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5" r:id="rId4"/>
  </p:sldMasterIdLst>
  <p:notesMasterIdLst>
    <p:notesMasterId r:id="rId26"/>
  </p:notesMasterIdLst>
  <p:handoutMasterIdLst>
    <p:handoutMasterId r:id="rId27"/>
  </p:handoutMasterIdLst>
  <p:sldIdLst>
    <p:sldId id="26564" r:id="rId5"/>
    <p:sldId id="26552" r:id="rId6"/>
    <p:sldId id="26529" r:id="rId7"/>
    <p:sldId id="26513" r:id="rId8"/>
    <p:sldId id="26515" r:id="rId9"/>
    <p:sldId id="26584" r:id="rId10"/>
    <p:sldId id="26514" r:id="rId11"/>
    <p:sldId id="26582" r:id="rId12"/>
    <p:sldId id="26585" r:id="rId13"/>
    <p:sldId id="26555" r:id="rId14"/>
    <p:sldId id="26556" r:id="rId15"/>
    <p:sldId id="26395" r:id="rId16"/>
    <p:sldId id="26560" r:id="rId17"/>
    <p:sldId id="26517" r:id="rId18"/>
    <p:sldId id="26557" r:id="rId19"/>
    <p:sldId id="26561" r:id="rId20"/>
    <p:sldId id="26562" r:id="rId21"/>
    <p:sldId id="26563" r:id="rId22"/>
    <p:sldId id="26566" r:id="rId23"/>
    <p:sldId id="26580" r:id="rId24"/>
    <p:sldId id="26510" r:id="rId25"/>
  </p:sldIdLst>
  <p:sldSz cx="12192000" cy="6858000"/>
  <p:notesSz cx="6858000" cy="9144000"/>
  <p:embeddedFontLst>
    <p:embeddedFont>
      <p:font typeface="Public Sans" pitchFamily="2" charset="77"/>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6DAC30E-4879-1E86-0F9B-861F8E734C8C}" name="Callan Moroney" initials="" userId="S::Callan.Moroney1@det.nsw.edu.au::02196289-64af-40a3-a29d-fdc28ab57c90" providerId="AD"/>
  <p188:author id="{F82D3E25-634B-5491-737F-A8863CAD57EF}" name="Keira Brooks" initials="KB" userId="S::KEIRA.BROOKS@det.nsw.edu.au::e2ff3e5f-4c54-49fe-9545-a0ddbe9b96a3" providerId="AD"/>
  <p188:author id="{99B8BD98-85EF-FCE0-AAC3-506F8E5FCCC9}" name="Erin McShane" initials="EM" userId="S::Erin.Grainger@det.nsw.edu.au::8fe256b9-80bb-415e-a1ff-70be07c1d6fe" providerId="AD"/>
  <p188:author id="{2E061C9E-48B1-4FB5-8096-444BEAB0748B}" name="Erin McShane" initials="EM" userId="S::erin.grainger@det.nsw.edu.au::8fe256b9-80bb-415e-a1ff-70be07c1d6fe" providerId="AD"/>
  <p188:author id="{93D6A7AD-BA48-04C1-DE28-EBF254D61950}" name="Jowen Hillyer (Jowen Hillyer)" initials="JH" userId="S::JOWEN.HILLYER@det.nsw.edu.au::9f74e7ff-3169-4a46-81ce-488cc235c1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E5C1BE-7445-7741-B482-D6E83E6A08E4}" v="95" dt="2025-07-23T05:26:08.54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3"/>
    <p:restoredTop sz="97585" autoAdjust="0"/>
  </p:normalViewPr>
  <p:slideViewPr>
    <p:cSldViewPr snapToGrid="0">
      <p:cViewPr>
        <p:scale>
          <a:sx n="100" d="100"/>
          <a:sy n="100" d="100"/>
        </p:scale>
        <p:origin x="1768" y="2216"/>
      </p:cViewPr>
      <p:guideLst>
        <p:guide orient="horz" pos="2160"/>
        <p:guide pos="3863"/>
      </p:guideLst>
    </p:cSldViewPr>
  </p:slideViewPr>
  <p:notesTextViewPr>
    <p:cViewPr>
      <p:scale>
        <a:sx n="1" d="1"/>
        <a:sy n="1" d="1"/>
      </p:scale>
      <p:origin x="0" y="0"/>
    </p:cViewPr>
  </p:notesTextViewPr>
  <p:notesViewPr>
    <p:cSldViewPr snapToGrid="0">
      <p:cViewPr varScale="1">
        <p:scale>
          <a:sx n="83" d="100"/>
          <a:sy n="83" d="100"/>
        </p:scale>
        <p:origin x="388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Talevski" userId="d6e11cb9-f322-4b55-8697-8583fee17812" providerId="ADAL" clId="{C0E5C1BE-7445-7741-B482-D6E83E6A08E4}"/>
    <pc:docChg chg="undo custSel addSld delSld modSld modMainMaster">
      <pc:chgData name="Natasha Talevski" userId="d6e11cb9-f322-4b55-8697-8583fee17812" providerId="ADAL" clId="{C0E5C1BE-7445-7741-B482-D6E83E6A08E4}" dt="2025-07-23T05:26:08.545" v="741" actId="166"/>
      <pc:docMkLst>
        <pc:docMk/>
      </pc:docMkLst>
      <pc:sldChg chg="modSp mod modClrScheme chgLayout">
        <pc:chgData name="Natasha Talevski" userId="d6e11cb9-f322-4b55-8697-8583fee17812" providerId="ADAL" clId="{C0E5C1BE-7445-7741-B482-D6E83E6A08E4}" dt="2025-07-23T05:00:33.162" v="196" actId="962"/>
        <pc:sldMkLst>
          <pc:docMk/>
          <pc:sldMk cId="1619824347" sldId="26395"/>
        </pc:sldMkLst>
        <pc:spChg chg="mod ord">
          <ac:chgData name="Natasha Talevski" userId="d6e11cb9-f322-4b55-8697-8583fee17812" providerId="ADAL" clId="{C0E5C1BE-7445-7741-B482-D6E83E6A08E4}" dt="2025-07-23T05:00:33.162" v="196" actId="962"/>
          <ac:spMkLst>
            <pc:docMk/>
            <pc:sldMk cId="1619824347" sldId="26395"/>
            <ac:spMk id="6" creationId="{91CC9984-1EC5-63F2-1511-A931BD1294B0}"/>
          </ac:spMkLst>
        </pc:spChg>
        <pc:spChg chg="mod ord">
          <ac:chgData name="Natasha Talevski" userId="d6e11cb9-f322-4b55-8697-8583fee17812" providerId="ADAL" clId="{C0E5C1BE-7445-7741-B482-D6E83E6A08E4}" dt="2025-07-23T05:00:25.789" v="195" actId="700"/>
          <ac:spMkLst>
            <pc:docMk/>
            <pc:sldMk cId="1619824347" sldId="26395"/>
            <ac:spMk id="7" creationId="{49800255-62C7-52FC-7626-3B3FEBADF4CA}"/>
          </ac:spMkLst>
        </pc:spChg>
      </pc:sldChg>
      <pc:sldChg chg="addSp delSp modSp mod modClrScheme chgLayout">
        <pc:chgData name="Natasha Talevski" userId="d6e11cb9-f322-4b55-8697-8583fee17812" providerId="ADAL" clId="{C0E5C1BE-7445-7741-B482-D6E83E6A08E4}" dt="2025-07-23T05:17:02.276" v="699"/>
        <pc:sldMkLst>
          <pc:docMk/>
          <pc:sldMk cId="1996487466" sldId="26510"/>
        </pc:sldMkLst>
        <pc:spChg chg="del">
          <ac:chgData name="Natasha Talevski" userId="d6e11cb9-f322-4b55-8697-8583fee17812" providerId="ADAL" clId="{C0E5C1BE-7445-7741-B482-D6E83E6A08E4}" dt="2025-07-23T05:16:31.836" v="691" actId="21"/>
          <ac:spMkLst>
            <pc:docMk/>
            <pc:sldMk cId="1996487466" sldId="26510"/>
            <ac:spMk id="3" creationId="{02146F84-0A22-2DEF-978C-013AB2B0CDA6}"/>
          </ac:spMkLst>
        </pc:spChg>
        <pc:spChg chg="add del mod ord">
          <ac:chgData name="Natasha Talevski" userId="d6e11cb9-f322-4b55-8697-8583fee17812" providerId="ADAL" clId="{C0E5C1BE-7445-7741-B482-D6E83E6A08E4}" dt="2025-07-23T05:16:35.139" v="692" actId="700"/>
          <ac:spMkLst>
            <pc:docMk/>
            <pc:sldMk cId="1996487466" sldId="26510"/>
            <ac:spMk id="4" creationId="{E4EA8E55-5447-BF27-2132-A914D8955C2C}"/>
          </ac:spMkLst>
        </pc:spChg>
        <pc:spChg chg="add del mod ord">
          <ac:chgData name="Natasha Talevski" userId="d6e11cb9-f322-4b55-8697-8583fee17812" providerId="ADAL" clId="{C0E5C1BE-7445-7741-B482-D6E83E6A08E4}" dt="2025-07-23T05:16:35.139" v="692" actId="700"/>
          <ac:spMkLst>
            <pc:docMk/>
            <pc:sldMk cId="1996487466" sldId="26510"/>
            <ac:spMk id="6" creationId="{F37AD75E-8E26-332F-E5E6-62185D2D8A8D}"/>
          </ac:spMkLst>
        </pc:spChg>
        <pc:spChg chg="del">
          <ac:chgData name="Natasha Talevski" userId="d6e11cb9-f322-4b55-8697-8583fee17812" providerId="ADAL" clId="{C0E5C1BE-7445-7741-B482-D6E83E6A08E4}" dt="2025-07-23T05:16:31.836" v="691" actId="21"/>
          <ac:spMkLst>
            <pc:docMk/>
            <pc:sldMk cId="1996487466" sldId="26510"/>
            <ac:spMk id="7" creationId="{E762E711-B51D-9854-C2DD-A164FE59F882}"/>
          </ac:spMkLst>
        </pc:spChg>
        <pc:spChg chg="del">
          <ac:chgData name="Natasha Talevski" userId="d6e11cb9-f322-4b55-8697-8583fee17812" providerId="ADAL" clId="{C0E5C1BE-7445-7741-B482-D6E83E6A08E4}" dt="2025-07-23T05:16:31.836" v="691" actId="21"/>
          <ac:spMkLst>
            <pc:docMk/>
            <pc:sldMk cId="1996487466" sldId="26510"/>
            <ac:spMk id="8" creationId="{F70BB973-8437-BE43-4C71-6089E7F934FA}"/>
          </ac:spMkLst>
        </pc:spChg>
        <pc:spChg chg="add mod ord">
          <ac:chgData name="Natasha Talevski" userId="d6e11cb9-f322-4b55-8697-8583fee17812" providerId="ADAL" clId="{C0E5C1BE-7445-7741-B482-D6E83E6A08E4}" dt="2025-07-23T05:16:45.520" v="696"/>
          <ac:spMkLst>
            <pc:docMk/>
            <pc:sldMk cId="1996487466" sldId="26510"/>
            <ac:spMk id="9" creationId="{6922F61B-AE4C-1A82-DD9E-D765225DC4A4}"/>
          </ac:spMkLst>
        </pc:spChg>
        <pc:spChg chg="add mod ord">
          <ac:chgData name="Natasha Talevski" userId="d6e11cb9-f322-4b55-8697-8583fee17812" providerId="ADAL" clId="{C0E5C1BE-7445-7741-B482-D6E83E6A08E4}" dt="2025-07-23T05:16:57.869" v="698" actId="20577"/>
          <ac:spMkLst>
            <pc:docMk/>
            <pc:sldMk cId="1996487466" sldId="26510"/>
            <ac:spMk id="10" creationId="{47B1A3E7-349E-BCE9-F46F-4A83C563B13A}"/>
          </ac:spMkLst>
        </pc:spChg>
        <pc:spChg chg="add mod">
          <ac:chgData name="Natasha Talevski" userId="d6e11cb9-f322-4b55-8697-8583fee17812" providerId="ADAL" clId="{C0E5C1BE-7445-7741-B482-D6E83E6A08E4}" dt="2025-07-23T05:17:02.276" v="699"/>
          <ac:spMkLst>
            <pc:docMk/>
            <pc:sldMk cId="1996487466" sldId="26510"/>
            <ac:spMk id="11" creationId="{BA949B96-2874-B9E6-19AD-A728F35313A4}"/>
          </ac:spMkLst>
        </pc:spChg>
      </pc:sldChg>
      <pc:sldChg chg="addSp delSp modSp mod modClrScheme chgLayout">
        <pc:chgData name="Natasha Talevski" userId="d6e11cb9-f322-4b55-8697-8583fee17812" providerId="ADAL" clId="{C0E5C1BE-7445-7741-B482-D6E83E6A08E4}" dt="2025-07-23T04:39:07.186" v="107" actId="478"/>
        <pc:sldMkLst>
          <pc:docMk/>
          <pc:sldMk cId="1041699653" sldId="26513"/>
        </pc:sldMkLst>
        <pc:spChg chg="mod ord">
          <ac:chgData name="Natasha Talevski" userId="d6e11cb9-f322-4b55-8697-8583fee17812" providerId="ADAL" clId="{C0E5C1BE-7445-7741-B482-D6E83E6A08E4}" dt="2025-07-23T04:39:04.392" v="105" actId="700"/>
          <ac:spMkLst>
            <pc:docMk/>
            <pc:sldMk cId="1041699653" sldId="26513"/>
            <ac:spMk id="2" creationId="{19C0759C-7815-62EE-E606-EBC3C273B189}"/>
          </ac:spMkLst>
        </pc:spChg>
        <pc:spChg chg="del">
          <ac:chgData name="Natasha Talevski" userId="d6e11cb9-f322-4b55-8697-8583fee17812" providerId="ADAL" clId="{C0E5C1BE-7445-7741-B482-D6E83E6A08E4}" dt="2025-07-23T04:24:12.890" v="17" actId="478"/>
          <ac:spMkLst>
            <pc:docMk/>
            <pc:sldMk cId="1041699653" sldId="26513"/>
            <ac:spMk id="3" creationId="{DF637BA9-DB5E-2457-A795-0B300DBA6F82}"/>
          </ac:spMkLst>
        </pc:spChg>
        <pc:spChg chg="add del mod">
          <ac:chgData name="Natasha Talevski" userId="d6e11cb9-f322-4b55-8697-8583fee17812" providerId="ADAL" clId="{C0E5C1BE-7445-7741-B482-D6E83E6A08E4}" dt="2025-07-23T04:24:06.498" v="14" actId="6264"/>
          <ac:spMkLst>
            <pc:docMk/>
            <pc:sldMk cId="1041699653" sldId="26513"/>
            <ac:spMk id="4" creationId="{4B1D40E1-638B-475E-DD70-BD1936AF10C5}"/>
          </ac:spMkLst>
        </pc:spChg>
        <pc:spChg chg="mod ord">
          <ac:chgData name="Natasha Talevski" userId="d6e11cb9-f322-4b55-8697-8583fee17812" providerId="ADAL" clId="{C0E5C1BE-7445-7741-B482-D6E83E6A08E4}" dt="2025-07-23T04:39:04.392" v="105" actId="700"/>
          <ac:spMkLst>
            <pc:docMk/>
            <pc:sldMk cId="1041699653" sldId="26513"/>
            <ac:spMk id="5" creationId="{A7E6A87E-8352-0E8F-5677-2D3F86A4C16A}"/>
          </ac:spMkLst>
        </pc:spChg>
        <pc:spChg chg="add del mod">
          <ac:chgData name="Natasha Talevski" userId="d6e11cb9-f322-4b55-8697-8583fee17812" providerId="ADAL" clId="{C0E5C1BE-7445-7741-B482-D6E83E6A08E4}" dt="2025-07-23T04:24:06.498" v="14" actId="6264"/>
          <ac:spMkLst>
            <pc:docMk/>
            <pc:sldMk cId="1041699653" sldId="26513"/>
            <ac:spMk id="6" creationId="{6B6FE267-F265-9CC7-EA76-2342BBEEFEB4}"/>
          </ac:spMkLst>
        </pc:spChg>
        <pc:spChg chg="add del mod ord">
          <ac:chgData name="Natasha Talevski" userId="d6e11cb9-f322-4b55-8697-8583fee17812" providerId="ADAL" clId="{C0E5C1BE-7445-7741-B482-D6E83E6A08E4}" dt="2025-07-23T04:24:10.499" v="16" actId="478"/>
          <ac:spMkLst>
            <pc:docMk/>
            <pc:sldMk cId="1041699653" sldId="26513"/>
            <ac:spMk id="7" creationId="{CAE90A29-6DE9-5B51-0E2F-AA1A13F427A8}"/>
          </ac:spMkLst>
        </pc:spChg>
        <pc:spChg chg="add del mod ord">
          <ac:chgData name="Natasha Talevski" userId="d6e11cb9-f322-4b55-8697-8583fee17812" providerId="ADAL" clId="{C0E5C1BE-7445-7741-B482-D6E83E6A08E4}" dt="2025-07-23T04:24:08.239" v="15" actId="478"/>
          <ac:spMkLst>
            <pc:docMk/>
            <pc:sldMk cId="1041699653" sldId="26513"/>
            <ac:spMk id="8" creationId="{1A54EEF1-96F1-1C17-DBDA-6845B92DA174}"/>
          </ac:spMkLst>
        </pc:spChg>
        <pc:spChg chg="add mod ord">
          <ac:chgData name="Natasha Talevski" userId="d6e11cb9-f322-4b55-8697-8583fee17812" providerId="ADAL" clId="{C0E5C1BE-7445-7741-B482-D6E83E6A08E4}" dt="2025-07-23T04:24:18.598" v="20" actId="13244"/>
          <ac:spMkLst>
            <pc:docMk/>
            <pc:sldMk cId="1041699653" sldId="26513"/>
            <ac:spMk id="9" creationId="{28AC23AA-3101-588B-F438-07795E2A77F9}"/>
          </ac:spMkLst>
        </pc:spChg>
        <pc:spChg chg="add del mod ord">
          <ac:chgData name="Natasha Talevski" userId="d6e11cb9-f322-4b55-8697-8583fee17812" providerId="ADAL" clId="{C0E5C1BE-7445-7741-B482-D6E83E6A08E4}" dt="2025-07-23T04:39:07.186" v="107" actId="478"/>
          <ac:spMkLst>
            <pc:docMk/>
            <pc:sldMk cId="1041699653" sldId="26513"/>
            <ac:spMk id="10" creationId="{0B24BFD1-A9F0-B8ED-05E1-B95F7F160F98}"/>
          </ac:spMkLst>
        </pc:spChg>
        <pc:spChg chg="add del mod ord">
          <ac:chgData name="Natasha Talevski" userId="d6e11cb9-f322-4b55-8697-8583fee17812" providerId="ADAL" clId="{C0E5C1BE-7445-7741-B482-D6E83E6A08E4}" dt="2025-07-23T04:39:06.228" v="106" actId="478"/>
          <ac:spMkLst>
            <pc:docMk/>
            <pc:sldMk cId="1041699653" sldId="26513"/>
            <ac:spMk id="11" creationId="{F4AF56B6-56AF-70A8-A757-D0D96AE02539}"/>
          </ac:spMkLst>
        </pc:spChg>
      </pc:sldChg>
      <pc:sldChg chg="modSp mod">
        <pc:chgData name="Natasha Talevski" userId="d6e11cb9-f322-4b55-8697-8583fee17812" providerId="ADAL" clId="{C0E5C1BE-7445-7741-B482-D6E83E6A08E4}" dt="2025-07-23T05:17:26.092" v="701"/>
        <pc:sldMkLst>
          <pc:docMk/>
          <pc:sldMk cId="4122924361" sldId="26514"/>
        </pc:sldMkLst>
        <pc:spChg chg="mod">
          <ac:chgData name="Natasha Talevski" userId="d6e11cb9-f322-4b55-8697-8583fee17812" providerId="ADAL" clId="{C0E5C1BE-7445-7741-B482-D6E83E6A08E4}" dt="2025-07-23T04:25:17.319" v="29" actId="962"/>
          <ac:spMkLst>
            <pc:docMk/>
            <pc:sldMk cId="4122924361" sldId="26514"/>
            <ac:spMk id="6" creationId="{91CC9984-1EC5-63F2-1511-A931BD1294B0}"/>
          </ac:spMkLst>
        </pc:spChg>
        <pc:spChg chg="mod">
          <ac:chgData name="Natasha Talevski" userId="d6e11cb9-f322-4b55-8697-8583fee17812" providerId="ADAL" clId="{C0E5C1BE-7445-7741-B482-D6E83E6A08E4}" dt="2025-07-23T05:17:26.092" v="701"/>
          <ac:spMkLst>
            <pc:docMk/>
            <pc:sldMk cId="4122924361" sldId="26514"/>
            <ac:spMk id="7" creationId="{49800255-62C7-52FC-7626-3B3FEBADF4CA}"/>
          </ac:spMkLst>
        </pc:spChg>
      </pc:sldChg>
      <pc:sldChg chg="addSp delSp modSp mod modClrScheme chgLayout">
        <pc:chgData name="Natasha Talevski" userId="d6e11cb9-f322-4b55-8697-8583fee17812" providerId="ADAL" clId="{C0E5C1BE-7445-7741-B482-D6E83E6A08E4}" dt="2025-07-23T04:39:14.568" v="109" actId="700"/>
        <pc:sldMkLst>
          <pc:docMk/>
          <pc:sldMk cId="3975988561" sldId="26515"/>
        </pc:sldMkLst>
        <pc:spChg chg="add del mod ord">
          <ac:chgData name="Natasha Talevski" userId="d6e11cb9-f322-4b55-8697-8583fee17812" providerId="ADAL" clId="{C0E5C1BE-7445-7741-B482-D6E83E6A08E4}" dt="2025-07-23T04:39:14.568" v="109" actId="700"/>
          <ac:spMkLst>
            <pc:docMk/>
            <pc:sldMk cId="3975988561" sldId="26515"/>
            <ac:spMk id="2" creationId="{97CCD82F-578F-6EA4-C93D-A08A65D71A84}"/>
          </ac:spMkLst>
        </pc:spChg>
        <pc:spChg chg="mod ord">
          <ac:chgData name="Natasha Talevski" userId="d6e11cb9-f322-4b55-8697-8583fee17812" providerId="ADAL" clId="{C0E5C1BE-7445-7741-B482-D6E83E6A08E4}" dt="2025-07-23T04:39:14.568" v="109" actId="700"/>
          <ac:spMkLst>
            <pc:docMk/>
            <pc:sldMk cId="3975988561" sldId="26515"/>
            <ac:spMk id="6" creationId="{91CC9984-1EC5-63F2-1511-A931BD1294B0}"/>
          </ac:spMkLst>
        </pc:spChg>
        <pc:spChg chg="mod ord">
          <ac:chgData name="Natasha Talevski" userId="d6e11cb9-f322-4b55-8697-8583fee17812" providerId="ADAL" clId="{C0E5C1BE-7445-7741-B482-D6E83E6A08E4}" dt="2025-07-23T04:39:14.568" v="109" actId="700"/>
          <ac:spMkLst>
            <pc:docMk/>
            <pc:sldMk cId="3975988561" sldId="26515"/>
            <ac:spMk id="7" creationId="{49800255-62C7-52FC-7626-3B3FEBADF4CA}"/>
          </ac:spMkLst>
        </pc:spChg>
      </pc:sldChg>
      <pc:sldChg chg="modSp mod modClrScheme chgLayout">
        <pc:chgData name="Natasha Talevski" userId="d6e11cb9-f322-4b55-8697-8583fee17812" providerId="ADAL" clId="{C0E5C1BE-7445-7741-B482-D6E83E6A08E4}" dt="2025-07-23T05:03:51.160" v="247" actId="962"/>
        <pc:sldMkLst>
          <pc:docMk/>
          <pc:sldMk cId="2666771251" sldId="26517"/>
        </pc:sldMkLst>
        <pc:spChg chg="mod ord">
          <ac:chgData name="Natasha Talevski" userId="d6e11cb9-f322-4b55-8697-8583fee17812" providerId="ADAL" clId="{C0E5C1BE-7445-7741-B482-D6E83E6A08E4}" dt="2025-07-23T05:03:51.160" v="247" actId="962"/>
          <ac:spMkLst>
            <pc:docMk/>
            <pc:sldMk cId="2666771251" sldId="26517"/>
            <ac:spMk id="6" creationId="{91CC9984-1EC5-63F2-1511-A931BD1294B0}"/>
          </ac:spMkLst>
        </pc:spChg>
        <pc:spChg chg="mod ord">
          <ac:chgData name="Natasha Talevski" userId="d6e11cb9-f322-4b55-8697-8583fee17812" providerId="ADAL" clId="{C0E5C1BE-7445-7741-B482-D6E83E6A08E4}" dt="2025-07-23T05:03:42.110" v="246" actId="700"/>
          <ac:spMkLst>
            <pc:docMk/>
            <pc:sldMk cId="2666771251" sldId="26517"/>
            <ac:spMk id="7" creationId="{49800255-62C7-52FC-7626-3B3FEBADF4CA}"/>
          </ac:spMkLst>
        </pc:spChg>
      </pc:sldChg>
      <pc:sldChg chg="modSp mod modClrScheme chgLayout">
        <pc:chgData name="Natasha Talevski" userId="d6e11cb9-f322-4b55-8697-8583fee17812" providerId="ADAL" clId="{C0E5C1BE-7445-7741-B482-D6E83E6A08E4}" dt="2025-07-23T04:38:59.613" v="104" actId="14100"/>
        <pc:sldMkLst>
          <pc:docMk/>
          <pc:sldMk cId="3198534206" sldId="26529"/>
        </pc:sldMkLst>
        <pc:spChg chg="mod ord">
          <ac:chgData name="Natasha Talevski" userId="d6e11cb9-f322-4b55-8697-8583fee17812" providerId="ADAL" clId="{C0E5C1BE-7445-7741-B482-D6E83E6A08E4}" dt="2025-07-23T04:38:57.438" v="103" actId="700"/>
          <ac:spMkLst>
            <pc:docMk/>
            <pc:sldMk cId="3198534206" sldId="26529"/>
            <ac:spMk id="6" creationId="{DB153694-4588-7CE1-39DD-DC343B592C7E}"/>
          </ac:spMkLst>
        </pc:spChg>
        <pc:spChg chg="mod ord">
          <ac:chgData name="Natasha Talevski" userId="d6e11cb9-f322-4b55-8697-8583fee17812" providerId="ADAL" clId="{C0E5C1BE-7445-7741-B482-D6E83E6A08E4}" dt="2025-07-23T04:38:59.613" v="104" actId="14100"/>
          <ac:spMkLst>
            <pc:docMk/>
            <pc:sldMk cId="3198534206" sldId="26529"/>
            <ac:spMk id="7" creationId="{BABD39FD-BD1B-39FB-D967-57727A708D08}"/>
          </ac:spMkLst>
        </pc:spChg>
      </pc:sldChg>
      <pc:sldChg chg="addSp delSp modSp mod modClrScheme chgLayout">
        <pc:chgData name="Natasha Talevski" userId="d6e11cb9-f322-4b55-8697-8583fee17812" providerId="ADAL" clId="{C0E5C1BE-7445-7741-B482-D6E83E6A08E4}" dt="2025-07-23T04:38:52.658" v="102" actId="478"/>
        <pc:sldMkLst>
          <pc:docMk/>
          <pc:sldMk cId="1080716877" sldId="26552"/>
        </pc:sldMkLst>
        <pc:spChg chg="add mod">
          <ac:chgData name="Natasha Talevski" userId="d6e11cb9-f322-4b55-8697-8583fee17812" providerId="ADAL" clId="{C0E5C1BE-7445-7741-B482-D6E83E6A08E4}" dt="2025-07-23T04:22:53.973" v="5" actId="14100"/>
          <ac:spMkLst>
            <pc:docMk/>
            <pc:sldMk cId="1080716877" sldId="26552"/>
            <ac:spMk id="2" creationId="{362AA280-EDB3-1326-503F-626458ABB9AB}"/>
          </ac:spMkLst>
        </pc:spChg>
        <pc:spChg chg="mod ord">
          <ac:chgData name="Natasha Talevski" userId="d6e11cb9-f322-4b55-8697-8583fee17812" providerId="ADAL" clId="{C0E5C1BE-7445-7741-B482-D6E83E6A08E4}" dt="2025-07-23T04:38:48.312" v="100" actId="700"/>
          <ac:spMkLst>
            <pc:docMk/>
            <pc:sldMk cId="1080716877" sldId="26552"/>
            <ac:spMk id="3" creationId="{D07376A2-FEFE-310E-25FF-2683D6BAC393}"/>
          </ac:spMkLst>
        </pc:spChg>
        <pc:spChg chg="mod ord">
          <ac:chgData name="Natasha Talevski" userId="d6e11cb9-f322-4b55-8697-8583fee17812" providerId="ADAL" clId="{C0E5C1BE-7445-7741-B482-D6E83E6A08E4}" dt="2025-07-23T04:38:48.312" v="100" actId="700"/>
          <ac:spMkLst>
            <pc:docMk/>
            <pc:sldMk cId="1080716877" sldId="26552"/>
            <ac:spMk id="4" creationId="{398D8DCD-E3E9-A19D-CAB6-FB5D140CFB7C}"/>
          </ac:spMkLst>
        </pc:spChg>
        <pc:spChg chg="add del mod">
          <ac:chgData name="Natasha Talevski" userId="d6e11cb9-f322-4b55-8697-8583fee17812" providerId="ADAL" clId="{C0E5C1BE-7445-7741-B482-D6E83E6A08E4}" dt="2025-07-23T04:23:22.371" v="9" actId="6264"/>
          <ac:spMkLst>
            <pc:docMk/>
            <pc:sldMk cId="1080716877" sldId="26552"/>
            <ac:spMk id="5" creationId="{669C3DB1-69EF-FEAE-4BA3-8AB1E07EDA41}"/>
          </ac:spMkLst>
        </pc:spChg>
        <pc:spChg chg="mod ord">
          <ac:chgData name="Natasha Talevski" userId="d6e11cb9-f322-4b55-8697-8583fee17812" providerId="ADAL" clId="{C0E5C1BE-7445-7741-B482-D6E83E6A08E4}" dt="2025-07-23T04:38:48.312" v="100" actId="700"/>
          <ac:spMkLst>
            <pc:docMk/>
            <pc:sldMk cId="1080716877" sldId="26552"/>
            <ac:spMk id="6" creationId="{968E2CA1-DAE0-B32A-BEC5-E5FC0999EA78}"/>
          </ac:spMkLst>
        </pc:spChg>
        <pc:spChg chg="add del mod">
          <ac:chgData name="Natasha Talevski" userId="d6e11cb9-f322-4b55-8697-8583fee17812" providerId="ADAL" clId="{C0E5C1BE-7445-7741-B482-D6E83E6A08E4}" dt="2025-07-23T04:23:22.371" v="9" actId="6264"/>
          <ac:spMkLst>
            <pc:docMk/>
            <pc:sldMk cId="1080716877" sldId="26552"/>
            <ac:spMk id="7" creationId="{C2F81D11-EEEF-4294-A5DA-E95EC1F56C58}"/>
          </ac:spMkLst>
        </pc:spChg>
        <pc:spChg chg="add del mod">
          <ac:chgData name="Natasha Talevski" userId="d6e11cb9-f322-4b55-8697-8583fee17812" providerId="ADAL" clId="{C0E5C1BE-7445-7741-B482-D6E83E6A08E4}" dt="2025-07-23T04:23:22.371" v="9" actId="6264"/>
          <ac:spMkLst>
            <pc:docMk/>
            <pc:sldMk cId="1080716877" sldId="26552"/>
            <ac:spMk id="8" creationId="{594C5712-A5F6-9055-A848-93D43E6AD46E}"/>
          </ac:spMkLst>
        </pc:spChg>
        <pc:spChg chg="add del mod">
          <ac:chgData name="Natasha Talevski" userId="d6e11cb9-f322-4b55-8697-8583fee17812" providerId="ADAL" clId="{C0E5C1BE-7445-7741-B482-D6E83E6A08E4}" dt="2025-07-23T04:23:22.371" v="9" actId="6264"/>
          <ac:spMkLst>
            <pc:docMk/>
            <pc:sldMk cId="1080716877" sldId="26552"/>
            <ac:spMk id="9" creationId="{51657CA9-9A09-6024-6D91-8FBF1A9A6CCD}"/>
          </ac:spMkLst>
        </pc:spChg>
        <pc:spChg chg="del">
          <ac:chgData name="Natasha Talevski" userId="d6e11cb9-f322-4b55-8697-8583fee17812" providerId="ADAL" clId="{C0E5C1BE-7445-7741-B482-D6E83E6A08E4}" dt="2025-07-23T04:22:56.335" v="6" actId="478"/>
          <ac:spMkLst>
            <pc:docMk/>
            <pc:sldMk cId="1080716877" sldId="26552"/>
            <ac:spMk id="11" creationId="{E41EFF03-CF95-EC26-259D-0FA03B6F2657}"/>
          </ac:spMkLst>
        </pc:spChg>
        <pc:spChg chg="add del mod ord">
          <ac:chgData name="Natasha Talevski" userId="d6e11cb9-f322-4b55-8697-8583fee17812" providerId="ADAL" clId="{C0E5C1BE-7445-7741-B482-D6E83E6A08E4}" dt="2025-07-23T04:23:28.237" v="11" actId="478"/>
          <ac:spMkLst>
            <pc:docMk/>
            <pc:sldMk cId="1080716877" sldId="26552"/>
            <ac:spMk id="12" creationId="{FCD20F90-659E-90F8-3FCE-0CCD43E8D571}"/>
          </ac:spMkLst>
        </pc:spChg>
        <pc:spChg chg="add del mod ord">
          <ac:chgData name="Natasha Talevski" userId="d6e11cb9-f322-4b55-8697-8583fee17812" providerId="ADAL" clId="{C0E5C1BE-7445-7741-B482-D6E83E6A08E4}" dt="2025-07-23T04:23:25.387" v="10" actId="478"/>
          <ac:spMkLst>
            <pc:docMk/>
            <pc:sldMk cId="1080716877" sldId="26552"/>
            <ac:spMk id="13" creationId="{6CC78944-40B5-DFAA-78FD-78C6AAF15E4A}"/>
          </ac:spMkLst>
        </pc:spChg>
        <pc:spChg chg="add del mod ord">
          <ac:chgData name="Natasha Talevski" userId="d6e11cb9-f322-4b55-8697-8583fee17812" providerId="ADAL" clId="{C0E5C1BE-7445-7741-B482-D6E83E6A08E4}" dt="2025-07-23T04:38:52.658" v="102" actId="478"/>
          <ac:spMkLst>
            <pc:docMk/>
            <pc:sldMk cId="1080716877" sldId="26552"/>
            <ac:spMk id="14" creationId="{F5DEFF6F-A032-469F-D214-ED4F2387595A}"/>
          </ac:spMkLst>
        </pc:spChg>
        <pc:spChg chg="add del mod ord">
          <ac:chgData name="Natasha Talevski" userId="d6e11cb9-f322-4b55-8697-8583fee17812" providerId="ADAL" clId="{C0E5C1BE-7445-7741-B482-D6E83E6A08E4}" dt="2025-07-23T04:38:51.370" v="101" actId="478"/>
          <ac:spMkLst>
            <pc:docMk/>
            <pc:sldMk cId="1080716877" sldId="26552"/>
            <ac:spMk id="15" creationId="{04F77CB2-AE8C-50A5-991A-D2CBC82C50D6}"/>
          </ac:spMkLst>
        </pc:spChg>
        <pc:picChg chg="mod ord">
          <ac:chgData name="Natasha Talevski" userId="d6e11cb9-f322-4b55-8697-8583fee17812" providerId="ADAL" clId="{C0E5C1BE-7445-7741-B482-D6E83E6A08E4}" dt="2025-07-23T04:38:48.312" v="100" actId="700"/>
          <ac:picMkLst>
            <pc:docMk/>
            <pc:sldMk cId="1080716877" sldId="26552"/>
            <ac:picMk id="10" creationId="{451EFE46-FD23-792C-803D-2AB48EB95116}"/>
          </ac:picMkLst>
        </pc:picChg>
      </pc:sldChg>
      <pc:sldChg chg="addSp delSp modSp del mod chgLayout">
        <pc:chgData name="Natasha Talevski" userId="d6e11cb9-f322-4b55-8697-8583fee17812" providerId="ADAL" clId="{C0E5C1BE-7445-7741-B482-D6E83E6A08E4}" dt="2025-07-23T04:41:34.898" v="115" actId="2696"/>
        <pc:sldMkLst>
          <pc:docMk/>
          <pc:sldMk cId="2158322323" sldId="26553"/>
        </pc:sldMkLst>
        <pc:spChg chg="add del mod">
          <ac:chgData name="Natasha Talevski" userId="d6e11cb9-f322-4b55-8697-8583fee17812" providerId="ADAL" clId="{C0E5C1BE-7445-7741-B482-D6E83E6A08E4}" dt="2025-07-23T04:24:41.828" v="23" actId="6264"/>
          <ac:spMkLst>
            <pc:docMk/>
            <pc:sldMk cId="2158322323" sldId="26553"/>
            <ac:spMk id="2" creationId="{D6FAA590-DC05-AC27-63C9-9F72A22A9B4B}"/>
          </ac:spMkLst>
        </pc:spChg>
        <pc:spChg chg="mod ord">
          <ac:chgData name="Natasha Talevski" userId="d6e11cb9-f322-4b55-8697-8583fee17812" providerId="ADAL" clId="{C0E5C1BE-7445-7741-B482-D6E83E6A08E4}" dt="2025-07-23T04:24:41.828" v="23" actId="6264"/>
          <ac:spMkLst>
            <pc:docMk/>
            <pc:sldMk cId="2158322323" sldId="26553"/>
            <ac:spMk id="3" creationId="{E6AB86C4-ACDF-8E93-FE21-BDECDD4CBC97}"/>
          </ac:spMkLst>
        </pc:spChg>
        <pc:spChg chg="del mod ord">
          <ac:chgData name="Natasha Talevski" userId="d6e11cb9-f322-4b55-8697-8583fee17812" providerId="ADAL" clId="{C0E5C1BE-7445-7741-B482-D6E83E6A08E4}" dt="2025-07-23T04:24:46.283" v="24" actId="21"/>
          <ac:spMkLst>
            <pc:docMk/>
            <pc:sldMk cId="2158322323" sldId="26553"/>
            <ac:spMk id="4" creationId="{4D232D12-011B-B077-D360-A54DD5E2B5C1}"/>
          </ac:spMkLst>
        </pc:spChg>
        <pc:spChg chg="mod ord">
          <ac:chgData name="Natasha Talevski" userId="d6e11cb9-f322-4b55-8697-8583fee17812" providerId="ADAL" clId="{C0E5C1BE-7445-7741-B482-D6E83E6A08E4}" dt="2025-07-23T04:24:41.828" v="23" actId="6264"/>
          <ac:spMkLst>
            <pc:docMk/>
            <pc:sldMk cId="2158322323" sldId="26553"/>
            <ac:spMk id="5" creationId="{5AD2BEFA-BCBC-40BF-841C-8438FB74A8BA}"/>
          </ac:spMkLst>
        </pc:spChg>
        <pc:spChg chg="add del mod">
          <ac:chgData name="Natasha Talevski" userId="d6e11cb9-f322-4b55-8697-8583fee17812" providerId="ADAL" clId="{C0E5C1BE-7445-7741-B482-D6E83E6A08E4}" dt="2025-07-23T04:24:41.828" v="23" actId="6264"/>
          <ac:spMkLst>
            <pc:docMk/>
            <pc:sldMk cId="2158322323" sldId="26553"/>
            <ac:spMk id="6" creationId="{C478ABE8-E2E5-B6F3-5551-6F43D6C064C6}"/>
          </ac:spMkLst>
        </pc:spChg>
        <pc:spChg chg="add del mod">
          <ac:chgData name="Natasha Talevski" userId="d6e11cb9-f322-4b55-8697-8583fee17812" providerId="ADAL" clId="{C0E5C1BE-7445-7741-B482-D6E83E6A08E4}" dt="2025-07-23T04:24:41.828" v="23" actId="6264"/>
          <ac:spMkLst>
            <pc:docMk/>
            <pc:sldMk cId="2158322323" sldId="26553"/>
            <ac:spMk id="7" creationId="{DA42212D-FF90-8B98-174D-C6F051325A6D}"/>
          </ac:spMkLst>
        </pc:spChg>
        <pc:spChg chg="add del mod">
          <ac:chgData name="Natasha Talevski" userId="d6e11cb9-f322-4b55-8697-8583fee17812" providerId="ADAL" clId="{C0E5C1BE-7445-7741-B482-D6E83E6A08E4}" dt="2025-07-23T04:24:49.211" v="25" actId="478"/>
          <ac:spMkLst>
            <pc:docMk/>
            <pc:sldMk cId="2158322323" sldId="26553"/>
            <ac:spMk id="9" creationId="{D8B291D8-4F46-46DA-BCEB-69F871CCC572}"/>
          </ac:spMkLst>
        </pc:spChg>
        <pc:spChg chg="add mod">
          <ac:chgData name="Natasha Talevski" userId="d6e11cb9-f322-4b55-8697-8583fee17812" providerId="ADAL" clId="{C0E5C1BE-7445-7741-B482-D6E83E6A08E4}" dt="2025-07-23T04:24:49.873" v="26"/>
          <ac:spMkLst>
            <pc:docMk/>
            <pc:sldMk cId="2158322323" sldId="26553"/>
            <ac:spMk id="10" creationId="{123E3231-0628-1CCA-568B-DAE74F364DDB}"/>
          </ac:spMkLst>
        </pc:spChg>
        <pc:spChg chg="add del mod">
          <ac:chgData name="Natasha Talevski" userId="d6e11cb9-f322-4b55-8697-8583fee17812" providerId="ADAL" clId="{C0E5C1BE-7445-7741-B482-D6E83E6A08E4}" dt="2025-07-23T04:25:07.518" v="28" actId="478"/>
          <ac:spMkLst>
            <pc:docMk/>
            <pc:sldMk cId="2158322323" sldId="26553"/>
            <ac:spMk id="11" creationId="{4348A292-E0F2-A711-1483-0425F6CC04C0}"/>
          </ac:spMkLst>
        </pc:spChg>
      </pc:sldChg>
      <pc:sldChg chg="addSp delSp modSp del mod modClrScheme chgLayout">
        <pc:chgData name="Natasha Talevski" userId="d6e11cb9-f322-4b55-8697-8583fee17812" providerId="ADAL" clId="{C0E5C1BE-7445-7741-B482-D6E83E6A08E4}" dt="2025-07-23T04:46:28.696" v="165" actId="2696"/>
        <pc:sldMkLst>
          <pc:docMk/>
          <pc:sldMk cId="2143782239" sldId="26554"/>
        </pc:sldMkLst>
        <pc:spChg chg="mod ord">
          <ac:chgData name="Natasha Talevski" userId="d6e11cb9-f322-4b55-8697-8583fee17812" providerId="ADAL" clId="{C0E5C1BE-7445-7741-B482-D6E83E6A08E4}" dt="2025-07-23T04:45:52.854" v="155" actId="13244"/>
          <ac:spMkLst>
            <pc:docMk/>
            <pc:sldMk cId="2143782239" sldId="26554"/>
            <ac:spMk id="2" creationId="{97367E51-517F-678D-28A4-3065876F00E8}"/>
          </ac:spMkLst>
        </pc:spChg>
        <pc:spChg chg="mod ord">
          <ac:chgData name="Natasha Talevski" userId="d6e11cb9-f322-4b55-8697-8583fee17812" providerId="ADAL" clId="{C0E5C1BE-7445-7741-B482-D6E83E6A08E4}" dt="2025-07-23T04:44:27.592" v="138" actId="700"/>
          <ac:spMkLst>
            <pc:docMk/>
            <pc:sldMk cId="2143782239" sldId="26554"/>
            <ac:spMk id="3" creationId="{C61AEF30-7AC2-C569-EBE1-6C2DA29FDD52}"/>
          </ac:spMkLst>
        </pc:spChg>
        <pc:spChg chg="mod ord">
          <ac:chgData name="Natasha Talevski" userId="d6e11cb9-f322-4b55-8697-8583fee17812" providerId="ADAL" clId="{C0E5C1BE-7445-7741-B482-D6E83E6A08E4}" dt="2025-07-23T04:46:01.260" v="157" actId="962"/>
          <ac:spMkLst>
            <pc:docMk/>
            <pc:sldMk cId="2143782239" sldId="26554"/>
            <ac:spMk id="4" creationId="{938D7B0D-A8FB-1AAA-360E-8D1F1B13CBA2}"/>
          </ac:spMkLst>
        </pc:spChg>
        <pc:spChg chg="mod ord">
          <ac:chgData name="Natasha Talevski" userId="d6e11cb9-f322-4b55-8697-8583fee17812" providerId="ADAL" clId="{C0E5C1BE-7445-7741-B482-D6E83E6A08E4}" dt="2025-07-23T04:45:56.443" v="156" actId="13244"/>
          <ac:spMkLst>
            <pc:docMk/>
            <pc:sldMk cId="2143782239" sldId="26554"/>
            <ac:spMk id="5" creationId="{7612CC08-827C-EAD6-8F7A-EA610EC30253}"/>
          </ac:spMkLst>
        </pc:spChg>
        <pc:spChg chg="add del mod">
          <ac:chgData name="Natasha Talevski" userId="d6e11cb9-f322-4b55-8697-8583fee17812" providerId="ADAL" clId="{C0E5C1BE-7445-7741-B482-D6E83E6A08E4}" dt="2025-07-23T04:44:23.125" v="136" actId="6264"/>
          <ac:spMkLst>
            <pc:docMk/>
            <pc:sldMk cId="2143782239" sldId="26554"/>
            <ac:spMk id="6" creationId="{9EE1D344-3035-A37E-5EA1-BA35B49883A7}"/>
          </ac:spMkLst>
        </pc:spChg>
        <pc:spChg chg="add del mod">
          <ac:chgData name="Natasha Talevski" userId="d6e11cb9-f322-4b55-8697-8583fee17812" providerId="ADAL" clId="{C0E5C1BE-7445-7741-B482-D6E83E6A08E4}" dt="2025-07-23T04:44:23.125" v="136" actId="6264"/>
          <ac:spMkLst>
            <pc:docMk/>
            <pc:sldMk cId="2143782239" sldId="26554"/>
            <ac:spMk id="7" creationId="{732CFB7D-5BAC-9B0D-9F52-EBC2AC75B027}"/>
          </ac:spMkLst>
        </pc:spChg>
        <pc:spChg chg="add del mod">
          <ac:chgData name="Natasha Talevski" userId="d6e11cb9-f322-4b55-8697-8583fee17812" providerId="ADAL" clId="{C0E5C1BE-7445-7741-B482-D6E83E6A08E4}" dt="2025-07-23T04:44:23.125" v="136" actId="6264"/>
          <ac:spMkLst>
            <pc:docMk/>
            <pc:sldMk cId="2143782239" sldId="26554"/>
            <ac:spMk id="8" creationId="{52288EEE-4A2A-288A-EA4B-69C7438AD908}"/>
          </ac:spMkLst>
        </pc:spChg>
        <pc:spChg chg="add del mod">
          <ac:chgData name="Natasha Talevski" userId="d6e11cb9-f322-4b55-8697-8583fee17812" providerId="ADAL" clId="{C0E5C1BE-7445-7741-B482-D6E83E6A08E4}" dt="2025-07-23T04:44:23.125" v="136" actId="6264"/>
          <ac:spMkLst>
            <pc:docMk/>
            <pc:sldMk cId="2143782239" sldId="26554"/>
            <ac:spMk id="9" creationId="{B356DFA7-2BFF-04BA-E585-B24BA7A15BFA}"/>
          </ac:spMkLst>
        </pc:spChg>
      </pc:sldChg>
      <pc:sldChg chg="addSp delSp modSp mod modClrScheme chgLayout">
        <pc:chgData name="Natasha Talevski" userId="d6e11cb9-f322-4b55-8697-8583fee17812" providerId="ADAL" clId="{C0E5C1BE-7445-7741-B482-D6E83E6A08E4}" dt="2025-07-23T04:48:44.321" v="179"/>
        <pc:sldMkLst>
          <pc:docMk/>
          <pc:sldMk cId="2145615441" sldId="26555"/>
        </pc:sldMkLst>
        <pc:spChg chg="del">
          <ac:chgData name="Natasha Talevski" userId="d6e11cb9-f322-4b55-8697-8583fee17812" providerId="ADAL" clId="{C0E5C1BE-7445-7741-B482-D6E83E6A08E4}" dt="2025-07-23T04:46:43.217" v="168" actId="478"/>
          <ac:spMkLst>
            <pc:docMk/>
            <pc:sldMk cId="2145615441" sldId="26555"/>
            <ac:spMk id="2" creationId="{E4EC6A91-A3DA-BA93-96D3-B3FF6B05F503}"/>
          </ac:spMkLst>
        </pc:spChg>
        <pc:spChg chg="del">
          <ac:chgData name="Natasha Talevski" userId="d6e11cb9-f322-4b55-8697-8583fee17812" providerId="ADAL" clId="{C0E5C1BE-7445-7741-B482-D6E83E6A08E4}" dt="2025-07-23T04:46:43.217" v="168" actId="478"/>
          <ac:spMkLst>
            <pc:docMk/>
            <pc:sldMk cId="2145615441" sldId="26555"/>
            <ac:spMk id="3" creationId="{A55F7420-3A89-D19E-F453-4728321D8A21}"/>
          </ac:spMkLst>
        </pc:spChg>
        <pc:spChg chg="del">
          <ac:chgData name="Natasha Talevski" userId="d6e11cb9-f322-4b55-8697-8583fee17812" providerId="ADAL" clId="{C0E5C1BE-7445-7741-B482-D6E83E6A08E4}" dt="2025-07-23T04:46:43.217" v="168" actId="478"/>
          <ac:spMkLst>
            <pc:docMk/>
            <pc:sldMk cId="2145615441" sldId="26555"/>
            <ac:spMk id="4" creationId="{70B955AB-831D-FB08-5024-D8B2A85F9F49}"/>
          </ac:spMkLst>
        </pc:spChg>
        <pc:spChg chg="del">
          <ac:chgData name="Natasha Talevski" userId="d6e11cb9-f322-4b55-8697-8583fee17812" providerId="ADAL" clId="{C0E5C1BE-7445-7741-B482-D6E83E6A08E4}" dt="2025-07-23T04:46:43.217" v="168" actId="478"/>
          <ac:spMkLst>
            <pc:docMk/>
            <pc:sldMk cId="2145615441" sldId="26555"/>
            <ac:spMk id="5" creationId="{136BD366-9A3E-13A0-7D52-1489B4741537}"/>
          </ac:spMkLst>
        </pc:spChg>
        <pc:spChg chg="add del mod ord">
          <ac:chgData name="Natasha Talevski" userId="d6e11cb9-f322-4b55-8697-8583fee17812" providerId="ADAL" clId="{C0E5C1BE-7445-7741-B482-D6E83E6A08E4}" dt="2025-07-23T04:46:47.864" v="169" actId="700"/>
          <ac:spMkLst>
            <pc:docMk/>
            <pc:sldMk cId="2145615441" sldId="26555"/>
            <ac:spMk id="7" creationId="{CEA6F6DD-B782-410C-F0BB-C5FEECBBDF16}"/>
          </ac:spMkLst>
        </pc:spChg>
        <pc:spChg chg="add del mod">
          <ac:chgData name="Natasha Talevski" userId="d6e11cb9-f322-4b55-8697-8583fee17812" providerId="ADAL" clId="{C0E5C1BE-7445-7741-B482-D6E83E6A08E4}" dt="2025-07-23T04:46:47.864" v="169" actId="700"/>
          <ac:spMkLst>
            <pc:docMk/>
            <pc:sldMk cId="2145615441" sldId="26555"/>
            <ac:spMk id="9" creationId="{0E1453EA-4B40-3909-382E-60D9C87BE227}"/>
          </ac:spMkLst>
        </pc:spChg>
        <pc:spChg chg="add del mod ord">
          <ac:chgData name="Natasha Talevski" userId="d6e11cb9-f322-4b55-8697-8583fee17812" providerId="ADAL" clId="{C0E5C1BE-7445-7741-B482-D6E83E6A08E4}" dt="2025-07-23T04:46:47.864" v="169" actId="700"/>
          <ac:spMkLst>
            <pc:docMk/>
            <pc:sldMk cId="2145615441" sldId="26555"/>
            <ac:spMk id="11" creationId="{E446D371-ED14-D96B-D66A-43E57E0DF262}"/>
          </ac:spMkLst>
        </pc:spChg>
        <pc:spChg chg="add mod ord">
          <ac:chgData name="Natasha Talevski" userId="d6e11cb9-f322-4b55-8697-8583fee17812" providerId="ADAL" clId="{C0E5C1BE-7445-7741-B482-D6E83E6A08E4}" dt="2025-07-23T04:46:52.681" v="170"/>
          <ac:spMkLst>
            <pc:docMk/>
            <pc:sldMk cId="2145615441" sldId="26555"/>
            <ac:spMk id="12" creationId="{FBC9810D-6363-923E-DB5A-F531E631F4AA}"/>
          </ac:spMkLst>
        </pc:spChg>
        <pc:spChg chg="add mod ord">
          <ac:chgData name="Natasha Talevski" userId="d6e11cb9-f322-4b55-8697-8583fee17812" providerId="ADAL" clId="{C0E5C1BE-7445-7741-B482-D6E83E6A08E4}" dt="2025-07-23T04:47:02.429" v="172" actId="20577"/>
          <ac:spMkLst>
            <pc:docMk/>
            <pc:sldMk cId="2145615441" sldId="26555"/>
            <ac:spMk id="13" creationId="{378E97D0-F2DF-EB7C-FA39-1EADBB9B2664}"/>
          </ac:spMkLst>
        </pc:spChg>
        <pc:spChg chg="add mod">
          <ac:chgData name="Natasha Talevski" userId="d6e11cb9-f322-4b55-8697-8583fee17812" providerId="ADAL" clId="{C0E5C1BE-7445-7741-B482-D6E83E6A08E4}" dt="2025-07-23T04:48:28.491" v="177" actId="20577"/>
          <ac:spMkLst>
            <pc:docMk/>
            <pc:sldMk cId="2145615441" sldId="26555"/>
            <ac:spMk id="14" creationId="{79DF39DC-A0FF-B03A-D440-73E053FF6C32}"/>
          </ac:spMkLst>
        </pc:spChg>
        <pc:spChg chg="add mod">
          <ac:chgData name="Natasha Talevski" userId="d6e11cb9-f322-4b55-8697-8583fee17812" providerId="ADAL" clId="{C0E5C1BE-7445-7741-B482-D6E83E6A08E4}" dt="2025-07-23T04:48:44.321" v="179"/>
          <ac:spMkLst>
            <pc:docMk/>
            <pc:sldMk cId="2145615441" sldId="26555"/>
            <ac:spMk id="15" creationId="{781D0B80-F1E5-823D-D841-6F937DA1EA99}"/>
          </ac:spMkLst>
        </pc:spChg>
      </pc:sldChg>
      <pc:sldChg chg="addSp delSp modSp mod modClrScheme chgLayout">
        <pc:chgData name="Natasha Talevski" userId="d6e11cb9-f322-4b55-8697-8583fee17812" providerId="ADAL" clId="{C0E5C1BE-7445-7741-B482-D6E83E6A08E4}" dt="2025-07-23T05:00:13.717" v="194" actId="478"/>
        <pc:sldMkLst>
          <pc:docMk/>
          <pc:sldMk cId="2480930823" sldId="26556"/>
        </pc:sldMkLst>
        <pc:spChg chg="mod ord">
          <ac:chgData name="Natasha Talevski" userId="d6e11cb9-f322-4b55-8697-8583fee17812" providerId="ADAL" clId="{C0E5C1BE-7445-7741-B482-D6E83E6A08E4}" dt="2025-07-23T05:00:00.449" v="189" actId="13244"/>
          <ac:spMkLst>
            <pc:docMk/>
            <pc:sldMk cId="2480930823" sldId="26556"/>
            <ac:spMk id="2" creationId="{25EBF096-945C-2FF2-CE88-8F2775D5F1FF}"/>
          </ac:spMkLst>
        </pc:spChg>
        <pc:spChg chg="del mod ord">
          <ac:chgData name="Natasha Talevski" userId="d6e11cb9-f322-4b55-8697-8583fee17812" providerId="ADAL" clId="{C0E5C1BE-7445-7741-B482-D6E83E6A08E4}" dt="2025-07-23T05:00:13.717" v="194" actId="478"/>
          <ac:spMkLst>
            <pc:docMk/>
            <pc:sldMk cId="2480930823" sldId="26556"/>
            <ac:spMk id="3" creationId="{7E72B6CE-A59C-195F-B9CF-759C2832FC34}"/>
          </ac:spMkLst>
        </pc:spChg>
        <pc:spChg chg="mod ord">
          <ac:chgData name="Natasha Talevski" userId="d6e11cb9-f322-4b55-8697-8583fee17812" providerId="ADAL" clId="{C0E5C1BE-7445-7741-B482-D6E83E6A08E4}" dt="2025-07-23T05:00:07.155" v="192" actId="962"/>
          <ac:spMkLst>
            <pc:docMk/>
            <pc:sldMk cId="2480930823" sldId="26556"/>
            <ac:spMk id="4" creationId="{909A6E83-8C6C-9491-0178-422E7C8CD826}"/>
          </ac:spMkLst>
        </pc:spChg>
        <pc:spChg chg="mod ord">
          <ac:chgData name="Natasha Talevski" userId="d6e11cb9-f322-4b55-8697-8583fee17812" providerId="ADAL" clId="{C0E5C1BE-7445-7741-B482-D6E83E6A08E4}" dt="2025-07-23T05:00:02.238" v="190" actId="13244"/>
          <ac:spMkLst>
            <pc:docMk/>
            <pc:sldMk cId="2480930823" sldId="26556"/>
            <ac:spMk id="5" creationId="{9671A7F6-1A13-6128-9642-F720B680DE4A}"/>
          </ac:spMkLst>
        </pc:spChg>
        <pc:spChg chg="del mod">
          <ac:chgData name="Natasha Talevski" userId="d6e11cb9-f322-4b55-8697-8583fee17812" providerId="ADAL" clId="{C0E5C1BE-7445-7741-B482-D6E83E6A08E4}" dt="2025-07-23T04:59:42.638" v="184" actId="478"/>
          <ac:spMkLst>
            <pc:docMk/>
            <pc:sldMk cId="2480930823" sldId="26556"/>
            <ac:spMk id="6" creationId="{C6233646-79CA-A01E-E7E9-DA1964CC1BC9}"/>
          </ac:spMkLst>
        </pc:spChg>
        <pc:spChg chg="add mod ord">
          <ac:chgData name="Natasha Talevski" userId="d6e11cb9-f322-4b55-8697-8583fee17812" providerId="ADAL" clId="{C0E5C1BE-7445-7741-B482-D6E83E6A08E4}" dt="2025-07-23T05:00:04.083" v="191" actId="13244"/>
          <ac:spMkLst>
            <pc:docMk/>
            <pc:sldMk cId="2480930823" sldId="26556"/>
            <ac:spMk id="7" creationId="{751E9C81-83DE-57A6-D69B-476009AFCE3A}"/>
          </ac:spMkLst>
        </pc:spChg>
      </pc:sldChg>
      <pc:sldChg chg="addSp delSp modSp mod modClrScheme delAnim modAnim chgLayout">
        <pc:chgData name="Natasha Talevski" userId="d6e11cb9-f322-4b55-8697-8583fee17812" providerId="ADAL" clId="{C0E5C1BE-7445-7741-B482-D6E83E6A08E4}" dt="2025-07-23T05:06:54.937" v="340" actId="207"/>
        <pc:sldMkLst>
          <pc:docMk/>
          <pc:sldMk cId="4137039943" sldId="26557"/>
        </pc:sldMkLst>
        <pc:spChg chg="del mod ord">
          <ac:chgData name="Natasha Talevski" userId="d6e11cb9-f322-4b55-8697-8583fee17812" providerId="ADAL" clId="{C0E5C1BE-7445-7741-B482-D6E83E6A08E4}" dt="2025-07-23T05:04:23.948" v="252" actId="478"/>
          <ac:spMkLst>
            <pc:docMk/>
            <pc:sldMk cId="4137039943" sldId="26557"/>
            <ac:spMk id="2" creationId="{5B461875-31B6-BDEC-7D22-0D90055BCAB9}"/>
          </ac:spMkLst>
        </pc:spChg>
        <pc:spChg chg="del mod ord">
          <ac:chgData name="Natasha Talevski" userId="d6e11cb9-f322-4b55-8697-8583fee17812" providerId="ADAL" clId="{C0E5C1BE-7445-7741-B482-D6E83E6A08E4}" dt="2025-07-23T05:04:23.948" v="252" actId="478"/>
          <ac:spMkLst>
            <pc:docMk/>
            <pc:sldMk cId="4137039943" sldId="26557"/>
            <ac:spMk id="3" creationId="{DA09F4DB-64BF-F969-0E44-85C7CE0D67B3}"/>
          </ac:spMkLst>
        </pc:spChg>
        <pc:spChg chg="del mod ord">
          <ac:chgData name="Natasha Talevski" userId="d6e11cb9-f322-4b55-8697-8583fee17812" providerId="ADAL" clId="{C0E5C1BE-7445-7741-B482-D6E83E6A08E4}" dt="2025-07-23T05:04:23.948" v="252" actId="478"/>
          <ac:spMkLst>
            <pc:docMk/>
            <pc:sldMk cId="4137039943" sldId="26557"/>
            <ac:spMk id="4" creationId="{22017168-1F5E-D82D-D62D-02C92CB80F30}"/>
          </ac:spMkLst>
        </pc:spChg>
        <pc:spChg chg="del mod ord">
          <ac:chgData name="Natasha Talevski" userId="d6e11cb9-f322-4b55-8697-8583fee17812" providerId="ADAL" clId="{C0E5C1BE-7445-7741-B482-D6E83E6A08E4}" dt="2025-07-23T05:04:23.948" v="252" actId="478"/>
          <ac:spMkLst>
            <pc:docMk/>
            <pc:sldMk cId="4137039943" sldId="26557"/>
            <ac:spMk id="5" creationId="{4D19014A-89E5-17D6-9A8B-2B83856A14A0}"/>
          </ac:spMkLst>
        </pc:spChg>
        <pc:spChg chg="del">
          <ac:chgData name="Natasha Talevski" userId="d6e11cb9-f322-4b55-8697-8583fee17812" providerId="ADAL" clId="{C0E5C1BE-7445-7741-B482-D6E83E6A08E4}" dt="2025-07-23T05:04:23.948" v="252" actId="478"/>
          <ac:spMkLst>
            <pc:docMk/>
            <pc:sldMk cId="4137039943" sldId="26557"/>
            <ac:spMk id="7" creationId="{3C0702DC-3CBC-654F-800B-8EF76866981A}"/>
          </ac:spMkLst>
        </pc:spChg>
        <pc:spChg chg="add del mod ord">
          <ac:chgData name="Natasha Talevski" userId="d6e11cb9-f322-4b55-8697-8583fee17812" providerId="ADAL" clId="{C0E5C1BE-7445-7741-B482-D6E83E6A08E4}" dt="2025-07-23T05:04:36.986" v="254" actId="700"/>
          <ac:spMkLst>
            <pc:docMk/>
            <pc:sldMk cId="4137039943" sldId="26557"/>
            <ac:spMk id="8" creationId="{5309C23B-E613-407B-2979-EA03FC48B68F}"/>
          </ac:spMkLst>
        </pc:spChg>
        <pc:spChg chg="del">
          <ac:chgData name="Natasha Talevski" userId="d6e11cb9-f322-4b55-8697-8583fee17812" providerId="ADAL" clId="{C0E5C1BE-7445-7741-B482-D6E83E6A08E4}" dt="2025-07-23T05:04:23.948" v="252" actId="478"/>
          <ac:spMkLst>
            <pc:docMk/>
            <pc:sldMk cId="4137039943" sldId="26557"/>
            <ac:spMk id="9" creationId="{9FFF7D12-1268-8E72-528E-C4992DA2FCAC}"/>
          </ac:spMkLst>
        </pc:spChg>
        <pc:spChg chg="add del mod">
          <ac:chgData name="Natasha Talevski" userId="d6e11cb9-f322-4b55-8697-8583fee17812" providerId="ADAL" clId="{C0E5C1BE-7445-7741-B482-D6E83E6A08E4}" dt="2025-07-23T05:04:36.986" v="254" actId="700"/>
          <ac:spMkLst>
            <pc:docMk/>
            <pc:sldMk cId="4137039943" sldId="26557"/>
            <ac:spMk id="11" creationId="{7BFB3DAC-B269-B923-9576-9D6751DCBA97}"/>
          </ac:spMkLst>
        </pc:spChg>
        <pc:spChg chg="del">
          <ac:chgData name="Natasha Talevski" userId="d6e11cb9-f322-4b55-8697-8583fee17812" providerId="ADAL" clId="{C0E5C1BE-7445-7741-B482-D6E83E6A08E4}" dt="2025-07-23T05:04:23.948" v="252" actId="478"/>
          <ac:spMkLst>
            <pc:docMk/>
            <pc:sldMk cId="4137039943" sldId="26557"/>
            <ac:spMk id="14" creationId="{37F90675-D0F7-F606-A33C-4842471D7B9B}"/>
          </ac:spMkLst>
        </pc:spChg>
        <pc:spChg chg="add del mod ord">
          <ac:chgData name="Natasha Talevski" userId="d6e11cb9-f322-4b55-8697-8583fee17812" providerId="ADAL" clId="{C0E5C1BE-7445-7741-B482-D6E83E6A08E4}" dt="2025-07-23T05:04:36.986" v="254" actId="700"/>
          <ac:spMkLst>
            <pc:docMk/>
            <pc:sldMk cId="4137039943" sldId="26557"/>
            <ac:spMk id="15" creationId="{987EF430-A66E-F6D7-5E97-5B6E39C0D92F}"/>
          </ac:spMkLst>
        </pc:spChg>
        <pc:spChg chg="add mod ord">
          <ac:chgData name="Natasha Talevski" userId="d6e11cb9-f322-4b55-8697-8583fee17812" providerId="ADAL" clId="{C0E5C1BE-7445-7741-B482-D6E83E6A08E4}" dt="2025-07-23T05:06:39.969" v="302" actId="13244"/>
          <ac:spMkLst>
            <pc:docMk/>
            <pc:sldMk cId="4137039943" sldId="26557"/>
            <ac:spMk id="16" creationId="{61EC470B-959A-A8B4-0CBD-CC5B47638F70}"/>
          </ac:spMkLst>
        </pc:spChg>
        <pc:spChg chg="add mod ord">
          <ac:chgData name="Natasha Talevski" userId="d6e11cb9-f322-4b55-8697-8583fee17812" providerId="ADAL" clId="{C0E5C1BE-7445-7741-B482-D6E83E6A08E4}" dt="2025-07-23T05:06:29.060" v="299" actId="13244"/>
          <ac:spMkLst>
            <pc:docMk/>
            <pc:sldMk cId="4137039943" sldId="26557"/>
            <ac:spMk id="17" creationId="{72D23E85-1558-0AD9-D141-B5DC3C37EA97}"/>
          </ac:spMkLst>
        </pc:spChg>
        <pc:spChg chg="add mod ord">
          <ac:chgData name="Natasha Talevski" userId="d6e11cb9-f322-4b55-8697-8583fee17812" providerId="ADAL" clId="{C0E5C1BE-7445-7741-B482-D6E83E6A08E4}" dt="2025-07-23T05:06:31.263" v="300" actId="13244"/>
          <ac:spMkLst>
            <pc:docMk/>
            <pc:sldMk cId="4137039943" sldId="26557"/>
            <ac:spMk id="18" creationId="{01E6FFD8-E145-756F-6975-AE3618B1E8F6}"/>
          </ac:spMkLst>
        </pc:spChg>
        <pc:spChg chg="add mod ord">
          <ac:chgData name="Natasha Talevski" userId="d6e11cb9-f322-4b55-8697-8583fee17812" providerId="ADAL" clId="{C0E5C1BE-7445-7741-B482-D6E83E6A08E4}" dt="2025-07-23T05:06:32.830" v="301" actId="13244"/>
          <ac:spMkLst>
            <pc:docMk/>
            <pc:sldMk cId="4137039943" sldId="26557"/>
            <ac:spMk id="19" creationId="{094ACBA1-1925-91FC-A220-0F9CE2FE95ED}"/>
          </ac:spMkLst>
        </pc:spChg>
        <pc:spChg chg="add mod">
          <ac:chgData name="Natasha Talevski" userId="d6e11cb9-f322-4b55-8697-8583fee17812" providerId="ADAL" clId="{C0E5C1BE-7445-7741-B482-D6E83E6A08E4}" dt="2025-07-23T05:06:54.937" v="340" actId="207"/>
          <ac:spMkLst>
            <pc:docMk/>
            <pc:sldMk cId="4137039943" sldId="26557"/>
            <ac:spMk id="20" creationId="{3A681443-F04B-6387-4E47-7C0E49B8B29B}"/>
          </ac:spMkLst>
        </pc:spChg>
        <pc:spChg chg="add mod">
          <ac:chgData name="Natasha Talevski" userId="d6e11cb9-f322-4b55-8697-8583fee17812" providerId="ADAL" clId="{C0E5C1BE-7445-7741-B482-D6E83E6A08E4}" dt="2025-07-23T05:06:54.937" v="340" actId="207"/>
          <ac:spMkLst>
            <pc:docMk/>
            <pc:sldMk cId="4137039943" sldId="26557"/>
            <ac:spMk id="21" creationId="{EBF96874-557B-93CC-DFD2-F3051FE53A6D}"/>
          </ac:spMkLst>
        </pc:spChg>
        <pc:spChg chg="add mod">
          <ac:chgData name="Natasha Talevski" userId="d6e11cb9-f322-4b55-8697-8583fee17812" providerId="ADAL" clId="{C0E5C1BE-7445-7741-B482-D6E83E6A08E4}" dt="2025-07-23T05:06:54.937" v="340" actId="207"/>
          <ac:spMkLst>
            <pc:docMk/>
            <pc:sldMk cId="4137039943" sldId="26557"/>
            <ac:spMk id="22" creationId="{7420D9D4-3DFE-048A-7983-49835A57F361}"/>
          </ac:spMkLst>
        </pc:spChg>
        <pc:spChg chg="add mod">
          <ac:chgData name="Natasha Talevski" userId="d6e11cb9-f322-4b55-8697-8583fee17812" providerId="ADAL" clId="{C0E5C1BE-7445-7741-B482-D6E83E6A08E4}" dt="2025-07-23T05:06:54.937" v="340" actId="207"/>
          <ac:spMkLst>
            <pc:docMk/>
            <pc:sldMk cId="4137039943" sldId="26557"/>
            <ac:spMk id="23" creationId="{5172FF8E-2C9C-3162-1944-562E86700F08}"/>
          </ac:spMkLst>
        </pc:spChg>
      </pc:sldChg>
      <pc:sldChg chg="addSp delSp modSp mod modClrScheme chgLayout">
        <pc:chgData name="Natasha Talevski" userId="d6e11cb9-f322-4b55-8697-8583fee17812" providerId="ADAL" clId="{C0E5C1BE-7445-7741-B482-D6E83E6A08E4}" dt="2025-07-23T05:03:08.936" v="245" actId="13244"/>
        <pc:sldMkLst>
          <pc:docMk/>
          <pc:sldMk cId="1101233036" sldId="26560"/>
        </pc:sldMkLst>
        <pc:spChg chg="mod ord">
          <ac:chgData name="Natasha Talevski" userId="d6e11cb9-f322-4b55-8697-8583fee17812" providerId="ADAL" clId="{C0E5C1BE-7445-7741-B482-D6E83E6A08E4}" dt="2025-07-23T05:02:48.510" v="237" actId="13244"/>
          <ac:spMkLst>
            <pc:docMk/>
            <pc:sldMk cId="1101233036" sldId="26560"/>
            <ac:spMk id="2" creationId="{25241700-BED7-27A4-7154-7DC997A21E57}"/>
          </ac:spMkLst>
        </pc:spChg>
        <pc:spChg chg="del mod ord">
          <ac:chgData name="Natasha Talevski" userId="d6e11cb9-f322-4b55-8697-8583fee17812" providerId="ADAL" clId="{C0E5C1BE-7445-7741-B482-D6E83E6A08E4}" dt="2025-07-23T05:02:28.930" v="233" actId="478"/>
          <ac:spMkLst>
            <pc:docMk/>
            <pc:sldMk cId="1101233036" sldId="26560"/>
            <ac:spMk id="3" creationId="{2CA179F7-F1AB-A65F-68EA-607786881B20}"/>
          </ac:spMkLst>
        </pc:spChg>
        <pc:spChg chg="mod ord">
          <ac:chgData name="Natasha Talevski" userId="d6e11cb9-f322-4b55-8697-8583fee17812" providerId="ADAL" clId="{C0E5C1BE-7445-7741-B482-D6E83E6A08E4}" dt="2025-07-23T05:03:03.991" v="243" actId="13244"/>
          <ac:spMkLst>
            <pc:docMk/>
            <pc:sldMk cId="1101233036" sldId="26560"/>
            <ac:spMk id="4" creationId="{B02D2754-921A-C003-CFE3-ABC3925AA79E}"/>
          </ac:spMkLst>
        </pc:spChg>
        <pc:spChg chg="mod ord">
          <ac:chgData name="Natasha Talevski" userId="d6e11cb9-f322-4b55-8697-8583fee17812" providerId="ADAL" clId="{C0E5C1BE-7445-7741-B482-D6E83E6A08E4}" dt="2025-07-23T05:02:50.489" v="238" actId="13244"/>
          <ac:spMkLst>
            <pc:docMk/>
            <pc:sldMk cId="1101233036" sldId="26560"/>
            <ac:spMk id="5" creationId="{FEF72C8A-3186-FBC0-691B-72800B9360E3}"/>
          </ac:spMkLst>
        </pc:spChg>
        <pc:spChg chg="add del mod ord">
          <ac:chgData name="Natasha Talevski" userId="d6e11cb9-f322-4b55-8697-8583fee17812" providerId="ADAL" clId="{C0E5C1BE-7445-7741-B482-D6E83E6A08E4}" dt="2025-07-23T05:00:46.771" v="199" actId="478"/>
          <ac:spMkLst>
            <pc:docMk/>
            <pc:sldMk cId="1101233036" sldId="26560"/>
            <ac:spMk id="6" creationId="{0AC49AE4-1496-C8BF-235D-12286657AA6A}"/>
          </ac:spMkLst>
        </pc:spChg>
        <pc:spChg chg="add mod ord">
          <ac:chgData name="Natasha Talevski" userId="d6e11cb9-f322-4b55-8697-8583fee17812" providerId="ADAL" clId="{C0E5C1BE-7445-7741-B482-D6E83E6A08E4}" dt="2025-07-23T05:03:08.936" v="245" actId="13244"/>
          <ac:spMkLst>
            <pc:docMk/>
            <pc:sldMk cId="1101233036" sldId="26560"/>
            <ac:spMk id="7" creationId="{329B8088-BCAF-C374-52F2-2D95793E9F20}"/>
          </ac:spMkLst>
        </pc:spChg>
        <pc:spChg chg="add mod">
          <ac:chgData name="Natasha Talevski" userId="d6e11cb9-f322-4b55-8697-8583fee17812" providerId="ADAL" clId="{C0E5C1BE-7445-7741-B482-D6E83E6A08E4}" dt="2025-07-23T05:02:36.813" v="236" actId="1076"/>
          <ac:spMkLst>
            <pc:docMk/>
            <pc:sldMk cId="1101233036" sldId="26560"/>
            <ac:spMk id="8" creationId="{ADFE105D-32D4-2B36-A046-3265BCD0829A}"/>
          </ac:spMkLst>
        </pc:spChg>
        <pc:spChg chg="add mod ord">
          <ac:chgData name="Natasha Talevski" userId="d6e11cb9-f322-4b55-8697-8583fee17812" providerId="ADAL" clId="{C0E5C1BE-7445-7741-B482-D6E83E6A08E4}" dt="2025-07-23T05:03:00.343" v="241" actId="13244"/>
          <ac:spMkLst>
            <pc:docMk/>
            <pc:sldMk cId="1101233036" sldId="26560"/>
            <ac:spMk id="9" creationId="{701235A2-4FF5-2947-30FF-E5320D23B413}"/>
          </ac:spMkLst>
        </pc:spChg>
      </pc:sldChg>
      <pc:sldChg chg="addSp delSp modSp mod modClrScheme chgLayout">
        <pc:chgData name="Natasha Talevski" userId="d6e11cb9-f322-4b55-8697-8583fee17812" providerId="ADAL" clId="{C0E5C1BE-7445-7741-B482-D6E83E6A08E4}" dt="2025-07-23T05:09:31.921" v="387" actId="13244"/>
        <pc:sldMkLst>
          <pc:docMk/>
          <pc:sldMk cId="1014552895" sldId="26561"/>
        </pc:sldMkLst>
        <pc:spChg chg="del">
          <ac:chgData name="Natasha Talevski" userId="d6e11cb9-f322-4b55-8697-8583fee17812" providerId="ADAL" clId="{C0E5C1BE-7445-7741-B482-D6E83E6A08E4}" dt="2025-07-23T05:07:04.977" v="343" actId="478"/>
          <ac:spMkLst>
            <pc:docMk/>
            <pc:sldMk cId="1014552895" sldId="26561"/>
            <ac:spMk id="2" creationId="{660A25ED-FFDE-E134-E3AC-684036024B01}"/>
          </ac:spMkLst>
        </pc:spChg>
        <pc:spChg chg="del">
          <ac:chgData name="Natasha Talevski" userId="d6e11cb9-f322-4b55-8697-8583fee17812" providerId="ADAL" clId="{C0E5C1BE-7445-7741-B482-D6E83E6A08E4}" dt="2025-07-23T05:07:04.977" v="343" actId="478"/>
          <ac:spMkLst>
            <pc:docMk/>
            <pc:sldMk cId="1014552895" sldId="26561"/>
            <ac:spMk id="3" creationId="{714DDBAD-89F0-D027-237F-1AA67816A731}"/>
          </ac:spMkLst>
        </pc:spChg>
        <pc:spChg chg="del">
          <ac:chgData name="Natasha Talevski" userId="d6e11cb9-f322-4b55-8697-8583fee17812" providerId="ADAL" clId="{C0E5C1BE-7445-7741-B482-D6E83E6A08E4}" dt="2025-07-23T05:07:04.977" v="343" actId="478"/>
          <ac:spMkLst>
            <pc:docMk/>
            <pc:sldMk cId="1014552895" sldId="26561"/>
            <ac:spMk id="4" creationId="{1FFAE92A-D04C-7A1E-AB6D-5DB35AD0C0C0}"/>
          </ac:spMkLst>
        </pc:spChg>
        <pc:spChg chg="del">
          <ac:chgData name="Natasha Talevski" userId="d6e11cb9-f322-4b55-8697-8583fee17812" providerId="ADAL" clId="{C0E5C1BE-7445-7741-B482-D6E83E6A08E4}" dt="2025-07-23T05:07:04.977" v="343" actId="478"/>
          <ac:spMkLst>
            <pc:docMk/>
            <pc:sldMk cId="1014552895" sldId="26561"/>
            <ac:spMk id="5" creationId="{E104D5B3-5F4A-ED99-55CF-D496691A2027}"/>
          </ac:spMkLst>
        </pc:spChg>
        <pc:spChg chg="del">
          <ac:chgData name="Natasha Talevski" userId="d6e11cb9-f322-4b55-8697-8583fee17812" providerId="ADAL" clId="{C0E5C1BE-7445-7741-B482-D6E83E6A08E4}" dt="2025-07-23T05:07:04.977" v="343" actId="478"/>
          <ac:spMkLst>
            <pc:docMk/>
            <pc:sldMk cId="1014552895" sldId="26561"/>
            <ac:spMk id="6" creationId="{32333DD3-F4C2-94EE-1F9D-AFBBEF397E43}"/>
          </ac:spMkLst>
        </pc:spChg>
        <pc:spChg chg="add del mod ord">
          <ac:chgData name="Natasha Talevski" userId="d6e11cb9-f322-4b55-8697-8583fee17812" providerId="ADAL" clId="{C0E5C1BE-7445-7741-B482-D6E83E6A08E4}" dt="2025-07-23T05:07:08.248" v="344" actId="700"/>
          <ac:spMkLst>
            <pc:docMk/>
            <pc:sldMk cId="1014552895" sldId="26561"/>
            <ac:spMk id="8" creationId="{9B835DD4-4DB7-3009-0384-AA6D2407CE11}"/>
          </ac:spMkLst>
        </pc:spChg>
        <pc:spChg chg="add del mod ord">
          <ac:chgData name="Natasha Talevski" userId="d6e11cb9-f322-4b55-8697-8583fee17812" providerId="ADAL" clId="{C0E5C1BE-7445-7741-B482-D6E83E6A08E4}" dt="2025-07-23T05:07:08.248" v="344" actId="700"/>
          <ac:spMkLst>
            <pc:docMk/>
            <pc:sldMk cId="1014552895" sldId="26561"/>
            <ac:spMk id="10" creationId="{A8C01D89-4D1D-436C-9FDF-728BDC760A62}"/>
          </ac:spMkLst>
        </pc:spChg>
        <pc:spChg chg="add del mod ord">
          <ac:chgData name="Natasha Talevski" userId="d6e11cb9-f322-4b55-8697-8583fee17812" providerId="ADAL" clId="{C0E5C1BE-7445-7741-B482-D6E83E6A08E4}" dt="2025-07-23T05:07:08.248" v="344" actId="700"/>
          <ac:spMkLst>
            <pc:docMk/>
            <pc:sldMk cId="1014552895" sldId="26561"/>
            <ac:spMk id="12" creationId="{A5614596-5E07-34E6-2826-D6FD97696356}"/>
          </ac:spMkLst>
        </pc:spChg>
        <pc:spChg chg="add del mod ord">
          <ac:chgData name="Natasha Talevski" userId="d6e11cb9-f322-4b55-8697-8583fee17812" providerId="ADAL" clId="{C0E5C1BE-7445-7741-B482-D6E83E6A08E4}" dt="2025-07-23T05:07:14.656" v="346" actId="700"/>
          <ac:spMkLst>
            <pc:docMk/>
            <pc:sldMk cId="1014552895" sldId="26561"/>
            <ac:spMk id="13" creationId="{B0BCDDE1-5582-DF13-6666-E544A859E032}"/>
          </ac:spMkLst>
        </pc:spChg>
        <pc:spChg chg="add del mod ord">
          <ac:chgData name="Natasha Talevski" userId="d6e11cb9-f322-4b55-8697-8583fee17812" providerId="ADAL" clId="{C0E5C1BE-7445-7741-B482-D6E83E6A08E4}" dt="2025-07-23T05:07:14.656" v="346" actId="700"/>
          <ac:spMkLst>
            <pc:docMk/>
            <pc:sldMk cId="1014552895" sldId="26561"/>
            <ac:spMk id="14" creationId="{3E7AE683-6F67-F8F5-E415-442BD876E639}"/>
          </ac:spMkLst>
        </pc:spChg>
        <pc:spChg chg="add del mod ord">
          <ac:chgData name="Natasha Talevski" userId="d6e11cb9-f322-4b55-8697-8583fee17812" providerId="ADAL" clId="{C0E5C1BE-7445-7741-B482-D6E83E6A08E4}" dt="2025-07-23T05:07:14.656" v="346" actId="700"/>
          <ac:spMkLst>
            <pc:docMk/>
            <pc:sldMk cId="1014552895" sldId="26561"/>
            <ac:spMk id="15" creationId="{58633128-46F4-36D4-BE5D-15DF2637D1C6}"/>
          </ac:spMkLst>
        </pc:spChg>
        <pc:spChg chg="add mod ord">
          <ac:chgData name="Natasha Talevski" userId="d6e11cb9-f322-4b55-8697-8583fee17812" providerId="ADAL" clId="{C0E5C1BE-7445-7741-B482-D6E83E6A08E4}" dt="2025-07-23T05:09:31.921" v="387" actId="13244"/>
          <ac:spMkLst>
            <pc:docMk/>
            <pc:sldMk cId="1014552895" sldId="26561"/>
            <ac:spMk id="16" creationId="{F6815EF4-50A2-2E70-9B0A-10A28C80B582}"/>
          </ac:spMkLst>
        </pc:spChg>
        <pc:spChg chg="add mod ord">
          <ac:chgData name="Natasha Talevski" userId="d6e11cb9-f322-4b55-8697-8583fee17812" providerId="ADAL" clId="{C0E5C1BE-7445-7741-B482-D6E83E6A08E4}" dt="2025-07-23T05:09:20.275" v="383" actId="13244"/>
          <ac:spMkLst>
            <pc:docMk/>
            <pc:sldMk cId="1014552895" sldId="26561"/>
            <ac:spMk id="17" creationId="{7E16D6BF-A4AA-F5AE-2EE5-03143FE15BF5}"/>
          </ac:spMkLst>
        </pc:spChg>
        <pc:spChg chg="add mod ord">
          <ac:chgData name="Natasha Talevski" userId="d6e11cb9-f322-4b55-8697-8583fee17812" providerId="ADAL" clId="{C0E5C1BE-7445-7741-B482-D6E83E6A08E4}" dt="2025-07-23T05:09:22.076" v="384" actId="13244"/>
          <ac:spMkLst>
            <pc:docMk/>
            <pc:sldMk cId="1014552895" sldId="26561"/>
            <ac:spMk id="18" creationId="{D8E9D47D-BB48-649F-A372-C193DFFFDDE5}"/>
          </ac:spMkLst>
        </pc:spChg>
        <pc:spChg chg="add mod ord">
          <ac:chgData name="Natasha Talevski" userId="d6e11cb9-f322-4b55-8697-8583fee17812" providerId="ADAL" clId="{C0E5C1BE-7445-7741-B482-D6E83E6A08E4}" dt="2025-07-23T05:09:24.513" v="385" actId="13244"/>
          <ac:spMkLst>
            <pc:docMk/>
            <pc:sldMk cId="1014552895" sldId="26561"/>
            <ac:spMk id="19" creationId="{05B00952-90F5-EDA4-C16D-F622B6C2EF78}"/>
          </ac:spMkLst>
        </pc:spChg>
        <pc:spChg chg="add mod">
          <ac:chgData name="Natasha Talevski" userId="d6e11cb9-f322-4b55-8697-8583fee17812" providerId="ADAL" clId="{C0E5C1BE-7445-7741-B482-D6E83E6A08E4}" dt="2025-07-23T05:09:05.162" v="380" actId="1076"/>
          <ac:spMkLst>
            <pc:docMk/>
            <pc:sldMk cId="1014552895" sldId="26561"/>
            <ac:spMk id="20" creationId="{2D44070B-5FED-A625-83AE-903A935C1772}"/>
          </ac:spMkLst>
        </pc:spChg>
        <pc:spChg chg="add mod ord">
          <ac:chgData name="Natasha Talevski" userId="d6e11cb9-f322-4b55-8697-8583fee17812" providerId="ADAL" clId="{C0E5C1BE-7445-7741-B482-D6E83E6A08E4}" dt="2025-07-23T05:09:27.019" v="386" actId="13244"/>
          <ac:spMkLst>
            <pc:docMk/>
            <pc:sldMk cId="1014552895" sldId="26561"/>
            <ac:spMk id="22" creationId="{628AD9AF-F8A2-D64D-31AD-652BC1B5F9E7}"/>
          </ac:spMkLst>
        </pc:spChg>
      </pc:sldChg>
      <pc:sldChg chg="addSp delSp modSp mod modClrScheme chgLayout">
        <pc:chgData name="Natasha Talevski" userId="d6e11cb9-f322-4b55-8697-8583fee17812" providerId="ADAL" clId="{C0E5C1BE-7445-7741-B482-D6E83E6A08E4}" dt="2025-07-23T05:13:06.562" v="633" actId="13244"/>
        <pc:sldMkLst>
          <pc:docMk/>
          <pc:sldMk cId="343022775" sldId="26562"/>
        </pc:sldMkLst>
        <pc:spChg chg="del">
          <ac:chgData name="Natasha Talevski" userId="d6e11cb9-f322-4b55-8697-8583fee17812" providerId="ADAL" clId="{C0E5C1BE-7445-7741-B482-D6E83E6A08E4}" dt="2025-07-23T05:10:25.166" v="391" actId="478"/>
          <ac:spMkLst>
            <pc:docMk/>
            <pc:sldMk cId="343022775" sldId="26562"/>
            <ac:spMk id="2" creationId="{3BAF5124-E3C6-D3E5-30BB-0F665E4C49C3}"/>
          </ac:spMkLst>
        </pc:spChg>
        <pc:spChg chg="del">
          <ac:chgData name="Natasha Talevski" userId="d6e11cb9-f322-4b55-8697-8583fee17812" providerId="ADAL" clId="{C0E5C1BE-7445-7741-B482-D6E83E6A08E4}" dt="2025-07-23T05:10:25.166" v="391" actId="478"/>
          <ac:spMkLst>
            <pc:docMk/>
            <pc:sldMk cId="343022775" sldId="26562"/>
            <ac:spMk id="3" creationId="{C93C20C0-7BD5-DFB8-3105-F163E4FB29FE}"/>
          </ac:spMkLst>
        </pc:spChg>
        <pc:spChg chg="mod ord">
          <ac:chgData name="Natasha Talevski" userId="d6e11cb9-f322-4b55-8697-8583fee17812" providerId="ADAL" clId="{C0E5C1BE-7445-7741-B482-D6E83E6A08E4}" dt="2025-07-23T05:12:55.356" v="627" actId="962"/>
          <ac:spMkLst>
            <pc:docMk/>
            <pc:sldMk cId="343022775" sldId="26562"/>
            <ac:spMk id="4" creationId="{F9D9E2EA-021E-2D5E-C306-38EF3BCB7D8F}"/>
          </ac:spMkLst>
        </pc:spChg>
        <pc:spChg chg="del">
          <ac:chgData name="Natasha Talevski" userId="d6e11cb9-f322-4b55-8697-8583fee17812" providerId="ADAL" clId="{C0E5C1BE-7445-7741-B482-D6E83E6A08E4}" dt="2025-07-23T05:10:25.166" v="391" actId="478"/>
          <ac:spMkLst>
            <pc:docMk/>
            <pc:sldMk cId="343022775" sldId="26562"/>
            <ac:spMk id="5" creationId="{A634B7AD-A5A4-134E-1F73-0F9ECF0BFDE6}"/>
          </ac:spMkLst>
        </pc:spChg>
        <pc:spChg chg="del">
          <ac:chgData name="Natasha Talevski" userId="d6e11cb9-f322-4b55-8697-8583fee17812" providerId="ADAL" clId="{C0E5C1BE-7445-7741-B482-D6E83E6A08E4}" dt="2025-07-23T05:10:25.166" v="391" actId="478"/>
          <ac:spMkLst>
            <pc:docMk/>
            <pc:sldMk cId="343022775" sldId="26562"/>
            <ac:spMk id="6" creationId="{7D7DB921-2446-52E5-B812-9A9A068EB1EB}"/>
          </ac:spMkLst>
        </pc:spChg>
        <pc:spChg chg="del">
          <ac:chgData name="Natasha Talevski" userId="d6e11cb9-f322-4b55-8697-8583fee17812" providerId="ADAL" clId="{C0E5C1BE-7445-7741-B482-D6E83E6A08E4}" dt="2025-07-23T05:10:25.166" v="391" actId="478"/>
          <ac:spMkLst>
            <pc:docMk/>
            <pc:sldMk cId="343022775" sldId="26562"/>
            <ac:spMk id="7" creationId="{8B5C1EE2-1CD7-112E-E974-CF3C9B696753}"/>
          </ac:spMkLst>
        </pc:spChg>
        <pc:spChg chg="del">
          <ac:chgData name="Natasha Talevski" userId="d6e11cb9-f322-4b55-8697-8583fee17812" providerId="ADAL" clId="{C0E5C1BE-7445-7741-B482-D6E83E6A08E4}" dt="2025-07-23T05:10:25.166" v="391" actId="478"/>
          <ac:spMkLst>
            <pc:docMk/>
            <pc:sldMk cId="343022775" sldId="26562"/>
            <ac:spMk id="8" creationId="{FF1647B9-096B-94FA-D110-14D50F8D0C71}"/>
          </ac:spMkLst>
        </pc:spChg>
        <pc:spChg chg="del">
          <ac:chgData name="Natasha Talevski" userId="d6e11cb9-f322-4b55-8697-8583fee17812" providerId="ADAL" clId="{C0E5C1BE-7445-7741-B482-D6E83E6A08E4}" dt="2025-07-23T05:10:25.166" v="391" actId="478"/>
          <ac:spMkLst>
            <pc:docMk/>
            <pc:sldMk cId="343022775" sldId="26562"/>
            <ac:spMk id="9" creationId="{34B256F7-63EF-8374-D7DB-22A3EBAE4726}"/>
          </ac:spMkLst>
        </pc:spChg>
        <pc:spChg chg="del">
          <ac:chgData name="Natasha Talevski" userId="d6e11cb9-f322-4b55-8697-8583fee17812" providerId="ADAL" clId="{C0E5C1BE-7445-7741-B482-D6E83E6A08E4}" dt="2025-07-23T05:10:25.166" v="391" actId="478"/>
          <ac:spMkLst>
            <pc:docMk/>
            <pc:sldMk cId="343022775" sldId="26562"/>
            <ac:spMk id="11" creationId="{FA984163-6739-29CD-9298-F4AB9FC5EBA9}"/>
          </ac:spMkLst>
        </pc:spChg>
        <pc:spChg chg="del mod ord">
          <ac:chgData name="Natasha Talevski" userId="d6e11cb9-f322-4b55-8697-8583fee17812" providerId="ADAL" clId="{C0E5C1BE-7445-7741-B482-D6E83E6A08E4}" dt="2025-07-23T05:10:29.791" v="392" actId="700"/>
          <ac:spMkLst>
            <pc:docMk/>
            <pc:sldMk cId="343022775" sldId="26562"/>
            <ac:spMk id="13" creationId="{0A7BA452-875C-ADD4-D0DB-E93B272C06D5}"/>
          </ac:spMkLst>
        </pc:spChg>
        <pc:spChg chg="add del mod">
          <ac:chgData name="Natasha Talevski" userId="d6e11cb9-f322-4b55-8697-8583fee17812" providerId="ADAL" clId="{C0E5C1BE-7445-7741-B482-D6E83E6A08E4}" dt="2025-07-23T05:10:29.791" v="392" actId="700"/>
          <ac:spMkLst>
            <pc:docMk/>
            <pc:sldMk cId="343022775" sldId="26562"/>
            <ac:spMk id="15" creationId="{ADA9B733-0576-10E8-B75F-43E5EE172F25}"/>
          </ac:spMkLst>
        </pc:spChg>
        <pc:spChg chg="add del mod ord">
          <ac:chgData name="Natasha Talevski" userId="d6e11cb9-f322-4b55-8697-8583fee17812" providerId="ADAL" clId="{C0E5C1BE-7445-7741-B482-D6E83E6A08E4}" dt="2025-07-23T05:10:29.791" v="392" actId="700"/>
          <ac:spMkLst>
            <pc:docMk/>
            <pc:sldMk cId="343022775" sldId="26562"/>
            <ac:spMk id="17" creationId="{89D53FEE-D18E-1E30-0B72-7B3EC9B2AEFA}"/>
          </ac:spMkLst>
        </pc:spChg>
        <pc:spChg chg="add mod ord">
          <ac:chgData name="Natasha Talevski" userId="d6e11cb9-f322-4b55-8697-8583fee17812" providerId="ADAL" clId="{C0E5C1BE-7445-7741-B482-D6E83E6A08E4}" dt="2025-07-23T05:12:53.013" v="626" actId="13244"/>
          <ac:spMkLst>
            <pc:docMk/>
            <pc:sldMk cId="343022775" sldId="26562"/>
            <ac:spMk id="18" creationId="{42462246-035A-7F96-32BA-50E4B1574CD9}"/>
          </ac:spMkLst>
        </pc:spChg>
        <pc:spChg chg="add mod ord">
          <ac:chgData name="Natasha Talevski" userId="d6e11cb9-f322-4b55-8697-8583fee17812" providerId="ADAL" clId="{C0E5C1BE-7445-7741-B482-D6E83E6A08E4}" dt="2025-07-23T05:12:58.759" v="628" actId="13244"/>
          <ac:spMkLst>
            <pc:docMk/>
            <pc:sldMk cId="343022775" sldId="26562"/>
            <ac:spMk id="19" creationId="{9CD791D2-E871-2770-9A98-DDDA04481803}"/>
          </ac:spMkLst>
        </pc:spChg>
        <pc:spChg chg="add mod ord">
          <ac:chgData name="Natasha Talevski" userId="d6e11cb9-f322-4b55-8697-8583fee17812" providerId="ADAL" clId="{C0E5C1BE-7445-7741-B482-D6E83E6A08E4}" dt="2025-07-23T05:13:00.639" v="629" actId="13244"/>
          <ac:spMkLst>
            <pc:docMk/>
            <pc:sldMk cId="343022775" sldId="26562"/>
            <ac:spMk id="20" creationId="{C148D6FC-D1C4-39CE-3113-D0B3F8858DB3}"/>
          </ac:spMkLst>
        </pc:spChg>
        <pc:spChg chg="add mod ord">
          <ac:chgData name="Natasha Talevski" userId="d6e11cb9-f322-4b55-8697-8583fee17812" providerId="ADAL" clId="{C0E5C1BE-7445-7741-B482-D6E83E6A08E4}" dt="2025-07-23T05:13:06.562" v="633" actId="13244"/>
          <ac:spMkLst>
            <pc:docMk/>
            <pc:sldMk cId="343022775" sldId="26562"/>
            <ac:spMk id="21" creationId="{FF8AE5B6-582B-A586-3D03-E9521392C6C6}"/>
          </ac:spMkLst>
        </pc:spChg>
        <pc:spChg chg="add mod ord">
          <ac:chgData name="Natasha Talevski" userId="d6e11cb9-f322-4b55-8697-8583fee17812" providerId="ADAL" clId="{C0E5C1BE-7445-7741-B482-D6E83E6A08E4}" dt="2025-07-23T05:13:06.562" v="633" actId="13244"/>
          <ac:spMkLst>
            <pc:docMk/>
            <pc:sldMk cId="343022775" sldId="26562"/>
            <ac:spMk id="22" creationId="{373AEC42-97D2-00D6-B9F9-240F8DC62DFB}"/>
          </ac:spMkLst>
        </pc:spChg>
        <pc:spChg chg="add mod ord">
          <ac:chgData name="Natasha Talevski" userId="d6e11cb9-f322-4b55-8697-8583fee17812" providerId="ADAL" clId="{C0E5C1BE-7445-7741-B482-D6E83E6A08E4}" dt="2025-07-23T05:13:06.562" v="633" actId="13244"/>
          <ac:spMkLst>
            <pc:docMk/>
            <pc:sldMk cId="343022775" sldId="26562"/>
            <ac:spMk id="23" creationId="{BE874A7E-2A49-C136-888B-3E88AEA9900B}"/>
          </ac:spMkLst>
        </pc:spChg>
        <pc:spChg chg="add mod ord">
          <ac:chgData name="Natasha Talevski" userId="d6e11cb9-f322-4b55-8697-8583fee17812" providerId="ADAL" clId="{C0E5C1BE-7445-7741-B482-D6E83E6A08E4}" dt="2025-07-23T05:13:06.562" v="633" actId="13244"/>
          <ac:spMkLst>
            <pc:docMk/>
            <pc:sldMk cId="343022775" sldId="26562"/>
            <ac:spMk id="24" creationId="{124964CF-968A-349C-7DE9-FFDB74946182}"/>
          </ac:spMkLst>
        </pc:spChg>
      </pc:sldChg>
      <pc:sldChg chg="addSp delSp modSp mod modClrScheme chgLayout">
        <pc:chgData name="Natasha Talevski" userId="d6e11cb9-f322-4b55-8697-8583fee17812" providerId="ADAL" clId="{C0E5C1BE-7445-7741-B482-D6E83E6A08E4}" dt="2025-07-23T05:14:44.092" v="661" actId="962"/>
        <pc:sldMkLst>
          <pc:docMk/>
          <pc:sldMk cId="478664528" sldId="26563"/>
        </pc:sldMkLst>
        <pc:spChg chg="del">
          <ac:chgData name="Natasha Talevski" userId="d6e11cb9-f322-4b55-8697-8583fee17812" providerId="ADAL" clId="{C0E5C1BE-7445-7741-B482-D6E83E6A08E4}" dt="2025-07-23T05:13:23.368" v="637" actId="478"/>
          <ac:spMkLst>
            <pc:docMk/>
            <pc:sldMk cId="478664528" sldId="26563"/>
            <ac:spMk id="2" creationId="{855A308F-D51D-8040-2B26-04A9B17A1746}"/>
          </ac:spMkLst>
        </pc:spChg>
        <pc:spChg chg="del">
          <ac:chgData name="Natasha Talevski" userId="d6e11cb9-f322-4b55-8697-8583fee17812" providerId="ADAL" clId="{C0E5C1BE-7445-7741-B482-D6E83E6A08E4}" dt="2025-07-23T05:13:23.368" v="637" actId="478"/>
          <ac:spMkLst>
            <pc:docMk/>
            <pc:sldMk cId="478664528" sldId="26563"/>
            <ac:spMk id="3" creationId="{6927A927-5AF4-A073-D31D-C6B18BF756F1}"/>
          </ac:spMkLst>
        </pc:spChg>
        <pc:spChg chg="mod ord">
          <ac:chgData name="Natasha Talevski" userId="d6e11cb9-f322-4b55-8697-8583fee17812" providerId="ADAL" clId="{C0E5C1BE-7445-7741-B482-D6E83E6A08E4}" dt="2025-07-23T05:14:44.092" v="661" actId="962"/>
          <ac:spMkLst>
            <pc:docMk/>
            <pc:sldMk cId="478664528" sldId="26563"/>
            <ac:spMk id="4" creationId="{9FE1030D-F653-FF00-82AB-16F64F690F05}"/>
          </ac:spMkLst>
        </pc:spChg>
        <pc:spChg chg="del">
          <ac:chgData name="Natasha Talevski" userId="d6e11cb9-f322-4b55-8697-8583fee17812" providerId="ADAL" clId="{C0E5C1BE-7445-7741-B482-D6E83E6A08E4}" dt="2025-07-23T05:13:23.368" v="637" actId="478"/>
          <ac:spMkLst>
            <pc:docMk/>
            <pc:sldMk cId="478664528" sldId="26563"/>
            <ac:spMk id="5" creationId="{20775840-5965-7373-70CD-31706E598279}"/>
          </ac:spMkLst>
        </pc:spChg>
        <pc:spChg chg="del">
          <ac:chgData name="Natasha Talevski" userId="d6e11cb9-f322-4b55-8697-8583fee17812" providerId="ADAL" clId="{C0E5C1BE-7445-7741-B482-D6E83E6A08E4}" dt="2025-07-23T05:13:23.368" v="637" actId="478"/>
          <ac:spMkLst>
            <pc:docMk/>
            <pc:sldMk cId="478664528" sldId="26563"/>
            <ac:spMk id="6" creationId="{42E5B36D-D9BD-C2B5-6E14-E0FDC3AC11E0}"/>
          </ac:spMkLst>
        </pc:spChg>
        <pc:spChg chg="del">
          <ac:chgData name="Natasha Talevski" userId="d6e11cb9-f322-4b55-8697-8583fee17812" providerId="ADAL" clId="{C0E5C1BE-7445-7741-B482-D6E83E6A08E4}" dt="2025-07-23T05:13:23.368" v="637" actId="478"/>
          <ac:spMkLst>
            <pc:docMk/>
            <pc:sldMk cId="478664528" sldId="26563"/>
            <ac:spMk id="7" creationId="{F9371B2E-7649-D475-15B7-63FC63E2A9F5}"/>
          </ac:spMkLst>
        </pc:spChg>
        <pc:spChg chg="del">
          <ac:chgData name="Natasha Talevski" userId="d6e11cb9-f322-4b55-8697-8583fee17812" providerId="ADAL" clId="{C0E5C1BE-7445-7741-B482-D6E83E6A08E4}" dt="2025-07-23T05:13:23.368" v="637" actId="478"/>
          <ac:spMkLst>
            <pc:docMk/>
            <pc:sldMk cId="478664528" sldId="26563"/>
            <ac:spMk id="8" creationId="{E8E19E15-386F-603D-B563-B3659144433A}"/>
          </ac:spMkLst>
        </pc:spChg>
        <pc:spChg chg="add del mod ord">
          <ac:chgData name="Natasha Talevski" userId="d6e11cb9-f322-4b55-8697-8583fee17812" providerId="ADAL" clId="{C0E5C1BE-7445-7741-B482-D6E83E6A08E4}" dt="2025-07-23T05:13:28.428" v="638" actId="700"/>
          <ac:spMkLst>
            <pc:docMk/>
            <pc:sldMk cId="478664528" sldId="26563"/>
            <ac:spMk id="10" creationId="{FBEC7EB2-2E0A-AFF1-4E58-F8E2B4911BD1}"/>
          </ac:spMkLst>
        </pc:spChg>
        <pc:spChg chg="add del mod">
          <ac:chgData name="Natasha Talevski" userId="d6e11cb9-f322-4b55-8697-8583fee17812" providerId="ADAL" clId="{C0E5C1BE-7445-7741-B482-D6E83E6A08E4}" dt="2025-07-23T05:13:28.428" v="638" actId="700"/>
          <ac:spMkLst>
            <pc:docMk/>
            <pc:sldMk cId="478664528" sldId="26563"/>
            <ac:spMk id="12" creationId="{8EBE4BF5-D91E-5074-2480-02054A415E02}"/>
          </ac:spMkLst>
        </pc:spChg>
        <pc:spChg chg="add del mod ord">
          <ac:chgData name="Natasha Talevski" userId="d6e11cb9-f322-4b55-8697-8583fee17812" providerId="ADAL" clId="{C0E5C1BE-7445-7741-B482-D6E83E6A08E4}" dt="2025-07-23T05:13:28.428" v="638" actId="700"/>
          <ac:spMkLst>
            <pc:docMk/>
            <pc:sldMk cId="478664528" sldId="26563"/>
            <ac:spMk id="14" creationId="{7E6DBC12-9366-8ABC-9134-3D0195B10FA7}"/>
          </ac:spMkLst>
        </pc:spChg>
        <pc:spChg chg="add mod ord">
          <ac:chgData name="Natasha Talevski" userId="d6e11cb9-f322-4b55-8697-8583fee17812" providerId="ADAL" clId="{C0E5C1BE-7445-7741-B482-D6E83E6A08E4}" dt="2025-07-23T05:14:33.485" v="658" actId="13244"/>
          <ac:spMkLst>
            <pc:docMk/>
            <pc:sldMk cId="478664528" sldId="26563"/>
            <ac:spMk id="15" creationId="{084BED9F-7F8F-442A-E1F5-91320F8E8B9E}"/>
          </ac:spMkLst>
        </pc:spChg>
        <pc:spChg chg="add mod ord">
          <ac:chgData name="Natasha Talevski" userId="d6e11cb9-f322-4b55-8697-8583fee17812" providerId="ADAL" clId="{C0E5C1BE-7445-7741-B482-D6E83E6A08E4}" dt="2025-07-23T05:14:33.485" v="658" actId="13244"/>
          <ac:spMkLst>
            <pc:docMk/>
            <pc:sldMk cId="478664528" sldId="26563"/>
            <ac:spMk id="16" creationId="{220ADFFD-7D44-D676-B25A-773CB69BA054}"/>
          </ac:spMkLst>
        </pc:spChg>
        <pc:spChg chg="add mod ord">
          <ac:chgData name="Natasha Talevski" userId="d6e11cb9-f322-4b55-8697-8583fee17812" providerId="ADAL" clId="{C0E5C1BE-7445-7741-B482-D6E83E6A08E4}" dt="2025-07-23T05:14:39.421" v="659" actId="13244"/>
          <ac:spMkLst>
            <pc:docMk/>
            <pc:sldMk cId="478664528" sldId="26563"/>
            <ac:spMk id="17" creationId="{F54D08E9-0C91-80AB-57E9-3D93774B27E4}"/>
          </ac:spMkLst>
        </pc:spChg>
        <pc:spChg chg="add mod ord">
          <ac:chgData name="Natasha Talevski" userId="d6e11cb9-f322-4b55-8697-8583fee17812" providerId="ADAL" clId="{C0E5C1BE-7445-7741-B482-D6E83E6A08E4}" dt="2025-07-23T05:14:41.392" v="660" actId="13244"/>
          <ac:spMkLst>
            <pc:docMk/>
            <pc:sldMk cId="478664528" sldId="26563"/>
            <ac:spMk id="18" creationId="{7788830F-3FE5-8442-369A-FAB191110696}"/>
          </ac:spMkLst>
        </pc:spChg>
      </pc:sldChg>
      <pc:sldChg chg="modSp mod">
        <pc:chgData name="Natasha Talevski" userId="d6e11cb9-f322-4b55-8697-8583fee17812" providerId="ADAL" clId="{C0E5C1BE-7445-7741-B482-D6E83E6A08E4}" dt="2025-07-23T05:19:10.141" v="704" actId="20577"/>
        <pc:sldMkLst>
          <pc:docMk/>
          <pc:sldMk cId="3444228202" sldId="26564"/>
        </pc:sldMkLst>
        <pc:spChg chg="mod">
          <ac:chgData name="Natasha Talevski" userId="d6e11cb9-f322-4b55-8697-8583fee17812" providerId="ADAL" clId="{C0E5C1BE-7445-7741-B482-D6E83E6A08E4}" dt="2025-07-23T05:17:26.092" v="701"/>
          <ac:spMkLst>
            <pc:docMk/>
            <pc:sldMk cId="3444228202" sldId="26564"/>
            <ac:spMk id="2" creationId="{CD087911-6789-4356-F538-4C4ABF1219E6}"/>
          </ac:spMkLst>
        </pc:spChg>
        <pc:spChg chg="mod ord">
          <ac:chgData name="Natasha Talevski" userId="d6e11cb9-f322-4b55-8697-8583fee17812" providerId="ADAL" clId="{C0E5C1BE-7445-7741-B482-D6E83E6A08E4}" dt="2025-07-23T05:18:46.055" v="702" actId="13244"/>
          <ac:spMkLst>
            <pc:docMk/>
            <pc:sldMk cId="3444228202" sldId="26564"/>
            <ac:spMk id="3" creationId="{9D998069-8808-F7B7-147A-0D45AF051C4E}"/>
          </ac:spMkLst>
        </pc:spChg>
        <pc:spChg chg="mod">
          <ac:chgData name="Natasha Talevski" userId="d6e11cb9-f322-4b55-8697-8583fee17812" providerId="ADAL" clId="{C0E5C1BE-7445-7741-B482-D6E83E6A08E4}" dt="2025-07-23T05:19:10.141" v="704" actId="20577"/>
          <ac:spMkLst>
            <pc:docMk/>
            <pc:sldMk cId="3444228202" sldId="26564"/>
            <ac:spMk id="7" creationId="{41E659CE-3503-CAAB-868D-643BC7328B29}"/>
          </ac:spMkLst>
        </pc:spChg>
      </pc:sldChg>
      <pc:sldChg chg="addSp delSp modSp mod modClrScheme chgLayout">
        <pc:chgData name="Natasha Talevski" userId="d6e11cb9-f322-4b55-8697-8583fee17812" providerId="ADAL" clId="{C0E5C1BE-7445-7741-B482-D6E83E6A08E4}" dt="2025-07-23T05:15:41.812" v="676"/>
        <pc:sldMkLst>
          <pc:docMk/>
          <pc:sldMk cId="1495921544" sldId="26566"/>
        </pc:sldMkLst>
        <pc:spChg chg="del">
          <ac:chgData name="Natasha Talevski" userId="d6e11cb9-f322-4b55-8697-8583fee17812" providerId="ADAL" clId="{C0E5C1BE-7445-7741-B482-D6E83E6A08E4}" dt="2025-07-23T05:14:51.797" v="664" actId="478"/>
          <ac:spMkLst>
            <pc:docMk/>
            <pc:sldMk cId="1495921544" sldId="26566"/>
            <ac:spMk id="2" creationId="{48223418-AC99-D403-B6BA-7F5E5111A87A}"/>
          </ac:spMkLst>
        </pc:spChg>
        <pc:spChg chg="del">
          <ac:chgData name="Natasha Talevski" userId="d6e11cb9-f322-4b55-8697-8583fee17812" providerId="ADAL" clId="{C0E5C1BE-7445-7741-B482-D6E83E6A08E4}" dt="2025-07-23T05:14:51.797" v="664" actId="478"/>
          <ac:spMkLst>
            <pc:docMk/>
            <pc:sldMk cId="1495921544" sldId="26566"/>
            <ac:spMk id="3" creationId="{CA8966FD-9600-3EC7-EF10-06492353388E}"/>
          </ac:spMkLst>
        </pc:spChg>
        <pc:spChg chg="del">
          <ac:chgData name="Natasha Talevski" userId="d6e11cb9-f322-4b55-8697-8583fee17812" providerId="ADAL" clId="{C0E5C1BE-7445-7741-B482-D6E83E6A08E4}" dt="2025-07-23T05:14:51.797" v="664" actId="478"/>
          <ac:spMkLst>
            <pc:docMk/>
            <pc:sldMk cId="1495921544" sldId="26566"/>
            <ac:spMk id="4" creationId="{B7C07B50-96D9-2E35-E2CE-3139F6377F08}"/>
          </ac:spMkLst>
        </pc:spChg>
        <pc:spChg chg="del">
          <ac:chgData name="Natasha Talevski" userId="d6e11cb9-f322-4b55-8697-8583fee17812" providerId="ADAL" clId="{C0E5C1BE-7445-7741-B482-D6E83E6A08E4}" dt="2025-07-23T05:14:51.797" v="664" actId="478"/>
          <ac:spMkLst>
            <pc:docMk/>
            <pc:sldMk cId="1495921544" sldId="26566"/>
            <ac:spMk id="6" creationId="{EABCE76F-41B1-7EE2-14F1-DC744150DE0C}"/>
          </ac:spMkLst>
        </pc:spChg>
        <pc:spChg chg="add del mod ord">
          <ac:chgData name="Natasha Talevski" userId="d6e11cb9-f322-4b55-8697-8583fee17812" providerId="ADAL" clId="{C0E5C1BE-7445-7741-B482-D6E83E6A08E4}" dt="2025-07-23T05:14:55.021" v="665" actId="700"/>
          <ac:spMkLst>
            <pc:docMk/>
            <pc:sldMk cId="1495921544" sldId="26566"/>
            <ac:spMk id="7" creationId="{D58BF024-EA9F-4BA0-9223-B6B0FA48009C}"/>
          </ac:spMkLst>
        </pc:spChg>
        <pc:spChg chg="add del mod ord">
          <ac:chgData name="Natasha Talevski" userId="d6e11cb9-f322-4b55-8697-8583fee17812" providerId="ADAL" clId="{C0E5C1BE-7445-7741-B482-D6E83E6A08E4}" dt="2025-07-23T05:14:55.021" v="665" actId="700"/>
          <ac:spMkLst>
            <pc:docMk/>
            <pc:sldMk cId="1495921544" sldId="26566"/>
            <ac:spMk id="9" creationId="{1EA38739-C9C8-2D5A-1323-649405EE7432}"/>
          </ac:spMkLst>
        </pc:spChg>
        <pc:spChg chg="add mod ord">
          <ac:chgData name="Natasha Talevski" userId="d6e11cb9-f322-4b55-8697-8583fee17812" providerId="ADAL" clId="{C0E5C1BE-7445-7741-B482-D6E83E6A08E4}" dt="2025-07-23T05:14:59.198" v="666"/>
          <ac:spMkLst>
            <pc:docMk/>
            <pc:sldMk cId="1495921544" sldId="26566"/>
            <ac:spMk id="10" creationId="{86F75280-3D80-BC80-FCAA-BAE4202E558F}"/>
          </ac:spMkLst>
        </pc:spChg>
        <pc:spChg chg="add del mod ord">
          <ac:chgData name="Natasha Talevski" userId="d6e11cb9-f322-4b55-8697-8583fee17812" providerId="ADAL" clId="{C0E5C1BE-7445-7741-B482-D6E83E6A08E4}" dt="2025-07-23T05:15:07.105" v="670" actId="478"/>
          <ac:spMkLst>
            <pc:docMk/>
            <pc:sldMk cId="1495921544" sldId="26566"/>
            <ac:spMk id="11" creationId="{E3D20310-34D4-E894-AEA2-A572AD2CED7E}"/>
          </ac:spMkLst>
        </pc:spChg>
        <pc:spChg chg="add mod">
          <ac:chgData name="Natasha Talevski" userId="d6e11cb9-f322-4b55-8697-8583fee17812" providerId="ADAL" clId="{C0E5C1BE-7445-7741-B482-D6E83E6A08E4}" dt="2025-07-23T05:15:02.329" v="667"/>
          <ac:spMkLst>
            <pc:docMk/>
            <pc:sldMk cId="1495921544" sldId="26566"/>
            <ac:spMk id="12" creationId="{15777D88-1DC9-4048-D168-F420A11DA520}"/>
          </ac:spMkLst>
        </pc:spChg>
        <pc:spChg chg="add mod">
          <ac:chgData name="Natasha Talevski" userId="d6e11cb9-f322-4b55-8697-8583fee17812" providerId="ADAL" clId="{C0E5C1BE-7445-7741-B482-D6E83E6A08E4}" dt="2025-07-23T05:15:13.356" v="672" actId="20577"/>
          <ac:spMkLst>
            <pc:docMk/>
            <pc:sldMk cId="1495921544" sldId="26566"/>
            <ac:spMk id="13" creationId="{FF043EF4-5A2A-A9AA-46D1-3737B523D018}"/>
          </ac:spMkLst>
        </pc:spChg>
        <pc:spChg chg="add mod">
          <ac:chgData name="Natasha Talevski" userId="d6e11cb9-f322-4b55-8697-8583fee17812" providerId="ADAL" clId="{C0E5C1BE-7445-7741-B482-D6E83E6A08E4}" dt="2025-07-23T05:15:28.377" v="674"/>
          <ac:spMkLst>
            <pc:docMk/>
            <pc:sldMk cId="1495921544" sldId="26566"/>
            <ac:spMk id="14" creationId="{75AC731C-00A8-3C2B-D764-EB6EA83CD1A2}"/>
          </ac:spMkLst>
        </pc:spChg>
        <pc:spChg chg="add mod">
          <ac:chgData name="Natasha Talevski" userId="d6e11cb9-f322-4b55-8697-8583fee17812" providerId="ADAL" clId="{C0E5C1BE-7445-7741-B482-D6E83E6A08E4}" dt="2025-07-23T05:15:41.812" v="676"/>
          <ac:spMkLst>
            <pc:docMk/>
            <pc:sldMk cId="1495921544" sldId="26566"/>
            <ac:spMk id="15" creationId="{3654A5D2-981B-93B5-892A-596332738F1F}"/>
          </ac:spMkLst>
        </pc:spChg>
      </pc:sldChg>
      <pc:sldChg chg="addSp delSp modSp mod modClrScheme chgLayout">
        <pc:chgData name="Natasha Talevski" userId="d6e11cb9-f322-4b55-8697-8583fee17812" providerId="ADAL" clId="{C0E5C1BE-7445-7741-B482-D6E83E6A08E4}" dt="2025-07-23T05:16:23.589" v="689" actId="478"/>
        <pc:sldMkLst>
          <pc:docMk/>
          <pc:sldMk cId="1105953378" sldId="26580"/>
        </pc:sldMkLst>
        <pc:spChg chg="del">
          <ac:chgData name="Natasha Talevski" userId="d6e11cb9-f322-4b55-8697-8583fee17812" providerId="ADAL" clId="{C0E5C1BE-7445-7741-B482-D6E83E6A08E4}" dt="2025-07-23T05:15:57.846" v="679" actId="478"/>
          <ac:spMkLst>
            <pc:docMk/>
            <pc:sldMk cId="1105953378" sldId="26580"/>
            <ac:spMk id="2" creationId="{97E61701-F351-3F2B-9F74-735FAD2264B3}"/>
          </ac:spMkLst>
        </pc:spChg>
        <pc:spChg chg="del">
          <ac:chgData name="Natasha Talevski" userId="d6e11cb9-f322-4b55-8697-8583fee17812" providerId="ADAL" clId="{C0E5C1BE-7445-7741-B482-D6E83E6A08E4}" dt="2025-07-23T05:15:57.846" v="679" actId="478"/>
          <ac:spMkLst>
            <pc:docMk/>
            <pc:sldMk cId="1105953378" sldId="26580"/>
            <ac:spMk id="3" creationId="{C32EBE4A-CCF2-EC46-4693-72B754EF7CB9}"/>
          </ac:spMkLst>
        </pc:spChg>
        <pc:spChg chg="del">
          <ac:chgData name="Natasha Talevski" userId="d6e11cb9-f322-4b55-8697-8583fee17812" providerId="ADAL" clId="{C0E5C1BE-7445-7741-B482-D6E83E6A08E4}" dt="2025-07-23T05:15:57.846" v="679" actId="478"/>
          <ac:spMkLst>
            <pc:docMk/>
            <pc:sldMk cId="1105953378" sldId="26580"/>
            <ac:spMk id="4" creationId="{ED314259-D627-7F99-FC0D-1C49C3929619}"/>
          </ac:spMkLst>
        </pc:spChg>
        <pc:spChg chg="del">
          <ac:chgData name="Natasha Talevski" userId="d6e11cb9-f322-4b55-8697-8583fee17812" providerId="ADAL" clId="{C0E5C1BE-7445-7741-B482-D6E83E6A08E4}" dt="2025-07-23T05:15:57.846" v="679" actId="478"/>
          <ac:spMkLst>
            <pc:docMk/>
            <pc:sldMk cId="1105953378" sldId="26580"/>
            <ac:spMk id="6" creationId="{5FF9639D-A4E1-F2B3-7A0B-0DFC84554E3E}"/>
          </ac:spMkLst>
        </pc:spChg>
        <pc:spChg chg="add del mod ord">
          <ac:chgData name="Natasha Talevski" userId="d6e11cb9-f322-4b55-8697-8583fee17812" providerId="ADAL" clId="{C0E5C1BE-7445-7741-B482-D6E83E6A08E4}" dt="2025-07-23T05:16:01.087" v="680" actId="700"/>
          <ac:spMkLst>
            <pc:docMk/>
            <pc:sldMk cId="1105953378" sldId="26580"/>
            <ac:spMk id="7" creationId="{A5A7767F-D4D9-B92E-7EAC-DC59DE2FA42B}"/>
          </ac:spMkLst>
        </pc:spChg>
        <pc:spChg chg="add del mod ord">
          <ac:chgData name="Natasha Talevski" userId="d6e11cb9-f322-4b55-8697-8583fee17812" providerId="ADAL" clId="{C0E5C1BE-7445-7741-B482-D6E83E6A08E4}" dt="2025-07-23T05:16:01.087" v="680" actId="700"/>
          <ac:spMkLst>
            <pc:docMk/>
            <pc:sldMk cId="1105953378" sldId="26580"/>
            <ac:spMk id="9" creationId="{99024634-516A-260A-046D-04D276F399E0}"/>
          </ac:spMkLst>
        </pc:spChg>
        <pc:spChg chg="add mod ord">
          <ac:chgData name="Natasha Talevski" userId="d6e11cb9-f322-4b55-8697-8583fee17812" providerId="ADAL" clId="{C0E5C1BE-7445-7741-B482-D6E83E6A08E4}" dt="2025-07-23T05:16:04.881" v="681"/>
          <ac:spMkLst>
            <pc:docMk/>
            <pc:sldMk cId="1105953378" sldId="26580"/>
            <ac:spMk id="10" creationId="{C56523D8-45DC-A71D-BC5F-F3F751A11079}"/>
          </ac:spMkLst>
        </pc:spChg>
        <pc:spChg chg="add del mod ord">
          <ac:chgData name="Natasha Talevski" userId="d6e11cb9-f322-4b55-8697-8583fee17812" providerId="ADAL" clId="{C0E5C1BE-7445-7741-B482-D6E83E6A08E4}" dt="2025-07-23T05:16:23.589" v="689" actId="478"/>
          <ac:spMkLst>
            <pc:docMk/>
            <pc:sldMk cId="1105953378" sldId="26580"/>
            <ac:spMk id="11" creationId="{DF6231B6-AA2F-D071-689B-BA800575EDCB}"/>
          </ac:spMkLst>
        </pc:spChg>
        <pc:spChg chg="add mod">
          <ac:chgData name="Natasha Talevski" userId="d6e11cb9-f322-4b55-8697-8583fee17812" providerId="ADAL" clId="{C0E5C1BE-7445-7741-B482-D6E83E6A08E4}" dt="2025-07-23T05:16:08.720" v="682"/>
          <ac:spMkLst>
            <pc:docMk/>
            <pc:sldMk cId="1105953378" sldId="26580"/>
            <ac:spMk id="12" creationId="{F6BABD73-8194-D37B-2C19-4402B0D51F64}"/>
          </ac:spMkLst>
        </pc:spChg>
        <pc:spChg chg="add mod">
          <ac:chgData name="Natasha Talevski" userId="d6e11cb9-f322-4b55-8697-8583fee17812" providerId="ADAL" clId="{C0E5C1BE-7445-7741-B482-D6E83E6A08E4}" dt="2025-07-23T05:16:20.311" v="688" actId="20577"/>
          <ac:spMkLst>
            <pc:docMk/>
            <pc:sldMk cId="1105953378" sldId="26580"/>
            <ac:spMk id="13" creationId="{BEB98892-1D36-D625-AFF8-A799D144C7F0}"/>
          </ac:spMkLst>
        </pc:spChg>
      </pc:sldChg>
      <pc:sldChg chg="addSp delSp modSp del mod modClrScheme chgLayout">
        <pc:chgData name="Natasha Talevski" userId="d6e11cb9-f322-4b55-8697-8583fee17812" providerId="ADAL" clId="{C0E5C1BE-7445-7741-B482-D6E83E6A08E4}" dt="2025-07-23T04:28:51.707" v="97" actId="2696"/>
        <pc:sldMkLst>
          <pc:docMk/>
          <pc:sldMk cId="2941574973" sldId="26581"/>
        </pc:sldMkLst>
        <pc:spChg chg="add del mod">
          <ac:chgData name="Natasha Talevski" userId="d6e11cb9-f322-4b55-8697-8583fee17812" providerId="ADAL" clId="{C0E5C1BE-7445-7741-B482-D6E83E6A08E4}" dt="2025-07-23T04:25:51.781" v="36" actId="478"/>
          <ac:spMkLst>
            <pc:docMk/>
            <pc:sldMk cId="2941574973" sldId="26581"/>
            <ac:spMk id="2" creationId="{2A5E362A-66A1-FD16-F6FC-B5AA9FFF0D83}"/>
          </ac:spMkLst>
        </pc:spChg>
        <pc:spChg chg="add del mod ord">
          <ac:chgData name="Natasha Talevski" userId="d6e11cb9-f322-4b55-8697-8583fee17812" providerId="ADAL" clId="{C0E5C1BE-7445-7741-B482-D6E83E6A08E4}" dt="2025-07-23T04:26:10.771" v="40" actId="700"/>
          <ac:spMkLst>
            <pc:docMk/>
            <pc:sldMk cId="2941574973" sldId="26581"/>
            <ac:spMk id="3" creationId="{C7902FE4-A3D8-27DC-3AED-785FBB7C92EF}"/>
          </ac:spMkLst>
        </pc:spChg>
        <pc:spChg chg="mod ord">
          <ac:chgData name="Natasha Talevski" userId="d6e11cb9-f322-4b55-8697-8583fee17812" providerId="ADAL" clId="{C0E5C1BE-7445-7741-B482-D6E83E6A08E4}" dt="2025-07-23T04:26:10.771" v="40" actId="700"/>
          <ac:spMkLst>
            <pc:docMk/>
            <pc:sldMk cId="2941574973" sldId="26581"/>
            <ac:spMk id="4" creationId="{1DDA71A5-D515-89D0-521D-A759956AB885}"/>
          </ac:spMkLst>
        </pc:spChg>
        <pc:spChg chg="mod ord">
          <ac:chgData name="Natasha Talevski" userId="d6e11cb9-f322-4b55-8697-8583fee17812" providerId="ADAL" clId="{C0E5C1BE-7445-7741-B482-D6E83E6A08E4}" dt="2025-07-23T04:26:10.771" v="40" actId="700"/>
          <ac:spMkLst>
            <pc:docMk/>
            <pc:sldMk cId="2941574973" sldId="26581"/>
            <ac:spMk id="17" creationId="{37484193-A9C0-0048-E4F3-E029F6450D84}"/>
          </ac:spMkLst>
        </pc:spChg>
        <pc:spChg chg="mod ord">
          <ac:chgData name="Natasha Talevski" userId="d6e11cb9-f322-4b55-8697-8583fee17812" providerId="ADAL" clId="{C0E5C1BE-7445-7741-B482-D6E83E6A08E4}" dt="2025-07-23T04:26:10.771" v="40" actId="700"/>
          <ac:spMkLst>
            <pc:docMk/>
            <pc:sldMk cId="2941574973" sldId="26581"/>
            <ac:spMk id="18" creationId="{2F451D3A-8648-7A23-4D8A-ED7D46EA258E}"/>
          </ac:spMkLst>
        </pc:spChg>
        <pc:grpChg chg="add mod">
          <ac:chgData name="Natasha Talevski" userId="d6e11cb9-f322-4b55-8697-8583fee17812" providerId="ADAL" clId="{C0E5C1BE-7445-7741-B482-D6E83E6A08E4}" dt="2025-07-23T04:26:57.734" v="69" actId="962"/>
          <ac:grpSpMkLst>
            <pc:docMk/>
            <pc:sldMk cId="2941574973" sldId="26581"/>
            <ac:grpSpMk id="5" creationId="{A6A2B1AD-55DA-B84E-48E1-7199A9382728}"/>
          </ac:grpSpMkLst>
        </pc:grpChg>
        <pc:picChg chg="mod">
          <ac:chgData name="Natasha Talevski" userId="d6e11cb9-f322-4b55-8697-8583fee17812" providerId="ADAL" clId="{C0E5C1BE-7445-7741-B482-D6E83E6A08E4}" dt="2025-07-23T04:26:53.810" v="67" actId="1076"/>
          <ac:picMkLst>
            <pc:docMk/>
            <pc:sldMk cId="2941574973" sldId="26581"/>
            <ac:picMk id="23" creationId="{F8EEFC97-C038-0AF1-F545-497AAD1C2A70}"/>
          </ac:picMkLst>
        </pc:picChg>
      </pc:sldChg>
      <pc:sldChg chg="addSp delSp modSp add mod modClrScheme chgLayout">
        <pc:chgData name="Natasha Talevski" userId="d6e11cb9-f322-4b55-8697-8583fee17812" providerId="ADAL" clId="{C0E5C1BE-7445-7741-B482-D6E83E6A08E4}" dt="2025-07-23T05:26:08.545" v="741" actId="166"/>
        <pc:sldMkLst>
          <pc:docMk/>
          <pc:sldMk cId="2609542825" sldId="26582"/>
        </pc:sldMkLst>
        <pc:spChg chg="add del mod ord">
          <ac:chgData name="Natasha Talevski" userId="d6e11cb9-f322-4b55-8697-8583fee17812" providerId="ADAL" clId="{C0E5C1BE-7445-7741-B482-D6E83E6A08E4}" dt="2025-07-23T04:26:19.366" v="43" actId="700"/>
          <ac:spMkLst>
            <pc:docMk/>
            <pc:sldMk cId="2609542825" sldId="26582"/>
            <ac:spMk id="2" creationId="{F15D3700-BCB6-0F29-BE31-6D593F4E6C90}"/>
          </ac:spMkLst>
        </pc:spChg>
        <pc:spChg chg="add del mod ord">
          <ac:chgData name="Natasha Talevski" userId="d6e11cb9-f322-4b55-8697-8583fee17812" providerId="ADAL" clId="{C0E5C1BE-7445-7741-B482-D6E83E6A08E4}" dt="2025-07-23T04:26:19.366" v="43" actId="700"/>
          <ac:spMkLst>
            <pc:docMk/>
            <pc:sldMk cId="2609542825" sldId="26582"/>
            <ac:spMk id="3" creationId="{AECA0920-183A-004E-D329-961FDC914C79}"/>
          </ac:spMkLst>
        </pc:spChg>
        <pc:spChg chg="del">
          <ac:chgData name="Natasha Talevski" userId="d6e11cb9-f322-4b55-8697-8583fee17812" providerId="ADAL" clId="{C0E5C1BE-7445-7741-B482-D6E83E6A08E4}" dt="2025-07-23T04:26:15.939" v="42" actId="478"/>
          <ac:spMkLst>
            <pc:docMk/>
            <pc:sldMk cId="2609542825" sldId="26582"/>
            <ac:spMk id="4" creationId="{273D6060-BA9E-9C64-7EE0-1755E0D87A1F}"/>
          </ac:spMkLst>
        </pc:spChg>
        <pc:spChg chg="add mod ord">
          <ac:chgData name="Natasha Talevski" userId="d6e11cb9-f322-4b55-8697-8583fee17812" providerId="ADAL" clId="{C0E5C1BE-7445-7741-B482-D6E83E6A08E4}" dt="2025-07-23T04:41:50.293" v="116" actId="700"/>
          <ac:spMkLst>
            <pc:docMk/>
            <pc:sldMk cId="2609542825" sldId="26582"/>
            <ac:spMk id="5" creationId="{F4949597-9AE0-4507-DBA4-11242C4B46CB}"/>
          </ac:spMkLst>
        </pc:spChg>
        <pc:spChg chg="add del mod ord">
          <ac:chgData name="Natasha Talevski" userId="d6e11cb9-f322-4b55-8697-8583fee17812" providerId="ADAL" clId="{C0E5C1BE-7445-7741-B482-D6E83E6A08E4}" dt="2025-07-23T04:26:31.811" v="45" actId="478"/>
          <ac:spMkLst>
            <pc:docMk/>
            <pc:sldMk cId="2609542825" sldId="26582"/>
            <ac:spMk id="6" creationId="{03858750-26F9-7584-A411-7E7D069B0277}"/>
          </ac:spMkLst>
        </pc:spChg>
        <pc:spChg chg="add del mod ord">
          <ac:chgData name="Natasha Talevski" userId="d6e11cb9-f322-4b55-8697-8583fee17812" providerId="ADAL" clId="{C0E5C1BE-7445-7741-B482-D6E83E6A08E4}" dt="2025-07-23T04:27:06.205" v="71" actId="478"/>
          <ac:spMkLst>
            <pc:docMk/>
            <pc:sldMk cId="2609542825" sldId="26582"/>
            <ac:spMk id="7" creationId="{5E79B25A-5230-348D-CBAA-3444C52FC812}"/>
          </ac:spMkLst>
        </pc:spChg>
        <pc:spChg chg="add mod">
          <ac:chgData name="Natasha Talevski" userId="d6e11cb9-f322-4b55-8697-8583fee17812" providerId="ADAL" clId="{C0E5C1BE-7445-7741-B482-D6E83E6A08E4}" dt="2025-07-23T05:21:47.577" v="708" actId="1076"/>
          <ac:spMkLst>
            <pc:docMk/>
            <pc:sldMk cId="2609542825" sldId="26582"/>
            <ac:spMk id="11" creationId="{A8F78F2E-5CE2-DB8B-C966-F7FB9E0E4E82}"/>
          </ac:spMkLst>
        </pc:spChg>
        <pc:spChg chg="add del mod">
          <ac:chgData name="Natasha Talevski" userId="d6e11cb9-f322-4b55-8697-8583fee17812" providerId="ADAL" clId="{C0E5C1BE-7445-7741-B482-D6E83E6A08E4}" dt="2025-07-23T04:28:47.334" v="96" actId="478"/>
          <ac:spMkLst>
            <pc:docMk/>
            <pc:sldMk cId="2609542825" sldId="26582"/>
            <ac:spMk id="12" creationId="{78A85026-D0EB-C017-B760-C890895C5206}"/>
          </ac:spMkLst>
        </pc:spChg>
        <pc:spChg chg="add del mod ord">
          <ac:chgData name="Natasha Talevski" userId="d6e11cb9-f322-4b55-8697-8583fee17812" providerId="ADAL" clId="{C0E5C1BE-7445-7741-B482-D6E83E6A08E4}" dt="2025-07-23T04:41:54.388" v="118" actId="478"/>
          <ac:spMkLst>
            <pc:docMk/>
            <pc:sldMk cId="2609542825" sldId="26582"/>
            <ac:spMk id="13" creationId="{B06C8A15-2274-02E2-89FA-5707FE911EC1}"/>
          </ac:spMkLst>
        </pc:spChg>
        <pc:spChg chg="add del mod ord">
          <ac:chgData name="Natasha Talevski" userId="d6e11cb9-f322-4b55-8697-8583fee17812" providerId="ADAL" clId="{C0E5C1BE-7445-7741-B482-D6E83E6A08E4}" dt="2025-07-23T04:41:52.222" v="117" actId="478"/>
          <ac:spMkLst>
            <pc:docMk/>
            <pc:sldMk cId="2609542825" sldId="26582"/>
            <ac:spMk id="14" creationId="{5FA1EDE7-46F3-01FB-FE4D-FD8A398D0D94}"/>
          </ac:spMkLst>
        </pc:spChg>
        <pc:spChg chg="add mod">
          <ac:chgData name="Natasha Talevski" userId="d6e11cb9-f322-4b55-8697-8583fee17812" providerId="ADAL" clId="{C0E5C1BE-7445-7741-B482-D6E83E6A08E4}" dt="2025-07-23T04:42:11.527" v="120"/>
          <ac:spMkLst>
            <pc:docMk/>
            <pc:sldMk cId="2609542825" sldId="26582"/>
            <ac:spMk id="15" creationId="{B1AD0538-01F6-A1AC-436E-B460CBFAE268}"/>
          </ac:spMkLst>
        </pc:spChg>
        <pc:spChg chg="del">
          <ac:chgData name="Natasha Talevski" userId="d6e11cb9-f322-4b55-8697-8583fee17812" providerId="ADAL" clId="{C0E5C1BE-7445-7741-B482-D6E83E6A08E4}" dt="2025-07-23T04:26:15.939" v="42" actId="478"/>
          <ac:spMkLst>
            <pc:docMk/>
            <pc:sldMk cId="2609542825" sldId="26582"/>
            <ac:spMk id="17" creationId="{0691CEE3-8FE3-2B01-C58A-7BFCB73924A3}"/>
          </ac:spMkLst>
        </pc:spChg>
        <pc:spChg chg="del">
          <ac:chgData name="Natasha Talevski" userId="d6e11cb9-f322-4b55-8697-8583fee17812" providerId="ADAL" clId="{C0E5C1BE-7445-7741-B482-D6E83E6A08E4}" dt="2025-07-23T04:26:15.939" v="42" actId="478"/>
          <ac:spMkLst>
            <pc:docMk/>
            <pc:sldMk cId="2609542825" sldId="26582"/>
            <ac:spMk id="18" creationId="{275C52D8-5BF4-D230-B77A-B11639F30555}"/>
          </ac:spMkLst>
        </pc:spChg>
        <pc:grpChg chg="add mod">
          <ac:chgData name="Natasha Talevski" userId="d6e11cb9-f322-4b55-8697-8583fee17812" providerId="ADAL" clId="{C0E5C1BE-7445-7741-B482-D6E83E6A08E4}" dt="2025-07-23T05:26:08.545" v="741" actId="166"/>
          <ac:grpSpMkLst>
            <pc:docMk/>
            <pc:sldMk cId="2609542825" sldId="26582"/>
            <ac:grpSpMk id="8" creationId="{83FBB364-ABA4-A5A5-F625-65715BF15B3F}"/>
          </ac:grpSpMkLst>
        </pc:grpChg>
        <pc:grpChg chg="add mod">
          <ac:chgData name="Natasha Talevski" userId="d6e11cb9-f322-4b55-8697-8583fee17812" providerId="ADAL" clId="{C0E5C1BE-7445-7741-B482-D6E83E6A08E4}" dt="2025-07-23T05:26:06.116" v="740" actId="962"/>
          <ac:grpSpMkLst>
            <pc:docMk/>
            <pc:sldMk cId="2609542825" sldId="26582"/>
            <ac:grpSpMk id="24" creationId="{5B8B9C14-DD15-A0CA-04B4-696CAA247CEE}"/>
          </ac:grpSpMkLst>
        </pc:grpChg>
        <pc:picChg chg="mod">
          <ac:chgData name="Natasha Talevski" userId="d6e11cb9-f322-4b55-8697-8583fee17812" providerId="ADAL" clId="{C0E5C1BE-7445-7741-B482-D6E83E6A08E4}" dt="2025-07-23T05:21:48.592" v="709" actId="1076"/>
          <ac:picMkLst>
            <pc:docMk/>
            <pc:sldMk cId="2609542825" sldId="26582"/>
            <ac:picMk id="9" creationId="{E792BDC5-F97E-E873-3BDB-5017CE2BA2CF}"/>
          </ac:picMkLst>
        </pc:picChg>
        <pc:picChg chg="mod">
          <ac:chgData name="Natasha Talevski" userId="d6e11cb9-f322-4b55-8697-8583fee17812" providerId="ADAL" clId="{C0E5C1BE-7445-7741-B482-D6E83E6A08E4}" dt="2025-07-23T05:21:48.592" v="709" actId="1076"/>
          <ac:picMkLst>
            <pc:docMk/>
            <pc:sldMk cId="2609542825" sldId="26582"/>
            <ac:picMk id="10" creationId="{C689ECA4-2619-412B-80D2-10DA4A5815AA}"/>
          </ac:picMkLst>
        </pc:picChg>
        <pc:picChg chg="add mod">
          <ac:chgData name="Natasha Talevski" userId="d6e11cb9-f322-4b55-8697-8583fee17812" providerId="ADAL" clId="{C0E5C1BE-7445-7741-B482-D6E83E6A08E4}" dt="2025-07-23T05:25:57.456" v="738" actId="1038"/>
          <ac:picMkLst>
            <pc:docMk/>
            <pc:sldMk cId="2609542825" sldId="26582"/>
            <ac:picMk id="19" creationId="{2EC8E341-F2E4-DE02-CD33-7A73851FC98E}"/>
          </ac:picMkLst>
        </pc:picChg>
        <pc:picChg chg="del">
          <ac:chgData name="Natasha Talevski" userId="d6e11cb9-f322-4b55-8697-8583fee17812" providerId="ADAL" clId="{C0E5C1BE-7445-7741-B482-D6E83E6A08E4}" dt="2025-07-23T04:26:15.939" v="42" actId="478"/>
          <ac:picMkLst>
            <pc:docMk/>
            <pc:sldMk cId="2609542825" sldId="26582"/>
            <ac:picMk id="21" creationId="{4F37CB55-314B-6B57-5AB9-D1944A6193B8}"/>
          </ac:picMkLst>
        </pc:picChg>
        <pc:picChg chg="del">
          <ac:chgData name="Natasha Talevski" userId="d6e11cb9-f322-4b55-8697-8583fee17812" providerId="ADAL" clId="{C0E5C1BE-7445-7741-B482-D6E83E6A08E4}" dt="2025-07-23T04:26:15.939" v="42" actId="478"/>
          <ac:picMkLst>
            <pc:docMk/>
            <pc:sldMk cId="2609542825" sldId="26582"/>
            <ac:picMk id="23" creationId="{92A40B33-932E-EEC0-8D66-4E6F0BA72108}"/>
          </ac:picMkLst>
        </pc:picChg>
        <pc:cxnChg chg="add mod">
          <ac:chgData name="Natasha Talevski" userId="d6e11cb9-f322-4b55-8697-8583fee17812" providerId="ADAL" clId="{C0E5C1BE-7445-7741-B482-D6E83E6A08E4}" dt="2025-07-23T05:22:23.150" v="732" actId="12788"/>
          <ac:cxnSpMkLst>
            <pc:docMk/>
            <pc:sldMk cId="2609542825" sldId="26582"/>
            <ac:cxnSpMk id="22" creationId="{541F750A-CE9A-7FA5-1EC9-E10C18D5E8C9}"/>
          </ac:cxnSpMkLst>
        </pc:cxnChg>
      </pc:sldChg>
      <pc:sldChg chg="addSp modSp add del mod modClrScheme chgLayout">
        <pc:chgData name="Natasha Talevski" userId="d6e11cb9-f322-4b55-8697-8583fee17812" providerId="ADAL" clId="{C0E5C1BE-7445-7741-B482-D6E83E6A08E4}" dt="2025-07-23T04:42:42.992" v="132" actId="2696"/>
        <pc:sldMkLst>
          <pc:docMk/>
          <pc:sldMk cId="255842472" sldId="26583"/>
        </pc:sldMkLst>
        <pc:spChg chg="add mod">
          <ac:chgData name="Natasha Talevski" userId="d6e11cb9-f322-4b55-8697-8583fee17812" providerId="ADAL" clId="{C0E5C1BE-7445-7741-B482-D6E83E6A08E4}" dt="2025-07-23T04:42:16.840" v="122"/>
          <ac:spMkLst>
            <pc:docMk/>
            <pc:sldMk cId="255842472" sldId="26583"/>
            <ac:spMk id="2" creationId="{D4C5A230-E78F-FBD3-76A8-B5C3CD15CBA2}"/>
          </ac:spMkLst>
        </pc:spChg>
        <pc:spChg chg="mod ord">
          <ac:chgData name="Natasha Talevski" userId="d6e11cb9-f322-4b55-8697-8583fee17812" providerId="ADAL" clId="{C0E5C1BE-7445-7741-B482-D6E83E6A08E4}" dt="2025-07-23T04:42:23.695" v="124" actId="700"/>
          <ac:spMkLst>
            <pc:docMk/>
            <pc:sldMk cId="255842472" sldId="26583"/>
            <ac:spMk id="3" creationId="{2891851F-225A-5573-9700-30DAE0410B0A}"/>
          </ac:spMkLst>
        </pc:spChg>
        <pc:spChg chg="mod ord">
          <ac:chgData name="Natasha Talevski" userId="d6e11cb9-f322-4b55-8697-8583fee17812" providerId="ADAL" clId="{C0E5C1BE-7445-7741-B482-D6E83E6A08E4}" dt="2025-07-23T04:42:23.695" v="124" actId="700"/>
          <ac:spMkLst>
            <pc:docMk/>
            <pc:sldMk cId="255842472" sldId="26583"/>
            <ac:spMk id="5" creationId="{E8E37C21-8E4A-FAF1-F55A-E2A873BF1DD0}"/>
          </ac:spMkLst>
        </pc:spChg>
        <pc:spChg chg="mod ord">
          <ac:chgData name="Natasha Talevski" userId="d6e11cb9-f322-4b55-8697-8583fee17812" providerId="ADAL" clId="{C0E5C1BE-7445-7741-B482-D6E83E6A08E4}" dt="2025-07-23T04:42:23.695" v="124" actId="700"/>
          <ac:spMkLst>
            <pc:docMk/>
            <pc:sldMk cId="255842472" sldId="26583"/>
            <ac:spMk id="10" creationId="{3C891690-1C1A-66C9-FF21-8E3792894144}"/>
          </ac:spMkLst>
        </pc:spChg>
      </pc:sldChg>
      <pc:sldChg chg="addSp delSp modSp add mod modClrScheme chgLayout">
        <pc:chgData name="Natasha Talevski" userId="d6e11cb9-f322-4b55-8697-8583fee17812" providerId="ADAL" clId="{C0E5C1BE-7445-7741-B482-D6E83E6A08E4}" dt="2025-07-23T04:44:10.265" v="135"/>
        <pc:sldMkLst>
          <pc:docMk/>
          <pc:sldMk cId="3170821830" sldId="26584"/>
        </pc:sldMkLst>
        <pc:spChg chg="del">
          <ac:chgData name="Natasha Talevski" userId="d6e11cb9-f322-4b55-8697-8583fee17812" providerId="ADAL" clId="{C0E5C1BE-7445-7741-B482-D6E83E6A08E4}" dt="2025-07-23T04:42:27.698" v="126" actId="478"/>
          <ac:spMkLst>
            <pc:docMk/>
            <pc:sldMk cId="3170821830" sldId="26584"/>
            <ac:spMk id="3" creationId="{CBC96BCA-B69A-B9E2-B6A5-E455096E6250}"/>
          </ac:spMkLst>
        </pc:spChg>
        <pc:spChg chg="add del mod ord">
          <ac:chgData name="Natasha Talevski" userId="d6e11cb9-f322-4b55-8697-8583fee17812" providerId="ADAL" clId="{C0E5C1BE-7445-7741-B482-D6E83E6A08E4}" dt="2025-07-23T04:42:31.281" v="127" actId="700"/>
          <ac:spMkLst>
            <pc:docMk/>
            <pc:sldMk cId="3170821830" sldId="26584"/>
            <ac:spMk id="4" creationId="{B688A2A3-5A1D-78B1-70BD-7B3CA8FF4A38}"/>
          </ac:spMkLst>
        </pc:spChg>
        <pc:spChg chg="del">
          <ac:chgData name="Natasha Talevski" userId="d6e11cb9-f322-4b55-8697-8583fee17812" providerId="ADAL" clId="{C0E5C1BE-7445-7741-B482-D6E83E6A08E4}" dt="2025-07-23T04:42:27.698" v="126" actId="478"/>
          <ac:spMkLst>
            <pc:docMk/>
            <pc:sldMk cId="3170821830" sldId="26584"/>
            <ac:spMk id="5" creationId="{E42C4912-0D51-B44E-7E6E-7CFE0A994BC1}"/>
          </ac:spMkLst>
        </pc:spChg>
        <pc:spChg chg="add del mod ord">
          <ac:chgData name="Natasha Talevski" userId="d6e11cb9-f322-4b55-8697-8583fee17812" providerId="ADAL" clId="{C0E5C1BE-7445-7741-B482-D6E83E6A08E4}" dt="2025-07-23T04:42:31.281" v="127" actId="700"/>
          <ac:spMkLst>
            <pc:docMk/>
            <pc:sldMk cId="3170821830" sldId="26584"/>
            <ac:spMk id="7" creationId="{FDB52084-3319-5E8F-C43E-E9AEB917A76B}"/>
          </ac:spMkLst>
        </pc:spChg>
        <pc:spChg chg="add del mod">
          <ac:chgData name="Natasha Talevski" userId="d6e11cb9-f322-4b55-8697-8583fee17812" providerId="ADAL" clId="{C0E5C1BE-7445-7741-B482-D6E83E6A08E4}" dt="2025-07-23T04:42:31.281" v="127" actId="700"/>
          <ac:spMkLst>
            <pc:docMk/>
            <pc:sldMk cId="3170821830" sldId="26584"/>
            <ac:spMk id="9" creationId="{102C02AE-C3D2-6F55-079A-F53D5BBA35BB}"/>
          </ac:spMkLst>
        </pc:spChg>
        <pc:spChg chg="del">
          <ac:chgData name="Natasha Talevski" userId="d6e11cb9-f322-4b55-8697-8583fee17812" providerId="ADAL" clId="{C0E5C1BE-7445-7741-B482-D6E83E6A08E4}" dt="2025-07-23T04:42:27.698" v="126" actId="478"/>
          <ac:spMkLst>
            <pc:docMk/>
            <pc:sldMk cId="3170821830" sldId="26584"/>
            <ac:spMk id="10" creationId="{FD002323-DE6F-5D12-68B7-92ED0A7BD152}"/>
          </ac:spMkLst>
        </pc:spChg>
        <pc:spChg chg="add mod ord">
          <ac:chgData name="Natasha Talevski" userId="d6e11cb9-f322-4b55-8697-8583fee17812" providerId="ADAL" clId="{C0E5C1BE-7445-7741-B482-D6E83E6A08E4}" dt="2025-07-23T04:42:49.314" v="134" actId="1076"/>
          <ac:spMkLst>
            <pc:docMk/>
            <pc:sldMk cId="3170821830" sldId="26584"/>
            <ac:spMk id="11" creationId="{065C64E0-3F0E-CEDE-F209-8ADDB2580D44}"/>
          </ac:spMkLst>
        </pc:spChg>
        <pc:spChg chg="add mod ord">
          <ac:chgData name="Natasha Talevski" userId="d6e11cb9-f322-4b55-8697-8583fee17812" providerId="ADAL" clId="{C0E5C1BE-7445-7741-B482-D6E83E6A08E4}" dt="2025-07-23T04:42:38.814" v="130" actId="20577"/>
          <ac:spMkLst>
            <pc:docMk/>
            <pc:sldMk cId="3170821830" sldId="26584"/>
            <ac:spMk id="12" creationId="{96280225-8C20-DE5C-46E0-A020D7F8AEA7}"/>
          </ac:spMkLst>
        </pc:spChg>
        <pc:spChg chg="add mod">
          <ac:chgData name="Natasha Talevski" userId="d6e11cb9-f322-4b55-8697-8583fee17812" providerId="ADAL" clId="{C0E5C1BE-7445-7741-B482-D6E83E6A08E4}" dt="2025-07-23T04:42:41.765" v="131"/>
          <ac:spMkLst>
            <pc:docMk/>
            <pc:sldMk cId="3170821830" sldId="26584"/>
            <ac:spMk id="13" creationId="{0D5CF0A2-A7B2-844E-5D3C-382BFFA2B75E}"/>
          </ac:spMkLst>
        </pc:spChg>
        <pc:spChg chg="add mod">
          <ac:chgData name="Natasha Talevski" userId="d6e11cb9-f322-4b55-8697-8583fee17812" providerId="ADAL" clId="{C0E5C1BE-7445-7741-B482-D6E83E6A08E4}" dt="2025-07-23T04:44:10.265" v="135"/>
          <ac:spMkLst>
            <pc:docMk/>
            <pc:sldMk cId="3170821830" sldId="26584"/>
            <ac:spMk id="14" creationId="{3F73583E-3923-BB0E-B411-E7A3B9D4EA1D}"/>
          </ac:spMkLst>
        </pc:spChg>
      </pc:sldChg>
      <pc:sldChg chg="addSp delSp modSp add mod modClrScheme chgLayout">
        <pc:chgData name="Natasha Talevski" userId="d6e11cb9-f322-4b55-8697-8583fee17812" providerId="ADAL" clId="{C0E5C1BE-7445-7741-B482-D6E83E6A08E4}" dt="2025-07-23T04:46:32.717" v="166" actId="14100"/>
        <pc:sldMkLst>
          <pc:docMk/>
          <pc:sldMk cId="1911023179" sldId="26585"/>
        </pc:sldMkLst>
        <pc:spChg chg="del">
          <ac:chgData name="Natasha Talevski" userId="d6e11cb9-f322-4b55-8697-8583fee17812" providerId="ADAL" clId="{C0E5C1BE-7445-7741-B482-D6E83E6A08E4}" dt="2025-07-23T04:44:31.622" v="140" actId="478"/>
          <ac:spMkLst>
            <pc:docMk/>
            <pc:sldMk cId="1911023179" sldId="26585"/>
            <ac:spMk id="2" creationId="{11A43DC6-5F67-29C2-93BD-FD4E06611CC3}"/>
          </ac:spMkLst>
        </pc:spChg>
        <pc:spChg chg="del">
          <ac:chgData name="Natasha Talevski" userId="d6e11cb9-f322-4b55-8697-8583fee17812" providerId="ADAL" clId="{C0E5C1BE-7445-7741-B482-D6E83E6A08E4}" dt="2025-07-23T04:44:31.622" v="140" actId="478"/>
          <ac:spMkLst>
            <pc:docMk/>
            <pc:sldMk cId="1911023179" sldId="26585"/>
            <ac:spMk id="3" creationId="{946A0B8F-54D6-A3A8-AEDF-9AA1592AE214}"/>
          </ac:spMkLst>
        </pc:spChg>
        <pc:spChg chg="del">
          <ac:chgData name="Natasha Talevski" userId="d6e11cb9-f322-4b55-8697-8583fee17812" providerId="ADAL" clId="{C0E5C1BE-7445-7741-B482-D6E83E6A08E4}" dt="2025-07-23T04:44:31.622" v="140" actId="478"/>
          <ac:spMkLst>
            <pc:docMk/>
            <pc:sldMk cId="1911023179" sldId="26585"/>
            <ac:spMk id="4" creationId="{FD2764CB-B348-B564-009D-89149F20D761}"/>
          </ac:spMkLst>
        </pc:spChg>
        <pc:spChg chg="del">
          <ac:chgData name="Natasha Talevski" userId="d6e11cb9-f322-4b55-8697-8583fee17812" providerId="ADAL" clId="{C0E5C1BE-7445-7741-B482-D6E83E6A08E4}" dt="2025-07-23T04:44:31.622" v="140" actId="478"/>
          <ac:spMkLst>
            <pc:docMk/>
            <pc:sldMk cId="1911023179" sldId="26585"/>
            <ac:spMk id="5" creationId="{EEF83063-947D-CAA0-4E0D-5AEF53A12561}"/>
          </ac:spMkLst>
        </pc:spChg>
        <pc:spChg chg="add del mod">
          <ac:chgData name="Natasha Talevski" userId="d6e11cb9-f322-4b55-8697-8583fee17812" providerId="ADAL" clId="{C0E5C1BE-7445-7741-B482-D6E83E6A08E4}" dt="2025-07-23T04:44:34.891" v="141" actId="700"/>
          <ac:spMkLst>
            <pc:docMk/>
            <pc:sldMk cId="1911023179" sldId="26585"/>
            <ac:spMk id="7" creationId="{B5C9254B-7F26-5541-2A8A-8F7A655A80F5}"/>
          </ac:spMkLst>
        </pc:spChg>
        <pc:spChg chg="add del mod ord">
          <ac:chgData name="Natasha Talevski" userId="d6e11cb9-f322-4b55-8697-8583fee17812" providerId="ADAL" clId="{C0E5C1BE-7445-7741-B482-D6E83E6A08E4}" dt="2025-07-23T04:44:34.891" v="141" actId="700"/>
          <ac:spMkLst>
            <pc:docMk/>
            <pc:sldMk cId="1911023179" sldId="26585"/>
            <ac:spMk id="9" creationId="{1C28FED0-CF42-A259-A4DF-B967A6ABD61F}"/>
          </ac:spMkLst>
        </pc:spChg>
        <pc:spChg chg="add del mod ord">
          <ac:chgData name="Natasha Talevski" userId="d6e11cb9-f322-4b55-8697-8583fee17812" providerId="ADAL" clId="{C0E5C1BE-7445-7741-B482-D6E83E6A08E4}" dt="2025-07-23T04:44:34.891" v="141" actId="700"/>
          <ac:spMkLst>
            <pc:docMk/>
            <pc:sldMk cId="1911023179" sldId="26585"/>
            <ac:spMk id="11" creationId="{348DD494-12D2-972B-70A3-0534D91B06F9}"/>
          </ac:spMkLst>
        </pc:spChg>
        <pc:spChg chg="add del mod ord">
          <ac:chgData name="Natasha Talevski" userId="d6e11cb9-f322-4b55-8697-8583fee17812" providerId="ADAL" clId="{C0E5C1BE-7445-7741-B482-D6E83E6A08E4}" dt="2025-07-23T04:45:24.671" v="150" actId="700"/>
          <ac:spMkLst>
            <pc:docMk/>
            <pc:sldMk cId="1911023179" sldId="26585"/>
            <ac:spMk id="12" creationId="{7BAA1746-3040-FAB2-4760-F164F33251A1}"/>
          </ac:spMkLst>
        </pc:spChg>
        <pc:spChg chg="add del mod ord">
          <ac:chgData name="Natasha Talevski" userId="d6e11cb9-f322-4b55-8697-8583fee17812" providerId="ADAL" clId="{C0E5C1BE-7445-7741-B482-D6E83E6A08E4}" dt="2025-07-23T04:45:24.671" v="150" actId="700"/>
          <ac:spMkLst>
            <pc:docMk/>
            <pc:sldMk cId="1911023179" sldId="26585"/>
            <ac:spMk id="13" creationId="{EF0ABDF1-02AC-FDEB-E591-523D0936AE3D}"/>
          </ac:spMkLst>
        </pc:spChg>
        <pc:spChg chg="add mod">
          <ac:chgData name="Natasha Talevski" userId="d6e11cb9-f322-4b55-8697-8583fee17812" providerId="ADAL" clId="{C0E5C1BE-7445-7741-B482-D6E83E6A08E4}" dt="2025-07-23T04:44:39.140" v="143"/>
          <ac:spMkLst>
            <pc:docMk/>
            <pc:sldMk cId="1911023179" sldId="26585"/>
            <ac:spMk id="14" creationId="{0DBB3F04-715C-93C3-C291-52F0F671188C}"/>
          </ac:spMkLst>
        </pc:spChg>
        <pc:spChg chg="add mod ord">
          <ac:chgData name="Natasha Talevski" userId="d6e11cb9-f322-4b55-8697-8583fee17812" providerId="ADAL" clId="{C0E5C1BE-7445-7741-B482-D6E83E6A08E4}" dt="2025-07-23T04:45:24.671" v="150" actId="700"/>
          <ac:spMkLst>
            <pc:docMk/>
            <pc:sldMk cId="1911023179" sldId="26585"/>
            <ac:spMk id="15" creationId="{1C5DB262-C674-C04D-625F-B4C7AF7AFAA5}"/>
          </ac:spMkLst>
        </pc:spChg>
        <pc:spChg chg="add mod ord">
          <ac:chgData name="Natasha Talevski" userId="d6e11cb9-f322-4b55-8697-8583fee17812" providerId="ADAL" clId="{C0E5C1BE-7445-7741-B482-D6E83E6A08E4}" dt="2025-07-23T04:46:20.738" v="162" actId="13244"/>
          <ac:spMkLst>
            <pc:docMk/>
            <pc:sldMk cId="1911023179" sldId="26585"/>
            <ac:spMk id="16" creationId="{214FBDF8-17AB-39D6-4282-73A751CA6E3B}"/>
          </ac:spMkLst>
        </pc:spChg>
        <pc:spChg chg="add mod ord">
          <ac:chgData name="Natasha Talevski" userId="d6e11cb9-f322-4b55-8697-8583fee17812" providerId="ADAL" clId="{C0E5C1BE-7445-7741-B482-D6E83E6A08E4}" dt="2025-07-23T04:46:23.684" v="164" actId="13244"/>
          <ac:spMkLst>
            <pc:docMk/>
            <pc:sldMk cId="1911023179" sldId="26585"/>
            <ac:spMk id="17" creationId="{84533A2D-8336-48CB-0F34-E0D8E857B729}"/>
          </ac:spMkLst>
        </pc:spChg>
        <pc:spChg chg="add mod ord">
          <ac:chgData name="Natasha Talevski" userId="d6e11cb9-f322-4b55-8697-8583fee17812" providerId="ADAL" clId="{C0E5C1BE-7445-7741-B482-D6E83E6A08E4}" dt="2025-07-23T04:46:32.717" v="166" actId="14100"/>
          <ac:spMkLst>
            <pc:docMk/>
            <pc:sldMk cId="1911023179" sldId="26585"/>
            <ac:spMk id="18" creationId="{8ED380BE-0D1B-CAE5-BDB0-E1C620B0650F}"/>
          </ac:spMkLst>
        </pc:spChg>
      </pc:sldChg>
      <pc:sldChg chg="add del">
        <pc:chgData name="Natasha Talevski" userId="d6e11cb9-f322-4b55-8697-8583fee17812" providerId="ADAL" clId="{C0E5C1BE-7445-7741-B482-D6E83E6A08E4}" dt="2025-07-23T05:16:29.232" v="690" actId="2696"/>
        <pc:sldMkLst>
          <pc:docMk/>
          <pc:sldMk cId="27469963" sldId="26586"/>
        </pc:sldMkLst>
      </pc:sldChg>
      <pc:sldChg chg="add del">
        <pc:chgData name="Natasha Talevski" userId="d6e11cb9-f322-4b55-8697-8583fee17812" providerId="ADAL" clId="{C0E5C1BE-7445-7741-B482-D6E83E6A08E4}" dt="2025-07-23T05:15:45.900" v="677" actId="2696"/>
        <pc:sldMkLst>
          <pc:docMk/>
          <pc:sldMk cId="339806747" sldId="26586"/>
        </pc:sldMkLst>
      </pc:sldChg>
      <pc:sldChg chg="add del">
        <pc:chgData name="Natasha Talevski" userId="d6e11cb9-f322-4b55-8697-8583fee17812" providerId="ADAL" clId="{C0E5C1BE-7445-7741-B482-D6E83E6A08E4}" dt="2025-07-23T04:48:33.812" v="178" actId="2696"/>
        <pc:sldMkLst>
          <pc:docMk/>
          <pc:sldMk cId="1586143208" sldId="26586"/>
        </pc:sldMkLst>
      </pc:sldChg>
      <pc:sldChg chg="modSp add del mod modShow">
        <pc:chgData name="Natasha Talevski" userId="d6e11cb9-f322-4b55-8697-8583fee17812" providerId="ADAL" clId="{C0E5C1BE-7445-7741-B482-D6E83E6A08E4}" dt="2025-07-23T05:13:09.113" v="634" actId="2696"/>
        <pc:sldMkLst>
          <pc:docMk/>
          <pc:sldMk cId="2770413699" sldId="26586"/>
        </pc:sldMkLst>
        <pc:spChg chg="mod">
          <ac:chgData name="Natasha Talevski" userId="d6e11cb9-f322-4b55-8697-8583fee17812" providerId="ADAL" clId="{C0E5C1BE-7445-7741-B482-D6E83E6A08E4}" dt="2025-07-23T05:10:48.567" v="397" actId="1076"/>
          <ac:spMkLst>
            <pc:docMk/>
            <pc:sldMk cId="2770413699" sldId="26586"/>
            <ac:spMk id="3" creationId="{8CF39479-A20F-99EB-623F-128D7784C258}"/>
          </ac:spMkLst>
        </pc:spChg>
      </pc:sldChg>
      <pc:sldChg chg="add del mod modShow">
        <pc:chgData name="Natasha Talevski" userId="d6e11cb9-f322-4b55-8697-8583fee17812" providerId="ADAL" clId="{C0E5C1BE-7445-7741-B482-D6E83E6A08E4}" dt="2025-07-23T05:14:45.987" v="662" actId="2696"/>
        <pc:sldMkLst>
          <pc:docMk/>
          <pc:sldMk cId="3223332313" sldId="26586"/>
        </pc:sldMkLst>
      </pc:sldChg>
      <pc:sldChg chg="addSp delSp modSp new del mod">
        <pc:chgData name="Natasha Talevski" userId="d6e11cb9-f322-4b55-8697-8583fee17812" providerId="ADAL" clId="{C0E5C1BE-7445-7741-B482-D6E83E6A08E4}" dt="2025-07-23T05:17:12.504" v="700" actId="2696"/>
        <pc:sldMkLst>
          <pc:docMk/>
          <pc:sldMk cId="3418551197" sldId="26586"/>
        </pc:sldMkLst>
        <pc:spChg chg="del">
          <ac:chgData name="Natasha Talevski" userId="d6e11cb9-f322-4b55-8697-8583fee17812" providerId="ADAL" clId="{C0E5C1BE-7445-7741-B482-D6E83E6A08E4}" dt="2025-07-23T05:16:41.707" v="694" actId="478"/>
          <ac:spMkLst>
            <pc:docMk/>
            <pc:sldMk cId="3418551197" sldId="26586"/>
            <ac:spMk id="3" creationId="{F67E157A-426C-A073-8E4A-BF53D0B2A82D}"/>
          </ac:spMkLst>
        </pc:spChg>
        <pc:spChg chg="del">
          <ac:chgData name="Natasha Talevski" userId="d6e11cb9-f322-4b55-8697-8583fee17812" providerId="ADAL" clId="{C0E5C1BE-7445-7741-B482-D6E83E6A08E4}" dt="2025-07-23T05:16:41.707" v="694" actId="478"/>
          <ac:spMkLst>
            <pc:docMk/>
            <pc:sldMk cId="3418551197" sldId="26586"/>
            <ac:spMk id="4" creationId="{05FAC4EC-C595-FA00-A751-979B47729B64}"/>
          </ac:spMkLst>
        </pc:spChg>
        <pc:spChg chg="add mod">
          <ac:chgData name="Natasha Talevski" userId="d6e11cb9-f322-4b55-8697-8583fee17812" providerId="ADAL" clId="{C0E5C1BE-7445-7741-B482-D6E83E6A08E4}" dt="2025-07-23T05:16:42.089" v="695"/>
          <ac:spMkLst>
            <pc:docMk/>
            <pc:sldMk cId="3418551197" sldId="26586"/>
            <ac:spMk id="5" creationId="{0D9BAB75-B1E3-6CA7-3269-4385BA2F2849}"/>
          </ac:spMkLst>
        </pc:spChg>
        <pc:spChg chg="add mod">
          <ac:chgData name="Natasha Talevski" userId="d6e11cb9-f322-4b55-8697-8583fee17812" providerId="ADAL" clId="{C0E5C1BE-7445-7741-B482-D6E83E6A08E4}" dt="2025-07-23T05:16:42.089" v="695"/>
          <ac:spMkLst>
            <pc:docMk/>
            <pc:sldMk cId="3418551197" sldId="26586"/>
            <ac:spMk id="6" creationId="{673F3460-17F1-B74D-FAE0-65460DD09E31}"/>
          </ac:spMkLst>
        </pc:spChg>
        <pc:spChg chg="add mod">
          <ac:chgData name="Natasha Talevski" userId="d6e11cb9-f322-4b55-8697-8583fee17812" providerId="ADAL" clId="{C0E5C1BE-7445-7741-B482-D6E83E6A08E4}" dt="2025-07-23T05:16:42.089" v="695"/>
          <ac:spMkLst>
            <pc:docMk/>
            <pc:sldMk cId="3418551197" sldId="26586"/>
            <ac:spMk id="7" creationId="{4BB1F32B-C738-FBDE-4E5A-AF65F596928E}"/>
          </ac:spMkLst>
        </pc:spChg>
      </pc:sldChg>
      <pc:sldChg chg="delSp add del mod modShow">
        <pc:chgData name="Natasha Talevski" userId="d6e11cb9-f322-4b55-8697-8583fee17812" providerId="ADAL" clId="{C0E5C1BE-7445-7741-B482-D6E83E6A08E4}" dt="2025-07-23T05:10:07.768" v="388" actId="2696"/>
        <pc:sldMkLst>
          <pc:docMk/>
          <pc:sldMk cId="3746396669" sldId="26586"/>
        </pc:sldMkLst>
        <pc:spChg chg="del">
          <ac:chgData name="Natasha Talevski" userId="d6e11cb9-f322-4b55-8697-8583fee17812" providerId="ADAL" clId="{C0E5C1BE-7445-7741-B482-D6E83E6A08E4}" dt="2025-07-23T05:08:04.742" v="359" actId="21"/>
          <ac:spMkLst>
            <pc:docMk/>
            <pc:sldMk cId="3746396669" sldId="26586"/>
            <ac:spMk id="6" creationId="{17175C62-1BD7-BE46-D2FC-5419FE8DE637}"/>
          </ac:spMkLst>
        </pc:spChg>
      </pc:sldChg>
      <pc:sldChg chg="add del mod modShow">
        <pc:chgData name="Natasha Talevski" userId="d6e11cb9-f322-4b55-8697-8583fee17812" providerId="ADAL" clId="{C0E5C1BE-7445-7741-B482-D6E83E6A08E4}" dt="2025-07-23T05:06:43.807" v="303" actId="2696"/>
        <pc:sldMkLst>
          <pc:docMk/>
          <pc:sldMk cId="4093172708" sldId="26586"/>
        </pc:sldMkLst>
      </pc:sldChg>
      <pc:sldMasterChg chg="modSldLayout">
        <pc:chgData name="Natasha Talevski" userId="d6e11cb9-f322-4b55-8697-8583fee17812" providerId="ADAL" clId="{C0E5C1BE-7445-7741-B482-D6E83E6A08E4}" dt="2025-07-23T04:45:16.553" v="149" actId="962"/>
        <pc:sldMasterMkLst>
          <pc:docMk/>
          <pc:sldMasterMk cId="2672023541" sldId="2147483755"/>
        </pc:sldMasterMkLst>
        <pc:sldLayoutChg chg="addSp modSp">
          <pc:chgData name="Natasha Talevski" userId="d6e11cb9-f322-4b55-8697-8583fee17812" providerId="ADAL" clId="{C0E5C1BE-7445-7741-B482-D6E83E6A08E4}" dt="2025-07-23T04:44:57.857" v="145"/>
          <pc:sldLayoutMkLst>
            <pc:docMk/>
            <pc:sldMasterMk cId="2672023541" sldId="2147483755"/>
            <pc:sldLayoutMk cId="3974875588" sldId="2147483764"/>
          </pc:sldLayoutMkLst>
          <pc:spChg chg="add mod">
            <ac:chgData name="Natasha Talevski" userId="d6e11cb9-f322-4b55-8697-8583fee17812" providerId="ADAL" clId="{C0E5C1BE-7445-7741-B482-D6E83E6A08E4}" dt="2025-07-23T04:44:57.857" v="145"/>
            <ac:spMkLst>
              <pc:docMk/>
              <pc:sldMasterMk cId="2672023541" sldId="2147483755"/>
              <pc:sldLayoutMk cId="3974875588" sldId="2147483764"/>
              <ac:spMk id="2" creationId="{B2A7BEED-990B-F765-02DA-A647F1E02787}"/>
            </ac:spMkLst>
          </pc:spChg>
        </pc:sldLayoutChg>
        <pc:sldLayoutChg chg="addSp modSp mod">
          <pc:chgData name="Natasha Talevski" userId="d6e11cb9-f322-4b55-8697-8583fee17812" providerId="ADAL" clId="{C0E5C1BE-7445-7741-B482-D6E83E6A08E4}" dt="2025-07-23T04:45:16.553" v="149" actId="962"/>
          <pc:sldLayoutMkLst>
            <pc:docMk/>
            <pc:sldMasterMk cId="2672023541" sldId="2147483755"/>
            <pc:sldLayoutMk cId="2394597452" sldId="2147483768"/>
          </pc:sldLayoutMkLst>
          <pc:spChg chg="add mod">
            <ac:chgData name="Natasha Talevski" userId="d6e11cb9-f322-4b55-8697-8583fee17812" providerId="ADAL" clId="{C0E5C1BE-7445-7741-B482-D6E83E6A08E4}" dt="2025-07-23T04:45:16.553" v="149" actId="962"/>
            <ac:spMkLst>
              <pc:docMk/>
              <pc:sldMasterMk cId="2672023541" sldId="2147483755"/>
              <pc:sldLayoutMk cId="2394597452" sldId="2147483768"/>
              <ac:spMk id="2" creationId="{667F60C7-6BE6-81EC-7790-B18CA0D38958}"/>
            </ac:spMkLst>
          </pc:spChg>
        </pc:sldLayoutChg>
      </pc:sldMasterChg>
    </pc:docChg>
  </pc:docChgLst>
  <pc:docChgLst>
    <pc:chgData name="Callan Moroney" userId="02196289-64af-40a3-a29d-fdc28ab57c90" providerId="ADAL" clId="{8DE0DBD4-0B44-46F9-8714-95D8EAE85369}"/>
    <pc:docChg chg="undo custSel addSld delSld modSld sldOrd modMainMaster delSection modSection">
      <pc:chgData name="Callan Moroney" userId="02196289-64af-40a3-a29d-fdc28ab57c90" providerId="ADAL" clId="{8DE0DBD4-0B44-46F9-8714-95D8EAE85369}" dt="2025-07-17T13:02:09.262" v="4319" actId="20577"/>
      <pc:docMkLst>
        <pc:docMk/>
      </pc:docMkLst>
      <pc:sldChg chg="del">
        <pc:chgData name="Callan Moroney" userId="02196289-64af-40a3-a29d-fdc28ab57c90" providerId="ADAL" clId="{8DE0DBD4-0B44-46F9-8714-95D8EAE85369}" dt="2025-07-16T10:03:51.868" v="8" actId="47"/>
        <pc:sldMkLst>
          <pc:docMk/>
          <pc:sldMk cId="3180838536" sldId="257"/>
        </pc:sldMkLst>
      </pc:sldChg>
      <pc:sldChg chg="del">
        <pc:chgData name="Callan Moroney" userId="02196289-64af-40a3-a29d-fdc28ab57c90" providerId="ADAL" clId="{8DE0DBD4-0B44-46F9-8714-95D8EAE85369}" dt="2025-07-16T10:03:51.868" v="8" actId="47"/>
        <pc:sldMkLst>
          <pc:docMk/>
          <pc:sldMk cId="2420321202" sldId="258"/>
        </pc:sldMkLst>
      </pc:sldChg>
      <pc:sldChg chg="del">
        <pc:chgData name="Callan Moroney" userId="02196289-64af-40a3-a29d-fdc28ab57c90" providerId="ADAL" clId="{8DE0DBD4-0B44-46F9-8714-95D8EAE85369}" dt="2025-07-16T10:03:51.868" v="8" actId="47"/>
        <pc:sldMkLst>
          <pc:docMk/>
          <pc:sldMk cId="1692681572" sldId="260"/>
        </pc:sldMkLst>
      </pc:sldChg>
      <pc:sldChg chg="del">
        <pc:chgData name="Callan Moroney" userId="02196289-64af-40a3-a29d-fdc28ab57c90" providerId="ADAL" clId="{8DE0DBD4-0B44-46F9-8714-95D8EAE85369}" dt="2025-07-16T10:03:51.868" v="8" actId="47"/>
        <pc:sldMkLst>
          <pc:docMk/>
          <pc:sldMk cId="1241657028" sldId="263"/>
        </pc:sldMkLst>
      </pc:sldChg>
      <pc:sldChg chg="del">
        <pc:chgData name="Callan Moroney" userId="02196289-64af-40a3-a29d-fdc28ab57c90" providerId="ADAL" clId="{8DE0DBD4-0B44-46F9-8714-95D8EAE85369}" dt="2025-07-16T10:03:51.868" v="8" actId="47"/>
        <pc:sldMkLst>
          <pc:docMk/>
          <pc:sldMk cId="3317078366" sldId="264"/>
        </pc:sldMkLst>
      </pc:sldChg>
      <pc:sldChg chg="del">
        <pc:chgData name="Callan Moroney" userId="02196289-64af-40a3-a29d-fdc28ab57c90" providerId="ADAL" clId="{8DE0DBD4-0B44-46F9-8714-95D8EAE85369}" dt="2025-07-16T10:03:51.868" v="8" actId="47"/>
        <pc:sldMkLst>
          <pc:docMk/>
          <pc:sldMk cId="3218114721" sldId="266"/>
        </pc:sldMkLst>
      </pc:sldChg>
      <pc:sldChg chg="del">
        <pc:chgData name="Callan Moroney" userId="02196289-64af-40a3-a29d-fdc28ab57c90" providerId="ADAL" clId="{8DE0DBD4-0B44-46F9-8714-95D8EAE85369}" dt="2025-07-16T10:03:51.868" v="8" actId="47"/>
        <pc:sldMkLst>
          <pc:docMk/>
          <pc:sldMk cId="2799207117" sldId="267"/>
        </pc:sldMkLst>
      </pc:sldChg>
      <pc:sldChg chg="del">
        <pc:chgData name="Callan Moroney" userId="02196289-64af-40a3-a29d-fdc28ab57c90" providerId="ADAL" clId="{8DE0DBD4-0B44-46F9-8714-95D8EAE85369}" dt="2025-07-16T10:03:51.868" v="8" actId="47"/>
        <pc:sldMkLst>
          <pc:docMk/>
          <pc:sldMk cId="806301308" sldId="268"/>
        </pc:sldMkLst>
      </pc:sldChg>
      <pc:sldChg chg="del">
        <pc:chgData name="Callan Moroney" userId="02196289-64af-40a3-a29d-fdc28ab57c90" providerId="ADAL" clId="{8DE0DBD4-0B44-46F9-8714-95D8EAE85369}" dt="2025-07-16T10:03:51.868" v="8" actId="47"/>
        <pc:sldMkLst>
          <pc:docMk/>
          <pc:sldMk cId="2481631140" sldId="269"/>
        </pc:sldMkLst>
      </pc:sldChg>
      <pc:sldChg chg="del">
        <pc:chgData name="Callan Moroney" userId="02196289-64af-40a3-a29d-fdc28ab57c90" providerId="ADAL" clId="{8DE0DBD4-0B44-46F9-8714-95D8EAE85369}" dt="2025-07-16T10:03:51.868" v="8" actId="47"/>
        <pc:sldMkLst>
          <pc:docMk/>
          <pc:sldMk cId="3646775475" sldId="270"/>
        </pc:sldMkLst>
      </pc:sldChg>
      <pc:sldChg chg="del">
        <pc:chgData name="Callan Moroney" userId="02196289-64af-40a3-a29d-fdc28ab57c90" providerId="ADAL" clId="{8DE0DBD4-0B44-46F9-8714-95D8EAE85369}" dt="2025-07-16T10:03:51.868" v="8" actId="47"/>
        <pc:sldMkLst>
          <pc:docMk/>
          <pc:sldMk cId="2028193910" sldId="271"/>
        </pc:sldMkLst>
      </pc:sldChg>
      <pc:sldChg chg="del">
        <pc:chgData name="Callan Moroney" userId="02196289-64af-40a3-a29d-fdc28ab57c90" providerId="ADAL" clId="{8DE0DBD4-0B44-46F9-8714-95D8EAE85369}" dt="2025-07-16T10:03:51.868" v="8" actId="47"/>
        <pc:sldMkLst>
          <pc:docMk/>
          <pc:sldMk cId="1677632659" sldId="272"/>
        </pc:sldMkLst>
      </pc:sldChg>
      <pc:sldChg chg="del">
        <pc:chgData name="Callan Moroney" userId="02196289-64af-40a3-a29d-fdc28ab57c90" providerId="ADAL" clId="{8DE0DBD4-0B44-46F9-8714-95D8EAE85369}" dt="2025-07-16T10:03:51.868" v="8" actId="47"/>
        <pc:sldMkLst>
          <pc:docMk/>
          <pc:sldMk cId="1951945634" sldId="273"/>
        </pc:sldMkLst>
      </pc:sldChg>
      <pc:sldChg chg="del">
        <pc:chgData name="Callan Moroney" userId="02196289-64af-40a3-a29d-fdc28ab57c90" providerId="ADAL" clId="{8DE0DBD4-0B44-46F9-8714-95D8EAE85369}" dt="2025-07-16T10:03:51.868" v="8" actId="47"/>
        <pc:sldMkLst>
          <pc:docMk/>
          <pc:sldMk cId="1417763962" sldId="274"/>
        </pc:sldMkLst>
      </pc:sldChg>
      <pc:sldChg chg="del">
        <pc:chgData name="Callan Moroney" userId="02196289-64af-40a3-a29d-fdc28ab57c90" providerId="ADAL" clId="{8DE0DBD4-0B44-46F9-8714-95D8EAE85369}" dt="2025-07-16T10:03:51.868" v="8" actId="47"/>
        <pc:sldMkLst>
          <pc:docMk/>
          <pc:sldMk cId="3645715573" sldId="275"/>
        </pc:sldMkLst>
      </pc:sldChg>
      <pc:sldChg chg="del">
        <pc:chgData name="Callan Moroney" userId="02196289-64af-40a3-a29d-fdc28ab57c90" providerId="ADAL" clId="{8DE0DBD4-0B44-46F9-8714-95D8EAE85369}" dt="2025-07-16T10:03:51.868" v="8" actId="47"/>
        <pc:sldMkLst>
          <pc:docMk/>
          <pc:sldMk cId="3873870143" sldId="276"/>
        </pc:sldMkLst>
      </pc:sldChg>
      <pc:sldChg chg="del">
        <pc:chgData name="Callan Moroney" userId="02196289-64af-40a3-a29d-fdc28ab57c90" providerId="ADAL" clId="{8DE0DBD4-0B44-46F9-8714-95D8EAE85369}" dt="2025-07-16T10:03:51.868" v="8" actId="47"/>
        <pc:sldMkLst>
          <pc:docMk/>
          <pc:sldMk cId="4220636816" sldId="277"/>
        </pc:sldMkLst>
      </pc:sldChg>
      <pc:sldChg chg="del">
        <pc:chgData name="Callan Moroney" userId="02196289-64af-40a3-a29d-fdc28ab57c90" providerId="ADAL" clId="{8DE0DBD4-0B44-46F9-8714-95D8EAE85369}" dt="2025-07-16T10:03:51.868" v="8" actId="47"/>
        <pc:sldMkLst>
          <pc:docMk/>
          <pc:sldMk cId="1878073473" sldId="278"/>
        </pc:sldMkLst>
      </pc:sldChg>
      <pc:sldChg chg="del">
        <pc:chgData name="Callan Moroney" userId="02196289-64af-40a3-a29d-fdc28ab57c90" providerId="ADAL" clId="{8DE0DBD4-0B44-46F9-8714-95D8EAE85369}" dt="2025-07-16T10:03:51.868" v="8" actId="47"/>
        <pc:sldMkLst>
          <pc:docMk/>
          <pc:sldMk cId="3214317109" sldId="279"/>
        </pc:sldMkLst>
      </pc:sldChg>
      <pc:sldChg chg="del">
        <pc:chgData name="Callan Moroney" userId="02196289-64af-40a3-a29d-fdc28ab57c90" providerId="ADAL" clId="{8DE0DBD4-0B44-46F9-8714-95D8EAE85369}" dt="2025-07-16T10:03:51.868" v="8" actId="47"/>
        <pc:sldMkLst>
          <pc:docMk/>
          <pc:sldMk cId="792225261" sldId="280"/>
        </pc:sldMkLst>
      </pc:sldChg>
      <pc:sldChg chg="del">
        <pc:chgData name="Callan Moroney" userId="02196289-64af-40a3-a29d-fdc28ab57c90" providerId="ADAL" clId="{8DE0DBD4-0B44-46F9-8714-95D8EAE85369}" dt="2025-07-16T10:03:51.868" v="8" actId="47"/>
        <pc:sldMkLst>
          <pc:docMk/>
          <pc:sldMk cId="3792642404" sldId="281"/>
        </pc:sldMkLst>
      </pc:sldChg>
      <pc:sldChg chg="del">
        <pc:chgData name="Callan Moroney" userId="02196289-64af-40a3-a29d-fdc28ab57c90" providerId="ADAL" clId="{8DE0DBD4-0B44-46F9-8714-95D8EAE85369}" dt="2025-07-16T10:03:51.868" v="8" actId="47"/>
        <pc:sldMkLst>
          <pc:docMk/>
          <pc:sldMk cId="1296103201" sldId="283"/>
        </pc:sldMkLst>
      </pc:sldChg>
      <pc:sldChg chg="del">
        <pc:chgData name="Callan Moroney" userId="02196289-64af-40a3-a29d-fdc28ab57c90" providerId="ADAL" clId="{8DE0DBD4-0B44-46F9-8714-95D8EAE85369}" dt="2025-07-16T10:03:51.868" v="8" actId="47"/>
        <pc:sldMkLst>
          <pc:docMk/>
          <pc:sldMk cId="3501596117" sldId="284"/>
        </pc:sldMkLst>
      </pc:sldChg>
      <pc:sldChg chg="del">
        <pc:chgData name="Callan Moroney" userId="02196289-64af-40a3-a29d-fdc28ab57c90" providerId="ADAL" clId="{8DE0DBD4-0B44-46F9-8714-95D8EAE85369}" dt="2025-07-16T10:03:51.868" v="8" actId="47"/>
        <pc:sldMkLst>
          <pc:docMk/>
          <pc:sldMk cId="1475786491" sldId="285"/>
        </pc:sldMkLst>
      </pc:sldChg>
      <pc:sldChg chg="del">
        <pc:chgData name="Callan Moroney" userId="02196289-64af-40a3-a29d-fdc28ab57c90" providerId="ADAL" clId="{8DE0DBD4-0B44-46F9-8714-95D8EAE85369}" dt="2025-07-16T10:03:51.868" v="8" actId="47"/>
        <pc:sldMkLst>
          <pc:docMk/>
          <pc:sldMk cId="982319601" sldId="286"/>
        </pc:sldMkLst>
      </pc:sldChg>
      <pc:sldChg chg="del">
        <pc:chgData name="Callan Moroney" userId="02196289-64af-40a3-a29d-fdc28ab57c90" providerId="ADAL" clId="{8DE0DBD4-0B44-46F9-8714-95D8EAE85369}" dt="2025-07-16T10:03:51.868" v="8" actId="47"/>
        <pc:sldMkLst>
          <pc:docMk/>
          <pc:sldMk cId="3731626687" sldId="287"/>
        </pc:sldMkLst>
      </pc:sldChg>
      <pc:sldChg chg="del">
        <pc:chgData name="Callan Moroney" userId="02196289-64af-40a3-a29d-fdc28ab57c90" providerId="ADAL" clId="{8DE0DBD4-0B44-46F9-8714-95D8EAE85369}" dt="2025-07-16T10:03:51.868" v="8" actId="47"/>
        <pc:sldMkLst>
          <pc:docMk/>
          <pc:sldMk cId="3626166551" sldId="288"/>
        </pc:sldMkLst>
      </pc:sldChg>
      <pc:sldChg chg="del">
        <pc:chgData name="Callan Moroney" userId="02196289-64af-40a3-a29d-fdc28ab57c90" providerId="ADAL" clId="{8DE0DBD4-0B44-46F9-8714-95D8EAE85369}" dt="2025-07-16T10:03:51.868" v="8" actId="47"/>
        <pc:sldMkLst>
          <pc:docMk/>
          <pc:sldMk cId="2031742732" sldId="289"/>
        </pc:sldMkLst>
      </pc:sldChg>
      <pc:sldChg chg="del">
        <pc:chgData name="Callan Moroney" userId="02196289-64af-40a3-a29d-fdc28ab57c90" providerId="ADAL" clId="{8DE0DBD4-0B44-46F9-8714-95D8EAE85369}" dt="2025-07-16T10:03:51.868" v="8" actId="47"/>
        <pc:sldMkLst>
          <pc:docMk/>
          <pc:sldMk cId="817509734" sldId="292"/>
        </pc:sldMkLst>
      </pc:sldChg>
      <pc:sldChg chg="del">
        <pc:chgData name="Callan Moroney" userId="02196289-64af-40a3-a29d-fdc28ab57c90" providerId="ADAL" clId="{8DE0DBD4-0B44-46F9-8714-95D8EAE85369}" dt="2025-07-16T10:03:51.868" v="8" actId="47"/>
        <pc:sldMkLst>
          <pc:docMk/>
          <pc:sldMk cId="441577644" sldId="293"/>
        </pc:sldMkLst>
      </pc:sldChg>
      <pc:sldChg chg="del">
        <pc:chgData name="Callan Moroney" userId="02196289-64af-40a3-a29d-fdc28ab57c90" providerId="ADAL" clId="{8DE0DBD4-0B44-46F9-8714-95D8EAE85369}" dt="2025-07-16T10:03:51.868" v="8" actId="47"/>
        <pc:sldMkLst>
          <pc:docMk/>
          <pc:sldMk cId="1557447588" sldId="304"/>
        </pc:sldMkLst>
      </pc:sldChg>
      <pc:sldChg chg="del">
        <pc:chgData name="Callan Moroney" userId="02196289-64af-40a3-a29d-fdc28ab57c90" providerId="ADAL" clId="{8DE0DBD4-0B44-46F9-8714-95D8EAE85369}" dt="2025-07-16T10:03:51.868" v="8" actId="47"/>
        <pc:sldMkLst>
          <pc:docMk/>
          <pc:sldMk cId="2848071399" sldId="305"/>
        </pc:sldMkLst>
      </pc:sldChg>
      <pc:sldChg chg="del">
        <pc:chgData name="Callan Moroney" userId="02196289-64af-40a3-a29d-fdc28ab57c90" providerId="ADAL" clId="{8DE0DBD4-0B44-46F9-8714-95D8EAE85369}" dt="2025-07-16T10:03:51.868" v="8" actId="47"/>
        <pc:sldMkLst>
          <pc:docMk/>
          <pc:sldMk cId="3565690116" sldId="306"/>
        </pc:sldMkLst>
      </pc:sldChg>
      <pc:sldChg chg="del">
        <pc:chgData name="Callan Moroney" userId="02196289-64af-40a3-a29d-fdc28ab57c90" providerId="ADAL" clId="{8DE0DBD4-0B44-46F9-8714-95D8EAE85369}" dt="2025-07-16T10:03:51.868" v="8" actId="47"/>
        <pc:sldMkLst>
          <pc:docMk/>
          <pc:sldMk cId="4111068508" sldId="307"/>
        </pc:sldMkLst>
      </pc:sldChg>
      <pc:sldChg chg="del">
        <pc:chgData name="Callan Moroney" userId="02196289-64af-40a3-a29d-fdc28ab57c90" providerId="ADAL" clId="{8DE0DBD4-0B44-46F9-8714-95D8EAE85369}" dt="2025-07-16T10:03:51.868" v="8" actId="47"/>
        <pc:sldMkLst>
          <pc:docMk/>
          <pc:sldMk cId="178252363" sldId="308"/>
        </pc:sldMkLst>
      </pc:sldChg>
      <pc:sldChg chg="del">
        <pc:chgData name="Callan Moroney" userId="02196289-64af-40a3-a29d-fdc28ab57c90" providerId="ADAL" clId="{8DE0DBD4-0B44-46F9-8714-95D8EAE85369}" dt="2025-07-16T10:03:51.868" v="8" actId="47"/>
        <pc:sldMkLst>
          <pc:docMk/>
          <pc:sldMk cId="2534286002" sldId="309"/>
        </pc:sldMkLst>
      </pc:sldChg>
      <pc:sldChg chg="del">
        <pc:chgData name="Callan Moroney" userId="02196289-64af-40a3-a29d-fdc28ab57c90" providerId="ADAL" clId="{8DE0DBD4-0B44-46F9-8714-95D8EAE85369}" dt="2025-07-16T10:03:51.868" v="8" actId="47"/>
        <pc:sldMkLst>
          <pc:docMk/>
          <pc:sldMk cId="3410442386" sldId="350"/>
        </pc:sldMkLst>
      </pc:sldChg>
      <pc:sldChg chg="del">
        <pc:chgData name="Callan Moroney" userId="02196289-64af-40a3-a29d-fdc28ab57c90" providerId="ADAL" clId="{8DE0DBD4-0B44-46F9-8714-95D8EAE85369}" dt="2025-07-16T10:03:51.868" v="8" actId="47"/>
        <pc:sldMkLst>
          <pc:docMk/>
          <pc:sldMk cId="3057755832" sldId="354"/>
        </pc:sldMkLst>
      </pc:sldChg>
      <pc:sldChg chg="del">
        <pc:chgData name="Callan Moroney" userId="02196289-64af-40a3-a29d-fdc28ab57c90" providerId="ADAL" clId="{8DE0DBD4-0B44-46F9-8714-95D8EAE85369}" dt="2025-07-16T10:03:51.868" v="8" actId="47"/>
        <pc:sldMkLst>
          <pc:docMk/>
          <pc:sldMk cId="3235713175" sldId="355"/>
        </pc:sldMkLst>
      </pc:sldChg>
      <pc:sldChg chg="del">
        <pc:chgData name="Callan Moroney" userId="02196289-64af-40a3-a29d-fdc28ab57c90" providerId="ADAL" clId="{8DE0DBD4-0B44-46F9-8714-95D8EAE85369}" dt="2025-07-16T10:03:51.868" v="8" actId="47"/>
        <pc:sldMkLst>
          <pc:docMk/>
          <pc:sldMk cId="4254745378" sldId="356"/>
        </pc:sldMkLst>
      </pc:sldChg>
      <pc:sldChg chg="del">
        <pc:chgData name="Callan Moroney" userId="02196289-64af-40a3-a29d-fdc28ab57c90" providerId="ADAL" clId="{8DE0DBD4-0B44-46F9-8714-95D8EAE85369}" dt="2025-07-16T10:03:51.868" v="8" actId="47"/>
        <pc:sldMkLst>
          <pc:docMk/>
          <pc:sldMk cId="2729289545" sldId="357"/>
        </pc:sldMkLst>
      </pc:sldChg>
      <pc:sldChg chg="del">
        <pc:chgData name="Callan Moroney" userId="02196289-64af-40a3-a29d-fdc28ab57c90" providerId="ADAL" clId="{8DE0DBD4-0B44-46F9-8714-95D8EAE85369}" dt="2025-07-16T10:03:51.868" v="8" actId="47"/>
        <pc:sldMkLst>
          <pc:docMk/>
          <pc:sldMk cId="1063542861" sldId="358"/>
        </pc:sldMkLst>
      </pc:sldChg>
      <pc:sldChg chg="del">
        <pc:chgData name="Callan Moroney" userId="02196289-64af-40a3-a29d-fdc28ab57c90" providerId="ADAL" clId="{8DE0DBD4-0B44-46F9-8714-95D8EAE85369}" dt="2025-07-16T10:03:51.868" v="8" actId="47"/>
        <pc:sldMkLst>
          <pc:docMk/>
          <pc:sldMk cId="1611928672" sldId="359"/>
        </pc:sldMkLst>
      </pc:sldChg>
      <pc:sldChg chg="del">
        <pc:chgData name="Callan Moroney" userId="02196289-64af-40a3-a29d-fdc28ab57c90" providerId="ADAL" clId="{8DE0DBD4-0B44-46F9-8714-95D8EAE85369}" dt="2025-07-16T10:02:50.791" v="3" actId="47"/>
        <pc:sldMkLst>
          <pc:docMk/>
          <pc:sldMk cId="3225370885" sldId="363"/>
        </pc:sldMkLst>
      </pc:sldChg>
      <pc:sldChg chg="del">
        <pc:chgData name="Callan Moroney" userId="02196289-64af-40a3-a29d-fdc28ab57c90" providerId="ADAL" clId="{8DE0DBD4-0B44-46F9-8714-95D8EAE85369}" dt="2025-07-16T10:02:50.791" v="3" actId="47"/>
        <pc:sldMkLst>
          <pc:docMk/>
          <pc:sldMk cId="298949728" sldId="364"/>
        </pc:sldMkLst>
      </pc:sldChg>
      <pc:sldChg chg="del">
        <pc:chgData name="Callan Moroney" userId="02196289-64af-40a3-a29d-fdc28ab57c90" providerId="ADAL" clId="{8DE0DBD4-0B44-46F9-8714-95D8EAE85369}" dt="2025-07-16T10:03:05.911" v="4" actId="47"/>
        <pc:sldMkLst>
          <pc:docMk/>
          <pc:sldMk cId="886162339" sldId="26359"/>
        </pc:sldMkLst>
      </pc:sldChg>
      <pc:sldChg chg="del">
        <pc:chgData name="Callan Moroney" userId="02196289-64af-40a3-a29d-fdc28ab57c90" providerId="ADAL" clId="{8DE0DBD4-0B44-46F9-8714-95D8EAE85369}" dt="2025-07-16T10:03:38.849" v="7" actId="47"/>
        <pc:sldMkLst>
          <pc:docMk/>
          <pc:sldMk cId="2925592299" sldId="26365"/>
        </pc:sldMkLst>
      </pc:sldChg>
      <pc:sldChg chg="del">
        <pc:chgData name="Callan Moroney" userId="02196289-64af-40a3-a29d-fdc28ab57c90" providerId="ADAL" clId="{8DE0DBD4-0B44-46F9-8714-95D8EAE85369}" dt="2025-07-16T10:02:50.791" v="3" actId="47"/>
        <pc:sldMkLst>
          <pc:docMk/>
          <pc:sldMk cId="516776027" sldId="26370"/>
        </pc:sldMkLst>
      </pc:sldChg>
      <pc:sldChg chg="del">
        <pc:chgData name="Callan Moroney" userId="02196289-64af-40a3-a29d-fdc28ab57c90" providerId="ADAL" clId="{8DE0DBD4-0B44-46F9-8714-95D8EAE85369}" dt="2025-07-16T10:02:50.791" v="3" actId="47"/>
        <pc:sldMkLst>
          <pc:docMk/>
          <pc:sldMk cId="3367879373" sldId="26374"/>
        </pc:sldMkLst>
      </pc:sldChg>
      <pc:sldChg chg="del">
        <pc:chgData name="Callan Moroney" userId="02196289-64af-40a3-a29d-fdc28ab57c90" providerId="ADAL" clId="{8DE0DBD4-0B44-46F9-8714-95D8EAE85369}" dt="2025-07-16T10:03:38.849" v="7" actId="47"/>
        <pc:sldMkLst>
          <pc:docMk/>
          <pc:sldMk cId="707406146" sldId="26375"/>
        </pc:sldMkLst>
      </pc:sldChg>
      <pc:sldChg chg="del">
        <pc:chgData name="Callan Moroney" userId="02196289-64af-40a3-a29d-fdc28ab57c90" providerId="ADAL" clId="{8DE0DBD4-0B44-46F9-8714-95D8EAE85369}" dt="2025-07-16T10:02:50.791" v="3" actId="47"/>
        <pc:sldMkLst>
          <pc:docMk/>
          <pc:sldMk cId="3767787650" sldId="26376"/>
        </pc:sldMkLst>
      </pc:sldChg>
      <pc:sldChg chg="del">
        <pc:chgData name="Callan Moroney" userId="02196289-64af-40a3-a29d-fdc28ab57c90" providerId="ADAL" clId="{8DE0DBD4-0B44-46F9-8714-95D8EAE85369}" dt="2025-07-16T10:03:38.849" v="7" actId="47"/>
        <pc:sldMkLst>
          <pc:docMk/>
          <pc:sldMk cId="765675927" sldId="26378"/>
        </pc:sldMkLst>
      </pc:sldChg>
      <pc:sldChg chg="del">
        <pc:chgData name="Callan Moroney" userId="02196289-64af-40a3-a29d-fdc28ab57c90" providerId="ADAL" clId="{8DE0DBD4-0B44-46F9-8714-95D8EAE85369}" dt="2025-07-16T10:02:50.791" v="3" actId="47"/>
        <pc:sldMkLst>
          <pc:docMk/>
          <pc:sldMk cId="2136623728" sldId="26379"/>
        </pc:sldMkLst>
      </pc:sldChg>
      <pc:sldChg chg="del">
        <pc:chgData name="Callan Moroney" userId="02196289-64af-40a3-a29d-fdc28ab57c90" providerId="ADAL" clId="{8DE0DBD4-0B44-46F9-8714-95D8EAE85369}" dt="2025-07-16T10:06:25.232" v="11" actId="47"/>
        <pc:sldMkLst>
          <pc:docMk/>
          <pc:sldMk cId="3977060110" sldId="26381"/>
        </pc:sldMkLst>
      </pc:sldChg>
      <pc:sldChg chg="del">
        <pc:chgData name="Callan Moroney" userId="02196289-64af-40a3-a29d-fdc28ab57c90" providerId="ADAL" clId="{8DE0DBD4-0B44-46F9-8714-95D8EAE85369}" dt="2025-07-16T10:03:38.849" v="7" actId="47"/>
        <pc:sldMkLst>
          <pc:docMk/>
          <pc:sldMk cId="2729786927" sldId="26382"/>
        </pc:sldMkLst>
      </pc:sldChg>
      <pc:sldChg chg="del">
        <pc:chgData name="Callan Moroney" userId="02196289-64af-40a3-a29d-fdc28ab57c90" providerId="ADAL" clId="{8DE0DBD4-0B44-46F9-8714-95D8EAE85369}" dt="2025-07-16T10:03:38.849" v="7" actId="47"/>
        <pc:sldMkLst>
          <pc:docMk/>
          <pc:sldMk cId="2597034678" sldId="26384"/>
        </pc:sldMkLst>
      </pc:sldChg>
      <pc:sldChg chg="del">
        <pc:chgData name="Callan Moroney" userId="02196289-64af-40a3-a29d-fdc28ab57c90" providerId="ADAL" clId="{8DE0DBD4-0B44-46F9-8714-95D8EAE85369}" dt="2025-07-16T10:03:38.849" v="7" actId="47"/>
        <pc:sldMkLst>
          <pc:docMk/>
          <pc:sldMk cId="181663965" sldId="26385"/>
        </pc:sldMkLst>
      </pc:sldChg>
      <pc:sldChg chg="del">
        <pc:chgData name="Callan Moroney" userId="02196289-64af-40a3-a29d-fdc28ab57c90" providerId="ADAL" clId="{8DE0DBD4-0B44-46F9-8714-95D8EAE85369}" dt="2025-07-16T10:03:38.849" v="7" actId="47"/>
        <pc:sldMkLst>
          <pc:docMk/>
          <pc:sldMk cId="1447528204" sldId="26386"/>
        </pc:sldMkLst>
      </pc:sldChg>
      <pc:sldChg chg="del">
        <pc:chgData name="Callan Moroney" userId="02196289-64af-40a3-a29d-fdc28ab57c90" providerId="ADAL" clId="{8DE0DBD4-0B44-46F9-8714-95D8EAE85369}" dt="2025-07-16T10:03:38.849" v="7" actId="47"/>
        <pc:sldMkLst>
          <pc:docMk/>
          <pc:sldMk cId="61420684" sldId="26387"/>
        </pc:sldMkLst>
      </pc:sldChg>
      <pc:sldChg chg="del">
        <pc:chgData name="Callan Moroney" userId="02196289-64af-40a3-a29d-fdc28ab57c90" providerId="ADAL" clId="{8DE0DBD4-0B44-46F9-8714-95D8EAE85369}" dt="2025-07-16T10:03:38.849" v="7" actId="47"/>
        <pc:sldMkLst>
          <pc:docMk/>
          <pc:sldMk cId="4183656278" sldId="26388"/>
        </pc:sldMkLst>
      </pc:sldChg>
      <pc:sldChg chg="del">
        <pc:chgData name="Callan Moroney" userId="02196289-64af-40a3-a29d-fdc28ab57c90" providerId="ADAL" clId="{8DE0DBD4-0B44-46F9-8714-95D8EAE85369}" dt="2025-07-16T10:03:38.849" v="7" actId="47"/>
        <pc:sldMkLst>
          <pc:docMk/>
          <pc:sldMk cId="2137746584" sldId="26389"/>
        </pc:sldMkLst>
      </pc:sldChg>
      <pc:sldChg chg="del">
        <pc:chgData name="Callan Moroney" userId="02196289-64af-40a3-a29d-fdc28ab57c90" providerId="ADAL" clId="{8DE0DBD4-0B44-46F9-8714-95D8EAE85369}" dt="2025-07-16T10:03:38.849" v="7" actId="47"/>
        <pc:sldMkLst>
          <pc:docMk/>
          <pc:sldMk cId="314340932" sldId="26390"/>
        </pc:sldMkLst>
      </pc:sldChg>
      <pc:sldChg chg="del">
        <pc:chgData name="Callan Moroney" userId="02196289-64af-40a3-a29d-fdc28ab57c90" providerId="ADAL" clId="{8DE0DBD4-0B44-46F9-8714-95D8EAE85369}" dt="2025-07-16T10:03:38.849" v="7" actId="47"/>
        <pc:sldMkLst>
          <pc:docMk/>
          <pc:sldMk cId="3368890121" sldId="26391"/>
        </pc:sldMkLst>
      </pc:sldChg>
      <pc:sldChg chg="del">
        <pc:chgData name="Callan Moroney" userId="02196289-64af-40a3-a29d-fdc28ab57c90" providerId="ADAL" clId="{8DE0DBD4-0B44-46F9-8714-95D8EAE85369}" dt="2025-07-16T10:03:38.849" v="7" actId="47"/>
        <pc:sldMkLst>
          <pc:docMk/>
          <pc:sldMk cId="620338910" sldId="26392"/>
        </pc:sldMkLst>
      </pc:sldChg>
      <pc:sldChg chg="del">
        <pc:chgData name="Callan Moroney" userId="02196289-64af-40a3-a29d-fdc28ab57c90" providerId="ADAL" clId="{8DE0DBD4-0B44-46F9-8714-95D8EAE85369}" dt="2025-07-16T10:03:38.849" v="7" actId="47"/>
        <pc:sldMkLst>
          <pc:docMk/>
          <pc:sldMk cId="3142994722" sldId="26393"/>
        </pc:sldMkLst>
      </pc:sldChg>
      <pc:sldChg chg="del">
        <pc:chgData name="Callan Moroney" userId="02196289-64af-40a3-a29d-fdc28ab57c90" providerId="ADAL" clId="{8DE0DBD4-0B44-46F9-8714-95D8EAE85369}" dt="2025-07-16T11:18:24.117" v="3579" actId="47"/>
        <pc:sldMkLst>
          <pc:docMk/>
          <pc:sldMk cId="1340061691" sldId="26394"/>
        </pc:sldMkLst>
      </pc:sldChg>
      <pc:sldChg chg="ord">
        <pc:chgData name="Callan Moroney" userId="02196289-64af-40a3-a29d-fdc28ab57c90" providerId="ADAL" clId="{8DE0DBD4-0B44-46F9-8714-95D8EAE85369}" dt="2025-07-16T11:03:37.354" v="2838"/>
        <pc:sldMkLst>
          <pc:docMk/>
          <pc:sldMk cId="1619824347" sldId="26395"/>
        </pc:sldMkLst>
      </pc:sldChg>
      <pc:sldChg chg="del">
        <pc:chgData name="Callan Moroney" userId="02196289-64af-40a3-a29d-fdc28ab57c90" providerId="ADAL" clId="{8DE0DBD4-0B44-46F9-8714-95D8EAE85369}" dt="2025-07-16T10:02:50.791" v="3" actId="47"/>
        <pc:sldMkLst>
          <pc:docMk/>
          <pc:sldMk cId="2721194167" sldId="26396"/>
        </pc:sldMkLst>
      </pc:sldChg>
      <pc:sldChg chg="del">
        <pc:chgData name="Callan Moroney" userId="02196289-64af-40a3-a29d-fdc28ab57c90" providerId="ADAL" clId="{8DE0DBD4-0B44-46F9-8714-95D8EAE85369}" dt="2025-07-16T10:03:38.849" v="7" actId="47"/>
        <pc:sldMkLst>
          <pc:docMk/>
          <pc:sldMk cId="2571092156" sldId="26397"/>
        </pc:sldMkLst>
      </pc:sldChg>
      <pc:sldChg chg="del">
        <pc:chgData name="Callan Moroney" userId="02196289-64af-40a3-a29d-fdc28ab57c90" providerId="ADAL" clId="{8DE0DBD4-0B44-46F9-8714-95D8EAE85369}" dt="2025-07-16T10:03:38.849" v="7" actId="47"/>
        <pc:sldMkLst>
          <pc:docMk/>
          <pc:sldMk cId="831675380" sldId="26398"/>
        </pc:sldMkLst>
      </pc:sldChg>
      <pc:sldChg chg="del">
        <pc:chgData name="Callan Moroney" userId="02196289-64af-40a3-a29d-fdc28ab57c90" providerId="ADAL" clId="{8DE0DBD4-0B44-46F9-8714-95D8EAE85369}" dt="2025-07-16T10:03:38.849" v="7" actId="47"/>
        <pc:sldMkLst>
          <pc:docMk/>
          <pc:sldMk cId="956634418" sldId="26487"/>
        </pc:sldMkLst>
      </pc:sldChg>
      <pc:sldChg chg="del">
        <pc:chgData name="Callan Moroney" userId="02196289-64af-40a3-a29d-fdc28ab57c90" providerId="ADAL" clId="{8DE0DBD4-0B44-46F9-8714-95D8EAE85369}" dt="2025-07-16T10:03:05.911" v="4" actId="47"/>
        <pc:sldMkLst>
          <pc:docMk/>
          <pc:sldMk cId="2212264922" sldId="26505"/>
        </pc:sldMkLst>
      </pc:sldChg>
      <pc:sldChg chg="del">
        <pc:chgData name="Callan Moroney" userId="02196289-64af-40a3-a29d-fdc28ab57c90" providerId="ADAL" clId="{8DE0DBD4-0B44-46F9-8714-95D8EAE85369}" dt="2025-07-16T10:03:05.911" v="4" actId="47"/>
        <pc:sldMkLst>
          <pc:docMk/>
          <pc:sldMk cId="3484532202" sldId="26506"/>
        </pc:sldMkLst>
      </pc:sldChg>
      <pc:sldChg chg="del">
        <pc:chgData name="Callan Moroney" userId="02196289-64af-40a3-a29d-fdc28ab57c90" providerId="ADAL" clId="{8DE0DBD4-0B44-46F9-8714-95D8EAE85369}" dt="2025-07-16T10:03:38.849" v="7" actId="47"/>
        <pc:sldMkLst>
          <pc:docMk/>
          <pc:sldMk cId="2430753580" sldId="26507"/>
        </pc:sldMkLst>
      </pc:sldChg>
      <pc:sldChg chg="del">
        <pc:chgData name="Callan Moroney" userId="02196289-64af-40a3-a29d-fdc28ab57c90" providerId="ADAL" clId="{8DE0DBD4-0B44-46F9-8714-95D8EAE85369}" dt="2025-07-16T10:03:38.849" v="7" actId="47"/>
        <pc:sldMkLst>
          <pc:docMk/>
          <pc:sldMk cId="2203881179" sldId="26508"/>
        </pc:sldMkLst>
      </pc:sldChg>
      <pc:sldChg chg="del">
        <pc:chgData name="Callan Moroney" userId="02196289-64af-40a3-a29d-fdc28ab57c90" providerId="ADAL" clId="{8DE0DBD4-0B44-46F9-8714-95D8EAE85369}" dt="2025-07-16T10:16:12.910" v="113" actId="47"/>
        <pc:sldMkLst>
          <pc:docMk/>
          <pc:sldMk cId="2351205661" sldId="26509"/>
        </pc:sldMkLst>
      </pc:sldChg>
      <pc:sldChg chg="modSp mod ord modNotesTx">
        <pc:chgData name="Callan Moroney" userId="02196289-64af-40a3-a29d-fdc28ab57c90" providerId="ADAL" clId="{8DE0DBD4-0B44-46F9-8714-95D8EAE85369}" dt="2025-07-16T10:32:22.440" v="1227" actId="20577"/>
        <pc:sldMkLst>
          <pc:docMk/>
          <pc:sldMk cId="1041699653" sldId="26513"/>
        </pc:sldMkLst>
      </pc:sldChg>
      <pc:sldChg chg="ord">
        <pc:chgData name="Callan Moroney" userId="02196289-64af-40a3-a29d-fdc28ab57c90" providerId="ADAL" clId="{8DE0DBD4-0B44-46F9-8714-95D8EAE85369}" dt="2025-07-16T10:41:10.934" v="1520"/>
        <pc:sldMkLst>
          <pc:docMk/>
          <pc:sldMk cId="4122924361" sldId="26514"/>
        </pc:sldMkLst>
      </pc:sldChg>
      <pc:sldChg chg="ord">
        <pc:chgData name="Callan Moroney" userId="02196289-64af-40a3-a29d-fdc28ab57c90" providerId="ADAL" clId="{8DE0DBD4-0B44-46F9-8714-95D8EAE85369}" dt="2025-07-16T10:35:28.323" v="1267"/>
        <pc:sldMkLst>
          <pc:docMk/>
          <pc:sldMk cId="3975988561" sldId="26515"/>
        </pc:sldMkLst>
      </pc:sldChg>
      <pc:sldChg chg="del">
        <pc:chgData name="Callan Moroney" userId="02196289-64af-40a3-a29d-fdc28ab57c90" providerId="ADAL" clId="{8DE0DBD4-0B44-46F9-8714-95D8EAE85369}" dt="2025-07-16T11:18:24.117" v="3579" actId="47"/>
        <pc:sldMkLst>
          <pc:docMk/>
          <pc:sldMk cId="2973658077" sldId="26516"/>
        </pc:sldMkLst>
      </pc:sldChg>
      <pc:sldChg chg="ord">
        <pc:chgData name="Callan Moroney" userId="02196289-64af-40a3-a29d-fdc28ab57c90" providerId="ADAL" clId="{8DE0DBD4-0B44-46F9-8714-95D8EAE85369}" dt="2025-07-16T11:02:51.322" v="2792"/>
        <pc:sldMkLst>
          <pc:docMk/>
          <pc:sldMk cId="2666771251" sldId="26517"/>
        </pc:sldMkLst>
      </pc:sldChg>
      <pc:sldChg chg="del">
        <pc:chgData name="Callan Moroney" userId="02196289-64af-40a3-a29d-fdc28ab57c90" providerId="ADAL" clId="{8DE0DBD4-0B44-46F9-8714-95D8EAE85369}" dt="2025-07-16T10:16:11.012" v="112" actId="47"/>
        <pc:sldMkLst>
          <pc:docMk/>
          <pc:sldMk cId="2835608746" sldId="26518"/>
        </pc:sldMkLst>
      </pc:sldChg>
      <pc:sldChg chg="del">
        <pc:chgData name="Callan Moroney" userId="02196289-64af-40a3-a29d-fdc28ab57c90" providerId="ADAL" clId="{8DE0DBD4-0B44-46F9-8714-95D8EAE85369}" dt="2025-07-16T10:03:38.849" v="7" actId="47"/>
        <pc:sldMkLst>
          <pc:docMk/>
          <pc:sldMk cId="3741996897" sldId="26519"/>
        </pc:sldMkLst>
      </pc:sldChg>
      <pc:sldChg chg="del">
        <pc:chgData name="Callan Moroney" userId="02196289-64af-40a3-a29d-fdc28ab57c90" providerId="ADAL" clId="{8DE0DBD4-0B44-46F9-8714-95D8EAE85369}" dt="2025-07-16T10:03:38.849" v="7" actId="47"/>
        <pc:sldMkLst>
          <pc:docMk/>
          <pc:sldMk cId="2779317629" sldId="26520"/>
        </pc:sldMkLst>
      </pc:sldChg>
      <pc:sldChg chg="del">
        <pc:chgData name="Callan Moroney" userId="02196289-64af-40a3-a29d-fdc28ab57c90" providerId="ADAL" clId="{8DE0DBD4-0B44-46F9-8714-95D8EAE85369}" dt="2025-07-16T10:03:38.849" v="7" actId="47"/>
        <pc:sldMkLst>
          <pc:docMk/>
          <pc:sldMk cId="3189389266" sldId="26521"/>
        </pc:sldMkLst>
      </pc:sldChg>
      <pc:sldChg chg="del">
        <pc:chgData name="Callan Moroney" userId="02196289-64af-40a3-a29d-fdc28ab57c90" providerId="ADAL" clId="{8DE0DBD4-0B44-46F9-8714-95D8EAE85369}" dt="2025-07-16T10:03:38.849" v="7" actId="47"/>
        <pc:sldMkLst>
          <pc:docMk/>
          <pc:sldMk cId="888574728" sldId="26522"/>
        </pc:sldMkLst>
      </pc:sldChg>
      <pc:sldChg chg="del">
        <pc:chgData name="Callan Moroney" userId="02196289-64af-40a3-a29d-fdc28ab57c90" providerId="ADAL" clId="{8DE0DBD4-0B44-46F9-8714-95D8EAE85369}" dt="2025-07-16T10:03:38.849" v="7" actId="47"/>
        <pc:sldMkLst>
          <pc:docMk/>
          <pc:sldMk cId="1493069099" sldId="26523"/>
        </pc:sldMkLst>
      </pc:sldChg>
      <pc:sldChg chg="del">
        <pc:chgData name="Callan Moroney" userId="02196289-64af-40a3-a29d-fdc28ab57c90" providerId="ADAL" clId="{8DE0DBD4-0B44-46F9-8714-95D8EAE85369}" dt="2025-07-16T10:03:38.849" v="7" actId="47"/>
        <pc:sldMkLst>
          <pc:docMk/>
          <pc:sldMk cId="1423114052" sldId="26524"/>
        </pc:sldMkLst>
      </pc:sldChg>
      <pc:sldChg chg="del">
        <pc:chgData name="Callan Moroney" userId="02196289-64af-40a3-a29d-fdc28ab57c90" providerId="ADAL" clId="{8DE0DBD4-0B44-46F9-8714-95D8EAE85369}" dt="2025-07-16T10:03:38.849" v="7" actId="47"/>
        <pc:sldMkLst>
          <pc:docMk/>
          <pc:sldMk cId="2953233483" sldId="26525"/>
        </pc:sldMkLst>
      </pc:sldChg>
      <pc:sldChg chg="del">
        <pc:chgData name="Callan Moroney" userId="02196289-64af-40a3-a29d-fdc28ab57c90" providerId="ADAL" clId="{8DE0DBD4-0B44-46F9-8714-95D8EAE85369}" dt="2025-07-16T10:03:38.849" v="7" actId="47"/>
        <pc:sldMkLst>
          <pc:docMk/>
          <pc:sldMk cId="489957838" sldId="26526"/>
        </pc:sldMkLst>
      </pc:sldChg>
      <pc:sldChg chg="del">
        <pc:chgData name="Callan Moroney" userId="02196289-64af-40a3-a29d-fdc28ab57c90" providerId="ADAL" clId="{8DE0DBD4-0B44-46F9-8714-95D8EAE85369}" dt="2025-07-16T10:03:38.849" v="7" actId="47"/>
        <pc:sldMkLst>
          <pc:docMk/>
          <pc:sldMk cId="3161678575" sldId="26527"/>
        </pc:sldMkLst>
      </pc:sldChg>
      <pc:sldChg chg="del">
        <pc:chgData name="Callan Moroney" userId="02196289-64af-40a3-a29d-fdc28ab57c90" providerId="ADAL" clId="{8DE0DBD4-0B44-46F9-8714-95D8EAE85369}" dt="2025-07-16T10:03:38.849" v="7" actId="47"/>
        <pc:sldMkLst>
          <pc:docMk/>
          <pc:sldMk cId="3981404037" sldId="26528"/>
        </pc:sldMkLst>
      </pc:sldChg>
      <pc:sldChg chg="ord">
        <pc:chgData name="Callan Moroney" userId="02196289-64af-40a3-a29d-fdc28ab57c90" providerId="ADAL" clId="{8DE0DBD4-0B44-46F9-8714-95D8EAE85369}" dt="2025-07-16T10:03:13.367" v="6"/>
        <pc:sldMkLst>
          <pc:docMk/>
          <pc:sldMk cId="3198534206" sldId="26529"/>
        </pc:sldMkLst>
      </pc:sldChg>
      <pc:sldChg chg="add del">
        <pc:chgData name="Callan Moroney" userId="02196289-64af-40a3-a29d-fdc28ab57c90" providerId="ADAL" clId="{8DE0DBD4-0B44-46F9-8714-95D8EAE85369}" dt="2025-07-16T11:00:33.275" v="2788" actId="2696"/>
        <pc:sldMkLst>
          <pc:docMk/>
          <pc:sldMk cId="3277510987" sldId="26551"/>
        </pc:sldMkLst>
      </pc:sldChg>
      <pc:sldChg chg="delSp modSp add del mod ord modNotesTx">
        <pc:chgData name="Callan Moroney" userId="02196289-64af-40a3-a29d-fdc28ab57c90" providerId="ADAL" clId="{8DE0DBD4-0B44-46F9-8714-95D8EAE85369}" dt="2025-07-17T13:02:09.262" v="4319" actId="20577"/>
        <pc:sldMkLst>
          <pc:docMk/>
          <pc:sldMk cId="1080716877" sldId="26552"/>
        </pc:sldMkLst>
        <pc:spChg chg="mod">
          <ac:chgData name="Callan Moroney" userId="02196289-64af-40a3-a29d-fdc28ab57c90" providerId="ADAL" clId="{8DE0DBD4-0B44-46F9-8714-95D8EAE85369}" dt="2025-07-17T13:02:09.262" v="4319" actId="20577"/>
          <ac:spMkLst>
            <pc:docMk/>
            <pc:sldMk cId="1080716877" sldId="26552"/>
            <ac:spMk id="3" creationId="{D07376A2-FEFE-310E-25FF-2683D6BAC393}"/>
          </ac:spMkLst>
        </pc:spChg>
        <pc:spChg chg="mod">
          <ac:chgData name="Callan Moroney" userId="02196289-64af-40a3-a29d-fdc28ab57c90" providerId="ADAL" clId="{8DE0DBD4-0B44-46F9-8714-95D8EAE85369}" dt="2025-07-16T10:14:14.296" v="106" actId="1076"/>
          <ac:spMkLst>
            <pc:docMk/>
            <pc:sldMk cId="1080716877" sldId="26552"/>
            <ac:spMk id="4" creationId="{398D8DCD-E3E9-A19D-CAB6-FB5D140CFB7C}"/>
          </ac:spMkLst>
        </pc:spChg>
        <pc:spChg chg="mod">
          <ac:chgData name="Callan Moroney" userId="02196289-64af-40a3-a29d-fdc28ab57c90" providerId="ADAL" clId="{8DE0DBD4-0B44-46F9-8714-95D8EAE85369}" dt="2025-07-16T10:14:07.245" v="105" actId="1076"/>
          <ac:spMkLst>
            <pc:docMk/>
            <pc:sldMk cId="1080716877" sldId="26552"/>
            <ac:spMk id="6" creationId="{968E2CA1-DAE0-B32A-BEC5-E5FC0999EA78}"/>
          </ac:spMkLst>
        </pc:spChg>
      </pc:sldChg>
      <pc:sldChg chg="modSp add del mod ord modNotesTx">
        <pc:chgData name="Callan Moroney" userId="02196289-64af-40a3-a29d-fdc28ab57c90" providerId="ADAL" clId="{8DE0DBD4-0B44-46F9-8714-95D8EAE85369}" dt="2025-07-16T11:18:10.586" v="3578" actId="20577"/>
        <pc:sldMkLst>
          <pc:docMk/>
          <pc:sldMk cId="2158322323" sldId="26553"/>
        </pc:sldMkLst>
      </pc:sldChg>
      <pc:sldChg chg="modSp add del mod ord modNotesTx">
        <pc:chgData name="Callan Moroney" userId="02196289-64af-40a3-a29d-fdc28ab57c90" providerId="ADAL" clId="{8DE0DBD4-0B44-46F9-8714-95D8EAE85369}" dt="2025-07-16T10:51:51.119" v="2020" actId="20577"/>
        <pc:sldMkLst>
          <pc:docMk/>
          <pc:sldMk cId="2143782239" sldId="26554"/>
        </pc:sldMkLst>
      </pc:sldChg>
      <pc:sldChg chg="modSp add del mod ord modAnim modNotesTx">
        <pc:chgData name="Callan Moroney" userId="02196289-64af-40a3-a29d-fdc28ab57c90" providerId="ADAL" clId="{8DE0DBD4-0B44-46F9-8714-95D8EAE85369}" dt="2025-07-16T10:56:49.199" v="2456" actId="313"/>
        <pc:sldMkLst>
          <pc:docMk/>
          <pc:sldMk cId="2145615441" sldId="26555"/>
        </pc:sldMkLst>
      </pc:sldChg>
      <pc:sldChg chg="addSp modSp add del mod ord chgLayout modNotesTx">
        <pc:chgData name="Callan Moroney" userId="02196289-64af-40a3-a29d-fdc28ab57c90" providerId="ADAL" clId="{8DE0DBD4-0B44-46F9-8714-95D8EAE85369}" dt="2025-07-16T11:00:04.503" v="2787" actId="12"/>
        <pc:sldMkLst>
          <pc:docMk/>
          <pc:sldMk cId="2480930823" sldId="26556"/>
        </pc:sldMkLst>
        <pc:spChg chg="mod ord">
          <ac:chgData name="Callan Moroney" userId="02196289-64af-40a3-a29d-fdc28ab57c90" providerId="ADAL" clId="{8DE0DBD4-0B44-46F9-8714-95D8EAE85369}" dt="2025-07-16T10:57:30.617" v="2457" actId="700"/>
          <ac:spMkLst>
            <pc:docMk/>
            <pc:sldMk cId="2480930823" sldId="26556"/>
            <ac:spMk id="2" creationId="{25EBF096-945C-2FF2-CE88-8F2775D5F1FF}"/>
          </ac:spMkLst>
        </pc:spChg>
        <pc:spChg chg="mod ord">
          <ac:chgData name="Callan Moroney" userId="02196289-64af-40a3-a29d-fdc28ab57c90" providerId="ADAL" clId="{8DE0DBD4-0B44-46F9-8714-95D8EAE85369}" dt="2025-07-16T10:57:30.617" v="2457" actId="700"/>
          <ac:spMkLst>
            <pc:docMk/>
            <pc:sldMk cId="2480930823" sldId="26556"/>
            <ac:spMk id="4" creationId="{909A6E83-8C6C-9491-0178-422E7C8CD826}"/>
          </ac:spMkLst>
        </pc:spChg>
        <pc:spChg chg="mod ord">
          <ac:chgData name="Callan Moroney" userId="02196289-64af-40a3-a29d-fdc28ab57c90" providerId="ADAL" clId="{8DE0DBD4-0B44-46F9-8714-95D8EAE85369}" dt="2025-07-16T10:57:30.617" v="2457" actId="700"/>
          <ac:spMkLst>
            <pc:docMk/>
            <pc:sldMk cId="2480930823" sldId="26556"/>
            <ac:spMk id="5" creationId="{9671A7F6-1A13-6128-9642-F720B680DE4A}"/>
          </ac:spMkLst>
        </pc:spChg>
      </pc:sldChg>
      <pc:sldChg chg="addSp delSp modSp add del mod modAnim modNotesTx">
        <pc:chgData name="Callan Moroney" userId="02196289-64af-40a3-a29d-fdc28ab57c90" providerId="ADAL" clId="{8DE0DBD4-0B44-46F9-8714-95D8EAE85369}" dt="2025-07-16T11:17:20.012" v="3436" actId="6549"/>
        <pc:sldMkLst>
          <pc:docMk/>
          <pc:sldMk cId="4137039943" sldId="26557"/>
        </pc:sldMkLst>
      </pc:sldChg>
      <pc:sldChg chg="add del">
        <pc:chgData name="Callan Moroney" userId="02196289-64af-40a3-a29d-fdc28ab57c90" providerId="ADAL" clId="{8DE0DBD4-0B44-46F9-8714-95D8EAE85369}" dt="2025-07-16T11:17:25.431" v="3437" actId="47"/>
        <pc:sldMkLst>
          <pc:docMk/>
          <pc:sldMk cId="1809371296" sldId="26558"/>
        </pc:sldMkLst>
      </pc:sldChg>
      <pc:sldChg chg="add del">
        <pc:chgData name="Callan Moroney" userId="02196289-64af-40a3-a29d-fdc28ab57c90" providerId="ADAL" clId="{8DE0DBD4-0B44-46F9-8714-95D8EAE85369}" dt="2025-07-16T11:17:25.431" v="3437" actId="47"/>
        <pc:sldMkLst>
          <pc:docMk/>
          <pc:sldMk cId="827807187" sldId="26559"/>
        </pc:sldMkLst>
      </pc:sldChg>
      <pc:sldChg chg="modSp add del mod modNotesTx">
        <pc:chgData name="Callan Moroney" userId="02196289-64af-40a3-a29d-fdc28ab57c90" providerId="ADAL" clId="{8DE0DBD4-0B44-46F9-8714-95D8EAE85369}" dt="2025-07-16T11:04:55.204" v="2954" actId="20577"/>
        <pc:sldMkLst>
          <pc:docMk/>
          <pc:sldMk cId="1101233036" sldId="26560"/>
        </pc:sldMkLst>
        <pc:spChg chg="mod">
          <ac:chgData name="Callan Moroney" userId="02196289-64af-40a3-a29d-fdc28ab57c90" providerId="ADAL" clId="{8DE0DBD4-0B44-46F9-8714-95D8EAE85369}" dt="2025-07-16T11:04:14.939" v="2884" actId="20577"/>
          <ac:spMkLst>
            <pc:docMk/>
            <pc:sldMk cId="1101233036" sldId="26560"/>
            <ac:spMk id="2" creationId="{25241700-BED7-27A4-7154-7DC997A21E57}"/>
          </ac:spMkLst>
        </pc:spChg>
        <pc:spChg chg="mod">
          <ac:chgData name="Callan Moroney" userId="02196289-64af-40a3-a29d-fdc28ab57c90" providerId="ADAL" clId="{8DE0DBD4-0B44-46F9-8714-95D8EAE85369}" dt="2025-07-16T11:04:19.442" v="2887" actId="20577"/>
          <ac:spMkLst>
            <pc:docMk/>
            <pc:sldMk cId="1101233036" sldId="26560"/>
            <ac:spMk id="5" creationId="{FEF72C8A-3186-FBC0-691B-72800B9360E3}"/>
          </ac:spMkLst>
        </pc:spChg>
      </pc:sldChg>
      <pc:sldChg chg="addSp delSp modSp add del mod modAnim modNotesTx">
        <pc:chgData name="Callan Moroney" userId="02196289-64af-40a3-a29d-fdc28ab57c90" providerId="ADAL" clId="{8DE0DBD4-0B44-46F9-8714-95D8EAE85369}" dt="2025-07-16T11:23:36.525" v="3764" actId="114"/>
        <pc:sldMkLst>
          <pc:docMk/>
          <pc:sldMk cId="1014552895" sldId="26561"/>
        </pc:sldMkLst>
      </pc:sldChg>
      <pc:sldChg chg="modSp add del mod modAnim modNotesTx">
        <pc:chgData name="Callan Moroney" userId="02196289-64af-40a3-a29d-fdc28ab57c90" providerId="ADAL" clId="{8DE0DBD4-0B44-46F9-8714-95D8EAE85369}" dt="2025-07-16T11:25:32.059" v="4063" actId="20577"/>
        <pc:sldMkLst>
          <pc:docMk/>
          <pc:sldMk cId="343022775" sldId="26562"/>
        </pc:sldMkLst>
      </pc:sldChg>
      <pc:sldChg chg="modSp add del mod modAnim modNotesTx">
        <pc:chgData name="Callan Moroney" userId="02196289-64af-40a3-a29d-fdc28ab57c90" providerId="ADAL" clId="{8DE0DBD4-0B44-46F9-8714-95D8EAE85369}" dt="2025-07-16T11:27:35.516" v="4295" actId="313"/>
        <pc:sldMkLst>
          <pc:docMk/>
          <pc:sldMk cId="478664528" sldId="26563"/>
        </pc:sldMkLst>
      </pc:sldChg>
      <pc:sldChg chg="add">
        <pc:chgData name="Callan Moroney" userId="02196289-64af-40a3-a29d-fdc28ab57c90" providerId="ADAL" clId="{8DE0DBD4-0B44-46F9-8714-95D8EAE85369}" dt="2025-07-16T10:06:23.020" v="10"/>
        <pc:sldMkLst>
          <pc:docMk/>
          <pc:sldMk cId="3444228202" sldId="26564"/>
        </pc:sldMkLst>
      </pc:sldChg>
      <pc:sldChg chg="add del">
        <pc:chgData name="Callan Moroney" userId="02196289-64af-40a3-a29d-fdc28ab57c90" providerId="ADAL" clId="{8DE0DBD4-0B44-46F9-8714-95D8EAE85369}" dt="2025-07-16T10:20:44.079" v="167" actId="2696"/>
        <pc:sldMkLst>
          <pc:docMk/>
          <pc:sldMk cId="1650998444" sldId="26565"/>
        </pc:sldMkLst>
      </pc:sldChg>
      <pc:sldChg chg="add del">
        <pc:chgData name="Callan Moroney" userId="02196289-64af-40a3-a29d-fdc28ab57c90" providerId="ADAL" clId="{8DE0DBD4-0B44-46F9-8714-95D8EAE85369}" dt="2025-07-16T10:13:51.722" v="102"/>
        <pc:sldMkLst>
          <pc:docMk/>
          <pc:sldMk cId="122231726" sldId="26566"/>
        </pc:sldMkLst>
      </pc:sldChg>
      <pc:sldChg chg="modSp add mod">
        <pc:chgData name="Callan Moroney" userId="02196289-64af-40a3-a29d-fdc28ab57c90" providerId="ADAL" clId="{8DE0DBD4-0B44-46F9-8714-95D8EAE85369}" dt="2025-07-16T10:19:39.713" v="160" actId="20577"/>
        <pc:sldMkLst>
          <pc:docMk/>
          <pc:sldMk cId="1495921544" sldId="26566"/>
        </pc:sldMkLst>
      </pc:sldChg>
      <pc:sldChg chg="modSp add mod">
        <pc:chgData name="Callan Moroney" userId="02196289-64af-40a3-a29d-fdc28ab57c90" providerId="ADAL" clId="{8DE0DBD4-0B44-46F9-8714-95D8EAE85369}" dt="2025-07-16T10:20:19.686" v="166" actId="20577"/>
        <pc:sldMkLst>
          <pc:docMk/>
          <pc:sldMk cId="1105953378" sldId="26580"/>
        </pc:sldMkLst>
      </pc:sldChg>
      <pc:sldChg chg="addSp delSp modSp new mod ord modClrScheme chgLayout modNotesTx">
        <pc:chgData name="Callan Moroney" userId="02196289-64af-40a3-a29d-fdc28ab57c90" providerId="ADAL" clId="{8DE0DBD4-0B44-46F9-8714-95D8EAE85369}" dt="2025-07-16T10:51:11.973" v="1862" actId="20577"/>
        <pc:sldMkLst>
          <pc:docMk/>
          <pc:sldMk cId="2941574973" sldId="26581"/>
        </pc:sldMkLst>
      </pc:sldChg>
      <pc:sldChg chg="add del">
        <pc:chgData name="Callan Moroney" userId="02196289-64af-40a3-a29d-fdc28ab57c90" providerId="ADAL" clId="{8DE0DBD4-0B44-46F9-8714-95D8EAE85369}" dt="2025-07-16T11:02:44.179" v="2790" actId="47"/>
        <pc:sldMkLst>
          <pc:docMk/>
          <pc:sldMk cId="1378461660" sldId="26582"/>
        </pc:sldMkLst>
      </pc:sldChg>
      <pc:sldMasterChg chg="delSldLayout modSldLayout">
        <pc:chgData name="Callan Moroney" userId="02196289-64af-40a3-a29d-fdc28ab57c90" providerId="ADAL" clId="{8DE0DBD4-0B44-46F9-8714-95D8EAE85369}" dt="2025-07-16T10:44:53.377" v="1535" actId="478"/>
        <pc:sldMasterMkLst>
          <pc:docMk/>
          <pc:sldMasterMk cId="4123316428" sldId="2147483660"/>
        </pc:sldMasterMkLst>
        <pc:sldLayoutChg chg="delSp mod">
          <pc:chgData name="Callan Moroney" userId="02196289-64af-40a3-a29d-fdc28ab57c90" providerId="ADAL" clId="{8DE0DBD4-0B44-46F9-8714-95D8EAE85369}" dt="2025-07-16T10:41:49.877" v="1525" actId="478"/>
          <pc:sldLayoutMkLst>
            <pc:docMk/>
            <pc:sldMasterMk cId="2672023541" sldId="2147483755"/>
            <pc:sldLayoutMk cId="2363389432" sldId="2147483716"/>
          </pc:sldLayoutMkLst>
        </pc:sldLayoutChg>
        <pc:sldLayoutChg chg="delSp mod">
          <pc:chgData name="Callan Moroney" userId="02196289-64af-40a3-a29d-fdc28ab57c90" providerId="ADAL" clId="{8DE0DBD4-0B44-46F9-8714-95D8EAE85369}" dt="2025-07-16T10:44:53.377" v="1535" actId="478"/>
          <pc:sldLayoutMkLst>
            <pc:docMk/>
            <pc:sldMasterMk cId="2672023541" sldId="2147483755"/>
            <pc:sldLayoutMk cId="4249278770" sldId="2147483717"/>
          </pc:sldLayoutMkLst>
        </pc:sldLayoutChg>
        <pc:sldLayoutChg chg="del">
          <pc:chgData name="Callan Moroney" userId="02196289-64af-40a3-a29d-fdc28ab57c90" providerId="ADAL" clId="{8DE0DBD4-0B44-46F9-8714-95D8EAE85369}" dt="2025-07-16T10:03:51.868" v="8" actId="47"/>
          <pc:sldLayoutMkLst>
            <pc:docMk/>
            <pc:sldMasterMk cId="4123316428" sldId="2147483660"/>
            <pc:sldLayoutMk cId="2598300555" sldId="2147483741"/>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4257887512" sldId="2147483745"/>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234874215" sldId="2147483746"/>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698729405" sldId="2147483749"/>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1939397921" sldId="2147483751"/>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2088524547" sldId="2147483752"/>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100964352" sldId="2147483753"/>
          </pc:sldLayoutMkLst>
        </pc:sldLayoutChg>
        <pc:sldLayoutChg chg="del">
          <pc:chgData name="Callan Moroney" userId="02196289-64af-40a3-a29d-fdc28ab57c90" providerId="ADAL" clId="{8DE0DBD4-0B44-46F9-8714-95D8EAE85369}" dt="2025-07-16T10:03:38.849" v="7" actId="47"/>
          <pc:sldLayoutMkLst>
            <pc:docMk/>
            <pc:sldMasterMk cId="4123316428" sldId="2147483660"/>
            <pc:sldLayoutMk cId="4235899040" sldId="214748375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23/7/2025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23/7/2025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jels.com/detail/surveillance-and-control-in-george-orwell-s-1984-a-critical-insigh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D492A-6660-F3A8-8CA4-737E17145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CEA55-9532-9C94-FC14-478317CD7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BC93D-2D62-DE3E-5359-14A803B22ED7}"/>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effectLst/>
                <a:latin typeface="+mj-lt"/>
                <a:ea typeface="MS Mincho" panose="02020609040205080304" pitchFamily="49" charset="-128"/>
                <a:cs typeface="Times New Roman" panose="02020603050405020304" pitchFamily="18" charset="0"/>
              </a:rPr>
              <a:t>Teacher notes: </a:t>
            </a:r>
            <a:r>
              <a:rPr lang="en-AU" b="0" dirty="0">
                <a:effectLst/>
                <a:latin typeface="+mj-lt"/>
                <a:ea typeface="MS Mincho" panose="02020609040205080304" pitchFamily="49" charset="-128"/>
                <a:cs typeface="Times New Roman" panose="02020603050405020304" pitchFamily="18" charset="0"/>
              </a:rPr>
              <a:t>use this slide to guide students through finding supporting quotes to provide evidence of thinking. An example is provided on the slide. Have students work in small groups to identify 2-3 more quotes from the article that also support the thesis (‘we do’)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effectLst/>
              <a:latin typeface="+mj-lt"/>
              <a:ea typeface="MS Mincho" panose="02020609040205080304" pitchFamily="49" charset="-128"/>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effectLst/>
                <a:latin typeface="+mj-lt"/>
                <a:ea typeface="MS Mincho" panose="02020609040205080304" pitchFamily="49" charset="-128"/>
                <a:cs typeface="Times New Roman" panose="02020603050405020304" pitchFamily="18" charset="0"/>
              </a:rPr>
              <a:t>Some further examples to prompt students if needed:</a:t>
            </a:r>
          </a:p>
          <a:p>
            <a:r>
              <a:rPr lang="en-AU" dirty="0"/>
              <a:t>‘Telescreens serve as the primary tool for surveillance… constantly transmitting Party propaganda and monitoring citizens’ </a:t>
            </a:r>
            <a:r>
              <a:rPr lang="en-AU" dirty="0" err="1"/>
              <a:t>behavior</a:t>
            </a:r>
            <a:r>
              <a:rPr lang="en-AU" dirty="0"/>
              <a:t>.’</a:t>
            </a:r>
          </a:p>
          <a:p>
            <a:r>
              <a:rPr lang="en-AU" sz="1400" kern="1200" dirty="0">
                <a:solidFill>
                  <a:schemeClr val="tx1"/>
                </a:solidFill>
                <a:latin typeface="Public Sans" pitchFamily="2" charset="0"/>
                <a:ea typeface="MS Mincho" panose="02020609040205080304" pitchFamily="49" charset="-128"/>
                <a:cs typeface="Times New Roman" panose="02020603050405020304" pitchFamily="18" charset="0"/>
              </a:rPr>
              <a:t>‘</a:t>
            </a:r>
            <a:r>
              <a:rPr lang="en-AU" dirty="0"/>
              <a:t>The psychological impact of telescreens is profound, creating an environment where privacy is </a:t>
            </a:r>
            <a:r>
              <a:rPr lang="en-AU" dirty="0" err="1"/>
              <a:t>nonexistent</a:t>
            </a:r>
            <a:r>
              <a:rPr lang="en-AU" dirty="0"/>
              <a:t>.’</a:t>
            </a:r>
          </a:p>
          <a:p>
            <a:r>
              <a:rPr lang="en-AU" sz="1400" dirty="0"/>
              <a:t>‘The whole aim of Newspeak is to narrow the range of thought… because there will be no words in which to express it.’ </a:t>
            </a:r>
            <a:r>
              <a:rPr lang="en-AU" sz="1400" i="0" dirty="0"/>
              <a:t>(Orwell quoted)</a:t>
            </a:r>
          </a:p>
          <a:p>
            <a:r>
              <a:rPr lang="en-AU" sz="1400" dirty="0"/>
              <a:t>‘Orwell’s depiction of the Ministry of Truth highlights the dangers of allowing those in power to control the narrative of history.’</a:t>
            </a:r>
          </a:p>
          <a:p>
            <a:r>
              <a:rPr lang="en-AU" sz="1400" dirty="0"/>
              <a:t>‘Edward Snowden’s revelations… highlight how modern technology can be used to monitor citizens on a scale reminiscent of Orwell’s dystopia.’</a:t>
            </a:r>
          </a:p>
          <a:p>
            <a:r>
              <a:rPr lang="en-AU" sz="1400" dirty="0"/>
              <a:t>‘Social media platforms have become a new frontier for surveillance and psychological manipulation.’</a:t>
            </a:r>
          </a:p>
          <a:p>
            <a:endParaRPr lang="en-AU" sz="1400" b="1" kern="1200" dirty="0">
              <a:solidFill>
                <a:schemeClr val="tx1"/>
              </a:solidFill>
              <a:effectLst/>
              <a:latin typeface="Public Sans" pitchFamily="2" charset="0"/>
              <a:ea typeface="MS Mincho" panose="02020609040205080304" pitchFamily="49" charset="-128"/>
              <a:cs typeface="Times New Roman" panose="02020603050405020304" pitchFamily="18" charset="0"/>
            </a:endParaRPr>
          </a:p>
          <a:p>
            <a:endParaRPr lang="en-AU" sz="1400" kern="1200" dirty="0">
              <a:solidFill>
                <a:schemeClr val="tx1"/>
              </a:solidFill>
              <a:latin typeface="Public Sans" pitchFamily="2" charset="0"/>
              <a:ea typeface="MS Mincho" panose="02020609040205080304" pitchFamily="49" charset="-128"/>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effectLst/>
              <a:latin typeface="+mj-lt"/>
              <a:ea typeface="MS Mincho" panose="02020609040205080304" pitchFamily="49" charset="-128"/>
              <a:cs typeface="Times New Roman" panose="02020603050405020304" pitchFamily="18" charset="0"/>
            </a:endParaRPr>
          </a:p>
          <a:p>
            <a:endParaRPr lang="en-AU" dirty="0"/>
          </a:p>
        </p:txBody>
      </p:sp>
      <p:sp>
        <p:nvSpPr>
          <p:cNvPr id="4" name="Slide Number Placeholder 3">
            <a:extLst>
              <a:ext uri="{FF2B5EF4-FFF2-40B4-BE49-F238E27FC236}">
                <a16:creationId xmlns:a16="http://schemas.microsoft.com/office/drawing/2014/main" id="{079ECE70-8250-B223-0FC9-9DAC77D8513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4651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65438-015B-A4BD-44CD-8A67C89B0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A8A3D-9720-0086-4606-F77AB2452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6AF418-7AD6-C4BE-3963-1EE61CF9DA7F}"/>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effectLst/>
                <a:latin typeface="+mj-lt"/>
                <a:ea typeface="MS Mincho" panose="02020609040205080304" pitchFamily="49" charset="-128"/>
                <a:cs typeface="Times New Roman" panose="02020603050405020304" pitchFamily="18" charset="0"/>
              </a:rPr>
              <a:t>Teacher notes: </a:t>
            </a:r>
            <a:r>
              <a:rPr lang="en-AU" b="0" dirty="0">
                <a:effectLst/>
                <a:latin typeface="+mj-lt"/>
                <a:ea typeface="MS Mincho" panose="02020609040205080304" pitchFamily="49" charset="-128"/>
                <a:cs typeface="Times New Roman" panose="02020603050405020304" pitchFamily="18" charset="0"/>
              </a:rPr>
              <a:t>Use this slide to provide students with a chance to apply their understanding (‘you do’). Ideas are provided below to help support students.</a:t>
            </a:r>
            <a:endParaRPr lang="en-AU" b="1" dirty="0">
              <a:effectLst/>
              <a:latin typeface="+mj-lt"/>
              <a:ea typeface="MS Mincho" panose="02020609040205080304" pitchFamily="49" charset="-128"/>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effectLst/>
              <a:latin typeface="+mj-lt"/>
              <a:ea typeface="MS Mincho" panose="02020609040205080304" pitchFamily="49" charset="-128"/>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effectLst/>
                <a:latin typeface="+mj-lt"/>
                <a:ea typeface="MS Mincho" panose="02020609040205080304" pitchFamily="49" charset="-128"/>
                <a:cs typeface="Times New Roman" panose="02020603050405020304" pitchFamily="18" charset="0"/>
              </a:rPr>
              <a:t>Additional notes: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Language is shaped to eliminate dissent at the source - a tool of mental control</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Connects fictional mechanism to ideological consequences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Direct link between fiction and current mass surveillance</a:t>
            </a:r>
            <a:endParaRPr lang="en-AU" b="1" dirty="0">
              <a:effectLst/>
              <a:latin typeface="+mj-lt"/>
              <a:ea typeface="MS Mincho" panose="02020609040205080304" pitchFamily="49" charset="-128"/>
              <a:cs typeface="Times New Roman" panose="02020603050405020304" pitchFamily="18" charset="0"/>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Restates purpose of Orwell’s critique — tying fiction, culture, and value together</a:t>
            </a:r>
          </a:p>
        </p:txBody>
      </p:sp>
      <p:sp>
        <p:nvSpPr>
          <p:cNvPr id="4" name="Slide Number Placeholder 3">
            <a:extLst>
              <a:ext uri="{FF2B5EF4-FFF2-40B4-BE49-F238E27FC236}">
                <a16:creationId xmlns:a16="http://schemas.microsoft.com/office/drawing/2014/main" id="{F4E20F8B-2468-1125-D9BA-51CB613589E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19856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Teachers note: </a:t>
            </a:r>
            <a:r>
              <a:rPr lang="en-AU">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used in a classroom setting. A hinge question is a question that assists the teacher in determining whether they should progress with the lesson content or revisit the content or skill to support student progress.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gradual release of responsibility.</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Effective questioning strategies cause all students to think. This creates high engagement classroom environments which improve student achievement (Black and Wiliam 2018).</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3093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use this slide to ask questions to assess student understanding. Explain</a:t>
            </a:r>
            <a:r>
              <a:rPr lang="en-AU" dirty="0"/>
              <a:t> to students that academic reading in Extension 1 is not passive, they’re expected to interrogate, extract, and synthesise. What conclusions or implications do they draw?</a:t>
            </a:r>
          </a:p>
          <a:p>
            <a:r>
              <a:rPr lang="en-AU" dirty="0"/>
              <a:t>Emphasise that this process is about value-formation – seeing how the article constructs Orwell’s text as culturally and politically significant.</a:t>
            </a:r>
          </a:p>
          <a:p>
            <a:endParaRPr lang="en-AU" dirty="0"/>
          </a:p>
          <a:p>
            <a:r>
              <a:rPr lang="en-AU" b="1" dirty="0"/>
              <a:t>Additional prompt: ‘</a:t>
            </a:r>
            <a:r>
              <a:rPr lang="en-AU" dirty="0"/>
              <a:t>What makes a sentence worth highlighting? What makes an idea hold cultural value?’</a:t>
            </a: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46240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b="0">
                <a:latin typeface="Arial" panose="020B0604020202020204" pitchFamily="34" charset="0"/>
                <a:cs typeface="Arial" panose="020B0604020202020204" pitchFamily="34" charset="0"/>
              </a:rPr>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Teachers analyse the information they collect to make evidence-based instructional decisions. This includes when to move between modelled, guided and independent practice.</a:t>
            </a:r>
          </a:p>
          <a:p>
            <a:endParaRPr lang="en-AU" b="0">
              <a:latin typeface="Arial" panose="020B0604020202020204" pitchFamily="34" charset="0"/>
              <a:cs typeface="Arial" panose="020B0604020202020204" pitchFamily="34" charset="0"/>
            </a:endParaRPr>
          </a:p>
          <a:p>
            <a:r>
              <a:rPr lang="en-AU" b="0">
                <a:latin typeface="Arial" panose="020B0604020202020204" pitchFamily="34" charset="0"/>
                <a:cs typeface="Arial" panose="020B0604020202020204" pitchFamily="34" charset="0"/>
              </a:rPr>
              <a:t>Checking understanding requires teachers to collect the responses of all students (William 2014).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9334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b="1" dirty="0"/>
              <a:t>Teacher note: </a:t>
            </a:r>
            <a:r>
              <a:rPr lang="en-AU" b="0" dirty="0"/>
              <a:t>this slide to model key statements that can be highlighted an annotated. Additional notes are provided below to help facilitate class discussion, including examples of questions to check for understanding.</a:t>
            </a:r>
          </a:p>
          <a:p>
            <a:endParaRPr lang="en-AU" b="0" dirty="0"/>
          </a:p>
          <a:p>
            <a:r>
              <a:rPr lang="en-AU" b="1" dirty="0"/>
              <a:t>Additional notes:</a:t>
            </a:r>
          </a:p>
          <a:p>
            <a:endParaRPr lang="en-AU" b="0" dirty="0"/>
          </a:p>
          <a:p>
            <a:r>
              <a:rPr lang="en-AU" b="1" dirty="0"/>
              <a:t>‘</a:t>
            </a:r>
            <a:r>
              <a:rPr lang="en-AU" dirty="0"/>
              <a:t>Orwell’s 1984 critiques the psychological and societal impacts of surveillance and control as tools of totalitarian power.’</a:t>
            </a:r>
          </a:p>
          <a:p>
            <a:endParaRPr lang="en-AU" dirty="0"/>
          </a:p>
          <a:p>
            <a:r>
              <a:rPr lang="en-AU" dirty="0"/>
              <a:t>Explain this is a thesis-level sentence, it sets the scope and angle of the argument. Draw students’ attention to the language of value: ‘critiques, ‘impacts,’ ‘tools of totalitarian power’ – all evaluative. </a:t>
            </a:r>
          </a:p>
          <a:p>
            <a:endParaRPr lang="en-AU" dirty="0"/>
          </a:p>
          <a:p>
            <a:r>
              <a:rPr lang="en-AU" b="1" dirty="0"/>
              <a:t>Ask students: </a:t>
            </a:r>
            <a:r>
              <a:rPr lang="en-AU" b="0" dirty="0"/>
              <a:t>w</a:t>
            </a:r>
            <a:r>
              <a:rPr lang="en-AU" dirty="0"/>
              <a:t>hat perspective does this author take on Orwell? Are they reverent? Critical? Political?</a:t>
            </a: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highlight>
                  <a:srgbClr val="FFFF00"/>
                </a:highlight>
              </a:rPr>
              <a:t>‘The Party, led by the enigmatic Big Brother, controls everything in Oceania, from history and language to thoughts and emotions.’</a:t>
            </a:r>
          </a:p>
          <a:p>
            <a:endParaRPr lang="en-AU" b="0" dirty="0"/>
          </a:p>
          <a:p>
            <a:r>
              <a:rPr lang="en-AU" b="0" dirty="0"/>
              <a:t>This quote is a comprehensive statement of power - model for students how it encapsulates the total scope of the Party’s control. Unpack the escalating structure of the sentence: it moves from external, public domains (history, language) to internal, personal domains (thoughts, emotions).</a:t>
            </a:r>
          </a:p>
          <a:p>
            <a:endParaRPr lang="en-AU" b="0" dirty="0"/>
          </a:p>
          <a:p>
            <a:r>
              <a:rPr lang="en-AU" b="1" dirty="0"/>
              <a:t>Ask students: </a:t>
            </a:r>
            <a:r>
              <a:rPr lang="en-AU" b="0" dirty="0"/>
              <a:t>what does this tell us about the depth and reach of authoritarian power in Oceania? Highlight evaluative word choices: ‘controls everything’ – hyperbolic and absolute. ‘enigmatic Big Brother’ – the term enigmatic invites discussion of mystique and propaganda; he is a constructed icon, not a man. </a:t>
            </a:r>
          </a:p>
          <a:p>
            <a:endParaRPr lang="en-AU" b="1" dirty="0"/>
          </a:p>
          <a:p>
            <a:r>
              <a:rPr lang="en-AU" b="1" dirty="0"/>
              <a:t>Ask students: h</a:t>
            </a:r>
            <a:r>
              <a:rPr lang="en-AU" b="0" dirty="0"/>
              <a:t>ow does the critic assign cultural significance to Orwell’s imagined world? What values are embedded in this sentence? Emphasise that this quote helps build the idea that 1984 is not just a novel, but a cultural warning system.</a:t>
            </a:r>
          </a:p>
          <a:p>
            <a:endParaRPr lang="en-AU" b="0" dirty="0"/>
          </a:p>
          <a:p>
            <a:endParaRPr lang="en-AU" b="0" dirty="0"/>
          </a:p>
          <a:p>
            <a:r>
              <a:rPr lang="en-AU" b="1" dirty="0"/>
              <a:t>Extension Prompt: </a:t>
            </a:r>
            <a:r>
              <a:rPr lang="en-AU" b="0" dirty="0"/>
              <a:t>“How might this critic’s interpretation resonate with current discussions about information control, digital surveillance, or emotional manipulation in </a:t>
            </a:r>
            <a:r>
              <a:rPr lang="en-AU" b="0" dirty="0" err="1"/>
              <a:t>media?”Invite</a:t>
            </a:r>
            <a:r>
              <a:rPr lang="en-AU" b="0" dirty="0"/>
              <a:t> students to make tentative comparisons - “Does this sound like propaganda, algorithmic feeds, or curated political messaging today?”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18017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this slide models how to break down academic or theoretical language in context. These terms are either:</a:t>
            </a:r>
          </a:p>
          <a:p>
            <a:endParaRPr lang="en-AU" dirty="0"/>
          </a:p>
          <a:p>
            <a:pPr marL="285750" indent="-285750">
              <a:buFont typeface="Arial" panose="020B0604020202020204" pitchFamily="34" charset="0"/>
              <a:buChar char="•"/>
            </a:pPr>
            <a:r>
              <a:rPr lang="en-AU" dirty="0"/>
              <a:t>Orwellian inventions (telescreens, thoughtcrime)</a:t>
            </a:r>
          </a:p>
          <a:p>
            <a:pPr marL="285750" indent="-285750">
              <a:buFont typeface="Arial" panose="020B0604020202020204" pitchFamily="34" charset="0"/>
              <a:buChar char="•"/>
            </a:pPr>
            <a:r>
              <a:rPr lang="en-AU" dirty="0"/>
              <a:t>academic vocabulary </a:t>
            </a:r>
            <a:r>
              <a:rPr lang="en-AU" b="1" dirty="0"/>
              <a:t>CLICK </a:t>
            </a:r>
            <a:r>
              <a:rPr lang="en-AU" dirty="0"/>
              <a:t>(omnipresent, self-regulate, propaganda).</a:t>
            </a:r>
          </a:p>
          <a:p>
            <a:endParaRPr lang="en-AU" dirty="0"/>
          </a:p>
          <a:p>
            <a:endParaRPr lang="en-AU" dirty="0"/>
          </a:p>
          <a:p>
            <a:r>
              <a:rPr lang="en-AU" dirty="0"/>
              <a:t>Emphasise that strong Extension 1 readers annotate terminology actively, either by:</a:t>
            </a:r>
          </a:p>
          <a:p>
            <a:pPr marL="285750" indent="-285750">
              <a:buFont typeface="Arial" panose="020B0604020202020204" pitchFamily="34" charset="0"/>
              <a:buChar char="•"/>
            </a:pPr>
            <a:r>
              <a:rPr lang="en-AU" dirty="0"/>
              <a:t>Circling or highlighting the term</a:t>
            </a:r>
          </a:p>
          <a:p>
            <a:pPr marL="285750" indent="-285750">
              <a:buFont typeface="Arial" panose="020B0604020202020204" pitchFamily="34" charset="0"/>
              <a:buChar char="•"/>
            </a:pPr>
            <a:r>
              <a:rPr lang="en-AU" dirty="0"/>
              <a:t>writing a quick definition in the margin</a:t>
            </a:r>
          </a:p>
          <a:p>
            <a:pPr marL="285750" indent="-285750">
              <a:buFont typeface="Arial" panose="020B0604020202020204" pitchFamily="34" charset="0"/>
              <a:buChar char="•"/>
            </a:pPr>
            <a:r>
              <a:rPr lang="en-AU" dirty="0"/>
              <a:t>highlighting patterns (e.g. multiple surveillance-related terms)</a:t>
            </a:r>
          </a:p>
          <a:p>
            <a:endParaRPr lang="en-AU" dirty="0"/>
          </a:p>
          <a:p>
            <a:r>
              <a:rPr lang="en-AU" b="1" dirty="0"/>
              <a:t>Checking for understanding: </a:t>
            </a:r>
            <a:r>
              <a:rPr lang="en-AU" b="0" dirty="0"/>
              <a:t>w</a:t>
            </a:r>
            <a:r>
              <a:rPr lang="en-AU" dirty="0"/>
              <a:t>hat do these terms reveal about the cultural and political system of Oceania? Why might an academic critic reuse Orwell’s invented language without quotation marks?</a:t>
            </a:r>
          </a:p>
          <a:p>
            <a:endParaRPr lang="en-AU" dirty="0"/>
          </a:p>
          <a:p>
            <a:r>
              <a:rPr lang="en-AU" i="0" dirty="0"/>
              <a:t>Syllabus connection: Understanding key terms is essential for interpreting how texts communicate cultural values and ideology.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52187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err="1"/>
              <a:t>Teacer</a:t>
            </a:r>
            <a:r>
              <a:rPr lang="en-AU" b="1" dirty="0"/>
              <a:t> note: </a:t>
            </a:r>
            <a:r>
              <a:rPr lang="en-AU" b="0" dirty="0"/>
              <a:t>this slide models how use notes in the margin to further annotate the article, asking questions of the article. Use these as an example and encourage students to make their own annotations in the margin. These can be shared in a shared document with the class.</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89579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models how to summarise complex ideas. Use this as an example and use the notes below to check for understanding.</a:t>
            </a:r>
          </a:p>
          <a:p>
            <a:endParaRPr lang="en-AU" b="0" dirty="0"/>
          </a:p>
          <a:p>
            <a:r>
              <a:rPr lang="en-AU" b="1" dirty="0"/>
              <a:t>Additional notes.</a:t>
            </a:r>
          </a:p>
          <a:p>
            <a:endParaRPr lang="en-AU" b="1" dirty="0"/>
          </a:p>
          <a:p>
            <a:r>
              <a:rPr lang="en-AU" dirty="0"/>
              <a:t>Explain that summarising is about rephrasing key ideas in clear, accessible language without oversimplifying.</a:t>
            </a:r>
          </a:p>
          <a:p>
            <a:endParaRPr lang="en-AU" dirty="0"/>
          </a:p>
          <a:p>
            <a:r>
              <a:rPr lang="en-AU" dirty="0"/>
              <a:t>Walk students through this paragraph slowly.</a:t>
            </a:r>
          </a:p>
          <a:p>
            <a:endParaRPr lang="en-AU" dirty="0"/>
          </a:p>
          <a:p>
            <a:r>
              <a:rPr lang="en-AU" dirty="0"/>
              <a:t>Highlight terms like ‘linguistic determinism’ (explain it means the idea that language shapes thought).</a:t>
            </a:r>
          </a:p>
          <a:p>
            <a:endParaRPr lang="en-AU" dirty="0"/>
          </a:p>
          <a:p>
            <a:r>
              <a:rPr lang="en-AU" dirty="0"/>
              <a:t>Point out how the sentence structure builds from a fictional example (Newspeak) to a cultural warning.</a:t>
            </a:r>
          </a:p>
          <a:p>
            <a:endParaRPr lang="en-AU" dirty="0"/>
          </a:p>
          <a:p>
            <a:endParaRPr lang="en-AU" dirty="0"/>
          </a:p>
          <a:p>
            <a:r>
              <a:rPr lang="en-AU" b="1" dirty="0"/>
              <a:t>Ask students to check for understanding:</a:t>
            </a: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What is the critic claiming here about Orwell’s purpose?</a:t>
            </a:r>
          </a:p>
          <a:p>
            <a:pPr marL="285750" indent="-285750">
              <a:buFont typeface="Arial" panose="020B0604020202020204" pitchFamily="34" charset="0"/>
              <a:buChar char="•"/>
            </a:pPr>
            <a:r>
              <a:rPr lang="en-AU" dirty="0"/>
              <a:t>Why does this matter to a modern audience?</a:t>
            </a:r>
          </a:p>
          <a:p>
            <a:endParaRPr lang="en-AU" dirty="0"/>
          </a:p>
          <a:p>
            <a:r>
              <a:rPr lang="en-AU" dirty="0"/>
              <a:t>Emphasise that in Extension 1, paraphrasing helps students:</a:t>
            </a:r>
          </a:p>
          <a:p>
            <a:endParaRPr lang="en-AU" dirty="0"/>
          </a:p>
          <a:p>
            <a:pPr marL="285750" indent="-285750">
              <a:buFont typeface="Arial" panose="020B0604020202020204" pitchFamily="34" charset="0"/>
              <a:buChar char="•"/>
            </a:pPr>
            <a:r>
              <a:rPr lang="en-AU" dirty="0"/>
              <a:t>clarify meaning before analysis</a:t>
            </a:r>
          </a:p>
          <a:p>
            <a:pPr marL="285750" indent="-285750">
              <a:buFont typeface="Arial" panose="020B0604020202020204" pitchFamily="34" charset="0"/>
              <a:buChar char="•"/>
            </a:pPr>
            <a:r>
              <a:rPr lang="en-AU" dirty="0"/>
              <a:t>retain key critical language</a:t>
            </a:r>
          </a:p>
          <a:p>
            <a:pPr marL="285750" indent="-285750">
              <a:buFont typeface="Arial" panose="020B0604020202020204" pitchFamily="34" charset="0"/>
              <a:buChar char="•"/>
            </a:pPr>
            <a:r>
              <a:rPr lang="en-AU" dirty="0"/>
              <a:t>build towards synthesis in their writing.</a:t>
            </a:r>
          </a:p>
          <a:p>
            <a:endParaRPr lang="en-AU" dirty="0"/>
          </a:p>
          <a:p>
            <a:r>
              <a:rPr lang="en-AU" dirty="0"/>
              <a:t>Tip: Tell students to aim for 1–2 clear sentences per paragraph and check: ‘Did I capture the claim and its implications?’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65092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b="1" dirty="0"/>
              <a:t>Teacher note: </a:t>
            </a:r>
            <a:r>
              <a:rPr lang="en-AU" b="0" dirty="0"/>
              <a:t>t</a:t>
            </a:r>
            <a:r>
              <a:rPr lang="en-AU" dirty="0"/>
              <a:t>his slide deck is designed to assist students understand the role of annotation in deepening comprehension and critical analysis of academic texts. It offers explicit support for students as they develop skills in independent inquiry (EE1-11-04: uses independent inquiry skills to analyse key texts and compose texts). </a:t>
            </a:r>
          </a:p>
          <a:p>
            <a:pPr>
              <a:buNone/>
            </a:pPr>
            <a:endParaRPr lang="en-AU" dirty="0"/>
          </a:p>
          <a:p>
            <a:pPr>
              <a:buNone/>
            </a:pPr>
            <a:r>
              <a:rPr lang="en-AU" dirty="0"/>
              <a:t>It will annotate a critical article about </a:t>
            </a:r>
            <a:r>
              <a:rPr lang="en-AU" i="0" dirty="0"/>
              <a:t>George Orwell’s </a:t>
            </a:r>
            <a:r>
              <a:rPr lang="en-AU" i="1" dirty="0"/>
              <a:t>Nineteen Eighty-Four. </a:t>
            </a:r>
            <a:r>
              <a:rPr lang="en-AU" i="0" dirty="0"/>
              <a:t> The slide deck will focus on the following key aspects of independent inquiry:</a:t>
            </a:r>
            <a:endParaRPr lang="en-AU" dirty="0"/>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a:t>Active reading </a:t>
            </a:r>
            <a:r>
              <a:rPr lang="en-AU" b="0" dirty="0"/>
              <a:t>–</a:t>
            </a:r>
            <a:r>
              <a:rPr lang="en-AU" dirty="0"/>
              <a:t> annotation transforms passive reading into an interactive process.</a:t>
            </a:r>
          </a:p>
          <a:p>
            <a:pPr marL="285750" indent="-285750">
              <a:buFont typeface="Arial" panose="020B0604020202020204" pitchFamily="34" charset="0"/>
              <a:buChar char="•"/>
            </a:pPr>
            <a:r>
              <a:rPr lang="en-AU" b="1" dirty="0"/>
              <a:t>Critical engagement </a:t>
            </a:r>
            <a:r>
              <a:rPr lang="en-AU" b="0" dirty="0"/>
              <a:t>– h</a:t>
            </a:r>
            <a:r>
              <a:rPr lang="en-AU" dirty="0"/>
              <a:t>elps identify arguments, methodologies, and underlying assumptions.</a:t>
            </a:r>
          </a:p>
          <a:p>
            <a:pPr marL="285750" indent="-285750">
              <a:buFont typeface="Arial" panose="020B0604020202020204" pitchFamily="34" charset="0"/>
              <a:buChar char="•"/>
            </a:pPr>
            <a:r>
              <a:rPr lang="en-AU" b="1" dirty="0"/>
              <a:t>Preparation for discussion and writing </a:t>
            </a:r>
            <a:r>
              <a:rPr lang="en-AU" b="0" dirty="0"/>
              <a:t>– a</a:t>
            </a:r>
            <a:r>
              <a:rPr lang="en-AU" dirty="0"/>
              <a:t>nnotations serve as a foundation for class discussions and written responses.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54989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7DDA-5625-961D-8E1B-DDB9357A9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10C42-067F-708C-8BDD-AA5FB7DAE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76A9C-8BA9-3E2C-BE68-6E8BD05AE61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36257D-5C05-4827-E7CE-D91933F7859F}"/>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584668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6C149-46A3-9B57-1776-61D874E92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1B921-94D5-87E8-DC67-3040F50A0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B48AD-9BEE-9627-2E6B-81D1787C5C96}"/>
              </a:ext>
            </a:extLst>
          </p:cNvPr>
          <p:cNvSpPr>
            <a:spLocks noGrp="1"/>
          </p:cNvSpPr>
          <p:nvPr>
            <p:ph type="body" idx="1"/>
          </p:nvPr>
        </p:nvSpPr>
        <p:spPr/>
        <p:txBody>
          <a:bodyPr/>
          <a:lstStyle/>
          <a:p>
            <a:r>
              <a:rPr lang="en-AU" sz="1600" b="1" dirty="0">
                <a:latin typeface="+mn-lt"/>
                <a:cs typeface="Arial"/>
              </a:rPr>
              <a:t>Teacher note</a:t>
            </a:r>
            <a:r>
              <a:rPr lang="en-AU" sz="1600" dirty="0">
                <a:latin typeface="+mn-lt"/>
                <a:cs typeface="Arial"/>
              </a:rPr>
              <a:t>: this slide has been used to identify the explicit teaching strategies</a:t>
            </a:r>
            <a:r>
              <a:rPr lang="en-AU" sz="1600" dirty="0">
                <a:solidFill>
                  <a:schemeClr val="tx1"/>
                </a:solidFill>
                <a:latin typeface="+mn-lt"/>
              </a:rPr>
              <a:t> sharing learning intentions and sharing success criteria.</a:t>
            </a:r>
            <a:r>
              <a:rPr lang="en-AU" dirty="0">
                <a:latin typeface="+mn-lt"/>
              </a:rPr>
              <a:t> </a:t>
            </a:r>
            <a:r>
              <a:rPr lang="en-AU" sz="1600" dirty="0">
                <a:solidFill>
                  <a:schemeClr val="tx1"/>
                </a:solidFill>
                <a:latin typeface="+mn-lt"/>
              </a:rPr>
              <a:t>This slide</a:t>
            </a:r>
            <a:r>
              <a:rPr lang="en-AU" sz="1600" dirty="0">
                <a:solidFill>
                  <a:srgbClr val="000000"/>
                </a:solidFill>
                <a:latin typeface="+mn-lt"/>
                <a:cs typeface="Arial"/>
              </a:rPr>
              <a:t> </a:t>
            </a:r>
            <a:r>
              <a:rPr lang="en-AU" dirty="0">
                <a:solidFill>
                  <a:srgbClr val="000000"/>
                </a:solidFill>
                <a:latin typeface="+mn-lt"/>
                <a:cs typeface="Arial"/>
              </a:rPr>
              <a:t>could</a:t>
            </a:r>
            <a:r>
              <a:rPr lang="en-AU" dirty="0">
                <a:latin typeface="+mn-lt"/>
                <a:cs typeface="Arial"/>
              </a:rPr>
              <a:t> </a:t>
            </a:r>
            <a:r>
              <a:rPr lang="en-AU" sz="1600" dirty="0">
                <a:latin typeface="+mn-lt"/>
                <a:cs typeface="Arial"/>
              </a:rPr>
              <a:t>be deleted or hidden when </a:t>
            </a:r>
            <a:r>
              <a:rPr lang="en-AU" dirty="0">
                <a:latin typeface="+mn-lt"/>
                <a:cs typeface="Arial"/>
              </a:rPr>
              <a:t>using this content in</a:t>
            </a:r>
            <a:r>
              <a:rPr lang="en-AU" sz="1600" dirty="0">
                <a:latin typeface="+mn-lt"/>
                <a:cs typeface="Arial"/>
              </a:rPr>
              <a:t> a classroom setting.</a:t>
            </a:r>
            <a:r>
              <a:rPr lang="en-AU" dirty="0">
                <a:latin typeface="+mn-lt"/>
                <a:cs typeface="Arial"/>
              </a:rPr>
              <a:t> Alternatively, the teacher could discuss the educational benefit of the process of sharing learning intentions and success criteria and discussing the significance of this learning process. </a:t>
            </a:r>
            <a:r>
              <a:rPr lang="en-AU" sz="1600" dirty="0">
                <a:latin typeface="+mn-lt"/>
                <a:cs typeface="Arial"/>
              </a:rPr>
              <a:t> </a:t>
            </a:r>
            <a:endParaRPr lang="en-US" sz="1600" dirty="0">
              <a:latin typeface="+mn-lt"/>
              <a:cs typeface="Arial"/>
            </a:endParaRPr>
          </a:p>
          <a:p>
            <a:endParaRPr lang="en-AU" sz="1600" dirty="0">
              <a:latin typeface="+mn-lt"/>
              <a:cs typeface="Arial"/>
            </a:endParaRPr>
          </a:p>
          <a:p>
            <a:pPr marL="285750" indent="-285750">
              <a:buFont typeface="Arial"/>
              <a:buChar char="•"/>
            </a:pPr>
            <a:r>
              <a:rPr lang="en-AU" sz="1600" dirty="0">
                <a:solidFill>
                  <a:schemeClr val="tx1"/>
                </a:solidFill>
                <a:latin typeface="+mn-lt"/>
                <a:cs typeface="Arial"/>
              </a:rPr>
              <a:t>Sharing learning intentions allows a teacher to effectively communicate the learning goal with students. They allow students to connect new learning to existing knowledge, skills and understanding. </a:t>
            </a:r>
          </a:p>
          <a:p>
            <a:pPr marL="285750" indent="-285750">
              <a:buFont typeface="Arial"/>
              <a:buChar char="•"/>
            </a:pPr>
            <a:r>
              <a:rPr lang="en-AU" sz="1600" dirty="0">
                <a:solidFill>
                  <a:schemeClr val="tx1"/>
                </a:solidFill>
                <a:latin typeface="+mn-lt"/>
                <a:cs typeface="Arial"/>
              </a:rPr>
              <a:t>When learning intentions are used with success criteria, students have a clear idea of the learning goal and how to get there (AERO 2024). </a:t>
            </a:r>
          </a:p>
          <a:p>
            <a:pPr marL="285750" indent="-285750">
              <a:buFont typeface="Arial"/>
              <a:buChar char="•"/>
            </a:pPr>
            <a:r>
              <a:rPr lang="en-AU" sz="1600" dirty="0">
                <a:solidFill>
                  <a:schemeClr val="tx1"/>
                </a:solidFill>
                <a:latin typeface="+mn-lt"/>
                <a:cs typeface="Arial"/>
              </a:rPr>
              <a:t>The success criteria</a:t>
            </a:r>
            <a:r>
              <a:rPr lang="en-AU" sz="1600" b="1" dirty="0">
                <a:solidFill>
                  <a:schemeClr val="tx1"/>
                </a:solidFill>
                <a:latin typeface="+mn-lt"/>
                <a:cs typeface="Arial"/>
              </a:rPr>
              <a:t> </a:t>
            </a:r>
            <a:r>
              <a:rPr lang="en-AU" sz="1600" dirty="0">
                <a:solidFill>
                  <a:schemeClr val="tx1"/>
                </a:solidFill>
                <a:latin typeface="+mn-lt"/>
                <a:cs typeface="Arial"/>
              </a:rPr>
              <a:t>break the learning intention into smaller and more manageable actions. They show students what they must do, say, make, create or perform to demonstrate their learning (Griffin 2018).</a:t>
            </a:r>
          </a:p>
          <a:p>
            <a:pPr marL="285750" indent="-285750">
              <a:buFont typeface="Arial"/>
              <a:buChar char="•"/>
              <a:defRPr/>
            </a:pPr>
            <a:r>
              <a:rPr lang="en-AU" sz="1600" i="0" dirty="0">
                <a:solidFill>
                  <a:schemeClr val="tx1"/>
                </a:solidFill>
                <a:effectLst/>
                <a:latin typeface="+mn-lt"/>
                <a:cs typeface="Arial"/>
              </a:rPr>
              <a:t>Success criteria</a:t>
            </a:r>
            <a:r>
              <a:rPr lang="en-AU" sz="1600" i="0" dirty="0">
                <a:solidFill>
                  <a:schemeClr val="tx1"/>
                </a:solidFill>
                <a:effectLst/>
                <a:latin typeface="+mn-lt"/>
              </a:rPr>
              <a:t> are communicated to students in ways they understand. Teachers use their expertise to guide student thinking and often model and use exemplars to show students what success 'looks like’ </a:t>
            </a:r>
            <a:r>
              <a:rPr lang="en-AU" sz="1600" dirty="0">
                <a:solidFill>
                  <a:schemeClr val="tx1"/>
                </a:solidFill>
                <a:latin typeface="+mn-lt"/>
                <a:cs typeface="Arial"/>
              </a:rPr>
              <a:t>(DoE 2025).</a:t>
            </a:r>
            <a:r>
              <a:rPr lang="en-AU" sz="1600" i="0" dirty="0">
                <a:solidFill>
                  <a:schemeClr val="tx1"/>
                </a:solidFill>
                <a:effectLst/>
                <a:latin typeface="+mn-lt"/>
              </a:rPr>
              <a:t> </a:t>
            </a:r>
            <a:endParaRPr lang="en-AU" sz="1600" i="0" dirty="0">
              <a:solidFill>
                <a:schemeClr val="tx1"/>
              </a:solidFill>
              <a:effectLst/>
              <a:latin typeface="+mn-lt"/>
              <a:cs typeface="Arial"/>
            </a:endParaRPr>
          </a:p>
          <a:p>
            <a:pPr marL="285750" marR="0" lvl="0" indent="-285750" algn="l" defTabSz="1219170" rtl="0" eaLnBrk="1" fontAlgn="auto" latinLnBrk="0" hangingPunct="1">
              <a:lnSpc>
                <a:spcPct val="100000"/>
              </a:lnSpc>
              <a:spcBef>
                <a:spcPts val="0"/>
              </a:spcBef>
              <a:spcAft>
                <a:spcPts val="0"/>
              </a:spcAft>
              <a:buClrTx/>
              <a:buSzTx/>
              <a:buFont typeface="Arial"/>
              <a:buChar char="•"/>
              <a:tabLst/>
              <a:defRPr/>
            </a:pPr>
            <a:r>
              <a:rPr lang="en-AU" sz="1600" dirty="0">
                <a:solidFill>
                  <a:schemeClr val="tx1"/>
                </a:solidFill>
                <a:latin typeface="+mn-lt"/>
                <a:cs typeface="Arial"/>
              </a:rPr>
              <a:t>The sample learning intentions and success criteria (LISC) on the following slide are aligned to the syllabus. </a:t>
            </a:r>
            <a:endParaRPr lang="en-AU" sz="1600" dirty="0">
              <a:solidFill>
                <a:schemeClr val="tx1"/>
              </a:solidFill>
              <a:latin typeface="+mn-lt"/>
            </a:endParaRPr>
          </a:p>
          <a:p>
            <a:pPr marL="285750" marR="0" lvl="0" indent="-285750" algn="l" defTabSz="1219170">
              <a:lnSpc>
                <a:spcPct val="100000"/>
              </a:lnSpc>
              <a:spcBef>
                <a:spcPts val="0"/>
              </a:spcBef>
              <a:spcAft>
                <a:spcPts val="0"/>
              </a:spcAft>
              <a:buClrTx/>
              <a:buSzTx/>
              <a:buFont typeface="Arial"/>
              <a:buChar char="•"/>
              <a:tabLst/>
              <a:defRPr/>
            </a:pPr>
            <a:r>
              <a:rPr lang="en-AU" sz="1600" dirty="0">
                <a:solidFill>
                  <a:schemeClr val="tx1"/>
                </a:solidFill>
                <a:latin typeface="+mn-lt"/>
              </a:rPr>
              <a:t>When designing LISC for students working above or below stage level, or towards Life Skills outcomes, draw on the </a:t>
            </a:r>
            <a:r>
              <a:rPr lang="en-AU" dirty="0">
                <a:latin typeface="+mn-lt"/>
              </a:rPr>
              <a:t>collaborative</a:t>
            </a:r>
            <a:r>
              <a:rPr lang="en-AU" sz="1600" dirty="0">
                <a:solidFill>
                  <a:schemeClr val="tx1"/>
                </a:solidFill>
                <a:latin typeface="+mn-lt"/>
              </a:rPr>
              <a:t> curriculum planning</a:t>
            </a:r>
            <a:r>
              <a:rPr lang="en-AU" sz="1600" i="0" u="none" strike="noStrike" dirty="0">
                <a:solidFill>
                  <a:schemeClr val="tx1"/>
                </a:solidFill>
                <a:effectLst/>
                <a:latin typeface="+mn-lt"/>
                <a:cs typeface="Arial"/>
              </a:rPr>
              <a:t> p</a:t>
            </a:r>
            <a:r>
              <a:rPr lang="en-AU" sz="1600" u="none" dirty="0">
                <a:solidFill>
                  <a:schemeClr val="tx1"/>
                </a:solidFill>
                <a:latin typeface="+mn-lt"/>
              </a:rPr>
              <a:t>rocess </a:t>
            </a:r>
            <a:r>
              <a:rPr lang="en-AU" sz="1600" dirty="0">
                <a:solidFill>
                  <a:schemeClr val="tx1"/>
                </a:solidFill>
                <a:latin typeface="+mn-lt"/>
              </a:rPr>
              <a:t>to ensure LISC is differentiated and aligned with the relevant syllabus outcomes. </a:t>
            </a:r>
            <a:endParaRPr lang="en-AU" sz="1600" dirty="0">
              <a:solidFill>
                <a:schemeClr val="tx1"/>
              </a:solidFill>
              <a:latin typeface="+mn-lt"/>
              <a:cs typeface="Arial"/>
            </a:endParaRPr>
          </a:p>
          <a:p>
            <a:endParaRPr lang="en-AU" dirty="0">
              <a:latin typeface="+mn-l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mn-lt"/>
                <a:cs typeface="Arial"/>
              </a:rPr>
              <a:t>For more </a:t>
            </a:r>
            <a:r>
              <a:rPr lang="en-AU" b="0" dirty="0">
                <a:latin typeface="+mn-lt"/>
                <a:cs typeface="Arial"/>
              </a:rPr>
              <a:t>information, see:</a:t>
            </a:r>
            <a:endParaRPr lang="en-AU" b="0" strike="sngStrike" dirty="0">
              <a:latin typeface="+mn-lt"/>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AITSL: </a:t>
            </a:r>
            <a:r>
              <a:rPr lang="en-AU" b="0" dirty="0">
                <a:latin typeface="+mn-lt"/>
                <a:cs typeface="Arial"/>
              </a:rPr>
              <a:t>https://www.aitsl.edu.au/docs/default-source/feedback/aitsl-learning-intentions-and-success-criteria-strategy.pdf?sfvrsn=382dec3c_2</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learning intentions:  </a:t>
            </a:r>
            <a:r>
              <a:rPr lang="en-AU" dirty="0">
                <a:latin typeface="+mn-lt"/>
                <a:cs typeface="Arial"/>
              </a:rPr>
              <a:t>https://education.nsw.gov.au/teaching-and-learning/curriculum/explicit-teaching/explicit-teaching-strategies/sharing-learning-intentions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Sharing success criteria: </a:t>
            </a:r>
            <a:r>
              <a:rPr lang="en-AU" b="0" dirty="0">
                <a:latin typeface="+mn-lt"/>
                <a:cs typeface="Arial"/>
              </a:rPr>
              <a:t>https://education.nsw.gov.au/teaching-and-learning/curriculum/explicit-teaching/explicit-teaching-strategies/sharing-success-criteria</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cs typeface="Arial"/>
              </a:rPr>
              <a:t>Collaborative curriculum planning: </a:t>
            </a:r>
            <a:r>
              <a:rPr lang="en-AU" b="0" dirty="0">
                <a:latin typeface="+mn-lt"/>
                <a:cs typeface="Arial"/>
              </a:rPr>
              <a:t>https://educationstandards.nsw.edu.au/wps/portal/nesa/k-10/diversity-in-learning/special-education/collaborative-curriculum-planning</a:t>
            </a:r>
            <a:endParaRPr lang="en-AU" b="0" dirty="0">
              <a:latin typeface="+mn-lt"/>
            </a:endParaRPr>
          </a:p>
        </p:txBody>
      </p:sp>
      <p:sp>
        <p:nvSpPr>
          <p:cNvPr id="4" name="Slide Number Placeholder 3">
            <a:extLst>
              <a:ext uri="{FF2B5EF4-FFF2-40B4-BE49-F238E27FC236}">
                <a16:creationId xmlns:a16="http://schemas.microsoft.com/office/drawing/2014/main" id="{6BD29712-9759-6D95-0683-D58E6D4D7136}"/>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22194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mn-lt"/>
                <a:cs typeface="Arial"/>
              </a:rPr>
              <a:t>Teacher note:</a:t>
            </a:r>
            <a:r>
              <a:rPr lang="en-AU" b="1" strike="noStrike" dirty="0">
                <a:latin typeface="+mn-lt"/>
                <a:cs typeface="Arial"/>
              </a:rPr>
              <a:t> </a:t>
            </a:r>
            <a:r>
              <a:rPr lang="en-AU" b="0" strike="noStrike" dirty="0">
                <a:latin typeface="+mn-lt"/>
                <a:cs typeface="Arial"/>
              </a:rPr>
              <a:t>a</a:t>
            </a:r>
            <a:r>
              <a:rPr lang="en-AU" dirty="0">
                <a:latin typeface="+mn-lt"/>
                <a:cs typeface="Arial"/>
              </a:rPr>
              <a:t>dapt </a:t>
            </a:r>
            <a:r>
              <a:rPr lang="en-AU" b="0" dirty="0">
                <a:latin typeface="+mn-lt"/>
                <a:cs typeface="Arial"/>
              </a:rPr>
              <a:t>the provided learning intention and below sample success criteria, as required, </a:t>
            </a:r>
            <a:r>
              <a:rPr lang="en-AU" b="0" strike="noStrike" dirty="0">
                <a:latin typeface="+mn-lt"/>
                <a:cs typeface="Arial"/>
              </a:rPr>
              <a:t>to suit the needs of your students. </a:t>
            </a:r>
          </a:p>
          <a:p>
            <a:pPr marL="0" indent="0">
              <a:buFont typeface="Arial,Sans-Serif"/>
              <a:buNone/>
              <a:defRPr/>
            </a:pPr>
            <a:endParaRPr lang="en-AU" b="0" strike="noStrike" dirty="0">
              <a:latin typeface="+mn-lt"/>
              <a:cs typeface="Arial"/>
            </a:endParaRPr>
          </a:p>
          <a:p>
            <a:pPr marL="285750" indent="-285750" algn="l">
              <a:buFontTx/>
              <a:buChar char="-"/>
              <a:defRPr/>
            </a:pPr>
            <a:r>
              <a:rPr lang="en-AU" b="0" i="1" strike="noStrike" dirty="0">
                <a:latin typeface="+mn-lt"/>
                <a:cs typeface="Arial"/>
              </a:rPr>
              <a:t>make clear and relevant annotations on an academic article</a:t>
            </a:r>
          </a:p>
          <a:p>
            <a:pPr marL="285750" indent="-285750" algn="l">
              <a:buFontTx/>
              <a:buChar char="-"/>
              <a:defRPr/>
            </a:pPr>
            <a:r>
              <a:rPr lang="en-AU" b="0" i="1" strike="noStrike" dirty="0">
                <a:latin typeface="+mn-lt"/>
                <a:cs typeface="Arial"/>
              </a:rPr>
              <a:t>articulate the key arguments and supporting analysis of an academic article</a:t>
            </a:r>
          </a:p>
          <a:p>
            <a:pPr marL="285750" indent="-285750" algn="l">
              <a:buFontTx/>
              <a:buChar char="-"/>
              <a:defRPr/>
            </a:pPr>
            <a:r>
              <a:rPr lang="en-AU" b="0" i="1" strike="noStrike" dirty="0">
                <a:latin typeface="+mn-lt"/>
                <a:cs typeface="Arial"/>
              </a:rPr>
              <a:t>express an increasingly informed personal response to George Orwell’s Nineteen Eighty-Four</a:t>
            </a:r>
          </a:p>
          <a:p>
            <a:pPr marL="0" marR="0" lvl="0" indent="0" algn="ctr"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latin typeface="+mn-lt"/>
              <a:cs typeface="Arial"/>
            </a:endParaRPr>
          </a:p>
          <a:p>
            <a:pPr marL="171450" indent="-171450">
              <a:buFont typeface="Arial,Sans-Serif"/>
              <a:buChar char="•"/>
              <a:defRPr/>
            </a:pPr>
            <a:r>
              <a:rPr lang="en-AU" b="0" strike="noStrike" dirty="0">
                <a:latin typeface="+mn-lt"/>
                <a:cs typeface="Arial"/>
              </a:rPr>
              <a:t>LISC is usually shared first or early in the lesson</a:t>
            </a:r>
            <a:r>
              <a:rPr lang="en-AU" b="0" dirty="0">
                <a:latin typeface="+mn-lt"/>
                <a:cs typeface="Arial"/>
              </a:rPr>
              <a:t> and is explained by the teacher who checks for understanding (DoE 2025). </a:t>
            </a:r>
            <a:endParaRPr lang="en-AU" b="0" dirty="0">
              <a:latin typeface="+mn-lt"/>
            </a:endParaRPr>
          </a:p>
          <a:p>
            <a:pPr marL="171450" marR="0" lvl="0" indent="-171450" algn="l" defTabSz="1219170" rtl="0" eaLnBrk="1" fontAlgn="auto" latinLnBrk="0" hangingPunct="1">
              <a:lnSpc>
                <a:spcPct val="100000"/>
              </a:lnSpc>
              <a:spcBef>
                <a:spcPts val="0"/>
              </a:spcBef>
              <a:spcAft>
                <a:spcPts val="0"/>
              </a:spcAft>
              <a:buClrTx/>
              <a:buSzTx/>
              <a:buFont typeface="Arial,Sans-Serif"/>
              <a:buChar char="•"/>
              <a:tabLst/>
              <a:defRPr/>
            </a:pPr>
            <a:r>
              <a:rPr lang="en-AU" b="0" dirty="0">
                <a:latin typeface="+mn-lt"/>
              </a:rPr>
              <a:t>LISC is referred to regularly to check for understanding, provide feedback or as a self-assessment tool (Wiliam and Leahy 2015). </a:t>
            </a:r>
          </a:p>
          <a:p>
            <a:pPr marL="171450" indent="-171450">
              <a:buFont typeface="Arial,Sans-Serif"/>
              <a:buChar char="•"/>
              <a:defRPr/>
            </a:pPr>
            <a:r>
              <a:rPr lang="en-AU" b="0" dirty="0">
                <a:latin typeface="+mn-lt"/>
              </a:rPr>
              <a:t>Learning intentions and success criteria can be supported by exemplars, such as 'What A Good One Looks Like' (WAGOLL) or exemplars to demonstrate success criteria (Clarke 2021).</a:t>
            </a:r>
          </a:p>
          <a:p>
            <a:pPr marL="0" indent="0">
              <a:buFont typeface="Arial,Sans-Serif"/>
              <a:buNone/>
              <a:defRPr/>
            </a:pPr>
            <a:endParaRPr lang="en-AU" b="1" dirty="0">
              <a:latin typeface="+mn-lt"/>
            </a:endParaRP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0" dirty="0">
                <a:latin typeface="+mn-lt"/>
              </a:rPr>
              <a:t>For more information, see:</a:t>
            </a:r>
          </a:p>
          <a:p>
            <a:pPr marL="0" marR="0" lvl="0" indent="0" algn="l" defTabSz="1219170" rtl="0" eaLnBrk="1" fontAlgn="auto" latinLnBrk="0" hangingPunct="1">
              <a:lnSpc>
                <a:spcPct val="100000"/>
              </a:lnSpc>
              <a:spcBef>
                <a:spcPts val="0"/>
              </a:spcBef>
              <a:spcAft>
                <a:spcPts val="0"/>
              </a:spcAft>
              <a:buClrTx/>
              <a:buSzTx/>
              <a:buFont typeface="Arial,Sans-Serif"/>
              <a:buNone/>
              <a:tabLst/>
              <a:defRPr/>
            </a:pPr>
            <a:r>
              <a:rPr lang="en-AU" b="1" dirty="0">
                <a:latin typeface="+mn-lt"/>
              </a:rPr>
              <a:t>Sharing learning intentions and success criteria: </a:t>
            </a:r>
            <a:r>
              <a:rPr lang="en-AU" b="0" dirty="0">
                <a:latin typeface="+mn-lt"/>
              </a:rPr>
              <a:t>https://education.nsw.gov.au/content/dam/main-education/documents/teaching-and-learning/curriculum/explicit-teaching/explicit-teaching-technique-guide-lisc-sharing.pdf </a:t>
            </a:r>
            <a:endParaRPr lang="en-AU" b="0" dirty="0">
              <a:latin typeface="+mn-lt"/>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mn-lt"/>
              </a:rPr>
              <a:t>Planning learning intentions and success criteria: </a:t>
            </a:r>
            <a:r>
              <a:rPr lang="en-AU" b="0" dirty="0">
                <a:latin typeface="+mn-lt"/>
              </a:rPr>
              <a:t>https://education.nsw.gov.au/content/dam/main-education/documents/teaching-and-learning/curriculum/explicit-teaching/explicit-teaching-technique-guide-lisc-planning.pdf</a:t>
            </a:r>
          </a:p>
          <a:p>
            <a:pPr>
              <a:defRPr/>
            </a:pPr>
            <a:endParaRPr lang="en-AU" dirty="0">
              <a:latin typeface="Public Sans"/>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Teachers note: </a:t>
            </a:r>
            <a:r>
              <a:rPr lang="en-AU">
                <a:latin typeface="Arial" panose="020B0604020202020204" pitchFamily="34" charset="0"/>
                <a:cs typeface="Arial" panose="020B0604020202020204" pitchFamily="34" charset="0"/>
              </a:rPr>
              <a:t>this slide has been used to identify the explicit teaching and learning strategy and should be deleted or hidden when using in a classroom setting.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Chunking learning into manageable components reduces demand on students’ working memory. Sequencing those chunks in a logical progression supports students to incorporate new information into their mental model, or schema (AERO 2024a).</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042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ACCA-89E5-B919-1B89-6E8F4B782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1CD7E-D488-4DA4-162B-EBC124C1D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F3A8F-A411-B5F1-366A-6B9C83D8E1B5}"/>
              </a:ext>
            </a:extLst>
          </p:cNvPr>
          <p:cNvSpPr>
            <a:spLocks noGrp="1"/>
          </p:cNvSpPr>
          <p:nvPr>
            <p:ph type="body" idx="1"/>
          </p:nvPr>
        </p:nvSpPr>
        <p:spPr/>
        <p:txBody>
          <a:bodyPr/>
          <a:lstStyle/>
          <a:p>
            <a:r>
              <a:rPr lang="en-AU" b="1" dirty="0"/>
              <a:t>Teacher note: </a:t>
            </a:r>
            <a:r>
              <a:rPr lang="en-AU" b="0" dirty="0"/>
              <a:t>this slides demonstrates how annotating an academic article can be chunked into 5 key steps. These steps are not necessarily linear and can be adapted based on the needs of the class. This slide deck will unpack each of these strategies, as well as showing how explicit teaching strategies can be used in each stage.</a:t>
            </a:r>
            <a:endParaRPr lang="en-AU" b="1" dirty="0"/>
          </a:p>
        </p:txBody>
      </p:sp>
      <p:sp>
        <p:nvSpPr>
          <p:cNvPr id="4" name="Slide Number Placeholder 3">
            <a:extLst>
              <a:ext uri="{FF2B5EF4-FFF2-40B4-BE49-F238E27FC236}">
                <a16:creationId xmlns:a16="http://schemas.microsoft.com/office/drawing/2014/main" id="{40E90312-2D02-F31E-3077-FEB64294820A}"/>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2458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Teacher note: </a:t>
            </a:r>
            <a:r>
              <a:rPr lang="en-AU">
                <a:latin typeface="Arial" panose="020B0604020202020204" pitchFamily="34" charset="0"/>
                <a:cs typeface="Arial" panose="020B0604020202020204" pitchFamily="34" charset="0"/>
              </a:rPr>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7473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03D1-EB79-8362-BAFC-D94660785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B36D1-9FD8-2963-8AD7-0391DBA7E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37713E-C808-42E3-846E-5139FB8C8B48}"/>
              </a:ext>
            </a:extLst>
          </p:cNvPr>
          <p:cNvSpPr>
            <a:spLocks noGrp="1"/>
          </p:cNvSpPr>
          <p:nvPr>
            <p:ph type="body" idx="1"/>
          </p:nvPr>
        </p:nvSpPr>
        <p:spPr/>
        <p:txBody>
          <a:bodyPr/>
          <a:lstStyle/>
          <a:p>
            <a:r>
              <a:rPr lang="en-AU" b="1" dirty="0"/>
              <a:t>Teacher note</a:t>
            </a:r>
            <a:r>
              <a:rPr lang="en-AU" b="0" dirty="0"/>
              <a:t>: this slide provides a link to a critical article about George Orwell’s </a:t>
            </a:r>
            <a:r>
              <a:rPr lang="en-AU" b="0" i="1" dirty="0"/>
              <a:t>Nineteen Eighty-Four</a:t>
            </a:r>
            <a:r>
              <a:rPr lang="en-AU" b="0" i="0" dirty="0"/>
              <a:t>. Alternatively, printed copies can be provided to students. </a:t>
            </a:r>
          </a:p>
          <a:p>
            <a:pPr>
              <a:lnSpc>
                <a:spcPct val="150000"/>
              </a:lnSpc>
              <a:spcBef>
                <a:spcPts val="1200"/>
              </a:spcBef>
              <a:spcAft>
                <a:spcPts val="600"/>
              </a:spcAft>
            </a:pPr>
            <a:r>
              <a:rPr lang="en-AU" sz="1600" b="1" dirty="0">
                <a:effectLst/>
                <a:latin typeface="Arial" panose="020B0604020202020204" pitchFamily="34" charset="0"/>
                <a:ea typeface="Calibri" panose="020F0502020204030204" pitchFamily="34" charset="0"/>
              </a:rPr>
              <a:t>Reference</a:t>
            </a:r>
          </a:p>
          <a:p>
            <a:pPr>
              <a:lnSpc>
                <a:spcPct val="150000"/>
              </a:lnSpc>
              <a:spcBef>
                <a:spcPts val="1200"/>
              </a:spcBef>
              <a:spcAft>
                <a:spcPts val="600"/>
              </a:spcAft>
            </a:pPr>
            <a:r>
              <a:rPr lang="en-AU" sz="1600" dirty="0">
                <a:effectLst/>
                <a:latin typeface="Arial" panose="020B0604020202020204" pitchFamily="34" charset="0"/>
                <a:ea typeface="Calibri" panose="020F0502020204030204" pitchFamily="34" charset="0"/>
              </a:rPr>
              <a:t>Patil R S (2025) </a:t>
            </a:r>
            <a:r>
              <a:rPr lang="en-AU" sz="1600" u="sng" dirty="0">
                <a:solidFill>
                  <a:srgbClr val="2F5496"/>
                </a:solidFill>
                <a:effectLst/>
                <a:latin typeface="Arial" panose="020B0604020202020204" pitchFamily="34" charset="0"/>
                <a:ea typeface="Calibri" panose="020F0502020204030204" pitchFamily="34" charset="0"/>
                <a:hlinkClick r:id="rId3"/>
              </a:rPr>
              <a:t>Surveillance and control in George Orwell’s “1984”: A critical insight</a:t>
            </a:r>
            <a:r>
              <a:rPr lang="en-AU" sz="1600" dirty="0">
                <a:effectLst/>
                <a:latin typeface="Arial" panose="020B0604020202020204" pitchFamily="34" charset="0"/>
                <a:ea typeface="Calibri" panose="020F0502020204030204" pitchFamily="34" charset="0"/>
              </a:rPr>
              <a:t>. Published by </a:t>
            </a:r>
            <a:r>
              <a:rPr lang="en-AU" sz="1600" dirty="0" err="1">
                <a:effectLst/>
                <a:latin typeface="Arial" panose="020B0604020202020204" pitchFamily="34" charset="0"/>
                <a:ea typeface="Calibri" panose="020F0502020204030204" pitchFamily="34" charset="0"/>
              </a:rPr>
              <a:t>Infogain</a:t>
            </a:r>
            <a:r>
              <a:rPr lang="en-AU" sz="1600" dirty="0">
                <a:effectLst/>
                <a:latin typeface="Arial" panose="020B0604020202020204" pitchFamily="34" charset="0"/>
                <a:ea typeface="Calibri" panose="020F0502020204030204" pitchFamily="34" charset="0"/>
              </a:rPr>
              <a:t> Publication. This is an open-access article under the </a:t>
            </a:r>
            <a:r>
              <a:rPr lang="en-AU" sz="1600" u="sng" dirty="0">
                <a:solidFill>
                  <a:srgbClr val="2F5496"/>
                </a:solidFill>
                <a:effectLst/>
                <a:latin typeface="Arial" panose="020B0604020202020204" pitchFamily="34" charset="0"/>
                <a:ea typeface="Calibri" panose="020F0502020204030204" pitchFamily="34" charset="0"/>
                <a:hlinkClick r:id="rId4"/>
              </a:rPr>
              <a:t>CC BY license</a:t>
            </a:r>
            <a:r>
              <a:rPr lang="en-AU" sz="1600" dirty="0">
                <a:effectLst/>
                <a:latin typeface="Arial" panose="020B0604020202020204" pitchFamily="34" charset="0"/>
                <a:ea typeface="Calibri" panose="020F0502020204030204" pitchFamily="34" charset="0"/>
              </a:rPr>
              <a:t>. Accessed 1 July 2025.</a:t>
            </a:r>
          </a:p>
          <a:p>
            <a:endParaRPr lang="en-AU" dirty="0"/>
          </a:p>
          <a:p>
            <a:r>
              <a:rPr lang="en-AU" dirty="0"/>
              <a:t>https://ijels.com/detail/surveillance-and-control-in-george-orwell-s-1984-a-critical-insight/</a:t>
            </a:r>
          </a:p>
          <a:p>
            <a:endParaRPr lang="en-AU" b="1" dirty="0"/>
          </a:p>
        </p:txBody>
      </p:sp>
      <p:sp>
        <p:nvSpPr>
          <p:cNvPr id="4" name="Slide Number Placeholder 3">
            <a:extLst>
              <a:ext uri="{FF2B5EF4-FFF2-40B4-BE49-F238E27FC236}">
                <a16:creationId xmlns:a16="http://schemas.microsoft.com/office/drawing/2014/main" id="{DE4F4F6B-B585-2220-4AC9-5EDD2082ECB5}"/>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52190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D551E-2563-947E-B40D-E4EE35EA5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237DC-F166-78D2-F8BF-B539F3B7F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BCED1-2E2B-65CA-8BF4-FB9E364DABCC}"/>
              </a:ext>
            </a:extLst>
          </p:cNvPr>
          <p:cNvSpPr>
            <a:spLocks noGrp="1"/>
          </p:cNvSpPr>
          <p:nvPr>
            <p:ph type="body" idx="1"/>
          </p:nvPr>
        </p:nvSpPr>
        <p:spPr/>
        <p:txBody>
          <a:bodyPr/>
          <a:lstStyle/>
          <a:p>
            <a:pPr>
              <a:lnSpc>
                <a:spcPct val="150000"/>
              </a:lnSpc>
              <a:spcBef>
                <a:spcPts val="1200"/>
              </a:spcBef>
              <a:spcAft>
                <a:spcPts val="600"/>
              </a:spcAft>
            </a:pPr>
            <a:r>
              <a:rPr lang="en-AU" b="1" dirty="0"/>
              <a:t>Teacher note: </a:t>
            </a:r>
            <a:r>
              <a:rPr lang="en-AU" b="0" dirty="0"/>
              <a:t>use this slide to model how to identify a thesis in an academic article. This is the ‘I do’ state of the gradual release of responsibility model</a:t>
            </a:r>
            <a:endParaRPr lang="en-AU" b="1" dirty="0"/>
          </a:p>
        </p:txBody>
      </p:sp>
      <p:sp>
        <p:nvSpPr>
          <p:cNvPr id="4" name="Slide Number Placeholder 3">
            <a:extLst>
              <a:ext uri="{FF2B5EF4-FFF2-40B4-BE49-F238E27FC236}">
                <a16:creationId xmlns:a16="http://schemas.microsoft.com/office/drawing/2014/main" id="{69376D2B-C34A-108C-6182-B948B2E32EF3}"/>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016924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2981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7487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78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0610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47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434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656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21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319095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53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7321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3953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F60C7-6BE6-81EC-7790-B18CA0D38958}"/>
              </a:ext>
              <a:ext uri="{C183D7F6-B498-43B3-948B-1728B52AA6E4}">
                <adec:decorative xmlns:adec="http://schemas.microsoft.com/office/drawing/2017/decorative" val="1"/>
              </a:ext>
            </a:extLst>
          </p:cNvPr>
          <p:cNvSpPr/>
          <p:nvPr userDrawn="1"/>
        </p:nvSpPr>
        <p:spPr>
          <a:xfrm>
            <a:off x="0" y="0"/>
            <a:ext cx="12192000" cy="161636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4597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202354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8" r:id="rId9"/>
    <p:sldLayoutId id="2147483764" r:id="rId10"/>
    <p:sldLayoutId id="2147483765" r:id="rId11"/>
    <p:sldLayoutId id="2147483766" r:id="rId12"/>
    <p:sldLayoutId id="21474837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researchgate.net/publication/323964092_Classroom_assessment_and_pedagog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summaries-explainers/explainers/explicit-instruction"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hyperlink" Target="https://www.edresearch.edu.au/guides-resources/practice-guides/explain-learning-objectives"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unsplash.com/photos/white-and-gray-security-camera-mounted-on-yellow-painted-wall-cT7IeEz5-G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photos/white-and-gray-security-camera-mounted-on-yellow-painted-wall-cT7IeEz5-G8?utm_content=creditCopyText&amp;utm_medium=referral&amp;utm_source=unsplash" TargetMode="External"/><Relationship Id="rId4" Type="http://schemas.openxmlformats.org/officeDocument/2006/relationships/hyperlink" Target="https://unsplash.com/@max_boehme?utm_content=creditCopyText&amp;utm_medium=referral&amp;utm_source=unsplash"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smartcopying.edu.au/guidelines/copyright-basics/how-long-does-copyright-last/" TargetMode="External"/><Relationship Id="rId13" Type="http://schemas.openxmlformats.org/officeDocument/2006/relationships/hyperlink" Target="https://education.nsw.gov.au/about-us/education-data-and-research/cese/publications/research-reports/what-works-best-2020-update/explicit-teaching-driving-learning-and-engagement"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gutenberg.net.au/ebooks03/0300011h.html#part47"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educationstandards.nsw.edu.au/wps/portal/nesa/k-10/diversity-in-learning/special-education/collaborative-curriculum-planning" TargetMode="External"/><Relationship Id="rId11" Type="http://schemas.openxmlformats.org/officeDocument/2006/relationships/hyperlink" Target="https://creativecommons.org/licenses/by/4.0/" TargetMode="External"/><Relationship Id="rId5" Type="http://schemas.openxmlformats.org/officeDocument/2006/relationships/hyperlink" Target="https://curriculum.nsw.edu.au/" TargetMode="External"/><Relationship Id="rId15" Type="http://schemas.openxmlformats.org/officeDocument/2006/relationships/hyperlink" Target="https://www.ascd.org/el/articles/the-right-questions-the-right-way" TargetMode="External"/><Relationship Id="rId10" Type="http://schemas.openxmlformats.org/officeDocument/2006/relationships/hyperlink" Target="https://ijels.com/detail/surveillance-and-control-in-george-orwell-s-1984-a-critical-insight/"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gutenberg.net.au/ebooks01/0100021h.html" TargetMode="External"/><Relationship Id="rId14" Type="http://schemas.openxmlformats.org/officeDocument/2006/relationships/hyperlink" Target="https://app.education.nsw.gov.au/digital-learning-selector/LearningActivity/Browser?cache_id=f77b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jels.com/detail/surveillance-and-control-in-george-orwell-s-1984-a-critical-insight/"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ea typeface="+mn-lt"/>
                <a:cs typeface="+mn-lt"/>
              </a:rPr>
              <a:t>This resource is not a teaching and learning program. It should be used in conjunction with (Insert unit name and link).</a:t>
            </a:r>
            <a:endParaRPr lang="en-AU" sz="1800" dirty="0">
              <a:solidFill>
                <a:srgbClr val="22272B"/>
              </a:solidFill>
            </a:endParaRPr>
          </a:p>
          <a:p>
            <a:pPr marL="342900" indent="-342900">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buFont typeface="Arial"/>
              <a:buChar char="•"/>
            </a:pPr>
            <a:r>
              <a:rPr lang="en-AU" sz="1800" dirty="0">
                <a:solidFill>
                  <a:srgbClr val="22272B"/>
                </a:solidFill>
              </a:rPr>
              <a:t>To convert the PowerPoint to Google Slides:</a:t>
            </a:r>
          </a:p>
          <a:p>
            <a:pPr marL="913765" lvl="1" indent="-457200">
              <a:buFont typeface="+mj-lt"/>
              <a:buAutoNum type="arabicPeriod"/>
            </a:pPr>
            <a:r>
              <a:rPr lang="en-AU" dirty="0">
                <a:solidFill>
                  <a:srgbClr val="22272B"/>
                </a:solidFill>
              </a:rPr>
              <a:t>Upload the file into Google Drive and open it.</a:t>
            </a:r>
          </a:p>
          <a:p>
            <a:pPr marL="913765" lvl="1" indent="-457200">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4442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C10C9-676A-AFDE-4710-AFD130E2417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BC9810D-6363-923E-DB5A-F531E631F4AA}"/>
              </a:ext>
            </a:extLst>
          </p:cNvPr>
          <p:cNvSpPr>
            <a:spLocks noGrp="1"/>
          </p:cNvSpPr>
          <p:nvPr>
            <p:ph type="title"/>
          </p:nvPr>
        </p:nvSpPr>
        <p:spPr/>
        <p:txBody>
          <a:bodyPr/>
          <a:lstStyle/>
          <a:p>
            <a:r>
              <a:rPr lang="en-AU" dirty="0"/>
              <a:t>1. Identify the thesis – evidence of my thinking</a:t>
            </a:r>
            <a:endParaRPr lang="en-US" dirty="0"/>
          </a:p>
        </p:txBody>
      </p:sp>
      <p:sp>
        <p:nvSpPr>
          <p:cNvPr id="13" name="Text Placeholder 12">
            <a:extLst>
              <a:ext uri="{FF2B5EF4-FFF2-40B4-BE49-F238E27FC236}">
                <a16:creationId xmlns:a16="http://schemas.microsoft.com/office/drawing/2014/main" id="{378E97D0-F2DF-EB7C-FA39-1EADBB9B2664}"/>
              </a:ext>
            </a:extLst>
          </p:cNvPr>
          <p:cNvSpPr>
            <a:spLocks noGrp="1"/>
          </p:cNvSpPr>
          <p:nvPr>
            <p:ph type="body" sz="quarter" idx="18"/>
          </p:nvPr>
        </p:nvSpPr>
        <p:spPr/>
        <p:txBody>
          <a:bodyPr/>
          <a:lstStyle/>
          <a:p>
            <a:r>
              <a:rPr lang="en-AU" dirty="0"/>
              <a:t>Surveillance and control in George Orwell’s “1984”: A critical insight</a:t>
            </a:r>
          </a:p>
        </p:txBody>
      </p:sp>
      <p:sp>
        <p:nvSpPr>
          <p:cNvPr id="14" name="Content Placeholder 2">
            <a:extLst>
              <a:ext uri="{FF2B5EF4-FFF2-40B4-BE49-F238E27FC236}">
                <a16:creationId xmlns:a16="http://schemas.microsoft.com/office/drawing/2014/main" id="{79DF39DC-A0FF-B03A-D440-73E053FF6C32}"/>
              </a:ext>
            </a:extLst>
          </p:cNvPr>
          <p:cNvSpPr txBox="1">
            <a:spLocks/>
          </p:cNvSpPr>
          <p:nvPr/>
        </p:nvSpPr>
        <p:spPr>
          <a:xfrm>
            <a:off x="360000" y="1962000"/>
            <a:ext cx="10905408"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a typeface="MS Mincho" panose="02020609040205080304" pitchFamily="49" charset="-128"/>
                <a:cs typeface="Times New Roman" panose="02020603050405020304" pitchFamily="18" charset="0"/>
              </a:rPr>
              <a:t>Thesis</a:t>
            </a:r>
          </a:p>
          <a:p>
            <a:r>
              <a:rPr lang="en-US" dirty="0">
                <a:ea typeface="MS Mincho" panose="02020609040205080304" pitchFamily="49" charset="-128"/>
                <a:cs typeface="Times New Roman" panose="02020603050405020304" pitchFamily="18" charset="0"/>
              </a:rPr>
              <a:t>Orwell’s 1984 critiques the psychological and societal impacts of surveillance and control as tools of totalitarian power. The article aims to show how Orwell’s fictional mechanisms (telescreens, Thought Police, Newspeak) reflect real-world authoritarian tactics.</a:t>
            </a:r>
          </a:p>
          <a:p>
            <a:r>
              <a:rPr lang="en-US" b="1" dirty="0">
                <a:ea typeface="MS Mincho" panose="02020609040205080304" pitchFamily="49" charset="-128"/>
                <a:cs typeface="Times New Roman" panose="02020603050405020304" pitchFamily="18" charset="0"/>
              </a:rPr>
              <a:t>Supporting quotes</a:t>
            </a:r>
          </a:p>
          <a:p>
            <a:r>
              <a:rPr lang="en-AU" dirty="0">
                <a:ea typeface="MS Mincho" panose="02020609040205080304" pitchFamily="49" charset="-128"/>
                <a:cs typeface="Times New Roman" panose="02020603050405020304" pitchFamily="18" charset="0"/>
              </a:rPr>
              <a:t>‘Through an in-depth analysis of the mechanisms employed by the Party, such as telescreens, the Thought Police, and the linguistic manipulation of Newspeak, this study reveals how Orwell portrays a society stripped of privacy, individuality, and truth.’</a:t>
            </a:r>
          </a:p>
        </p:txBody>
      </p:sp>
      <p:sp>
        <p:nvSpPr>
          <p:cNvPr id="15" name="Slide Number Placeholder 1">
            <a:extLst>
              <a:ext uri="{FF2B5EF4-FFF2-40B4-BE49-F238E27FC236}">
                <a16:creationId xmlns:a16="http://schemas.microsoft.com/office/drawing/2014/main" id="{781D0B80-F1E5-823D-D841-6F937DA1EA9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14561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ABD1-3773-FB00-5E72-4EFE5D0FD1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BF096-945C-2FF2-CE88-8F2775D5F1FF}"/>
              </a:ext>
            </a:extLst>
          </p:cNvPr>
          <p:cNvSpPr>
            <a:spLocks noGrp="1"/>
          </p:cNvSpPr>
          <p:nvPr>
            <p:ph type="title"/>
          </p:nvPr>
        </p:nvSpPr>
        <p:spPr/>
        <p:txBody>
          <a:bodyPr/>
          <a:lstStyle/>
          <a:p>
            <a:r>
              <a:rPr lang="en-AU" dirty="0"/>
              <a:t>1. Identify the thesis – evidence of my thinking</a:t>
            </a:r>
          </a:p>
        </p:txBody>
      </p:sp>
      <p:sp>
        <p:nvSpPr>
          <p:cNvPr id="5" name="Text Placeholder 4">
            <a:extLst>
              <a:ext uri="{FF2B5EF4-FFF2-40B4-BE49-F238E27FC236}">
                <a16:creationId xmlns:a16="http://schemas.microsoft.com/office/drawing/2014/main" id="{9671A7F6-1A13-6128-9642-F720B680DE4A}"/>
              </a:ext>
            </a:extLst>
          </p:cNvPr>
          <p:cNvSpPr>
            <a:spLocks noGrp="1"/>
          </p:cNvSpPr>
          <p:nvPr>
            <p:ph type="body" sz="quarter" idx="18"/>
          </p:nvPr>
        </p:nvSpPr>
        <p:spPr/>
        <p:txBody>
          <a:bodyPr/>
          <a:lstStyle/>
          <a:p>
            <a:r>
              <a:rPr lang="en-AU" dirty="0"/>
              <a:t>How do I know this is the thesis?</a:t>
            </a:r>
          </a:p>
        </p:txBody>
      </p:sp>
      <p:sp>
        <p:nvSpPr>
          <p:cNvPr id="7" name="Content Placeholder 2">
            <a:extLst>
              <a:ext uri="{FF2B5EF4-FFF2-40B4-BE49-F238E27FC236}">
                <a16:creationId xmlns:a16="http://schemas.microsoft.com/office/drawing/2014/main" id="{751E9C81-83DE-57A6-D69B-476009AFCE3A}"/>
              </a:ext>
            </a:extLst>
          </p:cNvPr>
          <p:cNvSpPr txBox="1">
            <a:spLocks/>
          </p:cNvSpPr>
          <p:nvPr/>
        </p:nvSpPr>
        <p:spPr>
          <a:xfrm>
            <a:off x="360000" y="1962000"/>
            <a:ext cx="10905408"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AU" sz="1800" dirty="0"/>
              <a:t>Using one of the quotes below, explain how it supports the overall thesis of the article</a:t>
            </a:r>
          </a:p>
          <a:p>
            <a:pPr marL="285750" indent="-285750">
              <a:buFont typeface="Arial" panose="020B0604020202020204" pitchFamily="34" charset="0"/>
              <a:buChar char="•"/>
            </a:pPr>
            <a:r>
              <a:rPr lang="en-AU" sz="1800" dirty="0"/>
              <a:t>‘The whole aim of Newspeak is to narrow the range of thought… because there will be no words in which to express it.’ (Orwell quoted)</a:t>
            </a:r>
          </a:p>
          <a:p>
            <a:pPr marL="285750" indent="-285750">
              <a:buFont typeface="Arial" panose="020B0604020202020204" pitchFamily="34" charset="0"/>
              <a:buChar char="•"/>
            </a:pPr>
            <a:r>
              <a:rPr lang="en-AU" sz="1800" dirty="0"/>
              <a:t>‘Orwell’s depiction of the Ministry of Truth highlights the dangers of allowing those in power to control the narrative of history.’</a:t>
            </a:r>
          </a:p>
          <a:p>
            <a:pPr marL="285750" indent="-285750">
              <a:buFont typeface="Arial" panose="020B0604020202020204" pitchFamily="34" charset="0"/>
              <a:buChar char="•"/>
            </a:pPr>
            <a:r>
              <a:rPr lang="en-AU" sz="1800" dirty="0"/>
              <a:t>‘Edward Snowden’s revelations… highlight how modern technology can be used to monitor citizens on a scale reminiscent of Orwell’s dystopia.’</a:t>
            </a:r>
          </a:p>
          <a:p>
            <a:pPr marL="285750" indent="-285750">
              <a:buFont typeface="Arial" panose="020B0604020202020204" pitchFamily="34" charset="0"/>
              <a:buChar char="•"/>
            </a:pPr>
            <a:r>
              <a:rPr lang="en-AU" sz="1800" dirty="0"/>
              <a:t>‘Social media platforms have become a new frontier for surveillance and psychological manipulation.’</a:t>
            </a:r>
          </a:p>
        </p:txBody>
      </p:sp>
      <p:sp>
        <p:nvSpPr>
          <p:cNvPr id="4" name="Slide Number Placeholder 3">
            <a:extLst>
              <a:ext uri="{FF2B5EF4-FFF2-40B4-BE49-F238E27FC236}">
                <a16:creationId xmlns:a16="http://schemas.microsoft.com/office/drawing/2014/main" id="{909A6E83-8C6C-9491-0178-422E7C8CD8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48093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Using effective questioning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6198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1700-BED7-27A4-7154-7DC997A21E57}"/>
              </a:ext>
            </a:extLst>
          </p:cNvPr>
          <p:cNvSpPr>
            <a:spLocks noGrp="1"/>
          </p:cNvSpPr>
          <p:nvPr>
            <p:ph type="title"/>
          </p:nvPr>
        </p:nvSpPr>
        <p:spPr/>
        <p:txBody>
          <a:bodyPr/>
          <a:lstStyle/>
          <a:p>
            <a:r>
              <a:rPr lang="en-AU" dirty="0"/>
              <a:t>Annotating an academic article</a:t>
            </a:r>
          </a:p>
        </p:txBody>
      </p:sp>
      <p:sp>
        <p:nvSpPr>
          <p:cNvPr id="5" name="Text Placeholder 4">
            <a:extLst>
              <a:ext uri="{FF2B5EF4-FFF2-40B4-BE49-F238E27FC236}">
                <a16:creationId xmlns:a16="http://schemas.microsoft.com/office/drawing/2014/main" id="{FEF72C8A-3186-FBC0-691B-72800B9360E3}"/>
              </a:ext>
            </a:extLst>
          </p:cNvPr>
          <p:cNvSpPr>
            <a:spLocks noGrp="1"/>
          </p:cNvSpPr>
          <p:nvPr>
            <p:ph type="body" sz="quarter" idx="18"/>
          </p:nvPr>
        </p:nvSpPr>
        <p:spPr/>
        <p:txBody>
          <a:bodyPr/>
          <a:lstStyle/>
          <a:p>
            <a:r>
              <a:rPr lang="en-AU" dirty="0"/>
              <a:t>Thinking in layers</a:t>
            </a:r>
          </a:p>
        </p:txBody>
      </p:sp>
      <p:sp>
        <p:nvSpPr>
          <p:cNvPr id="7" name="Rectangle 6">
            <a:extLst>
              <a:ext uri="{FF2B5EF4-FFF2-40B4-BE49-F238E27FC236}">
                <a16:creationId xmlns:a16="http://schemas.microsoft.com/office/drawing/2014/main" id="{329B8088-BCAF-C374-52F2-2D95793E9F20}"/>
              </a:ext>
            </a:extLst>
          </p:cNvPr>
          <p:cNvSpPr/>
          <p:nvPr/>
        </p:nvSpPr>
        <p:spPr>
          <a:xfrm>
            <a:off x="1137920" y="2458141"/>
            <a:ext cx="9738360"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What is the writer saying? (argument/claim)</a:t>
            </a:r>
          </a:p>
        </p:txBody>
      </p:sp>
      <p:sp>
        <p:nvSpPr>
          <p:cNvPr id="8" name="Rectangle 7">
            <a:extLst>
              <a:ext uri="{FF2B5EF4-FFF2-40B4-BE49-F238E27FC236}">
                <a16:creationId xmlns:a16="http://schemas.microsoft.com/office/drawing/2014/main" id="{ADFE105D-32D4-2B36-A046-3265BCD0829A}"/>
              </a:ext>
            </a:extLst>
          </p:cNvPr>
          <p:cNvSpPr/>
          <p:nvPr/>
        </p:nvSpPr>
        <p:spPr>
          <a:xfrm>
            <a:off x="1137920" y="3537133"/>
            <a:ext cx="9738360"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pPr marL="0" lvl="1"/>
            <a:r>
              <a:rPr lang="en-AU" dirty="0">
                <a:solidFill>
                  <a:schemeClr val="tx1"/>
                </a:solidFill>
              </a:rPr>
              <a:t>What do they use to support it? (evidence, examples, quotations)</a:t>
            </a:r>
          </a:p>
        </p:txBody>
      </p:sp>
      <p:sp>
        <p:nvSpPr>
          <p:cNvPr id="9" name="Rectangle 8">
            <a:extLst>
              <a:ext uri="{FF2B5EF4-FFF2-40B4-BE49-F238E27FC236}">
                <a16:creationId xmlns:a16="http://schemas.microsoft.com/office/drawing/2014/main" id="{701235A2-4FF5-2947-30FF-E5320D23B413}"/>
              </a:ext>
            </a:extLst>
          </p:cNvPr>
          <p:cNvSpPr/>
          <p:nvPr/>
        </p:nvSpPr>
        <p:spPr>
          <a:xfrm>
            <a:off x="1137920" y="4616125"/>
            <a:ext cx="9738360" cy="950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p>
            <a:r>
              <a:rPr lang="en-AU" dirty="0">
                <a:solidFill>
                  <a:schemeClr val="tx1"/>
                </a:solidFill>
              </a:rPr>
              <a:t>What conclusions or implications do they draw?</a:t>
            </a:r>
          </a:p>
        </p:txBody>
      </p:sp>
      <p:sp>
        <p:nvSpPr>
          <p:cNvPr id="4" name="Slide Number Placeholder 3">
            <a:extLst>
              <a:ext uri="{FF2B5EF4-FFF2-40B4-BE49-F238E27FC236}">
                <a16:creationId xmlns:a16="http://schemas.microsoft.com/office/drawing/2014/main" id="{B02D2754-921A-C003-CFE3-ABC3925AA7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012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Checking for understanding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6667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2D23E85-1558-0AD9-D141-B5DC3C37EA97}"/>
              </a:ext>
            </a:extLst>
          </p:cNvPr>
          <p:cNvSpPr>
            <a:spLocks noGrp="1"/>
          </p:cNvSpPr>
          <p:nvPr>
            <p:ph type="title"/>
          </p:nvPr>
        </p:nvSpPr>
        <p:spPr/>
        <p:txBody>
          <a:bodyPr/>
          <a:lstStyle/>
          <a:p>
            <a:r>
              <a:rPr lang="en-AU" dirty="0"/>
              <a:t>2. Highlight key statements</a:t>
            </a:r>
            <a:endParaRPr lang="en-US" dirty="0"/>
          </a:p>
        </p:txBody>
      </p:sp>
      <p:sp>
        <p:nvSpPr>
          <p:cNvPr id="18" name="Text Placeholder 17">
            <a:extLst>
              <a:ext uri="{FF2B5EF4-FFF2-40B4-BE49-F238E27FC236}">
                <a16:creationId xmlns:a16="http://schemas.microsoft.com/office/drawing/2014/main" id="{01E6FFD8-E145-756F-6975-AE3618B1E8F6}"/>
              </a:ext>
            </a:extLst>
          </p:cNvPr>
          <p:cNvSpPr>
            <a:spLocks noGrp="1"/>
          </p:cNvSpPr>
          <p:nvPr>
            <p:ph type="body" sz="quarter" idx="18"/>
          </p:nvPr>
        </p:nvSpPr>
        <p:spPr/>
        <p:txBody>
          <a:bodyPr/>
          <a:lstStyle/>
          <a:p>
            <a:r>
              <a:rPr lang="en-AU" dirty="0"/>
              <a:t>These are central assertions made by the article's author.</a:t>
            </a:r>
          </a:p>
        </p:txBody>
      </p:sp>
      <p:sp>
        <p:nvSpPr>
          <p:cNvPr id="19" name="Content Placeholder 2">
            <a:extLst>
              <a:ext uri="{FF2B5EF4-FFF2-40B4-BE49-F238E27FC236}">
                <a16:creationId xmlns:a16="http://schemas.microsoft.com/office/drawing/2014/main" id="{094ACBA1-1925-91FC-A220-0F9CE2FE95ED}"/>
              </a:ext>
            </a:extLst>
          </p:cNvPr>
          <p:cNvSpPr txBox="1">
            <a:spLocks/>
          </p:cNvSpPr>
          <p:nvPr/>
        </p:nvSpPr>
        <p:spPr>
          <a:xfrm>
            <a:off x="360000" y="1905509"/>
            <a:ext cx="7183800" cy="459249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AU" sz="1800" dirty="0">
                <a:highlight>
                  <a:srgbClr val="FFFF00"/>
                </a:highlight>
              </a:rPr>
              <a:t>‘Orwell’s 1984 critiques the psychological and societal impacts of surveillance and control as tools of totalitarian power.’</a:t>
            </a:r>
            <a:endParaRPr lang="en-AU" sz="1800" dirty="0"/>
          </a:p>
          <a:p>
            <a:pPr>
              <a:spcAft>
                <a:spcPts val="1800"/>
              </a:spcAft>
            </a:pPr>
            <a:r>
              <a:rPr lang="en-AU" sz="1800" dirty="0">
                <a:highlight>
                  <a:srgbClr val="FFFF00"/>
                </a:highlight>
              </a:rPr>
              <a:t>‘The Party, led by the enigmatic Big Brother, controls everything in Oceania, from history and language to thoughts and emotions.’</a:t>
            </a:r>
          </a:p>
          <a:p>
            <a:pPr>
              <a:spcAft>
                <a:spcPts val="1800"/>
              </a:spcAft>
            </a:pPr>
            <a:r>
              <a:rPr lang="en-AU" sz="1800" dirty="0">
                <a:highlight>
                  <a:srgbClr val="FFFF00"/>
                </a:highlight>
              </a:rPr>
              <a:t>‘The telescreen received and transmitted simultaneously … he could be seen as well as heard. (Quoting Orwell)</a:t>
            </a:r>
          </a:p>
          <a:p>
            <a:pPr>
              <a:spcAft>
                <a:spcPts val="1800"/>
              </a:spcAft>
            </a:pPr>
            <a:r>
              <a:rPr lang="en-AU" sz="1800" dirty="0">
                <a:highlight>
                  <a:srgbClr val="FFFF00"/>
                </a:highlight>
              </a:rPr>
              <a:t>‘There was of course no way of knowing whether you  were being watched … It was even conceivable that they watched everybody all the time.’ (Quoting Orwell)</a:t>
            </a:r>
            <a:endParaRPr lang="en-AU" sz="1800" dirty="0"/>
          </a:p>
        </p:txBody>
      </p:sp>
      <p:sp>
        <p:nvSpPr>
          <p:cNvPr id="20" name="TextBox 19">
            <a:extLst>
              <a:ext uri="{FF2B5EF4-FFF2-40B4-BE49-F238E27FC236}">
                <a16:creationId xmlns:a16="http://schemas.microsoft.com/office/drawing/2014/main" id="{3A681443-F04B-6387-4E47-7C0E49B8B29B}"/>
              </a:ext>
            </a:extLst>
          </p:cNvPr>
          <p:cNvSpPr txBox="1"/>
          <p:nvPr/>
        </p:nvSpPr>
        <p:spPr>
          <a:xfrm>
            <a:off x="7930780" y="1977332"/>
            <a:ext cx="3931286" cy="811714"/>
          </a:xfrm>
          <a:prstGeom prst="rect">
            <a:avLst/>
          </a:prstGeom>
          <a:solidFill>
            <a:schemeClr val="accent4">
              <a:alpha val="50088"/>
            </a:schemeClr>
          </a:solidFill>
          <a:ln w="28575">
            <a:noFill/>
          </a:ln>
        </p:spPr>
        <p:txBody>
          <a:bodyPr wrap="square" lIns="108000" tIns="0" rIns="108000" bIns="0" rtlCol="0" anchor="ctr" anchorCtr="0">
            <a:noAutofit/>
          </a:bodyPr>
          <a:lstStyle/>
          <a:p>
            <a:pPr algn="l"/>
            <a:r>
              <a:rPr lang="en-AU" sz="1800" dirty="0"/>
              <a:t>Thesis statement – outlines purpose and perspective.</a:t>
            </a:r>
          </a:p>
        </p:txBody>
      </p:sp>
      <p:sp>
        <p:nvSpPr>
          <p:cNvPr id="21" name="TextBox 20">
            <a:extLst>
              <a:ext uri="{FF2B5EF4-FFF2-40B4-BE49-F238E27FC236}">
                <a16:creationId xmlns:a16="http://schemas.microsoft.com/office/drawing/2014/main" id="{EBF96874-557B-93CC-DFD2-F3051FE53A6D}"/>
              </a:ext>
            </a:extLst>
          </p:cNvPr>
          <p:cNvSpPr txBox="1"/>
          <p:nvPr/>
        </p:nvSpPr>
        <p:spPr>
          <a:xfrm>
            <a:off x="7930779" y="3107395"/>
            <a:ext cx="3931287" cy="687102"/>
          </a:xfrm>
          <a:prstGeom prst="rect">
            <a:avLst/>
          </a:prstGeom>
          <a:solidFill>
            <a:schemeClr val="accent4">
              <a:alpha val="50088"/>
            </a:schemeClr>
          </a:solidFill>
          <a:ln w="28575">
            <a:noFill/>
          </a:ln>
        </p:spPr>
        <p:txBody>
          <a:bodyPr wrap="square" lIns="108000" tIns="0" rIns="108000" bIns="0" rtlCol="0" anchor="ctr" anchorCtr="0">
            <a:noAutofit/>
          </a:bodyPr>
          <a:lstStyle/>
          <a:p>
            <a:pPr algn="l"/>
            <a:r>
              <a:rPr lang="en-AU" sz="1800" dirty="0"/>
              <a:t>A key claim about totalitarianism’s reach.</a:t>
            </a:r>
          </a:p>
        </p:txBody>
      </p:sp>
      <p:sp>
        <p:nvSpPr>
          <p:cNvPr id="22" name="TextBox 21">
            <a:extLst>
              <a:ext uri="{FF2B5EF4-FFF2-40B4-BE49-F238E27FC236}">
                <a16:creationId xmlns:a16="http://schemas.microsoft.com/office/drawing/2014/main" id="{7420D9D4-3DFE-048A-7983-49835A57F361}"/>
              </a:ext>
            </a:extLst>
          </p:cNvPr>
          <p:cNvSpPr txBox="1"/>
          <p:nvPr/>
        </p:nvSpPr>
        <p:spPr>
          <a:xfrm>
            <a:off x="7930780" y="4184194"/>
            <a:ext cx="3913220" cy="687102"/>
          </a:xfrm>
          <a:prstGeom prst="rect">
            <a:avLst/>
          </a:prstGeom>
          <a:solidFill>
            <a:schemeClr val="accent4">
              <a:alpha val="50088"/>
            </a:schemeClr>
          </a:solidFill>
          <a:ln w="28575">
            <a:noFill/>
          </a:ln>
        </p:spPr>
        <p:txBody>
          <a:bodyPr wrap="square" lIns="108000" tIns="0" rIns="108000" bIns="0" rtlCol="0" anchor="ctr" anchorCtr="0">
            <a:noAutofit/>
          </a:bodyPr>
          <a:lstStyle/>
          <a:p>
            <a:r>
              <a:rPr lang="en-AU" sz="1800" dirty="0"/>
              <a:t>Textual proof of omnipresent surveillance.</a:t>
            </a:r>
          </a:p>
        </p:txBody>
      </p:sp>
      <p:sp>
        <p:nvSpPr>
          <p:cNvPr id="23" name="TextBox 22">
            <a:extLst>
              <a:ext uri="{FF2B5EF4-FFF2-40B4-BE49-F238E27FC236}">
                <a16:creationId xmlns:a16="http://schemas.microsoft.com/office/drawing/2014/main" id="{5172FF8E-2C9C-3162-1944-562E86700F08}"/>
              </a:ext>
            </a:extLst>
          </p:cNvPr>
          <p:cNvSpPr txBox="1"/>
          <p:nvPr/>
        </p:nvSpPr>
        <p:spPr>
          <a:xfrm>
            <a:off x="7930779" y="5439201"/>
            <a:ext cx="3931287" cy="681354"/>
          </a:xfrm>
          <a:prstGeom prst="rect">
            <a:avLst/>
          </a:prstGeom>
          <a:solidFill>
            <a:schemeClr val="accent4">
              <a:alpha val="50088"/>
            </a:schemeClr>
          </a:solidFill>
          <a:ln w="28575">
            <a:noFill/>
          </a:ln>
        </p:spPr>
        <p:txBody>
          <a:bodyPr wrap="square" lIns="108000" tIns="0" rIns="108000" bIns="0" rtlCol="0" anchor="ctr" anchorCtr="0">
            <a:noAutofit/>
          </a:bodyPr>
          <a:lstStyle/>
          <a:p>
            <a:r>
              <a:rPr lang="en-AU" sz="1800" dirty="0"/>
              <a:t>Psychological impact – fear and conformity.</a:t>
            </a:r>
          </a:p>
        </p:txBody>
      </p:sp>
      <p:sp>
        <p:nvSpPr>
          <p:cNvPr id="16" name="Slide Number Placeholder 3">
            <a:extLst>
              <a:ext uri="{FF2B5EF4-FFF2-40B4-BE49-F238E27FC236}">
                <a16:creationId xmlns:a16="http://schemas.microsoft.com/office/drawing/2014/main" id="{61EC470B-959A-A8B4-0CBD-CC5B47638F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41370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7E16D6BF-A4AA-F5AE-2EE5-03143FE15BF5}"/>
              </a:ext>
            </a:extLst>
          </p:cNvPr>
          <p:cNvSpPr>
            <a:spLocks noGrp="1"/>
          </p:cNvSpPr>
          <p:nvPr>
            <p:ph type="title"/>
          </p:nvPr>
        </p:nvSpPr>
        <p:spPr/>
        <p:txBody>
          <a:bodyPr/>
          <a:lstStyle/>
          <a:p>
            <a:r>
              <a:rPr lang="en-AU" dirty="0"/>
              <a:t>3. Note terminology</a:t>
            </a:r>
            <a:endParaRPr lang="en-US" dirty="0"/>
          </a:p>
        </p:txBody>
      </p:sp>
      <p:sp>
        <p:nvSpPr>
          <p:cNvPr id="18" name="Text Placeholder 17">
            <a:extLst>
              <a:ext uri="{FF2B5EF4-FFF2-40B4-BE49-F238E27FC236}">
                <a16:creationId xmlns:a16="http://schemas.microsoft.com/office/drawing/2014/main" id="{D8E9D47D-BB48-649F-A372-C193DFFFDDE5}"/>
              </a:ext>
            </a:extLst>
          </p:cNvPr>
          <p:cNvSpPr>
            <a:spLocks noGrp="1"/>
          </p:cNvSpPr>
          <p:nvPr>
            <p:ph type="body" sz="quarter" idx="18"/>
          </p:nvPr>
        </p:nvSpPr>
        <p:spPr/>
        <p:txBody>
          <a:bodyPr/>
          <a:lstStyle/>
          <a:p>
            <a:r>
              <a:rPr lang="en-AU" dirty="0"/>
              <a:t>Breaking down language</a:t>
            </a:r>
          </a:p>
        </p:txBody>
      </p:sp>
      <p:sp>
        <p:nvSpPr>
          <p:cNvPr id="19" name="Content Placeholder 2">
            <a:extLst>
              <a:ext uri="{FF2B5EF4-FFF2-40B4-BE49-F238E27FC236}">
                <a16:creationId xmlns:a16="http://schemas.microsoft.com/office/drawing/2014/main" id="{05B00952-90F5-EDA4-C16D-F622B6C2EF78}"/>
              </a:ext>
            </a:extLst>
          </p:cNvPr>
          <p:cNvSpPr txBox="1">
            <a:spLocks/>
          </p:cNvSpPr>
          <p:nvPr/>
        </p:nvSpPr>
        <p:spPr>
          <a:xfrm>
            <a:off x="360000" y="2212546"/>
            <a:ext cx="11484000" cy="240763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t>
            </a:r>
            <a:r>
              <a:rPr lang="en-AU" dirty="0">
                <a:solidFill>
                  <a:srgbClr val="FF0000"/>
                </a:solidFill>
              </a:rPr>
              <a:t>Telescreens</a:t>
            </a:r>
            <a:r>
              <a:rPr lang="en-AU" dirty="0"/>
              <a:t> serve as the primary tool for surveillance in 1984. They are installed in every home and public space, constantly transmitting </a:t>
            </a:r>
            <a:r>
              <a:rPr lang="en-AU" dirty="0">
                <a:solidFill>
                  <a:schemeClr val="accent2"/>
                </a:solidFill>
              </a:rPr>
              <a:t>Party propaganda </a:t>
            </a:r>
            <a:r>
              <a:rPr lang="en-AU" dirty="0"/>
              <a:t>while simultaneously monitoring behaviour. This </a:t>
            </a:r>
            <a:r>
              <a:rPr lang="en-AU" dirty="0">
                <a:solidFill>
                  <a:schemeClr val="accent2"/>
                </a:solidFill>
              </a:rPr>
              <a:t>omnipresent</a:t>
            </a:r>
            <a:r>
              <a:rPr lang="en-AU" dirty="0"/>
              <a:t> surveillance fosters a climate of fear, compelling citizens to </a:t>
            </a:r>
            <a:r>
              <a:rPr lang="en-AU" dirty="0">
                <a:solidFill>
                  <a:schemeClr val="accent2"/>
                </a:solidFill>
              </a:rPr>
              <a:t>self-regulate</a:t>
            </a:r>
            <a:r>
              <a:rPr lang="en-AU" dirty="0"/>
              <a:t>. The </a:t>
            </a:r>
            <a:r>
              <a:rPr lang="en-AU" dirty="0">
                <a:solidFill>
                  <a:srgbClr val="FF0000"/>
                </a:solidFill>
              </a:rPr>
              <a:t>Thought Police </a:t>
            </a:r>
            <a:r>
              <a:rPr lang="en-AU" dirty="0"/>
              <a:t>operate through psychological control, punishing </a:t>
            </a:r>
            <a:r>
              <a:rPr lang="en-AU" dirty="0">
                <a:solidFill>
                  <a:srgbClr val="FF0000"/>
                </a:solidFill>
              </a:rPr>
              <a:t>thoughtcrime</a:t>
            </a:r>
            <a:r>
              <a:rPr lang="en-AU" dirty="0"/>
              <a:t>, which refers to even the idea of rebellion against the Party.’</a:t>
            </a:r>
          </a:p>
        </p:txBody>
      </p:sp>
      <p:sp>
        <p:nvSpPr>
          <p:cNvPr id="22" name="TextBox 21">
            <a:extLst>
              <a:ext uri="{FF2B5EF4-FFF2-40B4-BE49-F238E27FC236}">
                <a16:creationId xmlns:a16="http://schemas.microsoft.com/office/drawing/2014/main" id="{628AD9AF-F8A2-D64D-31AD-652BC1B5F9E7}"/>
              </a:ext>
            </a:extLst>
          </p:cNvPr>
          <p:cNvSpPr txBox="1"/>
          <p:nvPr/>
        </p:nvSpPr>
        <p:spPr>
          <a:xfrm>
            <a:off x="7618984" y="4875590"/>
            <a:ext cx="3849116" cy="461665"/>
          </a:xfrm>
          <a:prstGeom prst="rect">
            <a:avLst/>
          </a:prstGeom>
          <a:solidFill>
            <a:schemeClr val="accent6">
              <a:alpha val="50000"/>
            </a:schemeClr>
          </a:solidFill>
        </p:spPr>
        <p:txBody>
          <a:bodyPr wrap="square" anchor="ctr" anchorCtr="0">
            <a:spAutoFit/>
          </a:bodyPr>
          <a:lstStyle/>
          <a:p>
            <a:pPr algn="ctr"/>
            <a:r>
              <a:rPr lang="en-AU" dirty="0">
                <a:solidFill>
                  <a:srgbClr val="FF0000"/>
                </a:solidFill>
              </a:rPr>
              <a:t>Orwellian inventions </a:t>
            </a:r>
          </a:p>
        </p:txBody>
      </p:sp>
      <p:sp>
        <p:nvSpPr>
          <p:cNvPr id="20" name="TextBox 19">
            <a:extLst>
              <a:ext uri="{FF2B5EF4-FFF2-40B4-BE49-F238E27FC236}">
                <a16:creationId xmlns:a16="http://schemas.microsoft.com/office/drawing/2014/main" id="{2D44070B-5FED-A625-83AE-903A935C1772}"/>
              </a:ext>
            </a:extLst>
          </p:cNvPr>
          <p:cNvSpPr txBox="1"/>
          <p:nvPr/>
        </p:nvSpPr>
        <p:spPr>
          <a:xfrm>
            <a:off x="7618984" y="5540187"/>
            <a:ext cx="3849116" cy="514148"/>
          </a:xfrm>
          <a:prstGeom prst="rect">
            <a:avLst/>
          </a:prstGeom>
          <a:solidFill>
            <a:schemeClr val="accent4">
              <a:alpha val="50000"/>
            </a:schemeClr>
          </a:solidFill>
        </p:spPr>
        <p:txBody>
          <a:bodyPr wrap="square" lIns="0" tIns="0" rIns="0" bIns="0" rtlCol="0" anchor="ctr" anchorCtr="0">
            <a:noAutofit/>
          </a:bodyPr>
          <a:lstStyle/>
          <a:p>
            <a:pPr algn="ctr"/>
            <a:r>
              <a:rPr lang="en-AU" dirty="0">
                <a:solidFill>
                  <a:schemeClr val="accent2"/>
                </a:solidFill>
              </a:rPr>
              <a:t>Academic vocabulary</a:t>
            </a:r>
          </a:p>
        </p:txBody>
      </p:sp>
      <p:sp>
        <p:nvSpPr>
          <p:cNvPr id="16" name="Slide Number Placeholder 3">
            <a:extLst>
              <a:ext uri="{FF2B5EF4-FFF2-40B4-BE49-F238E27FC236}">
                <a16:creationId xmlns:a16="http://schemas.microsoft.com/office/drawing/2014/main" id="{F6815EF4-50A2-2E70-9B0A-10A28C80B5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101455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2462246-035A-7F96-32BA-50E4B1574CD9}"/>
              </a:ext>
            </a:extLst>
          </p:cNvPr>
          <p:cNvSpPr>
            <a:spLocks noGrp="1"/>
          </p:cNvSpPr>
          <p:nvPr>
            <p:ph type="title"/>
          </p:nvPr>
        </p:nvSpPr>
        <p:spPr/>
        <p:txBody>
          <a:bodyPr/>
          <a:lstStyle/>
          <a:p>
            <a:r>
              <a:rPr lang="en-AU" dirty="0"/>
              <a:t>4. Question the text</a:t>
            </a:r>
            <a:endParaRPr lang="en-US" dirty="0"/>
          </a:p>
        </p:txBody>
      </p:sp>
      <p:sp>
        <p:nvSpPr>
          <p:cNvPr id="19" name="Text Placeholder 18">
            <a:extLst>
              <a:ext uri="{FF2B5EF4-FFF2-40B4-BE49-F238E27FC236}">
                <a16:creationId xmlns:a16="http://schemas.microsoft.com/office/drawing/2014/main" id="{9CD791D2-E871-2770-9A98-DDDA04481803}"/>
              </a:ext>
            </a:extLst>
          </p:cNvPr>
          <p:cNvSpPr>
            <a:spLocks noGrp="1"/>
          </p:cNvSpPr>
          <p:nvPr>
            <p:ph type="body" sz="quarter" idx="18"/>
          </p:nvPr>
        </p:nvSpPr>
        <p:spPr/>
        <p:txBody>
          <a:bodyPr/>
          <a:lstStyle/>
          <a:p>
            <a:r>
              <a:rPr lang="en-AU" dirty="0"/>
              <a:t>Write questions or comments in the margins to engage with the content.</a:t>
            </a:r>
          </a:p>
        </p:txBody>
      </p:sp>
      <p:sp>
        <p:nvSpPr>
          <p:cNvPr id="20" name="Content Placeholder 2">
            <a:extLst>
              <a:ext uri="{FF2B5EF4-FFF2-40B4-BE49-F238E27FC236}">
                <a16:creationId xmlns:a16="http://schemas.microsoft.com/office/drawing/2014/main" id="{C148D6FC-D1C4-39CE-3113-D0B3F8858DB3}"/>
              </a:ext>
            </a:extLst>
          </p:cNvPr>
          <p:cNvSpPr txBox="1">
            <a:spLocks/>
          </p:cNvSpPr>
          <p:nvPr/>
        </p:nvSpPr>
        <p:spPr>
          <a:xfrm>
            <a:off x="360001" y="2133600"/>
            <a:ext cx="6139274" cy="4064000"/>
          </a:xfrm>
          <a:prstGeom prst="rect">
            <a:avLst/>
          </a:prstGeom>
          <a:ln w="28575">
            <a:solidFill>
              <a:schemeClr val="accent1"/>
            </a:solidFill>
          </a:ln>
        </p:spPr>
        <p:txBody>
          <a:bodyPr lIns="324000" rIns="32400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continuing relevance of Orwell’s </a:t>
            </a:r>
            <a:r>
              <a:rPr lang="en-AU" dirty="0">
                <a:highlight>
                  <a:srgbClr val="FFFF00"/>
                </a:highlight>
              </a:rPr>
              <a:t>vision lies not in its predictive accuracy, but in its conceptual clarity</a:t>
            </a:r>
            <a:r>
              <a:rPr lang="en-AU" dirty="0"/>
              <a:t>. Orwell did not foresee the internet, yet his insights into the manipulation of truth, the construction of consensus, and the psychological effects of constant observation remain strikingly prescient.”</a:t>
            </a:r>
          </a:p>
        </p:txBody>
      </p:sp>
      <p:sp>
        <p:nvSpPr>
          <p:cNvPr id="21" name="TextBox 20">
            <a:extLst>
              <a:ext uri="{FF2B5EF4-FFF2-40B4-BE49-F238E27FC236}">
                <a16:creationId xmlns:a16="http://schemas.microsoft.com/office/drawing/2014/main" id="{FF8AE5B6-582B-A586-3D03-E9521392C6C6}"/>
              </a:ext>
            </a:extLst>
          </p:cNvPr>
          <p:cNvSpPr txBox="1"/>
          <p:nvPr/>
        </p:nvSpPr>
        <p:spPr>
          <a:xfrm>
            <a:off x="6850670" y="2132337"/>
            <a:ext cx="4896627" cy="886265"/>
          </a:xfrm>
          <a:prstGeom prst="rect">
            <a:avLst/>
          </a:prstGeom>
          <a:solidFill>
            <a:schemeClr val="accent4">
              <a:alpha val="49988"/>
            </a:schemeClr>
          </a:solidFill>
          <a:ln>
            <a:noFill/>
            <a:extLst>
              <a:ext uri="{C807C97D-BFC1-408E-A445-0C87EB9F89A2}">
                <ask:lineSketchStyleProps xmlns:ask="http://schemas.microsoft.com/office/drawing/2018/sketchyshapes" sd="414578267">
                  <a:custGeom>
                    <a:avLst/>
                    <a:gdLst>
                      <a:gd name="connsiteX0" fmla="*/ 0 w 4896627"/>
                      <a:gd name="connsiteY0" fmla="*/ 0 h 886265"/>
                      <a:gd name="connsiteX1" fmla="*/ 642002 w 4896627"/>
                      <a:gd name="connsiteY1" fmla="*/ 0 h 886265"/>
                      <a:gd name="connsiteX2" fmla="*/ 1039173 w 4896627"/>
                      <a:gd name="connsiteY2" fmla="*/ 0 h 886265"/>
                      <a:gd name="connsiteX3" fmla="*/ 1534276 w 4896627"/>
                      <a:gd name="connsiteY3" fmla="*/ 0 h 886265"/>
                      <a:gd name="connsiteX4" fmla="*/ 2029380 w 4896627"/>
                      <a:gd name="connsiteY4" fmla="*/ 0 h 886265"/>
                      <a:gd name="connsiteX5" fmla="*/ 2426551 w 4896627"/>
                      <a:gd name="connsiteY5" fmla="*/ 0 h 886265"/>
                      <a:gd name="connsiteX6" fmla="*/ 3019587 w 4896627"/>
                      <a:gd name="connsiteY6" fmla="*/ 0 h 886265"/>
                      <a:gd name="connsiteX7" fmla="*/ 3563656 w 4896627"/>
                      <a:gd name="connsiteY7" fmla="*/ 0 h 886265"/>
                      <a:gd name="connsiteX8" fmla="*/ 4205659 w 4896627"/>
                      <a:gd name="connsiteY8" fmla="*/ 0 h 886265"/>
                      <a:gd name="connsiteX9" fmla="*/ 4896627 w 4896627"/>
                      <a:gd name="connsiteY9" fmla="*/ 0 h 886265"/>
                      <a:gd name="connsiteX10" fmla="*/ 4896627 w 4896627"/>
                      <a:gd name="connsiteY10" fmla="*/ 460858 h 886265"/>
                      <a:gd name="connsiteX11" fmla="*/ 4896627 w 4896627"/>
                      <a:gd name="connsiteY11" fmla="*/ 886265 h 886265"/>
                      <a:gd name="connsiteX12" fmla="*/ 4303591 w 4896627"/>
                      <a:gd name="connsiteY12" fmla="*/ 886265 h 886265"/>
                      <a:gd name="connsiteX13" fmla="*/ 3906420 w 4896627"/>
                      <a:gd name="connsiteY13" fmla="*/ 886265 h 886265"/>
                      <a:gd name="connsiteX14" fmla="*/ 3460283 w 4896627"/>
                      <a:gd name="connsiteY14" fmla="*/ 886265 h 886265"/>
                      <a:gd name="connsiteX15" fmla="*/ 2965180 w 4896627"/>
                      <a:gd name="connsiteY15" fmla="*/ 886265 h 886265"/>
                      <a:gd name="connsiteX16" fmla="*/ 2519043 w 4896627"/>
                      <a:gd name="connsiteY16" fmla="*/ 886265 h 886265"/>
                      <a:gd name="connsiteX17" fmla="*/ 2023939 w 4896627"/>
                      <a:gd name="connsiteY17" fmla="*/ 886265 h 886265"/>
                      <a:gd name="connsiteX18" fmla="*/ 1577802 w 4896627"/>
                      <a:gd name="connsiteY18" fmla="*/ 886265 h 886265"/>
                      <a:gd name="connsiteX19" fmla="*/ 1082699 w 4896627"/>
                      <a:gd name="connsiteY19" fmla="*/ 886265 h 886265"/>
                      <a:gd name="connsiteX20" fmla="*/ 538629 w 4896627"/>
                      <a:gd name="connsiteY20" fmla="*/ 886265 h 886265"/>
                      <a:gd name="connsiteX21" fmla="*/ 0 w 4896627"/>
                      <a:gd name="connsiteY21" fmla="*/ 886265 h 886265"/>
                      <a:gd name="connsiteX22" fmla="*/ 0 w 4896627"/>
                      <a:gd name="connsiteY22" fmla="*/ 425407 h 886265"/>
                      <a:gd name="connsiteX23" fmla="*/ 0 w 4896627"/>
                      <a:gd name="connsiteY23" fmla="*/ 0 h 88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96627" h="886265" extrusionOk="0">
                        <a:moveTo>
                          <a:pt x="0" y="0"/>
                        </a:moveTo>
                        <a:cubicBezTo>
                          <a:pt x="247370" y="-68455"/>
                          <a:pt x="477624" y="66137"/>
                          <a:pt x="642002" y="0"/>
                        </a:cubicBezTo>
                        <a:cubicBezTo>
                          <a:pt x="806380" y="-66137"/>
                          <a:pt x="941387" y="19054"/>
                          <a:pt x="1039173" y="0"/>
                        </a:cubicBezTo>
                        <a:cubicBezTo>
                          <a:pt x="1136959" y="-19054"/>
                          <a:pt x="1353038" y="38279"/>
                          <a:pt x="1534276" y="0"/>
                        </a:cubicBezTo>
                        <a:cubicBezTo>
                          <a:pt x="1715514" y="-38279"/>
                          <a:pt x="1867247" y="30879"/>
                          <a:pt x="2029380" y="0"/>
                        </a:cubicBezTo>
                        <a:cubicBezTo>
                          <a:pt x="2191513" y="-30879"/>
                          <a:pt x="2234689" y="16708"/>
                          <a:pt x="2426551" y="0"/>
                        </a:cubicBezTo>
                        <a:cubicBezTo>
                          <a:pt x="2618413" y="-16708"/>
                          <a:pt x="2772112" y="59403"/>
                          <a:pt x="3019587" y="0"/>
                        </a:cubicBezTo>
                        <a:cubicBezTo>
                          <a:pt x="3267062" y="-59403"/>
                          <a:pt x="3297054" y="61421"/>
                          <a:pt x="3563656" y="0"/>
                        </a:cubicBezTo>
                        <a:cubicBezTo>
                          <a:pt x="3830258" y="-61421"/>
                          <a:pt x="4073098" y="38900"/>
                          <a:pt x="4205659" y="0"/>
                        </a:cubicBezTo>
                        <a:cubicBezTo>
                          <a:pt x="4338220" y="-38900"/>
                          <a:pt x="4752036" y="59270"/>
                          <a:pt x="4896627" y="0"/>
                        </a:cubicBezTo>
                        <a:cubicBezTo>
                          <a:pt x="4905798" y="204911"/>
                          <a:pt x="4882087" y="323133"/>
                          <a:pt x="4896627" y="460858"/>
                        </a:cubicBezTo>
                        <a:cubicBezTo>
                          <a:pt x="4911167" y="598583"/>
                          <a:pt x="4860868" y="768283"/>
                          <a:pt x="4896627" y="886265"/>
                        </a:cubicBezTo>
                        <a:cubicBezTo>
                          <a:pt x="4681507" y="943385"/>
                          <a:pt x="4468035" y="874605"/>
                          <a:pt x="4303591" y="886265"/>
                        </a:cubicBezTo>
                        <a:cubicBezTo>
                          <a:pt x="4139147" y="897925"/>
                          <a:pt x="4039496" y="846597"/>
                          <a:pt x="3906420" y="886265"/>
                        </a:cubicBezTo>
                        <a:cubicBezTo>
                          <a:pt x="3773344" y="925933"/>
                          <a:pt x="3567064" y="879999"/>
                          <a:pt x="3460283" y="886265"/>
                        </a:cubicBezTo>
                        <a:cubicBezTo>
                          <a:pt x="3353502" y="892531"/>
                          <a:pt x="3200231" y="884693"/>
                          <a:pt x="2965180" y="886265"/>
                        </a:cubicBezTo>
                        <a:cubicBezTo>
                          <a:pt x="2730129" y="887837"/>
                          <a:pt x="2688362" y="886020"/>
                          <a:pt x="2519043" y="886265"/>
                        </a:cubicBezTo>
                        <a:cubicBezTo>
                          <a:pt x="2349724" y="886510"/>
                          <a:pt x="2175648" y="859901"/>
                          <a:pt x="2023939" y="886265"/>
                        </a:cubicBezTo>
                        <a:cubicBezTo>
                          <a:pt x="1872230" y="912629"/>
                          <a:pt x="1741522" y="851395"/>
                          <a:pt x="1577802" y="886265"/>
                        </a:cubicBezTo>
                        <a:cubicBezTo>
                          <a:pt x="1414082" y="921135"/>
                          <a:pt x="1186296" y="850612"/>
                          <a:pt x="1082699" y="886265"/>
                        </a:cubicBezTo>
                        <a:cubicBezTo>
                          <a:pt x="979102" y="921918"/>
                          <a:pt x="779937" y="843699"/>
                          <a:pt x="538629" y="886265"/>
                        </a:cubicBezTo>
                        <a:cubicBezTo>
                          <a:pt x="297321" y="928831"/>
                          <a:pt x="146786" y="826012"/>
                          <a:pt x="0" y="886265"/>
                        </a:cubicBezTo>
                        <a:cubicBezTo>
                          <a:pt x="-22438" y="707979"/>
                          <a:pt x="35429" y="609749"/>
                          <a:pt x="0" y="425407"/>
                        </a:cubicBezTo>
                        <a:cubicBezTo>
                          <a:pt x="-35429" y="241065"/>
                          <a:pt x="27165" y="141521"/>
                          <a:pt x="0" y="0"/>
                        </a:cubicBezTo>
                        <a:close/>
                      </a:path>
                    </a:pathLst>
                  </a:custGeom>
                  <ask:type>
                    <ask:lineSketchNone/>
                  </ask:type>
                </ask:lineSketchStyleProps>
              </a:ext>
            </a:extLst>
          </a:ln>
        </p:spPr>
        <p:txBody>
          <a:bodyPr wrap="square" lIns="180000" tIns="0" rIns="180000" bIns="0" rtlCol="0" anchor="ctr" anchorCtr="0">
            <a:noAutofit/>
          </a:bodyPr>
          <a:lstStyle/>
          <a:p>
            <a:pPr algn="l"/>
            <a:r>
              <a:rPr lang="en-AU" sz="1800" dirty="0"/>
              <a:t>Is the critic suggesting Orwell’s text is valuable regardless of historical inaccuracy?</a:t>
            </a:r>
          </a:p>
        </p:txBody>
      </p:sp>
      <p:sp>
        <p:nvSpPr>
          <p:cNvPr id="22" name="TextBox 21">
            <a:extLst>
              <a:ext uri="{FF2B5EF4-FFF2-40B4-BE49-F238E27FC236}">
                <a16:creationId xmlns:a16="http://schemas.microsoft.com/office/drawing/2014/main" id="{373AEC42-97D2-00D6-B9F9-240F8DC62DFB}"/>
              </a:ext>
            </a:extLst>
          </p:cNvPr>
          <p:cNvSpPr txBox="1"/>
          <p:nvPr/>
        </p:nvSpPr>
        <p:spPr>
          <a:xfrm>
            <a:off x="6850669" y="3178136"/>
            <a:ext cx="4896627" cy="886265"/>
          </a:xfrm>
          <a:prstGeom prst="rect">
            <a:avLst/>
          </a:prstGeom>
          <a:solidFill>
            <a:schemeClr val="accent4">
              <a:alpha val="49988"/>
            </a:schemeClr>
          </a:solidFill>
          <a:ln>
            <a:noFill/>
            <a:extLst>
              <a:ext uri="{C807C97D-BFC1-408E-A445-0C87EB9F89A2}">
                <ask:lineSketchStyleProps xmlns:ask="http://schemas.microsoft.com/office/drawing/2018/sketchyshapes" sd="414578267">
                  <a:custGeom>
                    <a:avLst/>
                    <a:gdLst>
                      <a:gd name="connsiteX0" fmla="*/ 0 w 4896627"/>
                      <a:gd name="connsiteY0" fmla="*/ 0 h 886265"/>
                      <a:gd name="connsiteX1" fmla="*/ 4896627 w 4896627"/>
                      <a:gd name="connsiteY1" fmla="*/ 0 h 886265"/>
                      <a:gd name="connsiteX2" fmla="*/ 4896627 w 4896627"/>
                      <a:gd name="connsiteY2" fmla="*/ 886265 h 886265"/>
                      <a:gd name="connsiteX3" fmla="*/ 0 w 4896627"/>
                      <a:gd name="connsiteY3" fmla="*/ 886265 h 886265"/>
                      <a:gd name="connsiteX4" fmla="*/ 0 w 4896627"/>
                      <a:gd name="connsiteY4" fmla="*/ 0 h 88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27" h="886265" extrusionOk="0">
                        <a:moveTo>
                          <a:pt x="0" y="0"/>
                        </a:moveTo>
                        <a:cubicBezTo>
                          <a:pt x="867578" y="11766"/>
                          <a:pt x="3040674" y="-134004"/>
                          <a:pt x="4896627" y="0"/>
                        </a:cubicBezTo>
                        <a:cubicBezTo>
                          <a:pt x="4938422" y="365900"/>
                          <a:pt x="4921750" y="671850"/>
                          <a:pt x="4896627" y="886265"/>
                        </a:cubicBezTo>
                        <a:cubicBezTo>
                          <a:pt x="3945905" y="971564"/>
                          <a:pt x="563204" y="961631"/>
                          <a:pt x="0" y="886265"/>
                        </a:cubicBezTo>
                        <a:cubicBezTo>
                          <a:pt x="-53391" y="478424"/>
                          <a:pt x="-25299" y="314247"/>
                          <a:pt x="0" y="0"/>
                        </a:cubicBezTo>
                        <a:close/>
                      </a:path>
                    </a:pathLst>
                  </a:custGeom>
                  <ask:type>
                    <ask:lineSketchNone/>
                  </ask:type>
                </ask:lineSketchStyleProps>
              </a:ext>
            </a:extLst>
          </a:ln>
        </p:spPr>
        <p:txBody>
          <a:bodyPr wrap="square" lIns="180000" tIns="0" rIns="180000" bIns="0" rtlCol="0" anchor="ctr" anchorCtr="0">
            <a:noAutofit/>
          </a:bodyPr>
          <a:lstStyle/>
          <a:p>
            <a:pPr algn="l"/>
            <a:r>
              <a:rPr lang="en-AU" sz="1800" dirty="0"/>
              <a:t>What does “conceptual clarity” mean in this context? How does it differ from realism?</a:t>
            </a:r>
          </a:p>
        </p:txBody>
      </p:sp>
      <p:sp>
        <p:nvSpPr>
          <p:cNvPr id="23" name="TextBox 22">
            <a:extLst>
              <a:ext uri="{FF2B5EF4-FFF2-40B4-BE49-F238E27FC236}">
                <a16:creationId xmlns:a16="http://schemas.microsoft.com/office/drawing/2014/main" id="{BE874A7E-2A49-C136-888B-3E88AEA9900B}"/>
              </a:ext>
            </a:extLst>
          </p:cNvPr>
          <p:cNvSpPr txBox="1"/>
          <p:nvPr/>
        </p:nvSpPr>
        <p:spPr>
          <a:xfrm>
            <a:off x="6850668" y="4223935"/>
            <a:ext cx="4896627" cy="886265"/>
          </a:xfrm>
          <a:prstGeom prst="rect">
            <a:avLst/>
          </a:prstGeom>
          <a:solidFill>
            <a:schemeClr val="accent4">
              <a:alpha val="49988"/>
            </a:schemeClr>
          </a:solidFill>
          <a:ln>
            <a:noFill/>
            <a:extLst>
              <a:ext uri="{C807C97D-BFC1-408E-A445-0C87EB9F89A2}">
                <ask:lineSketchStyleProps xmlns:ask="http://schemas.microsoft.com/office/drawing/2018/sketchyshapes" sd="414578267">
                  <a:custGeom>
                    <a:avLst/>
                    <a:gdLst>
                      <a:gd name="connsiteX0" fmla="*/ 0 w 4896627"/>
                      <a:gd name="connsiteY0" fmla="*/ 0 h 886265"/>
                      <a:gd name="connsiteX1" fmla="*/ 797451 w 4896627"/>
                      <a:gd name="connsiteY1" fmla="*/ 0 h 886265"/>
                      <a:gd name="connsiteX2" fmla="*/ 1350070 w 4896627"/>
                      <a:gd name="connsiteY2" fmla="*/ 0 h 886265"/>
                      <a:gd name="connsiteX3" fmla="*/ 2000622 w 4896627"/>
                      <a:gd name="connsiteY3" fmla="*/ 0 h 886265"/>
                      <a:gd name="connsiteX4" fmla="*/ 2651174 w 4896627"/>
                      <a:gd name="connsiteY4" fmla="*/ 0 h 886265"/>
                      <a:gd name="connsiteX5" fmla="*/ 3203793 w 4896627"/>
                      <a:gd name="connsiteY5" fmla="*/ 0 h 886265"/>
                      <a:gd name="connsiteX6" fmla="*/ 3952278 w 4896627"/>
                      <a:gd name="connsiteY6" fmla="*/ 0 h 886265"/>
                      <a:gd name="connsiteX7" fmla="*/ 4896627 w 4896627"/>
                      <a:gd name="connsiteY7" fmla="*/ 0 h 886265"/>
                      <a:gd name="connsiteX8" fmla="*/ 4896627 w 4896627"/>
                      <a:gd name="connsiteY8" fmla="*/ 460858 h 886265"/>
                      <a:gd name="connsiteX9" fmla="*/ 4896627 w 4896627"/>
                      <a:gd name="connsiteY9" fmla="*/ 886265 h 886265"/>
                      <a:gd name="connsiteX10" fmla="*/ 4246075 w 4896627"/>
                      <a:gd name="connsiteY10" fmla="*/ 886265 h 886265"/>
                      <a:gd name="connsiteX11" fmla="*/ 3497591 w 4896627"/>
                      <a:gd name="connsiteY11" fmla="*/ 886265 h 886265"/>
                      <a:gd name="connsiteX12" fmla="*/ 2749106 w 4896627"/>
                      <a:gd name="connsiteY12" fmla="*/ 886265 h 886265"/>
                      <a:gd name="connsiteX13" fmla="*/ 2196487 w 4896627"/>
                      <a:gd name="connsiteY13" fmla="*/ 886265 h 886265"/>
                      <a:gd name="connsiteX14" fmla="*/ 1594901 w 4896627"/>
                      <a:gd name="connsiteY14" fmla="*/ 886265 h 886265"/>
                      <a:gd name="connsiteX15" fmla="*/ 944349 w 4896627"/>
                      <a:gd name="connsiteY15" fmla="*/ 886265 h 886265"/>
                      <a:gd name="connsiteX16" fmla="*/ 0 w 4896627"/>
                      <a:gd name="connsiteY16" fmla="*/ 886265 h 886265"/>
                      <a:gd name="connsiteX17" fmla="*/ 0 w 4896627"/>
                      <a:gd name="connsiteY17" fmla="*/ 451995 h 886265"/>
                      <a:gd name="connsiteX18" fmla="*/ 0 w 4896627"/>
                      <a:gd name="connsiteY18" fmla="*/ 0 h 88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627" h="886265" extrusionOk="0">
                        <a:moveTo>
                          <a:pt x="0" y="0"/>
                        </a:moveTo>
                        <a:cubicBezTo>
                          <a:pt x="299498" y="-30570"/>
                          <a:pt x="611498" y="-23041"/>
                          <a:pt x="797451" y="0"/>
                        </a:cubicBezTo>
                        <a:cubicBezTo>
                          <a:pt x="983404" y="23041"/>
                          <a:pt x="1115782" y="-9547"/>
                          <a:pt x="1350070" y="0"/>
                        </a:cubicBezTo>
                        <a:cubicBezTo>
                          <a:pt x="1584358" y="9547"/>
                          <a:pt x="1719690" y="30464"/>
                          <a:pt x="2000622" y="0"/>
                        </a:cubicBezTo>
                        <a:cubicBezTo>
                          <a:pt x="2281554" y="-30464"/>
                          <a:pt x="2352733" y="19204"/>
                          <a:pt x="2651174" y="0"/>
                        </a:cubicBezTo>
                        <a:cubicBezTo>
                          <a:pt x="2949615" y="-19204"/>
                          <a:pt x="3067078" y="-16572"/>
                          <a:pt x="3203793" y="0"/>
                        </a:cubicBezTo>
                        <a:cubicBezTo>
                          <a:pt x="3340508" y="16572"/>
                          <a:pt x="3705659" y="-20536"/>
                          <a:pt x="3952278" y="0"/>
                        </a:cubicBezTo>
                        <a:cubicBezTo>
                          <a:pt x="4198897" y="20536"/>
                          <a:pt x="4508738" y="-31924"/>
                          <a:pt x="4896627" y="0"/>
                        </a:cubicBezTo>
                        <a:cubicBezTo>
                          <a:pt x="4902507" y="135827"/>
                          <a:pt x="4919186" y="351090"/>
                          <a:pt x="4896627" y="460858"/>
                        </a:cubicBezTo>
                        <a:cubicBezTo>
                          <a:pt x="4874068" y="570626"/>
                          <a:pt x="4889761" y="723240"/>
                          <a:pt x="4896627" y="886265"/>
                        </a:cubicBezTo>
                        <a:cubicBezTo>
                          <a:pt x="4622650" y="864904"/>
                          <a:pt x="4476883" y="854410"/>
                          <a:pt x="4246075" y="886265"/>
                        </a:cubicBezTo>
                        <a:cubicBezTo>
                          <a:pt x="4015267" y="918120"/>
                          <a:pt x="3656186" y="876734"/>
                          <a:pt x="3497591" y="886265"/>
                        </a:cubicBezTo>
                        <a:cubicBezTo>
                          <a:pt x="3338996" y="895796"/>
                          <a:pt x="3063057" y="893817"/>
                          <a:pt x="2749106" y="886265"/>
                        </a:cubicBezTo>
                        <a:cubicBezTo>
                          <a:pt x="2435156" y="878713"/>
                          <a:pt x="2363035" y="899359"/>
                          <a:pt x="2196487" y="886265"/>
                        </a:cubicBezTo>
                        <a:cubicBezTo>
                          <a:pt x="2029939" y="873171"/>
                          <a:pt x="1750381" y="893639"/>
                          <a:pt x="1594901" y="886265"/>
                        </a:cubicBezTo>
                        <a:cubicBezTo>
                          <a:pt x="1439421" y="878891"/>
                          <a:pt x="1176647" y="868175"/>
                          <a:pt x="944349" y="886265"/>
                        </a:cubicBezTo>
                        <a:cubicBezTo>
                          <a:pt x="712051" y="904355"/>
                          <a:pt x="365350" y="883487"/>
                          <a:pt x="0" y="886265"/>
                        </a:cubicBezTo>
                        <a:cubicBezTo>
                          <a:pt x="17642" y="795977"/>
                          <a:pt x="-14620" y="586533"/>
                          <a:pt x="0" y="451995"/>
                        </a:cubicBezTo>
                        <a:cubicBezTo>
                          <a:pt x="14620" y="317457"/>
                          <a:pt x="19763" y="182454"/>
                          <a:pt x="0" y="0"/>
                        </a:cubicBezTo>
                        <a:close/>
                      </a:path>
                    </a:pathLst>
                  </a:custGeom>
                  <ask:type>
                    <ask:lineSketchNone/>
                  </ask:type>
                </ask:lineSketchStyleProps>
              </a:ext>
            </a:extLst>
          </a:ln>
        </p:spPr>
        <p:txBody>
          <a:bodyPr wrap="square" lIns="180000" tIns="0" rIns="180000" bIns="0" rtlCol="0" anchor="ctr" anchorCtr="0">
            <a:noAutofit/>
          </a:bodyPr>
          <a:lstStyle/>
          <a:p>
            <a:pPr algn="l"/>
            <a:r>
              <a:rPr lang="en-AU" sz="1800" dirty="0"/>
              <a:t>Do I agree that Orwell’s ideas are still “strikingly prescient”? Why or why not?</a:t>
            </a:r>
          </a:p>
        </p:txBody>
      </p:sp>
      <p:sp>
        <p:nvSpPr>
          <p:cNvPr id="24" name="TextBox 23">
            <a:extLst>
              <a:ext uri="{FF2B5EF4-FFF2-40B4-BE49-F238E27FC236}">
                <a16:creationId xmlns:a16="http://schemas.microsoft.com/office/drawing/2014/main" id="{124964CF-968A-349C-7DE9-FFDB74946182}"/>
              </a:ext>
            </a:extLst>
          </p:cNvPr>
          <p:cNvSpPr txBox="1"/>
          <p:nvPr/>
        </p:nvSpPr>
        <p:spPr>
          <a:xfrm>
            <a:off x="6850668" y="5269735"/>
            <a:ext cx="4896627" cy="886265"/>
          </a:xfrm>
          <a:prstGeom prst="rect">
            <a:avLst/>
          </a:prstGeom>
          <a:solidFill>
            <a:schemeClr val="accent4">
              <a:alpha val="49988"/>
            </a:schemeClr>
          </a:solidFill>
          <a:ln>
            <a:noFill/>
            <a:extLst>
              <a:ext uri="{C807C97D-BFC1-408E-A445-0C87EB9F89A2}">
                <ask:lineSketchStyleProps xmlns:ask="http://schemas.microsoft.com/office/drawing/2018/sketchyshapes" sd="414578267">
                  <a:custGeom>
                    <a:avLst/>
                    <a:gdLst>
                      <a:gd name="connsiteX0" fmla="*/ 0 w 4896627"/>
                      <a:gd name="connsiteY0" fmla="*/ 0 h 886265"/>
                      <a:gd name="connsiteX1" fmla="*/ 642002 w 4896627"/>
                      <a:gd name="connsiteY1" fmla="*/ 0 h 886265"/>
                      <a:gd name="connsiteX2" fmla="*/ 1039173 w 4896627"/>
                      <a:gd name="connsiteY2" fmla="*/ 0 h 886265"/>
                      <a:gd name="connsiteX3" fmla="*/ 1534276 w 4896627"/>
                      <a:gd name="connsiteY3" fmla="*/ 0 h 886265"/>
                      <a:gd name="connsiteX4" fmla="*/ 2029380 w 4896627"/>
                      <a:gd name="connsiteY4" fmla="*/ 0 h 886265"/>
                      <a:gd name="connsiteX5" fmla="*/ 2426551 w 4896627"/>
                      <a:gd name="connsiteY5" fmla="*/ 0 h 886265"/>
                      <a:gd name="connsiteX6" fmla="*/ 3019587 w 4896627"/>
                      <a:gd name="connsiteY6" fmla="*/ 0 h 886265"/>
                      <a:gd name="connsiteX7" fmla="*/ 3563656 w 4896627"/>
                      <a:gd name="connsiteY7" fmla="*/ 0 h 886265"/>
                      <a:gd name="connsiteX8" fmla="*/ 4205659 w 4896627"/>
                      <a:gd name="connsiteY8" fmla="*/ 0 h 886265"/>
                      <a:gd name="connsiteX9" fmla="*/ 4896627 w 4896627"/>
                      <a:gd name="connsiteY9" fmla="*/ 0 h 886265"/>
                      <a:gd name="connsiteX10" fmla="*/ 4896627 w 4896627"/>
                      <a:gd name="connsiteY10" fmla="*/ 460858 h 886265"/>
                      <a:gd name="connsiteX11" fmla="*/ 4896627 w 4896627"/>
                      <a:gd name="connsiteY11" fmla="*/ 886265 h 886265"/>
                      <a:gd name="connsiteX12" fmla="*/ 4303591 w 4896627"/>
                      <a:gd name="connsiteY12" fmla="*/ 886265 h 886265"/>
                      <a:gd name="connsiteX13" fmla="*/ 3906420 w 4896627"/>
                      <a:gd name="connsiteY13" fmla="*/ 886265 h 886265"/>
                      <a:gd name="connsiteX14" fmla="*/ 3460283 w 4896627"/>
                      <a:gd name="connsiteY14" fmla="*/ 886265 h 886265"/>
                      <a:gd name="connsiteX15" fmla="*/ 2965180 w 4896627"/>
                      <a:gd name="connsiteY15" fmla="*/ 886265 h 886265"/>
                      <a:gd name="connsiteX16" fmla="*/ 2519043 w 4896627"/>
                      <a:gd name="connsiteY16" fmla="*/ 886265 h 886265"/>
                      <a:gd name="connsiteX17" fmla="*/ 2023939 w 4896627"/>
                      <a:gd name="connsiteY17" fmla="*/ 886265 h 886265"/>
                      <a:gd name="connsiteX18" fmla="*/ 1577802 w 4896627"/>
                      <a:gd name="connsiteY18" fmla="*/ 886265 h 886265"/>
                      <a:gd name="connsiteX19" fmla="*/ 1082699 w 4896627"/>
                      <a:gd name="connsiteY19" fmla="*/ 886265 h 886265"/>
                      <a:gd name="connsiteX20" fmla="*/ 538629 w 4896627"/>
                      <a:gd name="connsiteY20" fmla="*/ 886265 h 886265"/>
                      <a:gd name="connsiteX21" fmla="*/ 0 w 4896627"/>
                      <a:gd name="connsiteY21" fmla="*/ 886265 h 886265"/>
                      <a:gd name="connsiteX22" fmla="*/ 0 w 4896627"/>
                      <a:gd name="connsiteY22" fmla="*/ 425407 h 886265"/>
                      <a:gd name="connsiteX23" fmla="*/ 0 w 4896627"/>
                      <a:gd name="connsiteY23" fmla="*/ 0 h 88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96627" h="886265" extrusionOk="0">
                        <a:moveTo>
                          <a:pt x="0" y="0"/>
                        </a:moveTo>
                        <a:cubicBezTo>
                          <a:pt x="247370" y="-68455"/>
                          <a:pt x="477624" y="66137"/>
                          <a:pt x="642002" y="0"/>
                        </a:cubicBezTo>
                        <a:cubicBezTo>
                          <a:pt x="806380" y="-66137"/>
                          <a:pt x="941387" y="19054"/>
                          <a:pt x="1039173" y="0"/>
                        </a:cubicBezTo>
                        <a:cubicBezTo>
                          <a:pt x="1136959" y="-19054"/>
                          <a:pt x="1353038" y="38279"/>
                          <a:pt x="1534276" y="0"/>
                        </a:cubicBezTo>
                        <a:cubicBezTo>
                          <a:pt x="1715514" y="-38279"/>
                          <a:pt x="1867247" y="30879"/>
                          <a:pt x="2029380" y="0"/>
                        </a:cubicBezTo>
                        <a:cubicBezTo>
                          <a:pt x="2191513" y="-30879"/>
                          <a:pt x="2234689" y="16708"/>
                          <a:pt x="2426551" y="0"/>
                        </a:cubicBezTo>
                        <a:cubicBezTo>
                          <a:pt x="2618413" y="-16708"/>
                          <a:pt x="2772112" y="59403"/>
                          <a:pt x="3019587" y="0"/>
                        </a:cubicBezTo>
                        <a:cubicBezTo>
                          <a:pt x="3267062" y="-59403"/>
                          <a:pt x="3297054" y="61421"/>
                          <a:pt x="3563656" y="0"/>
                        </a:cubicBezTo>
                        <a:cubicBezTo>
                          <a:pt x="3830258" y="-61421"/>
                          <a:pt x="4073098" y="38900"/>
                          <a:pt x="4205659" y="0"/>
                        </a:cubicBezTo>
                        <a:cubicBezTo>
                          <a:pt x="4338220" y="-38900"/>
                          <a:pt x="4752036" y="59270"/>
                          <a:pt x="4896627" y="0"/>
                        </a:cubicBezTo>
                        <a:cubicBezTo>
                          <a:pt x="4905798" y="204911"/>
                          <a:pt x="4882087" y="323133"/>
                          <a:pt x="4896627" y="460858"/>
                        </a:cubicBezTo>
                        <a:cubicBezTo>
                          <a:pt x="4911167" y="598583"/>
                          <a:pt x="4860868" y="768283"/>
                          <a:pt x="4896627" y="886265"/>
                        </a:cubicBezTo>
                        <a:cubicBezTo>
                          <a:pt x="4681507" y="943385"/>
                          <a:pt x="4468035" y="874605"/>
                          <a:pt x="4303591" y="886265"/>
                        </a:cubicBezTo>
                        <a:cubicBezTo>
                          <a:pt x="4139147" y="897925"/>
                          <a:pt x="4039496" y="846597"/>
                          <a:pt x="3906420" y="886265"/>
                        </a:cubicBezTo>
                        <a:cubicBezTo>
                          <a:pt x="3773344" y="925933"/>
                          <a:pt x="3567064" y="879999"/>
                          <a:pt x="3460283" y="886265"/>
                        </a:cubicBezTo>
                        <a:cubicBezTo>
                          <a:pt x="3353502" y="892531"/>
                          <a:pt x="3200231" y="884693"/>
                          <a:pt x="2965180" y="886265"/>
                        </a:cubicBezTo>
                        <a:cubicBezTo>
                          <a:pt x="2730129" y="887837"/>
                          <a:pt x="2688362" y="886020"/>
                          <a:pt x="2519043" y="886265"/>
                        </a:cubicBezTo>
                        <a:cubicBezTo>
                          <a:pt x="2349724" y="886510"/>
                          <a:pt x="2175648" y="859901"/>
                          <a:pt x="2023939" y="886265"/>
                        </a:cubicBezTo>
                        <a:cubicBezTo>
                          <a:pt x="1872230" y="912629"/>
                          <a:pt x="1741522" y="851395"/>
                          <a:pt x="1577802" y="886265"/>
                        </a:cubicBezTo>
                        <a:cubicBezTo>
                          <a:pt x="1414082" y="921135"/>
                          <a:pt x="1186296" y="850612"/>
                          <a:pt x="1082699" y="886265"/>
                        </a:cubicBezTo>
                        <a:cubicBezTo>
                          <a:pt x="979102" y="921918"/>
                          <a:pt x="779937" y="843699"/>
                          <a:pt x="538629" y="886265"/>
                        </a:cubicBezTo>
                        <a:cubicBezTo>
                          <a:pt x="297321" y="928831"/>
                          <a:pt x="146786" y="826012"/>
                          <a:pt x="0" y="886265"/>
                        </a:cubicBezTo>
                        <a:cubicBezTo>
                          <a:pt x="-22438" y="707979"/>
                          <a:pt x="35429" y="609749"/>
                          <a:pt x="0" y="425407"/>
                        </a:cubicBezTo>
                        <a:cubicBezTo>
                          <a:pt x="-35429" y="241065"/>
                          <a:pt x="27165" y="141521"/>
                          <a:pt x="0" y="0"/>
                        </a:cubicBezTo>
                        <a:close/>
                      </a:path>
                    </a:pathLst>
                  </a:custGeom>
                  <ask:type>
                    <ask:lineSketchNone/>
                  </ask:type>
                </ask:lineSketchStyleProps>
              </a:ext>
            </a:extLst>
          </a:ln>
        </p:spPr>
        <p:txBody>
          <a:bodyPr wrap="square" lIns="180000" tIns="0" rIns="180000" bIns="0" rtlCol="0" anchor="ctr" anchorCtr="0">
            <a:noAutofit/>
          </a:bodyPr>
          <a:lstStyle/>
          <a:p>
            <a:pPr algn="l"/>
            <a:r>
              <a:rPr lang="en-AU" sz="1800" dirty="0"/>
              <a:t>Can a dystopia be culturally valuable even</a:t>
            </a:r>
            <a:br>
              <a:rPr lang="en-AU" sz="1800" dirty="0"/>
            </a:br>
            <a:r>
              <a:rPr lang="en-AU" sz="1800" dirty="0"/>
              <a:t>if it gets the “details” wrong?</a:t>
            </a:r>
          </a:p>
        </p:txBody>
      </p:sp>
      <p:sp>
        <p:nvSpPr>
          <p:cNvPr id="4" name="Slide Number Placeholder 3">
            <a:extLst>
              <a:ext uri="{FF2B5EF4-FFF2-40B4-BE49-F238E27FC236}">
                <a16:creationId xmlns:a16="http://schemas.microsoft.com/office/drawing/2014/main" id="{F9D9E2EA-021E-2D5E-C306-38EF3BCB7D8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4302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84BED9F-7F8F-442A-E1F5-91320F8E8B9E}"/>
              </a:ext>
            </a:extLst>
          </p:cNvPr>
          <p:cNvSpPr>
            <a:spLocks noGrp="1"/>
          </p:cNvSpPr>
          <p:nvPr>
            <p:ph type="title"/>
          </p:nvPr>
        </p:nvSpPr>
        <p:spPr/>
        <p:txBody>
          <a:bodyPr/>
          <a:lstStyle/>
          <a:p>
            <a:r>
              <a:rPr lang="en-AU" dirty="0"/>
              <a:t>5. Summarise</a:t>
            </a:r>
            <a:endParaRPr lang="en-US" dirty="0"/>
          </a:p>
        </p:txBody>
      </p:sp>
      <p:sp>
        <p:nvSpPr>
          <p:cNvPr id="16" name="Text Placeholder 15">
            <a:extLst>
              <a:ext uri="{FF2B5EF4-FFF2-40B4-BE49-F238E27FC236}">
                <a16:creationId xmlns:a16="http://schemas.microsoft.com/office/drawing/2014/main" id="{220ADFFD-7D44-D676-B25A-773CB69BA054}"/>
              </a:ext>
            </a:extLst>
          </p:cNvPr>
          <p:cNvSpPr>
            <a:spLocks noGrp="1"/>
          </p:cNvSpPr>
          <p:nvPr>
            <p:ph type="body" sz="quarter" idx="18"/>
          </p:nvPr>
        </p:nvSpPr>
        <p:spPr/>
        <p:txBody>
          <a:bodyPr/>
          <a:lstStyle/>
          <a:p>
            <a:r>
              <a:rPr lang="en-AU" dirty="0"/>
              <a:t>Paraphrase complex paragraphs</a:t>
            </a:r>
          </a:p>
        </p:txBody>
      </p:sp>
      <p:sp>
        <p:nvSpPr>
          <p:cNvPr id="17" name="Content Placeholder 2">
            <a:extLst>
              <a:ext uri="{FF2B5EF4-FFF2-40B4-BE49-F238E27FC236}">
                <a16:creationId xmlns:a16="http://schemas.microsoft.com/office/drawing/2014/main" id="{F54D08E9-0C91-80AB-57E9-3D93774B27E4}"/>
              </a:ext>
            </a:extLst>
          </p:cNvPr>
          <p:cNvSpPr txBox="1">
            <a:spLocks/>
          </p:cNvSpPr>
          <p:nvPr/>
        </p:nvSpPr>
        <p:spPr>
          <a:xfrm>
            <a:off x="360000" y="2120101"/>
            <a:ext cx="11484000" cy="2023532"/>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‘Orwell’s manipulation of language through Newspeak is not merely a fictional innovation but a profound critique of </a:t>
            </a:r>
            <a:r>
              <a:rPr lang="en-AU" sz="1800" dirty="0">
                <a:highlight>
                  <a:srgbClr val="FFFF00"/>
                </a:highlight>
              </a:rPr>
              <a:t>linguistic determinism</a:t>
            </a:r>
            <a:r>
              <a:rPr lang="en-AU" sz="1800" dirty="0"/>
              <a:t>. By reducing the complexity of language, the Party constrains the intellectual range of the populace, thereby eliminating dissent at its conceptual root. In doing so, Orwell anticipates the weaponisation of language in ideological conflicts, where control over words equates to control over thought.’</a:t>
            </a:r>
          </a:p>
        </p:txBody>
      </p:sp>
      <p:sp>
        <p:nvSpPr>
          <p:cNvPr id="18" name="Content Placeholder 2">
            <a:extLst>
              <a:ext uri="{FF2B5EF4-FFF2-40B4-BE49-F238E27FC236}">
                <a16:creationId xmlns:a16="http://schemas.microsoft.com/office/drawing/2014/main" id="{7788830F-3FE5-8442-369A-FAB191110696}"/>
              </a:ext>
            </a:extLst>
          </p:cNvPr>
          <p:cNvSpPr txBox="1">
            <a:spLocks/>
          </p:cNvSpPr>
          <p:nvPr/>
        </p:nvSpPr>
        <p:spPr>
          <a:xfrm>
            <a:off x="360001" y="4217814"/>
            <a:ext cx="11484000" cy="1705133"/>
          </a:xfrm>
          <a:prstGeom prst="rect">
            <a:avLst/>
          </a:prstGeom>
          <a:ln w="28575">
            <a:solidFill>
              <a:schemeClr val="accent1"/>
            </a:solidFill>
          </a:ln>
        </p:spPr>
        <p:txBody>
          <a:bodyPr lIns="324000" rIns="324000" anchor="ctr" anchorCtr="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Orwell uses Newspeak to show how simplifying language can limit people’s ability to think critically or oppose power. The article suggests this is a warning about how language can be used to control minds in real-world politics.</a:t>
            </a:r>
          </a:p>
        </p:txBody>
      </p:sp>
      <p:sp>
        <p:nvSpPr>
          <p:cNvPr id="4" name="Slide Number Placeholder 3">
            <a:extLst>
              <a:ext uri="{FF2B5EF4-FFF2-40B4-BE49-F238E27FC236}">
                <a16:creationId xmlns:a16="http://schemas.microsoft.com/office/drawing/2014/main" id="{9FE1030D-F653-FF00-82AB-16F64F690F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47866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6F75280-3D80-BC80-FCAA-BAE4202E558F}"/>
              </a:ext>
            </a:extLst>
          </p:cNvPr>
          <p:cNvSpPr>
            <a:spLocks noGrp="1"/>
          </p:cNvSpPr>
          <p:nvPr>
            <p:ph type="title"/>
          </p:nvPr>
        </p:nvSpPr>
        <p:spPr/>
        <p:txBody>
          <a:bodyPr/>
          <a:lstStyle/>
          <a:p>
            <a:r>
              <a:rPr lang="en-AU" dirty="0"/>
              <a:t>References (1)</a:t>
            </a:r>
            <a:endParaRPr lang="en-US" dirty="0"/>
          </a:p>
        </p:txBody>
      </p:sp>
      <p:sp>
        <p:nvSpPr>
          <p:cNvPr id="12" name="TextBox 11">
            <a:extLst>
              <a:ext uri="{FF2B5EF4-FFF2-40B4-BE49-F238E27FC236}">
                <a16:creationId xmlns:a16="http://schemas.microsoft.com/office/drawing/2014/main" id="{15777D88-1DC9-4048-D168-F420A11DA520}"/>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13" name="Content Placeholder 3">
            <a:extLst>
              <a:ext uri="{FF2B5EF4-FFF2-40B4-BE49-F238E27FC236}">
                <a16:creationId xmlns:a16="http://schemas.microsoft.com/office/drawing/2014/main" id="{FF043EF4-5A2A-A9AA-46D1-3737B523D018}"/>
              </a:ext>
            </a:extLst>
          </p:cNvPr>
          <p:cNvSpPr>
            <a:spLocks noGrp="1"/>
          </p:cNvSpPr>
          <p:nvPr>
            <p:ph idx="1"/>
          </p:nvPr>
        </p:nvSpPr>
        <p:spPr>
          <a:xfrm>
            <a:off x="360000" y="3323771"/>
            <a:ext cx="11484000" cy="3372229"/>
          </a:xfrm>
        </p:spPr>
        <p:txBody>
          <a:bodyPr/>
          <a:lstStyle/>
          <a:p>
            <a:pPr>
              <a:lnSpc>
                <a:spcPct val="100000"/>
              </a:lnSpc>
            </a:pPr>
            <a:r>
              <a:rPr lang="en-AU" sz="1100" dirty="0"/>
              <a:t>English Extension 11–12 © Syllabus NSW Education Standards Authority (NESA) for and on behalf of the Crown in right of the State of New South Wales, 2024.</a:t>
            </a:r>
          </a:p>
          <a:p>
            <a:pPr>
              <a:lnSpc>
                <a:spcPct val="100000"/>
              </a:lnSpc>
            </a:pPr>
            <a:r>
              <a:rPr lang="en-AU" sz="1100" dirty="0"/>
              <a:t>Australian Education Research Organisation (AERO) (2024a) </a:t>
            </a:r>
            <a:r>
              <a:rPr lang="en-AU" sz="1100" dirty="0">
                <a:hlinkClick r:id="rId6"/>
              </a:rPr>
              <a:t>Explain learning objectives</a:t>
            </a:r>
            <a:r>
              <a:rPr lang="en-AU" sz="1100" dirty="0"/>
              <a:t>, AERO, accessed 16 April 2024.</a:t>
            </a:r>
          </a:p>
          <a:p>
            <a:pPr>
              <a:lnSpc>
                <a:spcPct val="100000"/>
              </a:lnSpc>
            </a:pPr>
            <a:r>
              <a:rPr lang="en-AU" sz="1100" dirty="0"/>
              <a:t>AERO (Australian Education Research Organisation) (2024b) </a:t>
            </a:r>
            <a:r>
              <a:rPr lang="en-AU" sz="1100" dirty="0">
                <a:hlinkClick r:id="rId7"/>
              </a:rPr>
              <a:t>Why explicit instruction works</a:t>
            </a:r>
            <a:r>
              <a:rPr lang="en-AU" sz="1100" dirty="0"/>
              <a:t>, AERO website, accessed 16 April 2024.</a:t>
            </a:r>
          </a:p>
          <a:p>
            <a:pPr>
              <a:lnSpc>
                <a:spcPct val="100000"/>
              </a:lnSpc>
            </a:pPr>
            <a:r>
              <a:rPr lang="en-AU" sz="1100" dirty="0"/>
              <a:t>Black P and Wiliam D (2018) ‘</a:t>
            </a:r>
            <a:r>
              <a:rPr lang="en-AU" sz="1100" dirty="0">
                <a:hlinkClick r:id="rId8"/>
              </a:rPr>
              <a:t>Classroom assessment and pedagogy</a:t>
            </a:r>
            <a:r>
              <a:rPr lang="en-AU" sz="1100" dirty="0"/>
              <a:t>’, Assessment in Education Principles Policy and Practice, 25(1):1–25.</a:t>
            </a:r>
          </a:p>
          <a:p>
            <a:pPr>
              <a:lnSpc>
                <a:spcPct val="100000"/>
              </a:lnSpc>
            </a:pPr>
            <a:r>
              <a:rPr lang="en-AU" sz="1100" dirty="0"/>
              <a:t>Böhme M (2020) </a:t>
            </a:r>
            <a:r>
              <a:rPr lang="en-AU" sz="1100" dirty="0">
                <a:hlinkClick r:id="rId9"/>
              </a:rPr>
              <a:t>Security camera</a:t>
            </a:r>
            <a:r>
              <a:rPr lang="en-AU" sz="1100" dirty="0"/>
              <a:t>, [image[, </a:t>
            </a:r>
            <a:r>
              <a:rPr lang="en-AU" sz="1100" dirty="0" err="1"/>
              <a:t>Unsplash</a:t>
            </a:r>
            <a:r>
              <a:rPr lang="en-AU" sz="1100" dirty="0"/>
              <a:t> website, accessed 16 July 2025.</a:t>
            </a:r>
          </a:p>
          <a:p>
            <a:pPr>
              <a:lnSpc>
                <a:spcPct val="100000"/>
              </a:lnSpc>
            </a:pPr>
            <a:r>
              <a:rPr lang="en-AU" sz="1100" dirty="0"/>
              <a:t>CESE (Centre for Education Statistics and Evaluation) (2017) </a:t>
            </a:r>
            <a:r>
              <a:rPr lang="en-AU" sz="1100" dirty="0">
                <a:hlinkClick r:id="rId10"/>
              </a:rPr>
              <a:t>Cognitive load theory: Research that teachers really need to understand</a:t>
            </a:r>
            <a:r>
              <a:rPr lang="en-AU" sz="1100" dirty="0"/>
              <a:t>, NSW Department of Education, accessed 16 April 2024.</a:t>
            </a:r>
          </a:p>
          <a:p>
            <a:pPr>
              <a:lnSpc>
                <a:spcPct val="100000"/>
              </a:lnSpc>
            </a:pPr>
            <a:r>
              <a:rPr lang="en-AU" sz="1100" dirty="0"/>
              <a:t>Clarke S (2014) Outstanding formative assessment: culture and practice, Hodder Education, Great Britain.</a:t>
            </a:r>
          </a:p>
          <a:p>
            <a:pPr>
              <a:lnSpc>
                <a:spcPct val="100000"/>
              </a:lnSpc>
            </a:pPr>
            <a:r>
              <a:rPr lang="en-AU" sz="1100" dirty="0"/>
              <a:t>Clarke S, Timperley H, Hattie J (2003) Unlocking formative assessment: Practical strategies for enhancing students’ learning in the primary and intermediate classroom, Hodder Moa Beckett, Auckland NZ, 2003.</a:t>
            </a:r>
          </a:p>
          <a:p>
            <a:pPr>
              <a:lnSpc>
                <a:spcPct val="100000"/>
              </a:lnSpc>
            </a:pPr>
            <a:r>
              <a:rPr lang="en-AU" sz="1100" dirty="0"/>
              <a:t>Griffin P (2018) Assessment for teaching, Cambridge University Press. </a:t>
            </a:r>
          </a:p>
          <a:p>
            <a:pPr>
              <a:lnSpc>
                <a:spcPct val="100000"/>
              </a:lnSpc>
            </a:pPr>
            <a:endParaRPr lang="en-AU" sz="1100" dirty="0"/>
          </a:p>
          <a:p>
            <a:endParaRPr lang="en-AU" dirty="0"/>
          </a:p>
          <a:p>
            <a:endParaRPr lang="en-AU" dirty="0"/>
          </a:p>
        </p:txBody>
      </p:sp>
    </p:spTree>
    <p:extLst>
      <p:ext uri="{BB962C8B-B14F-4D97-AF65-F5344CB8AC3E}">
        <p14:creationId xmlns:p14="http://schemas.microsoft.com/office/powerpoint/2010/main" val="14959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7376A2-FEFE-310E-25FF-2683D6BAC393}"/>
              </a:ext>
            </a:extLst>
          </p:cNvPr>
          <p:cNvSpPr>
            <a:spLocks noGrp="1"/>
          </p:cNvSpPr>
          <p:nvPr>
            <p:ph type="ctrTitle"/>
          </p:nvPr>
        </p:nvSpPr>
        <p:spPr/>
        <p:txBody>
          <a:bodyPr/>
          <a:lstStyle/>
          <a:p>
            <a:r>
              <a:rPr lang="en-AU" dirty="0"/>
              <a:t>Phase 3 – Developing inquiry skills</a:t>
            </a:r>
          </a:p>
        </p:txBody>
      </p:sp>
      <p:sp>
        <p:nvSpPr>
          <p:cNvPr id="4" name="Text Placeholder 3">
            <a:extLst>
              <a:ext uri="{FF2B5EF4-FFF2-40B4-BE49-F238E27FC236}">
                <a16:creationId xmlns:a16="http://schemas.microsoft.com/office/drawing/2014/main" id="{398D8DCD-E3E9-A19D-CAB6-FB5D140CFB7C}"/>
              </a:ext>
            </a:extLst>
          </p:cNvPr>
          <p:cNvSpPr>
            <a:spLocks noGrp="1"/>
          </p:cNvSpPr>
          <p:nvPr>
            <p:ph type="body" sz="quarter" idx="10"/>
          </p:nvPr>
        </p:nvSpPr>
        <p:spPr/>
        <p:txBody>
          <a:bodyPr/>
          <a:lstStyle/>
          <a:p>
            <a:r>
              <a:rPr lang="en-AU" dirty="0"/>
              <a:t>English Extension – 11.1</a:t>
            </a:r>
          </a:p>
        </p:txBody>
      </p:sp>
      <p:sp>
        <p:nvSpPr>
          <p:cNvPr id="6" name="Text Placeholder 5">
            <a:extLst>
              <a:ext uri="{FF2B5EF4-FFF2-40B4-BE49-F238E27FC236}">
                <a16:creationId xmlns:a16="http://schemas.microsoft.com/office/drawing/2014/main" id="{968E2CA1-DAE0-B32A-BEC5-E5FC0999EA78}"/>
              </a:ext>
            </a:extLst>
          </p:cNvPr>
          <p:cNvSpPr>
            <a:spLocks noGrp="1"/>
          </p:cNvSpPr>
          <p:nvPr>
            <p:ph type="body" sz="quarter" idx="14"/>
          </p:nvPr>
        </p:nvSpPr>
        <p:spPr/>
        <p:txBody>
          <a:bodyPr/>
          <a:lstStyle/>
          <a:p>
            <a:r>
              <a:rPr lang="en-AU" dirty="0"/>
              <a:t>‘Texts, culture and value’ – Year 11, Term 1</a:t>
            </a:r>
          </a:p>
        </p:txBody>
      </p:sp>
      <p:pic>
        <p:nvPicPr>
          <p:cNvPr id="10" name="Picture Placeholder 9">
            <a:extLst>
              <a:ext uri="{FF2B5EF4-FFF2-40B4-BE49-F238E27FC236}">
                <a16:creationId xmlns:a16="http://schemas.microsoft.com/office/drawing/2014/main" id="{451EFE46-FD23-792C-803D-2AB48EB95116}"/>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810" b="11810"/>
          <a:stretch/>
        </p:blipFill>
        <p:spPr/>
      </p:pic>
      <p:sp>
        <p:nvSpPr>
          <p:cNvPr id="2" name="TextBox 1">
            <a:extLst>
              <a:ext uri="{FF2B5EF4-FFF2-40B4-BE49-F238E27FC236}">
                <a16:creationId xmlns:a16="http://schemas.microsoft.com/office/drawing/2014/main" id="{362AA280-EDB3-1326-503F-626458ABB9AB}"/>
              </a:ext>
              <a:ext uri="{C183D7F6-B498-43B3-948B-1728B52AA6E4}">
                <adec:decorative xmlns:adec="http://schemas.microsoft.com/office/drawing/2017/decorative" val="1"/>
              </a:ext>
            </a:extLst>
          </p:cNvPr>
          <p:cNvSpPr txBox="1"/>
          <p:nvPr/>
        </p:nvSpPr>
        <p:spPr>
          <a:xfrm>
            <a:off x="9756396" y="6471132"/>
            <a:ext cx="2305160" cy="251214"/>
          </a:xfrm>
          <a:prstGeom prst="rect">
            <a:avLst/>
          </a:prstGeom>
          <a:solidFill>
            <a:schemeClr val="bg1"/>
          </a:solidFill>
        </p:spPr>
        <p:txBody>
          <a:bodyPr wrap="square" lIns="0" tIns="0" rIns="0" bIns="0" rtlCol="0" anchor="ctr" anchorCtr="1">
            <a:noAutofit/>
          </a:bodyPr>
          <a:lstStyle/>
          <a:p>
            <a:pPr lvl="0" defTabSz="914400" eaLnBrk="0" fontAlgn="base" hangingPunct="0">
              <a:spcBef>
                <a:spcPct val="0"/>
              </a:spcBef>
              <a:spcAft>
                <a:spcPct val="0"/>
              </a:spcAft>
            </a:pPr>
            <a:r>
              <a:rPr lang="en-US" altLang="en-US" sz="1050" dirty="0">
                <a:latin typeface="Arial" panose="020B0604020202020204" pitchFamily="34" charset="0"/>
              </a:rPr>
              <a:t>Photo by </a:t>
            </a:r>
            <a:r>
              <a:rPr lang="en-US" altLang="en-US" sz="1050" dirty="0">
                <a:latin typeface="Arial" panose="020B0604020202020204" pitchFamily="34" charset="0"/>
                <a:hlinkClick r:id="rId4"/>
              </a:rPr>
              <a:t>Max Böhme</a:t>
            </a:r>
            <a:r>
              <a:rPr lang="en-US" altLang="en-US" sz="1050" dirty="0">
                <a:latin typeface="Arial" panose="020B0604020202020204" pitchFamily="34" charset="0"/>
              </a:rPr>
              <a:t> on </a:t>
            </a:r>
            <a:r>
              <a:rPr lang="en-US" altLang="en-US" sz="1050" dirty="0">
                <a:latin typeface="Arial" panose="020B0604020202020204" pitchFamily="34" charset="0"/>
                <a:hlinkClick r:id="rId5"/>
              </a:rPr>
              <a:t>Unsplash</a:t>
            </a:r>
            <a:r>
              <a:rPr lang="en-US" altLang="en-US" sz="1050" dirty="0">
                <a:latin typeface="Arial" panose="020B0604020202020204" pitchFamily="34" charset="0"/>
              </a:rPr>
              <a:t> </a:t>
            </a:r>
          </a:p>
        </p:txBody>
      </p:sp>
    </p:spTree>
    <p:extLst>
      <p:ext uri="{BB962C8B-B14F-4D97-AF65-F5344CB8AC3E}">
        <p14:creationId xmlns:p14="http://schemas.microsoft.com/office/powerpoint/2010/main" val="108071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ED96B-657D-F1BE-B42C-C8D1A6FF74C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56523D8-45DC-A71D-BC5F-F3F751A11079}"/>
              </a:ext>
            </a:extLst>
          </p:cNvPr>
          <p:cNvSpPr>
            <a:spLocks noGrp="1"/>
          </p:cNvSpPr>
          <p:nvPr>
            <p:ph type="title"/>
          </p:nvPr>
        </p:nvSpPr>
        <p:spPr/>
        <p:txBody>
          <a:bodyPr/>
          <a:lstStyle/>
          <a:p>
            <a:r>
              <a:rPr lang="en-AU" dirty="0"/>
              <a:t>References (2)</a:t>
            </a:r>
            <a:endParaRPr lang="en-US" dirty="0"/>
          </a:p>
        </p:txBody>
      </p:sp>
      <p:sp>
        <p:nvSpPr>
          <p:cNvPr id="12" name="TextBox 11">
            <a:extLst>
              <a:ext uri="{FF2B5EF4-FFF2-40B4-BE49-F238E27FC236}">
                <a16:creationId xmlns:a16="http://schemas.microsoft.com/office/drawing/2014/main" id="{F6BABD73-8194-D37B-2C19-4402B0D51F64}"/>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13" name="Content Placeholder 3">
            <a:extLst>
              <a:ext uri="{FF2B5EF4-FFF2-40B4-BE49-F238E27FC236}">
                <a16:creationId xmlns:a16="http://schemas.microsoft.com/office/drawing/2014/main" id="{BEB98892-1D36-D625-AFF8-A799D144C7F0}"/>
              </a:ext>
            </a:extLst>
          </p:cNvPr>
          <p:cNvSpPr txBox="1">
            <a:spLocks/>
          </p:cNvSpPr>
          <p:nvPr/>
        </p:nvSpPr>
        <p:spPr>
          <a:xfrm>
            <a:off x="360000" y="3323771"/>
            <a:ext cx="11484000" cy="33722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2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AU" sz="1100" dirty="0"/>
              <a:t>NESA (NSW Education Standards Authority) (n.d.) </a:t>
            </a:r>
            <a:r>
              <a:rPr lang="en-AU" sz="1100" dirty="0">
                <a:hlinkClick r:id="rId6"/>
              </a:rPr>
              <a:t>Collaborative curriculum planning</a:t>
            </a:r>
            <a:r>
              <a:rPr lang="en-AU" sz="1100" dirty="0"/>
              <a:t>, NESA website, accessed 19 May 2025.</a:t>
            </a:r>
          </a:p>
          <a:p>
            <a:pPr>
              <a:lnSpc>
                <a:spcPct val="100000"/>
              </a:lnSpc>
            </a:pPr>
            <a:r>
              <a:rPr lang="en-AU" sz="1100" dirty="0"/>
              <a:t>Orwell G (1946) </a:t>
            </a:r>
            <a:r>
              <a:rPr lang="en-AU" sz="1100" u="sng" dirty="0">
                <a:hlinkClick r:id="rId7"/>
              </a:rPr>
              <a:t>‘Why I Write’</a:t>
            </a:r>
            <a:r>
              <a:rPr lang="en-AU" sz="1100" dirty="0"/>
              <a:t>, Project Gutenberg Australia website</a:t>
            </a:r>
            <a:r>
              <a:rPr lang="en-AU" sz="1100" i="1" dirty="0"/>
              <a:t>, </a:t>
            </a:r>
            <a:r>
              <a:rPr lang="en-AU" sz="1100" dirty="0"/>
              <a:t>accessed 15 July 2025. This work is in the </a:t>
            </a:r>
            <a:r>
              <a:rPr lang="en-AU" sz="1100" u="sng" dirty="0">
                <a:hlinkClick r:id="rId8"/>
              </a:rPr>
              <a:t>public domain</a:t>
            </a:r>
            <a:r>
              <a:rPr lang="en-AU" sz="1100" dirty="0"/>
              <a:t>.</a:t>
            </a:r>
          </a:p>
          <a:p>
            <a:pPr>
              <a:lnSpc>
                <a:spcPct val="100000"/>
              </a:lnSpc>
            </a:pPr>
            <a:r>
              <a:rPr lang="en-AU" sz="1100" dirty="0"/>
              <a:t>Orwell G (1949) </a:t>
            </a:r>
            <a:r>
              <a:rPr lang="en-AU" sz="1100" i="1" u="sng" dirty="0">
                <a:hlinkClick r:id="rId9"/>
              </a:rPr>
              <a:t>Nineteen Eighty-Four</a:t>
            </a:r>
            <a:r>
              <a:rPr lang="en-AU" sz="1100" dirty="0"/>
              <a:t>, Project Gutenberg Australia website, accessed 15 July 2025. This work is in the </a:t>
            </a:r>
            <a:r>
              <a:rPr lang="en-AU" sz="1100" u="sng" dirty="0">
                <a:hlinkClick r:id="rId8"/>
              </a:rPr>
              <a:t>public domain</a:t>
            </a:r>
            <a:r>
              <a:rPr lang="en-AU" sz="1100" dirty="0"/>
              <a:t>.</a:t>
            </a:r>
          </a:p>
          <a:p>
            <a:pPr>
              <a:lnSpc>
                <a:spcPct val="100000"/>
              </a:lnSpc>
            </a:pPr>
            <a:r>
              <a:rPr lang="en-AU" sz="1100" dirty="0">
                <a:ea typeface="Calibri" panose="020F0502020204030204" pitchFamily="34" charset="0"/>
              </a:rPr>
              <a:t>Patil R S (2025) </a:t>
            </a:r>
            <a:r>
              <a:rPr lang="en-AU" sz="1100" u="sng" dirty="0">
                <a:solidFill>
                  <a:srgbClr val="2F5496"/>
                </a:solidFill>
                <a:ea typeface="Calibri" panose="020F0502020204030204" pitchFamily="34" charset="0"/>
                <a:hlinkClick r:id="rId10"/>
              </a:rPr>
              <a:t>Surveillance and control in George Orwell’s “1984”: A critical insight</a:t>
            </a:r>
            <a:r>
              <a:rPr lang="en-AU" sz="1100" dirty="0">
                <a:ea typeface="Calibri" panose="020F0502020204030204" pitchFamily="34" charset="0"/>
              </a:rPr>
              <a:t>. Published by </a:t>
            </a:r>
            <a:r>
              <a:rPr lang="en-AU" sz="1100" dirty="0" err="1">
                <a:ea typeface="Calibri" panose="020F0502020204030204" pitchFamily="34" charset="0"/>
              </a:rPr>
              <a:t>Infogain</a:t>
            </a:r>
            <a:r>
              <a:rPr lang="en-AU" sz="1100" dirty="0">
                <a:ea typeface="Calibri" panose="020F0502020204030204" pitchFamily="34" charset="0"/>
              </a:rPr>
              <a:t> Publication. This is an open-access article under the </a:t>
            </a:r>
            <a:r>
              <a:rPr lang="en-AU" sz="1100" u="sng" dirty="0">
                <a:solidFill>
                  <a:srgbClr val="2F5496"/>
                </a:solidFill>
                <a:ea typeface="Calibri" panose="020F0502020204030204" pitchFamily="34" charset="0"/>
                <a:hlinkClick r:id="rId11"/>
              </a:rPr>
              <a:t>CC BY license</a:t>
            </a:r>
            <a:r>
              <a:rPr lang="en-AU" sz="1100" dirty="0">
                <a:ea typeface="Calibri" panose="020F0502020204030204" pitchFamily="34" charset="0"/>
              </a:rPr>
              <a:t>. Accessed 1 July 2025.</a:t>
            </a:r>
          </a:p>
          <a:p>
            <a:pPr>
              <a:lnSpc>
                <a:spcPct val="100000"/>
              </a:lnSpc>
            </a:pPr>
            <a:r>
              <a:rPr lang="en-AU" sz="1100" dirty="0"/>
              <a:t>State of New South Wales (Department of Education) (2024.) </a:t>
            </a:r>
            <a:r>
              <a:rPr lang="en-AU" sz="1100" dirty="0">
                <a:hlinkClick r:id="rId12"/>
              </a:rPr>
              <a:t>Explicit teaching strategies</a:t>
            </a:r>
            <a:r>
              <a:rPr lang="en-AU" sz="1100" dirty="0"/>
              <a:t>, NSW Department of Education website, accessed 5 April 2024. </a:t>
            </a:r>
          </a:p>
          <a:p>
            <a:pPr>
              <a:lnSpc>
                <a:spcPct val="100000"/>
              </a:lnSpc>
            </a:pPr>
            <a:r>
              <a:rPr lang="en-AU" sz="1100" dirty="0"/>
              <a:t>State of New South Wales (Department of Education) (2024) the </a:t>
            </a:r>
            <a:r>
              <a:rPr lang="en-AU" sz="1100" dirty="0">
                <a:hlinkClick r:id="rId13"/>
              </a:rPr>
              <a:t>Explicit teaching – Driving learning and engagement</a:t>
            </a:r>
            <a:r>
              <a:rPr lang="en-AU" sz="1100" dirty="0"/>
              <a:t>, Centre for Education Statistics and Evaluation website, accessed 5 April 2024. </a:t>
            </a:r>
          </a:p>
          <a:p>
            <a:pPr>
              <a:lnSpc>
                <a:spcPct val="100000"/>
              </a:lnSpc>
            </a:pPr>
            <a:r>
              <a:rPr lang="en-AU" sz="1100" dirty="0"/>
              <a:t>State of New South Wales (Department of Education) (n.d.) </a:t>
            </a:r>
            <a:r>
              <a:rPr lang="en-AU" sz="1100" dirty="0">
                <a:hlinkClick r:id="rId14"/>
              </a:rPr>
              <a:t>Digital Learning Selector</a:t>
            </a:r>
            <a:r>
              <a:rPr lang="en-AU" sz="1100" dirty="0"/>
              <a:t>, NSW Department of Education website, accessed 5 April 2024. </a:t>
            </a:r>
          </a:p>
          <a:p>
            <a:pPr>
              <a:lnSpc>
                <a:spcPct val="100000"/>
              </a:lnSpc>
            </a:pPr>
            <a:r>
              <a:rPr lang="en-AU" sz="1100" dirty="0"/>
              <a:t>Wiliam D (2014) ‘</a:t>
            </a:r>
            <a:r>
              <a:rPr lang="en-AU" sz="1100" dirty="0">
                <a:hlinkClick r:id="rId15"/>
              </a:rPr>
              <a:t>The right questions, the right way </a:t>
            </a:r>
            <a:r>
              <a:rPr lang="en-AU" sz="1100" dirty="0"/>
              <a:t>’, Educational Leadership, 71(6).</a:t>
            </a:r>
            <a:endParaRPr lang="en-AU" dirty="0"/>
          </a:p>
        </p:txBody>
      </p:sp>
    </p:spTree>
    <p:extLst>
      <p:ext uri="{BB962C8B-B14F-4D97-AF65-F5344CB8AC3E}">
        <p14:creationId xmlns:p14="http://schemas.microsoft.com/office/powerpoint/2010/main" val="110595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22F61B-AE4C-1A82-DD9E-D765225DC4A4}"/>
              </a:ext>
            </a:extLst>
          </p:cNvPr>
          <p:cNvSpPr>
            <a:spLocks noGrp="1"/>
          </p:cNvSpPr>
          <p:nvPr>
            <p:ph type="title"/>
          </p:nvPr>
        </p:nvSpPr>
        <p:spPr/>
        <p:txBody>
          <a:bodyPr/>
          <a:lstStyle/>
          <a:p>
            <a:r>
              <a:rPr lang="en-AU" dirty="0"/>
              <a:t>Copyright</a:t>
            </a:r>
            <a:endParaRPr lang="en-US" dirty="0"/>
          </a:p>
        </p:txBody>
      </p:sp>
      <p:sp>
        <p:nvSpPr>
          <p:cNvPr id="10" name="Text Placeholder 9">
            <a:extLst>
              <a:ext uri="{FF2B5EF4-FFF2-40B4-BE49-F238E27FC236}">
                <a16:creationId xmlns:a16="http://schemas.microsoft.com/office/drawing/2014/main" id="{47B1A3E7-349E-BCE9-F46F-4A83C563B13A}"/>
              </a:ext>
            </a:extLst>
          </p:cNvPr>
          <p:cNvSpPr>
            <a:spLocks noGrp="1"/>
          </p:cNvSpPr>
          <p:nvPr>
            <p:ph type="body" sz="quarter" idx="18"/>
          </p:nvPr>
        </p:nvSpPr>
        <p:spPr/>
        <p:txBody>
          <a:bodyPr/>
          <a:lstStyle/>
          <a:p>
            <a:r>
              <a:rPr lang="en-AU" dirty="0"/>
              <a:t>© State of New South Wales (Department of Education), 2025</a:t>
            </a:r>
          </a:p>
        </p:txBody>
      </p:sp>
      <p:sp>
        <p:nvSpPr>
          <p:cNvPr id="11" name="TextBox 10">
            <a:extLst>
              <a:ext uri="{FF2B5EF4-FFF2-40B4-BE49-F238E27FC236}">
                <a16:creationId xmlns:a16="http://schemas.microsoft.com/office/drawing/2014/main" id="{BA949B96-2874-B9E6-19AD-A728F35313A4}"/>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9964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9CBAB-02A3-0366-BB9E-AA65AF74BC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BD39FD-BD1B-39FB-D967-57727A708D08}"/>
              </a:ext>
            </a:extLst>
          </p:cNvPr>
          <p:cNvSpPr>
            <a:spLocks noGrp="1"/>
          </p:cNvSpPr>
          <p:nvPr>
            <p:ph type="ctrTitle"/>
          </p:nvPr>
        </p:nvSpPr>
        <p:spPr>
          <a:xfrm>
            <a:off x="540000" y="4067881"/>
            <a:ext cx="8155944" cy="800681"/>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DB153694-4588-7CE1-39DD-DC343B592C7E}"/>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198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
        <p:nvSpPr>
          <p:cNvPr id="9" name="TextBox 8">
            <a:extLst>
              <a:ext uri="{FF2B5EF4-FFF2-40B4-BE49-F238E27FC236}">
                <a16:creationId xmlns:a16="http://schemas.microsoft.com/office/drawing/2014/main" id="{28AC23AA-3101-588B-F438-07795E2A77F9}"/>
              </a:ext>
            </a:extLst>
          </p:cNvPr>
          <p:cNvSpPr txBox="1"/>
          <p:nvPr/>
        </p:nvSpPr>
        <p:spPr>
          <a:xfrm>
            <a:off x="444500" y="1973439"/>
            <a:ext cx="11303000" cy="409849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a:cs typeface="Arial"/>
              </a:rPr>
              <a:t>We are learning to</a:t>
            </a:r>
            <a:r>
              <a:rPr lang="en-AU" sz="2000" b="1" dirty="0">
                <a:solidFill>
                  <a:schemeClr val="accent1"/>
                </a:solidFill>
                <a:latin typeface="Arial"/>
                <a:ea typeface="+mn-lt"/>
                <a:cs typeface="Arial"/>
              </a:rPr>
              <a:t>:</a:t>
            </a:r>
          </a:p>
          <a:p>
            <a:pPr marL="342900" indent="-342900">
              <a:lnSpc>
                <a:spcPct val="150000"/>
              </a:lnSpc>
              <a:buFont typeface="Arial" panose="020B0604020202020204" pitchFamily="34" charset="0"/>
              <a:buChar char="•"/>
            </a:pPr>
            <a:r>
              <a:rPr lang="en-AU" sz="2000" dirty="0">
                <a:latin typeface="Arial"/>
                <a:cs typeface="Arial"/>
              </a:rPr>
              <a:t>annotate a critical article to enhance analysis of a text</a:t>
            </a:r>
          </a:p>
          <a:p>
            <a:pPr marL="342900" indent="-342900">
              <a:lnSpc>
                <a:spcPct val="150000"/>
              </a:lnSpc>
              <a:buFont typeface="Arial" panose="020B0604020202020204" pitchFamily="34" charset="0"/>
              <a:buChar char="•"/>
            </a:pPr>
            <a:r>
              <a:rPr lang="en-AU" sz="2000" dirty="0">
                <a:latin typeface="Arial"/>
                <a:cs typeface="Arial"/>
              </a:rPr>
              <a:t>identify the main arguments of a critical article</a:t>
            </a:r>
          </a:p>
          <a:p>
            <a:pPr marL="342900" indent="-342900">
              <a:lnSpc>
                <a:spcPct val="150000"/>
              </a:lnSpc>
              <a:buFont typeface="Arial" panose="020B0604020202020204" pitchFamily="34" charset="0"/>
              <a:buChar char="•"/>
            </a:pPr>
            <a:r>
              <a:rPr lang="en-AU" sz="2000" dirty="0">
                <a:latin typeface="Arial"/>
                <a:cs typeface="Arial"/>
              </a:rPr>
              <a:t>use a critical reading to develop an informed personal response to Orwell’s </a:t>
            </a:r>
            <a:r>
              <a:rPr lang="en-AU" sz="2000" i="1" dirty="0">
                <a:latin typeface="Arial"/>
                <a:cs typeface="Arial"/>
              </a:rPr>
              <a:t>Nineteen Eighty-Four</a:t>
            </a:r>
            <a:endParaRPr lang="en-AU" sz="2000" dirty="0">
              <a:latin typeface="Arial"/>
              <a:cs typeface="Arial"/>
            </a:endParaRPr>
          </a:p>
          <a:p>
            <a:pPr>
              <a:lnSpc>
                <a:spcPct val="150000"/>
              </a:lnSpc>
            </a:pPr>
            <a:endParaRPr lang="en-AU" sz="2000" dirty="0">
              <a:latin typeface="Arial" panose="020B0604020202020204" pitchFamily="34" charset="0"/>
              <a:cs typeface="Arial" panose="020B0604020202020204" pitchFamily="34" charset="0"/>
            </a:endParaRPr>
          </a:p>
          <a:p>
            <a:pPr>
              <a:lnSpc>
                <a:spcPct val="150000"/>
              </a:lnSpc>
            </a:pPr>
            <a:r>
              <a:rPr lang="en-AU" sz="2000" b="1" dirty="0">
                <a:solidFill>
                  <a:schemeClr val="accent1"/>
                </a:solidFill>
                <a:latin typeface="Arial"/>
                <a:cs typeface="Arial"/>
              </a:rPr>
              <a:t>We can:</a:t>
            </a:r>
            <a:endParaRPr lang="en-US" sz="2000" dirty="0">
              <a:solidFill>
                <a:schemeClr val="accent1"/>
              </a:solidFill>
              <a:latin typeface="Arial"/>
              <a:cs typeface="Arial"/>
            </a:endParaRPr>
          </a:p>
          <a:p>
            <a:pPr marL="342900" indent="-342900">
              <a:lnSpc>
                <a:spcPct val="150000"/>
              </a:lnSpc>
              <a:buFont typeface="Arial,Sans-Serif"/>
              <a:buChar char="•"/>
            </a:pPr>
            <a:r>
              <a:rPr lang="en-AU" sz="2000" dirty="0">
                <a:latin typeface="Arial"/>
                <a:cs typeface="Arial"/>
              </a:rPr>
              <a:t>[classroom teacher to insert sample success criteria]</a:t>
            </a:r>
            <a:endParaRPr lang="en-US" sz="2000" dirty="0">
              <a:latin typeface="Arial"/>
              <a:cs typeface="Arial"/>
            </a:endParaRPr>
          </a:p>
          <a:p>
            <a:pPr marL="342900" indent="-342900">
              <a:lnSpc>
                <a:spcPct val="150000"/>
              </a:lnSpc>
              <a:buFont typeface="Arial,Sans-Serif"/>
              <a:buChar char="•"/>
            </a:pPr>
            <a:r>
              <a:rPr lang="en-AU" sz="2000" dirty="0">
                <a:latin typeface="Arial"/>
                <a:ea typeface="+mn-lt"/>
                <a:cs typeface="Arial"/>
              </a:rPr>
              <a:t>[classroom teacher to insert sample success criteria]</a:t>
            </a:r>
            <a:endParaRPr lang="en-US" sz="2000" dirty="0">
              <a:latin typeface="Arial"/>
              <a:ea typeface="+mn-lt"/>
              <a:cs typeface="Arial"/>
            </a:endParaRPr>
          </a:p>
          <a:p>
            <a:pPr marL="342900" indent="-342900">
              <a:lnSpc>
                <a:spcPct val="150000"/>
              </a:lnSpc>
              <a:buFont typeface="Arial,Sans-Serif"/>
              <a:buChar char="•"/>
            </a:pPr>
            <a:r>
              <a:rPr lang="en-AU" sz="2000" dirty="0">
                <a:latin typeface="Arial"/>
                <a:ea typeface="+mn-lt"/>
                <a:cs typeface="Arial"/>
              </a:rPr>
              <a:t>[classroom teacher to insert sample success criteria].</a:t>
            </a:r>
            <a:endParaRPr lang="en-AU" dirty="0">
              <a:latin typeface="Arial"/>
              <a:cs typeface="Arial"/>
            </a:endParaRPr>
          </a:p>
        </p:txBody>
      </p:sp>
    </p:spTree>
    <p:extLst>
      <p:ext uri="{BB962C8B-B14F-4D97-AF65-F5344CB8AC3E}">
        <p14:creationId xmlns:p14="http://schemas.microsoft.com/office/powerpoint/2010/main" val="104169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Chunking and sequencing learning</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97598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3BA6-B7D4-2077-B9A1-DF813943C373}"/>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065C64E0-3F0E-CEDE-F209-8ADDB2580D44}"/>
              </a:ext>
            </a:extLst>
          </p:cNvPr>
          <p:cNvSpPr>
            <a:spLocks noGrp="1"/>
          </p:cNvSpPr>
          <p:nvPr>
            <p:ph type="title"/>
          </p:nvPr>
        </p:nvSpPr>
        <p:spPr/>
        <p:txBody>
          <a:bodyPr/>
          <a:lstStyle/>
          <a:p>
            <a:r>
              <a:rPr lang="en-AU" dirty="0"/>
              <a:t>Strategies for annotating academic articles</a:t>
            </a:r>
            <a:endParaRPr lang="en-US" dirty="0"/>
          </a:p>
        </p:txBody>
      </p:sp>
      <p:sp>
        <p:nvSpPr>
          <p:cNvPr id="12" name="Text Placeholder 11">
            <a:extLst>
              <a:ext uri="{FF2B5EF4-FFF2-40B4-BE49-F238E27FC236}">
                <a16:creationId xmlns:a16="http://schemas.microsoft.com/office/drawing/2014/main" id="{96280225-8C20-DE5C-46E0-A020D7F8AEA7}"/>
              </a:ext>
            </a:extLst>
          </p:cNvPr>
          <p:cNvSpPr>
            <a:spLocks noGrp="1"/>
          </p:cNvSpPr>
          <p:nvPr>
            <p:ph type="body" sz="quarter" idx="18"/>
          </p:nvPr>
        </p:nvSpPr>
        <p:spPr/>
        <p:txBody>
          <a:bodyPr/>
          <a:lstStyle/>
          <a:p>
            <a:r>
              <a:rPr lang="en-AU" dirty="0"/>
              <a:t>Chunking into key steps</a:t>
            </a:r>
          </a:p>
        </p:txBody>
      </p:sp>
      <p:sp>
        <p:nvSpPr>
          <p:cNvPr id="13" name="Content Placeholder 3">
            <a:extLst>
              <a:ext uri="{FF2B5EF4-FFF2-40B4-BE49-F238E27FC236}">
                <a16:creationId xmlns:a16="http://schemas.microsoft.com/office/drawing/2014/main" id="{0D5CF0A2-A7B2-844E-5D3C-382BFFA2B75E}"/>
              </a:ext>
            </a:extLst>
          </p:cNvPr>
          <p:cNvSpPr txBox="1">
            <a:spLocks/>
          </p:cNvSpPr>
          <p:nvPr/>
        </p:nvSpPr>
        <p:spPr>
          <a:xfrm>
            <a:off x="360000" y="1620000"/>
            <a:ext cx="11484000"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200000"/>
              </a:lnSpc>
              <a:buFont typeface="+mj-lt"/>
              <a:buAutoNum type="arabicPeriod"/>
            </a:pPr>
            <a:r>
              <a:rPr lang="en-AU" b="1" dirty="0"/>
              <a:t>Identify the thesis:</a:t>
            </a:r>
            <a:r>
              <a:rPr lang="en-AU" dirty="0"/>
              <a:t> what is the main argument or purpose of the article?</a:t>
            </a:r>
          </a:p>
          <a:p>
            <a:pPr marL="342900" indent="-342900">
              <a:lnSpc>
                <a:spcPct val="200000"/>
              </a:lnSpc>
              <a:buFont typeface="+mj-lt"/>
              <a:buAutoNum type="arabicPeriod"/>
            </a:pPr>
            <a:r>
              <a:rPr lang="en-AU" b="1" dirty="0"/>
              <a:t>Highlight key points: m</a:t>
            </a:r>
            <a:r>
              <a:rPr lang="en-AU" dirty="0"/>
              <a:t>ark significant statements, evidence, and conclusions.</a:t>
            </a:r>
          </a:p>
          <a:p>
            <a:pPr marL="342900" indent="-342900">
              <a:lnSpc>
                <a:spcPct val="200000"/>
              </a:lnSpc>
              <a:buFont typeface="+mj-lt"/>
              <a:buAutoNum type="arabicPeriod"/>
            </a:pPr>
            <a:r>
              <a:rPr lang="en-AU" b="1" dirty="0"/>
              <a:t>Note terminology</a:t>
            </a:r>
            <a:r>
              <a:rPr lang="en-AU" dirty="0"/>
              <a:t>: circle or define unfamiliar terms or jargon</a:t>
            </a:r>
          </a:p>
          <a:p>
            <a:pPr marL="342900" indent="-342900">
              <a:lnSpc>
                <a:spcPct val="200000"/>
              </a:lnSpc>
              <a:buFont typeface="+mj-lt"/>
              <a:buAutoNum type="arabicPeriod"/>
            </a:pPr>
            <a:r>
              <a:rPr lang="en-AU" b="1" dirty="0"/>
              <a:t>Question the text: </a:t>
            </a:r>
            <a:r>
              <a:rPr lang="en-AU" dirty="0"/>
              <a:t>write questions or comments in the margins to engage with the content.</a:t>
            </a:r>
          </a:p>
          <a:p>
            <a:pPr marL="342900" indent="-342900">
              <a:lnSpc>
                <a:spcPct val="200000"/>
              </a:lnSpc>
              <a:buFont typeface="+mj-lt"/>
              <a:buAutoNum type="arabicPeriod"/>
            </a:pPr>
            <a:r>
              <a:rPr lang="en-AU" b="1" dirty="0"/>
              <a:t>Summarise sections: </a:t>
            </a:r>
            <a:r>
              <a:rPr lang="en-AU" dirty="0"/>
              <a:t>briefly paraphrase complex paragraphs to ensure understanding.</a:t>
            </a:r>
          </a:p>
        </p:txBody>
      </p:sp>
      <p:sp>
        <p:nvSpPr>
          <p:cNvPr id="14" name="Slide Number Placeholder 1">
            <a:extLst>
              <a:ext uri="{FF2B5EF4-FFF2-40B4-BE49-F238E27FC236}">
                <a16:creationId xmlns:a16="http://schemas.microsoft.com/office/drawing/2014/main" id="{3F73583E-3923-BB0E-B411-E7A3B9D4EA1D}"/>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17082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Gradual release of responsibility</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12292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A1954-7827-8E50-C73B-EC7676C2FD4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949597-9AE0-4507-DBA4-11242C4B46CB}"/>
              </a:ext>
            </a:extLst>
          </p:cNvPr>
          <p:cNvSpPr>
            <a:spLocks noGrp="1"/>
          </p:cNvSpPr>
          <p:nvPr>
            <p:ph type="title"/>
          </p:nvPr>
        </p:nvSpPr>
        <p:spPr/>
        <p:txBody>
          <a:bodyPr/>
          <a:lstStyle/>
          <a:p>
            <a:r>
              <a:rPr lang="en-AU" dirty="0"/>
              <a:t>Surveillance and control in George Orwell’s “1984”: A critical insight</a:t>
            </a:r>
            <a:endParaRPr lang="en-US" dirty="0"/>
          </a:p>
        </p:txBody>
      </p:sp>
      <p:sp>
        <p:nvSpPr>
          <p:cNvPr id="11" name="Rectangle 10">
            <a:extLst>
              <a:ext uri="{FF2B5EF4-FFF2-40B4-BE49-F238E27FC236}">
                <a16:creationId xmlns:a16="http://schemas.microsoft.com/office/drawing/2014/main" id="{A8F78F2E-5CE2-DB8B-C966-F7FB9E0E4E82}"/>
              </a:ext>
            </a:extLst>
          </p:cNvPr>
          <p:cNvSpPr/>
          <p:nvPr/>
        </p:nvSpPr>
        <p:spPr>
          <a:xfrm>
            <a:off x="514437" y="2706577"/>
            <a:ext cx="4605556" cy="2410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nchorCtr="1"/>
          <a:lstStyle/>
          <a:p>
            <a:r>
              <a:rPr lang="en-AU" dirty="0">
                <a:solidFill>
                  <a:schemeClr val="tx1"/>
                </a:solidFill>
              </a:rPr>
              <a:t>Download and read </a:t>
            </a:r>
            <a:r>
              <a:rPr lang="en-AU" dirty="0">
                <a:hlinkClick r:id="rId3"/>
              </a:rPr>
              <a:t>Surveillance and Control </a:t>
            </a:r>
            <a:br>
              <a:rPr lang="en-AU" dirty="0">
                <a:hlinkClick r:id="rId3"/>
              </a:rPr>
            </a:br>
            <a:r>
              <a:rPr lang="en-AU" dirty="0">
                <a:hlinkClick r:id="rId3"/>
              </a:rPr>
              <a:t>in George Orwell’s “1984”: </a:t>
            </a:r>
            <a:br>
              <a:rPr lang="en-AU" dirty="0">
                <a:hlinkClick r:id="rId3"/>
              </a:rPr>
            </a:br>
            <a:r>
              <a:rPr lang="en-AU" dirty="0">
                <a:hlinkClick r:id="rId3"/>
              </a:rPr>
              <a:t>A Critical Insight</a:t>
            </a:r>
            <a:endParaRPr lang="en-AU" dirty="0"/>
          </a:p>
        </p:txBody>
      </p:sp>
      <p:sp>
        <p:nvSpPr>
          <p:cNvPr id="15" name="Slide Number Placeholder 1">
            <a:extLst>
              <a:ext uri="{FF2B5EF4-FFF2-40B4-BE49-F238E27FC236}">
                <a16:creationId xmlns:a16="http://schemas.microsoft.com/office/drawing/2014/main" id="{B1AD0538-01F6-A1AC-436E-B460CBFAE26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grpSp>
        <p:nvGrpSpPr>
          <p:cNvPr id="24" name="Group 23">
            <a:extLst>
              <a:ext uri="{FF2B5EF4-FFF2-40B4-BE49-F238E27FC236}">
                <a16:creationId xmlns:a16="http://schemas.microsoft.com/office/drawing/2014/main" id="{5B8B9C14-DD15-A0CA-04B4-696CAA247CEE}"/>
              </a:ext>
              <a:ext uri="{C183D7F6-B498-43B3-948B-1728B52AA6E4}">
                <adec:decorative xmlns:adec="http://schemas.microsoft.com/office/drawing/2017/decorative" val="1"/>
              </a:ext>
            </a:extLst>
          </p:cNvPr>
          <p:cNvGrpSpPr/>
          <p:nvPr/>
        </p:nvGrpSpPr>
        <p:grpSpPr>
          <a:xfrm>
            <a:off x="5119993" y="3312706"/>
            <a:ext cx="1861867" cy="768350"/>
            <a:chOff x="5119993" y="3312706"/>
            <a:chExt cx="1861867" cy="768350"/>
          </a:xfrm>
        </p:grpSpPr>
        <p:cxnSp>
          <p:nvCxnSpPr>
            <p:cNvPr id="22" name="Straight Connector 21">
              <a:extLst>
                <a:ext uri="{FF2B5EF4-FFF2-40B4-BE49-F238E27FC236}">
                  <a16:creationId xmlns:a16="http://schemas.microsoft.com/office/drawing/2014/main" id="{541F750A-CE9A-7FA5-1EC9-E10C18D5E8C9}"/>
                </a:ext>
              </a:extLst>
            </p:cNvPr>
            <p:cNvCxnSpPr>
              <a:cxnSpLocks/>
            </p:cNvCxnSpPr>
            <p:nvPr/>
          </p:nvCxnSpPr>
          <p:spPr>
            <a:xfrm>
              <a:off x="5119993" y="3696881"/>
              <a:ext cx="1861867" cy="0"/>
            </a:xfrm>
            <a:prstGeom prst="line">
              <a:avLst/>
            </a:prstGeom>
            <a:ln w="41275"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2EC8E341-F2E4-DE02-CD33-7A73851FC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0319" y="3312706"/>
              <a:ext cx="768350" cy="768350"/>
            </a:xfrm>
            <a:prstGeom prst="rect">
              <a:avLst/>
            </a:prstGeom>
          </p:spPr>
        </p:pic>
      </p:grpSp>
      <p:grpSp>
        <p:nvGrpSpPr>
          <p:cNvPr id="8" name="Group 7">
            <a:extLst>
              <a:ext uri="{FF2B5EF4-FFF2-40B4-BE49-F238E27FC236}">
                <a16:creationId xmlns:a16="http://schemas.microsoft.com/office/drawing/2014/main" id="{83FBB364-ABA4-A5A5-F625-65715BF15B3F}"/>
              </a:ext>
              <a:ext uri="{C183D7F6-B498-43B3-948B-1728B52AA6E4}">
                <adec:decorative xmlns:adec="http://schemas.microsoft.com/office/drawing/2017/decorative" val="1"/>
              </a:ext>
            </a:extLst>
          </p:cNvPr>
          <p:cNvGrpSpPr/>
          <p:nvPr/>
        </p:nvGrpSpPr>
        <p:grpSpPr>
          <a:xfrm>
            <a:off x="5838584" y="2135580"/>
            <a:ext cx="6353416" cy="3773287"/>
            <a:chOff x="5710040" y="2001356"/>
            <a:chExt cx="6353416" cy="3773287"/>
          </a:xfrm>
        </p:grpSpPr>
        <p:pic>
          <p:nvPicPr>
            <p:cNvPr id="9" name="Picture 4" descr="Shape, rectangle&#10;&#10;Description automatically generated">
              <a:extLst>
                <a:ext uri="{FF2B5EF4-FFF2-40B4-BE49-F238E27FC236}">
                  <a16:creationId xmlns:a16="http://schemas.microsoft.com/office/drawing/2014/main" id="{E792BDC5-F97E-E873-3BDB-5017CE2BA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040" y="2001356"/>
              <a:ext cx="6353416" cy="3773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689ECA4-2619-412B-80D2-10DA4A5815AA}"/>
                </a:ext>
              </a:extLst>
            </p:cNvPr>
            <p:cNvPicPr>
              <a:picLocks noChangeAspect="1"/>
            </p:cNvPicPr>
            <p:nvPr/>
          </p:nvPicPr>
          <p:blipFill>
            <a:blip r:embed="rId7"/>
            <a:stretch>
              <a:fillRect/>
            </a:stretch>
          </p:blipFill>
          <p:spPr>
            <a:xfrm>
              <a:off x="6853316" y="2357304"/>
              <a:ext cx="4077539" cy="2410707"/>
            </a:xfrm>
            <a:prstGeom prst="rect">
              <a:avLst/>
            </a:prstGeom>
          </p:spPr>
        </p:pic>
      </p:grpSp>
    </p:spTree>
    <p:extLst>
      <p:ext uri="{BB962C8B-B14F-4D97-AF65-F5344CB8AC3E}">
        <p14:creationId xmlns:p14="http://schemas.microsoft.com/office/powerpoint/2010/main" val="260954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BEAD4-5C11-97D1-548B-3F6DF269E037}"/>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214FBDF8-17AB-39D6-4282-73A751CA6E3B}"/>
              </a:ext>
            </a:extLst>
          </p:cNvPr>
          <p:cNvSpPr>
            <a:spLocks noGrp="1"/>
          </p:cNvSpPr>
          <p:nvPr>
            <p:ph type="title"/>
          </p:nvPr>
        </p:nvSpPr>
        <p:spPr/>
        <p:txBody>
          <a:bodyPr/>
          <a:lstStyle/>
          <a:p>
            <a:r>
              <a:rPr lang="en-US" dirty="0"/>
              <a:t>1. Identify the thesis</a:t>
            </a:r>
          </a:p>
        </p:txBody>
      </p:sp>
      <p:sp>
        <p:nvSpPr>
          <p:cNvPr id="17" name="Text Placeholder 16">
            <a:extLst>
              <a:ext uri="{FF2B5EF4-FFF2-40B4-BE49-F238E27FC236}">
                <a16:creationId xmlns:a16="http://schemas.microsoft.com/office/drawing/2014/main" id="{84533A2D-8336-48CB-0F34-E0D8E857B729}"/>
              </a:ext>
            </a:extLst>
          </p:cNvPr>
          <p:cNvSpPr>
            <a:spLocks noGrp="1"/>
          </p:cNvSpPr>
          <p:nvPr>
            <p:ph type="body" sz="quarter" idx="18"/>
          </p:nvPr>
        </p:nvSpPr>
        <p:spPr/>
        <p:txBody>
          <a:bodyPr/>
          <a:lstStyle/>
          <a:p>
            <a:r>
              <a:rPr lang="en-AU" dirty="0"/>
              <a:t>Surveillance and control in George Orwell’s “1984”: A critical insight</a:t>
            </a:r>
          </a:p>
        </p:txBody>
      </p:sp>
      <p:sp>
        <p:nvSpPr>
          <p:cNvPr id="18" name="Content Placeholder 2">
            <a:extLst>
              <a:ext uri="{FF2B5EF4-FFF2-40B4-BE49-F238E27FC236}">
                <a16:creationId xmlns:a16="http://schemas.microsoft.com/office/drawing/2014/main" id="{8ED380BE-0D1B-CAE5-BDB0-E1C620B0650F}"/>
              </a:ext>
            </a:extLst>
          </p:cNvPr>
          <p:cNvSpPr txBox="1">
            <a:spLocks/>
          </p:cNvSpPr>
          <p:nvPr/>
        </p:nvSpPr>
        <p:spPr>
          <a:xfrm>
            <a:off x="360000" y="1962000"/>
            <a:ext cx="10905408" cy="4536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Orwell’s 1984 critiques the psychological and societal impacts of surveillance and control as tools of totalitarian power. The article aims to show how Orwell’s fictional mechanisms (telescreens, Thought Police, Newspeak) reflect real-world authoritarian tactics.</a:t>
            </a:r>
          </a:p>
          <a:p>
            <a:endParaRPr lang="en-US" dirty="0"/>
          </a:p>
        </p:txBody>
      </p:sp>
      <p:sp>
        <p:nvSpPr>
          <p:cNvPr id="15" name="Slide Number Placeholder 1">
            <a:extLst>
              <a:ext uri="{FF2B5EF4-FFF2-40B4-BE49-F238E27FC236}">
                <a16:creationId xmlns:a16="http://schemas.microsoft.com/office/drawing/2014/main" id="{1C5DB262-C674-C04D-625F-B4C7AF7AFA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911023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www.w3.org/XML/1998/namespace"/>
    <ds:schemaRef ds:uri="98740c54-966f-451d-a76c-e38eb7fddd55"/>
    <ds:schemaRef ds:uri="094ce8ca-8c20-4eb0-bb23-b47a1c76b75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6375727-00F2-41A9-9C94-C864BE20F9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TotalTime>
  <Words>4619</Words>
  <Application>Microsoft Macintosh PowerPoint</Application>
  <PresentationFormat>Widescreen</PresentationFormat>
  <Paragraphs>297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Arial,Sans-Serif</vt:lpstr>
      <vt:lpstr>MS Mincho</vt:lpstr>
      <vt:lpstr>Arial</vt:lpstr>
      <vt:lpstr>Public Sans</vt:lpstr>
      <vt:lpstr>Times New Roman</vt:lpstr>
      <vt:lpstr>Calibri</vt:lpstr>
      <vt:lpstr>1_NSWG Corporate</vt:lpstr>
      <vt:lpstr>Instructions for use</vt:lpstr>
      <vt:lpstr>Phase 3 – Developing inquiry skills</vt:lpstr>
      <vt:lpstr>Sharing learning intentions and success criteria</vt:lpstr>
      <vt:lpstr>Learning intentions and success criteria</vt:lpstr>
      <vt:lpstr>Chunking and sequencing learning</vt:lpstr>
      <vt:lpstr>Strategies for annotating academic articles</vt:lpstr>
      <vt:lpstr>Gradual release of responsibility</vt:lpstr>
      <vt:lpstr>Surveillance and control in George Orwell’s “1984”: A critical insight</vt:lpstr>
      <vt:lpstr>1. Identify the thesis</vt:lpstr>
      <vt:lpstr>1. Identify the thesis – evidence of my thinking</vt:lpstr>
      <vt:lpstr>1. Identify the thesis – evidence of my thinking</vt:lpstr>
      <vt:lpstr>Using effective questioning</vt:lpstr>
      <vt:lpstr>Annotating an academic article</vt:lpstr>
      <vt:lpstr>Checking for understanding</vt:lpstr>
      <vt:lpstr>2. Highlight key statements</vt:lpstr>
      <vt:lpstr>3. Note terminology</vt:lpstr>
      <vt:lpstr>4. Question the text</vt:lpstr>
      <vt:lpstr>5. Summarise</vt:lpstr>
      <vt:lpstr>References (1)</vt:lpstr>
      <vt:lpstr>References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3 – Developing inquiry skills – 11.1 – English Extension</dc:title>
  <dc:creator>NSW Department of Education</dc:creator>
  <dcterms:created xsi:type="dcterms:W3CDTF">2024-02-26T22:45:54Z</dcterms:created>
  <dcterms:modified xsi:type="dcterms:W3CDTF">2025-07-23T05:26:16Z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