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63" r:id="rId5"/>
    <p:sldMasterId id="2147483776" r:id="rId6"/>
    <p:sldMasterId id="2147483793" r:id="rId7"/>
  </p:sldMasterIdLst>
  <p:notesMasterIdLst>
    <p:notesMasterId r:id="rId31"/>
  </p:notesMasterIdLst>
  <p:handoutMasterIdLst>
    <p:handoutMasterId r:id="rId32"/>
  </p:handoutMasterIdLst>
  <p:sldIdLst>
    <p:sldId id="26381" r:id="rId8"/>
    <p:sldId id="26425" r:id="rId9"/>
    <p:sldId id="26423" r:id="rId10"/>
    <p:sldId id="26424" r:id="rId11"/>
    <p:sldId id="26395" r:id="rId12"/>
    <p:sldId id="26394" r:id="rId13"/>
    <p:sldId id="26544" r:id="rId14"/>
    <p:sldId id="26581" r:id="rId15"/>
    <p:sldId id="26427" r:id="rId16"/>
    <p:sldId id="26546" r:id="rId17"/>
    <p:sldId id="26396" r:id="rId18"/>
    <p:sldId id="26400" r:id="rId19"/>
    <p:sldId id="26545" r:id="rId20"/>
    <p:sldId id="26397" r:id="rId21"/>
    <p:sldId id="26528" r:id="rId22"/>
    <p:sldId id="26399" r:id="rId23"/>
    <p:sldId id="26426" r:id="rId24"/>
    <p:sldId id="26582" r:id="rId25"/>
    <p:sldId id="26517" r:id="rId26"/>
    <p:sldId id="26401" r:id="rId27"/>
    <p:sldId id="26583" r:id="rId28"/>
    <p:sldId id="26584" r:id="rId29"/>
    <p:sldId id="26585" r:id="rId30"/>
  </p:sldIdLst>
  <p:sldSz cx="12192000" cy="6858000"/>
  <p:notesSz cx="6858000" cy="9144000"/>
  <p:embeddedFontLst>
    <p:embeddedFont>
      <p:font typeface="Montserrat" pitchFamily="2" charset="77"/>
      <p:regular r:id="rId33"/>
      <p:bold r:id="rId34"/>
      <p:italic r:id="rId35"/>
      <p:boldItalic r:id="rId36"/>
    </p:embeddedFont>
    <p:embeddedFont>
      <p:font typeface="Public Sans" pitchFamily="2" charset="77"/>
      <p:regular r:id="rId37"/>
      <p:bold r:id="rId38"/>
      <p:italic r:id="rId39"/>
      <p:boldItalic r:id="rId40"/>
    </p:embeddedFont>
    <p:embeddedFont>
      <p:font typeface="Public Sans Light" pitchFamily="2" charset="77"/>
      <p:regular r:id="rId41"/>
      <p:italic r:id="rId42"/>
    </p:embeddedFont>
    <p:embeddedFont>
      <p:font typeface="Roboto" panose="02000000000000000000" pitchFamily="2" charset="0"/>
      <p:regular r:id="rId43"/>
      <p:bold r:id="rId44"/>
      <p:italic r:id="rId45"/>
      <p:boldItalic r:id="rId4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6DAC30E-4879-1E86-0F9B-861F8E734C8C}" name="Callan Moroney" initials="" userId="S::Callan.Moroney1@det.nsw.edu.au::02196289-64af-40a3-a29d-fdc28ab57c90" providerId="AD"/>
  <p188:author id="{F82D3E25-634B-5491-737F-A8863CAD57EF}" name="Keira Brooks" initials="KB" userId="S::KEIRA.BROOKS@det.nsw.edu.au::e2ff3e5f-4c54-49fe-9545-a0ddbe9b96a3" providerId="AD"/>
  <p188:author id="{7AD4B447-7F0D-42AF-0FDE-FAE33A397EB1}" name="Danielle De Redder" initials="DD" userId="S::Danielle.deRedder@det.nsw.edu.au::90c2f8e5-e57e-4891-92e6-f485cbc59344" providerId="AD"/>
  <p188:author id="{99B8BD98-85EF-FCE0-AAC3-506F8E5FCCC9}" name="Erin McShane" initials="EM" userId="S::Erin.Grainger@det.nsw.edu.au::8fe256b9-80bb-415e-a1ff-70be07c1d6fe" providerId="AD"/>
  <p188:author id="{A8C8C5D5-CD1E-264A-FD17-5D8399ADEDA9}" name="Kylie Davis" initials="KD" userId="S::Kylie.Davis28@det.nsw.edu.au::7921ae33-6528-458f-bbd6-4afd26153ed1" providerId="AD"/>
  <p188:author id="{4CD4BBED-CFF9-3CF8-1871-5957001149DE}" name="James Clarke" initials="JC" userId="S::James.Clarke39@det.nsw.edu.au::d49db774-61e5-43e4-b7fa-8604ba23d5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BE7"/>
    <a:srgbClr val="EDF9E0"/>
    <a:srgbClr val="63E2EF"/>
    <a:srgbClr val="B51458"/>
    <a:srgbClr val="00ACC2"/>
    <a:srgbClr val="64BB47"/>
    <a:srgbClr val="E5F7FC"/>
    <a:srgbClr val="FFFFF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D82123-B041-ED43-A288-5335A6EB518C}" v="23" dt="2025-07-23T00:15:30.41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55" autoAdjust="0"/>
    <p:restoredTop sz="97623" autoAdjust="0"/>
  </p:normalViewPr>
  <p:slideViewPr>
    <p:cSldViewPr snapToGrid="0">
      <p:cViewPr varScale="1">
        <p:scale>
          <a:sx n="198" d="100"/>
          <a:sy n="198" d="100"/>
        </p:scale>
        <p:origin x="216" y="19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7.fntdata"/><Relationship Id="rId21" Type="http://schemas.openxmlformats.org/officeDocument/2006/relationships/slide" Target="slides/slide14.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1.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3.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4.fntdata"/><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ie Davis" userId="7921ae33-6528-458f-bbd6-4afd26153ed1" providerId="ADAL" clId="{9C08C6E4-6309-4F0F-B522-9E51EBD3FC64}"/>
    <pc:docChg chg="custSel addSld modSld modSection">
      <pc:chgData name="Kylie Davis" userId="7921ae33-6528-458f-bbd6-4afd26153ed1" providerId="ADAL" clId="{9C08C6E4-6309-4F0F-B522-9E51EBD3FC64}" dt="2025-06-18T03:31:40.651" v="4119" actId="20577"/>
      <pc:docMkLst>
        <pc:docMk/>
      </pc:docMkLst>
      <pc:sldChg chg="modSp mod">
        <pc:chgData name="Kylie Davis" userId="7921ae33-6528-458f-bbd6-4afd26153ed1" providerId="ADAL" clId="{9C08C6E4-6309-4F0F-B522-9E51EBD3FC64}" dt="2025-06-05T03:26:05.582" v="2651" actId="20577"/>
        <pc:sldMkLst>
          <pc:docMk/>
          <pc:sldMk cId="1181014578" sldId="360"/>
        </pc:sldMkLst>
      </pc:sldChg>
      <pc:sldChg chg="modNotesTx">
        <pc:chgData name="Kylie Davis" userId="7921ae33-6528-458f-bbd6-4afd26153ed1" providerId="ADAL" clId="{9C08C6E4-6309-4F0F-B522-9E51EBD3FC64}" dt="2025-06-18T03:31:40.651" v="4119" actId="20577"/>
        <pc:sldMkLst>
          <pc:docMk/>
          <pc:sldMk cId="1776786688" sldId="26394"/>
        </pc:sldMkLst>
      </pc:sldChg>
      <pc:sldChg chg="modSp mod">
        <pc:chgData name="Kylie Davis" userId="7921ae33-6528-458f-bbd6-4afd26153ed1" providerId="ADAL" clId="{9C08C6E4-6309-4F0F-B522-9E51EBD3FC64}" dt="2025-06-05T23:48:33.540" v="3117" actId="114"/>
        <pc:sldMkLst>
          <pc:docMk/>
          <pc:sldMk cId="1965514725" sldId="26397"/>
        </pc:sldMkLst>
      </pc:sldChg>
      <pc:sldChg chg="modNotesTx">
        <pc:chgData name="Kylie Davis" userId="7921ae33-6528-458f-bbd6-4afd26153ed1" providerId="ADAL" clId="{9C08C6E4-6309-4F0F-B522-9E51EBD3FC64}" dt="2025-06-05T03:25:03.267" v="2606" actId="20577"/>
        <pc:sldMkLst>
          <pc:docMk/>
          <pc:sldMk cId="67280491" sldId="26400"/>
        </pc:sldMkLst>
      </pc:sldChg>
      <pc:sldChg chg="modSp mod">
        <pc:chgData name="Kylie Davis" userId="7921ae33-6528-458f-bbd6-4afd26153ed1" providerId="ADAL" clId="{9C08C6E4-6309-4F0F-B522-9E51EBD3FC64}" dt="2025-06-05T03:27:33.498" v="2896" actId="313"/>
        <pc:sldMkLst>
          <pc:docMk/>
          <pc:sldMk cId="2915674295" sldId="26424"/>
        </pc:sldMkLst>
      </pc:sldChg>
      <pc:sldChg chg="add">
        <pc:chgData name="Kylie Davis" userId="7921ae33-6528-458f-bbd6-4afd26153ed1" providerId="ADAL" clId="{9C08C6E4-6309-4F0F-B522-9E51EBD3FC64}" dt="2025-06-06T02:03:58.496" v="3119"/>
        <pc:sldMkLst>
          <pc:docMk/>
          <pc:sldMk cId="2666771251" sldId="26517"/>
        </pc:sldMkLst>
      </pc:sldChg>
      <pc:sldChg chg="modNotesTx">
        <pc:chgData name="Kylie Davis" userId="7921ae33-6528-458f-bbd6-4afd26153ed1" providerId="ADAL" clId="{9C08C6E4-6309-4F0F-B522-9E51EBD3FC64}" dt="2025-06-06T02:03:41.865" v="3118"/>
        <pc:sldMkLst>
          <pc:docMk/>
          <pc:sldMk cId="4101629464" sldId="26528"/>
        </pc:sldMkLst>
      </pc:sldChg>
      <pc:sldChg chg="addSp delSp modSp new mod chgLayout modNotesTx">
        <pc:chgData name="Kylie Davis" userId="7921ae33-6528-458f-bbd6-4afd26153ed1" providerId="ADAL" clId="{9C08C6E4-6309-4F0F-B522-9E51EBD3FC64}" dt="2025-06-05T03:37:34.844" v="3116" actId="1076"/>
        <pc:sldMkLst>
          <pc:docMk/>
          <pc:sldMk cId="2713014864" sldId="26546"/>
        </pc:sldMkLst>
      </pc:sldChg>
    </pc:docChg>
  </pc:docChgLst>
  <pc:docChgLst>
    <pc:chgData name="Natasha Talevski" userId="d6e11cb9-f322-4b55-8697-8583fee17812" providerId="ADAL" clId="{B8D82123-B041-ED43-A288-5335A6EB518C}"/>
    <pc:docChg chg="undo custSel addSld delSld modSld">
      <pc:chgData name="Natasha Talevski" userId="d6e11cb9-f322-4b55-8697-8583fee17812" providerId="ADAL" clId="{B8D82123-B041-ED43-A288-5335A6EB518C}" dt="2025-07-23T05:03:31.392" v="323" actId="207"/>
      <pc:docMkLst>
        <pc:docMk/>
      </pc:docMkLst>
      <pc:sldChg chg="addSp delSp modSp del mod modClrScheme chgLayout">
        <pc:chgData name="Natasha Talevski" userId="d6e11cb9-f322-4b55-8697-8583fee17812" providerId="ADAL" clId="{B8D82123-B041-ED43-A288-5335A6EB518C}" dt="2025-07-22T23:57:03.560" v="132" actId="2696"/>
        <pc:sldMkLst>
          <pc:docMk/>
          <pc:sldMk cId="2031742732" sldId="289"/>
        </pc:sldMkLst>
        <pc:spChg chg="add del mod ord">
          <ac:chgData name="Natasha Talevski" userId="d6e11cb9-f322-4b55-8697-8583fee17812" providerId="ADAL" clId="{B8D82123-B041-ED43-A288-5335A6EB518C}" dt="2025-07-22T23:31:03.716" v="84" actId="700"/>
          <ac:spMkLst>
            <pc:docMk/>
            <pc:sldMk cId="2031742732" sldId="289"/>
            <ac:spMk id="2" creationId="{22F47F47-1D90-3B4C-4BBB-8BF41008A75D}"/>
          </ac:spMkLst>
        </pc:spChg>
        <pc:spChg chg="mod ord">
          <ac:chgData name="Natasha Talevski" userId="d6e11cb9-f322-4b55-8697-8583fee17812" providerId="ADAL" clId="{B8D82123-B041-ED43-A288-5335A6EB518C}" dt="2025-07-22T23:31:03.716" v="84" actId="700"/>
          <ac:spMkLst>
            <pc:docMk/>
            <pc:sldMk cId="2031742732" sldId="289"/>
            <ac:spMk id="3" creationId="{29857EE9-3066-32FD-277A-0349DC739562}"/>
          </ac:spMkLst>
        </pc:spChg>
        <pc:spChg chg="mod ord">
          <ac:chgData name="Natasha Talevski" userId="d6e11cb9-f322-4b55-8697-8583fee17812" providerId="ADAL" clId="{B8D82123-B041-ED43-A288-5335A6EB518C}" dt="2025-07-22T23:31:03.716" v="84" actId="700"/>
          <ac:spMkLst>
            <pc:docMk/>
            <pc:sldMk cId="2031742732" sldId="289"/>
            <ac:spMk id="11" creationId="{348BF457-4C25-4E7B-A9E9-66A25363E959}"/>
          </ac:spMkLst>
        </pc:spChg>
        <pc:spChg chg="mod ord">
          <ac:chgData name="Natasha Talevski" userId="d6e11cb9-f322-4b55-8697-8583fee17812" providerId="ADAL" clId="{B8D82123-B041-ED43-A288-5335A6EB518C}" dt="2025-07-22T23:32:18.838" v="122" actId="21"/>
          <ac:spMkLst>
            <pc:docMk/>
            <pc:sldMk cId="2031742732" sldId="289"/>
            <ac:spMk id="12" creationId="{02C3478F-FB08-D7AF-5F27-8D143FA97D4C}"/>
          </ac:spMkLst>
        </pc:spChg>
        <pc:spChg chg="mod ord">
          <ac:chgData name="Natasha Talevski" userId="d6e11cb9-f322-4b55-8697-8583fee17812" providerId="ADAL" clId="{B8D82123-B041-ED43-A288-5335A6EB518C}" dt="2025-07-22T23:31:03.716" v="84" actId="700"/>
          <ac:spMkLst>
            <pc:docMk/>
            <pc:sldMk cId="2031742732" sldId="289"/>
            <ac:spMk id="13" creationId="{8AAB25FA-A5B5-093F-A0C9-EAE7963EEB09}"/>
          </ac:spMkLst>
        </pc:spChg>
      </pc:sldChg>
      <pc:sldChg chg="del">
        <pc:chgData name="Natasha Talevski" userId="d6e11cb9-f322-4b55-8697-8583fee17812" providerId="ADAL" clId="{B8D82123-B041-ED43-A288-5335A6EB518C}" dt="2025-07-23T00:15:31.902" v="313" actId="2696"/>
        <pc:sldMkLst>
          <pc:docMk/>
          <pc:sldMk cId="3820411759" sldId="361"/>
        </pc:sldMkLst>
      </pc:sldChg>
      <pc:sldChg chg="addSp delSp modSp mod">
        <pc:chgData name="Natasha Talevski" userId="d6e11cb9-f322-4b55-8697-8583fee17812" providerId="ADAL" clId="{B8D82123-B041-ED43-A288-5335A6EB518C}" dt="2025-07-22T23:23:37.540" v="4" actId="962"/>
        <pc:sldMkLst>
          <pc:docMk/>
          <pc:sldMk cId="3977060110" sldId="26381"/>
        </pc:sldMkLst>
        <pc:spChg chg="mod">
          <ac:chgData name="Natasha Talevski" userId="d6e11cb9-f322-4b55-8697-8583fee17812" providerId="ADAL" clId="{B8D82123-B041-ED43-A288-5335A6EB518C}" dt="2025-07-22T23:23:37.540" v="4" actId="962"/>
          <ac:spMkLst>
            <pc:docMk/>
            <pc:sldMk cId="3977060110" sldId="26381"/>
            <ac:spMk id="2" creationId="{CD087911-6789-4356-F538-4C4ABF1219E6}"/>
          </ac:spMkLst>
        </pc:spChg>
        <pc:spChg chg="ord">
          <ac:chgData name="Natasha Talevski" userId="d6e11cb9-f322-4b55-8697-8583fee17812" providerId="ADAL" clId="{B8D82123-B041-ED43-A288-5335A6EB518C}" dt="2025-07-22T23:23:27.291" v="3" actId="13244"/>
          <ac:spMkLst>
            <pc:docMk/>
            <pc:sldMk cId="3977060110" sldId="26381"/>
            <ac:spMk id="3" creationId="{9D998069-8808-F7B7-147A-0D45AF051C4E}"/>
          </ac:spMkLst>
        </pc:spChg>
        <pc:spChg chg="del mod">
          <ac:chgData name="Natasha Talevski" userId="d6e11cb9-f322-4b55-8697-8583fee17812" providerId="ADAL" clId="{B8D82123-B041-ED43-A288-5335A6EB518C}" dt="2025-07-22T23:23:16.887" v="1" actId="478"/>
          <ac:spMkLst>
            <pc:docMk/>
            <pc:sldMk cId="3977060110" sldId="26381"/>
            <ac:spMk id="5" creationId="{2B575633-A51E-476B-63C5-AC9702A2E10F}"/>
          </ac:spMkLst>
        </pc:spChg>
        <pc:spChg chg="add del mod">
          <ac:chgData name="Natasha Talevski" userId="d6e11cb9-f322-4b55-8697-8583fee17812" providerId="ADAL" clId="{B8D82123-B041-ED43-A288-5335A6EB518C}" dt="2025-07-22T23:23:18.966" v="2" actId="478"/>
          <ac:spMkLst>
            <pc:docMk/>
            <pc:sldMk cId="3977060110" sldId="26381"/>
            <ac:spMk id="6" creationId="{8CBDB6C9-F670-1099-B994-2F1C76E59968}"/>
          </ac:spMkLst>
        </pc:spChg>
      </pc:sldChg>
      <pc:sldChg chg="addSp modSp mod">
        <pc:chgData name="Natasha Talevski" userId="d6e11cb9-f322-4b55-8697-8583fee17812" providerId="ADAL" clId="{B8D82123-B041-ED43-A288-5335A6EB518C}" dt="2025-07-22T23:30:34.484" v="81" actId="13244"/>
        <pc:sldMkLst>
          <pc:docMk/>
          <pc:sldMk cId="1776786688" sldId="26394"/>
        </pc:sldMkLst>
        <pc:spChg chg="mod">
          <ac:chgData name="Natasha Talevski" userId="d6e11cb9-f322-4b55-8697-8583fee17812" providerId="ADAL" clId="{B8D82123-B041-ED43-A288-5335A6EB518C}" dt="2025-07-22T23:29:32.685" v="72" actId="1076"/>
          <ac:spMkLst>
            <pc:docMk/>
            <pc:sldMk cId="1776786688" sldId="26394"/>
            <ac:spMk id="2" creationId="{3A09FDC9-6C3A-26EC-26C0-69B927E4C63C}"/>
          </ac:spMkLst>
        </pc:spChg>
        <pc:spChg chg="ord">
          <ac:chgData name="Natasha Talevski" userId="d6e11cb9-f322-4b55-8697-8583fee17812" providerId="ADAL" clId="{B8D82123-B041-ED43-A288-5335A6EB518C}" dt="2025-07-22T23:30:34.484" v="81" actId="13244"/>
          <ac:spMkLst>
            <pc:docMk/>
            <pc:sldMk cId="1776786688" sldId="26394"/>
            <ac:spMk id="3" creationId="{9AE20EB8-DFE7-39A6-ABE5-D60D62F54D02}"/>
          </ac:spMkLst>
        </pc:spChg>
        <pc:spChg chg="mod">
          <ac:chgData name="Natasha Talevski" userId="d6e11cb9-f322-4b55-8697-8583fee17812" providerId="ADAL" clId="{B8D82123-B041-ED43-A288-5335A6EB518C}" dt="2025-07-22T23:29:26.489" v="70" actId="962"/>
          <ac:spMkLst>
            <pc:docMk/>
            <pc:sldMk cId="1776786688" sldId="26394"/>
            <ac:spMk id="5" creationId="{76359716-AEEA-8961-118A-923EE262BF31}"/>
          </ac:spMkLst>
        </pc:spChg>
        <pc:grpChg chg="add mod">
          <ac:chgData name="Natasha Talevski" userId="d6e11cb9-f322-4b55-8697-8583fee17812" providerId="ADAL" clId="{B8D82123-B041-ED43-A288-5335A6EB518C}" dt="2025-07-22T23:28:34.167" v="68" actId="962"/>
          <ac:grpSpMkLst>
            <pc:docMk/>
            <pc:sldMk cId="1776786688" sldId="26394"/>
            <ac:grpSpMk id="4" creationId="{80FC816D-163D-CC3F-CAE7-3FB409B8D2C6}"/>
          </ac:grpSpMkLst>
        </pc:grpChg>
        <pc:grpChg chg="add mod">
          <ac:chgData name="Natasha Talevski" userId="d6e11cb9-f322-4b55-8697-8583fee17812" providerId="ADAL" clId="{B8D82123-B041-ED43-A288-5335A6EB518C}" dt="2025-07-22T23:29:48.754" v="74" actId="962"/>
          <ac:grpSpMkLst>
            <pc:docMk/>
            <pc:sldMk cId="1776786688" sldId="26394"/>
            <ac:grpSpMk id="6" creationId="{A8D0A586-D992-E6B3-537D-7D618716D52B}"/>
          </ac:grpSpMkLst>
        </pc:grpChg>
      </pc:sldChg>
      <pc:sldChg chg="addSp delSp modSp mod modClrScheme chgLayout">
        <pc:chgData name="Natasha Talevski" userId="d6e11cb9-f322-4b55-8697-8583fee17812" providerId="ADAL" clId="{B8D82123-B041-ED43-A288-5335A6EB518C}" dt="2025-07-23T00:16:05.766" v="320" actId="14100"/>
        <pc:sldMkLst>
          <pc:docMk/>
          <pc:sldMk cId="3443291046" sldId="26395"/>
        </pc:sldMkLst>
        <pc:spChg chg="add del mod">
          <ac:chgData name="Natasha Talevski" userId="d6e11cb9-f322-4b55-8697-8583fee17812" providerId="ADAL" clId="{B8D82123-B041-ED43-A288-5335A6EB518C}" dt="2025-07-22T23:27:11.044" v="41" actId="6264"/>
          <ac:spMkLst>
            <pc:docMk/>
            <pc:sldMk cId="3443291046" sldId="26395"/>
            <ac:spMk id="2" creationId="{C8183086-2008-46F1-15BF-F48254ABDB9B}"/>
          </ac:spMkLst>
        </pc:spChg>
        <pc:spChg chg="mod ord">
          <ac:chgData name="Natasha Talevski" userId="d6e11cb9-f322-4b55-8697-8583fee17812" providerId="ADAL" clId="{B8D82123-B041-ED43-A288-5335A6EB518C}" dt="2025-07-22T23:28:17.630" v="65" actId="962"/>
          <ac:spMkLst>
            <pc:docMk/>
            <pc:sldMk cId="3443291046" sldId="26395"/>
            <ac:spMk id="3" creationId="{C9821168-8732-8849-13AF-48BC0E05E6EE}"/>
          </ac:spMkLst>
        </pc:spChg>
        <pc:spChg chg="add del mod">
          <ac:chgData name="Natasha Talevski" userId="d6e11cb9-f322-4b55-8697-8583fee17812" providerId="ADAL" clId="{B8D82123-B041-ED43-A288-5335A6EB518C}" dt="2025-07-22T23:27:11.044" v="41" actId="6264"/>
          <ac:spMkLst>
            <pc:docMk/>
            <pc:sldMk cId="3443291046" sldId="26395"/>
            <ac:spMk id="4" creationId="{1B1DDD18-3FD7-F3C4-A810-30E601883F5A}"/>
          </ac:spMkLst>
        </pc:spChg>
        <pc:spChg chg="add del mod">
          <ac:chgData name="Natasha Talevski" userId="d6e11cb9-f322-4b55-8697-8583fee17812" providerId="ADAL" clId="{B8D82123-B041-ED43-A288-5335A6EB518C}" dt="2025-07-22T23:27:11.044" v="41" actId="6264"/>
          <ac:spMkLst>
            <pc:docMk/>
            <pc:sldMk cId="3443291046" sldId="26395"/>
            <ac:spMk id="5" creationId="{FB720BE4-5763-A7C8-BEFC-F0ED3495C0BF}"/>
          </ac:spMkLst>
        </pc:spChg>
        <pc:spChg chg="add del mod">
          <ac:chgData name="Natasha Talevski" userId="d6e11cb9-f322-4b55-8697-8583fee17812" providerId="ADAL" clId="{B8D82123-B041-ED43-A288-5335A6EB518C}" dt="2025-07-22T23:27:11.044" v="41" actId="6264"/>
          <ac:spMkLst>
            <pc:docMk/>
            <pc:sldMk cId="3443291046" sldId="26395"/>
            <ac:spMk id="6" creationId="{3C639BCA-7639-3716-9904-28177993D2D5}"/>
          </ac:spMkLst>
        </pc:spChg>
        <pc:spChg chg="add del mod ord">
          <ac:chgData name="Natasha Talevski" userId="d6e11cb9-f322-4b55-8697-8583fee17812" providerId="ADAL" clId="{B8D82123-B041-ED43-A288-5335A6EB518C}" dt="2025-07-22T23:27:14.645" v="43" actId="700"/>
          <ac:spMkLst>
            <pc:docMk/>
            <pc:sldMk cId="3443291046" sldId="26395"/>
            <ac:spMk id="7" creationId="{6E7D9C01-E2D7-CB87-5A4F-5F2FEE72679A}"/>
          </ac:spMkLst>
        </pc:spChg>
        <pc:spChg chg="add del mod">
          <ac:chgData name="Natasha Talevski" userId="d6e11cb9-f322-4b55-8697-8583fee17812" providerId="ADAL" clId="{B8D82123-B041-ED43-A288-5335A6EB518C}" dt="2025-07-22T23:27:21.355" v="45" actId="6264"/>
          <ac:spMkLst>
            <pc:docMk/>
            <pc:sldMk cId="3443291046" sldId="26395"/>
            <ac:spMk id="8" creationId="{4D568AA3-9F79-F7FB-889B-9320D01954C8}"/>
          </ac:spMkLst>
        </pc:spChg>
        <pc:spChg chg="add del mod">
          <ac:chgData name="Natasha Talevski" userId="d6e11cb9-f322-4b55-8697-8583fee17812" providerId="ADAL" clId="{B8D82123-B041-ED43-A288-5335A6EB518C}" dt="2025-07-22T23:27:21.355" v="45" actId="6264"/>
          <ac:spMkLst>
            <pc:docMk/>
            <pc:sldMk cId="3443291046" sldId="26395"/>
            <ac:spMk id="9" creationId="{A6B66154-C709-3C25-9877-F7D3C2F53930}"/>
          </ac:spMkLst>
        </pc:spChg>
        <pc:spChg chg="add del mod">
          <ac:chgData name="Natasha Talevski" userId="d6e11cb9-f322-4b55-8697-8583fee17812" providerId="ADAL" clId="{B8D82123-B041-ED43-A288-5335A6EB518C}" dt="2025-07-22T23:27:21.355" v="45" actId="6264"/>
          <ac:spMkLst>
            <pc:docMk/>
            <pc:sldMk cId="3443291046" sldId="26395"/>
            <ac:spMk id="10" creationId="{24EAF2DA-3BBA-BA29-709A-8D37A06DFD31}"/>
          </ac:spMkLst>
        </pc:spChg>
        <pc:spChg chg="mod ord">
          <ac:chgData name="Natasha Talevski" userId="d6e11cb9-f322-4b55-8697-8583fee17812" providerId="ADAL" clId="{B8D82123-B041-ED43-A288-5335A6EB518C}" dt="2025-07-22T23:28:11.226" v="62" actId="13244"/>
          <ac:spMkLst>
            <pc:docMk/>
            <pc:sldMk cId="3443291046" sldId="26395"/>
            <ac:spMk id="11" creationId="{F25CF307-7016-1D2C-8B69-36DA376C5E31}"/>
          </ac:spMkLst>
        </pc:spChg>
        <pc:spChg chg="mod ord">
          <ac:chgData name="Natasha Talevski" userId="d6e11cb9-f322-4b55-8697-8583fee17812" providerId="ADAL" clId="{B8D82123-B041-ED43-A288-5335A6EB518C}" dt="2025-07-22T23:28:13.996" v="63" actId="13244"/>
          <ac:spMkLst>
            <pc:docMk/>
            <pc:sldMk cId="3443291046" sldId="26395"/>
            <ac:spMk id="12" creationId="{D877ECFD-C57F-CFAA-5EEA-0742AB521E19}"/>
          </ac:spMkLst>
        </pc:spChg>
        <pc:spChg chg="del mod ord">
          <ac:chgData name="Natasha Talevski" userId="d6e11cb9-f322-4b55-8697-8583fee17812" providerId="ADAL" clId="{B8D82123-B041-ED43-A288-5335A6EB518C}" dt="2025-07-22T23:27:30.507" v="48" actId="478"/>
          <ac:spMkLst>
            <pc:docMk/>
            <pc:sldMk cId="3443291046" sldId="26395"/>
            <ac:spMk id="13" creationId="{EED7F34E-08A8-D477-E8E3-AEFC14665D3A}"/>
          </ac:spMkLst>
        </pc:spChg>
        <pc:spChg chg="add del mod">
          <ac:chgData name="Natasha Talevski" userId="d6e11cb9-f322-4b55-8697-8583fee17812" providerId="ADAL" clId="{B8D82123-B041-ED43-A288-5335A6EB518C}" dt="2025-07-22T23:27:21.355" v="45" actId="6264"/>
          <ac:spMkLst>
            <pc:docMk/>
            <pc:sldMk cId="3443291046" sldId="26395"/>
            <ac:spMk id="14" creationId="{ACC84F1B-715B-1ECB-FECF-E6316F9CA918}"/>
          </ac:spMkLst>
        </pc:spChg>
        <pc:spChg chg="add del mod ord">
          <ac:chgData name="Natasha Talevski" userId="d6e11cb9-f322-4b55-8697-8583fee17812" providerId="ADAL" clId="{B8D82123-B041-ED43-A288-5335A6EB518C}" dt="2025-07-22T23:27:43.612" v="51" actId="478"/>
          <ac:spMkLst>
            <pc:docMk/>
            <pc:sldMk cId="3443291046" sldId="26395"/>
            <ac:spMk id="15" creationId="{7D89CBBE-54A0-B8BE-0508-2537B5A7F6AA}"/>
          </ac:spMkLst>
        </pc:spChg>
        <pc:spChg chg="add mod ord">
          <ac:chgData name="Natasha Talevski" userId="d6e11cb9-f322-4b55-8697-8583fee17812" providerId="ADAL" clId="{B8D82123-B041-ED43-A288-5335A6EB518C}" dt="2025-07-23T00:16:05.766" v="320" actId="14100"/>
          <ac:spMkLst>
            <pc:docMk/>
            <pc:sldMk cId="3443291046" sldId="26395"/>
            <ac:spMk id="17" creationId="{E4DF1131-E0E1-58E8-0A91-787DB1F48389}"/>
          </ac:spMkLst>
        </pc:spChg>
      </pc:sldChg>
      <pc:sldChg chg="addSp delSp modSp mod chgLayout">
        <pc:chgData name="Natasha Talevski" userId="d6e11cb9-f322-4b55-8697-8583fee17812" providerId="ADAL" clId="{B8D82123-B041-ED43-A288-5335A6EB518C}" dt="2025-07-23T00:01:30.611" v="182" actId="962"/>
        <pc:sldMkLst>
          <pc:docMk/>
          <pc:sldMk cId="1462575559" sldId="26396"/>
        </pc:sldMkLst>
        <pc:spChg chg="add del mod">
          <ac:chgData name="Natasha Talevski" userId="d6e11cb9-f322-4b55-8697-8583fee17812" providerId="ADAL" clId="{B8D82123-B041-ED43-A288-5335A6EB518C}" dt="2025-07-23T00:00:57.897" v="171" actId="6264"/>
          <ac:spMkLst>
            <pc:docMk/>
            <pc:sldMk cId="1462575559" sldId="26396"/>
            <ac:spMk id="2" creationId="{D893A45A-DE61-9507-276D-A068526197C2}"/>
          </ac:spMkLst>
        </pc:spChg>
        <pc:spChg chg="mod ord">
          <ac:chgData name="Natasha Talevski" userId="d6e11cb9-f322-4b55-8697-8583fee17812" providerId="ADAL" clId="{B8D82123-B041-ED43-A288-5335A6EB518C}" dt="2025-07-23T00:01:30.611" v="182" actId="962"/>
          <ac:spMkLst>
            <pc:docMk/>
            <pc:sldMk cId="1462575559" sldId="26396"/>
            <ac:spMk id="3" creationId="{1FF37421-D1A5-BF62-0354-7E5B27651FB8}"/>
          </ac:spMkLst>
        </pc:spChg>
        <pc:spChg chg="add del mod">
          <ac:chgData name="Natasha Talevski" userId="d6e11cb9-f322-4b55-8697-8583fee17812" providerId="ADAL" clId="{B8D82123-B041-ED43-A288-5335A6EB518C}" dt="2025-07-23T00:00:57.897" v="171" actId="6264"/>
          <ac:spMkLst>
            <pc:docMk/>
            <pc:sldMk cId="1462575559" sldId="26396"/>
            <ac:spMk id="4" creationId="{907E92E0-3C78-E754-E2CB-ED5736BC31BA}"/>
          </ac:spMkLst>
        </pc:spChg>
        <pc:spChg chg="add del mod">
          <ac:chgData name="Natasha Talevski" userId="d6e11cb9-f322-4b55-8697-8583fee17812" providerId="ADAL" clId="{B8D82123-B041-ED43-A288-5335A6EB518C}" dt="2025-07-23T00:00:57.897" v="171" actId="6264"/>
          <ac:spMkLst>
            <pc:docMk/>
            <pc:sldMk cId="1462575559" sldId="26396"/>
            <ac:spMk id="5" creationId="{5B68DDB3-157E-E3DF-BD34-F0EB89AB21ED}"/>
          </ac:spMkLst>
        </pc:spChg>
        <pc:spChg chg="add del mod">
          <ac:chgData name="Natasha Talevski" userId="d6e11cb9-f322-4b55-8697-8583fee17812" providerId="ADAL" clId="{B8D82123-B041-ED43-A288-5335A6EB518C}" dt="2025-07-23T00:00:57.897" v="171" actId="6264"/>
          <ac:spMkLst>
            <pc:docMk/>
            <pc:sldMk cId="1462575559" sldId="26396"/>
            <ac:spMk id="6" creationId="{340ACE67-7743-94EF-DB52-9BF4A9FF16C6}"/>
          </ac:spMkLst>
        </pc:spChg>
        <pc:spChg chg="mod ord">
          <ac:chgData name="Natasha Talevski" userId="d6e11cb9-f322-4b55-8697-8583fee17812" providerId="ADAL" clId="{B8D82123-B041-ED43-A288-5335A6EB518C}" dt="2025-07-23T00:01:24.034" v="179" actId="13244"/>
          <ac:spMkLst>
            <pc:docMk/>
            <pc:sldMk cId="1462575559" sldId="26396"/>
            <ac:spMk id="11" creationId="{7C672E45-DC43-BF1E-1782-99E5297F431D}"/>
          </ac:spMkLst>
        </pc:spChg>
        <pc:spChg chg="mod ord">
          <ac:chgData name="Natasha Talevski" userId="d6e11cb9-f322-4b55-8697-8583fee17812" providerId="ADAL" clId="{B8D82123-B041-ED43-A288-5335A6EB518C}" dt="2025-07-23T00:01:27.849" v="181" actId="13244"/>
          <ac:spMkLst>
            <pc:docMk/>
            <pc:sldMk cId="1462575559" sldId="26396"/>
            <ac:spMk id="12" creationId="{083CD8FD-3AE5-0114-0152-948108E25952}"/>
          </ac:spMkLst>
        </pc:spChg>
        <pc:spChg chg="mod ord">
          <ac:chgData name="Natasha Talevski" userId="d6e11cb9-f322-4b55-8697-8583fee17812" providerId="ADAL" clId="{B8D82123-B041-ED43-A288-5335A6EB518C}" dt="2025-07-23T00:01:25.953" v="180" actId="13244"/>
          <ac:spMkLst>
            <pc:docMk/>
            <pc:sldMk cId="1462575559" sldId="26396"/>
            <ac:spMk id="13" creationId="{5CE6F8C4-419F-9933-335D-37C3AA01B094}"/>
          </ac:spMkLst>
        </pc:spChg>
      </pc:sldChg>
      <pc:sldChg chg="addSp modSp mod">
        <pc:chgData name="Natasha Talevski" userId="d6e11cb9-f322-4b55-8697-8583fee17812" providerId="ADAL" clId="{B8D82123-B041-ED43-A288-5335A6EB518C}" dt="2025-07-23T00:03:35.030" v="204" actId="962"/>
        <pc:sldMkLst>
          <pc:docMk/>
          <pc:sldMk cId="1965514725" sldId="26397"/>
        </pc:sldMkLst>
        <pc:spChg chg="mod ord">
          <ac:chgData name="Natasha Talevski" userId="d6e11cb9-f322-4b55-8697-8583fee17812" providerId="ADAL" clId="{B8D82123-B041-ED43-A288-5335A6EB518C}" dt="2025-07-23T00:03:35.030" v="204" actId="962"/>
          <ac:spMkLst>
            <pc:docMk/>
            <pc:sldMk cId="1965514725" sldId="26397"/>
            <ac:spMk id="2" creationId="{1634048C-4AE0-01C7-A807-DF19A9760221}"/>
          </ac:spMkLst>
        </pc:spChg>
        <pc:spChg chg="ord">
          <ac:chgData name="Natasha Talevski" userId="d6e11cb9-f322-4b55-8697-8583fee17812" providerId="ADAL" clId="{B8D82123-B041-ED43-A288-5335A6EB518C}" dt="2025-07-23T00:03:28.916" v="201" actId="13244"/>
          <ac:spMkLst>
            <pc:docMk/>
            <pc:sldMk cId="1965514725" sldId="26397"/>
            <ac:spMk id="3" creationId="{FEE7BD8E-A99D-F5A5-FF32-6E184FED28E2}"/>
          </ac:spMkLst>
        </pc:spChg>
        <pc:spChg chg="ord">
          <ac:chgData name="Natasha Talevski" userId="d6e11cb9-f322-4b55-8697-8583fee17812" providerId="ADAL" clId="{B8D82123-B041-ED43-A288-5335A6EB518C}" dt="2025-07-23T00:03:30.696" v="202" actId="13244"/>
          <ac:spMkLst>
            <pc:docMk/>
            <pc:sldMk cId="1965514725" sldId="26397"/>
            <ac:spMk id="4" creationId="{4A080423-625D-9F88-C540-91D2E8A72761}"/>
          </ac:spMkLst>
        </pc:spChg>
        <pc:grpChg chg="add mod">
          <ac:chgData name="Natasha Talevski" userId="d6e11cb9-f322-4b55-8697-8583fee17812" providerId="ADAL" clId="{B8D82123-B041-ED43-A288-5335A6EB518C}" dt="2025-07-23T00:03:20.271" v="200" actId="962"/>
          <ac:grpSpMkLst>
            <pc:docMk/>
            <pc:sldMk cId="1965514725" sldId="26397"/>
            <ac:grpSpMk id="5" creationId="{4D129D55-B975-545D-141B-13DE992773B0}"/>
          </ac:grpSpMkLst>
        </pc:grpChg>
        <pc:grpChg chg="add mod">
          <ac:chgData name="Natasha Talevski" userId="d6e11cb9-f322-4b55-8697-8583fee17812" providerId="ADAL" clId="{B8D82123-B041-ED43-A288-5335A6EB518C}" dt="2025-07-23T00:03:18.539" v="199" actId="962"/>
          <ac:grpSpMkLst>
            <pc:docMk/>
            <pc:sldMk cId="1965514725" sldId="26397"/>
            <ac:grpSpMk id="6" creationId="{FE9149DE-890B-7EBF-04B2-6866BFD69049}"/>
          </ac:grpSpMkLst>
        </pc:grpChg>
      </pc:sldChg>
      <pc:sldChg chg="modSp del mod">
        <pc:chgData name="Natasha Talevski" userId="d6e11cb9-f322-4b55-8697-8583fee17812" providerId="ADAL" clId="{B8D82123-B041-ED43-A288-5335A6EB518C}" dt="2025-07-23T00:14:52.268" v="304" actId="2696"/>
        <pc:sldMkLst>
          <pc:docMk/>
          <pc:sldMk cId="4262560231" sldId="26398"/>
        </pc:sldMkLst>
        <pc:spChg chg="mod">
          <ac:chgData name="Natasha Talevski" userId="d6e11cb9-f322-4b55-8697-8583fee17812" providerId="ADAL" clId="{B8D82123-B041-ED43-A288-5335A6EB518C}" dt="2025-07-23T00:05:51.272" v="234" actId="12"/>
          <ac:spMkLst>
            <pc:docMk/>
            <pc:sldMk cId="4262560231" sldId="26398"/>
            <ac:spMk id="5" creationId="{B5437928-9295-AEEF-B90D-275515B57C53}"/>
          </ac:spMkLst>
        </pc:spChg>
      </pc:sldChg>
      <pc:sldChg chg="addSp delSp modSp mod chgLayout">
        <pc:chgData name="Natasha Talevski" userId="d6e11cb9-f322-4b55-8697-8583fee17812" providerId="ADAL" clId="{B8D82123-B041-ED43-A288-5335A6EB518C}" dt="2025-07-23T00:04:20.810" v="213" actId="962"/>
        <pc:sldMkLst>
          <pc:docMk/>
          <pc:sldMk cId="2046696714" sldId="26399"/>
        </pc:sldMkLst>
        <pc:spChg chg="mod ord">
          <ac:chgData name="Natasha Talevski" userId="d6e11cb9-f322-4b55-8697-8583fee17812" providerId="ADAL" clId="{B8D82123-B041-ED43-A288-5335A6EB518C}" dt="2025-07-23T00:04:20.810" v="213" actId="962"/>
          <ac:spMkLst>
            <pc:docMk/>
            <pc:sldMk cId="2046696714" sldId="26399"/>
            <ac:spMk id="2" creationId="{0441D008-6965-D9BB-1FD5-51C69CA9E559}"/>
          </ac:spMkLst>
        </pc:spChg>
        <pc:spChg chg="mod ord">
          <ac:chgData name="Natasha Talevski" userId="d6e11cb9-f322-4b55-8697-8583fee17812" providerId="ADAL" clId="{B8D82123-B041-ED43-A288-5335A6EB518C}" dt="2025-07-23T00:04:04.877" v="207" actId="13244"/>
          <ac:spMkLst>
            <pc:docMk/>
            <pc:sldMk cId="2046696714" sldId="26399"/>
            <ac:spMk id="3" creationId="{2EE7ADF3-DBFD-06C3-F3F6-1229F7B401AD}"/>
          </ac:spMkLst>
        </pc:spChg>
        <pc:spChg chg="mod ord">
          <ac:chgData name="Natasha Talevski" userId="d6e11cb9-f322-4b55-8697-8583fee17812" providerId="ADAL" clId="{B8D82123-B041-ED43-A288-5335A6EB518C}" dt="2025-07-23T00:04:08.368" v="209" actId="13244"/>
          <ac:spMkLst>
            <pc:docMk/>
            <pc:sldMk cId="2046696714" sldId="26399"/>
            <ac:spMk id="4" creationId="{D7951189-9FCA-304A-FFB6-9D202AA12E4E}"/>
          </ac:spMkLst>
        </pc:spChg>
        <pc:spChg chg="mod ord">
          <ac:chgData name="Natasha Talevski" userId="d6e11cb9-f322-4b55-8697-8583fee17812" providerId="ADAL" clId="{B8D82123-B041-ED43-A288-5335A6EB518C}" dt="2025-07-23T00:04:16.385" v="212" actId="14100"/>
          <ac:spMkLst>
            <pc:docMk/>
            <pc:sldMk cId="2046696714" sldId="26399"/>
            <ac:spMk id="5" creationId="{062C5AA1-9B4A-C51D-2487-057CE7E0D6F6}"/>
          </ac:spMkLst>
        </pc:spChg>
        <pc:spChg chg="add del mod">
          <ac:chgData name="Natasha Talevski" userId="d6e11cb9-f322-4b55-8697-8583fee17812" providerId="ADAL" clId="{B8D82123-B041-ED43-A288-5335A6EB518C}" dt="2025-07-23T00:03:57.352" v="206" actId="6264"/>
          <ac:spMkLst>
            <pc:docMk/>
            <pc:sldMk cId="2046696714" sldId="26399"/>
            <ac:spMk id="6" creationId="{BE50B920-D0E3-EEF9-5118-C47097A01484}"/>
          </ac:spMkLst>
        </pc:spChg>
        <pc:spChg chg="add del mod">
          <ac:chgData name="Natasha Talevski" userId="d6e11cb9-f322-4b55-8697-8583fee17812" providerId="ADAL" clId="{B8D82123-B041-ED43-A288-5335A6EB518C}" dt="2025-07-23T00:03:57.352" v="206" actId="6264"/>
          <ac:spMkLst>
            <pc:docMk/>
            <pc:sldMk cId="2046696714" sldId="26399"/>
            <ac:spMk id="7" creationId="{4619FCDA-1C75-363A-A0EA-C5C2943A2897}"/>
          </ac:spMkLst>
        </pc:spChg>
        <pc:spChg chg="add del mod">
          <ac:chgData name="Natasha Talevski" userId="d6e11cb9-f322-4b55-8697-8583fee17812" providerId="ADAL" clId="{B8D82123-B041-ED43-A288-5335A6EB518C}" dt="2025-07-23T00:03:57.352" v="206" actId="6264"/>
          <ac:spMkLst>
            <pc:docMk/>
            <pc:sldMk cId="2046696714" sldId="26399"/>
            <ac:spMk id="8" creationId="{4A5F97B7-7278-4C0A-D5A6-39D7ACEAE9EC}"/>
          </ac:spMkLst>
        </pc:spChg>
        <pc:spChg chg="add del mod">
          <ac:chgData name="Natasha Talevski" userId="d6e11cb9-f322-4b55-8697-8583fee17812" providerId="ADAL" clId="{B8D82123-B041-ED43-A288-5335A6EB518C}" dt="2025-07-23T00:03:57.352" v="206" actId="6264"/>
          <ac:spMkLst>
            <pc:docMk/>
            <pc:sldMk cId="2046696714" sldId="26399"/>
            <ac:spMk id="9" creationId="{8155426E-0CE4-7019-B192-D95A2DA472B0}"/>
          </ac:spMkLst>
        </pc:spChg>
      </pc:sldChg>
      <pc:sldChg chg="addSp delSp modSp mod chgLayout">
        <pc:chgData name="Natasha Talevski" userId="d6e11cb9-f322-4b55-8697-8583fee17812" providerId="ADAL" clId="{B8D82123-B041-ED43-A288-5335A6EB518C}" dt="2025-07-23T00:02:36.489" v="193" actId="13244"/>
        <pc:sldMkLst>
          <pc:docMk/>
          <pc:sldMk cId="67280491" sldId="26400"/>
        </pc:sldMkLst>
        <pc:spChg chg="mod ord">
          <ac:chgData name="Natasha Talevski" userId="d6e11cb9-f322-4b55-8697-8583fee17812" providerId="ADAL" clId="{B8D82123-B041-ED43-A288-5335A6EB518C}" dt="2025-07-23T00:02:11.417" v="183" actId="6264"/>
          <ac:spMkLst>
            <pc:docMk/>
            <pc:sldMk cId="67280491" sldId="26400"/>
            <ac:spMk id="2" creationId="{49D964EB-0F18-08DA-F249-370AE850E12A}"/>
          </ac:spMkLst>
        </pc:spChg>
        <pc:spChg chg="mod ord">
          <ac:chgData name="Natasha Talevski" userId="d6e11cb9-f322-4b55-8697-8583fee17812" providerId="ADAL" clId="{B8D82123-B041-ED43-A288-5335A6EB518C}" dt="2025-07-23T00:02:33.259" v="191" actId="13244"/>
          <ac:spMkLst>
            <pc:docMk/>
            <pc:sldMk cId="67280491" sldId="26400"/>
            <ac:spMk id="3" creationId="{C57A5478-84EC-FCD0-6530-2FB998CDF80C}"/>
          </ac:spMkLst>
        </pc:spChg>
        <pc:spChg chg="mod ord">
          <ac:chgData name="Natasha Talevski" userId="d6e11cb9-f322-4b55-8697-8583fee17812" providerId="ADAL" clId="{B8D82123-B041-ED43-A288-5335A6EB518C}" dt="2025-07-23T00:02:34.781" v="192" actId="13244"/>
          <ac:spMkLst>
            <pc:docMk/>
            <pc:sldMk cId="67280491" sldId="26400"/>
            <ac:spMk id="4" creationId="{F3733165-0B15-3D95-F148-04E9503DDB1C}"/>
          </ac:spMkLst>
        </pc:spChg>
        <pc:spChg chg="add del mod ord">
          <ac:chgData name="Natasha Talevski" userId="d6e11cb9-f322-4b55-8697-8583fee17812" providerId="ADAL" clId="{B8D82123-B041-ED43-A288-5335A6EB518C}" dt="2025-07-23T00:02:15.466" v="186" actId="21"/>
          <ac:spMkLst>
            <pc:docMk/>
            <pc:sldMk cId="67280491" sldId="26400"/>
            <ac:spMk id="5" creationId="{61A4AE36-0485-BAB4-6B72-72650E2C69B1}"/>
          </ac:spMkLst>
        </pc:spChg>
        <pc:spChg chg="add del mod">
          <ac:chgData name="Natasha Talevski" userId="d6e11cb9-f322-4b55-8697-8583fee17812" providerId="ADAL" clId="{B8D82123-B041-ED43-A288-5335A6EB518C}" dt="2025-07-23T00:02:11.417" v="183" actId="6264"/>
          <ac:spMkLst>
            <pc:docMk/>
            <pc:sldMk cId="67280491" sldId="26400"/>
            <ac:spMk id="6" creationId="{A9203F22-2EF6-54AA-0186-314BF7A2E863}"/>
          </ac:spMkLst>
        </pc:spChg>
        <pc:spChg chg="add del mod">
          <ac:chgData name="Natasha Talevski" userId="d6e11cb9-f322-4b55-8697-8583fee17812" providerId="ADAL" clId="{B8D82123-B041-ED43-A288-5335A6EB518C}" dt="2025-07-23T00:02:11.417" v="183" actId="6264"/>
          <ac:spMkLst>
            <pc:docMk/>
            <pc:sldMk cId="67280491" sldId="26400"/>
            <ac:spMk id="7" creationId="{7690D5F7-ECCB-EF0C-498D-D43CD9EED5F7}"/>
          </ac:spMkLst>
        </pc:spChg>
        <pc:spChg chg="add del mod">
          <ac:chgData name="Natasha Talevski" userId="d6e11cb9-f322-4b55-8697-8583fee17812" providerId="ADAL" clId="{B8D82123-B041-ED43-A288-5335A6EB518C}" dt="2025-07-23T00:02:11.417" v="183" actId="6264"/>
          <ac:spMkLst>
            <pc:docMk/>
            <pc:sldMk cId="67280491" sldId="26400"/>
            <ac:spMk id="8" creationId="{53CA9732-1D1E-90E8-2EEA-615011A310AD}"/>
          </ac:spMkLst>
        </pc:spChg>
        <pc:spChg chg="add del mod ord">
          <ac:chgData name="Natasha Talevski" userId="d6e11cb9-f322-4b55-8697-8583fee17812" providerId="ADAL" clId="{B8D82123-B041-ED43-A288-5335A6EB518C}" dt="2025-07-23T00:02:17.230" v="187" actId="478"/>
          <ac:spMkLst>
            <pc:docMk/>
            <pc:sldMk cId="67280491" sldId="26400"/>
            <ac:spMk id="9" creationId="{0DF52787-CDC5-A971-C370-252FD7EC8DA5}"/>
          </ac:spMkLst>
        </pc:spChg>
        <pc:spChg chg="add mod ord">
          <ac:chgData name="Natasha Talevski" userId="d6e11cb9-f322-4b55-8697-8583fee17812" providerId="ADAL" clId="{B8D82123-B041-ED43-A288-5335A6EB518C}" dt="2025-07-23T00:02:36.489" v="193" actId="13244"/>
          <ac:spMkLst>
            <pc:docMk/>
            <pc:sldMk cId="67280491" sldId="26400"/>
            <ac:spMk id="10" creationId="{19B521FA-55CC-8120-4BE5-62AAC44EDDD5}"/>
          </ac:spMkLst>
        </pc:spChg>
      </pc:sldChg>
      <pc:sldChg chg="modSp mod">
        <pc:chgData name="Natasha Talevski" userId="d6e11cb9-f322-4b55-8697-8583fee17812" providerId="ADAL" clId="{B8D82123-B041-ED43-A288-5335A6EB518C}" dt="2025-07-23T00:11:28.210" v="254" actId="13244"/>
        <pc:sldMkLst>
          <pc:docMk/>
          <pc:sldMk cId="2743380835" sldId="26401"/>
        </pc:sldMkLst>
        <pc:spChg chg="ord">
          <ac:chgData name="Natasha Talevski" userId="d6e11cb9-f322-4b55-8697-8583fee17812" providerId="ADAL" clId="{B8D82123-B041-ED43-A288-5335A6EB518C}" dt="2025-07-23T00:11:28.210" v="254" actId="13244"/>
          <ac:spMkLst>
            <pc:docMk/>
            <pc:sldMk cId="2743380835" sldId="26401"/>
            <ac:spMk id="3" creationId="{462E5A7D-2B09-685D-8DAD-B2B23E303FCB}"/>
          </ac:spMkLst>
        </pc:spChg>
        <pc:spChg chg="ord">
          <ac:chgData name="Natasha Talevski" userId="d6e11cb9-f322-4b55-8697-8583fee17812" providerId="ADAL" clId="{B8D82123-B041-ED43-A288-5335A6EB518C}" dt="2025-07-23T00:10:03.727" v="252" actId="13244"/>
          <ac:spMkLst>
            <pc:docMk/>
            <pc:sldMk cId="2743380835" sldId="26401"/>
            <ac:spMk id="4" creationId="{FB4B15ED-158B-8DA7-49C0-9A99E5B0FD7D}"/>
          </ac:spMkLst>
        </pc:spChg>
        <pc:spChg chg="mod">
          <ac:chgData name="Natasha Talevski" userId="d6e11cb9-f322-4b55-8697-8583fee17812" providerId="ADAL" clId="{B8D82123-B041-ED43-A288-5335A6EB518C}" dt="2025-07-23T00:10:06.263" v="253" actId="167"/>
          <ac:spMkLst>
            <pc:docMk/>
            <pc:sldMk cId="2743380835" sldId="26401"/>
            <ac:spMk id="8" creationId="{409E2068-BCD2-08AB-108F-9C76FDD53F8F}"/>
          </ac:spMkLst>
        </pc:spChg>
      </pc:sldChg>
      <pc:sldChg chg="modSp mod">
        <pc:chgData name="Natasha Talevski" userId="d6e11cb9-f322-4b55-8697-8583fee17812" providerId="ADAL" clId="{B8D82123-B041-ED43-A288-5335A6EB518C}" dt="2025-07-23T00:15:56.456" v="318" actId="14100"/>
        <pc:sldMkLst>
          <pc:docMk/>
          <pc:sldMk cId="3198534206" sldId="26423"/>
        </pc:sldMkLst>
        <pc:spChg chg="mod">
          <ac:chgData name="Natasha Talevski" userId="d6e11cb9-f322-4b55-8697-8583fee17812" providerId="ADAL" clId="{B8D82123-B041-ED43-A288-5335A6EB518C}" dt="2025-07-23T00:15:56.456" v="318" actId="14100"/>
          <ac:spMkLst>
            <pc:docMk/>
            <pc:sldMk cId="3198534206" sldId="26423"/>
            <ac:spMk id="7" creationId="{BABD39FD-BD1B-39FB-D967-57727A708D08}"/>
          </ac:spMkLst>
        </pc:spChg>
      </pc:sldChg>
      <pc:sldChg chg="addSp delSp modSp mod chgLayout">
        <pc:chgData name="Natasha Talevski" userId="d6e11cb9-f322-4b55-8697-8583fee17812" providerId="ADAL" clId="{B8D82123-B041-ED43-A288-5335A6EB518C}" dt="2025-07-22T23:27:02.042" v="40" actId="13244"/>
        <pc:sldMkLst>
          <pc:docMk/>
          <pc:sldMk cId="2915674295" sldId="26424"/>
        </pc:sldMkLst>
        <pc:spChg chg="mod ord">
          <ac:chgData name="Natasha Talevski" userId="d6e11cb9-f322-4b55-8697-8583fee17812" providerId="ADAL" clId="{B8D82123-B041-ED43-A288-5335A6EB518C}" dt="2025-07-22T23:27:02.042" v="40" actId="13244"/>
          <ac:spMkLst>
            <pc:docMk/>
            <pc:sldMk cId="2915674295" sldId="26424"/>
            <ac:spMk id="2" creationId="{19C0759C-7815-62EE-E606-EBC3C273B189}"/>
          </ac:spMkLst>
        </pc:spChg>
        <pc:spChg chg="del mod">
          <ac:chgData name="Natasha Talevski" userId="d6e11cb9-f322-4b55-8697-8583fee17812" providerId="ADAL" clId="{B8D82123-B041-ED43-A288-5335A6EB518C}" dt="2025-07-22T23:26:32.501" v="27" actId="478"/>
          <ac:spMkLst>
            <pc:docMk/>
            <pc:sldMk cId="2915674295" sldId="26424"/>
            <ac:spMk id="3" creationId="{DF637BA9-DB5E-2457-A795-0B300DBA6F82}"/>
          </ac:spMkLst>
        </pc:spChg>
        <pc:spChg chg="add del mod">
          <ac:chgData name="Natasha Talevski" userId="d6e11cb9-f322-4b55-8697-8583fee17812" providerId="ADAL" clId="{B8D82123-B041-ED43-A288-5335A6EB518C}" dt="2025-07-22T23:26:23.741" v="22" actId="6264"/>
          <ac:spMkLst>
            <pc:docMk/>
            <pc:sldMk cId="2915674295" sldId="26424"/>
            <ac:spMk id="4" creationId="{51498D5D-6E84-62A5-BF0B-1429339367AD}"/>
          </ac:spMkLst>
        </pc:spChg>
        <pc:spChg chg="mod ord">
          <ac:chgData name="Natasha Talevski" userId="d6e11cb9-f322-4b55-8697-8583fee17812" providerId="ADAL" clId="{B8D82123-B041-ED43-A288-5335A6EB518C}" dt="2025-07-22T23:26:59.097" v="38" actId="13244"/>
          <ac:spMkLst>
            <pc:docMk/>
            <pc:sldMk cId="2915674295" sldId="26424"/>
            <ac:spMk id="5" creationId="{A7E6A87E-8352-0E8F-5677-2D3F86A4C16A}"/>
          </ac:spMkLst>
        </pc:spChg>
        <pc:spChg chg="add del mod">
          <ac:chgData name="Natasha Talevski" userId="d6e11cb9-f322-4b55-8697-8583fee17812" providerId="ADAL" clId="{B8D82123-B041-ED43-A288-5335A6EB518C}" dt="2025-07-22T23:26:23.741" v="22" actId="6264"/>
          <ac:spMkLst>
            <pc:docMk/>
            <pc:sldMk cId="2915674295" sldId="26424"/>
            <ac:spMk id="6" creationId="{62DE9850-85DC-2224-57AD-CFD744B7E24C}"/>
          </ac:spMkLst>
        </pc:spChg>
        <pc:spChg chg="add del mod ord">
          <ac:chgData name="Natasha Talevski" userId="d6e11cb9-f322-4b55-8697-8583fee17812" providerId="ADAL" clId="{B8D82123-B041-ED43-A288-5335A6EB518C}" dt="2025-07-22T23:26:34.584" v="28" actId="478"/>
          <ac:spMkLst>
            <pc:docMk/>
            <pc:sldMk cId="2915674295" sldId="26424"/>
            <ac:spMk id="7" creationId="{2F25CDC5-66AC-63BB-952D-E3759DF00E8C}"/>
          </ac:spMkLst>
        </pc:spChg>
        <pc:spChg chg="add del mod ord">
          <ac:chgData name="Natasha Talevski" userId="d6e11cb9-f322-4b55-8697-8583fee17812" providerId="ADAL" clId="{B8D82123-B041-ED43-A288-5335A6EB518C}" dt="2025-07-22T23:26:25.679" v="23" actId="478"/>
          <ac:spMkLst>
            <pc:docMk/>
            <pc:sldMk cId="2915674295" sldId="26424"/>
            <ac:spMk id="8" creationId="{6DB6A5EA-2768-1830-2982-10D1FF52730C}"/>
          </ac:spMkLst>
        </pc:spChg>
        <pc:spChg chg="add mod ord">
          <ac:chgData name="Natasha Talevski" userId="d6e11cb9-f322-4b55-8697-8583fee17812" providerId="ADAL" clId="{B8D82123-B041-ED43-A288-5335A6EB518C}" dt="2025-07-22T23:27:02.042" v="40" actId="13244"/>
          <ac:spMkLst>
            <pc:docMk/>
            <pc:sldMk cId="2915674295" sldId="26424"/>
            <ac:spMk id="10" creationId="{CE011F7C-2BD1-8BF7-73BE-F0FC4EFC5CE9}"/>
          </ac:spMkLst>
        </pc:spChg>
      </pc:sldChg>
      <pc:sldChg chg="addSp delSp modSp mod chgLayout">
        <pc:chgData name="Natasha Talevski" userId="d6e11cb9-f322-4b55-8697-8583fee17812" providerId="ADAL" clId="{B8D82123-B041-ED43-A288-5335A6EB518C}" dt="2025-07-22T23:25:16.564" v="21" actId="478"/>
        <pc:sldMkLst>
          <pc:docMk/>
          <pc:sldMk cId="3572970496" sldId="26425"/>
        </pc:sldMkLst>
        <pc:spChg chg="add del mod ord">
          <ac:chgData name="Natasha Talevski" userId="d6e11cb9-f322-4b55-8697-8583fee17812" providerId="ADAL" clId="{B8D82123-B041-ED43-A288-5335A6EB518C}" dt="2025-07-22T23:23:55.301" v="6" actId="478"/>
          <ac:spMkLst>
            <pc:docMk/>
            <pc:sldMk cId="3572970496" sldId="26425"/>
            <ac:spMk id="2" creationId="{5B7F8FBB-74F5-D84E-8826-24CFBF51384E}"/>
          </ac:spMkLst>
        </pc:spChg>
        <pc:spChg chg="mod ord">
          <ac:chgData name="Natasha Talevski" userId="d6e11cb9-f322-4b55-8697-8583fee17812" providerId="ADAL" clId="{B8D82123-B041-ED43-A288-5335A6EB518C}" dt="2025-07-22T23:23:51.928" v="5" actId="700"/>
          <ac:spMkLst>
            <pc:docMk/>
            <pc:sldMk cId="3572970496" sldId="26425"/>
            <ac:spMk id="3" creationId="{2EF38185-B00A-9878-8E80-7D55E5647711}"/>
          </ac:spMkLst>
        </pc:spChg>
        <pc:spChg chg="add del mod ord">
          <ac:chgData name="Natasha Talevski" userId="d6e11cb9-f322-4b55-8697-8583fee17812" providerId="ADAL" clId="{B8D82123-B041-ED43-A288-5335A6EB518C}" dt="2025-07-22T23:23:56.298" v="7" actId="478"/>
          <ac:spMkLst>
            <pc:docMk/>
            <pc:sldMk cId="3572970496" sldId="26425"/>
            <ac:spMk id="4" creationId="{54871192-B4FC-B15D-6EED-723384141C13}"/>
          </ac:spMkLst>
        </pc:spChg>
        <pc:spChg chg="mod ord">
          <ac:chgData name="Natasha Talevski" userId="d6e11cb9-f322-4b55-8697-8583fee17812" providerId="ADAL" clId="{B8D82123-B041-ED43-A288-5335A6EB518C}" dt="2025-07-22T23:23:51.928" v="5" actId="700"/>
          <ac:spMkLst>
            <pc:docMk/>
            <pc:sldMk cId="3572970496" sldId="26425"/>
            <ac:spMk id="5" creationId="{8F49FCAB-8181-8BD6-9B01-813DA7BAFD9A}"/>
          </ac:spMkLst>
        </pc:spChg>
        <pc:spChg chg="add del mod">
          <ac:chgData name="Natasha Talevski" userId="d6e11cb9-f322-4b55-8697-8583fee17812" providerId="ADAL" clId="{B8D82123-B041-ED43-A288-5335A6EB518C}" dt="2025-07-22T23:25:16.564" v="21" actId="478"/>
          <ac:spMkLst>
            <pc:docMk/>
            <pc:sldMk cId="3572970496" sldId="26425"/>
            <ac:spMk id="6" creationId="{4082F55C-3D9A-100F-EBE6-D3CF9964A806}"/>
          </ac:spMkLst>
        </pc:spChg>
        <pc:spChg chg="del mod">
          <ac:chgData name="Natasha Talevski" userId="d6e11cb9-f322-4b55-8697-8583fee17812" providerId="ADAL" clId="{B8D82123-B041-ED43-A288-5335A6EB518C}" dt="2025-07-22T23:24:36.525" v="20" actId="478"/>
          <ac:spMkLst>
            <pc:docMk/>
            <pc:sldMk cId="3572970496" sldId="26425"/>
            <ac:spMk id="7" creationId="{95295570-5079-05D7-1879-5BEEA24E671F}"/>
          </ac:spMkLst>
        </pc:spChg>
        <pc:spChg chg="mod ord">
          <ac:chgData name="Natasha Talevski" userId="d6e11cb9-f322-4b55-8697-8583fee17812" providerId="ADAL" clId="{B8D82123-B041-ED43-A288-5335A6EB518C}" dt="2025-07-22T23:23:51.928" v="5" actId="700"/>
          <ac:spMkLst>
            <pc:docMk/>
            <pc:sldMk cId="3572970496" sldId="26425"/>
            <ac:spMk id="11" creationId="{3D12AD43-6748-1D46-1B69-DCBF45A45856}"/>
          </ac:spMkLst>
        </pc:spChg>
        <pc:picChg chg="mod ord">
          <ac:chgData name="Natasha Talevski" userId="d6e11cb9-f322-4b55-8697-8583fee17812" providerId="ADAL" clId="{B8D82123-B041-ED43-A288-5335A6EB518C}" dt="2025-07-22T23:24:22.183" v="15" actId="1076"/>
          <ac:picMkLst>
            <pc:docMk/>
            <pc:sldMk cId="3572970496" sldId="26425"/>
            <ac:picMk id="9" creationId="{AAB15717-88CD-3805-675A-97358C736671}"/>
          </ac:picMkLst>
        </pc:picChg>
      </pc:sldChg>
      <pc:sldChg chg="modSp mod">
        <pc:chgData name="Natasha Talevski" userId="d6e11cb9-f322-4b55-8697-8583fee17812" providerId="ADAL" clId="{B8D82123-B041-ED43-A288-5335A6EB518C}" dt="2025-07-23T00:04:52.244" v="219" actId="14100"/>
        <pc:sldMkLst>
          <pc:docMk/>
          <pc:sldMk cId="2445995453" sldId="26426"/>
        </pc:sldMkLst>
        <pc:spChg chg="mod">
          <ac:chgData name="Natasha Talevski" userId="d6e11cb9-f322-4b55-8697-8583fee17812" providerId="ADAL" clId="{B8D82123-B041-ED43-A288-5335A6EB518C}" dt="2025-07-23T00:04:34.690" v="214" actId="962"/>
          <ac:spMkLst>
            <pc:docMk/>
            <pc:sldMk cId="2445995453" sldId="26426"/>
            <ac:spMk id="2" creationId="{5A5FBEB3-36FB-ABE6-5024-7EC6CF33047C}"/>
          </ac:spMkLst>
        </pc:spChg>
        <pc:spChg chg="ord">
          <ac:chgData name="Natasha Talevski" userId="d6e11cb9-f322-4b55-8697-8583fee17812" providerId="ADAL" clId="{B8D82123-B041-ED43-A288-5335A6EB518C}" dt="2025-07-23T00:04:38.942" v="215" actId="13244"/>
          <ac:spMkLst>
            <pc:docMk/>
            <pc:sldMk cId="2445995453" sldId="26426"/>
            <ac:spMk id="3" creationId="{AE9B2ADC-CDF3-2E3E-9C78-DA0071999B0B}"/>
          </ac:spMkLst>
        </pc:spChg>
        <pc:spChg chg="ord">
          <ac:chgData name="Natasha Talevski" userId="d6e11cb9-f322-4b55-8697-8583fee17812" providerId="ADAL" clId="{B8D82123-B041-ED43-A288-5335A6EB518C}" dt="2025-07-23T00:04:40.941" v="216" actId="13244"/>
          <ac:spMkLst>
            <pc:docMk/>
            <pc:sldMk cId="2445995453" sldId="26426"/>
            <ac:spMk id="4" creationId="{7D50BD8F-10CC-A288-214D-B828E019CBEE}"/>
          </ac:spMkLst>
        </pc:spChg>
        <pc:spChg chg="mod ord">
          <ac:chgData name="Natasha Talevski" userId="d6e11cb9-f322-4b55-8697-8583fee17812" providerId="ADAL" clId="{B8D82123-B041-ED43-A288-5335A6EB518C}" dt="2025-07-23T00:04:52.244" v="219" actId="14100"/>
          <ac:spMkLst>
            <pc:docMk/>
            <pc:sldMk cId="2445995453" sldId="26426"/>
            <ac:spMk id="5" creationId="{D5FBE40C-2D73-47A0-473D-79E26EDA9235}"/>
          </ac:spMkLst>
        </pc:spChg>
      </pc:sldChg>
      <pc:sldChg chg="addSp delSp modSp mod chgLayout">
        <pc:chgData name="Natasha Talevski" userId="d6e11cb9-f322-4b55-8697-8583fee17812" providerId="ADAL" clId="{B8D82123-B041-ED43-A288-5335A6EB518C}" dt="2025-07-23T00:16:15.208" v="321" actId="14100"/>
        <pc:sldMkLst>
          <pc:docMk/>
          <pc:sldMk cId="726108045" sldId="26427"/>
        </pc:sldMkLst>
        <pc:spChg chg="add del mod">
          <ac:chgData name="Natasha Talevski" userId="d6e11cb9-f322-4b55-8697-8583fee17812" providerId="ADAL" clId="{B8D82123-B041-ED43-A288-5335A6EB518C}" dt="2025-07-22T23:57:08.560" v="133" actId="6264"/>
          <ac:spMkLst>
            <pc:docMk/>
            <pc:sldMk cId="726108045" sldId="26427"/>
            <ac:spMk id="2" creationId="{E6D7BDAA-297B-EE78-D29F-C4A10186F807}"/>
          </ac:spMkLst>
        </pc:spChg>
        <pc:spChg chg="mod ord">
          <ac:chgData name="Natasha Talevski" userId="d6e11cb9-f322-4b55-8697-8583fee17812" providerId="ADAL" clId="{B8D82123-B041-ED43-A288-5335A6EB518C}" dt="2025-07-22T23:57:34.600" v="139" actId="962"/>
          <ac:spMkLst>
            <pc:docMk/>
            <pc:sldMk cId="726108045" sldId="26427"/>
            <ac:spMk id="3" creationId="{01E60283-D73A-76E4-2656-8D98A840FB9D}"/>
          </ac:spMkLst>
        </pc:spChg>
        <pc:spChg chg="add del mod">
          <ac:chgData name="Natasha Talevski" userId="d6e11cb9-f322-4b55-8697-8583fee17812" providerId="ADAL" clId="{B8D82123-B041-ED43-A288-5335A6EB518C}" dt="2025-07-22T23:57:08.560" v="133" actId="6264"/>
          <ac:spMkLst>
            <pc:docMk/>
            <pc:sldMk cId="726108045" sldId="26427"/>
            <ac:spMk id="4" creationId="{1814B901-3308-0A56-A8E7-21950E7A0130}"/>
          </ac:spMkLst>
        </pc:spChg>
        <pc:spChg chg="add del mod">
          <ac:chgData name="Natasha Talevski" userId="d6e11cb9-f322-4b55-8697-8583fee17812" providerId="ADAL" clId="{B8D82123-B041-ED43-A288-5335A6EB518C}" dt="2025-07-22T23:57:08.560" v="133" actId="6264"/>
          <ac:spMkLst>
            <pc:docMk/>
            <pc:sldMk cId="726108045" sldId="26427"/>
            <ac:spMk id="5" creationId="{1ADE242A-5BF4-6DB7-005F-C96D75D998EF}"/>
          </ac:spMkLst>
        </pc:spChg>
        <pc:spChg chg="add del mod">
          <ac:chgData name="Natasha Talevski" userId="d6e11cb9-f322-4b55-8697-8583fee17812" providerId="ADAL" clId="{B8D82123-B041-ED43-A288-5335A6EB518C}" dt="2025-07-22T23:57:08.560" v="133" actId="6264"/>
          <ac:spMkLst>
            <pc:docMk/>
            <pc:sldMk cId="726108045" sldId="26427"/>
            <ac:spMk id="6" creationId="{54C230DE-481F-32C1-0F15-78042F795293}"/>
          </ac:spMkLst>
        </pc:spChg>
        <pc:spChg chg="mod ord">
          <ac:chgData name="Natasha Talevski" userId="d6e11cb9-f322-4b55-8697-8583fee17812" providerId="ADAL" clId="{B8D82123-B041-ED43-A288-5335A6EB518C}" dt="2025-07-22T23:57:24.308" v="135" actId="13244"/>
          <ac:spMkLst>
            <pc:docMk/>
            <pc:sldMk cId="726108045" sldId="26427"/>
            <ac:spMk id="11" creationId="{93000343-CC28-EA9A-B5B5-0020CBAE323A}"/>
          </ac:spMkLst>
        </pc:spChg>
        <pc:spChg chg="mod ord">
          <ac:chgData name="Natasha Talevski" userId="d6e11cb9-f322-4b55-8697-8583fee17812" providerId="ADAL" clId="{B8D82123-B041-ED43-A288-5335A6EB518C}" dt="2025-07-23T00:16:15.208" v="321" actId="14100"/>
          <ac:spMkLst>
            <pc:docMk/>
            <pc:sldMk cId="726108045" sldId="26427"/>
            <ac:spMk id="12" creationId="{BB681089-7064-4CE2-1FEF-8F05CE0DC3E1}"/>
          </ac:spMkLst>
        </pc:spChg>
        <pc:spChg chg="mod ord">
          <ac:chgData name="Natasha Talevski" userId="d6e11cb9-f322-4b55-8697-8583fee17812" providerId="ADAL" clId="{B8D82123-B041-ED43-A288-5335A6EB518C}" dt="2025-07-22T23:57:26.415" v="136" actId="13244"/>
          <ac:spMkLst>
            <pc:docMk/>
            <pc:sldMk cId="726108045" sldId="26427"/>
            <ac:spMk id="13" creationId="{B4893253-49A7-EED4-1E50-FD11E714F648}"/>
          </ac:spMkLst>
        </pc:spChg>
      </pc:sldChg>
      <pc:sldChg chg="del">
        <pc:chgData name="Natasha Talevski" userId="d6e11cb9-f322-4b55-8697-8583fee17812" providerId="ADAL" clId="{B8D82123-B041-ED43-A288-5335A6EB518C}" dt="2025-07-23T00:13:27.631" v="289" actId="2696"/>
        <pc:sldMkLst>
          <pc:docMk/>
          <pc:sldMk cId="2351205661" sldId="26509"/>
        </pc:sldMkLst>
      </pc:sldChg>
      <pc:sldChg chg="modSp mod">
        <pc:chgData name="Natasha Talevski" userId="d6e11cb9-f322-4b55-8697-8583fee17812" providerId="ADAL" clId="{B8D82123-B041-ED43-A288-5335A6EB518C}" dt="2025-07-23T00:08:51.612" v="250" actId="962"/>
        <pc:sldMkLst>
          <pc:docMk/>
          <pc:sldMk cId="2666771251" sldId="26517"/>
        </pc:sldMkLst>
        <pc:spChg chg="mod">
          <ac:chgData name="Natasha Talevski" userId="d6e11cb9-f322-4b55-8697-8583fee17812" providerId="ADAL" clId="{B8D82123-B041-ED43-A288-5335A6EB518C}" dt="2025-07-23T00:08:51.612" v="250" actId="962"/>
          <ac:spMkLst>
            <pc:docMk/>
            <pc:sldMk cId="2666771251" sldId="26517"/>
            <ac:spMk id="6" creationId="{91CC9984-1EC5-63F2-1511-A931BD1294B0}"/>
          </ac:spMkLst>
        </pc:spChg>
      </pc:sldChg>
      <pc:sldChg chg="modSp mod">
        <pc:chgData name="Natasha Talevski" userId="d6e11cb9-f322-4b55-8697-8583fee17812" providerId="ADAL" clId="{B8D82123-B041-ED43-A288-5335A6EB518C}" dt="2025-07-22T23:30:53.550" v="82" actId="962"/>
        <pc:sldMkLst>
          <pc:docMk/>
          <pc:sldMk cId="3012074565" sldId="26544"/>
        </pc:sldMkLst>
        <pc:spChg chg="mod">
          <ac:chgData name="Natasha Talevski" userId="d6e11cb9-f322-4b55-8697-8583fee17812" providerId="ADAL" clId="{B8D82123-B041-ED43-A288-5335A6EB518C}" dt="2025-07-22T23:30:53.550" v="82" actId="962"/>
          <ac:spMkLst>
            <pc:docMk/>
            <pc:sldMk cId="3012074565" sldId="26544"/>
            <ac:spMk id="2" creationId="{B5B31C45-D8F3-8072-28EF-07099838378D}"/>
          </ac:spMkLst>
        </pc:spChg>
      </pc:sldChg>
      <pc:sldChg chg="modSp mod">
        <pc:chgData name="Natasha Talevski" userId="d6e11cb9-f322-4b55-8697-8583fee17812" providerId="ADAL" clId="{B8D82123-B041-ED43-A288-5335A6EB518C}" dt="2025-07-23T00:02:44.858" v="196" actId="962"/>
        <pc:sldMkLst>
          <pc:docMk/>
          <pc:sldMk cId="2811375397" sldId="26545"/>
        </pc:sldMkLst>
        <pc:spChg chg="mod">
          <ac:chgData name="Natasha Talevski" userId="d6e11cb9-f322-4b55-8697-8583fee17812" providerId="ADAL" clId="{B8D82123-B041-ED43-A288-5335A6EB518C}" dt="2025-07-23T00:02:44.858" v="196" actId="962"/>
          <ac:spMkLst>
            <pc:docMk/>
            <pc:sldMk cId="2811375397" sldId="26545"/>
            <ac:spMk id="2" creationId="{B5B31C45-D8F3-8072-28EF-07099838378D}"/>
          </ac:spMkLst>
        </pc:spChg>
      </pc:sldChg>
      <pc:sldChg chg="addSp delSp modSp mod chgLayout">
        <pc:chgData name="Natasha Talevski" userId="d6e11cb9-f322-4b55-8697-8583fee17812" providerId="ADAL" clId="{B8D82123-B041-ED43-A288-5335A6EB518C}" dt="2025-07-23T00:00:52.464" v="170" actId="13244"/>
        <pc:sldMkLst>
          <pc:docMk/>
          <pc:sldMk cId="2713014864" sldId="26546"/>
        </pc:sldMkLst>
        <pc:spChg chg="del mod ord">
          <ac:chgData name="Natasha Talevski" userId="d6e11cb9-f322-4b55-8697-8583fee17812" providerId="ADAL" clId="{B8D82123-B041-ED43-A288-5335A6EB518C}" dt="2025-07-23T00:00:41.302" v="169" actId="478"/>
          <ac:spMkLst>
            <pc:docMk/>
            <pc:sldMk cId="2713014864" sldId="26546"/>
            <ac:spMk id="2" creationId="{0A6F2D02-C8BD-891D-BE53-55948663E470}"/>
          </ac:spMkLst>
        </pc:spChg>
        <pc:spChg chg="add del mod">
          <ac:chgData name="Natasha Talevski" userId="d6e11cb9-f322-4b55-8697-8583fee17812" providerId="ADAL" clId="{B8D82123-B041-ED43-A288-5335A6EB518C}" dt="2025-07-22T23:57:38.469" v="140" actId="6264"/>
          <ac:spMkLst>
            <pc:docMk/>
            <pc:sldMk cId="2713014864" sldId="26546"/>
            <ac:spMk id="3" creationId="{30E44B67-22BE-F60D-CF14-F6C2EB1D9991}"/>
          </ac:spMkLst>
        </pc:spChg>
        <pc:spChg chg="add del mod">
          <ac:chgData name="Natasha Talevski" userId="d6e11cb9-f322-4b55-8697-8583fee17812" providerId="ADAL" clId="{B8D82123-B041-ED43-A288-5335A6EB518C}" dt="2025-07-22T23:57:38.469" v="140" actId="6264"/>
          <ac:spMkLst>
            <pc:docMk/>
            <pc:sldMk cId="2713014864" sldId="26546"/>
            <ac:spMk id="4" creationId="{7FB7E273-89EB-905F-EC66-1CA04642BAF9}"/>
          </ac:spMkLst>
        </pc:spChg>
        <pc:spChg chg="add del mod">
          <ac:chgData name="Natasha Talevski" userId="d6e11cb9-f322-4b55-8697-8583fee17812" providerId="ADAL" clId="{B8D82123-B041-ED43-A288-5335A6EB518C}" dt="2025-07-22T23:57:38.469" v="140" actId="6264"/>
          <ac:spMkLst>
            <pc:docMk/>
            <pc:sldMk cId="2713014864" sldId="26546"/>
            <ac:spMk id="5" creationId="{8FB18865-74B0-DFF6-45BA-B5169029D964}"/>
          </ac:spMkLst>
        </pc:spChg>
        <pc:spChg chg="mod ord">
          <ac:chgData name="Natasha Talevski" userId="d6e11cb9-f322-4b55-8697-8583fee17812" providerId="ADAL" clId="{B8D82123-B041-ED43-A288-5335A6EB518C}" dt="2025-07-22T23:57:52.703" v="141" actId="13244"/>
          <ac:spMkLst>
            <pc:docMk/>
            <pc:sldMk cId="2713014864" sldId="26546"/>
            <ac:spMk id="6" creationId="{F348ED07-E093-845B-A9BF-58F349624C4A}"/>
          </ac:spMkLst>
        </pc:spChg>
        <pc:spChg chg="del mod ord">
          <ac:chgData name="Natasha Talevski" userId="d6e11cb9-f322-4b55-8697-8583fee17812" providerId="ADAL" clId="{B8D82123-B041-ED43-A288-5335A6EB518C}" dt="2025-07-22T23:58:09.251" v="146" actId="478"/>
          <ac:spMkLst>
            <pc:docMk/>
            <pc:sldMk cId="2713014864" sldId="26546"/>
            <ac:spMk id="7" creationId="{1E268FE2-ED86-F787-E77E-06FC29DF7909}"/>
          </ac:spMkLst>
        </pc:spChg>
        <pc:spChg chg="mod ord">
          <ac:chgData name="Natasha Talevski" userId="d6e11cb9-f322-4b55-8697-8583fee17812" providerId="ADAL" clId="{B8D82123-B041-ED43-A288-5335A6EB518C}" dt="2025-07-22T23:57:55.047" v="142" actId="13244"/>
          <ac:spMkLst>
            <pc:docMk/>
            <pc:sldMk cId="2713014864" sldId="26546"/>
            <ac:spMk id="8" creationId="{17CC89E1-A91D-28AC-5A70-1696A71EC0DF}"/>
          </ac:spMkLst>
        </pc:spChg>
        <pc:spChg chg="add del mod">
          <ac:chgData name="Natasha Talevski" userId="d6e11cb9-f322-4b55-8697-8583fee17812" providerId="ADAL" clId="{B8D82123-B041-ED43-A288-5335A6EB518C}" dt="2025-07-22T23:57:38.469" v="140" actId="6264"/>
          <ac:spMkLst>
            <pc:docMk/>
            <pc:sldMk cId="2713014864" sldId="26546"/>
            <ac:spMk id="10" creationId="{9FCA9471-6068-DA9E-84E6-F9D244B1FBFB}"/>
          </ac:spMkLst>
        </pc:spChg>
        <pc:spChg chg="add mod ord">
          <ac:chgData name="Natasha Talevski" userId="d6e11cb9-f322-4b55-8697-8583fee17812" providerId="ADAL" clId="{B8D82123-B041-ED43-A288-5335A6EB518C}" dt="2025-07-23T00:00:52.464" v="170" actId="13244"/>
          <ac:spMkLst>
            <pc:docMk/>
            <pc:sldMk cId="2713014864" sldId="26546"/>
            <ac:spMk id="12" creationId="{96D5287F-14D1-94FF-A6CB-499F7CFB265F}"/>
          </ac:spMkLst>
        </pc:spChg>
        <pc:graphicFrameChg chg="mod modGraphic">
          <ac:chgData name="Natasha Talevski" userId="d6e11cb9-f322-4b55-8697-8583fee17812" providerId="ADAL" clId="{B8D82123-B041-ED43-A288-5335A6EB518C}" dt="2025-07-23T00:00:37.258" v="168" actId="1076"/>
          <ac:graphicFrameMkLst>
            <pc:docMk/>
            <pc:sldMk cId="2713014864" sldId="26546"/>
            <ac:graphicFrameMk id="9" creationId="{B13F62F9-9E19-263F-911C-4D319B39A0E0}"/>
          </ac:graphicFrameMkLst>
        </pc:graphicFrameChg>
      </pc:sldChg>
      <pc:sldChg chg="del">
        <pc:chgData name="Natasha Talevski" userId="d6e11cb9-f322-4b55-8697-8583fee17812" providerId="ADAL" clId="{B8D82123-B041-ED43-A288-5335A6EB518C}" dt="2025-07-23T00:14:14.713" v="300" actId="2696"/>
        <pc:sldMkLst>
          <pc:docMk/>
          <pc:sldMk cId="1105953378" sldId="26580"/>
        </pc:sldMkLst>
      </pc:sldChg>
      <pc:sldChg chg="addSp delSp modSp add mod modClrScheme chgLayout">
        <pc:chgData name="Natasha Talevski" userId="d6e11cb9-f322-4b55-8697-8583fee17812" providerId="ADAL" clId="{B8D82123-B041-ED43-A288-5335A6EB518C}" dt="2025-07-23T05:03:25.609" v="322" actId="207"/>
        <pc:sldMkLst>
          <pc:docMk/>
          <pc:sldMk cId="154525784" sldId="26581"/>
        </pc:sldMkLst>
        <pc:spChg chg="add del mod ord">
          <ac:chgData name="Natasha Talevski" userId="d6e11cb9-f322-4b55-8697-8583fee17812" providerId="ADAL" clId="{B8D82123-B041-ED43-A288-5335A6EB518C}" dt="2025-07-22T23:31:23.916" v="95" actId="6264"/>
          <ac:spMkLst>
            <pc:docMk/>
            <pc:sldMk cId="154525784" sldId="26581"/>
            <ac:spMk id="2" creationId="{422D82DD-F74F-2A67-2673-0D96936106F0}"/>
          </ac:spMkLst>
        </pc:spChg>
        <pc:spChg chg="mod ord">
          <ac:chgData name="Natasha Talevski" userId="d6e11cb9-f322-4b55-8697-8583fee17812" providerId="ADAL" clId="{B8D82123-B041-ED43-A288-5335A6EB518C}" dt="2025-07-22T23:32:39.581" v="131" actId="962"/>
          <ac:spMkLst>
            <pc:docMk/>
            <pc:sldMk cId="154525784" sldId="26581"/>
            <ac:spMk id="3" creationId="{3FD0F90E-05CF-C8C9-AB7D-9861B9D6D538}"/>
          </ac:spMkLst>
        </pc:spChg>
        <pc:spChg chg="add del mod">
          <ac:chgData name="Natasha Talevski" userId="d6e11cb9-f322-4b55-8697-8583fee17812" providerId="ADAL" clId="{B8D82123-B041-ED43-A288-5335A6EB518C}" dt="2025-07-22T23:31:13.874" v="89" actId="478"/>
          <ac:spMkLst>
            <pc:docMk/>
            <pc:sldMk cId="154525784" sldId="26581"/>
            <ac:spMk id="5" creationId="{702929E3-83AC-C365-80C6-C58D77C620A4}"/>
          </ac:spMkLst>
        </pc:spChg>
        <pc:spChg chg="add del mod">
          <ac:chgData name="Natasha Talevski" userId="d6e11cb9-f322-4b55-8697-8583fee17812" providerId="ADAL" clId="{B8D82123-B041-ED43-A288-5335A6EB518C}" dt="2025-07-22T23:31:23.916" v="95" actId="6264"/>
          <ac:spMkLst>
            <pc:docMk/>
            <pc:sldMk cId="154525784" sldId="26581"/>
            <ac:spMk id="6" creationId="{2AB12DEC-B20D-875E-64B7-77FC9CBA50A0}"/>
          </ac:spMkLst>
        </pc:spChg>
        <pc:spChg chg="add del mod">
          <ac:chgData name="Natasha Talevski" userId="d6e11cb9-f322-4b55-8697-8583fee17812" providerId="ADAL" clId="{B8D82123-B041-ED43-A288-5335A6EB518C}" dt="2025-07-22T23:31:23.916" v="95" actId="6264"/>
          <ac:spMkLst>
            <pc:docMk/>
            <pc:sldMk cId="154525784" sldId="26581"/>
            <ac:spMk id="7" creationId="{D8E869FA-A04E-E473-6B6C-310A54703525}"/>
          </ac:spMkLst>
        </pc:spChg>
        <pc:spChg chg="add del mod ord">
          <ac:chgData name="Natasha Talevski" userId="d6e11cb9-f322-4b55-8697-8583fee17812" providerId="ADAL" clId="{B8D82123-B041-ED43-A288-5335A6EB518C}" dt="2025-07-22T23:31:31.717" v="98" actId="478"/>
          <ac:spMkLst>
            <pc:docMk/>
            <pc:sldMk cId="154525784" sldId="26581"/>
            <ac:spMk id="8" creationId="{DE0CC679-EAE0-C430-EB25-E0EE7C879DF6}"/>
          </ac:spMkLst>
        </pc:spChg>
        <pc:spChg chg="add mod ord">
          <ac:chgData name="Natasha Talevski" userId="d6e11cb9-f322-4b55-8697-8583fee17812" providerId="ADAL" clId="{B8D82123-B041-ED43-A288-5335A6EB518C}" dt="2025-07-22T23:32:35.019" v="128" actId="13244"/>
          <ac:spMkLst>
            <pc:docMk/>
            <pc:sldMk cId="154525784" sldId="26581"/>
            <ac:spMk id="9" creationId="{ADA97B2E-3669-D609-FC41-17D106CBA942}"/>
          </ac:spMkLst>
        </pc:spChg>
        <pc:spChg chg="add mod ord">
          <ac:chgData name="Natasha Talevski" userId="d6e11cb9-f322-4b55-8697-8583fee17812" providerId="ADAL" clId="{B8D82123-B041-ED43-A288-5335A6EB518C}" dt="2025-07-23T05:03:25.609" v="322" actId="207"/>
          <ac:spMkLst>
            <pc:docMk/>
            <pc:sldMk cId="154525784" sldId="26581"/>
            <ac:spMk id="10" creationId="{6A6E20DC-69B6-90E7-CF4C-830B06E10CCB}"/>
          </ac:spMkLst>
        </pc:spChg>
        <pc:spChg chg="mod ord">
          <ac:chgData name="Natasha Talevski" userId="d6e11cb9-f322-4b55-8697-8583fee17812" providerId="ADAL" clId="{B8D82123-B041-ED43-A288-5335A6EB518C}" dt="2025-07-22T23:32:32.708" v="127" actId="13244"/>
          <ac:spMkLst>
            <pc:docMk/>
            <pc:sldMk cId="154525784" sldId="26581"/>
            <ac:spMk id="11" creationId="{CC628844-61BF-F189-4A38-DE1B0FF0DDAF}"/>
          </ac:spMkLst>
        </pc:spChg>
        <pc:spChg chg="add del mod ord">
          <ac:chgData name="Natasha Talevski" userId="d6e11cb9-f322-4b55-8697-8583fee17812" providerId="ADAL" clId="{B8D82123-B041-ED43-A288-5335A6EB518C}" dt="2025-07-22T23:31:23.916" v="95" actId="6264"/>
          <ac:spMkLst>
            <pc:docMk/>
            <pc:sldMk cId="154525784" sldId="26581"/>
            <ac:spMk id="12" creationId="{EC927836-D414-9452-AF41-DBFB2FED1A99}"/>
          </ac:spMkLst>
        </pc:spChg>
        <pc:spChg chg="del mod ord">
          <ac:chgData name="Natasha Talevski" userId="d6e11cb9-f322-4b55-8697-8583fee17812" providerId="ADAL" clId="{B8D82123-B041-ED43-A288-5335A6EB518C}" dt="2025-07-22T23:31:19.114" v="93" actId="478"/>
          <ac:spMkLst>
            <pc:docMk/>
            <pc:sldMk cId="154525784" sldId="26581"/>
            <ac:spMk id="13" creationId="{EB904EF8-C3EC-8EEF-3B4C-D77917164383}"/>
          </ac:spMkLst>
        </pc:spChg>
        <pc:spChg chg="add mod ord">
          <ac:chgData name="Natasha Talevski" userId="d6e11cb9-f322-4b55-8697-8583fee17812" providerId="ADAL" clId="{B8D82123-B041-ED43-A288-5335A6EB518C}" dt="2025-07-23T05:03:25.609" v="322" actId="207"/>
          <ac:spMkLst>
            <pc:docMk/>
            <pc:sldMk cId="154525784" sldId="26581"/>
            <ac:spMk id="14" creationId="{740F2887-5BAE-59A7-8D5B-CB5D41544D1F}"/>
          </ac:spMkLst>
        </pc:spChg>
      </pc:sldChg>
      <pc:sldChg chg="add del">
        <pc:chgData name="Natasha Talevski" userId="d6e11cb9-f322-4b55-8697-8583fee17812" providerId="ADAL" clId="{B8D82123-B041-ED43-A288-5335A6EB518C}" dt="2025-07-22T23:28:24.642" v="66" actId="2696"/>
        <pc:sldMkLst>
          <pc:docMk/>
          <pc:sldMk cId="2663455082" sldId="26581"/>
        </pc:sldMkLst>
      </pc:sldChg>
      <pc:sldChg chg="addSp delSp modSp add mod modClrScheme chgLayout">
        <pc:chgData name="Natasha Talevski" userId="d6e11cb9-f322-4b55-8697-8583fee17812" providerId="ADAL" clId="{B8D82123-B041-ED43-A288-5335A6EB518C}" dt="2025-07-23T05:03:31.392" v="323" actId="207"/>
        <pc:sldMkLst>
          <pc:docMk/>
          <pc:sldMk cId="1048100456" sldId="26582"/>
        </pc:sldMkLst>
        <pc:spChg chg="mod ord">
          <ac:chgData name="Natasha Talevski" userId="d6e11cb9-f322-4b55-8697-8583fee17812" providerId="ADAL" clId="{B8D82123-B041-ED43-A288-5335A6EB518C}" dt="2025-07-23T00:07:14.991" v="245" actId="962"/>
          <ac:spMkLst>
            <pc:docMk/>
            <pc:sldMk cId="1048100456" sldId="26582"/>
            <ac:spMk id="2" creationId="{A4ACFABD-EDE4-4AE0-3376-57E1932B77AA}"/>
          </ac:spMkLst>
        </pc:spChg>
        <pc:spChg chg="mod ord">
          <ac:chgData name="Natasha Talevski" userId="d6e11cb9-f322-4b55-8697-8583fee17812" providerId="ADAL" clId="{B8D82123-B041-ED43-A288-5335A6EB518C}" dt="2025-07-23T00:07:18.417" v="246" actId="13244"/>
          <ac:spMkLst>
            <pc:docMk/>
            <pc:sldMk cId="1048100456" sldId="26582"/>
            <ac:spMk id="3" creationId="{51590B5B-14FE-D5FD-239B-B940C0A7656D}"/>
          </ac:spMkLst>
        </pc:spChg>
        <pc:spChg chg="del mod ord">
          <ac:chgData name="Natasha Talevski" userId="d6e11cb9-f322-4b55-8697-8583fee17812" providerId="ADAL" clId="{B8D82123-B041-ED43-A288-5335A6EB518C}" dt="2025-07-23T00:05:26.549" v="224" actId="478"/>
          <ac:spMkLst>
            <pc:docMk/>
            <pc:sldMk cId="1048100456" sldId="26582"/>
            <ac:spMk id="4" creationId="{984A2762-9735-7FCE-988D-DB79B40CBDFB}"/>
          </ac:spMkLst>
        </pc:spChg>
        <pc:spChg chg="del mod ord">
          <ac:chgData name="Natasha Talevski" userId="d6e11cb9-f322-4b55-8697-8583fee17812" providerId="ADAL" clId="{B8D82123-B041-ED43-A288-5335A6EB518C}" dt="2025-07-23T00:05:24.461" v="222" actId="478"/>
          <ac:spMkLst>
            <pc:docMk/>
            <pc:sldMk cId="1048100456" sldId="26582"/>
            <ac:spMk id="5" creationId="{981718A4-AC51-45B8-B9D3-659C4507B435}"/>
          </ac:spMkLst>
        </pc:spChg>
        <pc:spChg chg="add del mod ord">
          <ac:chgData name="Natasha Talevski" userId="d6e11cb9-f322-4b55-8697-8583fee17812" providerId="ADAL" clId="{B8D82123-B041-ED43-A288-5335A6EB518C}" dt="2025-07-23T00:05:27.434" v="225" actId="478"/>
          <ac:spMkLst>
            <pc:docMk/>
            <pc:sldMk cId="1048100456" sldId="26582"/>
            <ac:spMk id="6" creationId="{46532DEB-8AD0-D082-2B20-E901737BB6E6}"/>
          </ac:spMkLst>
        </pc:spChg>
        <pc:spChg chg="add del mod">
          <ac:chgData name="Natasha Talevski" userId="d6e11cb9-f322-4b55-8697-8583fee17812" providerId="ADAL" clId="{B8D82123-B041-ED43-A288-5335A6EB518C}" dt="2025-07-23T00:05:25.293" v="223" actId="478"/>
          <ac:spMkLst>
            <pc:docMk/>
            <pc:sldMk cId="1048100456" sldId="26582"/>
            <ac:spMk id="8" creationId="{CCC5D98F-4D20-43CE-E67E-BD4D9D99D141}"/>
          </ac:spMkLst>
        </pc:spChg>
        <pc:spChg chg="add del mod">
          <ac:chgData name="Natasha Talevski" userId="d6e11cb9-f322-4b55-8697-8583fee17812" providerId="ADAL" clId="{B8D82123-B041-ED43-A288-5335A6EB518C}" dt="2025-07-23T00:05:28.431" v="226" actId="6264"/>
          <ac:spMkLst>
            <pc:docMk/>
            <pc:sldMk cId="1048100456" sldId="26582"/>
            <ac:spMk id="9" creationId="{4631710B-6433-1D44-3FBC-554C4A4D1360}"/>
          </ac:spMkLst>
        </pc:spChg>
        <pc:spChg chg="add del mod">
          <ac:chgData name="Natasha Talevski" userId="d6e11cb9-f322-4b55-8697-8583fee17812" providerId="ADAL" clId="{B8D82123-B041-ED43-A288-5335A6EB518C}" dt="2025-07-23T00:05:28.431" v="226" actId="6264"/>
          <ac:spMkLst>
            <pc:docMk/>
            <pc:sldMk cId="1048100456" sldId="26582"/>
            <ac:spMk id="10" creationId="{4D858DCA-F538-C69C-317C-95E51AFB861D}"/>
          </ac:spMkLst>
        </pc:spChg>
        <pc:spChg chg="add del mod ord">
          <ac:chgData name="Natasha Talevski" userId="d6e11cb9-f322-4b55-8697-8583fee17812" providerId="ADAL" clId="{B8D82123-B041-ED43-A288-5335A6EB518C}" dt="2025-07-23T00:05:41.247" v="231" actId="478"/>
          <ac:spMkLst>
            <pc:docMk/>
            <pc:sldMk cId="1048100456" sldId="26582"/>
            <ac:spMk id="11" creationId="{5C68974B-4897-F255-B6D0-CB9CEF50728A}"/>
          </ac:spMkLst>
        </pc:spChg>
        <pc:spChg chg="add mod ord">
          <ac:chgData name="Natasha Talevski" userId="d6e11cb9-f322-4b55-8697-8583fee17812" providerId="ADAL" clId="{B8D82123-B041-ED43-A288-5335A6EB518C}" dt="2025-07-23T00:07:20.362" v="247" actId="13244"/>
          <ac:spMkLst>
            <pc:docMk/>
            <pc:sldMk cId="1048100456" sldId="26582"/>
            <ac:spMk id="12" creationId="{1340FB4E-3832-1CA1-DAAD-7DD90643E733}"/>
          </ac:spMkLst>
        </pc:spChg>
        <pc:spChg chg="add del">
          <ac:chgData name="Natasha Talevski" userId="d6e11cb9-f322-4b55-8697-8583fee17812" providerId="ADAL" clId="{B8D82123-B041-ED43-A288-5335A6EB518C}" dt="2025-07-23T00:05:38.488" v="230" actId="22"/>
          <ac:spMkLst>
            <pc:docMk/>
            <pc:sldMk cId="1048100456" sldId="26582"/>
            <ac:spMk id="14" creationId="{0C3BA014-9E40-A952-0876-9D761707A682}"/>
          </ac:spMkLst>
        </pc:spChg>
        <pc:spChg chg="add mod ord">
          <ac:chgData name="Natasha Talevski" userId="d6e11cb9-f322-4b55-8697-8583fee17812" providerId="ADAL" clId="{B8D82123-B041-ED43-A288-5335A6EB518C}" dt="2025-07-23T05:03:31.392" v="323" actId="207"/>
          <ac:spMkLst>
            <pc:docMk/>
            <pc:sldMk cId="1048100456" sldId="26582"/>
            <ac:spMk id="15" creationId="{437F2689-85EA-6482-C83F-E249FDD8B268}"/>
          </ac:spMkLst>
        </pc:spChg>
        <pc:spChg chg="add mod ord">
          <ac:chgData name="Natasha Talevski" userId="d6e11cb9-f322-4b55-8697-8583fee17812" providerId="ADAL" clId="{B8D82123-B041-ED43-A288-5335A6EB518C}" dt="2025-07-23T05:03:31.392" v="323" actId="207"/>
          <ac:spMkLst>
            <pc:docMk/>
            <pc:sldMk cId="1048100456" sldId="26582"/>
            <ac:spMk id="16" creationId="{FFF1EF1A-A086-D3B8-D540-3DA3E6B00C32}"/>
          </ac:spMkLst>
        </pc:spChg>
        <pc:spChg chg="add mod ord">
          <ac:chgData name="Natasha Talevski" userId="d6e11cb9-f322-4b55-8697-8583fee17812" providerId="ADAL" clId="{B8D82123-B041-ED43-A288-5335A6EB518C}" dt="2025-07-23T05:03:31.392" v="323" actId="207"/>
          <ac:spMkLst>
            <pc:docMk/>
            <pc:sldMk cId="1048100456" sldId="26582"/>
            <ac:spMk id="17" creationId="{24F1DCE2-8E9E-E947-03F3-059911391645}"/>
          </ac:spMkLst>
        </pc:spChg>
      </pc:sldChg>
      <pc:sldChg chg="addSp delSp modSp add mod chgLayout">
        <pc:chgData name="Natasha Talevski" userId="d6e11cb9-f322-4b55-8697-8583fee17812" providerId="ADAL" clId="{B8D82123-B041-ED43-A288-5335A6EB518C}" dt="2025-07-23T00:13:37.660" v="292" actId="13244"/>
        <pc:sldMkLst>
          <pc:docMk/>
          <pc:sldMk cId="127679106" sldId="26583"/>
        </pc:sldMkLst>
        <pc:spChg chg="mod ord">
          <ac:chgData name="Natasha Talevski" userId="d6e11cb9-f322-4b55-8697-8583fee17812" providerId="ADAL" clId="{B8D82123-B041-ED43-A288-5335A6EB518C}" dt="2025-07-23T00:12:56" v="257" actId="6264"/>
          <ac:spMkLst>
            <pc:docMk/>
            <pc:sldMk cId="127679106" sldId="26583"/>
            <ac:spMk id="2" creationId="{3A299A86-7917-E423-C8A0-65088CB1AF74}"/>
          </ac:spMkLst>
        </pc:spChg>
        <pc:spChg chg="del">
          <ac:chgData name="Natasha Talevski" userId="d6e11cb9-f322-4b55-8697-8583fee17812" providerId="ADAL" clId="{B8D82123-B041-ED43-A288-5335A6EB518C}" dt="2025-07-23T00:12:53.312" v="256" actId="478"/>
          <ac:spMkLst>
            <pc:docMk/>
            <pc:sldMk cId="127679106" sldId="26583"/>
            <ac:spMk id="3" creationId="{9B90BC15-0F1F-87CC-BBE0-7834D69CFB54}"/>
          </ac:spMkLst>
        </pc:spChg>
        <pc:spChg chg="del">
          <ac:chgData name="Natasha Talevski" userId="d6e11cb9-f322-4b55-8697-8583fee17812" providerId="ADAL" clId="{B8D82123-B041-ED43-A288-5335A6EB518C}" dt="2025-07-23T00:12:53.312" v="256" actId="478"/>
          <ac:spMkLst>
            <pc:docMk/>
            <pc:sldMk cId="127679106" sldId="26583"/>
            <ac:spMk id="4" creationId="{36BFD138-FF7E-CF39-F0D8-2C540DE65E60}"/>
          </ac:spMkLst>
        </pc:spChg>
        <pc:spChg chg="del">
          <ac:chgData name="Natasha Talevski" userId="d6e11cb9-f322-4b55-8697-8583fee17812" providerId="ADAL" clId="{B8D82123-B041-ED43-A288-5335A6EB518C}" dt="2025-07-23T00:12:53.312" v="256" actId="478"/>
          <ac:spMkLst>
            <pc:docMk/>
            <pc:sldMk cId="127679106" sldId="26583"/>
            <ac:spMk id="6" creationId="{35AFFA64-4C77-2C85-FB71-EE028B92CAEE}"/>
          </ac:spMkLst>
        </pc:spChg>
        <pc:spChg chg="add del mod">
          <ac:chgData name="Natasha Talevski" userId="d6e11cb9-f322-4b55-8697-8583fee17812" providerId="ADAL" clId="{B8D82123-B041-ED43-A288-5335A6EB518C}" dt="2025-07-23T00:12:56" v="257" actId="6264"/>
          <ac:spMkLst>
            <pc:docMk/>
            <pc:sldMk cId="127679106" sldId="26583"/>
            <ac:spMk id="7" creationId="{9EE6BD95-A373-9D69-13CE-CA64969F434E}"/>
          </ac:spMkLst>
        </pc:spChg>
        <pc:spChg chg="add del mod">
          <ac:chgData name="Natasha Talevski" userId="d6e11cb9-f322-4b55-8697-8583fee17812" providerId="ADAL" clId="{B8D82123-B041-ED43-A288-5335A6EB518C}" dt="2025-07-23T00:12:56" v="257" actId="6264"/>
          <ac:spMkLst>
            <pc:docMk/>
            <pc:sldMk cId="127679106" sldId="26583"/>
            <ac:spMk id="9" creationId="{B7FBB38B-DBF3-6852-871A-CD912A6186CE}"/>
          </ac:spMkLst>
        </pc:spChg>
        <pc:spChg chg="add del mod">
          <ac:chgData name="Natasha Talevski" userId="d6e11cb9-f322-4b55-8697-8583fee17812" providerId="ADAL" clId="{B8D82123-B041-ED43-A288-5335A6EB518C}" dt="2025-07-23T00:12:56" v="257" actId="6264"/>
          <ac:spMkLst>
            <pc:docMk/>
            <pc:sldMk cId="127679106" sldId="26583"/>
            <ac:spMk id="10" creationId="{C90AB1E9-5E4B-77F6-92B5-C562491C7D0D}"/>
          </ac:spMkLst>
        </pc:spChg>
        <pc:spChg chg="add mod ord">
          <ac:chgData name="Natasha Talevski" userId="d6e11cb9-f322-4b55-8697-8583fee17812" providerId="ADAL" clId="{B8D82123-B041-ED43-A288-5335A6EB518C}" dt="2025-07-23T00:13:34.007" v="290" actId="13244"/>
          <ac:spMkLst>
            <pc:docMk/>
            <pc:sldMk cId="127679106" sldId="26583"/>
            <ac:spMk id="11" creationId="{C9B733C8-8BBE-A370-E60A-1477FB07E9F5}"/>
          </ac:spMkLst>
        </pc:spChg>
        <pc:spChg chg="add del mod ord">
          <ac:chgData name="Natasha Talevski" userId="d6e11cb9-f322-4b55-8697-8583fee17812" providerId="ADAL" clId="{B8D82123-B041-ED43-A288-5335A6EB518C}" dt="2025-07-23T00:12:57.779" v="258" actId="478"/>
          <ac:spMkLst>
            <pc:docMk/>
            <pc:sldMk cId="127679106" sldId="26583"/>
            <ac:spMk id="12" creationId="{F5274D86-3C70-5246-5913-0A957F7F118B}"/>
          </ac:spMkLst>
        </pc:spChg>
        <pc:spChg chg="add mod ord">
          <ac:chgData name="Natasha Talevski" userId="d6e11cb9-f322-4b55-8697-8583fee17812" providerId="ADAL" clId="{B8D82123-B041-ED43-A288-5335A6EB518C}" dt="2025-07-23T00:13:35.601" v="291" actId="13244"/>
          <ac:spMkLst>
            <pc:docMk/>
            <pc:sldMk cId="127679106" sldId="26583"/>
            <ac:spMk id="13" creationId="{6808074C-762A-4C2B-3DE7-D280D0687A4A}"/>
          </ac:spMkLst>
        </pc:spChg>
        <pc:spChg chg="add mod ord">
          <ac:chgData name="Natasha Talevski" userId="d6e11cb9-f322-4b55-8697-8583fee17812" providerId="ADAL" clId="{B8D82123-B041-ED43-A288-5335A6EB518C}" dt="2025-07-23T00:13:37.660" v="292" actId="13244"/>
          <ac:spMkLst>
            <pc:docMk/>
            <pc:sldMk cId="127679106" sldId="26583"/>
            <ac:spMk id="14" creationId="{C1B569E4-89AB-3155-FA9A-624AB84EE7F0}"/>
          </ac:spMkLst>
        </pc:spChg>
      </pc:sldChg>
      <pc:sldChg chg="addSp delSp modSp add mod chgLayout">
        <pc:chgData name="Natasha Talevski" userId="d6e11cb9-f322-4b55-8697-8583fee17812" providerId="ADAL" clId="{B8D82123-B041-ED43-A288-5335A6EB518C}" dt="2025-07-23T00:14:27.364" v="303" actId="13244"/>
        <pc:sldMkLst>
          <pc:docMk/>
          <pc:sldMk cId="720862045" sldId="26584"/>
        </pc:sldMkLst>
        <pc:spChg chg="mod ord">
          <ac:chgData name="Natasha Talevski" userId="d6e11cb9-f322-4b55-8697-8583fee17812" providerId="ADAL" clId="{B8D82123-B041-ED43-A288-5335A6EB518C}" dt="2025-07-23T00:13:49.044" v="295" actId="6264"/>
          <ac:spMkLst>
            <pc:docMk/>
            <pc:sldMk cId="720862045" sldId="26584"/>
            <ac:spMk id="2" creationId="{57F0FB6F-8F4A-8FC7-A58C-9DCA61D24D64}"/>
          </ac:spMkLst>
        </pc:spChg>
        <pc:spChg chg="del">
          <ac:chgData name="Natasha Talevski" userId="d6e11cb9-f322-4b55-8697-8583fee17812" providerId="ADAL" clId="{B8D82123-B041-ED43-A288-5335A6EB518C}" dt="2025-07-23T00:13:46.556" v="294" actId="478"/>
          <ac:spMkLst>
            <pc:docMk/>
            <pc:sldMk cId="720862045" sldId="26584"/>
            <ac:spMk id="3" creationId="{A7D6F5EB-FCE6-5B74-D1CD-BED6EB25DCE0}"/>
          </ac:spMkLst>
        </pc:spChg>
        <pc:spChg chg="del">
          <ac:chgData name="Natasha Talevski" userId="d6e11cb9-f322-4b55-8697-8583fee17812" providerId="ADAL" clId="{B8D82123-B041-ED43-A288-5335A6EB518C}" dt="2025-07-23T00:13:46.556" v="294" actId="478"/>
          <ac:spMkLst>
            <pc:docMk/>
            <pc:sldMk cId="720862045" sldId="26584"/>
            <ac:spMk id="4" creationId="{35FA1C82-42BD-CCE6-8783-5DE50DD7F1BC}"/>
          </ac:spMkLst>
        </pc:spChg>
        <pc:spChg chg="del">
          <ac:chgData name="Natasha Talevski" userId="d6e11cb9-f322-4b55-8697-8583fee17812" providerId="ADAL" clId="{B8D82123-B041-ED43-A288-5335A6EB518C}" dt="2025-07-23T00:13:46.556" v="294" actId="478"/>
          <ac:spMkLst>
            <pc:docMk/>
            <pc:sldMk cId="720862045" sldId="26584"/>
            <ac:spMk id="6" creationId="{DD3640C0-C298-C7D9-95B1-3836E051BA30}"/>
          </ac:spMkLst>
        </pc:spChg>
        <pc:spChg chg="add del mod">
          <ac:chgData name="Natasha Talevski" userId="d6e11cb9-f322-4b55-8697-8583fee17812" providerId="ADAL" clId="{B8D82123-B041-ED43-A288-5335A6EB518C}" dt="2025-07-23T00:13:49.044" v="295" actId="6264"/>
          <ac:spMkLst>
            <pc:docMk/>
            <pc:sldMk cId="720862045" sldId="26584"/>
            <ac:spMk id="7" creationId="{8AEE0DD9-645B-A131-1E40-846FCB756EDB}"/>
          </ac:spMkLst>
        </pc:spChg>
        <pc:spChg chg="add del mod">
          <ac:chgData name="Natasha Talevski" userId="d6e11cb9-f322-4b55-8697-8583fee17812" providerId="ADAL" clId="{B8D82123-B041-ED43-A288-5335A6EB518C}" dt="2025-07-23T00:13:49.044" v="295" actId="6264"/>
          <ac:spMkLst>
            <pc:docMk/>
            <pc:sldMk cId="720862045" sldId="26584"/>
            <ac:spMk id="9" creationId="{A7FC0D6A-57E5-88FC-FB9A-033E7B46BEA6}"/>
          </ac:spMkLst>
        </pc:spChg>
        <pc:spChg chg="add del mod">
          <ac:chgData name="Natasha Talevski" userId="d6e11cb9-f322-4b55-8697-8583fee17812" providerId="ADAL" clId="{B8D82123-B041-ED43-A288-5335A6EB518C}" dt="2025-07-23T00:13:49.044" v="295" actId="6264"/>
          <ac:spMkLst>
            <pc:docMk/>
            <pc:sldMk cId="720862045" sldId="26584"/>
            <ac:spMk id="10" creationId="{CA787A53-90CE-2AE0-579D-D5AFF99855F1}"/>
          </ac:spMkLst>
        </pc:spChg>
        <pc:spChg chg="add mod ord">
          <ac:chgData name="Natasha Talevski" userId="d6e11cb9-f322-4b55-8697-8583fee17812" providerId="ADAL" clId="{B8D82123-B041-ED43-A288-5335A6EB518C}" dt="2025-07-23T00:14:23.715" v="301" actId="13244"/>
          <ac:spMkLst>
            <pc:docMk/>
            <pc:sldMk cId="720862045" sldId="26584"/>
            <ac:spMk id="11" creationId="{95AED1AA-1677-74FD-4536-2B8E1B5C4BF1}"/>
          </ac:spMkLst>
        </pc:spChg>
        <pc:spChg chg="add del mod ord">
          <ac:chgData name="Natasha Talevski" userId="d6e11cb9-f322-4b55-8697-8583fee17812" providerId="ADAL" clId="{B8D82123-B041-ED43-A288-5335A6EB518C}" dt="2025-07-23T00:14:11.358" v="298" actId="478"/>
          <ac:spMkLst>
            <pc:docMk/>
            <pc:sldMk cId="720862045" sldId="26584"/>
            <ac:spMk id="12" creationId="{80A371C0-A823-D56A-D671-1BE09A23FB8C}"/>
          </ac:spMkLst>
        </pc:spChg>
        <pc:spChg chg="add mod ord">
          <ac:chgData name="Natasha Talevski" userId="d6e11cb9-f322-4b55-8697-8583fee17812" providerId="ADAL" clId="{B8D82123-B041-ED43-A288-5335A6EB518C}" dt="2025-07-23T00:14:25.293" v="302" actId="13244"/>
          <ac:spMkLst>
            <pc:docMk/>
            <pc:sldMk cId="720862045" sldId="26584"/>
            <ac:spMk id="13" creationId="{9EA67162-111B-5D10-5381-1E9E6F5C3FA5}"/>
          </ac:spMkLst>
        </pc:spChg>
        <pc:spChg chg="add mod ord">
          <ac:chgData name="Natasha Talevski" userId="d6e11cb9-f322-4b55-8697-8583fee17812" providerId="ADAL" clId="{B8D82123-B041-ED43-A288-5335A6EB518C}" dt="2025-07-23T00:14:27.364" v="303" actId="13244"/>
          <ac:spMkLst>
            <pc:docMk/>
            <pc:sldMk cId="720862045" sldId="26584"/>
            <ac:spMk id="14" creationId="{9CB59A76-A4A1-F74F-3290-A449635FC28C}"/>
          </ac:spMkLst>
        </pc:spChg>
      </pc:sldChg>
      <pc:sldChg chg="addSp delSp modSp add mod chgLayout">
        <pc:chgData name="Natasha Talevski" userId="d6e11cb9-f322-4b55-8697-8583fee17812" providerId="ADAL" clId="{B8D82123-B041-ED43-A288-5335A6EB518C}" dt="2025-07-23T00:15:42.233" v="317" actId="962"/>
        <pc:sldMkLst>
          <pc:docMk/>
          <pc:sldMk cId="616905713" sldId="26585"/>
        </pc:sldMkLst>
        <pc:spChg chg="mod ord">
          <ac:chgData name="Natasha Talevski" userId="d6e11cb9-f322-4b55-8697-8583fee17812" providerId="ADAL" clId="{B8D82123-B041-ED43-A288-5335A6EB518C}" dt="2025-07-23T00:15:42.233" v="317" actId="962"/>
          <ac:spMkLst>
            <pc:docMk/>
            <pc:sldMk cId="616905713" sldId="26585"/>
            <ac:spMk id="2" creationId="{5FD51011-2E66-9DFE-AC47-632B78E5249E}"/>
          </ac:spMkLst>
        </pc:spChg>
        <pc:spChg chg="del">
          <ac:chgData name="Natasha Talevski" userId="d6e11cb9-f322-4b55-8697-8583fee17812" providerId="ADAL" clId="{B8D82123-B041-ED43-A288-5335A6EB518C}" dt="2025-07-23T00:15:08.642" v="307" actId="478"/>
          <ac:spMkLst>
            <pc:docMk/>
            <pc:sldMk cId="616905713" sldId="26585"/>
            <ac:spMk id="3" creationId="{6D0729DC-BF54-06D6-FDA8-6A801DC4A076}"/>
          </ac:spMkLst>
        </pc:spChg>
        <pc:spChg chg="add del mod">
          <ac:chgData name="Natasha Talevski" userId="d6e11cb9-f322-4b55-8697-8583fee17812" providerId="ADAL" clId="{B8D82123-B041-ED43-A288-5335A6EB518C}" dt="2025-07-23T00:15:10.574" v="308" actId="6264"/>
          <ac:spMkLst>
            <pc:docMk/>
            <pc:sldMk cId="616905713" sldId="26585"/>
            <ac:spMk id="5" creationId="{8B7099CE-7D3B-25FE-F294-002BC60ABD9C}"/>
          </ac:spMkLst>
        </pc:spChg>
        <pc:spChg chg="del">
          <ac:chgData name="Natasha Talevski" userId="d6e11cb9-f322-4b55-8697-8583fee17812" providerId="ADAL" clId="{B8D82123-B041-ED43-A288-5335A6EB518C}" dt="2025-07-23T00:15:08.642" v="307" actId="478"/>
          <ac:spMkLst>
            <pc:docMk/>
            <pc:sldMk cId="616905713" sldId="26585"/>
            <ac:spMk id="7" creationId="{47EEDC66-B6AC-DBC3-3927-0C5BC4CBF286}"/>
          </ac:spMkLst>
        </pc:spChg>
        <pc:spChg chg="del mod">
          <ac:chgData name="Natasha Talevski" userId="d6e11cb9-f322-4b55-8697-8583fee17812" providerId="ADAL" clId="{B8D82123-B041-ED43-A288-5335A6EB518C}" dt="2025-07-23T00:15:08.642" v="307" actId="478"/>
          <ac:spMkLst>
            <pc:docMk/>
            <pc:sldMk cId="616905713" sldId="26585"/>
            <ac:spMk id="8" creationId="{35040AE8-3763-C3CA-8FDA-9CD8D293E8C2}"/>
          </ac:spMkLst>
        </pc:spChg>
        <pc:spChg chg="add del mod">
          <ac:chgData name="Natasha Talevski" userId="d6e11cb9-f322-4b55-8697-8583fee17812" providerId="ADAL" clId="{B8D82123-B041-ED43-A288-5335A6EB518C}" dt="2025-07-23T00:15:10.574" v="308" actId="6264"/>
          <ac:spMkLst>
            <pc:docMk/>
            <pc:sldMk cId="616905713" sldId="26585"/>
            <ac:spMk id="9" creationId="{10D6446C-C9EE-D443-CCD3-D631B08EC554}"/>
          </ac:spMkLst>
        </pc:spChg>
        <pc:spChg chg="add del mod">
          <ac:chgData name="Natasha Talevski" userId="d6e11cb9-f322-4b55-8697-8583fee17812" providerId="ADAL" clId="{B8D82123-B041-ED43-A288-5335A6EB518C}" dt="2025-07-23T00:15:10.574" v="308" actId="6264"/>
          <ac:spMkLst>
            <pc:docMk/>
            <pc:sldMk cId="616905713" sldId="26585"/>
            <ac:spMk id="10" creationId="{C21DAE34-D6F3-E524-D564-04E1FF4D48EB}"/>
          </ac:spMkLst>
        </pc:spChg>
        <pc:spChg chg="add mod ord">
          <ac:chgData name="Natasha Talevski" userId="d6e11cb9-f322-4b55-8697-8583fee17812" providerId="ADAL" clId="{B8D82123-B041-ED43-A288-5335A6EB518C}" dt="2025-07-23T00:15:35.117" v="314" actId="13244"/>
          <ac:spMkLst>
            <pc:docMk/>
            <pc:sldMk cId="616905713" sldId="26585"/>
            <ac:spMk id="11" creationId="{6D4B6E7B-C7D8-4F8C-8A72-2ECFC25FC3D8}"/>
          </ac:spMkLst>
        </pc:spChg>
        <pc:spChg chg="add mod ord">
          <ac:chgData name="Natasha Talevski" userId="d6e11cb9-f322-4b55-8697-8583fee17812" providerId="ADAL" clId="{B8D82123-B041-ED43-A288-5335A6EB518C}" dt="2025-07-23T00:15:37.870" v="315" actId="13244"/>
          <ac:spMkLst>
            <pc:docMk/>
            <pc:sldMk cId="616905713" sldId="26585"/>
            <ac:spMk id="12" creationId="{4897F6F1-1A12-0EA2-1035-1C204A46246F}"/>
          </ac:spMkLst>
        </pc:spChg>
        <pc:spChg chg="add mod ord">
          <ac:chgData name="Natasha Talevski" userId="d6e11cb9-f322-4b55-8697-8583fee17812" providerId="ADAL" clId="{B8D82123-B041-ED43-A288-5335A6EB518C}" dt="2025-07-23T00:15:39.321" v="316" actId="13244"/>
          <ac:spMkLst>
            <pc:docMk/>
            <pc:sldMk cId="616905713" sldId="26585"/>
            <ac:spMk id="13" creationId="{06FB67F8-F2EE-2689-4E6B-0D410648CC31}"/>
          </ac:spMkLst>
        </pc:spChg>
      </pc:sldChg>
    </pc:docChg>
  </pc:docChgLst>
  <pc:docChgLst>
    <pc:chgData name="Mark McDonald" userId="450f036d-e46d-4f0c-a6d9-4ab68b2a8b10" providerId="ADAL" clId="{FA66A97B-DCE4-44A9-8954-A5FCF61F2056}"/>
    <pc:docChg chg="custSel modSld">
      <pc:chgData name="Mark McDonald" userId="450f036d-e46d-4f0c-a6d9-4ab68b2a8b10" providerId="ADAL" clId="{FA66A97B-DCE4-44A9-8954-A5FCF61F2056}" dt="2024-10-14T03:18:40.510" v="2" actId="700"/>
      <pc:docMkLst>
        <pc:docMk/>
      </pc:docMkLst>
      <pc:sldChg chg="addSp delSp modSp mod modClrScheme chgLayout">
        <pc:chgData name="Mark McDonald" userId="450f036d-e46d-4f0c-a6d9-4ab68b2a8b10" providerId="ADAL" clId="{FA66A97B-DCE4-44A9-8954-A5FCF61F2056}" dt="2024-10-14T03:18:40.510" v="2" actId="700"/>
        <pc:sldMkLst>
          <pc:docMk/>
          <pc:sldMk cId="3218114721" sldId="266"/>
        </pc:sldMkLst>
      </pc:sldChg>
    </pc:docChg>
  </pc:docChgLst>
  <pc:docChgLst>
    <pc:chgData name="Kylie Davis" userId="7921ae33-6528-458f-bbd6-4afd26153ed1" providerId="ADAL" clId="{F54B761B-1D6F-44F3-B869-1BD2A5CB1B0D}"/>
    <pc:docChg chg="undo custSel addSld delSld modSld sldOrd modSection">
      <pc:chgData name="Kylie Davis" userId="7921ae33-6528-458f-bbd6-4afd26153ed1" providerId="ADAL" clId="{F54B761B-1D6F-44F3-B869-1BD2A5CB1B0D}" dt="2025-05-23T01:31:44.045" v="5315"/>
      <pc:docMkLst>
        <pc:docMk/>
      </pc:docMkLst>
      <pc:sldChg chg="delSp del mod modNotesTx">
        <pc:chgData name="Kylie Davis" userId="7921ae33-6528-458f-bbd6-4afd26153ed1" providerId="ADAL" clId="{F54B761B-1D6F-44F3-B869-1BD2A5CB1B0D}" dt="2025-05-23T00:07:22.153" v="5289" actId="47"/>
        <pc:sldMkLst>
          <pc:docMk/>
          <pc:sldMk cId="3218114721" sldId="266"/>
        </pc:sldMkLst>
      </pc:sldChg>
      <pc:sldChg chg="del">
        <pc:chgData name="Kylie Davis" userId="7921ae33-6528-458f-bbd6-4afd26153ed1" providerId="ADAL" clId="{F54B761B-1D6F-44F3-B869-1BD2A5CB1B0D}" dt="2025-05-22T23:42:31.702" v="3442" actId="47"/>
        <pc:sldMkLst>
          <pc:docMk/>
          <pc:sldMk cId="2028193910" sldId="271"/>
        </pc:sldMkLst>
      </pc:sldChg>
      <pc:sldChg chg="modSp mod modNotesTx">
        <pc:chgData name="Kylie Davis" userId="7921ae33-6528-458f-bbd6-4afd26153ed1" providerId="ADAL" clId="{F54B761B-1D6F-44F3-B869-1BD2A5CB1B0D}" dt="2025-05-01T22:38:03.756" v="1326" actId="20577"/>
        <pc:sldMkLst>
          <pc:docMk/>
          <pc:sldMk cId="2031742732" sldId="289"/>
        </pc:sldMkLst>
      </pc:sldChg>
      <pc:sldChg chg="del">
        <pc:chgData name="Kylie Davis" userId="7921ae33-6528-458f-bbd6-4afd26153ed1" providerId="ADAL" clId="{F54B761B-1D6F-44F3-B869-1BD2A5CB1B0D}" dt="2025-05-22T23:54:45.307" v="4513" actId="47"/>
        <pc:sldMkLst>
          <pc:docMk/>
          <pc:sldMk cId="441577644" sldId="293"/>
        </pc:sldMkLst>
      </pc:sldChg>
      <pc:sldChg chg="modSp mod">
        <pc:chgData name="Kylie Davis" userId="7921ae33-6528-458f-bbd6-4afd26153ed1" providerId="ADAL" clId="{F54B761B-1D6F-44F3-B869-1BD2A5CB1B0D}" dt="2025-05-23T00:07:09.827" v="5288" actId="255"/>
        <pc:sldMkLst>
          <pc:docMk/>
          <pc:sldMk cId="1181014578" sldId="360"/>
        </pc:sldMkLst>
      </pc:sldChg>
      <pc:sldChg chg="del">
        <pc:chgData name="Kylie Davis" userId="7921ae33-6528-458f-bbd6-4afd26153ed1" providerId="ADAL" clId="{F54B761B-1D6F-44F3-B869-1BD2A5CB1B0D}" dt="2025-05-22T23:54:53.730" v="4523" actId="47"/>
        <pc:sldMkLst>
          <pc:docMk/>
          <pc:sldMk cId="2925592299" sldId="26365"/>
        </pc:sldMkLst>
      </pc:sldChg>
      <pc:sldChg chg="del">
        <pc:chgData name="Kylie Davis" userId="7921ae33-6528-458f-bbd6-4afd26153ed1" providerId="ADAL" clId="{F54B761B-1D6F-44F3-B869-1BD2A5CB1B0D}" dt="2025-05-22T23:41:20.746" v="3365" actId="47"/>
        <pc:sldMkLst>
          <pc:docMk/>
          <pc:sldMk cId="516776027" sldId="26370"/>
        </pc:sldMkLst>
      </pc:sldChg>
      <pc:sldChg chg="del">
        <pc:chgData name="Kylie Davis" userId="7921ae33-6528-458f-bbd6-4afd26153ed1" providerId="ADAL" clId="{F54B761B-1D6F-44F3-B869-1BD2A5CB1B0D}" dt="2025-05-22T23:54:44.019" v="4511" actId="47"/>
        <pc:sldMkLst>
          <pc:docMk/>
          <pc:sldMk cId="707406146" sldId="26375"/>
        </pc:sldMkLst>
      </pc:sldChg>
      <pc:sldChg chg="del">
        <pc:chgData name="Kylie Davis" userId="7921ae33-6528-458f-bbd6-4afd26153ed1" providerId="ADAL" clId="{F54B761B-1D6F-44F3-B869-1BD2A5CB1B0D}" dt="2025-05-22T23:41:18.622" v="3362" actId="47"/>
        <pc:sldMkLst>
          <pc:docMk/>
          <pc:sldMk cId="3767787650" sldId="26376"/>
        </pc:sldMkLst>
      </pc:sldChg>
      <pc:sldChg chg="del">
        <pc:chgData name="Kylie Davis" userId="7921ae33-6528-458f-bbd6-4afd26153ed1" providerId="ADAL" clId="{F54B761B-1D6F-44F3-B869-1BD2A5CB1B0D}" dt="2025-05-22T23:41:19.363" v="3363" actId="47"/>
        <pc:sldMkLst>
          <pc:docMk/>
          <pc:sldMk cId="3432256230" sldId="26377"/>
        </pc:sldMkLst>
      </pc:sldChg>
      <pc:sldChg chg="del">
        <pc:chgData name="Kylie Davis" userId="7921ae33-6528-458f-bbd6-4afd26153ed1" providerId="ADAL" clId="{F54B761B-1D6F-44F3-B869-1BD2A5CB1B0D}" dt="2025-05-22T23:41:20.023" v="3364" actId="47"/>
        <pc:sldMkLst>
          <pc:docMk/>
          <pc:sldMk cId="2446871181" sldId="26378"/>
        </pc:sldMkLst>
      </pc:sldChg>
      <pc:sldChg chg="del">
        <pc:chgData name="Kylie Davis" userId="7921ae33-6528-458f-bbd6-4afd26153ed1" providerId="ADAL" clId="{F54B761B-1D6F-44F3-B869-1BD2A5CB1B0D}" dt="2025-05-22T23:41:21.399" v="3366" actId="47"/>
        <pc:sldMkLst>
          <pc:docMk/>
          <pc:sldMk cId="2136623728" sldId="26379"/>
        </pc:sldMkLst>
      </pc:sldChg>
      <pc:sldChg chg="del">
        <pc:chgData name="Kylie Davis" userId="7921ae33-6528-458f-bbd6-4afd26153ed1" providerId="ADAL" clId="{F54B761B-1D6F-44F3-B869-1BD2A5CB1B0D}" dt="2025-05-22T23:41:22.145" v="3367" actId="47"/>
        <pc:sldMkLst>
          <pc:docMk/>
          <pc:sldMk cId="3918724069" sldId="26380"/>
        </pc:sldMkLst>
      </pc:sldChg>
      <pc:sldChg chg="modSp mod ord">
        <pc:chgData name="Kylie Davis" userId="7921ae33-6528-458f-bbd6-4afd26153ed1" providerId="ADAL" clId="{F54B761B-1D6F-44F3-B869-1BD2A5CB1B0D}" dt="2025-05-22T23:42:00.619" v="3439" actId="20577"/>
        <pc:sldMkLst>
          <pc:docMk/>
          <pc:sldMk cId="3977060110" sldId="26381"/>
        </pc:sldMkLst>
      </pc:sldChg>
      <pc:sldChg chg="del">
        <pc:chgData name="Kylie Davis" userId="7921ae33-6528-458f-bbd6-4afd26153ed1" providerId="ADAL" clId="{F54B761B-1D6F-44F3-B869-1BD2A5CB1B0D}" dt="2025-05-22T23:54:44.647" v="4512" actId="47"/>
        <pc:sldMkLst>
          <pc:docMk/>
          <pc:sldMk cId="2729786927" sldId="26382"/>
        </pc:sldMkLst>
      </pc:sldChg>
      <pc:sldChg chg="del">
        <pc:chgData name="Kylie Davis" userId="7921ae33-6528-458f-bbd6-4afd26153ed1" providerId="ADAL" clId="{F54B761B-1D6F-44F3-B869-1BD2A5CB1B0D}" dt="2025-05-22T23:42:46.955" v="3444" actId="47"/>
        <pc:sldMkLst>
          <pc:docMk/>
          <pc:sldMk cId="3648967162" sldId="26383"/>
        </pc:sldMkLst>
      </pc:sldChg>
      <pc:sldChg chg="del">
        <pc:chgData name="Kylie Davis" userId="7921ae33-6528-458f-bbd6-4afd26153ed1" providerId="ADAL" clId="{F54B761B-1D6F-44F3-B869-1BD2A5CB1B0D}" dt="2025-05-22T23:54:47.177" v="4514" actId="47"/>
        <pc:sldMkLst>
          <pc:docMk/>
          <pc:sldMk cId="2597034678" sldId="26384"/>
        </pc:sldMkLst>
      </pc:sldChg>
      <pc:sldChg chg="del">
        <pc:chgData name="Kylie Davis" userId="7921ae33-6528-458f-bbd6-4afd26153ed1" providerId="ADAL" clId="{F54B761B-1D6F-44F3-B869-1BD2A5CB1B0D}" dt="2025-05-22T23:54:48.339" v="4515" actId="47"/>
        <pc:sldMkLst>
          <pc:docMk/>
          <pc:sldMk cId="181663965" sldId="26385"/>
        </pc:sldMkLst>
      </pc:sldChg>
      <pc:sldChg chg="del">
        <pc:chgData name="Kylie Davis" userId="7921ae33-6528-458f-bbd6-4afd26153ed1" providerId="ADAL" clId="{F54B761B-1D6F-44F3-B869-1BD2A5CB1B0D}" dt="2025-05-22T23:54:48.779" v="4516" actId="47"/>
        <pc:sldMkLst>
          <pc:docMk/>
          <pc:sldMk cId="1447528204" sldId="26386"/>
        </pc:sldMkLst>
      </pc:sldChg>
      <pc:sldChg chg="del">
        <pc:chgData name="Kylie Davis" userId="7921ae33-6528-458f-bbd6-4afd26153ed1" providerId="ADAL" clId="{F54B761B-1D6F-44F3-B869-1BD2A5CB1B0D}" dt="2025-05-22T23:54:50.554" v="4518" actId="47"/>
        <pc:sldMkLst>
          <pc:docMk/>
          <pc:sldMk cId="61420684" sldId="26387"/>
        </pc:sldMkLst>
      </pc:sldChg>
      <pc:sldChg chg="del">
        <pc:chgData name="Kylie Davis" userId="7921ae33-6528-458f-bbd6-4afd26153ed1" providerId="ADAL" clId="{F54B761B-1D6F-44F3-B869-1BD2A5CB1B0D}" dt="2025-05-22T23:54:51.657" v="4520" actId="47"/>
        <pc:sldMkLst>
          <pc:docMk/>
          <pc:sldMk cId="4183656278" sldId="26388"/>
        </pc:sldMkLst>
      </pc:sldChg>
      <pc:sldChg chg="del">
        <pc:chgData name="Kylie Davis" userId="7921ae33-6528-458f-bbd6-4afd26153ed1" providerId="ADAL" clId="{F54B761B-1D6F-44F3-B869-1BD2A5CB1B0D}" dt="2025-05-22T23:54:52.883" v="4522" actId="47"/>
        <pc:sldMkLst>
          <pc:docMk/>
          <pc:sldMk cId="2137746584" sldId="26389"/>
        </pc:sldMkLst>
      </pc:sldChg>
      <pc:sldChg chg="del">
        <pc:chgData name="Kylie Davis" userId="7921ae33-6528-458f-bbd6-4afd26153ed1" providerId="ADAL" clId="{F54B761B-1D6F-44F3-B869-1BD2A5CB1B0D}" dt="2025-05-22T23:54:49.925" v="4517" actId="47"/>
        <pc:sldMkLst>
          <pc:docMk/>
          <pc:sldMk cId="314340932" sldId="26390"/>
        </pc:sldMkLst>
      </pc:sldChg>
      <pc:sldChg chg="del">
        <pc:chgData name="Kylie Davis" userId="7921ae33-6528-458f-bbd6-4afd26153ed1" providerId="ADAL" clId="{F54B761B-1D6F-44F3-B869-1BD2A5CB1B0D}" dt="2025-05-22T23:54:51.154" v="4519" actId="47"/>
        <pc:sldMkLst>
          <pc:docMk/>
          <pc:sldMk cId="3368890121" sldId="26391"/>
        </pc:sldMkLst>
      </pc:sldChg>
      <pc:sldChg chg="del">
        <pc:chgData name="Kylie Davis" userId="7921ae33-6528-458f-bbd6-4afd26153ed1" providerId="ADAL" clId="{F54B761B-1D6F-44F3-B869-1BD2A5CB1B0D}" dt="2025-05-22T23:54:52.302" v="4521" actId="47"/>
        <pc:sldMkLst>
          <pc:docMk/>
          <pc:sldMk cId="620338910" sldId="26392"/>
        </pc:sldMkLst>
      </pc:sldChg>
      <pc:sldChg chg="del">
        <pc:chgData name="Kylie Davis" userId="7921ae33-6528-458f-bbd6-4afd26153ed1" providerId="ADAL" clId="{F54B761B-1D6F-44F3-B869-1BD2A5CB1B0D}" dt="2025-05-22T23:42:12.494" v="3440" actId="47"/>
        <pc:sldMkLst>
          <pc:docMk/>
          <pc:sldMk cId="898506405" sldId="26393"/>
        </pc:sldMkLst>
      </pc:sldChg>
      <pc:sldChg chg="modSp mod modNotesTx">
        <pc:chgData name="Kylie Davis" userId="7921ae33-6528-458f-bbd6-4afd26153ed1" providerId="ADAL" clId="{F54B761B-1D6F-44F3-B869-1BD2A5CB1B0D}" dt="2025-05-22T23:59:49.312" v="4950" actId="20577"/>
        <pc:sldMkLst>
          <pc:docMk/>
          <pc:sldMk cId="1776786688" sldId="26394"/>
        </pc:sldMkLst>
      </pc:sldChg>
      <pc:sldChg chg="modNotesTx">
        <pc:chgData name="Kylie Davis" userId="7921ae33-6528-458f-bbd6-4afd26153ed1" providerId="ADAL" clId="{F54B761B-1D6F-44F3-B869-1BD2A5CB1B0D}" dt="2025-05-01T22:35:06.642" v="588" actId="20577"/>
        <pc:sldMkLst>
          <pc:docMk/>
          <pc:sldMk cId="3443291046" sldId="26395"/>
        </pc:sldMkLst>
      </pc:sldChg>
      <pc:sldChg chg="modSp mod modNotesTx">
        <pc:chgData name="Kylie Davis" userId="7921ae33-6528-458f-bbd6-4afd26153ed1" providerId="ADAL" clId="{F54B761B-1D6F-44F3-B869-1BD2A5CB1B0D}" dt="2025-05-01T22:40:22.812" v="2012" actId="20577"/>
        <pc:sldMkLst>
          <pc:docMk/>
          <pc:sldMk cId="1462575559" sldId="26396"/>
        </pc:sldMkLst>
      </pc:sldChg>
      <pc:sldChg chg="addSp modSp mod">
        <pc:chgData name="Kylie Davis" userId="7921ae33-6528-458f-bbd6-4afd26153ed1" providerId="ADAL" clId="{F54B761B-1D6F-44F3-B869-1BD2A5CB1B0D}" dt="2025-05-23T01:31:28.235" v="5308"/>
        <pc:sldMkLst>
          <pc:docMk/>
          <pc:sldMk cId="1965514725" sldId="26397"/>
        </pc:sldMkLst>
      </pc:sldChg>
      <pc:sldChg chg="mod ord modShow modNotesTx">
        <pc:chgData name="Kylie Davis" userId="7921ae33-6528-458f-bbd6-4afd26153ed1" providerId="ADAL" clId="{F54B761B-1D6F-44F3-B869-1BD2A5CB1B0D}" dt="2025-05-23T01:30:54.949" v="5307" actId="313"/>
        <pc:sldMkLst>
          <pc:docMk/>
          <pc:sldMk cId="4262560231" sldId="26398"/>
        </pc:sldMkLst>
      </pc:sldChg>
      <pc:sldChg chg="modSp mod modNotesTx">
        <pc:chgData name="Kylie Davis" userId="7921ae33-6528-458f-bbd6-4afd26153ed1" providerId="ADAL" clId="{F54B761B-1D6F-44F3-B869-1BD2A5CB1B0D}" dt="2025-05-22T23:52:11.106" v="4424" actId="20577"/>
        <pc:sldMkLst>
          <pc:docMk/>
          <pc:sldMk cId="2046696714" sldId="26399"/>
        </pc:sldMkLst>
      </pc:sldChg>
      <pc:sldChg chg="modSp mod ord modNotesTx">
        <pc:chgData name="Kylie Davis" userId="7921ae33-6528-458f-bbd6-4afd26153ed1" providerId="ADAL" clId="{F54B761B-1D6F-44F3-B869-1BD2A5CB1B0D}" dt="2025-05-02T01:40:05.557" v="3361"/>
        <pc:sldMkLst>
          <pc:docMk/>
          <pc:sldMk cId="67280491" sldId="26400"/>
        </pc:sldMkLst>
      </pc:sldChg>
      <pc:sldChg chg="modNotesTx">
        <pc:chgData name="Kylie Davis" userId="7921ae33-6528-458f-bbd6-4afd26153ed1" providerId="ADAL" clId="{F54B761B-1D6F-44F3-B869-1BD2A5CB1B0D}" dt="2025-05-22T23:55:50.780" v="4670" actId="20577"/>
        <pc:sldMkLst>
          <pc:docMk/>
          <pc:sldMk cId="2743380835" sldId="26401"/>
        </pc:sldMkLst>
      </pc:sldChg>
      <pc:sldChg chg="add">
        <pc:chgData name="Kylie Davis" userId="7921ae33-6528-458f-bbd6-4afd26153ed1" providerId="ADAL" clId="{F54B761B-1D6F-44F3-B869-1BD2A5CB1B0D}" dt="2025-05-22T23:42:24.459" v="3441"/>
        <pc:sldMkLst>
          <pc:docMk/>
          <pc:sldMk cId="3198534206" sldId="26423"/>
        </pc:sldMkLst>
      </pc:sldChg>
      <pc:sldChg chg="add">
        <pc:chgData name="Kylie Davis" userId="7921ae33-6528-458f-bbd6-4afd26153ed1" providerId="ADAL" clId="{F54B761B-1D6F-44F3-B869-1BD2A5CB1B0D}" dt="2025-05-22T23:42:45.495" v="3443"/>
        <pc:sldMkLst>
          <pc:docMk/>
          <pc:sldMk cId="2915674295" sldId="26424"/>
        </pc:sldMkLst>
      </pc:sldChg>
      <pc:sldChg chg="addSp delSp modSp add del mod modNotesTx">
        <pc:chgData name="Kylie Davis" userId="7921ae33-6528-458f-bbd6-4afd26153ed1" providerId="ADAL" clId="{F54B761B-1D6F-44F3-B869-1BD2A5CB1B0D}" dt="2025-05-22T23:46:12.578" v="3537"/>
        <pc:sldMkLst>
          <pc:docMk/>
          <pc:sldMk cId="3572970496" sldId="26425"/>
        </pc:sldMkLst>
      </pc:sldChg>
      <pc:sldChg chg="add">
        <pc:chgData name="Kylie Davis" userId="7921ae33-6528-458f-bbd6-4afd26153ed1" providerId="ADAL" clId="{F54B761B-1D6F-44F3-B869-1BD2A5CB1B0D}" dt="2025-05-22T23:49:26.111" v="3906" actId="2890"/>
        <pc:sldMkLst>
          <pc:docMk/>
          <pc:sldMk cId="2445995453" sldId="26426"/>
        </pc:sldMkLst>
      </pc:sldChg>
      <pc:sldChg chg="modSp add mod modNotesTx">
        <pc:chgData name="Kylie Davis" userId="7921ae33-6528-458f-bbd6-4afd26153ed1" providerId="ADAL" clId="{F54B761B-1D6F-44F3-B869-1BD2A5CB1B0D}" dt="2025-05-23T00:03:31.513" v="5285" actId="20577"/>
        <pc:sldMkLst>
          <pc:docMk/>
          <pc:sldMk cId="726108045" sldId="26427"/>
        </pc:sldMkLst>
      </pc:sldChg>
      <pc:sldChg chg="add ord modNotesTx">
        <pc:chgData name="Kylie Davis" userId="7921ae33-6528-458f-bbd6-4afd26153ed1" providerId="ADAL" clId="{F54B761B-1D6F-44F3-B869-1BD2A5CB1B0D}" dt="2025-05-23T01:31:44.045" v="5315"/>
        <pc:sldMkLst>
          <pc:docMk/>
          <pc:sldMk cId="4101629464" sldId="26528"/>
        </pc:sldMkLst>
      </pc:sldChg>
      <pc:sldChg chg="add modTransition modNotesTx">
        <pc:chgData name="Kylie Davis" userId="7921ae33-6528-458f-bbd6-4afd26153ed1" providerId="ADAL" clId="{F54B761B-1D6F-44F3-B869-1BD2A5CB1B0D}" dt="2025-05-23T01:30:09.580" v="5294" actId="20577"/>
        <pc:sldMkLst>
          <pc:docMk/>
          <pc:sldMk cId="3012074565" sldId="26544"/>
        </pc:sldMkLst>
      </pc:sldChg>
      <pc:sldChg chg="add modTransition modNotesTx">
        <pc:chgData name="Kylie Davis" userId="7921ae33-6528-458f-bbd6-4afd26153ed1" providerId="ADAL" clId="{F54B761B-1D6F-44F3-B869-1BD2A5CB1B0D}" dt="2025-05-23T01:30:29.930" v="5299" actId="20577"/>
        <pc:sldMkLst>
          <pc:docMk/>
          <pc:sldMk cId="2811375397" sldId="26545"/>
        </pc:sldMkLst>
      </pc:sldChg>
    </pc:docChg>
  </pc:docChgLst>
  <pc:docChgLst>
    <pc:chgData name="Danielle De Redder" userId="90c2f8e5-e57e-4891-92e6-f485cbc59344" providerId="ADAL" clId="{D7FCE9C5-2A1B-41C3-B8B4-D5BDEC5580B3}"/>
    <pc:docChg chg="custSel modSld sldOrd">
      <pc:chgData name="Danielle De Redder" userId="90c2f8e5-e57e-4891-92e6-f485cbc59344" providerId="ADAL" clId="{D7FCE9C5-2A1B-41C3-B8B4-D5BDEC5580B3}" dt="2025-07-15T01:11:47.665" v="47" actId="20577"/>
      <pc:docMkLst>
        <pc:docMk/>
      </pc:docMkLst>
      <pc:sldChg chg="modSp mod ord">
        <pc:chgData name="Danielle De Redder" userId="90c2f8e5-e57e-4891-92e6-f485cbc59344" providerId="ADAL" clId="{D7FCE9C5-2A1B-41C3-B8B4-D5BDEC5580B3}" dt="2025-07-15T01:00:06.374" v="3" actId="113"/>
        <pc:sldMkLst>
          <pc:docMk/>
          <pc:sldMk cId="3977060110" sldId="26381"/>
        </pc:sldMkLst>
        <pc:spChg chg="mod">
          <ac:chgData name="Danielle De Redder" userId="90c2f8e5-e57e-4891-92e6-f485cbc59344" providerId="ADAL" clId="{D7FCE9C5-2A1B-41C3-B8B4-D5BDEC5580B3}" dt="2025-07-15T01:00:06.374" v="3" actId="113"/>
          <ac:spMkLst>
            <pc:docMk/>
            <pc:sldMk cId="3977060110" sldId="26381"/>
            <ac:spMk id="7" creationId="{41E659CE-3503-CAAB-868D-643BC7328B29}"/>
          </ac:spMkLst>
        </pc:spChg>
      </pc:sldChg>
      <pc:sldChg chg="modNotesTx">
        <pc:chgData name="Danielle De Redder" userId="90c2f8e5-e57e-4891-92e6-f485cbc59344" providerId="ADAL" clId="{D7FCE9C5-2A1B-41C3-B8B4-D5BDEC5580B3}" dt="2025-07-15T01:03:11.809" v="22" actId="12"/>
        <pc:sldMkLst>
          <pc:docMk/>
          <pc:sldMk cId="1776786688" sldId="26394"/>
        </pc:sldMkLst>
      </pc:sldChg>
      <pc:sldChg chg="modNotesTx">
        <pc:chgData name="Danielle De Redder" userId="90c2f8e5-e57e-4891-92e6-f485cbc59344" providerId="ADAL" clId="{D7FCE9C5-2A1B-41C3-B8B4-D5BDEC5580B3}" dt="2025-07-15T01:07:36.536" v="29" actId="113"/>
        <pc:sldMkLst>
          <pc:docMk/>
          <pc:sldMk cId="1965514725" sldId="26397"/>
        </pc:sldMkLst>
      </pc:sldChg>
      <pc:sldChg chg="modSp mod">
        <pc:chgData name="Danielle De Redder" userId="90c2f8e5-e57e-4891-92e6-f485cbc59344" providerId="ADAL" clId="{D7FCE9C5-2A1B-41C3-B8B4-D5BDEC5580B3}" dt="2025-07-15T01:09:30.871" v="35" actId="313"/>
        <pc:sldMkLst>
          <pc:docMk/>
          <pc:sldMk cId="4262560231" sldId="26398"/>
        </pc:sldMkLst>
      </pc:sldChg>
      <pc:sldChg chg="modSp mod">
        <pc:chgData name="Danielle De Redder" userId="90c2f8e5-e57e-4891-92e6-f485cbc59344" providerId="ADAL" clId="{D7FCE9C5-2A1B-41C3-B8B4-D5BDEC5580B3}" dt="2025-07-15T01:09:00.894" v="30" actId="114"/>
        <pc:sldMkLst>
          <pc:docMk/>
          <pc:sldMk cId="2046696714" sldId="26399"/>
        </pc:sldMkLst>
        <pc:spChg chg="mod">
          <ac:chgData name="Danielle De Redder" userId="90c2f8e5-e57e-4891-92e6-f485cbc59344" providerId="ADAL" clId="{D7FCE9C5-2A1B-41C3-B8B4-D5BDEC5580B3}" dt="2025-07-15T01:09:00.894" v="30" actId="114"/>
          <ac:spMkLst>
            <pc:docMk/>
            <pc:sldMk cId="2046696714" sldId="26399"/>
            <ac:spMk id="5" creationId="{062C5AA1-9B4A-C51D-2487-057CE7E0D6F6}"/>
          </ac:spMkLst>
        </pc:spChg>
      </pc:sldChg>
      <pc:sldChg chg="modSp mod">
        <pc:chgData name="Danielle De Redder" userId="90c2f8e5-e57e-4891-92e6-f485cbc59344" providerId="ADAL" clId="{D7FCE9C5-2A1B-41C3-B8B4-D5BDEC5580B3}" dt="2025-07-15T01:07:04.767" v="23" actId="20577"/>
        <pc:sldMkLst>
          <pc:docMk/>
          <pc:sldMk cId="67280491" sldId="26400"/>
        </pc:sldMkLst>
      </pc:sldChg>
      <pc:sldChg chg="modNotesTx">
        <pc:chgData name="Danielle De Redder" userId="90c2f8e5-e57e-4891-92e6-f485cbc59344" providerId="ADAL" clId="{D7FCE9C5-2A1B-41C3-B8B4-D5BDEC5580B3}" dt="2025-07-15T01:11:47.665" v="47" actId="20577"/>
        <pc:sldMkLst>
          <pc:docMk/>
          <pc:sldMk cId="2743380835" sldId="26401"/>
        </pc:sldMkLst>
      </pc:sldChg>
      <pc:sldChg chg="modSp mod">
        <pc:chgData name="Danielle De Redder" userId="90c2f8e5-e57e-4891-92e6-f485cbc59344" providerId="ADAL" clId="{D7FCE9C5-2A1B-41C3-B8B4-D5BDEC5580B3}" dt="2025-07-15T01:11:02.724" v="45" actId="6549"/>
        <pc:sldMkLst>
          <pc:docMk/>
          <pc:sldMk cId="2445995453" sldId="26426"/>
        </pc:sldMkLst>
        <pc:spChg chg="mod">
          <ac:chgData name="Danielle De Redder" userId="90c2f8e5-e57e-4891-92e6-f485cbc59344" providerId="ADAL" clId="{D7FCE9C5-2A1B-41C3-B8B4-D5BDEC5580B3}" dt="2025-07-15T01:11:02.724" v="45" actId="6549"/>
          <ac:spMkLst>
            <pc:docMk/>
            <pc:sldMk cId="2445995453" sldId="26426"/>
            <ac:spMk id="5" creationId="{D5FBE40C-2D73-47A0-473D-79E26EDA9235}"/>
          </ac:spMkLst>
        </pc:spChg>
      </pc:sldChg>
    </pc:docChg>
  </pc:docChgLst>
  <pc:docChgLst>
    <pc:chgData name="Callan Moroney" userId="S::callan.moroney1@det.nsw.edu.au::02196289-64af-40a3-a29d-fdc28ab57c90" providerId="AD" clId="Web-{C48AEBEF-B726-0A1F-F503-C8F3F130ED3B}"/>
    <pc:docChg chg="modSld">
      <pc:chgData name="Callan Moroney" userId="S::callan.moroney1@det.nsw.edu.au::02196289-64af-40a3-a29d-fdc28ab57c90" providerId="AD" clId="Web-{C48AEBEF-B726-0A1F-F503-C8F3F130ED3B}" dt="2025-04-17T03:49:16.370" v="6"/>
      <pc:docMkLst>
        <pc:docMk/>
      </pc:docMkLst>
      <pc:sldChg chg="modNotes">
        <pc:chgData name="Callan Moroney" userId="S::callan.moroney1@det.nsw.edu.au::02196289-64af-40a3-a29d-fdc28ab57c90" providerId="AD" clId="Web-{C48AEBEF-B726-0A1F-F503-C8F3F130ED3B}" dt="2025-04-17T03:49:16.370" v="6"/>
        <pc:sldMkLst>
          <pc:docMk/>
          <pc:sldMk cId="1776786688" sldId="26394"/>
        </pc:sldMkLst>
      </pc:sldChg>
    </pc:docChg>
  </pc:docChgLst>
  <pc:docChgLst>
    <pc:chgData name="Danielle De Redder" userId="S::danielle.deredder@det.nsw.edu.au::90c2f8e5-e57e-4891-92e6-f485cbc59344" providerId="AD" clId="Web-{89A48854-5F83-6D76-12A9-A873CF1EA891}"/>
    <pc:docChg chg="modSld">
      <pc:chgData name="Danielle De Redder" userId="S::danielle.deredder@det.nsw.edu.au::90c2f8e5-e57e-4891-92e6-f485cbc59344" providerId="AD" clId="Web-{89A48854-5F83-6D76-12A9-A873CF1EA891}" dt="2025-07-10T03:44:25.850" v="1" actId="20577"/>
      <pc:docMkLst>
        <pc:docMk/>
      </pc:docMkLst>
      <pc:sldChg chg="modSp">
        <pc:chgData name="Danielle De Redder" userId="S::danielle.deredder@det.nsw.edu.au::90c2f8e5-e57e-4891-92e6-f485cbc59344" providerId="AD" clId="Web-{89A48854-5F83-6D76-12A9-A873CF1EA891}" dt="2025-07-10T03:44:25.850" v="1" actId="20577"/>
        <pc:sldMkLst>
          <pc:docMk/>
          <pc:sldMk cId="3572970496" sldId="26425"/>
        </pc:sldMkLst>
        <pc:spChg chg="mod">
          <ac:chgData name="Danielle De Redder" userId="S::danielle.deredder@det.nsw.edu.au::90c2f8e5-e57e-4891-92e6-f485cbc59344" providerId="AD" clId="Web-{89A48854-5F83-6D76-12A9-A873CF1EA891}" dt="2025-07-10T03:44:25.850" v="1" actId="20577"/>
          <ac:spMkLst>
            <pc:docMk/>
            <pc:sldMk cId="3572970496" sldId="26425"/>
            <ac:spMk id="3" creationId="{2EF38185-B00A-9878-8E80-7D55E5647711}"/>
          </ac:spMkLst>
        </pc:spChg>
      </pc:sldChg>
    </pc:docChg>
  </pc:docChgLst>
  <pc:docChgLst>
    <pc:chgData name="Callan Moroney" userId="02196289-64af-40a3-a29d-fdc28ab57c90" providerId="ADAL" clId="{5FCCCE3C-99EE-40C4-AC80-A1B3195548EF}"/>
    <pc:docChg chg="undo redo custSel addSld modSld sldOrd modSection">
      <pc:chgData name="Callan Moroney" userId="02196289-64af-40a3-a29d-fdc28ab57c90" providerId="ADAL" clId="{5FCCCE3C-99EE-40C4-AC80-A1B3195548EF}" dt="2025-04-17T01:43:53.567" v="2601" actId="20577"/>
      <pc:docMkLst>
        <pc:docMk/>
      </pc:docMkLst>
      <pc:sldChg chg="modSp mod">
        <pc:chgData name="Callan Moroney" userId="02196289-64af-40a3-a29d-fdc28ab57c90" providerId="ADAL" clId="{5FCCCE3C-99EE-40C4-AC80-A1B3195548EF}" dt="2025-04-16T22:52:09.412" v="55" actId="20577"/>
        <pc:sldMkLst>
          <pc:docMk/>
          <pc:sldMk cId="3218114721" sldId="266"/>
        </pc:sldMkLst>
      </pc:sldChg>
      <pc:sldChg chg="modSp mod ord">
        <pc:chgData name="Callan Moroney" userId="02196289-64af-40a3-a29d-fdc28ab57c90" providerId="ADAL" clId="{5FCCCE3C-99EE-40C4-AC80-A1B3195548EF}" dt="2025-04-16T23:45:32.022" v="277" actId="255"/>
        <pc:sldMkLst>
          <pc:docMk/>
          <pc:sldMk cId="2031742732" sldId="289"/>
        </pc:sldMkLst>
      </pc:sldChg>
      <pc:sldChg chg="modSp mod">
        <pc:chgData name="Callan Moroney" userId="02196289-64af-40a3-a29d-fdc28ab57c90" providerId="ADAL" clId="{5FCCCE3C-99EE-40C4-AC80-A1B3195548EF}" dt="2025-04-17T00:24:02.664" v="1785" actId="20577"/>
        <pc:sldMkLst>
          <pc:docMk/>
          <pc:sldMk cId="707406146" sldId="26375"/>
        </pc:sldMkLst>
      </pc:sldChg>
      <pc:sldChg chg="modSp mod">
        <pc:chgData name="Callan Moroney" userId="02196289-64af-40a3-a29d-fdc28ab57c90" providerId="ADAL" clId="{5FCCCE3C-99EE-40C4-AC80-A1B3195548EF}" dt="2025-04-16T22:52:06.369" v="49" actId="20577"/>
        <pc:sldMkLst>
          <pc:docMk/>
          <pc:sldMk cId="181663965" sldId="26385"/>
        </pc:sldMkLst>
      </pc:sldChg>
      <pc:sldChg chg="modSp mod">
        <pc:chgData name="Callan Moroney" userId="02196289-64af-40a3-a29d-fdc28ab57c90" providerId="ADAL" clId="{5FCCCE3C-99EE-40C4-AC80-A1B3195548EF}" dt="2025-04-16T23:51:02.694" v="748" actId="1076"/>
        <pc:sldMkLst>
          <pc:docMk/>
          <pc:sldMk cId="1447528204" sldId="26386"/>
        </pc:sldMkLst>
      </pc:sldChg>
      <pc:sldChg chg="addSp delSp modSp add mod">
        <pc:chgData name="Callan Moroney" userId="02196289-64af-40a3-a29d-fdc28ab57c90" providerId="ADAL" clId="{5FCCCE3C-99EE-40C4-AC80-A1B3195548EF}" dt="2025-04-16T22:56:49.034" v="191" actId="14100"/>
        <pc:sldMkLst>
          <pc:docMk/>
          <pc:sldMk cId="1776786688" sldId="26394"/>
        </pc:sldMkLst>
      </pc:sldChg>
      <pc:sldChg chg="modSp add mod ord">
        <pc:chgData name="Callan Moroney" userId="02196289-64af-40a3-a29d-fdc28ab57c90" providerId="ADAL" clId="{5FCCCE3C-99EE-40C4-AC80-A1B3195548EF}" dt="2025-04-16T23:45:12.737" v="273"/>
        <pc:sldMkLst>
          <pc:docMk/>
          <pc:sldMk cId="3443291046" sldId="26395"/>
        </pc:sldMkLst>
      </pc:sldChg>
      <pc:sldChg chg="modSp add mod modNotesTx">
        <pc:chgData name="Callan Moroney" userId="02196289-64af-40a3-a29d-fdc28ab57c90" providerId="ADAL" clId="{5FCCCE3C-99EE-40C4-AC80-A1B3195548EF}" dt="2025-04-17T01:16:39.078" v="2580" actId="20577"/>
        <pc:sldMkLst>
          <pc:docMk/>
          <pc:sldMk cId="1462575559" sldId="26396"/>
        </pc:sldMkLst>
      </pc:sldChg>
      <pc:sldChg chg="addSp delSp modSp new mod modNotesTx">
        <pc:chgData name="Callan Moroney" userId="02196289-64af-40a3-a29d-fdc28ab57c90" providerId="ADAL" clId="{5FCCCE3C-99EE-40C4-AC80-A1B3195548EF}" dt="2025-04-17T00:15:19.368" v="1614" actId="20577"/>
        <pc:sldMkLst>
          <pc:docMk/>
          <pc:sldMk cId="1965514725" sldId="26397"/>
        </pc:sldMkLst>
      </pc:sldChg>
      <pc:sldChg chg="modSp new mod modNotesTx">
        <pc:chgData name="Callan Moroney" userId="02196289-64af-40a3-a29d-fdc28ab57c90" providerId="ADAL" clId="{5FCCCE3C-99EE-40C4-AC80-A1B3195548EF}" dt="2025-04-17T00:24:07.462" v="1787" actId="20577"/>
        <pc:sldMkLst>
          <pc:docMk/>
          <pc:sldMk cId="4262560231" sldId="26398"/>
        </pc:sldMkLst>
      </pc:sldChg>
      <pc:sldChg chg="modSp new mod modNotesTx">
        <pc:chgData name="Callan Moroney" userId="02196289-64af-40a3-a29d-fdc28ab57c90" providerId="ADAL" clId="{5FCCCE3C-99EE-40C4-AC80-A1B3195548EF}" dt="2025-04-17T00:28:05.459" v="2418" actId="13926"/>
        <pc:sldMkLst>
          <pc:docMk/>
          <pc:sldMk cId="2046696714" sldId="26399"/>
        </pc:sldMkLst>
      </pc:sldChg>
      <pc:sldChg chg="modSp new mod">
        <pc:chgData name="Callan Moroney" userId="02196289-64af-40a3-a29d-fdc28ab57c90" providerId="ADAL" clId="{5FCCCE3C-99EE-40C4-AC80-A1B3195548EF}" dt="2025-04-17T01:43:53.567" v="2601" actId="20577"/>
        <pc:sldMkLst>
          <pc:docMk/>
          <pc:sldMk cId="67280491" sldId="26400"/>
        </pc:sldMkLst>
      </pc:sldChg>
    </pc:docChg>
  </pc:docChgLst>
  <pc:docChgLst>
    <pc:chgData name="Callan Moroney" userId="02196289-64af-40a3-a29d-fdc28ab57c90" providerId="ADAL" clId="{75E34FC8-4BEC-4671-A461-945D9A85146D}"/>
    <pc:docChg chg="custSel addSld delSld modSld sldOrd delSection modSection">
      <pc:chgData name="Callan Moroney" userId="02196289-64af-40a3-a29d-fdc28ab57c90" providerId="ADAL" clId="{75E34FC8-4BEC-4671-A461-945D9A85146D}" dt="2025-07-17T13:13:51.365" v="332" actId="17853"/>
      <pc:docMkLst>
        <pc:docMk/>
      </pc:docMkLst>
      <pc:sldChg chg="modSp mod">
        <pc:chgData name="Callan Moroney" userId="02196289-64af-40a3-a29d-fdc28ab57c90" providerId="ADAL" clId="{75E34FC8-4BEC-4671-A461-945D9A85146D}" dt="2025-07-17T13:05:53.004" v="145" actId="12"/>
        <pc:sldMkLst>
          <pc:docMk/>
          <pc:sldMk cId="2031742732" sldId="289"/>
        </pc:sldMkLst>
      </pc:sldChg>
      <pc:sldChg chg="modSp del mod">
        <pc:chgData name="Callan Moroney" userId="02196289-64af-40a3-a29d-fdc28ab57c90" providerId="ADAL" clId="{75E34FC8-4BEC-4671-A461-945D9A85146D}" dt="2025-07-17T13:12:54.162" v="327" actId="47"/>
        <pc:sldMkLst>
          <pc:docMk/>
          <pc:sldMk cId="1181014578" sldId="360"/>
        </pc:sldMkLst>
      </pc:sldChg>
      <pc:sldChg chg="modSp mod modNotesTx">
        <pc:chgData name="Callan Moroney" userId="02196289-64af-40a3-a29d-fdc28ab57c90" providerId="ADAL" clId="{75E34FC8-4BEC-4671-A461-945D9A85146D}" dt="2025-07-17T13:05:16.580" v="141" actId="255"/>
        <pc:sldMkLst>
          <pc:docMk/>
          <pc:sldMk cId="1776786688" sldId="26394"/>
        </pc:sldMkLst>
        <pc:spChg chg="mod">
          <ac:chgData name="Callan Moroney" userId="02196289-64af-40a3-a29d-fdc28ab57c90" providerId="ADAL" clId="{75E34FC8-4BEC-4671-A461-945D9A85146D}" dt="2025-07-17T13:05:13.384" v="140" actId="255"/>
          <ac:spMkLst>
            <pc:docMk/>
            <pc:sldMk cId="1776786688" sldId="26394"/>
            <ac:spMk id="7" creationId="{58414283-B098-3426-692F-0E32E9B8012A}"/>
          </ac:spMkLst>
        </pc:spChg>
        <pc:spChg chg="mod">
          <ac:chgData name="Callan Moroney" userId="02196289-64af-40a3-a29d-fdc28ab57c90" providerId="ADAL" clId="{75E34FC8-4BEC-4671-A461-945D9A85146D}" dt="2025-07-17T13:05:16.580" v="141" actId="255"/>
          <ac:spMkLst>
            <pc:docMk/>
            <pc:sldMk cId="1776786688" sldId="26394"/>
            <ac:spMk id="8" creationId="{D98FF7BA-BF0B-7EAA-1CDD-098BF467616C}"/>
          </ac:spMkLst>
        </pc:spChg>
        <pc:spChg chg="mod">
          <ac:chgData name="Callan Moroney" userId="02196289-64af-40a3-a29d-fdc28ab57c90" providerId="ADAL" clId="{75E34FC8-4BEC-4671-A461-945D9A85146D}" dt="2025-07-17T13:05:10.493" v="139" actId="255"/>
          <ac:spMkLst>
            <pc:docMk/>
            <pc:sldMk cId="1776786688" sldId="26394"/>
            <ac:spMk id="10" creationId="{D9627178-C40C-F7E2-28CC-67894CB85DC4}"/>
          </ac:spMkLst>
        </pc:spChg>
      </pc:sldChg>
      <pc:sldChg chg="modSp mod">
        <pc:chgData name="Callan Moroney" userId="02196289-64af-40a3-a29d-fdc28ab57c90" providerId="ADAL" clId="{75E34FC8-4BEC-4671-A461-945D9A85146D}" dt="2025-07-17T13:03:51.030" v="114" actId="2711"/>
        <pc:sldMkLst>
          <pc:docMk/>
          <pc:sldMk cId="3443291046" sldId="26395"/>
        </pc:sldMkLst>
        <pc:spChg chg="mod">
          <ac:chgData name="Callan Moroney" userId="02196289-64af-40a3-a29d-fdc28ab57c90" providerId="ADAL" clId="{75E34FC8-4BEC-4671-A461-945D9A85146D}" dt="2025-07-17T13:03:51.030" v="114" actId="2711"/>
          <ac:spMkLst>
            <pc:docMk/>
            <pc:sldMk cId="3443291046" sldId="26395"/>
            <ac:spMk id="12" creationId="{D877ECFD-C57F-CFAA-5EEA-0742AB521E19}"/>
          </ac:spMkLst>
        </pc:spChg>
      </pc:sldChg>
      <pc:sldChg chg="modSp mod">
        <pc:chgData name="Callan Moroney" userId="02196289-64af-40a3-a29d-fdc28ab57c90" providerId="ADAL" clId="{75E34FC8-4BEC-4671-A461-945D9A85146D}" dt="2025-07-17T13:06:47.482" v="148" actId="2711"/>
        <pc:sldMkLst>
          <pc:docMk/>
          <pc:sldMk cId="1462575559" sldId="26396"/>
        </pc:sldMkLst>
        <pc:spChg chg="mod">
          <ac:chgData name="Callan Moroney" userId="02196289-64af-40a3-a29d-fdc28ab57c90" providerId="ADAL" clId="{75E34FC8-4BEC-4671-A461-945D9A85146D}" dt="2025-07-17T13:06:47.482" v="148" actId="2711"/>
          <ac:spMkLst>
            <pc:docMk/>
            <pc:sldMk cId="1462575559" sldId="26396"/>
            <ac:spMk id="12" creationId="{083CD8FD-3AE5-0114-0152-948108E25952}"/>
          </ac:spMkLst>
        </pc:spChg>
      </pc:sldChg>
      <pc:sldChg chg="modSp mod">
        <pc:chgData name="Callan Moroney" userId="02196289-64af-40a3-a29d-fdc28ab57c90" providerId="ADAL" clId="{75E34FC8-4BEC-4671-A461-945D9A85146D}" dt="2025-07-17T13:07:05.412" v="149" actId="255"/>
        <pc:sldMkLst>
          <pc:docMk/>
          <pc:sldMk cId="1965514725" sldId="26397"/>
        </pc:sldMkLst>
        <pc:spChg chg="mod">
          <ac:chgData name="Callan Moroney" userId="02196289-64af-40a3-a29d-fdc28ab57c90" providerId="ADAL" clId="{75E34FC8-4BEC-4671-A461-945D9A85146D}" dt="2025-07-17T13:07:05.412" v="149" actId="255"/>
          <ac:spMkLst>
            <pc:docMk/>
            <pc:sldMk cId="1965514725" sldId="26397"/>
            <ac:spMk id="34" creationId="{104BB66A-746F-CE84-13D8-1FC93933C203}"/>
          </ac:spMkLst>
        </pc:spChg>
      </pc:sldChg>
      <pc:sldChg chg="modSp mod modCm">
        <pc:chgData name="Callan Moroney" userId="02196289-64af-40a3-a29d-fdc28ab57c90" providerId="ADAL" clId="{75E34FC8-4BEC-4671-A461-945D9A85146D}" dt="2025-07-17T13:11:30.765" v="265" actId="20577"/>
        <pc:sldMkLst>
          <pc:docMk/>
          <pc:sldMk cId="2046696714" sldId="26399"/>
        </pc:sldMkLst>
        <pc:spChg chg="mod">
          <ac:chgData name="Callan Moroney" userId="02196289-64af-40a3-a29d-fdc28ab57c90" providerId="ADAL" clId="{75E34FC8-4BEC-4671-A461-945D9A85146D}" dt="2025-07-17T13:10:46.360" v="214" actId="20577"/>
          <ac:spMkLst>
            <pc:docMk/>
            <pc:sldMk cId="2046696714" sldId="26399"/>
            <ac:spMk id="3" creationId="{2EE7ADF3-DBFD-06C3-F3F6-1229F7B401AD}"/>
          </ac:spMkLst>
        </pc:spChg>
        <pc:spChg chg="mod">
          <ac:chgData name="Callan Moroney" userId="02196289-64af-40a3-a29d-fdc28ab57c90" providerId="ADAL" clId="{75E34FC8-4BEC-4671-A461-945D9A85146D}" dt="2025-07-17T13:11:05.632" v="242" actId="20577"/>
          <ac:spMkLst>
            <pc:docMk/>
            <pc:sldMk cId="2046696714" sldId="26399"/>
            <ac:spMk id="4" creationId="{D7951189-9FCA-304A-FFB6-9D202AA12E4E}"/>
          </ac:spMkLst>
        </pc:spChg>
        <pc:spChg chg="mod">
          <ac:chgData name="Callan Moroney" userId="02196289-64af-40a3-a29d-fdc28ab57c90" providerId="ADAL" clId="{75E34FC8-4BEC-4671-A461-945D9A85146D}" dt="2025-07-17T13:11:30.765" v="265" actId="20577"/>
          <ac:spMkLst>
            <pc:docMk/>
            <pc:sldMk cId="2046696714" sldId="26399"/>
            <ac:spMk id="5" creationId="{062C5AA1-9B4A-C51D-2487-057CE7E0D6F6}"/>
          </ac:spMkLst>
        </pc:spChg>
        <pc:extLst>
          <p:ext xmlns:p="http://schemas.openxmlformats.org/presentationml/2006/main" uri="{D6D511B9-2390-475A-947B-AFAB55BFBCF1}">
            <pc226:cmChg xmlns:pc226="http://schemas.microsoft.com/office/powerpoint/2022/06/main/command" chg="mod">
              <pc226:chgData name="Callan Moroney" userId="02196289-64af-40a3-a29d-fdc28ab57c90" providerId="ADAL" clId="{75E34FC8-4BEC-4671-A461-945D9A85146D}" dt="2025-07-17T13:11:30.765" v="265" actId="20577"/>
              <pc2:cmMkLst xmlns:pc2="http://schemas.microsoft.com/office/powerpoint/2019/9/main/command">
                <pc:docMk/>
                <pc:sldMk cId="2046696714" sldId="26399"/>
                <pc2:cmMk id="{570CC3F7-B6AE-42C8-9498-75CA35DD6191}"/>
              </pc2:cmMkLst>
            </pc226:cmChg>
          </p:ext>
        </pc:extLst>
      </pc:sldChg>
      <pc:sldChg chg="addSp delSp modSp mod">
        <pc:chgData name="Callan Moroney" userId="02196289-64af-40a3-a29d-fdc28ab57c90" providerId="ADAL" clId="{75E34FC8-4BEC-4671-A461-945D9A85146D}" dt="2025-07-17T13:01:43.504" v="113" actId="20577"/>
        <pc:sldMkLst>
          <pc:docMk/>
          <pc:sldMk cId="3572970496" sldId="26425"/>
        </pc:sldMkLst>
        <pc:spChg chg="mod">
          <ac:chgData name="Callan Moroney" userId="02196289-64af-40a3-a29d-fdc28ab57c90" providerId="ADAL" clId="{75E34FC8-4BEC-4671-A461-945D9A85146D}" dt="2025-07-17T13:01:43.504" v="113" actId="20577"/>
          <ac:spMkLst>
            <pc:docMk/>
            <pc:sldMk cId="3572970496" sldId="26425"/>
            <ac:spMk id="3" creationId="{2EF38185-B00A-9878-8E80-7D55E5647711}"/>
          </ac:spMkLst>
        </pc:spChg>
        <pc:spChg chg="add mod">
          <ac:chgData name="Callan Moroney" userId="02196289-64af-40a3-a29d-fdc28ab57c90" providerId="ADAL" clId="{75E34FC8-4BEC-4671-A461-945D9A85146D}" dt="2025-07-01T03:20:28.730" v="107" actId="1076"/>
          <ac:spMkLst>
            <pc:docMk/>
            <pc:sldMk cId="3572970496" sldId="26425"/>
            <ac:spMk id="5" creationId="{8F49FCAB-8181-8BD6-9B01-813DA7BAFD9A}"/>
          </ac:spMkLst>
        </pc:spChg>
        <pc:spChg chg="mod">
          <ac:chgData name="Callan Moroney" userId="02196289-64af-40a3-a29d-fdc28ab57c90" providerId="ADAL" clId="{75E34FC8-4BEC-4671-A461-945D9A85146D}" dt="2025-07-01T03:20:32.044" v="108" actId="1076"/>
          <ac:spMkLst>
            <pc:docMk/>
            <pc:sldMk cId="3572970496" sldId="26425"/>
            <ac:spMk id="11" creationId="{3D12AD43-6748-1D46-1B69-DCBF45A45856}"/>
          </ac:spMkLst>
        </pc:spChg>
      </pc:sldChg>
      <pc:sldChg chg="modSp mod ord modCm">
        <pc:chgData name="Callan Moroney" userId="02196289-64af-40a3-a29d-fdc28ab57c90" providerId="ADAL" clId="{75E34FC8-4BEC-4671-A461-945D9A85146D}" dt="2025-07-17T13:11:56.269" v="325" actId="20577"/>
        <pc:sldMkLst>
          <pc:docMk/>
          <pc:sldMk cId="2445995453" sldId="26426"/>
        </pc:sldMkLst>
        <pc:spChg chg="mod">
          <ac:chgData name="Callan Moroney" userId="02196289-64af-40a3-a29d-fdc28ab57c90" providerId="ADAL" clId="{75E34FC8-4BEC-4671-A461-945D9A85146D}" dt="2025-07-17T13:11:56.269" v="325" actId="20577"/>
          <ac:spMkLst>
            <pc:docMk/>
            <pc:sldMk cId="2445995453" sldId="26426"/>
            <ac:spMk id="5" creationId="{D5FBE40C-2D73-47A0-473D-79E26EDA9235}"/>
          </ac:spMkLst>
        </pc:spChg>
        <pc:extLst>
          <p:ext xmlns:p="http://schemas.openxmlformats.org/presentationml/2006/main" uri="{D6D511B9-2390-475A-947B-AFAB55BFBCF1}">
            <pc226:cmChg xmlns:pc226="http://schemas.microsoft.com/office/powerpoint/2022/06/main/command" chg="mod">
              <pc226:chgData name="Callan Moroney" userId="02196289-64af-40a3-a29d-fdc28ab57c90" providerId="ADAL" clId="{75E34FC8-4BEC-4671-A461-945D9A85146D}" dt="2025-07-17T13:11:56.269" v="325" actId="20577"/>
              <pc2:cmMkLst xmlns:pc2="http://schemas.microsoft.com/office/powerpoint/2019/9/main/command">
                <pc:docMk/>
                <pc:sldMk cId="2445995453" sldId="26426"/>
                <pc2:cmMk id="{12A9D461-A0BB-4676-B957-85267602892E}"/>
              </pc2:cmMkLst>
            </pc226:cmChg>
          </p:ext>
        </pc:extLst>
      </pc:sldChg>
      <pc:sldChg chg="modSp mod">
        <pc:chgData name="Callan Moroney" userId="02196289-64af-40a3-a29d-fdc28ab57c90" providerId="ADAL" clId="{75E34FC8-4BEC-4671-A461-945D9A85146D}" dt="2025-07-17T13:06:09.276" v="146" actId="255"/>
        <pc:sldMkLst>
          <pc:docMk/>
          <pc:sldMk cId="726108045" sldId="26427"/>
        </pc:sldMkLst>
        <pc:spChg chg="mod">
          <ac:chgData name="Callan Moroney" userId="02196289-64af-40a3-a29d-fdc28ab57c90" providerId="ADAL" clId="{75E34FC8-4BEC-4671-A461-945D9A85146D}" dt="2025-07-17T13:06:09.276" v="146" actId="255"/>
          <ac:spMkLst>
            <pc:docMk/>
            <pc:sldMk cId="726108045" sldId="26427"/>
            <ac:spMk id="12" creationId="{BB681089-7064-4CE2-1FEF-8F05CE0DC3E1}"/>
          </ac:spMkLst>
        </pc:spChg>
      </pc:sldChg>
      <pc:sldChg chg="modSp add mod">
        <pc:chgData name="Callan Moroney" userId="02196289-64af-40a3-a29d-fdc28ab57c90" providerId="ADAL" clId="{75E34FC8-4BEC-4671-A461-945D9A85146D}" dt="2025-07-17T13:13:15.662" v="330" actId="20577"/>
        <pc:sldMkLst>
          <pc:docMk/>
          <pc:sldMk cId="2351205661" sldId="26509"/>
        </pc:sldMkLst>
      </pc:sldChg>
      <pc:sldChg chg="modSp">
        <pc:chgData name="Callan Moroney" userId="02196289-64af-40a3-a29d-fdc28ab57c90" providerId="ADAL" clId="{75E34FC8-4BEC-4671-A461-945D9A85146D}" dt="2025-07-17T13:06:30.801" v="147"/>
        <pc:sldMkLst>
          <pc:docMk/>
          <pc:sldMk cId="2713014864" sldId="26546"/>
        </pc:sldMkLst>
        <pc:graphicFrameChg chg="mod">
          <ac:chgData name="Callan Moroney" userId="02196289-64af-40a3-a29d-fdc28ab57c90" providerId="ADAL" clId="{75E34FC8-4BEC-4671-A461-945D9A85146D}" dt="2025-07-17T13:06:30.801" v="147"/>
          <ac:graphicFrameMkLst>
            <pc:docMk/>
            <pc:sldMk cId="2713014864" sldId="26546"/>
            <ac:graphicFrameMk id="9" creationId="{B13F62F9-9E19-263F-911C-4D319B39A0E0}"/>
          </ac:graphicFrameMkLst>
        </pc:graphicFrameChg>
      </pc:sldChg>
      <pc:sldChg chg="modSp add mod">
        <pc:chgData name="Callan Moroney" userId="02196289-64af-40a3-a29d-fdc28ab57c90" providerId="ADAL" clId="{75E34FC8-4BEC-4671-A461-945D9A85146D}" dt="2025-07-17T13:13:28.035" v="331" actId="20577"/>
        <pc:sldMkLst>
          <pc:docMk/>
          <pc:sldMk cId="1105953378" sldId="26580"/>
        </pc:sldMkLst>
      </pc:sldChg>
    </pc:docChg>
  </pc:docChgLst>
  <pc:docChgLst>
    <pc:chgData name="Callan Moroney" userId="02196289-64af-40a3-a29d-fdc28ab57c90" providerId="ADAL" clId="{442A8927-B573-4CD0-9B51-B5289D3E91FE}"/>
    <pc:docChg chg="undo custSel addSld delSld modSld sldOrd modSection">
      <pc:chgData name="Callan Moroney" userId="02196289-64af-40a3-a29d-fdc28ab57c90" providerId="ADAL" clId="{442A8927-B573-4CD0-9B51-B5289D3E91FE}" dt="2025-05-13T02:27:55.684" v="266" actId="20577"/>
      <pc:docMkLst>
        <pc:docMk/>
      </pc:docMkLst>
      <pc:sldChg chg="mod modShow">
        <pc:chgData name="Callan Moroney" userId="02196289-64af-40a3-a29d-fdc28ab57c90" providerId="ADAL" clId="{442A8927-B573-4CD0-9B51-B5289D3E91FE}" dt="2025-05-13T02:26:48.622" v="234" actId="729"/>
        <pc:sldMkLst>
          <pc:docMk/>
          <pc:sldMk cId="441577644" sldId="293"/>
        </pc:sldMkLst>
      </pc:sldChg>
      <pc:sldChg chg="modSp mod">
        <pc:chgData name="Callan Moroney" userId="02196289-64af-40a3-a29d-fdc28ab57c90" providerId="ADAL" clId="{442A8927-B573-4CD0-9B51-B5289D3E91FE}" dt="2025-05-13T02:27:55.684" v="266" actId="20577"/>
        <pc:sldMkLst>
          <pc:docMk/>
          <pc:sldMk cId="1181014578" sldId="360"/>
        </pc:sldMkLst>
      </pc:sldChg>
      <pc:sldChg chg="modSp mod">
        <pc:chgData name="Callan Moroney" userId="02196289-64af-40a3-a29d-fdc28ab57c90" providerId="ADAL" clId="{442A8927-B573-4CD0-9B51-B5289D3E91FE}" dt="2025-05-13T02:27:24.075" v="240" actId="20577"/>
        <pc:sldMkLst>
          <pc:docMk/>
          <pc:sldMk cId="3820411759" sldId="361"/>
        </pc:sldMkLst>
      </pc:sldChg>
      <pc:sldChg chg="mod modShow">
        <pc:chgData name="Callan Moroney" userId="02196289-64af-40a3-a29d-fdc28ab57c90" providerId="ADAL" clId="{442A8927-B573-4CD0-9B51-B5289D3E91FE}" dt="2025-05-13T02:26:48.622" v="234" actId="729"/>
        <pc:sldMkLst>
          <pc:docMk/>
          <pc:sldMk cId="2925592299" sldId="26365"/>
        </pc:sldMkLst>
      </pc:sldChg>
      <pc:sldChg chg="mod ord modShow">
        <pc:chgData name="Callan Moroney" userId="02196289-64af-40a3-a29d-fdc28ab57c90" providerId="ADAL" clId="{442A8927-B573-4CD0-9B51-B5289D3E91FE}" dt="2025-05-13T02:26:48.622" v="234" actId="729"/>
        <pc:sldMkLst>
          <pc:docMk/>
          <pc:sldMk cId="707406146" sldId="26375"/>
        </pc:sldMkLst>
      </pc:sldChg>
      <pc:sldChg chg="mod ord modShow">
        <pc:chgData name="Callan Moroney" userId="02196289-64af-40a3-a29d-fdc28ab57c90" providerId="ADAL" clId="{442A8927-B573-4CD0-9B51-B5289D3E91FE}" dt="2025-05-13T02:26:48.622" v="234" actId="729"/>
        <pc:sldMkLst>
          <pc:docMk/>
          <pc:sldMk cId="2729786927" sldId="26382"/>
        </pc:sldMkLst>
      </pc:sldChg>
      <pc:sldChg chg="modSp mod">
        <pc:chgData name="Callan Moroney" userId="02196289-64af-40a3-a29d-fdc28ab57c90" providerId="ADAL" clId="{442A8927-B573-4CD0-9B51-B5289D3E91FE}" dt="2025-05-13T02:25:14.950" v="164" actId="20577"/>
        <pc:sldMkLst>
          <pc:docMk/>
          <pc:sldMk cId="3648967162" sldId="26383"/>
        </pc:sldMkLst>
      </pc:sldChg>
      <pc:sldChg chg="mod modShow">
        <pc:chgData name="Callan Moroney" userId="02196289-64af-40a3-a29d-fdc28ab57c90" providerId="ADAL" clId="{442A8927-B573-4CD0-9B51-B5289D3E91FE}" dt="2025-05-13T02:26:48.622" v="234" actId="729"/>
        <pc:sldMkLst>
          <pc:docMk/>
          <pc:sldMk cId="2597034678" sldId="26384"/>
        </pc:sldMkLst>
      </pc:sldChg>
      <pc:sldChg chg="mod modShow">
        <pc:chgData name="Callan Moroney" userId="02196289-64af-40a3-a29d-fdc28ab57c90" providerId="ADAL" clId="{442A8927-B573-4CD0-9B51-B5289D3E91FE}" dt="2025-05-13T02:26:48.622" v="234" actId="729"/>
        <pc:sldMkLst>
          <pc:docMk/>
          <pc:sldMk cId="181663965" sldId="26385"/>
        </pc:sldMkLst>
      </pc:sldChg>
      <pc:sldChg chg="mod modShow">
        <pc:chgData name="Callan Moroney" userId="02196289-64af-40a3-a29d-fdc28ab57c90" providerId="ADAL" clId="{442A8927-B573-4CD0-9B51-B5289D3E91FE}" dt="2025-05-13T02:26:48.622" v="234" actId="729"/>
        <pc:sldMkLst>
          <pc:docMk/>
          <pc:sldMk cId="1447528204" sldId="26386"/>
        </pc:sldMkLst>
      </pc:sldChg>
      <pc:sldChg chg="mod modShow">
        <pc:chgData name="Callan Moroney" userId="02196289-64af-40a3-a29d-fdc28ab57c90" providerId="ADAL" clId="{442A8927-B573-4CD0-9B51-B5289D3E91FE}" dt="2025-05-13T02:26:48.622" v="234" actId="729"/>
        <pc:sldMkLst>
          <pc:docMk/>
          <pc:sldMk cId="61420684" sldId="26387"/>
        </pc:sldMkLst>
      </pc:sldChg>
      <pc:sldChg chg="mod modShow">
        <pc:chgData name="Callan Moroney" userId="02196289-64af-40a3-a29d-fdc28ab57c90" providerId="ADAL" clId="{442A8927-B573-4CD0-9B51-B5289D3E91FE}" dt="2025-05-13T02:26:48.622" v="234" actId="729"/>
        <pc:sldMkLst>
          <pc:docMk/>
          <pc:sldMk cId="4183656278" sldId="26388"/>
        </pc:sldMkLst>
      </pc:sldChg>
      <pc:sldChg chg="mod modShow">
        <pc:chgData name="Callan Moroney" userId="02196289-64af-40a3-a29d-fdc28ab57c90" providerId="ADAL" clId="{442A8927-B573-4CD0-9B51-B5289D3E91FE}" dt="2025-05-13T02:26:48.622" v="234" actId="729"/>
        <pc:sldMkLst>
          <pc:docMk/>
          <pc:sldMk cId="2137746584" sldId="26389"/>
        </pc:sldMkLst>
      </pc:sldChg>
      <pc:sldChg chg="mod modShow">
        <pc:chgData name="Callan Moroney" userId="02196289-64af-40a3-a29d-fdc28ab57c90" providerId="ADAL" clId="{442A8927-B573-4CD0-9B51-B5289D3E91FE}" dt="2025-05-13T02:26:48.622" v="234" actId="729"/>
        <pc:sldMkLst>
          <pc:docMk/>
          <pc:sldMk cId="314340932" sldId="26390"/>
        </pc:sldMkLst>
      </pc:sldChg>
      <pc:sldChg chg="mod modShow">
        <pc:chgData name="Callan Moroney" userId="02196289-64af-40a3-a29d-fdc28ab57c90" providerId="ADAL" clId="{442A8927-B573-4CD0-9B51-B5289D3E91FE}" dt="2025-05-13T02:26:48.622" v="234" actId="729"/>
        <pc:sldMkLst>
          <pc:docMk/>
          <pc:sldMk cId="3368890121" sldId="26391"/>
        </pc:sldMkLst>
      </pc:sldChg>
      <pc:sldChg chg="mod modShow">
        <pc:chgData name="Callan Moroney" userId="02196289-64af-40a3-a29d-fdc28ab57c90" providerId="ADAL" clId="{442A8927-B573-4CD0-9B51-B5289D3E91FE}" dt="2025-05-13T02:26:48.622" v="234" actId="729"/>
        <pc:sldMkLst>
          <pc:docMk/>
          <pc:sldMk cId="620338910" sldId="26392"/>
        </pc:sldMkLst>
      </pc:sldChg>
      <pc:sldChg chg="add del mod modShow modNotesTx">
        <pc:chgData name="Callan Moroney" userId="02196289-64af-40a3-a29d-fdc28ab57c90" providerId="ADAL" clId="{442A8927-B573-4CD0-9B51-B5289D3E91FE}" dt="2025-05-13T02:24:10.304" v="157" actId="20577"/>
        <pc:sldMkLst>
          <pc:docMk/>
          <pc:sldMk cId="4262560231" sldId="26398"/>
        </pc:sldMkLst>
      </pc:sldChg>
      <pc:sldChg chg="ord">
        <pc:chgData name="Callan Moroney" userId="02196289-64af-40a3-a29d-fdc28ab57c90" providerId="ADAL" clId="{442A8927-B573-4CD0-9B51-B5289D3E91FE}" dt="2025-05-13T01:49:53.548" v="1"/>
        <pc:sldMkLst>
          <pc:docMk/>
          <pc:sldMk cId="2046696714" sldId="26399"/>
        </pc:sldMkLst>
      </pc:sldChg>
      <pc:sldChg chg="add modNotesTx">
        <pc:chgData name="Callan Moroney" userId="02196289-64af-40a3-a29d-fdc28ab57c90" providerId="ADAL" clId="{442A8927-B573-4CD0-9B51-B5289D3E91FE}" dt="2025-05-13T02:26:23.488" v="231" actId="20577"/>
        <pc:sldMkLst>
          <pc:docMk/>
          <pc:sldMk cId="2743380835" sldId="2640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23/7/2025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you may choose to hide this slide and brainstorm possible synonyms as a class. This slide compliments vocabulary developed in </a:t>
            </a:r>
            <a:r>
              <a:rPr lang="en-AU" b="1" dirty="0"/>
              <a:t>Phase 1, activity 2 – glossary of key vocabulary</a:t>
            </a:r>
            <a:r>
              <a:rPr lang="en-AU" b="0" dirty="0"/>
              <a:t>. Students of English Extension should be challenged to expand their repertoire of vocabulary to discuss the focus area content with increasing complexity and precision of language choice. </a:t>
            </a:r>
          </a:p>
          <a:p>
            <a:endParaRPr lang="en-AU" b="0"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48235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86A29-3650-39FE-4E2B-69199C201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BD2C2-F67B-86B1-4FA7-3DF209699D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433D4-21E1-BA8C-8325-51319A175602}"/>
              </a:ext>
            </a:extLst>
          </p:cNvPr>
          <p:cNvSpPr>
            <a:spLocks noGrp="1"/>
          </p:cNvSpPr>
          <p:nvPr>
            <p:ph type="body" idx="1"/>
          </p:nvPr>
        </p:nvSpPr>
        <p:spPr/>
        <p:txBody>
          <a:bodyPr/>
          <a:lstStyle/>
          <a:p>
            <a:r>
              <a:rPr lang="en-AU" b="1" dirty="0"/>
              <a:t>Teacher note: </a:t>
            </a:r>
            <a:r>
              <a:rPr lang="en-AU" b="0" dirty="0"/>
              <a:t>the Related research project can be taught concurrently. This slide introduces students to the description from the syllabus. The Related research project is not the focus of the sample teaching and learning program Texts, culture and value – 11.1, though has been included here as this needs to be introduced to students as part of the Year 11 English Extension course. </a:t>
            </a:r>
          </a:p>
        </p:txBody>
      </p:sp>
      <p:sp>
        <p:nvSpPr>
          <p:cNvPr id="4" name="Slide Number Placeholder 3">
            <a:extLst>
              <a:ext uri="{FF2B5EF4-FFF2-40B4-BE49-F238E27FC236}">
                <a16:creationId xmlns:a16="http://schemas.microsoft.com/office/drawing/2014/main" id="{4EE88641-CD0C-124D-7BF5-E99AE085BBE0}"/>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3551730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instruct students to join the State Library of NSW via https://www.sl.nsw.gov.au/join. A library membership will enable students to access a range of </a:t>
            </a:r>
            <a:r>
              <a:rPr lang="en-US" b="0" err="1"/>
              <a:t>eresources</a:t>
            </a:r>
            <a:r>
              <a:rPr lang="en-US" b="0"/>
              <a:t> they can use to inform their independent investigation as necessary for the Related research project. </a:t>
            </a:r>
          </a:p>
          <a:p>
            <a:endParaRPr lang="en-US" b="0"/>
          </a:p>
          <a:p>
            <a:r>
              <a:rPr lang="en-US" b="1"/>
              <a:t>Pre-reading, resource 2 – accessing the State Library of NSW for independent investigation </a:t>
            </a:r>
            <a:r>
              <a:rPr lang="en-US" b="0"/>
              <a:t>provides step-by-step instructions for how to become a member and use the online catalogue. </a:t>
            </a:r>
            <a:endParaRPr lang="en-US" b="1"/>
          </a:p>
          <a:p>
            <a:endParaRPr lang="en-AU" b="1"/>
          </a:p>
          <a:p>
            <a:r>
              <a:rPr lang="en-AU" b="0"/>
              <a:t>The library provides teacher professional learning such as ‘Databases for English’ for those teachers who may require additional support with navigating these resources. 2025 PL can be accessed via https://www.sl.nsw.gov.au/events/databases-english-0</a:t>
            </a:r>
            <a:endParaRPr lang="en-US" b="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192454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11F26-ADA3-032A-210E-D655B8F794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7FCE6-5E12-2EBA-C26E-4B2B13C835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81B8A-7C1D-BD27-F981-BF4CDC612B78}"/>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a:cs typeface="Arial"/>
              </a:rPr>
              <a:t>Teacher note</a:t>
            </a:r>
            <a:r>
              <a:rPr lang="en-AU">
                <a:latin typeface="Arial"/>
                <a:cs typeface="Arial"/>
              </a:rPr>
              <a:t>: </a:t>
            </a:r>
            <a:r>
              <a:rPr lang="en-AU" b="0" i="0" u="none" strike="noStrike">
                <a:solidFill>
                  <a:srgbClr val="000000"/>
                </a:solidFill>
                <a:effectLst/>
                <a:latin typeface="Public Sans" pitchFamily="2" charset="0"/>
              </a:rPr>
              <a:t>this slide is to be used in conjunction with/to support </a:t>
            </a:r>
            <a:r>
              <a:rPr lang="en-AU" b="1" i="0" u="none" strike="noStrike">
                <a:solidFill>
                  <a:srgbClr val="000000"/>
                </a:solidFill>
                <a:effectLst/>
                <a:latin typeface="Public Sans" pitchFamily="2" charset="0"/>
              </a:rPr>
              <a:t>Phase 1, sequence 2. </a:t>
            </a:r>
            <a:r>
              <a:rPr lang="en-AU" b="0" i="0" u="none" strike="noStrike">
                <a:solidFill>
                  <a:srgbClr val="000000"/>
                </a:solidFill>
                <a:effectLst/>
                <a:latin typeface="Arial"/>
                <a:cs typeface="Arial"/>
              </a:rPr>
              <a:t>T</a:t>
            </a:r>
            <a:r>
              <a:rPr lang="en-AU">
                <a:latin typeface="Arial"/>
                <a:cs typeface="Arial"/>
              </a:rPr>
              <a:t>his slide has been used to identify the explicit teaching learning strategy and should be deleted or hidden when used in a classroom setting. The strategy of checking for understanding involves ensuring students have the appropriate prior knowledge to engage in the learning without cognitive overload. </a:t>
            </a:r>
            <a:endParaRPr lang="en-AU" strike="sngStrike">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a:solidFill>
                  <a:srgbClr val="333333"/>
                </a:solidFill>
                <a:effectLst/>
                <a:highlight>
                  <a:srgbClr val="FFFFFF"/>
                </a:highlight>
              </a:rPr>
              <a:t>Checking understanding requires teachers to collect the responses of all students (William 2014).</a:t>
            </a:r>
          </a:p>
          <a:p>
            <a:endParaRPr lang="en-AU"/>
          </a:p>
        </p:txBody>
      </p:sp>
      <p:sp>
        <p:nvSpPr>
          <p:cNvPr id="4" name="Slide Number Placeholder 3">
            <a:extLst>
              <a:ext uri="{FF2B5EF4-FFF2-40B4-BE49-F238E27FC236}">
                <a16:creationId xmlns:a16="http://schemas.microsoft.com/office/drawing/2014/main" id="{BAB07EEC-58E4-0ECC-2522-20CE552A0D15}"/>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622862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this slide can be used a brief pre-reading activity. It is expected that students independently read </a:t>
            </a:r>
            <a:r>
              <a:rPr lang="en-AU" b="0" i="1"/>
              <a:t>Nineteen Eighty-Four</a:t>
            </a:r>
            <a:r>
              <a:rPr lang="en-AU" b="1" i="1"/>
              <a:t> </a:t>
            </a:r>
            <a:r>
              <a:rPr lang="en-AU" b="0" i="0"/>
              <a:t>within the first 2 weeks of the course. </a:t>
            </a:r>
          </a:p>
          <a:p>
            <a:endParaRPr lang="en-AU" b="0" i="0"/>
          </a:p>
          <a:p>
            <a:r>
              <a:rPr lang="en-AU" b="0" i="0"/>
              <a:t>There might be quite a range of existing knowledge about the novel – some students might have read it, some might have a broad idea of the focus, some might never have heard of it. This activity can help you identify existing knowledge. Additional discussion prompts could include (which could be adapted based on initial discussion responses):</a:t>
            </a:r>
          </a:p>
          <a:p>
            <a:pPr marL="285750" indent="-285750">
              <a:buFont typeface="Arial" panose="020B0604020202020204" pitchFamily="34" charset="0"/>
              <a:buChar char="•"/>
            </a:pPr>
            <a:r>
              <a:rPr lang="en-AU" b="0" i="0"/>
              <a:t>Have you heard of ‘Big Brother’?</a:t>
            </a:r>
          </a:p>
          <a:p>
            <a:pPr marL="285750" indent="-285750">
              <a:buFont typeface="Arial" panose="020B0604020202020204" pitchFamily="34" charset="0"/>
              <a:buChar char="•"/>
            </a:pPr>
            <a:r>
              <a:rPr lang="en-AU" b="0" i="0"/>
              <a:t>Why is </a:t>
            </a:r>
            <a:r>
              <a:rPr lang="en-AU" b="0" i="1"/>
              <a:t>Nineteen Eighty-Four</a:t>
            </a:r>
            <a:r>
              <a:rPr lang="en-AU" b="0" i="0"/>
              <a:t> considered a key text?</a:t>
            </a:r>
          </a:p>
          <a:p>
            <a:pPr marL="285750" indent="-285750">
              <a:buFont typeface="Arial" panose="020B0604020202020204" pitchFamily="34" charset="0"/>
              <a:buChar char="•"/>
            </a:pPr>
            <a:r>
              <a:rPr lang="en-AU" b="0" i="0"/>
              <a:t>What are some of the big ideas?</a:t>
            </a:r>
          </a:p>
          <a:p>
            <a:pPr marL="285750" indent="-285750">
              <a:buFont typeface="Arial" panose="020B0604020202020204" pitchFamily="34" charset="0"/>
              <a:buChar char="•"/>
            </a:pPr>
            <a:r>
              <a:rPr lang="en-AU" b="0" i="0"/>
              <a:t>What is surveillance? How often are we being </a:t>
            </a:r>
            <a:r>
              <a:rPr lang="en-AU" b="0" i="0" err="1"/>
              <a:t>surveilled</a:t>
            </a:r>
            <a:r>
              <a:rPr lang="en-AU" b="0" i="0"/>
              <a:t>?</a:t>
            </a:r>
          </a:p>
          <a:p>
            <a:pPr marL="285750" indent="-285750">
              <a:buFont typeface="Arial" panose="020B0604020202020204" pitchFamily="34" charset="0"/>
              <a:buChar char="•"/>
            </a:pPr>
            <a:r>
              <a:rPr lang="en-AU" b="0" i="0"/>
              <a:t>What role does technology play in our lives?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981367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96ABB-312D-7C4B-0BA9-4411FED99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8587B-60EF-C858-D1AC-6D3D13580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1F5799-6290-ABE1-0BDF-A18302FC2DF4}"/>
              </a:ext>
            </a:extLst>
          </p:cNvPr>
          <p:cNvSpPr>
            <a:spLocks noGrp="1"/>
          </p:cNvSpPr>
          <p:nvPr>
            <p:ph type="body" idx="1"/>
          </p:nvPr>
        </p:nvSpPr>
        <p:spPr/>
        <p:txBody>
          <a:bodyPr/>
          <a:lstStyle/>
          <a:p>
            <a:pPr algn="l" rtl="0" fontAlgn="base"/>
            <a:r>
              <a:rPr lang="en-AU" b="1"/>
              <a:t>Teacher note</a:t>
            </a:r>
            <a:r>
              <a:rPr lang="en-AU"/>
              <a:t>: </a:t>
            </a:r>
            <a:r>
              <a:rPr lang="en-AU" b="0" i="0" u="none" strike="noStrike">
                <a:solidFill>
                  <a:srgbClr val="000000"/>
                </a:solidFill>
                <a:effectLst/>
                <a:latin typeface="Public Sans" pitchFamily="2" charset="0"/>
              </a:rPr>
              <a:t>this slide is to be used in conjunction with/to support </a:t>
            </a:r>
            <a:r>
              <a:rPr lang="en-AU" b="1" i="0" u="none" strike="noStrike">
                <a:solidFill>
                  <a:srgbClr val="000000"/>
                </a:solidFill>
                <a:effectLst/>
                <a:latin typeface="Public Sans" pitchFamily="2" charset="0"/>
              </a:rPr>
              <a:t>Phase 1, sequence 2 - </a:t>
            </a:r>
            <a:r>
              <a:rPr lang="en-AU" sz="1800" b="1">
                <a:effectLst/>
                <a:latin typeface="Arial" panose="020B0604020202020204" pitchFamily="34" charset="0"/>
                <a:ea typeface="Calibri" panose="020F0502020204030204" pitchFamily="34" charset="0"/>
              </a:rPr>
              <a:t>developing a close knowledge and understanding of the English Extension course and its requirements</a:t>
            </a:r>
            <a:r>
              <a:rPr lang="en-AU" b="1" i="0" u="none" strike="noStrike">
                <a:solidFill>
                  <a:srgbClr val="000000"/>
                </a:solidFill>
                <a:effectLst/>
                <a:latin typeface="Public Sans" pitchFamily="2" charset="0"/>
              </a:rPr>
              <a:t>. </a:t>
            </a:r>
            <a:r>
              <a:rPr lang="en-AU"/>
              <a:t> </a:t>
            </a:r>
            <a:r>
              <a:rPr lang="en-AU" b="0" i="0" u="none" strike="noStrike">
                <a:solidFill>
                  <a:srgbClr val="000000"/>
                </a:solidFill>
                <a:effectLst/>
                <a:latin typeface="Arial" panose="020B0604020202020204" pitchFamily="34" charset="0"/>
              </a:rPr>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AU" b="0" i="0">
                <a:solidFill>
                  <a:srgbClr val="444444"/>
                </a:solidFill>
                <a:effectLst/>
                <a:latin typeface="Arial" panose="020B0604020202020204" pitchFamily="34" charset="0"/>
              </a:rPr>
              <a:t>​</a:t>
            </a:r>
            <a:endParaRPr lang="en-AU" b="0" i="0">
              <a:solidFill>
                <a:srgbClr val="444444"/>
              </a:solidFill>
              <a:effectLst/>
              <a:latin typeface="Calibri" panose="020F0502020204030204" pitchFamily="34" charset="0"/>
            </a:endParaRPr>
          </a:p>
          <a:p>
            <a:pPr algn="l" rtl="0" fontAlgn="base"/>
            <a:r>
              <a:rPr lang="en-AU" b="0" i="0" u="none" strike="noStrike">
                <a:solidFill>
                  <a:srgbClr val="000000"/>
                </a:solidFill>
                <a:effectLst/>
                <a:latin typeface="Arial" panose="020B060402020202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91B1F4BE-7AE9-E3AA-7B53-69AF4A51853F}"/>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666024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Phase 1, activity 3 – reading journal</a:t>
            </a:r>
            <a:r>
              <a:rPr lang="en-AU" b="0"/>
              <a:t> should be issued to students at this time. Time permitting, you may wish to model how to read and annotate a text – as an ‘I do’ or ‘We do’ using the gradual release of responsibility, before students are left to complete the activities in the reading journal independently. </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556817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8F13B-D05A-9158-D06B-A4380D36B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1B3738-402E-9FC8-9E2C-119FFB33B7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F49E82-9B71-B986-2303-A0612A0DC0A6}"/>
              </a:ext>
            </a:extLst>
          </p:cNvPr>
          <p:cNvSpPr>
            <a:spLocks noGrp="1"/>
          </p:cNvSpPr>
          <p:nvPr>
            <p:ph type="body" idx="1"/>
          </p:nvPr>
        </p:nvSpPr>
        <p:spPr/>
        <p:txBody>
          <a:bodyPr/>
          <a:lstStyle/>
          <a:p>
            <a:r>
              <a:rPr lang="en-AU" b="1"/>
              <a:t>Teacher Note: Phase 1, activity 3 – reading journal</a:t>
            </a:r>
            <a:r>
              <a:rPr lang="en-AU" b="0"/>
              <a:t> should be issued to students at this time. Remind students they should have finished reading the novel in approximately 2 weeks. </a:t>
            </a:r>
            <a:endParaRPr lang="en-AU" b="1"/>
          </a:p>
        </p:txBody>
      </p:sp>
      <p:sp>
        <p:nvSpPr>
          <p:cNvPr id="4" name="Slide Number Placeholder 3">
            <a:extLst>
              <a:ext uri="{FF2B5EF4-FFF2-40B4-BE49-F238E27FC236}">
                <a16:creationId xmlns:a16="http://schemas.microsoft.com/office/drawing/2014/main" id="{0A49839D-5683-F19A-8852-CD025D415312}"/>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764258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3D39D-8729-1332-F2F3-DF4978360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5252F-6C1A-6ED7-6774-6A6113B4F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905AB-BB27-E17E-A8FC-41FB98865909}"/>
              </a:ext>
            </a:extLst>
          </p:cNvPr>
          <p:cNvSpPr>
            <a:spLocks noGrp="1"/>
          </p:cNvSpPr>
          <p:nvPr>
            <p:ph type="body" idx="1"/>
          </p:nvPr>
        </p:nvSpPr>
        <p:spPr/>
        <p:txBody>
          <a:bodyPr/>
          <a:lstStyle/>
          <a:p>
            <a:r>
              <a:rPr lang="en-AU" b="1"/>
              <a:t>Teacher note: </a:t>
            </a:r>
            <a:r>
              <a:rPr lang="en-AU" b="0"/>
              <a:t>t</a:t>
            </a:r>
            <a:r>
              <a:rPr lang="en-AU"/>
              <a:t>his is an optional pre-reading activity. It can be used to help generate student interest in the novel as they begin their reading. </a:t>
            </a:r>
          </a:p>
          <a:p>
            <a:endParaRPr lang="en-AU"/>
          </a:p>
          <a:p>
            <a:r>
              <a:rPr lang="en-AU"/>
              <a:t>Read the opening page out to students, finishing with ‘BIG BROTHER IS WATCHING YOU, the caption beneath it read.’</a:t>
            </a:r>
          </a:p>
        </p:txBody>
      </p:sp>
      <p:sp>
        <p:nvSpPr>
          <p:cNvPr id="4" name="Slide Number Placeholder 3">
            <a:extLst>
              <a:ext uri="{FF2B5EF4-FFF2-40B4-BE49-F238E27FC236}">
                <a16:creationId xmlns:a16="http://schemas.microsoft.com/office/drawing/2014/main" id="{C0F2FB2A-EB05-9AD7-B71D-A65BE4275F5B}"/>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198548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 </a:t>
            </a:r>
            <a:r>
              <a:rPr lang="en-AU" b="0">
                <a:latin typeface="Arial" panose="020B0604020202020204" pitchFamily="34" charset="0"/>
                <a:cs typeface="Arial" panose="020B0604020202020204" pitchFamily="34" charset="0"/>
              </a:rPr>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endParaRPr lang="en-AU" b="0">
              <a:latin typeface="Arial" panose="020B0604020202020204" pitchFamily="34" charset="0"/>
              <a:cs typeface="Arial" panose="020B0604020202020204" pitchFamily="34" charset="0"/>
            </a:endParaRPr>
          </a:p>
          <a:p>
            <a:r>
              <a:rPr lang="en-AU" b="0">
                <a:latin typeface="Arial" panose="020B0604020202020204" pitchFamily="34" charset="0"/>
                <a:cs typeface="Arial" panose="020B0604020202020204" pitchFamily="34" charset="0"/>
              </a:rPr>
              <a:t>Teachers analyse the information they collect to make evidence-based instructional decisions. This includes when to move between modelled, guided and independent practice.</a:t>
            </a:r>
          </a:p>
          <a:p>
            <a:endParaRPr lang="en-AU" b="0">
              <a:latin typeface="Arial" panose="020B0604020202020204" pitchFamily="34" charset="0"/>
              <a:cs typeface="Arial" panose="020B0604020202020204" pitchFamily="34" charset="0"/>
            </a:endParaRPr>
          </a:p>
          <a:p>
            <a:r>
              <a:rPr lang="en-AU" b="0">
                <a:latin typeface="Arial" panose="020B0604020202020204" pitchFamily="34" charset="0"/>
                <a:cs typeface="Arial" panose="020B0604020202020204" pitchFamily="34" charset="0"/>
              </a:rPr>
              <a:t>Checking understanding requires teachers to collect the responses of all students (William 2014).</a:t>
            </a:r>
          </a:p>
          <a:p>
            <a:endParaRPr lang="en-AU"/>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19334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AU" b="0" i="0" u="none" strike="noStrike" dirty="0">
                <a:solidFill>
                  <a:srgbClr val="000000"/>
                </a:solidFill>
                <a:effectLst/>
                <a:latin typeface="Public Sans" pitchFamily="2" charset="0"/>
              </a:rPr>
              <a:t>the purpose of this PowerPoint is to provide support for </a:t>
            </a:r>
            <a:r>
              <a:rPr lang="en-US" b="1" dirty="0"/>
              <a:t>Phase 1, sequence 2 – developing a close knowledge and understanding of the English Extension course and requirements</a:t>
            </a:r>
            <a:r>
              <a:rPr lang="en-US" b="0" dirty="0"/>
              <a:t>. </a:t>
            </a:r>
          </a:p>
          <a:p>
            <a:endParaRPr lang="en-AU" b="1" dirty="0"/>
          </a:p>
          <a:p>
            <a:pPr algn="l" rtl="0" fontAlgn="base"/>
            <a:r>
              <a:rPr lang="en-AU" b="0" i="0" u="none" strike="noStrike" dirty="0">
                <a:solidFill>
                  <a:srgbClr val="000000"/>
                </a:solidFill>
                <a:effectLst/>
                <a:latin typeface="Public Sans" pitchFamily="2" charset="0"/>
              </a:rPr>
              <a:t>It should be used in conjunction with the program and the resource booklet.</a:t>
            </a:r>
            <a:endParaRPr lang="en-AU" b="0" i="0" dirty="0">
              <a:solidFill>
                <a:srgbClr val="444444"/>
              </a:solidFill>
              <a:effectLst/>
              <a:latin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098B5-E227-8CE2-08C1-726FFF73C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4757B-C9E9-BDDA-A211-BE7D737B9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77EFE-ECBA-4068-93A0-440B25DF7376}"/>
              </a:ext>
            </a:extLst>
          </p:cNvPr>
          <p:cNvSpPr>
            <a:spLocks noGrp="1"/>
          </p:cNvSpPr>
          <p:nvPr>
            <p:ph type="body" idx="1"/>
          </p:nvPr>
        </p:nvSpPr>
        <p:spPr/>
        <p:txBody>
          <a:bodyPr/>
          <a:lstStyle/>
          <a:p>
            <a:r>
              <a:rPr lang="en-AU" b="1"/>
              <a:t>Teacher note: </a:t>
            </a:r>
            <a:r>
              <a:rPr lang="en-AU" b="0"/>
              <a:t>students complete an exit ticket.</a:t>
            </a:r>
            <a:endParaRPr lang="en-AU" b="1"/>
          </a:p>
        </p:txBody>
      </p:sp>
      <p:sp>
        <p:nvSpPr>
          <p:cNvPr id="4" name="Slide Number Placeholder 3">
            <a:extLst>
              <a:ext uri="{FF2B5EF4-FFF2-40B4-BE49-F238E27FC236}">
                <a16:creationId xmlns:a16="http://schemas.microsoft.com/office/drawing/2014/main" id="{B4193F46-AC53-FF08-F037-3174A1D893CE}"/>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812024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CF254-563B-5876-3DAD-5C9998007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5257F-12CC-ADB1-EDBE-9436A976C4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47F67-C324-892E-9596-44ECF5D51EB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9BFCBD8-1955-0EF7-40EA-3D078C325A70}"/>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399770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AB42A-8799-9EC1-6B16-62111669C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464CF-6443-3451-1373-35A22C8A43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B7358-8627-DB74-1EA9-0EB1EAFE56D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6255B19-C4A6-0395-8E70-CF89976D872B}"/>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899096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89258-07C2-8A16-E9EC-4559CBBE4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246A2-DFEF-165D-5530-6BFB4FC0E1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FB83A9-1DC8-B4E7-D552-3D861C24594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8691A6C-84C4-90B5-B2F1-883CBBA02923}"/>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7383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6C149-46A3-9B57-1776-61D874E92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1B921-94D5-87E8-DC67-3040F50A0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B48AD-9BEE-9627-2E6B-81D1787C5C96}"/>
              </a:ext>
            </a:extLst>
          </p:cNvPr>
          <p:cNvSpPr>
            <a:spLocks noGrp="1"/>
          </p:cNvSpPr>
          <p:nvPr>
            <p:ph type="body" idx="1"/>
          </p:nvPr>
        </p:nvSpPr>
        <p:spPr/>
        <p:txBody>
          <a:bodyPr/>
          <a:lstStyle/>
          <a:p>
            <a:r>
              <a:rPr lang="en-AU" sz="1600" b="1" dirty="0">
                <a:latin typeface="+mn-lt"/>
                <a:cs typeface="Arial"/>
              </a:rPr>
              <a:t>Teacher note</a:t>
            </a:r>
            <a:r>
              <a:rPr lang="en-AU" sz="1600" dirty="0">
                <a:latin typeface="+mn-lt"/>
                <a:cs typeface="Arial"/>
              </a:rPr>
              <a:t>: this slide has been used to identify the explicit teaching strategies</a:t>
            </a:r>
            <a:r>
              <a:rPr lang="en-AU" sz="1600" dirty="0">
                <a:solidFill>
                  <a:schemeClr val="tx1"/>
                </a:solidFill>
                <a:latin typeface="+mn-lt"/>
              </a:rPr>
              <a:t> sharing learning intentions and sharing success criteria.</a:t>
            </a:r>
            <a:r>
              <a:rPr lang="en-AU" dirty="0">
                <a:latin typeface="+mn-lt"/>
              </a:rPr>
              <a:t> </a:t>
            </a:r>
            <a:r>
              <a:rPr lang="en-AU" sz="1600" dirty="0">
                <a:solidFill>
                  <a:schemeClr val="tx1"/>
                </a:solidFill>
                <a:latin typeface="+mn-lt"/>
              </a:rPr>
              <a:t>This slide</a:t>
            </a:r>
            <a:r>
              <a:rPr lang="en-AU" sz="1600" dirty="0">
                <a:solidFill>
                  <a:srgbClr val="000000"/>
                </a:solidFill>
                <a:latin typeface="+mn-lt"/>
                <a:cs typeface="Arial"/>
              </a:rPr>
              <a:t> </a:t>
            </a:r>
            <a:r>
              <a:rPr lang="en-AU" dirty="0">
                <a:solidFill>
                  <a:srgbClr val="000000"/>
                </a:solidFill>
                <a:latin typeface="+mn-lt"/>
                <a:cs typeface="Arial"/>
              </a:rPr>
              <a:t>could</a:t>
            </a:r>
            <a:r>
              <a:rPr lang="en-AU" dirty="0">
                <a:latin typeface="+mn-lt"/>
                <a:cs typeface="Arial"/>
              </a:rPr>
              <a:t> </a:t>
            </a:r>
            <a:r>
              <a:rPr lang="en-AU" sz="1600" dirty="0">
                <a:latin typeface="+mn-lt"/>
                <a:cs typeface="Arial"/>
              </a:rPr>
              <a:t>be deleted or hidden when </a:t>
            </a:r>
            <a:r>
              <a:rPr lang="en-AU" dirty="0">
                <a:latin typeface="+mn-lt"/>
                <a:cs typeface="Arial"/>
              </a:rPr>
              <a:t>using this content in</a:t>
            </a:r>
            <a:r>
              <a:rPr lang="en-AU" sz="1600" dirty="0">
                <a:latin typeface="+mn-lt"/>
                <a:cs typeface="Arial"/>
              </a:rPr>
              <a:t> a classroom setting.</a:t>
            </a:r>
            <a:r>
              <a:rPr lang="en-AU" dirty="0">
                <a:latin typeface="+mn-lt"/>
                <a:cs typeface="Arial"/>
              </a:rPr>
              <a:t> Alternatively, the teacher could discuss the educational benefit of the process of sharing learning intentions and success criteria and discussing the significance of this learning process. </a:t>
            </a:r>
            <a:r>
              <a:rPr lang="en-AU" sz="1600" dirty="0">
                <a:latin typeface="+mn-lt"/>
                <a:cs typeface="Arial"/>
              </a:rPr>
              <a:t> </a:t>
            </a:r>
            <a:endParaRPr lang="en-US" sz="1600" dirty="0">
              <a:latin typeface="+mn-lt"/>
              <a:cs typeface="Arial"/>
            </a:endParaRPr>
          </a:p>
          <a:p>
            <a:endParaRPr lang="en-AU" sz="1600" dirty="0">
              <a:latin typeface="+mn-lt"/>
              <a:cs typeface="Arial"/>
            </a:endParaRPr>
          </a:p>
          <a:p>
            <a:pPr marL="285750" indent="-285750">
              <a:buFont typeface="Arial"/>
              <a:buChar char="•"/>
            </a:pPr>
            <a:r>
              <a:rPr lang="en-AU" sz="1600" dirty="0">
                <a:solidFill>
                  <a:schemeClr val="tx1"/>
                </a:solidFill>
                <a:latin typeface="+mn-lt"/>
                <a:cs typeface="Arial"/>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dirty="0">
                <a:solidFill>
                  <a:schemeClr val="tx1"/>
                </a:solidFill>
                <a:latin typeface="+mn-lt"/>
                <a:cs typeface="Arial"/>
              </a:rPr>
              <a:t>When learning intentions are used with success criteria, students have a clear idea of the learning goal and how to get there (AERO 2024). </a:t>
            </a:r>
          </a:p>
          <a:p>
            <a:pPr marL="285750" indent="-285750">
              <a:buFont typeface="Arial"/>
              <a:buChar char="•"/>
            </a:pPr>
            <a:r>
              <a:rPr lang="en-AU" sz="1600" dirty="0">
                <a:solidFill>
                  <a:schemeClr val="tx1"/>
                </a:solidFill>
                <a:latin typeface="+mn-lt"/>
                <a:cs typeface="Arial"/>
              </a:rPr>
              <a:t>The success criteria</a:t>
            </a:r>
            <a:r>
              <a:rPr lang="en-AU" sz="1600" b="1" dirty="0">
                <a:solidFill>
                  <a:schemeClr val="tx1"/>
                </a:solidFill>
                <a:latin typeface="+mn-lt"/>
                <a:cs typeface="Arial"/>
              </a:rPr>
              <a:t> </a:t>
            </a:r>
            <a:r>
              <a:rPr lang="en-AU" sz="1600" dirty="0">
                <a:solidFill>
                  <a:schemeClr val="tx1"/>
                </a:solidFill>
                <a:latin typeface="+mn-lt"/>
                <a:cs typeface="Arial"/>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dirty="0">
                <a:solidFill>
                  <a:schemeClr val="tx1"/>
                </a:solidFill>
                <a:effectLst/>
                <a:latin typeface="+mn-lt"/>
                <a:cs typeface="Arial"/>
              </a:rPr>
              <a:t>Success criteria</a:t>
            </a:r>
            <a:r>
              <a:rPr lang="en-AU" sz="1600" i="0" dirty="0">
                <a:solidFill>
                  <a:schemeClr val="tx1"/>
                </a:solidFill>
                <a:effectLst/>
                <a:latin typeface="+mn-lt"/>
              </a:rPr>
              <a:t> are communicated to students in ways they understand. Teachers use their expertise to guide student thinking and often model and use exemplars to show students what success 'looks like’ </a:t>
            </a:r>
            <a:r>
              <a:rPr lang="en-AU" sz="1600" dirty="0">
                <a:solidFill>
                  <a:schemeClr val="tx1"/>
                </a:solidFill>
                <a:latin typeface="+mn-lt"/>
                <a:cs typeface="Arial"/>
              </a:rPr>
              <a:t>(DoE 2025).</a:t>
            </a:r>
            <a:r>
              <a:rPr lang="en-AU" sz="1600" i="0" dirty="0">
                <a:solidFill>
                  <a:schemeClr val="tx1"/>
                </a:solidFill>
                <a:effectLst/>
                <a:latin typeface="+mn-lt"/>
              </a:rPr>
              <a:t> </a:t>
            </a:r>
            <a:endParaRPr lang="en-AU" sz="1600" i="0" dirty="0">
              <a:solidFill>
                <a:schemeClr val="tx1"/>
              </a:solidFill>
              <a:effectLst/>
              <a:latin typeface="+mn-lt"/>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dirty="0">
                <a:solidFill>
                  <a:schemeClr val="tx1"/>
                </a:solidFill>
                <a:latin typeface="+mn-lt"/>
                <a:cs typeface="Arial"/>
              </a:rPr>
              <a:t>The sample learning intentions and success criteria (LISC) on the following slide are aligned to the syllabus. </a:t>
            </a:r>
            <a:endParaRPr lang="en-AU" sz="1600" dirty="0">
              <a:solidFill>
                <a:schemeClr val="tx1"/>
              </a:solidFill>
              <a:latin typeface="+mn-lt"/>
            </a:endParaRPr>
          </a:p>
          <a:p>
            <a:pPr marL="285750" marR="0" lvl="0" indent="-285750" algn="l" defTabSz="1219170">
              <a:lnSpc>
                <a:spcPct val="100000"/>
              </a:lnSpc>
              <a:spcBef>
                <a:spcPts val="0"/>
              </a:spcBef>
              <a:spcAft>
                <a:spcPts val="0"/>
              </a:spcAft>
              <a:buClrTx/>
              <a:buSzTx/>
              <a:buFont typeface="Arial"/>
              <a:buChar char="•"/>
              <a:tabLst/>
              <a:defRPr/>
            </a:pPr>
            <a:r>
              <a:rPr lang="en-AU" sz="1600" dirty="0">
                <a:solidFill>
                  <a:schemeClr val="tx1"/>
                </a:solidFill>
                <a:latin typeface="+mn-lt"/>
              </a:rPr>
              <a:t>When designing LISC for students working above or below stage level, or towards Life Skills outcomes, draw on the </a:t>
            </a:r>
            <a:r>
              <a:rPr lang="en-AU" dirty="0">
                <a:latin typeface="+mn-lt"/>
              </a:rPr>
              <a:t>collaborative</a:t>
            </a:r>
            <a:r>
              <a:rPr lang="en-AU" sz="1600" dirty="0">
                <a:solidFill>
                  <a:schemeClr val="tx1"/>
                </a:solidFill>
                <a:latin typeface="+mn-lt"/>
              </a:rPr>
              <a:t> curriculum planning</a:t>
            </a:r>
            <a:r>
              <a:rPr lang="en-AU" sz="1600" i="0" u="none" strike="noStrike" dirty="0">
                <a:solidFill>
                  <a:schemeClr val="tx1"/>
                </a:solidFill>
                <a:effectLst/>
                <a:latin typeface="+mn-lt"/>
                <a:cs typeface="Arial"/>
              </a:rPr>
              <a:t> p</a:t>
            </a:r>
            <a:r>
              <a:rPr lang="en-AU" sz="1600" u="none" dirty="0">
                <a:solidFill>
                  <a:schemeClr val="tx1"/>
                </a:solidFill>
                <a:latin typeface="+mn-lt"/>
              </a:rPr>
              <a:t>rocess </a:t>
            </a:r>
            <a:r>
              <a:rPr lang="en-AU" sz="1600" dirty="0">
                <a:solidFill>
                  <a:schemeClr val="tx1"/>
                </a:solidFill>
                <a:latin typeface="+mn-lt"/>
              </a:rPr>
              <a:t>to ensure LISC is differentiated and aligned with the relevant syllabus outcomes. </a:t>
            </a:r>
            <a:endParaRPr lang="en-AU" sz="1600" dirty="0">
              <a:solidFill>
                <a:schemeClr val="tx1"/>
              </a:solidFill>
              <a:latin typeface="+mn-lt"/>
              <a:cs typeface="Arial"/>
            </a:endParaRPr>
          </a:p>
          <a:p>
            <a:endParaRPr lang="en-AU"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mn-lt"/>
                <a:cs typeface="Arial"/>
              </a:rPr>
              <a:t>For more </a:t>
            </a:r>
            <a:r>
              <a:rPr lang="en-AU" b="0" dirty="0">
                <a:latin typeface="+mn-lt"/>
                <a:cs typeface="Arial"/>
              </a:rPr>
              <a:t>information, see:</a:t>
            </a:r>
            <a:endParaRPr lang="en-AU" b="0" strike="sngStrike" dirty="0">
              <a:latin typeface="+mn-lt"/>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AITSL: </a:t>
            </a:r>
            <a:r>
              <a:rPr lang="en-AU" b="0" dirty="0">
                <a:latin typeface="+mn-lt"/>
                <a:cs typeface="Arial"/>
              </a:rPr>
              <a:t>https://</a:t>
            </a:r>
            <a:r>
              <a:rPr lang="en-AU" b="0" dirty="0" err="1">
                <a:latin typeface="+mn-lt"/>
                <a:cs typeface="Arial"/>
              </a:rPr>
              <a:t>www.aitsl.edu.au</a:t>
            </a:r>
            <a:r>
              <a:rPr lang="en-AU" b="0">
                <a:latin typeface="+mn-lt"/>
                <a:cs typeface="Arial"/>
              </a:rPr>
              <a:t>/docs/default-source/feedback/aitsl-learning-intentions-and-success-criteria-strategy.pdf?sfvrsn=382dec3c_2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cs typeface="Arial"/>
              </a:rPr>
              <a:t>Sharing learning intentions:  </a:t>
            </a:r>
            <a:r>
              <a:rPr lang="en-AU">
                <a:latin typeface="+mn-lt"/>
                <a:cs typeface="Arial"/>
              </a:rPr>
              <a:t>https://education.nsw.gov.au/teaching-and-learning/curriculum/explicit-teaching/explicit-teaching-strategies/sharing-learning-intentions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cs typeface="Arial"/>
              </a:rPr>
              <a:t>Sharing success criteria: </a:t>
            </a:r>
            <a:r>
              <a:rPr lang="en-AU" b="0">
                <a:latin typeface="+mn-lt"/>
                <a:cs typeface="Arial"/>
              </a:rPr>
              <a:t>https://education.nsw.gov.au/teaching-and-learning/curriculum/explicit-teaching/explicit-teaching-strategies/sharing-success-criteria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cs typeface="Arial"/>
              </a:rPr>
              <a:t>Collaborative curriculum planning: </a:t>
            </a:r>
            <a:r>
              <a:rPr lang="en-AU" b="0">
                <a:latin typeface="+mn-lt"/>
                <a:cs typeface="Arial"/>
              </a:rPr>
              <a:t>https://educationstandards.nsw.edu.au/wps/portal/nesa/k-10/diversity-in-learning/special-education/collaborative-curriculum-planning</a:t>
            </a:r>
            <a:endParaRPr lang="en-AU" b="0">
              <a:latin typeface="+mn-lt"/>
            </a:endParaRPr>
          </a:p>
        </p:txBody>
      </p:sp>
      <p:sp>
        <p:nvSpPr>
          <p:cNvPr id="4" name="Slide Number Placeholder 3">
            <a:extLst>
              <a:ext uri="{FF2B5EF4-FFF2-40B4-BE49-F238E27FC236}">
                <a16:creationId xmlns:a16="http://schemas.microsoft.com/office/drawing/2014/main" id="{6BD29712-9759-6D95-0683-D58E6D4D7136}"/>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22194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a:cs typeface="Arial"/>
              </a:rPr>
              <a:t>Teacher note: </a:t>
            </a:r>
            <a:r>
              <a:rPr lang="en-AU">
                <a:latin typeface="Arial"/>
                <a:cs typeface="Arial"/>
              </a:rPr>
              <a:t>adapt the provided learning intention and below sample success criteria, as required, to suit the needs of your students. </a:t>
            </a:r>
            <a:endParaRPr lang="en-US">
              <a:latin typeface="Arial"/>
              <a:cs typeface="Arial"/>
            </a:endParaRPr>
          </a:p>
          <a:p>
            <a:endParaRPr lang="en-AU">
              <a:latin typeface="Arial"/>
              <a:cs typeface="Arial"/>
            </a:endParaRPr>
          </a:p>
          <a:p>
            <a:pPr marL="285750" indent="-285750" algn="l">
              <a:lnSpc>
                <a:spcPct val="150000"/>
              </a:lnSpc>
              <a:spcBef>
                <a:spcPts val="1200"/>
              </a:spcBef>
              <a:spcAft>
                <a:spcPts val="600"/>
              </a:spcAft>
              <a:buFont typeface="Calibri"/>
              <a:buChar char="-"/>
            </a:pPr>
            <a:r>
              <a:rPr lang="en-AU" i="1">
                <a:latin typeface="Arial"/>
                <a:cs typeface="Arial"/>
              </a:rPr>
              <a:t>identify the codes and conventions of manga used in the core text</a:t>
            </a:r>
            <a:endParaRPr lang="en-US" i="1">
              <a:latin typeface="Arial"/>
              <a:cs typeface="Arial"/>
            </a:endParaRPr>
          </a:p>
          <a:p>
            <a:pPr marL="285750" indent="-285750" algn="l">
              <a:lnSpc>
                <a:spcPct val="150000"/>
              </a:lnSpc>
              <a:spcBef>
                <a:spcPts val="1200"/>
              </a:spcBef>
              <a:spcAft>
                <a:spcPts val="600"/>
              </a:spcAft>
              <a:buFont typeface="Calibri"/>
              <a:buChar char="-"/>
            </a:pPr>
            <a:r>
              <a:rPr lang="en-AU" i="1">
                <a:latin typeface="Arial"/>
                <a:cs typeface="Arial"/>
              </a:rPr>
              <a:t>explain textual hybridity</a:t>
            </a:r>
            <a:endParaRPr lang="en-US" i="1"/>
          </a:p>
          <a:p>
            <a:pPr marL="285750" indent="-285750" algn="l">
              <a:lnSpc>
                <a:spcPct val="150000"/>
              </a:lnSpc>
              <a:spcBef>
                <a:spcPts val="1200"/>
              </a:spcBef>
              <a:spcAft>
                <a:spcPts val="600"/>
              </a:spcAft>
              <a:buFont typeface="Calibri"/>
              <a:buChar char="-"/>
            </a:pPr>
            <a:r>
              <a:rPr lang="en-AU" i="1">
                <a:latin typeface="Arial"/>
                <a:cs typeface="Arial"/>
              </a:rPr>
              <a:t>experiment with textual hybridity in their own composition.</a:t>
            </a:r>
            <a:endParaRPr lang="en-AU" i="1"/>
          </a:p>
          <a:p>
            <a:pPr marL="285750" indent="-285750" algn="ctr">
              <a:lnSpc>
                <a:spcPct val="150000"/>
              </a:lnSpc>
              <a:spcBef>
                <a:spcPts val="1200"/>
              </a:spcBef>
              <a:spcAft>
                <a:spcPts val="600"/>
              </a:spcAft>
              <a:buFont typeface="Calibri"/>
              <a:buChar char="-"/>
            </a:pPr>
            <a:endParaRPr lang="en-AU" i="1">
              <a:latin typeface="Arial"/>
              <a:cs typeface="Arial"/>
            </a:endParaRPr>
          </a:p>
          <a:p>
            <a:pPr marL="285750" indent="-285750">
              <a:buFont typeface="Arial" panose="020B0604020202020204" pitchFamily="34" charset="0"/>
              <a:buChar char="•"/>
            </a:pPr>
            <a:r>
              <a:rPr lang="en-AU">
                <a:latin typeface="Arial"/>
                <a:cs typeface="Arial"/>
              </a:rPr>
              <a:t>LISC is usually shared first or early in the lesson and is explained by the teacher who checks for understanding (DoE 2025). </a:t>
            </a:r>
          </a:p>
          <a:p>
            <a:pPr marL="285750" indent="-285750">
              <a:buFont typeface="Arial" panose="020B0604020202020204" pitchFamily="34" charset="0"/>
              <a:buChar char="•"/>
            </a:pPr>
            <a:r>
              <a:rPr lang="en-AU">
                <a:latin typeface="Arial"/>
                <a:cs typeface="Arial"/>
              </a:rPr>
              <a:t>LISC is referred to regularly to check for understanding, provide feedback or as a self-assessment tool (Wiliam and Leahy 2015). </a:t>
            </a:r>
          </a:p>
          <a:p>
            <a:pPr marL="285750" indent="-285750">
              <a:buFont typeface="Arial" panose="020B0604020202020204" pitchFamily="34" charset="0"/>
              <a:buChar char="•"/>
            </a:pPr>
            <a:r>
              <a:rPr lang="en-AU">
                <a:latin typeface="Arial"/>
                <a:cs typeface="Arial"/>
              </a:rPr>
              <a:t>Learning intentions and success criteria can be supported by exemplars, such as 'What A Good One Looks Like' (WAGOLL) or exemplars to demonstrate success criteria (Clarke 2021).</a:t>
            </a:r>
          </a:p>
          <a:p>
            <a:endParaRPr lang="en-AU">
              <a:latin typeface="Arial"/>
              <a:cs typeface="Arial"/>
            </a:endParaRPr>
          </a:p>
          <a:p>
            <a:r>
              <a:rPr lang="en-AU">
                <a:latin typeface="Arial"/>
                <a:cs typeface="Arial"/>
              </a:rPr>
              <a:t>For more information, see:</a:t>
            </a:r>
          </a:p>
          <a:p>
            <a:r>
              <a:rPr lang="en-AU" b="1">
                <a:latin typeface="Arial"/>
                <a:cs typeface="Arial"/>
              </a:rPr>
              <a:t>Sharing learning intentions and success criteria: </a:t>
            </a:r>
            <a:r>
              <a:rPr lang="en-AU">
                <a:latin typeface="Arial"/>
                <a:cs typeface="Arial"/>
                <a:hlinkClick r:id="rId3"/>
              </a:rPr>
              <a:t>https://education.nsw.gov.au/content/dam/main-education/documents/teaching-and-learning/curriculum/explicit-teaching/explicit-teaching-technique-guide-lisc-sharing.pdf</a:t>
            </a:r>
            <a:r>
              <a:rPr lang="en-AU">
                <a:latin typeface="Arial"/>
                <a:cs typeface="Arial"/>
              </a:rPr>
              <a:t> </a:t>
            </a:r>
          </a:p>
          <a:p>
            <a:r>
              <a:rPr lang="en-AU" b="1">
                <a:latin typeface="Arial"/>
                <a:cs typeface="Arial"/>
              </a:rPr>
              <a:t>Planning learning intentions and success criteria: </a:t>
            </a:r>
            <a:r>
              <a:rPr lang="en-AU">
                <a:latin typeface="Arial"/>
                <a:cs typeface="Arial"/>
                <a:hlinkClick r:id="rId4"/>
              </a:rPr>
              <a:t>https://education.nsw.gov.au/content/dam/main-education/documents/teaching-and-learning/curriculum/explicit-teaching/explicit-teaching-technique-guide-lisc-planning.pdf</a:t>
            </a:r>
            <a:endParaRPr lang="en-AU">
              <a:latin typeface="Arial"/>
              <a:cs typeface="Arial"/>
            </a:endParaRPr>
          </a:p>
          <a:p>
            <a:endParaRPr lang="en-AU" b="1">
              <a:latin typeface="Arial" panose="020B0604020202020204" pitchFamily="34" charset="0"/>
              <a:cs typeface="Arial" panose="020B0604020202020204" pitchFamily="34" charset="0"/>
            </a:endParaRPr>
          </a:p>
          <a:p>
            <a:pPr marL="171450" indent="-171450">
              <a:buFont typeface="Calibri"/>
              <a:buChar char="-"/>
            </a:pPr>
            <a:endParaRPr lang="en-AU"/>
          </a:p>
          <a:p>
            <a:pPr marL="0" indent="0">
              <a:buFont typeface="Arial"/>
              <a:buNone/>
            </a:pPr>
            <a:r>
              <a:rPr lang="en-AU" b="1">
                <a:latin typeface="Arial" panose="020B0604020202020204" pitchFamily="34" charset="0"/>
                <a:cs typeface="Arial" panose="020B0604020202020204" pitchFamily="34" charset="0"/>
              </a:rPr>
              <a:t>Suggested success criteria</a:t>
            </a:r>
          </a:p>
          <a:p>
            <a:pPr marL="0" indent="0">
              <a:buFont typeface="Arial"/>
              <a:buNone/>
            </a:pPr>
            <a:endParaRPr lang="en-AU" b="1">
              <a:latin typeface="Arial" panose="020B0604020202020204" pitchFamily="34" charset="0"/>
              <a:cs typeface="Arial" panose="020B0604020202020204" pitchFamily="34" charset="0"/>
            </a:endParaRPr>
          </a:p>
          <a:p>
            <a:pPr marL="342900" lvl="0" indent="-342900">
              <a:lnSpc>
                <a:spcPct val="150000"/>
              </a:lnSpc>
              <a:spcBef>
                <a:spcPts val="1200"/>
              </a:spcBef>
              <a:spcAft>
                <a:spcPts val="600"/>
              </a:spcAft>
              <a:buFont typeface="Calibri" panose="05050102010706020507" pitchFamily="18" charset="2"/>
              <a:buChar char="-"/>
            </a:pPr>
            <a:endParaRPr lang="en-AU" sz="1800">
              <a:effectLst/>
              <a:ea typeface="Calibri" panose="020F0502020204030204" pitchFamily="34" charset="0"/>
            </a:endParaRPr>
          </a:p>
          <a:p>
            <a:pPr marL="0" indent="0">
              <a:buFont typeface="Arial"/>
              <a:buNone/>
            </a:pPr>
            <a:endParaRPr lang="en-AU" b="1">
              <a:latin typeface="Arial" panose="020B0604020202020204" pitchFamily="34" charset="0"/>
              <a:cs typeface="Arial" panose="020B0604020202020204" pitchFamily="34" charset="0"/>
            </a:endParaRPr>
          </a:p>
          <a:p>
            <a:endParaRPr lang="en-AU" b="1">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E77DF-2FA0-DC42-4A2E-BC68B27A1E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C0238E-0049-6E5D-CA69-85CEC3BBDD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C9FD30-CFF4-80BA-27F9-843724F9DA1C}"/>
              </a:ext>
            </a:extLst>
          </p:cNvPr>
          <p:cNvSpPr>
            <a:spLocks noGrp="1"/>
          </p:cNvSpPr>
          <p:nvPr>
            <p:ph type="body" idx="1"/>
          </p:nvPr>
        </p:nvSpPr>
        <p:spPr/>
        <p:txBody>
          <a:bodyPr/>
          <a:lstStyle/>
          <a:p>
            <a:r>
              <a:rPr lang="en-US" b="1"/>
              <a:t>Teacher note: </a:t>
            </a:r>
            <a:r>
              <a:rPr lang="en-US" b="0"/>
              <a:t>provide students with a printed copy of the Texts, culture and value focus area description to read and annotate alongside this PowerPoint. </a:t>
            </a:r>
            <a:endParaRPr lang="en-AU" b="1"/>
          </a:p>
        </p:txBody>
      </p:sp>
      <p:sp>
        <p:nvSpPr>
          <p:cNvPr id="4" name="Slide Number Placeholder 3">
            <a:extLst>
              <a:ext uri="{FF2B5EF4-FFF2-40B4-BE49-F238E27FC236}">
                <a16:creationId xmlns:a16="http://schemas.microsoft.com/office/drawing/2014/main" id="{E3649557-55B0-AC98-1F30-671D17DD0C18}"/>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39455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16A52-2B24-7B12-FECA-C4D7EEDE6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5BCF0-6330-A80C-5785-2307D7231A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F5417F-007E-EF6F-EFEC-AB63324B0DF6}"/>
              </a:ext>
            </a:extLst>
          </p:cNvPr>
          <p:cNvSpPr>
            <a:spLocks noGrp="1"/>
          </p:cNvSpPr>
          <p:nvPr>
            <p:ph type="body" idx="1"/>
          </p:nvPr>
        </p:nvSpPr>
        <p:spPr/>
        <p:txBody>
          <a:bodyPr/>
          <a:lstStyle/>
          <a:p>
            <a:r>
              <a:rPr lang="en-AU" b="1" dirty="0">
                <a:latin typeface="Arial"/>
                <a:cs typeface="Arial"/>
              </a:rPr>
              <a:t>Teacher note: </a:t>
            </a:r>
            <a:r>
              <a:rPr lang="en-AU" b="0" dirty="0">
                <a:latin typeface="Arial"/>
                <a:cs typeface="Arial"/>
              </a:rPr>
              <a:t>as a class, complete the concept map. Students should copy this concept map and brainstorm in their English book – defining each of the key terms and any unfamiliar language form the focus area description. At this point you should issue </a:t>
            </a:r>
            <a:r>
              <a:rPr lang="en-AU" b="1" dirty="0">
                <a:latin typeface="Arial"/>
                <a:cs typeface="Arial"/>
              </a:rPr>
              <a:t>Phase 1, activity 2 – glossary of key vocabulary</a:t>
            </a:r>
            <a:r>
              <a:rPr lang="en-AU" b="0" dirty="0">
                <a:latin typeface="Arial"/>
                <a:cs typeface="Arial"/>
              </a:rPr>
              <a:t> to students, who will continue to add new and unfamiliar terms to this glossary throughout the unit.</a:t>
            </a:r>
          </a:p>
          <a:p>
            <a:endParaRPr lang="en-AU" b="0" dirty="0">
              <a:latin typeface="Arial"/>
              <a:cs typeface="Arial"/>
            </a:endParaRPr>
          </a:p>
          <a:p>
            <a:r>
              <a:rPr lang="en-AU" b="1" dirty="0">
                <a:latin typeface="Arial"/>
                <a:cs typeface="Arial"/>
              </a:rPr>
              <a:t>Phase 1, resource 1 – unpacking focus area terminology </a:t>
            </a:r>
            <a:r>
              <a:rPr lang="en-AU" b="0" dirty="0">
                <a:latin typeface="Arial"/>
                <a:cs typeface="Arial"/>
              </a:rPr>
              <a:t>has been created to assist with defining these terms for both teachers and students. </a:t>
            </a:r>
            <a:endParaRPr lang="en-AU" b="1" dirty="0">
              <a:latin typeface="Arial"/>
              <a:cs typeface="Arial"/>
            </a:endParaRPr>
          </a:p>
          <a:p>
            <a:endParaRPr lang="en-AU" b="0" dirty="0">
              <a:latin typeface="Arial"/>
              <a:cs typeface="Arial"/>
            </a:endParaRPr>
          </a:p>
          <a:p>
            <a:r>
              <a:rPr lang="en-AU" b="0" dirty="0">
                <a:latin typeface="Arial"/>
                <a:cs typeface="Arial"/>
              </a:rPr>
              <a:t>Ideas for answers in this concept map could include:</a:t>
            </a:r>
          </a:p>
          <a:p>
            <a:r>
              <a:rPr lang="en-AU" b="1" dirty="0">
                <a:latin typeface="Arial"/>
                <a:cs typeface="Arial"/>
              </a:rPr>
              <a:t>Texts </a:t>
            </a:r>
          </a:p>
          <a:p>
            <a:pPr marL="285750" indent="-285750">
              <a:buFont typeface="Arial" panose="020B0604020202020204" pitchFamily="34" charset="0"/>
              <a:buChar char="•"/>
            </a:pPr>
            <a:r>
              <a:rPr lang="en-AU" b="0" dirty="0">
                <a:latin typeface="Arial"/>
                <a:cs typeface="Arial"/>
              </a:rPr>
              <a:t>key text form the past</a:t>
            </a:r>
          </a:p>
          <a:p>
            <a:pPr marL="285750" indent="-285750">
              <a:buFont typeface="Arial" panose="020B0604020202020204" pitchFamily="34" charset="0"/>
              <a:buChar char="•"/>
            </a:pPr>
            <a:r>
              <a:rPr lang="en-AU" b="0" dirty="0">
                <a:latin typeface="Arial"/>
                <a:cs typeface="Arial"/>
              </a:rPr>
              <a:t>Manifestations in a range of texts</a:t>
            </a:r>
          </a:p>
          <a:p>
            <a:pPr marL="285750" indent="-285750">
              <a:buFont typeface="Arial" panose="020B0604020202020204" pitchFamily="34" charset="0"/>
              <a:buChar char="•"/>
            </a:pPr>
            <a:r>
              <a:rPr lang="en-AU" b="0" dirty="0">
                <a:latin typeface="Arial"/>
                <a:cs typeface="Arial"/>
              </a:rPr>
              <a:t>Different examples in a range of forms and media</a:t>
            </a:r>
          </a:p>
          <a:p>
            <a:pPr marL="285750" indent="-285750">
              <a:buFontTx/>
              <a:buChar char="-"/>
            </a:pPr>
            <a:endParaRPr lang="en-AU" b="0" dirty="0">
              <a:latin typeface="Arial"/>
              <a:cs typeface="Arial"/>
            </a:endParaRPr>
          </a:p>
          <a:p>
            <a:pPr marL="0" indent="0">
              <a:buFontTx/>
              <a:buNone/>
            </a:pPr>
            <a:r>
              <a:rPr lang="en-AU" b="1" dirty="0">
                <a:latin typeface="Arial"/>
                <a:cs typeface="Arial"/>
              </a:rPr>
              <a:t>Culture</a:t>
            </a:r>
          </a:p>
          <a:p>
            <a:pPr marL="285750" indent="-285750">
              <a:buFont typeface="Arial" panose="020B0604020202020204" pitchFamily="34" charset="0"/>
              <a:buChar char="•"/>
            </a:pPr>
            <a:r>
              <a:rPr lang="en-AU" b="0" dirty="0">
                <a:latin typeface="Arial"/>
                <a:cs typeface="Arial"/>
              </a:rPr>
              <a:t>Social, cultural and historical contexts</a:t>
            </a:r>
          </a:p>
          <a:p>
            <a:pPr marL="285750" indent="-285750">
              <a:buFont typeface="Arial" panose="020B0604020202020204" pitchFamily="34" charset="0"/>
              <a:buChar char="•"/>
            </a:pPr>
            <a:r>
              <a:rPr lang="en-AU" b="0" dirty="0">
                <a:latin typeface="Arial"/>
                <a:cs typeface="Arial"/>
              </a:rPr>
              <a:t>Cultural values over time</a:t>
            </a:r>
          </a:p>
          <a:p>
            <a:pPr marL="285750" indent="-285750">
              <a:buFont typeface="Arial" panose="020B0604020202020204" pitchFamily="34" charset="0"/>
              <a:buChar char="•"/>
            </a:pPr>
            <a:r>
              <a:rPr lang="en-AU" b="0" dirty="0">
                <a:latin typeface="Arial"/>
                <a:cs typeface="Arial"/>
              </a:rPr>
              <a:t>Values and attitudes</a:t>
            </a:r>
          </a:p>
          <a:p>
            <a:pPr marL="0" indent="0">
              <a:buFontTx/>
              <a:buNone/>
            </a:pPr>
            <a:endParaRPr lang="en-AU" b="0" dirty="0">
              <a:latin typeface="Arial"/>
              <a:cs typeface="Arial"/>
            </a:endParaRPr>
          </a:p>
          <a:p>
            <a:pPr marL="0" indent="0">
              <a:buFontTx/>
              <a:buNone/>
            </a:pPr>
            <a:r>
              <a:rPr lang="en-AU" b="1" dirty="0"/>
              <a:t>Value</a:t>
            </a:r>
          </a:p>
          <a:p>
            <a:pPr marL="285750" indent="-285750">
              <a:buFont typeface="Arial" panose="020B0604020202020204" pitchFamily="34" charset="0"/>
              <a:buChar char="•"/>
            </a:pPr>
            <a:r>
              <a:rPr lang="en-AU" b="0" dirty="0"/>
              <a:t>Key (text)</a:t>
            </a:r>
          </a:p>
          <a:p>
            <a:pPr marL="285750" indent="-285750">
              <a:buFont typeface="Arial" panose="020B0604020202020204" pitchFamily="34" charset="0"/>
              <a:buChar char="•"/>
            </a:pPr>
            <a:r>
              <a:rPr lang="en-AU" b="0" dirty="0"/>
              <a:t>Carried forward, borrowed from and appropriated</a:t>
            </a:r>
          </a:p>
          <a:p>
            <a:pPr marL="285750" indent="-285750">
              <a:buFont typeface="Arial" panose="020B0604020202020204" pitchFamily="34" charset="0"/>
              <a:buChar char="•"/>
            </a:pPr>
            <a:r>
              <a:rPr lang="en-AU" b="0" dirty="0"/>
              <a:t>Value of texts is renegotiated by audiences over time. </a:t>
            </a:r>
          </a:p>
        </p:txBody>
      </p:sp>
      <p:sp>
        <p:nvSpPr>
          <p:cNvPr id="4" name="Slide Number Placeholder 3">
            <a:extLst>
              <a:ext uri="{FF2B5EF4-FFF2-40B4-BE49-F238E27FC236}">
                <a16:creationId xmlns:a16="http://schemas.microsoft.com/office/drawing/2014/main" id="{6F66C890-6319-978E-2746-FCEE77FBFA69}"/>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1517557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11F26-ADA3-032A-210E-D655B8F794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7FCE6-5E12-2EBA-C26E-4B2B13C835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81B8A-7C1D-BD27-F981-BF4CDC612B78}"/>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a:cs typeface="Arial"/>
              </a:rPr>
              <a:t>Teacher note</a:t>
            </a:r>
            <a:r>
              <a:rPr lang="en-AU" dirty="0">
                <a:latin typeface="Arial"/>
                <a:cs typeface="Arial"/>
              </a:rPr>
              <a:t>: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1, sequence 2. </a:t>
            </a:r>
            <a:r>
              <a:rPr lang="en-AU" b="0" i="0" u="none" strike="noStrike" dirty="0">
                <a:solidFill>
                  <a:srgbClr val="000000"/>
                </a:solidFill>
                <a:effectLst/>
                <a:latin typeface="Arial"/>
                <a:cs typeface="Arial"/>
              </a:rPr>
              <a:t>T</a:t>
            </a:r>
            <a:r>
              <a:rPr lang="en-AU" dirty="0">
                <a:latin typeface="Arial"/>
                <a:cs typeface="Arial"/>
              </a:rPr>
              <a:t>his slide has been used to identify the explicit teaching learning strategy and should be deleted or hidden when used in a classroom setting. The strategy of checking for understanding involves ensuring students have the appropriate prior knowledge to engage in the learning without cognitive overload. </a:t>
            </a:r>
            <a:endParaRPr lang="en-AU" strike="sngStrike" dirty="0">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Checking understanding requires teachers to collect the responses of all students (William 2014).</a:t>
            </a:r>
          </a:p>
          <a:p>
            <a:endParaRPr lang="en-AU" dirty="0"/>
          </a:p>
        </p:txBody>
      </p:sp>
      <p:sp>
        <p:nvSpPr>
          <p:cNvPr id="4" name="Slide Number Placeholder 3">
            <a:extLst>
              <a:ext uri="{FF2B5EF4-FFF2-40B4-BE49-F238E27FC236}">
                <a16:creationId xmlns:a16="http://schemas.microsoft.com/office/drawing/2014/main" id="{BAB07EEC-58E4-0ECC-2522-20CE552A0D15}"/>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622862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BEEE1-6016-AD90-C9B0-CAD490620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C89FE-67CB-DE6C-E6A2-E862AD024A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70CA7-3944-C04B-E3AC-755555458FD2}"/>
              </a:ext>
            </a:extLst>
          </p:cNvPr>
          <p:cNvSpPr>
            <a:spLocks noGrp="1"/>
          </p:cNvSpPr>
          <p:nvPr>
            <p:ph type="body" idx="1"/>
          </p:nvPr>
        </p:nvSpPr>
        <p:spPr/>
        <p:txBody>
          <a:bodyPr/>
          <a:lstStyle/>
          <a:p>
            <a:r>
              <a:rPr lang="en-US" b="1" dirty="0"/>
              <a:t>Teacher note: </a:t>
            </a:r>
            <a:r>
              <a:rPr lang="en-US" b="0" dirty="0"/>
              <a:t>students reflect on their personal understanding of what is a key text. Encourage students to return to their learning from </a:t>
            </a:r>
            <a:r>
              <a:rPr lang="en-US" b="1" dirty="0"/>
              <a:t>Phase 1, sequence 1 – examining the value of texts over time</a:t>
            </a:r>
            <a:r>
              <a:rPr lang="en-US" b="0" dirty="0"/>
              <a:t> to inform their responses to these questions. </a:t>
            </a:r>
            <a:endParaRPr lang="en-AU" b="1" dirty="0"/>
          </a:p>
        </p:txBody>
      </p:sp>
      <p:sp>
        <p:nvSpPr>
          <p:cNvPr id="4" name="Slide Number Placeholder 3">
            <a:extLst>
              <a:ext uri="{FF2B5EF4-FFF2-40B4-BE49-F238E27FC236}">
                <a16:creationId xmlns:a16="http://schemas.microsoft.com/office/drawing/2014/main" id="{482652D6-A794-D242-63C9-F6C1263A41AE}"/>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96681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6FB9B-063F-58AA-24AD-4001B672B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DF586-B840-8307-D2CB-684F3EAF5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3D3C3-A975-5025-2A52-41A8C852C413}"/>
              </a:ext>
            </a:extLst>
          </p:cNvPr>
          <p:cNvSpPr>
            <a:spLocks noGrp="1"/>
          </p:cNvSpPr>
          <p:nvPr>
            <p:ph type="body" idx="1"/>
          </p:nvPr>
        </p:nvSpPr>
        <p:spPr/>
        <p:txBody>
          <a:bodyPr/>
          <a:lstStyle/>
          <a:p>
            <a:r>
              <a:rPr lang="en-US" b="1" dirty="0"/>
              <a:t>Teacher note: </a:t>
            </a:r>
            <a:r>
              <a:rPr lang="en-US" b="0" dirty="0"/>
              <a:t>students engage in a class discussion, that is facilitated by the teacher. Reflect on their personal understanding of what culture and cultural values are. </a:t>
            </a:r>
            <a:endParaRPr lang="en-AU" b="1" dirty="0"/>
          </a:p>
        </p:txBody>
      </p:sp>
      <p:sp>
        <p:nvSpPr>
          <p:cNvPr id="4" name="Slide Number Placeholder 3">
            <a:extLst>
              <a:ext uri="{FF2B5EF4-FFF2-40B4-BE49-F238E27FC236}">
                <a16:creationId xmlns:a16="http://schemas.microsoft.com/office/drawing/2014/main" id="{A4AA45BF-D73D-CFAA-B9CF-053BF8FA5B57}"/>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1506074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29733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03608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28606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78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186679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487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98705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56698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259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34034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a:latin typeface="Arial" panose="020B0604020202020204" pitchFamily="34" charset="0"/>
            </a:endParaRPr>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99770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latin typeface="Arial" panose="020B0604020202020204" pitchFamily="34" charset="0"/>
            </a:endParaRPr>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b="0" i="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033591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94076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68392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319067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92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11516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694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7061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87641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68995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690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39826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00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a:latin typeface="Arial" panose="020B0604020202020204" pitchFamily="34" charset="0"/>
            </a:endParaRPr>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52649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b="0" i="0">
                <a:latin typeface="Arial" panose="020B0604020202020204" pitchFamily="34"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36420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latin typeface="Arial" panose="020B0604020202020204" pitchFamily="34"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104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accent4"/>
              </a:solidFill>
              <a:latin typeface="Arial" panose="020B0604020202020204" pitchFamily="34" charset="0"/>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74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68449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348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371045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07488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79184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96126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65080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86235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83358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6669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346871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7789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09077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85046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13100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156680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46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28872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808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859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5428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80713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9277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131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7329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58398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8361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73931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71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35404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97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19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4290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408853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58755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25985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195239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16041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6905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258988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6545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slideLayout" Target="../slideLayouts/slideLayout77.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42" Type="http://schemas.openxmlformats.org/officeDocument/2006/relationships/theme" Target="../theme/theme4.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41" Type="http://schemas.openxmlformats.org/officeDocument/2006/relationships/slideLayout" Target="../slideLayouts/slideLayout79.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slideLayout" Target="../slideLayouts/slideLayout78.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43" Type="http://schemas.openxmlformats.org/officeDocument/2006/relationships/image" Target="../media/image5.png"/><Relationship Id="rId8" Type="http://schemas.openxmlformats.org/officeDocument/2006/relationships/slideLayout" Target="../slideLayouts/slideLayout46.xml"/><Relationship Id="rId3" Type="http://schemas.openxmlformats.org/officeDocument/2006/relationships/slideLayout" Target="../slideLayouts/slideLayout41.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76402845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07531477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3"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31695302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829" r:id="rId36"/>
    <p:sldLayoutId id="2147483830" r:id="rId37"/>
    <p:sldLayoutId id="2147483831" r:id="rId38"/>
    <p:sldLayoutId id="2147483832" r:id="rId39"/>
    <p:sldLayoutId id="2147483833" r:id="rId40"/>
    <p:sldLayoutId id="2147483834"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www.researchgate.net/publication/323964092_Classroom_assessment_and_pedagog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about-us/education-data-and-research/cese/publications/literature-reviews/cognitive-load-theory"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smartcopying.edu.au/guidelines/copyright-basics/how-long-does-copyright-last/"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gutenberg.net.au/ebooks01/0100021h.html" TargetMode="External"/><Relationship Id="rId12" Type="http://schemas.openxmlformats.org/officeDocument/2006/relationships/hyperlink" Target="https://www.ascd.org/el/articles/the-right-questions-the-right-way"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hyperlink" Target="https://educationstandards.nsw.edu.au/wps/portal/nesa/k-10/diversity-in-learning/special-education/collaborative-curriculum-planning" TargetMode="External"/><Relationship Id="rId11" Type="http://schemas.openxmlformats.org/officeDocument/2006/relationships/hyperlink" Target="https://app.education.nsw.gov.au/digital-learning-selector/LearningActivity/Browser?cache_id=f77b0"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about-us/education-data-and-research/cese/publications/research-reports/what-works-best-2020-update/explicit-teaching-driving-learning-and-engagement"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teaching-and-learning/curriculum/explicit-teaching/explicit-teaching-strategi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(English Extension Year 11 – Texts, culture and value).</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dirty="0"/>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48ED07-E093-845B-A9BF-58F349624C4A}"/>
              </a:ext>
            </a:extLst>
          </p:cNvPr>
          <p:cNvSpPr>
            <a:spLocks noGrp="1"/>
          </p:cNvSpPr>
          <p:nvPr>
            <p:ph type="title"/>
          </p:nvPr>
        </p:nvSpPr>
        <p:spPr>
          <a:xfrm>
            <a:off x="360000" y="360000"/>
            <a:ext cx="11484000" cy="545601"/>
          </a:xfrm>
        </p:spPr>
        <p:txBody>
          <a:bodyPr/>
          <a:lstStyle/>
          <a:p>
            <a:r>
              <a:rPr lang="en-AU" dirty="0"/>
              <a:t>Synonyms for discussing Texts, culture and value</a:t>
            </a:r>
          </a:p>
        </p:txBody>
      </p:sp>
      <p:sp>
        <p:nvSpPr>
          <p:cNvPr id="8" name="Text Placeholder 7">
            <a:extLst>
              <a:ext uri="{FF2B5EF4-FFF2-40B4-BE49-F238E27FC236}">
                <a16:creationId xmlns:a16="http://schemas.microsoft.com/office/drawing/2014/main" id="{17CC89E1-A91D-28AC-5A70-1696A71EC0DF}"/>
              </a:ext>
            </a:extLst>
          </p:cNvPr>
          <p:cNvSpPr>
            <a:spLocks noGrp="1"/>
          </p:cNvSpPr>
          <p:nvPr>
            <p:ph type="body" sz="quarter" idx="18"/>
          </p:nvPr>
        </p:nvSpPr>
        <p:spPr>
          <a:xfrm>
            <a:off x="359999" y="982520"/>
            <a:ext cx="11483999" cy="310015"/>
          </a:xfrm>
        </p:spPr>
        <p:txBody>
          <a:bodyPr/>
          <a:lstStyle/>
          <a:p>
            <a:r>
              <a:rPr lang="en-AU" dirty="0"/>
              <a:t>Expanding your vocabulary through synonyms and alternative phrasing of key terms</a:t>
            </a:r>
          </a:p>
        </p:txBody>
      </p:sp>
      <p:sp>
        <p:nvSpPr>
          <p:cNvPr id="12" name="TextBox 11">
            <a:extLst>
              <a:ext uri="{FF2B5EF4-FFF2-40B4-BE49-F238E27FC236}">
                <a16:creationId xmlns:a16="http://schemas.microsoft.com/office/drawing/2014/main" id="{96D5287F-14D1-94FF-A6CB-499F7CFB265F}"/>
              </a:ext>
            </a:extLst>
          </p:cNvPr>
          <p:cNvSpPr txBox="1"/>
          <p:nvPr/>
        </p:nvSpPr>
        <p:spPr>
          <a:xfrm>
            <a:off x="282459" y="1381264"/>
            <a:ext cx="11639782" cy="646331"/>
          </a:xfrm>
          <a:prstGeom prst="rect">
            <a:avLst/>
          </a:prstGeom>
          <a:noFill/>
        </p:spPr>
        <p:txBody>
          <a:bodyPr wrap="square">
            <a:spAutoFit/>
          </a:bodyPr>
          <a:lstStyle/>
          <a:p>
            <a:r>
              <a:rPr lang="en-AU" sz="1800" dirty="0"/>
              <a:t>The table below includes a lists of possible synonyms for discussing some of the key terms from the focus area. Look up the definitions of unfamiliar terms or add to this list as a class. </a:t>
            </a:r>
          </a:p>
        </p:txBody>
      </p:sp>
      <p:graphicFrame>
        <p:nvGraphicFramePr>
          <p:cNvPr id="9" name="Table 8">
            <a:extLst>
              <a:ext uri="{FF2B5EF4-FFF2-40B4-BE49-F238E27FC236}">
                <a16:creationId xmlns:a16="http://schemas.microsoft.com/office/drawing/2014/main" id="{B13F62F9-9E19-263F-911C-4D319B39A0E0}"/>
              </a:ext>
            </a:extLst>
          </p:cNvPr>
          <p:cNvGraphicFramePr>
            <a:graphicFrameLocks noGrp="1"/>
          </p:cNvGraphicFramePr>
          <p:nvPr>
            <p:extLst>
              <p:ext uri="{D42A27DB-BD31-4B8C-83A1-F6EECF244321}">
                <p14:modId xmlns:p14="http://schemas.microsoft.com/office/powerpoint/2010/main" val="2133560308"/>
              </p:ext>
            </p:extLst>
          </p:nvPr>
        </p:nvGraphicFramePr>
        <p:xfrm>
          <a:off x="360000" y="2179889"/>
          <a:ext cx="11483998" cy="4317748"/>
        </p:xfrm>
        <a:graphic>
          <a:graphicData uri="http://schemas.openxmlformats.org/drawingml/2006/table">
            <a:tbl>
              <a:tblPr firstRow="1" bandRow="1">
                <a:tableStyleId>{69012ECD-51FC-41F1-AA8D-1B2483CD663E}</a:tableStyleId>
              </a:tblPr>
              <a:tblGrid>
                <a:gridCol w="1770552">
                  <a:extLst>
                    <a:ext uri="{9D8B030D-6E8A-4147-A177-3AD203B41FA5}">
                      <a16:colId xmlns:a16="http://schemas.microsoft.com/office/drawing/2014/main" val="1410036631"/>
                    </a:ext>
                  </a:extLst>
                </a:gridCol>
                <a:gridCol w="9713446">
                  <a:extLst>
                    <a:ext uri="{9D8B030D-6E8A-4147-A177-3AD203B41FA5}">
                      <a16:colId xmlns:a16="http://schemas.microsoft.com/office/drawing/2014/main" val="707188141"/>
                    </a:ext>
                  </a:extLst>
                </a:gridCol>
              </a:tblGrid>
              <a:tr h="769746">
                <a:tc>
                  <a:txBody>
                    <a:bodyPr/>
                    <a:lstStyle/>
                    <a:p>
                      <a:pPr>
                        <a:lnSpc>
                          <a:spcPct val="150000"/>
                        </a:lnSpc>
                      </a:pPr>
                      <a:r>
                        <a:rPr lang="en-AU" dirty="0"/>
                        <a:t>Focus area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Possible synonyms – which can help improve precision and clarity of 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447143"/>
                  </a:ext>
                </a:extLst>
              </a:tr>
              <a:tr h="859815">
                <a:tc>
                  <a:txBody>
                    <a:bodyPr/>
                    <a:lstStyle/>
                    <a:p>
                      <a:r>
                        <a:rPr lang="en-AU" dirty="0"/>
                        <a:t>Literary value </a:t>
                      </a:r>
                      <a:br>
                        <a:rPr lang="en-AU" dirty="0"/>
                      </a:br>
                      <a:r>
                        <a:rPr lang="en-AU" dirty="0"/>
                        <a:t>(of a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seminal, canonical, classic, influential, formative, renowned, timeless, lasting, archetypal, significant, instrumental, leading, celebrated, distinguished, meritorious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168567"/>
                  </a:ext>
                </a:extLst>
              </a:tr>
              <a:tr h="859815">
                <a:tc>
                  <a:txBody>
                    <a:bodyPr/>
                    <a:lstStyle/>
                    <a:p>
                      <a:r>
                        <a:rPr lang="en-AU" dirty="0"/>
                        <a:t>Context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milieu, era, epoch, period, age, zeitgeist, state of affairs, environment, situation, mores, way of life, worldview, paradigm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9998825"/>
                  </a:ext>
                </a:extLst>
              </a:tr>
              <a:tr h="859815">
                <a:tc>
                  <a:txBody>
                    <a:bodyPr/>
                    <a:lstStyle/>
                    <a:p>
                      <a:pPr>
                        <a:lnSpc>
                          <a:spcPct val="150000"/>
                        </a:lnSpc>
                      </a:pPr>
                      <a:r>
                        <a:rPr lang="en-AU" dirty="0"/>
                        <a:t>Values (things of importance)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principles, morals, ethics, beliefs, ideology, ideal, attitude, conviction, faith, trust, viewpoint, perspective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9596375"/>
                  </a:ext>
                </a:extLst>
              </a:tr>
              <a:tr h="859815">
                <a:tc>
                  <a:txBody>
                    <a:bodyPr/>
                    <a:lstStyle/>
                    <a:p>
                      <a:pPr>
                        <a:lnSpc>
                          <a:spcPct val="150000"/>
                        </a:lnSpc>
                      </a:pPr>
                      <a:r>
                        <a:rPr lang="en-AU" dirty="0"/>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intent, message, desire, mission, resolve, directive, goal, objective, answer, memorandum, idea, interest, point, missive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033192"/>
                  </a:ext>
                </a:extLst>
              </a:tr>
            </a:tbl>
          </a:graphicData>
        </a:graphic>
      </p:graphicFrame>
    </p:spTree>
    <p:extLst>
      <p:ext uri="{BB962C8B-B14F-4D97-AF65-F5344CB8AC3E}">
        <p14:creationId xmlns:p14="http://schemas.microsoft.com/office/powerpoint/2010/main" val="271301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0FDF9-1DBD-34F9-4581-A7EDF195326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C672E45-DC43-BF1E-1782-99E5297F431D}"/>
              </a:ext>
            </a:extLst>
          </p:cNvPr>
          <p:cNvSpPr>
            <a:spLocks noGrp="1"/>
          </p:cNvSpPr>
          <p:nvPr>
            <p:ph type="title"/>
          </p:nvPr>
        </p:nvSpPr>
        <p:spPr>
          <a:xfrm>
            <a:off x="360000" y="360000"/>
            <a:ext cx="11484000" cy="545601"/>
          </a:xfrm>
        </p:spPr>
        <p:txBody>
          <a:bodyPr/>
          <a:lstStyle/>
          <a:p>
            <a:r>
              <a:rPr lang="en-AU" dirty="0"/>
              <a:t>Related research project</a:t>
            </a:r>
          </a:p>
        </p:txBody>
      </p:sp>
      <p:sp>
        <p:nvSpPr>
          <p:cNvPr id="13" name="Text Placeholder 12">
            <a:extLst>
              <a:ext uri="{FF2B5EF4-FFF2-40B4-BE49-F238E27FC236}">
                <a16:creationId xmlns:a16="http://schemas.microsoft.com/office/drawing/2014/main" id="{5CE6F8C4-419F-9933-335D-37C3AA01B094}"/>
              </a:ext>
            </a:extLst>
          </p:cNvPr>
          <p:cNvSpPr>
            <a:spLocks noGrp="1"/>
          </p:cNvSpPr>
          <p:nvPr>
            <p:ph type="body" sz="quarter" idx="18"/>
          </p:nvPr>
        </p:nvSpPr>
        <p:spPr>
          <a:xfrm>
            <a:off x="359999" y="982520"/>
            <a:ext cx="11483999" cy="310015"/>
          </a:xfrm>
        </p:spPr>
        <p:txBody>
          <a:bodyPr/>
          <a:lstStyle/>
          <a:p>
            <a:r>
              <a:rPr lang="en-US" dirty="0"/>
              <a:t>Focus area description </a:t>
            </a:r>
            <a:endParaRPr lang="en-AU" dirty="0"/>
          </a:p>
        </p:txBody>
      </p:sp>
      <p:sp>
        <p:nvSpPr>
          <p:cNvPr id="12" name="Text Placeholder 11">
            <a:extLst>
              <a:ext uri="{FF2B5EF4-FFF2-40B4-BE49-F238E27FC236}">
                <a16:creationId xmlns:a16="http://schemas.microsoft.com/office/drawing/2014/main" id="{083CD8FD-3AE5-0114-0152-948108E25952}"/>
              </a:ext>
            </a:extLst>
          </p:cNvPr>
          <p:cNvSpPr>
            <a:spLocks noGrp="1"/>
          </p:cNvSpPr>
          <p:nvPr>
            <p:ph type="body" sz="quarter" idx="17"/>
          </p:nvPr>
        </p:nvSpPr>
        <p:spPr>
          <a:xfrm>
            <a:off x="360000" y="1567086"/>
            <a:ext cx="11484000" cy="4807835"/>
          </a:xfrm>
        </p:spPr>
        <p:txBody>
          <a:bodyPr/>
          <a:lstStyle/>
          <a:p>
            <a:r>
              <a:rPr lang="en-AU" sz="1800" dirty="0"/>
              <a:t>Students complete a Related research project that provides opportunities for them to develop skills in independent investigation and critical and creative thinking. Students apply the skills and conceptual understanding developed in Texts, culture and value to the investigation of their own selected texts. They develop an understanding of research skills and practices to support their interpretive, analytical and imaginative responses to texts.</a:t>
            </a:r>
          </a:p>
          <a:p>
            <a:r>
              <a:rPr lang="en-AU" sz="1800" dirty="0"/>
              <a:t>Students select a key text from the past and examine and evaluate manifestations of their selected text in other contexts and media while considering how and whether the values embedded in one text parallel, challenge or offer alternatives to the other. They synthesise their research and communicate their understanding in an original composition, manipulating form for purpose and experimenting with language features to shape meaning. The project may be undertaken concurrently with their study of Texts, culture and value.</a:t>
            </a:r>
          </a:p>
        </p:txBody>
      </p:sp>
      <p:sp>
        <p:nvSpPr>
          <p:cNvPr id="3" name="Slide Number Placeholder 2">
            <a:extLst>
              <a:ext uri="{FF2B5EF4-FFF2-40B4-BE49-F238E27FC236}">
                <a16:creationId xmlns:a16="http://schemas.microsoft.com/office/drawing/2014/main" id="{1FF37421-D1A5-BF62-0354-7E5B27651FB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46257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7A5478-84EC-FCD0-6530-2FB998CDF80C}"/>
              </a:ext>
            </a:extLst>
          </p:cNvPr>
          <p:cNvSpPr>
            <a:spLocks noGrp="1"/>
          </p:cNvSpPr>
          <p:nvPr>
            <p:ph type="title"/>
          </p:nvPr>
        </p:nvSpPr>
        <p:spPr>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r>
              <a:rPr lang="en-AU" noProof="0" dirty="0"/>
              <a:t>State Library of NSW</a:t>
            </a:r>
          </a:p>
        </p:txBody>
      </p:sp>
      <p:sp>
        <p:nvSpPr>
          <p:cNvPr id="4" name="Text Placeholder 3">
            <a:extLst>
              <a:ext uri="{FF2B5EF4-FFF2-40B4-BE49-F238E27FC236}">
                <a16:creationId xmlns:a16="http://schemas.microsoft.com/office/drawing/2014/main" id="{F3733165-0B15-3D95-F148-04E9503DDB1C}"/>
              </a:ext>
            </a:extLst>
          </p:cNvPr>
          <p:cNvSpPr>
            <a:spLocks noGrp="1"/>
          </p:cNvSpPr>
          <p:nvPr>
            <p:ph type="body" sz="quarter" idx="18"/>
          </p:nvPr>
        </p:nvSpPr>
        <p:spPr>
          <a:xfrm>
            <a:off x="359999" y="982520"/>
            <a:ext cx="11483999" cy="310015"/>
          </a:xfrm>
        </p:spPr>
        <p:txBody>
          <a:bodyPr/>
          <a:lstStyle/>
          <a:p>
            <a:r>
              <a:rPr lang="en-US" dirty="0"/>
              <a:t>Join now to support your independent investigation and Related research project</a:t>
            </a:r>
            <a:endParaRPr lang="en-AU" dirty="0"/>
          </a:p>
        </p:txBody>
      </p:sp>
      <p:sp>
        <p:nvSpPr>
          <p:cNvPr id="10" name="Text Placeholder 4">
            <a:extLst>
              <a:ext uri="{FF2B5EF4-FFF2-40B4-BE49-F238E27FC236}">
                <a16:creationId xmlns:a16="http://schemas.microsoft.com/office/drawing/2014/main" id="{19B521FA-55CC-8120-4BE5-62AAC44EDDD5}"/>
              </a:ext>
            </a:extLst>
          </p:cNvPr>
          <p:cNvSpPr>
            <a:spLocks/>
          </p:cNvSpPr>
          <p:nvPr/>
        </p:nvSpPr>
        <p:spPr>
          <a:xfrm>
            <a:off x="360363" y="1566863"/>
            <a:ext cx="11483975" cy="48085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State library members can:</a:t>
            </a:r>
          </a:p>
          <a:p>
            <a:pPr marL="342900" marR="0" lvl="0" indent="-34290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request books and collection items</a:t>
            </a:r>
          </a:p>
          <a:p>
            <a:pPr marL="342900" marR="0" lvl="0" indent="-34290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access an extensive range of </a:t>
            </a:r>
            <a:r>
              <a:rPr kumimoji="0" lang="en-US" sz="20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eresources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and other research material, including:</a:t>
            </a:r>
          </a:p>
          <a:p>
            <a:pPr marL="702900" marR="0" lvl="4" indent="-342900" algn="l" defTabSz="914377" rtl="0" eaLnBrk="1" fontAlgn="auto" latinLnBrk="0" hangingPunct="1">
              <a:lnSpc>
                <a:spcPct val="150000"/>
              </a:lnSpc>
              <a:spcBef>
                <a:spcPts val="0"/>
              </a:spcBef>
              <a:spcAft>
                <a:spcPts val="600"/>
              </a:spcAft>
              <a:buClrTx/>
              <a:buSzTx/>
              <a:buFont typeface="Times New Roman" panose="02020603050405020304" pitchFamily="18" charset="0"/>
              <a:buChar char="–"/>
              <a:tabLst/>
              <a:defRPr/>
            </a:pP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ebooks</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702900" marR="0" lvl="4" indent="-342900" algn="l" defTabSz="914377" rtl="0" eaLnBrk="1" fontAlgn="auto" latinLnBrk="0" hangingPunct="1">
              <a:lnSpc>
                <a:spcPct val="150000"/>
              </a:lnSpc>
              <a:spcBef>
                <a:spcPts val="0"/>
              </a:spcBef>
              <a:spcAft>
                <a:spcPts val="600"/>
              </a:spcAft>
              <a:buClrTx/>
              <a:buSzTx/>
              <a:buFont typeface="Times New Roman" panose="02020603050405020304" pitchFamily="18" charset="0"/>
              <a:buChar char="–"/>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magazines</a:t>
            </a:r>
          </a:p>
          <a:p>
            <a:pPr marL="702900" marR="0" lvl="4" indent="-342900" algn="l" defTabSz="914377" rtl="0" eaLnBrk="1" fontAlgn="auto" latinLnBrk="0" hangingPunct="1">
              <a:lnSpc>
                <a:spcPct val="150000"/>
              </a:lnSpc>
              <a:spcBef>
                <a:spcPts val="0"/>
              </a:spcBef>
              <a:spcAft>
                <a:spcPts val="600"/>
              </a:spcAft>
              <a:buClrTx/>
              <a:buSzTx/>
              <a:buFont typeface="Times New Roman" panose="02020603050405020304" pitchFamily="18" charset="0"/>
              <a:buChar char="–"/>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newspapers</a:t>
            </a:r>
          </a:p>
          <a:p>
            <a:pPr marL="702900" marR="0" lvl="4" indent="-342900" algn="l" defTabSz="914377" rtl="0" eaLnBrk="1" fontAlgn="auto" latinLnBrk="0" hangingPunct="1">
              <a:lnSpc>
                <a:spcPct val="150000"/>
              </a:lnSpc>
              <a:spcBef>
                <a:spcPts val="0"/>
              </a:spcBef>
              <a:spcAft>
                <a:spcPts val="600"/>
              </a:spcAft>
              <a:buClrTx/>
              <a:buSzTx/>
              <a:buFont typeface="Times New Roman" panose="02020603050405020304" pitchFamily="18" charset="0"/>
              <a:buChar char="–"/>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journal and academic articles.</a:t>
            </a:r>
          </a:p>
        </p:txBody>
      </p:sp>
      <p:sp>
        <p:nvSpPr>
          <p:cNvPr id="2" name="Slide Number Placeholder 1">
            <a:extLst>
              <a:ext uri="{FF2B5EF4-FFF2-40B4-BE49-F238E27FC236}">
                <a16:creationId xmlns:a16="http://schemas.microsoft.com/office/drawing/2014/main" id="{49D964EB-0F18-08DA-F249-370AE850E12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6728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F4C91-C5A5-6E29-01E5-F9EDCEF0850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9EE133-2421-2311-1094-39CF6406B24F}"/>
              </a:ext>
            </a:extLst>
          </p:cNvPr>
          <p:cNvSpPr>
            <a:spLocks noGrp="1"/>
          </p:cNvSpPr>
          <p:nvPr>
            <p:ph type="ctrTitle"/>
          </p:nvPr>
        </p:nvSpPr>
        <p:spPr/>
        <p:txBody>
          <a:bodyPr/>
          <a:lstStyle/>
          <a:p>
            <a:r>
              <a:rPr lang="en-AU" dirty="0"/>
              <a:t>Checking for understanding</a:t>
            </a:r>
          </a:p>
        </p:txBody>
      </p:sp>
      <p:sp>
        <p:nvSpPr>
          <p:cNvPr id="2" name="Slide Number Placeholder 1">
            <a:extLst>
              <a:ext uri="{FF2B5EF4-FFF2-40B4-BE49-F238E27FC236}">
                <a16:creationId xmlns:a16="http://schemas.microsoft.com/office/drawing/2014/main" id="{B5B31C45-D8F3-8072-28EF-07099838378D}"/>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1137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E7BD8E-A99D-F5A5-FF32-6E184FED28E2}"/>
              </a:ext>
            </a:extLst>
          </p:cNvPr>
          <p:cNvSpPr>
            <a:spLocks noGrp="1"/>
          </p:cNvSpPr>
          <p:nvPr>
            <p:ph type="title"/>
          </p:nvPr>
        </p:nvSpPr>
        <p:spPr/>
        <p:txBody>
          <a:bodyPr/>
          <a:lstStyle/>
          <a:p>
            <a:r>
              <a:rPr lang="en-AU" i="1" dirty="0"/>
              <a:t>Nineteen Eighty-Four</a:t>
            </a:r>
          </a:p>
        </p:txBody>
      </p:sp>
      <p:sp>
        <p:nvSpPr>
          <p:cNvPr id="4" name="Text Placeholder 3">
            <a:extLst>
              <a:ext uri="{FF2B5EF4-FFF2-40B4-BE49-F238E27FC236}">
                <a16:creationId xmlns:a16="http://schemas.microsoft.com/office/drawing/2014/main" id="{4A080423-625D-9F88-C540-91D2E8A72761}"/>
              </a:ext>
            </a:extLst>
          </p:cNvPr>
          <p:cNvSpPr>
            <a:spLocks noGrp="1"/>
          </p:cNvSpPr>
          <p:nvPr>
            <p:ph type="body" sz="quarter" idx="18"/>
          </p:nvPr>
        </p:nvSpPr>
        <p:spPr/>
        <p:txBody>
          <a:bodyPr/>
          <a:lstStyle/>
          <a:p>
            <a:r>
              <a:rPr lang="en-AU" dirty="0"/>
              <a:t>What do you already know about the novel?</a:t>
            </a:r>
          </a:p>
        </p:txBody>
      </p:sp>
      <p:grpSp>
        <p:nvGrpSpPr>
          <p:cNvPr id="6" name="Group 5">
            <a:extLst>
              <a:ext uri="{FF2B5EF4-FFF2-40B4-BE49-F238E27FC236}">
                <a16:creationId xmlns:a16="http://schemas.microsoft.com/office/drawing/2014/main" id="{FE9149DE-890B-7EBF-04B2-6866BFD69049}"/>
              </a:ext>
              <a:ext uri="{C183D7F6-B498-43B3-948B-1728B52AA6E4}">
                <adec:decorative xmlns:adec="http://schemas.microsoft.com/office/drawing/2017/decorative" val="1"/>
              </a:ext>
            </a:extLst>
          </p:cNvPr>
          <p:cNvGrpSpPr/>
          <p:nvPr/>
        </p:nvGrpSpPr>
        <p:grpSpPr>
          <a:xfrm>
            <a:off x="3214883" y="2086002"/>
            <a:ext cx="5188666" cy="3570556"/>
            <a:chOff x="3214883" y="2086002"/>
            <a:chExt cx="5188666" cy="3570556"/>
          </a:xfrm>
        </p:grpSpPr>
        <p:cxnSp>
          <p:nvCxnSpPr>
            <p:cNvPr id="25" name="Google Shape;125;p17">
              <a:extLst>
                <a:ext uri="{FF2B5EF4-FFF2-40B4-BE49-F238E27FC236}">
                  <a16:creationId xmlns:a16="http://schemas.microsoft.com/office/drawing/2014/main" id="{49CC3FB0-7194-CBE2-EEB7-A1AA0C8D3870}"/>
                </a:ext>
                <a:ext uri="{C183D7F6-B498-43B3-948B-1728B52AA6E4}">
                  <adec:decorative xmlns:adec="http://schemas.microsoft.com/office/drawing/2017/decorative" val="1"/>
                </a:ext>
              </a:extLst>
            </p:cNvPr>
            <p:cNvCxnSpPr/>
            <p:nvPr/>
          </p:nvCxnSpPr>
          <p:spPr>
            <a:xfrm>
              <a:off x="3214883" y="3860001"/>
              <a:ext cx="1674541" cy="0"/>
            </a:xfrm>
            <a:prstGeom prst="straightConnector1">
              <a:avLst/>
            </a:prstGeom>
            <a:noFill/>
            <a:ln w="19050" cap="flat" cmpd="sng">
              <a:solidFill>
                <a:srgbClr val="007A8A"/>
              </a:solidFill>
              <a:prstDash val="solid"/>
              <a:round/>
              <a:headEnd type="none" w="med" len="med"/>
              <a:tailEnd type="none" w="med" len="med"/>
            </a:ln>
          </p:spPr>
        </p:cxnSp>
        <p:cxnSp>
          <p:nvCxnSpPr>
            <p:cNvPr id="26" name="Google Shape;126;p17">
              <a:extLst>
                <a:ext uri="{FF2B5EF4-FFF2-40B4-BE49-F238E27FC236}">
                  <a16:creationId xmlns:a16="http://schemas.microsoft.com/office/drawing/2014/main" id="{15FB3402-E8D6-64CF-7F0D-B3037625AB72}"/>
                </a:ext>
                <a:ext uri="{C183D7F6-B498-43B3-948B-1728B52AA6E4}">
                  <adec:decorative xmlns:adec="http://schemas.microsoft.com/office/drawing/2017/decorative" val="1"/>
                </a:ext>
              </a:extLst>
            </p:cNvPr>
            <p:cNvCxnSpPr/>
            <p:nvPr/>
          </p:nvCxnSpPr>
          <p:spPr>
            <a:xfrm rot="10800000" flipH="1">
              <a:off x="6729372" y="3860123"/>
              <a:ext cx="1674177" cy="9471"/>
            </a:xfrm>
            <a:prstGeom prst="straightConnector1">
              <a:avLst/>
            </a:prstGeom>
            <a:noFill/>
            <a:ln w="19050" cap="flat" cmpd="sng">
              <a:solidFill>
                <a:srgbClr val="007A8A"/>
              </a:solidFill>
              <a:prstDash val="solid"/>
              <a:round/>
              <a:headEnd type="none" w="med" len="med"/>
              <a:tailEnd type="none" w="med" len="med"/>
            </a:ln>
          </p:spPr>
        </p:cxnSp>
        <p:cxnSp>
          <p:nvCxnSpPr>
            <p:cNvPr id="27" name="Google Shape;127;p17">
              <a:extLst>
                <a:ext uri="{FF2B5EF4-FFF2-40B4-BE49-F238E27FC236}">
                  <a16:creationId xmlns:a16="http://schemas.microsoft.com/office/drawing/2014/main" id="{FF8F22B4-15EC-9702-A735-10E7A039E227}"/>
                </a:ext>
                <a:ext uri="{C183D7F6-B498-43B3-948B-1728B52AA6E4}">
                  <adec:decorative xmlns:adec="http://schemas.microsoft.com/office/drawing/2017/decorative" val="1"/>
                </a:ext>
              </a:extLst>
            </p:cNvPr>
            <p:cNvCxnSpPr>
              <a:stCxn id="33" idx="4"/>
            </p:cNvCxnSpPr>
            <p:nvPr/>
          </p:nvCxnSpPr>
          <p:spPr>
            <a:xfrm>
              <a:off x="5809355" y="4607466"/>
              <a:ext cx="0" cy="1049092"/>
            </a:xfrm>
            <a:prstGeom prst="straightConnector1">
              <a:avLst/>
            </a:prstGeom>
            <a:noFill/>
            <a:ln w="19050" cap="flat" cmpd="sng">
              <a:solidFill>
                <a:srgbClr val="007A8A"/>
              </a:solidFill>
              <a:prstDash val="solid"/>
              <a:round/>
              <a:headEnd type="none" w="med" len="med"/>
              <a:tailEnd type="none" w="med" len="med"/>
            </a:ln>
          </p:spPr>
        </p:cxnSp>
        <p:cxnSp>
          <p:nvCxnSpPr>
            <p:cNvPr id="28" name="Google Shape;128;p17">
              <a:extLst>
                <a:ext uri="{FF2B5EF4-FFF2-40B4-BE49-F238E27FC236}">
                  <a16:creationId xmlns:a16="http://schemas.microsoft.com/office/drawing/2014/main" id="{BF05A786-B311-21E0-4550-FA359B8E43BD}"/>
                </a:ext>
                <a:ext uri="{C183D7F6-B498-43B3-948B-1728B52AA6E4}">
                  <adec:decorative xmlns:adec="http://schemas.microsoft.com/office/drawing/2017/decorative" val="1"/>
                </a:ext>
              </a:extLst>
            </p:cNvPr>
            <p:cNvCxnSpPr>
              <a:stCxn id="33" idx="0"/>
              <a:endCxn id="35" idx="4"/>
            </p:cNvCxnSpPr>
            <p:nvPr/>
          </p:nvCxnSpPr>
          <p:spPr>
            <a:xfrm rot="10800000">
              <a:off x="5790049" y="2086002"/>
              <a:ext cx="19306" cy="1026508"/>
            </a:xfrm>
            <a:prstGeom prst="straightConnector1">
              <a:avLst/>
            </a:prstGeom>
            <a:noFill/>
            <a:ln w="19050" cap="flat" cmpd="sng">
              <a:solidFill>
                <a:srgbClr val="007A8A"/>
              </a:solidFill>
              <a:prstDash val="solid"/>
              <a:round/>
              <a:headEnd type="none" w="med" len="med"/>
              <a:tailEnd type="none" w="med" len="med"/>
            </a:ln>
          </p:spPr>
        </p:cxnSp>
        <p:cxnSp>
          <p:nvCxnSpPr>
            <p:cNvPr id="29" name="Google Shape;130;p17">
              <a:extLst>
                <a:ext uri="{FF2B5EF4-FFF2-40B4-BE49-F238E27FC236}">
                  <a16:creationId xmlns:a16="http://schemas.microsoft.com/office/drawing/2014/main" id="{BBAC30EB-876E-58BD-F072-990812A4A9E2}"/>
                </a:ext>
                <a:ext uri="{C183D7F6-B498-43B3-948B-1728B52AA6E4}">
                  <adec:decorative xmlns:adec="http://schemas.microsoft.com/office/drawing/2017/decorative" val="1"/>
                </a:ext>
              </a:extLst>
            </p:cNvPr>
            <p:cNvCxnSpPr>
              <a:endCxn id="40" idx="7"/>
            </p:cNvCxnSpPr>
            <p:nvPr/>
          </p:nvCxnSpPr>
          <p:spPr>
            <a:xfrm flipH="1">
              <a:off x="3776978" y="4388457"/>
              <a:ext cx="1363820" cy="595579"/>
            </a:xfrm>
            <a:prstGeom prst="straightConnector1">
              <a:avLst/>
            </a:prstGeom>
            <a:noFill/>
            <a:ln w="19050" cap="flat" cmpd="sng">
              <a:solidFill>
                <a:srgbClr val="007A8A"/>
              </a:solidFill>
              <a:prstDash val="solid"/>
              <a:round/>
              <a:headEnd type="none" w="med" len="med"/>
              <a:tailEnd type="none" w="med" len="med"/>
            </a:ln>
          </p:spPr>
        </p:cxnSp>
        <p:cxnSp>
          <p:nvCxnSpPr>
            <p:cNvPr id="30" name="Google Shape;132;p17">
              <a:extLst>
                <a:ext uri="{FF2B5EF4-FFF2-40B4-BE49-F238E27FC236}">
                  <a16:creationId xmlns:a16="http://schemas.microsoft.com/office/drawing/2014/main" id="{7114A9EA-F668-A3B5-E9D4-CD866C890D81}"/>
                </a:ext>
                <a:ext uri="{C183D7F6-B498-43B3-948B-1728B52AA6E4}">
                  <adec:decorative xmlns:adec="http://schemas.microsoft.com/office/drawing/2017/decorative" val="1"/>
                </a:ext>
              </a:extLst>
            </p:cNvPr>
            <p:cNvCxnSpPr>
              <a:stCxn id="33" idx="1"/>
              <a:endCxn id="34" idx="5"/>
            </p:cNvCxnSpPr>
            <p:nvPr/>
          </p:nvCxnSpPr>
          <p:spPr>
            <a:xfrm rot="10800000">
              <a:off x="3773168" y="2694700"/>
              <a:ext cx="1385676" cy="636741"/>
            </a:xfrm>
            <a:prstGeom prst="straightConnector1">
              <a:avLst/>
            </a:prstGeom>
            <a:noFill/>
            <a:ln w="19050" cap="flat" cmpd="sng">
              <a:solidFill>
                <a:srgbClr val="007A8A"/>
              </a:solidFill>
              <a:prstDash val="solid"/>
              <a:round/>
              <a:headEnd type="none" w="med" len="med"/>
              <a:tailEnd type="none" w="med" len="med"/>
            </a:ln>
          </p:spPr>
        </p:cxnSp>
        <p:cxnSp>
          <p:nvCxnSpPr>
            <p:cNvPr id="31" name="Google Shape;134;p17">
              <a:extLst>
                <a:ext uri="{FF2B5EF4-FFF2-40B4-BE49-F238E27FC236}">
                  <a16:creationId xmlns:a16="http://schemas.microsoft.com/office/drawing/2014/main" id="{F9266224-EE06-0E8F-902E-5562AF89FBC8}"/>
                </a:ext>
                <a:ext uri="{C183D7F6-B498-43B3-948B-1728B52AA6E4}">
                  <adec:decorative xmlns:adec="http://schemas.microsoft.com/office/drawing/2017/decorative" val="1"/>
                </a:ext>
              </a:extLst>
            </p:cNvPr>
            <p:cNvCxnSpPr>
              <a:endCxn id="38" idx="1"/>
            </p:cNvCxnSpPr>
            <p:nvPr/>
          </p:nvCxnSpPr>
          <p:spPr>
            <a:xfrm>
              <a:off x="6478220" y="4377139"/>
              <a:ext cx="1385676" cy="772977"/>
            </a:xfrm>
            <a:prstGeom prst="straightConnector1">
              <a:avLst/>
            </a:prstGeom>
            <a:noFill/>
            <a:ln w="19050" cap="flat" cmpd="sng">
              <a:solidFill>
                <a:srgbClr val="007A8A"/>
              </a:solidFill>
              <a:prstDash val="solid"/>
              <a:round/>
              <a:headEnd type="none" w="med" len="med"/>
              <a:tailEnd type="none" w="med" len="med"/>
            </a:ln>
          </p:spPr>
        </p:cxnSp>
        <p:cxnSp>
          <p:nvCxnSpPr>
            <p:cNvPr id="32" name="Google Shape;136;p17">
              <a:extLst>
                <a:ext uri="{FF2B5EF4-FFF2-40B4-BE49-F238E27FC236}">
                  <a16:creationId xmlns:a16="http://schemas.microsoft.com/office/drawing/2014/main" id="{E915DFE7-809B-5C1E-E1A5-BBE291FCB123}"/>
                </a:ext>
                <a:ext uri="{C183D7F6-B498-43B3-948B-1728B52AA6E4}">
                  <adec:decorative xmlns:adec="http://schemas.microsoft.com/office/drawing/2017/decorative" val="1"/>
                </a:ext>
              </a:extLst>
            </p:cNvPr>
            <p:cNvCxnSpPr>
              <a:endCxn id="36" idx="3"/>
            </p:cNvCxnSpPr>
            <p:nvPr/>
          </p:nvCxnSpPr>
          <p:spPr>
            <a:xfrm rot="10800000" flipH="1">
              <a:off x="6521203" y="2694564"/>
              <a:ext cx="1342693" cy="704495"/>
            </a:xfrm>
            <a:prstGeom prst="straightConnector1">
              <a:avLst/>
            </a:prstGeom>
            <a:noFill/>
            <a:ln w="19050" cap="flat" cmpd="sng">
              <a:solidFill>
                <a:srgbClr val="007A8A"/>
              </a:solidFill>
              <a:prstDash val="solid"/>
              <a:round/>
              <a:headEnd type="none" w="med" len="med"/>
              <a:tailEnd type="none" w="med" len="med"/>
            </a:ln>
          </p:spPr>
        </p:cxnSp>
      </p:grpSp>
      <p:sp>
        <p:nvSpPr>
          <p:cNvPr id="33" name="Google Shape;124;p17" descr="Subject ">
            <a:extLst>
              <a:ext uri="{FF2B5EF4-FFF2-40B4-BE49-F238E27FC236}">
                <a16:creationId xmlns:a16="http://schemas.microsoft.com/office/drawing/2014/main" id="{CFCDEC77-79BC-01D7-0BBE-02391EFF857B}"/>
              </a:ext>
            </a:extLst>
          </p:cNvPr>
          <p:cNvSpPr/>
          <p:nvPr/>
        </p:nvSpPr>
        <p:spPr>
          <a:xfrm>
            <a:off x="4889395" y="3112509"/>
            <a:ext cx="1839919" cy="1494957"/>
          </a:xfrm>
          <a:prstGeom prst="ellipse">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 sz="2000" b="1" i="1">
                <a:latin typeface="+mj-lt"/>
                <a:cs typeface="Arial" panose="020B0604020202020204" pitchFamily="34" charset="0"/>
                <a:sym typeface="Montserrat"/>
              </a:rPr>
              <a:t>Nineteen Eighty-Four</a:t>
            </a:r>
            <a:endParaRPr sz="2000" b="1" i="1">
              <a:latin typeface="+mj-lt"/>
              <a:cs typeface="Arial" panose="020B0604020202020204" pitchFamily="34" charset="0"/>
              <a:sym typeface="Montserrat"/>
            </a:endParaRPr>
          </a:p>
        </p:txBody>
      </p:sp>
      <p:sp>
        <p:nvSpPr>
          <p:cNvPr id="34" name="Google Shape;133;p17" descr="Idea bubble">
            <a:extLst>
              <a:ext uri="{FF2B5EF4-FFF2-40B4-BE49-F238E27FC236}">
                <a16:creationId xmlns:a16="http://schemas.microsoft.com/office/drawing/2014/main" id="{104BB66A-746F-CE84-13D8-1FC93933C203}"/>
              </a:ext>
            </a:extLst>
          </p:cNvPr>
          <p:cNvSpPr/>
          <p:nvPr/>
        </p:nvSpPr>
        <p:spPr>
          <a:xfrm>
            <a:off x="2252168" y="2081425"/>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a:solidFill>
                  <a:srgbClr val="000000"/>
                </a:solidFill>
                <a:cs typeface="Arial" panose="020B0604020202020204" pitchFamily="34" charset="0"/>
                <a:sym typeface="Montserrat Medium"/>
              </a:rPr>
              <a:t>Idea</a:t>
            </a:r>
          </a:p>
        </p:txBody>
      </p:sp>
      <p:grpSp>
        <p:nvGrpSpPr>
          <p:cNvPr id="5" name="Group 4">
            <a:extLst>
              <a:ext uri="{FF2B5EF4-FFF2-40B4-BE49-F238E27FC236}">
                <a16:creationId xmlns:a16="http://schemas.microsoft.com/office/drawing/2014/main" id="{4D129D55-B975-545D-141B-13DE992773B0}"/>
              </a:ext>
              <a:ext uri="{C183D7F6-B498-43B3-948B-1728B52AA6E4}">
                <adec:decorative xmlns:adec="http://schemas.microsoft.com/office/drawing/2017/decorative" val="1"/>
              </a:ext>
            </a:extLst>
          </p:cNvPr>
          <p:cNvGrpSpPr/>
          <p:nvPr/>
        </p:nvGrpSpPr>
        <p:grpSpPr>
          <a:xfrm>
            <a:off x="1433061" y="1367814"/>
            <a:ext cx="8752349" cy="5007107"/>
            <a:chOff x="1433061" y="1367814"/>
            <a:chExt cx="8752349" cy="5007107"/>
          </a:xfrm>
        </p:grpSpPr>
        <p:sp>
          <p:nvSpPr>
            <p:cNvPr id="35" name="Google Shape;129;p17">
              <a:extLst>
                <a:ext uri="{FF2B5EF4-FFF2-40B4-BE49-F238E27FC236}">
                  <a16:creationId xmlns:a16="http://schemas.microsoft.com/office/drawing/2014/main" id="{022F7AA1-3C7C-5EB7-46C7-3B081301514B}"/>
                </a:ext>
              </a:extLst>
            </p:cNvPr>
            <p:cNvSpPr/>
            <p:nvPr/>
          </p:nvSpPr>
          <p:spPr>
            <a:xfrm>
              <a:off x="4898965" y="1367814"/>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36" name="Google Shape;137;p17">
              <a:extLst>
                <a:ext uri="{FF2B5EF4-FFF2-40B4-BE49-F238E27FC236}">
                  <a16:creationId xmlns:a16="http://schemas.microsoft.com/office/drawing/2014/main" id="{397C6CFB-CF41-B0A5-FB72-2C948ADCB816}"/>
                </a:ext>
              </a:extLst>
            </p:cNvPr>
            <p:cNvSpPr/>
            <p:nvPr/>
          </p:nvSpPr>
          <p:spPr>
            <a:xfrm>
              <a:off x="7602928" y="2081425"/>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37" name="Google Shape;140;p17">
              <a:extLst>
                <a:ext uri="{FF2B5EF4-FFF2-40B4-BE49-F238E27FC236}">
                  <a16:creationId xmlns:a16="http://schemas.microsoft.com/office/drawing/2014/main" id="{EB313E95-C9B7-57A7-3AFF-1B0D95B9017A}"/>
                </a:ext>
              </a:extLst>
            </p:cNvPr>
            <p:cNvSpPr/>
            <p:nvPr/>
          </p:nvSpPr>
          <p:spPr>
            <a:xfrm>
              <a:off x="8403410" y="3493580"/>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38" name="Google Shape;135;p17">
              <a:extLst>
                <a:ext uri="{FF2B5EF4-FFF2-40B4-BE49-F238E27FC236}">
                  <a16:creationId xmlns:a16="http://schemas.microsoft.com/office/drawing/2014/main" id="{DC71F4D7-87FD-6908-0F95-52545D073360}"/>
                </a:ext>
              </a:extLst>
            </p:cNvPr>
            <p:cNvSpPr/>
            <p:nvPr/>
          </p:nvSpPr>
          <p:spPr>
            <a:xfrm>
              <a:off x="7602928" y="5044919"/>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39" name="Google Shape;139;p17">
              <a:extLst>
                <a:ext uri="{FF2B5EF4-FFF2-40B4-BE49-F238E27FC236}">
                  <a16:creationId xmlns:a16="http://schemas.microsoft.com/office/drawing/2014/main" id="{CB1BA20B-F167-BDF5-9782-04D44218A5C7}"/>
                </a:ext>
              </a:extLst>
            </p:cNvPr>
            <p:cNvSpPr/>
            <p:nvPr/>
          </p:nvSpPr>
          <p:spPr>
            <a:xfrm>
              <a:off x="4918473" y="5656584"/>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0" name="Google Shape;131;p17">
              <a:extLst>
                <a:ext uri="{FF2B5EF4-FFF2-40B4-BE49-F238E27FC236}">
                  <a16:creationId xmlns:a16="http://schemas.microsoft.com/office/drawing/2014/main" id="{A563BDCE-FA43-EE4F-4451-84B4B27E50B7}"/>
                </a:ext>
              </a:extLst>
            </p:cNvPr>
            <p:cNvSpPr/>
            <p:nvPr/>
          </p:nvSpPr>
          <p:spPr>
            <a:xfrm>
              <a:off x="2255946" y="4878838"/>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1" name="Google Shape;138;p17">
              <a:extLst>
                <a:ext uri="{FF2B5EF4-FFF2-40B4-BE49-F238E27FC236}">
                  <a16:creationId xmlns:a16="http://schemas.microsoft.com/office/drawing/2014/main" id="{4FA62F11-BF45-4D3E-DC24-F656DF5421A7}"/>
                </a:ext>
              </a:extLst>
            </p:cNvPr>
            <p:cNvSpPr/>
            <p:nvPr/>
          </p:nvSpPr>
          <p:spPr>
            <a:xfrm>
              <a:off x="1433061" y="3510383"/>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grpSp>
      <p:sp>
        <p:nvSpPr>
          <p:cNvPr id="2" name="Slide Number Placeholder 1">
            <a:extLst>
              <a:ext uri="{FF2B5EF4-FFF2-40B4-BE49-F238E27FC236}">
                <a16:creationId xmlns:a16="http://schemas.microsoft.com/office/drawing/2014/main" id="{1634048C-4AE0-01C7-A807-DF19A97602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196551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237D0-0923-DB63-D798-F9F050319E6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DDAA06B-BF5B-AB5E-08C1-40137E5D1CFB}"/>
              </a:ext>
            </a:extLst>
          </p:cNvPr>
          <p:cNvSpPr>
            <a:spLocks noGrp="1"/>
          </p:cNvSpPr>
          <p:nvPr>
            <p:ph type="ctrTitle"/>
          </p:nvPr>
        </p:nvSpPr>
        <p:spPr/>
        <p:txBody>
          <a:bodyPr/>
          <a:lstStyle/>
          <a:p>
            <a:r>
              <a:rPr lang="en-US" dirty="0">
                <a:cs typeface="Arial" panose="020B0604020202020204" pitchFamily="34" charset="0"/>
              </a:rPr>
              <a:t>Gradual release of responsibility</a:t>
            </a:r>
            <a:endParaRPr lang="en-AU" dirty="0">
              <a:cs typeface="Arial" panose="020B0604020202020204" pitchFamily="34" charset="0"/>
            </a:endParaRPr>
          </a:p>
        </p:txBody>
      </p:sp>
    </p:spTree>
    <p:extLst>
      <p:ext uri="{BB962C8B-B14F-4D97-AF65-F5344CB8AC3E}">
        <p14:creationId xmlns:p14="http://schemas.microsoft.com/office/powerpoint/2010/main" val="410162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7ADF3-DBFD-06C3-F3F6-1229F7B401AD}"/>
              </a:ext>
            </a:extLst>
          </p:cNvPr>
          <p:cNvSpPr>
            <a:spLocks noGrp="1"/>
          </p:cNvSpPr>
          <p:nvPr>
            <p:ph type="title"/>
          </p:nvPr>
        </p:nvSpPr>
        <p:spPr/>
        <p:txBody>
          <a:bodyPr/>
          <a:lstStyle/>
          <a:p>
            <a:r>
              <a:rPr lang="en-AU" dirty="0"/>
              <a:t>Beginning to read </a:t>
            </a:r>
            <a:r>
              <a:rPr lang="en-AU" i="1" dirty="0"/>
              <a:t>Nineteen Eighty-Four</a:t>
            </a:r>
            <a:endParaRPr lang="en-AU" dirty="0"/>
          </a:p>
        </p:txBody>
      </p:sp>
      <p:sp>
        <p:nvSpPr>
          <p:cNvPr id="4" name="Text Placeholder 3">
            <a:extLst>
              <a:ext uri="{FF2B5EF4-FFF2-40B4-BE49-F238E27FC236}">
                <a16:creationId xmlns:a16="http://schemas.microsoft.com/office/drawing/2014/main" id="{D7951189-9FCA-304A-FFB6-9D202AA12E4E}"/>
              </a:ext>
            </a:extLst>
          </p:cNvPr>
          <p:cNvSpPr>
            <a:spLocks noGrp="1"/>
          </p:cNvSpPr>
          <p:nvPr>
            <p:ph type="body" sz="quarter" idx="18"/>
          </p:nvPr>
        </p:nvSpPr>
        <p:spPr/>
        <p:txBody>
          <a:bodyPr/>
          <a:lstStyle/>
          <a:p>
            <a:r>
              <a:rPr lang="en-AU" dirty="0"/>
              <a:t>Close reading of the opening</a:t>
            </a:r>
          </a:p>
        </p:txBody>
      </p:sp>
      <p:sp>
        <p:nvSpPr>
          <p:cNvPr id="5" name="Text Placeholder 4">
            <a:extLst>
              <a:ext uri="{FF2B5EF4-FFF2-40B4-BE49-F238E27FC236}">
                <a16:creationId xmlns:a16="http://schemas.microsoft.com/office/drawing/2014/main" id="{062C5AA1-9B4A-C51D-2487-057CE7E0D6F6}"/>
              </a:ext>
            </a:extLst>
          </p:cNvPr>
          <p:cNvSpPr>
            <a:spLocks noGrp="1"/>
          </p:cNvSpPr>
          <p:nvPr>
            <p:ph type="body" sz="quarter" idx="17"/>
          </p:nvPr>
        </p:nvSpPr>
        <p:spPr>
          <a:xfrm>
            <a:off x="360000" y="1567086"/>
            <a:ext cx="10557936" cy="5041532"/>
          </a:xfrm>
        </p:spPr>
        <p:txBody>
          <a:bodyPr/>
          <a:lstStyle/>
          <a:p>
            <a:r>
              <a:rPr lang="en-AU" dirty="0"/>
              <a:t>As you begin to read the novel, record some of your personal responses. Use the prompts below to guide your notes.</a:t>
            </a:r>
          </a:p>
          <a:p>
            <a:pPr marL="457200" indent="-457200">
              <a:buFont typeface="+mj-lt"/>
              <a:buAutoNum type="alphaLcParenR"/>
            </a:pPr>
            <a:r>
              <a:rPr lang="en-AU" dirty="0"/>
              <a:t>Read the opening of </a:t>
            </a:r>
            <a:r>
              <a:rPr lang="en-AU" i="1" dirty="0"/>
              <a:t>Nineteen Eighty-Four</a:t>
            </a:r>
            <a:r>
              <a:rPr lang="en-AU" dirty="0"/>
              <a:t>, up to ‘BIG BROTHER IS WATCHNG YOU, the caption beneath it read.’</a:t>
            </a:r>
          </a:p>
          <a:p>
            <a:pPr marL="457200" indent="-457200">
              <a:buFont typeface="+mj-lt"/>
              <a:buAutoNum type="alphaLcParenR"/>
            </a:pPr>
            <a:r>
              <a:rPr lang="en-AU" dirty="0"/>
              <a:t>Write down or circle all the words that stand out.</a:t>
            </a:r>
          </a:p>
          <a:p>
            <a:pPr marL="457200" indent="-457200">
              <a:buFont typeface="+mj-lt"/>
              <a:buAutoNum type="alphaLcParenR"/>
            </a:pPr>
            <a:r>
              <a:rPr lang="en-AU" dirty="0"/>
              <a:t>How would you describe the atmosphere that Orwell’s creates?</a:t>
            </a:r>
          </a:p>
          <a:p>
            <a:pPr marL="457200" indent="-457200">
              <a:buFont typeface="+mj-lt"/>
              <a:buAutoNum type="alphaLcParenR"/>
            </a:pPr>
            <a:r>
              <a:rPr lang="en-AU" dirty="0"/>
              <a:t>What language devices are used by Orwell to create this mood and tone?</a:t>
            </a:r>
          </a:p>
          <a:p>
            <a:pPr marL="457200" indent="-457200">
              <a:buFont typeface="+mj-lt"/>
              <a:buAutoNum type="alphaLcParenR"/>
            </a:pPr>
            <a:r>
              <a:rPr lang="en-AU" dirty="0"/>
              <a:t>Which description stands out most to you?</a:t>
            </a:r>
          </a:p>
        </p:txBody>
      </p:sp>
      <p:sp>
        <p:nvSpPr>
          <p:cNvPr id="2" name="Slide Number Placeholder 1">
            <a:extLst>
              <a:ext uri="{FF2B5EF4-FFF2-40B4-BE49-F238E27FC236}">
                <a16:creationId xmlns:a16="http://schemas.microsoft.com/office/drawing/2014/main" id="{0441D008-6965-D9BB-1FD5-51C69CA9E55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204669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62AC3-7480-83CE-E07F-209B00AB0E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9B2ADC-CDF3-2E3E-9C78-DA0071999B0B}"/>
              </a:ext>
            </a:extLst>
          </p:cNvPr>
          <p:cNvSpPr>
            <a:spLocks noGrp="1"/>
          </p:cNvSpPr>
          <p:nvPr>
            <p:ph type="title"/>
          </p:nvPr>
        </p:nvSpPr>
        <p:spPr/>
        <p:txBody>
          <a:bodyPr/>
          <a:lstStyle/>
          <a:p>
            <a:r>
              <a:rPr lang="en-AU" dirty="0"/>
              <a:t>Reading </a:t>
            </a:r>
            <a:r>
              <a:rPr lang="en-AU" i="1" dirty="0"/>
              <a:t>Nineteen Eighty-Four</a:t>
            </a:r>
            <a:endParaRPr lang="en-AU" dirty="0"/>
          </a:p>
        </p:txBody>
      </p:sp>
      <p:sp>
        <p:nvSpPr>
          <p:cNvPr id="4" name="Text Placeholder 3">
            <a:extLst>
              <a:ext uri="{FF2B5EF4-FFF2-40B4-BE49-F238E27FC236}">
                <a16:creationId xmlns:a16="http://schemas.microsoft.com/office/drawing/2014/main" id="{7D50BD8F-10CC-A288-214D-B828E019CBEE}"/>
              </a:ext>
            </a:extLst>
          </p:cNvPr>
          <p:cNvSpPr>
            <a:spLocks noGrp="1"/>
          </p:cNvSpPr>
          <p:nvPr>
            <p:ph type="body" sz="quarter" idx="18"/>
          </p:nvPr>
        </p:nvSpPr>
        <p:spPr/>
        <p:txBody>
          <a:bodyPr/>
          <a:lstStyle/>
          <a:p>
            <a:r>
              <a:rPr lang="en-AU" dirty="0"/>
              <a:t>Keeping a reading journal</a:t>
            </a:r>
          </a:p>
        </p:txBody>
      </p:sp>
      <p:sp>
        <p:nvSpPr>
          <p:cNvPr id="5" name="Text Placeholder 4">
            <a:extLst>
              <a:ext uri="{FF2B5EF4-FFF2-40B4-BE49-F238E27FC236}">
                <a16:creationId xmlns:a16="http://schemas.microsoft.com/office/drawing/2014/main" id="{D5FBE40C-2D73-47A0-473D-79E26EDA9235}"/>
              </a:ext>
            </a:extLst>
          </p:cNvPr>
          <p:cNvSpPr>
            <a:spLocks noGrp="1"/>
          </p:cNvSpPr>
          <p:nvPr>
            <p:ph type="body" sz="quarter" idx="17"/>
          </p:nvPr>
        </p:nvSpPr>
        <p:spPr>
          <a:xfrm>
            <a:off x="360000" y="1567086"/>
            <a:ext cx="9012600" cy="4807835"/>
          </a:xfrm>
        </p:spPr>
        <p:txBody>
          <a:bodyPr/>
          <a:lstStyle/>
          <a:p>
            <a:r>
              <a:rPr lang="en-AU" sz="1800" dirty="0"/>
              <a:t>You have 2 weeks to read the novel. As you read, start a reading journal to record record some of your personal responses.</a:t>
            </a:r>
          </a:p>
          <a:p>
            <a:r>
              <a:rPr lang="en-AU" sz="1800" dirty="0"/>
              <a:t>For each chapter:</a:t>
            </a:r>
          </a:p>
          <a:p>
            <a:pPr marL="342900" indent="-342900">
              <a:buFont typeface="Arial" panose="020B0604020202020204" pitchFamily="34" charset="0"/>
              <a:buChar char="•"/>
            </a:pPr>
            <a:r>
              <a:rPr lang="en-AU" sz="1800" dirty="0"/>
              <a:t>Write 2 to 3 sentences summarising the key events of the chapter</a:t>
            </a:r>
          </a:p>
          <a:p>
            <a:pPr marL="342900" indent="-342900">
              <a:buFont typeface="Arial" panose="020B0604020202020204" pitchFamily="34" charset="0"/>
              <a:buChar char="•"/>
            </a:pPr>
            <a:r>
              <a:rPr lang="en-AU" sz="1800" dirty="0"/>
              <a:t>Choose 2 to 3 quotes that stand out to you</a:t>
            </a:r>
          </a:p>
          <a:p>
            <a:r>
              <a:rPr lang="en-AU" sz="1800" dirty="0"/>
              <a:t>For each of the 3 parts:</a:t>
            </a:r>
          </a:p>
          <a:p>
            <a:pPr marL="342900" indent="-342900">
              <a:buFont typeface="Arial" panose="020B0604020202020204" pitchFamily="34" charset="0"/>
              <a:buChar char="•"/>
            </a:pPr>
            <a:r>
              <a:rPr lang="en-AU" sz="1800" dirty="0"/>
              <a:t>What are the big ideas in this part of the novel?</a:t>
            </a:r>
          </a:p>
          <a:p>
            <a:r>
              <a:rPr lang="en-AU" sz="1800" dirty="0"/>
              <a:t>For the Appendix:</a:t>
            </a:r>
          </a:p>
          <a:p>
            <a:pPr marL="342900" indent="-342900">
              <a:buFont typeface="Arial" panose="020B0604020202020204" pitchFamily="34" charset="0"/>
              <a:buChar char="•"/>
            </a:pPr>
            <a:r>
              <a:rPr lang="en-AU" sz="1800" dirty="0"/>
              <a:t>Why do you think the novel concludes this way?</a:t>
            </a:r>
          </a:p>
        </p:txBody>
      </p:sp>
      <p:sp>
        <p:nvSpPr>
          <p:cNvPr id="2" name="Slide Number Placeholder 1">
            <a:extLst>
              <a:ext uri="{FF2B5EF4-FFF2-40B4-BE49-F238E27FC236}">
                <a16:creationId xmlns:a16="http://schemas.microsoft.com/office/drawing/2014/main" id="{5A5FBEB3-36FB-ABE6-5024-7EC6CF3304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244599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04D22-8881-F143-4E76-43A20D3FAA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590B5B-14FE-D5FD-239B-B940C0A7656D}"/>
              </a:ext>
            </a:extLst>
          </p:cNvPr>
          <p:cNvSpPr>
            <a:spLocks noGrp="1"/>
          </p:cNvSpPr>
          <p:nvPr>
            <p:ph type="title"/>
          </p:nvPr>
        </p:nvSpPr>
        <p:spPr>
          <a:xfrm>
            <a:off x="359998" y="360000"/>
            <a:ext cx="10260002" cy="522000"/>
          </a:xfrm>
        </p:spPr>
        <p:txBody>
          <a:bodyPr/>
          <a:lstStyle/>
          <a:p>
            <a:r>
              <a:rPr lang="en-AU" dirty="0"/>
              <a:t>‘… the clocks were striking thirteen’</a:t>
            </a:r>
          </a:p>
        </p:txBody>
      </p:sp>
      <p:sp>
        <p:nvSpPr>
          <p:cNvPr id="12" name="Text Placeholder 11">
            <a:extLst>
              <a:ext uri="{FF2B5EF4-FFF2-40B4-BE49-F238E27FC236}">
                <a16:creationId xmlns:a16="http://schemas.microsoft.com/office/drawing/2014/main" id="{1340FB4E-3832-1CA1-DAAD-7DD90643E733}"/>
              </a:ext>
            </a:extLst>
          </p:cNvPr>
          <p:cNvSpPr>
            <a:spLocks noGrp="1"/>
          </p:cNvSpPr>
          <p:nvPr>
            <p:ph type="body" sz="quarter" idx="18"/>
          </p:nvPr>
        </p:nvSpPr>
        <p:spPr/>
        <p:txBody>
          <a:bodyPr/>
          <a:lstStyle/>
          <a:p>
            <a:r>
              <a:rPr lang="en-AU" dirty="0"/>
              <a:t>Let’s read the first page</a:t>
            </a:r>
          </a:p>
        </p:txBody>
      </p:sp>
      <p:sp>
        <p:nvSpPr>
          <p:cNvPr id="15" name="Rectangle 14">
            <a:extLst>
              <a:ext uri="{FF2B5EF4-FFF2-40B4-BE49-F238E27FC236}">
                <a16:creationId xmlns:a16="http://schemas.microsoft.com/office/drawing/2014/main" id="{437F2689-85EA-6482-C83F-E249FDD8B268}"/>
              </a:ext>
            </a:extLst>
          </p:cNvPr>
          <p:cNvSpPr/>
          <p:nvPr/>
        </p:nvSpPr>
        <p:spPr>
          <a:xfrm>
            <a:off x="1929383" y="2404872"/>
            <a:ext cx="8690991" cy="9509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pPr marL="0" lvl="1"/>
            <a:r>
              <a:rPr lang="en-AU" dirty="0">
                <a:solidFill>
                  <a:schemeClr val="tx1"/>
                </a:solidFill>
              </a:rPr>
              <a:t>How would you describe the atmosphere that is created?</a:t>
            </a:r>
          </a:p>
        </p:txBody>
      </p:sp>
      <p:sp>
        <p:nvSpPr>
          <p:cNvPr id="16" name="Rectangle 15">
            <a:extLst>
              <a:ext uri="{FF2B5EF4-FFF2-40B4-BE49-F238E27FC236}">
                <a16:creationId xmlns:a16="http://schemas.microsoft.com/office/drawing/2014/main" id="{FFF1EF1A-A086-D3B8-D540-3DA3E6B00C32}"/>
              </a:ext>
            </a:extLst>
          </p:cNvPr>
          <p:cNvSpPr/>
          <p:nvPr/>
        </p:nvSpPr>
        <p:spPr>
          <a:xfrm>
            <a:off x="1929384" y="3474720"/>
            <a:ext cx="8690990" cy="9509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pPr marL="0" lvl="1"/>
            <a:r>
              <a:rPr lang="en-AU" dirty="0">
                <a:solidFill>
                  <a:schemeClr val="tx1"/>
                </a:solidFill>
              </a:rPr>
              <a:t>How does Orwell create this atmosphere?</a:t>
            </a:r>
          </a:p>
        </p:txBody>
      </p:sp>
      <p:sp>
        <p:nvSpPr>
          <p:cNvPr id="17" name="Rectangle 16">
            <a:extLst>
              <a:ext uri="{FF2B5EF4-FFF2-40B4-BE49-F238E27FC236}">
                <a16:creationId xmlns:a16="http://schemas.microsoft.com/office/drawing/2014/main" id="{24F1DCE2-8E9E-E947-03F3-059911391645}"/>
              </a:ext>
            </a:extLst>
          </p:cNvPr>
          <p:cNvSpPr/>
          <p:nvPr/>
        </p:nvSpPr>
        <p:spPr>
          <a:xfrm>
            <a:off x="1929384" y="4544568"/>
            <a:ext cx="8690990" cy="9509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pPr marL="0" lvl="1"/>
            <a:r>
              <a:rPr lang="en-AU" dirty="0">
                <a:solidFill>
                  <a:schemeClr val="tx1"/>
                </a:solidFill>
              </a:rPr>
              <a:t>What description stands out most to you?</a:t>
            </a:r>
          </a:p>
        </p:txBody>
      </p:sp>
      <p:sp>
        <p:nvSpPr>
          <p:cNvPr id="2" name="Slide Number Placeholder 1">
            <a:extLst>
              <a:ext uri="{FF2B5EF4-FFF2-40B4-BE49-F238E27FC236}">
                <a16:creationId xmlns:a16="http://schemas.microsoft.com/office/drawing/2014/main" id="{A4ACFABD-EDE4-4AE0-3376-57E1932B77A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04810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Checking for understanding</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667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cs typeface="Arial"/>
              </a:rPr>
              <a:t>Phase 1 – Introduction to English Extension</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English Extension – 11.1</a:t>
            </a:r>
          </a:p>
        </p:txBody>
      </p:sp>
      <p:sp>
        <p:nvSpPr>
          <p:cNvPr id="5" name="Text Placeholder 4">
            <a:extLst>
              <a:ext uri="{FF2B5EF4-FFF2-40B4-BE49-F238E27FC236}">
                <a16:creationId xmlns:a16="http://schemas.microsoft.com/office/drawing/2014/main" id="{8F49FCAB-8181-8BD6-9B01-813DA7BAFD9A}"/>
              </a:ext>
            </a:extLst>
          </p:cNvPr>
          <p:cNvSpPr>
            <a:spLocks noGrp="1"/>
          </p:cNvSpPr>
          <p:nvPr>
            <p:ph type="body" sz="quarter" idx="16"/>
          </p:nvPr>
        </p:nvSpPr>
        <p:spPr/>
        <p:txBody>
          <a:bodyPr/>
          <a:lstStyle/>
          <a:p>
            <a:r>
              <a:rPr lang="en-AU" dirty="0"/>
              <a:t>‘Texts, culture and value’ – Year 11, Term 1</a:t>
            </a:r>
          </a:p>
        </p:txBody>
      </p:sp>
      <p:pic>
        <p:nvPicPr>
          <p:cNvPr id="9" name="Picture Placeholder 7">
            <a:extLst>
              <a:ext uri="{FF2B5EF4-FFF2-40B4-BE49-F238E27FC236}">
                <a16:creationId xmlns:a16="http://schemas.microsoft.com/office/drawing/2014/main" id="{AAB15717-88CD-3805-675A-97358C736671}"/>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5401" r="25401"/>
          <a:stretch/>
        </p:blipFill>
        <p:spPr/>
      </p:pic>
    </p:spTree>
    <p:extLst>
      <p:ext uri="{BB962C8B-B14F-4D97-AF65-F5344CB8AC3E}">
        <p14:creationId xmlns:p14="http://schemas.microsoft.com/office/powerpoint/2010/main" val="357297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F41BE-4BA1-F6BA-AF33-DE63E835EA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2E5A7D-2B09-685D-8DAD-B2B23E303FCB}"/>
              </a:ext>
            </a:extLst>
          </p:cNvPr>
          <p:cNvSpPr>
            <a:spLocks noGrp="1"/>
          </p:cNvSpPr>
          <p:nvPr>
            <p:ph type="title"/>
          </p:nvPr>
        </p:nvSpPr>
        <p:spPr/>
        <p:txBody>
          <a:bodyPr/>
          <a:lstStyle/>
          <a:p>
            <a:r>
              <a:rPr lang="en-AU" dirty="0">
                <a:latin typeface="+mj-lt"/>
              </a:rPr>
              <a:t>3-2-1 things I learned today</a:t>
            </a:r>
          </a:p>
        </p:txBody>
      </p:sp>
      <p:sp>
        <p:nvSpPr>
          <p:cNvPr id="8" name="Rectangle: Rounded Corners 7">
            <a:extLst>
              <a:ext uri="{FF2B5EF4-FFF2-40B4-BE49-F238E27FC236}">
                <a16:creationId xmlns:a16="http://schemas.microsoft.com/office/drawing/2014/main" id="{409E2068-BCD2-08AB-108F-9C76FDD53F8F}"/>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FB4B15ED-158B-8DA7-49C0-9A99E5B0FD7D}"/>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Arial" panose="020B0604020202020204" pitchFamily="34" charset="0"/>
                <a:cs typeface="Arial" panose="020B0604020202020204" pitchFamily="34" charset="0"/>
              </a:rPr>
              <a:t>3</a:t>
            </a:r>
          </a:p>
        </p:txBody>
      </p:sp>
      <p:sp>
        <p:nvSpPr>
          <p:cNvPr id="9" name="Rectangle: Rounded Corners 8">
            <a:extLst>
              <a:ext uri="{FF2B5EF4-FFF2-40B4-BE49-F238E27FC236}">
                <a16:creationId xmlns:a16="http://schemas.microsoft.com/office/drawing/2014/main" id="{06C8A8DD-6F62-5061-3529-DE8356CE19BF}"/>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E3D4A688-E676-875D-F8C3-7A273FB141E1}"/>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9BAE68E-9DCF-DA69-E570-B4EBEA4405F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
        <p:nvSpPr>
          <p:cNvPr id="21" name="Google Shape;91;p15">
            <a:extLst>
              <a:ext uri="{FF2B5EF4-FFF2-40B4-BE49-F238E27FC236}">
                <a16:creationId xmlns:a16="http://schemas.microsoft.com/office/drawing/2014/main" id="{6BBB7B50-9C4E-CE08-FBCD-3537C35AC9E7}"/>
              </a:ext>
            </a:extLst>
          </p:cNvPr>
          <p:cNvSpPr txBox="1"/>
          <p:nvPr/>
        </p:nvSpPr>
        <p:spPr>
          <a:xfrm>
            <a:off x="1641476" y="950571"/>
            <a:ext cx="4373600"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3 things you learned today</a:t>
            </a:r>
            <a:r>
              <a:rPr lang="en" sz="1600" dirty="0">
                <a:ea typeface="Montserrat"/>
                <a:cs typeface="Montserrat"/>
                <a:sym typeface="Montserrat"/>
              </a:rPr>
              <a:t>:</a:t>
            </a:r>
            <a:endParaRPr sz="3200" dirty="0">
              <a:ea typeface="Roboto"/>
              <a:cs typeface="Roboto"/>
              <a:sym typeface="Roboto"/>
            </a:endParaRPr>
          </a:p>
        </p:txBody>
      </p:sp>
      <p:sp>
        <p:nvSpPr>
          <p:cNvPr id="18" name="Google Shape;92;p15">
            <a:extLst>
              <a:ext uri="{FF2B5EF4-FFF2-40B4-BE49-F238E27FC236}">
                <a16:creationId xmlns:a16="http://schemas.microsoft.com/office/drawing/2014/main" id="{899018B5-4BC7-D352-94A3-D74E08AE072C}"/>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
                <a:latin typeface="+mn-lt"/>
                <a:sym typeface="Montserrat"/>
              </a:rPr>
              <a:t>1. </a:t>
            </a:r>
            <a:endParaRPr>
              <a:latin typeface="+mn-lt"/>
              <a:sym typeface="Montserrat"/>
            </a:endParaRPr>
          </a:p>
        </p:txBody>
      </p:sp>
      <p:sp>
        <p:nvSpPr>
          <p:cNvPr id="19" name="Google Shape;93;p15">
            <a:extLst>
              <a:ext uri="{FF2B5EF4-FFF2-40B4-BE49-F238E27FC236}">
                <a16:creationId xmlns:a16="http://schemas.microsoft.com/office/drawing/2014/main" id="{EE514846-B98C-5CC1-8494-137D86A4921B}"/>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a:ea typeface="Montserrat"/>
              <a:cs typeface="Arial" panose="020B0604020202020204" pitchFamily="34" charset="0"/>
              <a:sym typeface="Montserrat"/>
            </a:endParaRPr>
          </a:p>
        </p:txBody>
      </p:sp>
      <p:sp>
        <p:nvSpPr>
          <p:cNvPr id="20" name="Google Shape;94;p15">
            <a:extLst>
              <a:ext uri="{FF2B5EF4-FFF2-40B4-BE49-F238E27FC236}">
                <a16:creationId xmlns:a16="http://schemas.microsoft.com/office/drawing/2014/main" id="{2441C667-D3BE-E3E2-402B-B7F864814F55}"/>
              </a:ext>
            </a:extLst>
          </p:cNvPr>
          <p:cNvSpPr txBox="1"/>
          <p:nvPr/>
        </p:nvSpPr>
        <p:spPr>
          <a:xfrm>
            <a:off x="8694422"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3. </a:t>
            </a:r>
            <a:endParaRPr sz="1600">
              <a:ea typeface="Montserrat"/>
              <a:cs typeface="Arial" panose="020B0604020202020204" pitchFamily="34" charset="0"/>
              <a:sym typeface="Montserrat"/>
            </a:endParaRPr>
          </a:p>
        </p:txBody>
      </p:sp>
      <p:sp>
        <p:nvSpPr>
          <p:cNvPr id="25" name="Google Shape;91;p15">
            <a:extLst>
              <a:ext uri="{FF2B5EF4-FFF2-40B4-BE49-F238E27FC236}">
                <a16:creationId xmlns:a16="http://schemas.microsoft.com/office/drawing/2014/main" id="{86234510-4F67-C673-C1A3-45F83A6FFFF0}"/>
              </a:ext>
            </a:extLst>
          </p:cNvPr>
          <p:cNvSpPr txBox="1"/>
          <p:nvPr/>
        </p:nvSpPr>
        <p:spPr>
          <a:xfrm>
            <a:off x="1641476" y="2822179"/>
            <a:ext cx="4373600"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2 questions you have about these things</a:t>
            </a:r>
            <a:r>
              <a:rPr lang="en" sz="1600" dirty="0">
                <a:ea typeface="Montserrat"/>
                <a:cs typeface="Montserrat"/>
                <a:sym typeface="Montserrat"/>
              </a:rPr>
              <a:t>:</a:t>
            </a:r>
            <a:endParaRPr sz="3200" dirty="0">
              <a:ea typeface="Roboto"/>
              <a:cs typeface="Roboto"/>
              <a:sym typeface="Roboto"/>
            </a:endParaRPr>
          </a:p>
        </p:txBody>
      </p:sp>
      <p:sp>
        <p:nvSpPr>
          <p:cNvPr id="22" name="Google Shape;92;p15">
            <a:extLst>
              <a:ext uri="{FF2B5EF4-FFF2-40B4-BE49-F238E27FC236}">
                <a16:creationId xmlns:a16="http://schemas.microsoft.com/office/drawing/2014/main" id="{8B575EE3-14D4-5B33-2054-2C6FACEB0A8B}"/>
              </a:ext>
            </a:extLst>
          </p:cNvPr>
          <p:cNvSpPr txBox="1"/>
          <p:nvPr/>
        </p:nvSpPr>
        <p:spPr>
          <a:xfrm>
            <a:off x="1782255"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a:ea typeface="Montserrat"/>
              <a:cs typeface="Arial" panose="020B0604020202020204" pitchFamily="34" charset="0"/>
              <a:sym typeface="Montserrat"/>
            </a:endParaRPr>
          </a:p>
        </p:txBody>
      </p:sp>
      <p:sp>
        <p:nvSpPr>
          <p:cNvPr id="23" name="Google Shape;93;p15">
            <a:extLst>
              <a:ext uri="{FF2B5EF4-FFF2-40B4-BE49-F238E27FC236}">
                <a16:creationId xmlns:a16="http://schemas.microsoft.com/office/drawing/2014/main" id="{4369D64E-82DA-94B7-7D24-4887463357FE}"/>
              </a:ext>
            </a:extLst>
          </p:cNvPr>
          <p:cNvSpPr txBox="1"/>
          <p:nvPr/>
        </p:nvSpPr>
        <p:spPr>
          <a:xfrm>
            <a:off x="5285289"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a:ea typeface="Montserrat"/>
              <a:cs typeface="Arial" panose="020B0604020202020204" pitchFamily="34" charset="0"/>
              <a:sym typeface="Montserrat"/>
            </a:endParaRPr>
          </a:p>
        </p:txBody>
      </p:sp>
      <p:sp>
        <p:nvSpPr>
          <p:cNvPr id="29" name="Google Shape;91;p15">
            <a:extLst>
              <a:ext uri="{FF2B5EF4-FFF2-40B4-BE49-F238E27FC236}">
                <a16:creationId xmlns:a16="http://schemas.microsoft.com/office/drawing/2014/main" id="{CDCE0830-E83E-0025-BA37-33AF99EAD1C7}"/>
              </a:ext>
            </a:extLst>
          </p:cNvPr>
          <p:cNvSpPr txBox="1"/>
          <p:nvPr/>
        </p:nvSpPr>
        <p:spPr>
          <a:xfrm>
            <a:off x="1641476" y="4666965"/>
            <a:ext cx="6078458"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Give 1 reason why it’s important to learn about these things:</a:t>
            </a:r>
            <a:endParaRPr sz="3200" dirty="0">
              <a:ea typeface="Roboto"/>
              <a:cs typeface="Roboto"/>
              <a:sym typeface="Roboto"/>
            </a:endParaRPr>
          </a:p>
        </p:txBody>
      </p:sp>
      <p:sp>
        <p:nvSpPr>
          <p:cNvPr id="26" name="Google Shape;92;p15">
            <a:extLst>
              <a:ext uri="{FF2B5EF4-FFF2-40B4-BE49-F238E27FC236}">
                <a16:creationId xmlns:a16="http://schemas.microsoft.com/office/drawing/2014/main" id="{1EE9B084-B7FB-FAA9-D278-7A736DFD7E10}"/>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a:ea typeface="Montserrat"/>
              <a:cs typeface="Arial" panose="020B0604020202020204" pitchFamily="34" charset="0"/>
              <a:sym typeface="Montserrat"/>
            </a:endParaRPr>
          </a:p>
        </p:txBody>
      </p:sp>
      <p:sp>
        <p:nvSpPr>
          <p:cNvPr id="6" name="Oval 5">
            <a:extLst>
              <a:ext uri="{FF2B5EF4-FFF2-40B4-BE49-F238E27FC236}">
                <a16:creationId xmlns:a16="http://schemas.microsoft.com/office/drawing/2014/main" id="{C2B26134-8E33-5E86-9DFC-802249210E72}"/>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id="{ADE36CB3-CDE9-BEC0-6B10-D28AC9C29FE5}"/>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74338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CF1AE-1F15-2CE0-A161-7DEBC43341B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9B733C8-8BBE-A370-E60A-1477FB07E9F5}"/>
              </a:ext>
            </a:extLst>
          </p:cNvPr>
          <p:cNvSpPr>
            <a:spLocks noGrp="1"/>
          </p:cNvSpPr>
          <p:nvPr>
            <p:ph type="title"/>
          </p:nvPr>
        </p:nvSpPr>
        <p:spPr/>
        <p:txBody>
          <a:bodyPr/>
          <a:lstStyle/>
          <a:p>
            <a:r>
              <a:rPr lang="en-US" dirty="0"/>
              <a:t>References (1)</a:t>
            </a:r>
          </a:p>
        </p:txBody>
      </p:sp>
      <p:sp>
        <p:nvSpPr>
          <p:cNvPr id="13" name="TextBox 12">
            <a:extLst>
              <a:ext uri="{FF2B5EF4-FFF2-40B4-BE49-F238E27FC236}">
                <a16:creationId xmlns:a16="http://schemas.microsoft.com/office/drawing/2014/main" id="{6808074C-762A-4C2B-3DE7-D280D0687A4A}"/>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14" name="Content Placeholder 3">
            <a:extLst>
              <a:ext uri="{FF2B5EF4-FFF2-40B4-BE49-F238E27FC236}">
                <a16:creationId xmlns:a16="http://schemas.microsoft.com/office/drawing/2014/main" id="{C1B569E4-89AB-3155-FA9A-624AB84EE7F0}"/>
              </a:ext>
            </a:extLst>
          </p:cNvPr>
          <p:cNvSpPr>
            <a:spLocks noGrp="1"/>
          </p:cNvSpPr>
          <p:nvPr>
            <p:ph idx="1"/>
          </p:nvPr>
        </p:nvSpPr>
        <p:spPr>
          <a:xfrm>
            <a:off x="360000" y="3323771"/>
            <a:ext cx="11484000" cy="3372229"/>
          </a:xfrm>
        </p:spPr>
        <p:txBody>
          <a:bodyPr/>
          <a:lstStyle/>
          <a:p>
            <a:pPr>
              <a:lnSpc>
                <a:spcPct val="100000"/>
              </a:lnSpc>
            </a:pPr>
            <a:r>
              <a:rPr lang="en-AU" sz="1100" dirty="0"/>
              <a:t>English Extension 11–12 © Syllabus NSW Education Standards Authority (NESA) for and on behalf of the Crown in right of the State of New South Wales, 2024.</a:t>
            </a:r>
          </a:p>
          <a:p>
            <a:pPr>
              <a:lnSpc>
                <a:spcPct val="100000"/>
              </a:lnSpc>
            </a:pPr>
            <a:r>
              <a:rPr lang="en-AU" sz="1100" dirty="0"/>
              <a:t>Australian Education Research Organisation (AERO) (2024a) </a:t>
            </a:r>
            <a:r>
              <a:rPr lang="en-AU" sz="1100" dirty="0">
                <a:hlinkClick r:id="rId6"/>
              </a:rPr>
              <a:t>Explain learning objectives</a:t>
            </a:r>
            <a:r>
              <a:rPr lang="en-AU" sz="1100" dirty="0"/>
              <a:t>, AERO, accessed 16 April 2024.</a:t>
            </a:r>
          </a:p>
          <a:p>
            <a:pPr>
              <a:lnSpc>
                <a:spcPct val="100000"/>
              </a:lnSpc>
            </a:pPr>
            <a:r>
              <a:rPr lang="en-AU" sz="1100" dirty="0"/>
              <a:t>AERO (Australian Education Research Organisation) (2024b) </a:t>
            </a:r>
            <a:r>
              <a:rPr lang="en-AU" sz="1100" dirty="0">
                <a:hlinkClick r:id="rId7"/>
              </a:rPr>
              <a:t>Why explicit instruction works</a:t>
            </a:r>
            <a:r>
              <a:rPr lang="en-AU" sz="1100" dirty="0"/>
              <a:t>, AERO website, accessed 16 April 2024.</a:t>
            </a:r>
          </a:p>
          <a:p>
            <a:pPr>
              <a:lnSpc>
                <a:spcPct val="100000"/>
              </a:lnSpc>
            </a:pPr>
            <a:r>
              <a:rPr lang="en-AU" sz="1100" dirty="0"/>
              <a:t>Black P and Wiliam D (2018) ‘</a:t>
            </a:r>
            <a:r>
              <a:rPr lang="en-AU" sz="1100" dirty="0">
                <a:hlinkClick r:id="rId8"/>
              </a:rPr>
              <a:t>Classroom assessment and pedagogy</a:t>
            </a:r>
            <a:r>
              <a:rPr lang="en-AU" sz="1100" dirty="0"/>
              <a:t>’, Assessment in Education Principles Policy and Practice, 25(1):1–25.</a:t>
            </a:r>
          </a:p>
          <a:p>
            <a:pPr>
              <a:lnSpc>
                <a:spcPct val="100000"/>
              </a:lnSpc>
            </a:pPr>
            <a:r>
              <a:rPr lang="en-AU" sz="1100" dirty="0"/>
              <a:t>CESE (Centre for Education Statistics and Evaluation) (2017) </a:t>
            </a:r>
            <a:r>
              <a:rPr lang="en-AU" sz="1100" dirty="0">
                <a:hlinkClick r:id="rId9"/>
              </a:rPr>
              <a:t>Cognitive load theory: Research that teachers really need to understand</a:t>
            </a:r>
            <a:r>
              <a:rPr lang="en-AU" sz="1100" dirty="0"/>
              <a:t>, NSW Department of Education, accessed 16 April 2024.</a:t>
            </a:r>
          </a:p>
          <a:p>
            <a:pPr>
              <a:lnSpc>
                <a:spcPct val="100000"/>
              </a:lnSpc>
            </a:pPr>
            <a:r>
              <a:rPr lang="en-AU" sz="1100" dirty="0"/>
              <a:t>Clarke S (2014) Outstanding formative assessment: culture and practice, Hodder Education, Great Britain.</a:t>
            </a:r>
          </a:p>
          <a:p>
            <a:pPr>
              <a:lnSpc>
                <a:spcPct val="100000"/>
              </a:lnSpc>
            </a:pPr>
            <a:r>
              <a:rPr lang="en-AU" sz="1100" dirty="0"/>
              <a:t>Clarke S, Timperley H, Hattie J (2003) Unlocking formative assessment: Practical strategies for enhancing students’ learning in the primary and intermediate classroom, Hodder Moa Beckett, Auckland NZ, 2003.</a:t>
            </a:r>
          </a:p>
          <a:p>
            <a:pPr>
              <a:lnSpc>
                <a:spcPct val="100000"/>
              </a:lnSpc>
            </a:pPr>
            <a:r>
              <a:rPr lang="en-AU" sz="1100" dirty="0"/>
              <a:t>Griffin P (2018) Assessment for teaching, Cambridge University Press. </a:t>
            </a:r>
          </a:p>
          <a:p>
            <a:pPr>
              <a:lnSpc>
                <a:spcPct val="100000"/>
              </a:lnSpc>
              <a:spcAft>
                <a:spcPts val="600"/>
              </a:spcAft>
            </a:pPr>
            <a:endParaRPr lang="en-AU" sz="1100" dirty="0"/>
          </a:p>
          <a:p>
            <a:pPr>
              <a:lnSpc>
                <a:spcPct val="100000"/>
              </a:lnSpc>
            </a:pPr>
            <a:endParaRPr lang="en-AU" sz="1100" dirty="0"/>
          </a:p>
          <a:p>
            <a:endParaRPr lang="en-AU" dirty="0"/>
          </a:p>
          <a:p>
            <a:endParaRPr lang="en-AU" dirty="0"/>
          </a:p>
        </p:txBody>
      </p:sp>
      <p:sp>
        <p:nvSpPr>
          <p:cNvPr id="2" name="Slide Number Placeholder 1">
            <a:extLst>
              <a:ext uri="{FF2B5EF4-FFF2-40B4-BE49-F238E27FC236}">
                <a16:creationId xmlns:a16="http://schemas.microsoft.com/office/drawing/2014/main" id="{3A299A86-7917-E423-C8A0-65088CB1AF74}"/>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12767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56245-4D0F-FECB-526A-78B1376B47E9}"/>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5AED1AA-1677-74FD-4536-2B8E1B5C4BF1}"/>
              </a:ext>
            </a:extLst>
          </p:cNvPr>
          <p:cNvSpPr>
            <a:spLocks noGrp="1"/>
          </p:cNvSpPr>
          <p:nvPr>
            <p:ph type="title"/>
          </p:nvPr>
        </p:nvSpPr>
        <p:spPr/>
        <p:txBody>
          <a:bodyPr/>
          <a:lstStyle/>
          <a:p>
            <a:r>
              <a:rPr lang="en-AU" dirty="0"/>
              <a:t>References (2)</a:t>
            </a:r>
            <a:endParaRPr lang="en-US" dirty="0"/>
          </a:p>
        </p:txBody>
      </p:sp>
      <p:sp>
        <p:nvSpPr>
          <p:cNvPr id="13" name="TextBox 12">
            <a:extLst>
              <a:ext uri="{FF2B5EF4-FFF2-40B4-BE49-F238E27FC236}">
                <a16:creationId xmlns:a16="http://schemas.microsoft.com/office/drawing/2014/main" id="{9EA67162-111B-5D10-5381-1E9E6F5C3FA5}"/>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14" name="Content Placeholder 3">
            <a:extLst>
              <a:ext uri="{FF2B5EF4-FFF2-40B4-BE49-F238E27FC236}">
                <a16:creationId xmlns:a16="http://schemas.microsoft.com/office/drawing/2014/main" id="{9CB59A76-A4A1-F74F-3290-A449635FC28C}"/>
              </a:ext>
            </a:extLst>
          </p:cNvPr>
          <p:cNvSpPr>
            <a:spLocks noGrp="1"/>
          </p:cNvSpPr>
          <p:nvPr>
            <p:ph idx="1"/>
          </p:nvPr>
        </p:nvSpPr>
        <p:spPr>
          <a:xfrm>
            <a:off x="360000" y="3323771"/>
            <a:ext cx="11484000" cy="3372229"/>
          </a:xfrm>
        </p:spPr>
        <p:txBody>
          <a:bodyPr/>
          <a:lstStyle/>
          <a:p>
            <a:pPr>
              <a:lnSpc>
                <a:spcPct val="100000"/>
              </a:lnSpc>
            </a:pPr>
            <a:r>
              <a:rPr lang="en-AU" sz="1100" dirty="0"/>
              <a:t>NESA (NSW Education Standards Authority) (n.d.) </a:t>
            </a:r>
            <a:r>
              <a:rPr lang="en-AU" sz="1100" dirty="0">
                <a:hlinkClick r:id="rId6"/>
              </a:rPr>
              <a:t>Collaborative curriculum planning</a:t>
            </a:r>
            <a:r>
              <a:rPr lang="en-AU" sz="1100" dirty="0"/>
              <a:t>, NESA website, accessed 19 May 2025.</a:t>
            </a:r>
          </a:p>
          <a:p>
            <a:pPr>
              <a:lnSpc>
                <a:spcPct val="100000"/>
              </a:lnSpc>
            </a:pPr>
            <a:r>
              <a:rPr lang="en-AU" sz="1100" dirty="0"/>
              <a:t>Orwell G (1949) </a:t>
            </a:r>
            <a:r>
              <a:rPr lang="en-AU" sz="1100" i="1" u="sng" dirty="0">
                <a:hlinkClick r:id="rId7"/>
              </a:rPr>
              <a:t>Nineteen Eighty-Four</a:t>
            </a:r>
            <a:r>
              <a:rPr lang="en-AU" sz="1100" dirty="0"/>
              <a:t>, Project Gutenberg Australia website, accessed 15 July 2025. This work is in the </a:t>
            </a:r>
            <a:r>
              <a:rPr lang="en-AU" sz="1100" u="sng" dirty="0">
                <a:hlinkClick r:id="rId8"/>
              </a:rPr>
              <a:t>public domain</a:t>
            </a:r>
            <a:r>
              <a:rPr lang="en-AU" sz="1100" dirty="0"/>
              <a:t>.</a:t>
            </a:r>
          </a:p>
          <a:p>
            <a:pPr>
              <a:lnSpc>
                <a:spcPct val="100000"/>
              </a:lnSpc>
            </a:pPr>
            <a:r>
              <a:rPr lang="en-AU" sz="1100" dirty="0"/>
              <a:t>State of New South Wales (Department of Education) (2024.) </a:t>
            </a:r>
            <a:r>
              <a:rPr lang="en-AU" sz="1100" dirty="0">
                <a:hlinkClick r:id="rId9"/>
              </a:rPr>
              <a:t>Explicit teaching strategies</a:t>
            </a:r>
            <a:r>
              <a:rPr lang="en-AU" sz="1100" dirty="0"/>
              <a:t>, NSW Department of Education website, accessed 5 April 2024. </a:t>
            </a:r>
          </a:p>
          <a:p>
            <a:pPr>
              <a:lnSpc>
                <a:spcPct val="100000"/>
              </a:lnSpc>
            </a:pPr>
            <a:r>
              <a:rPr lang="en-AU" sz="1100" dirty="0"/>
              <a:t>State of New South Wales (Department of Education) (2024) the </a:t>
            </a:r>
            <a:r>
              <a:rPr lang="en-AU" sz="1100" dirty="0">
                <a:hlinkClick r:id="rId10"/>
              </a:rPr>
              <a:t>Explicit teaching – Driving learning and engagement</a:t>
            </a:r>
            <a:r>
              <a:rPr lang="en-AU" sz="1100" dirty="0"/>
              <a:t>, Centre for Education Statistics and Evaluation website, accessed 5 April 2024. </a:t>
            </a:r>
          </a:p>
          <a:p>
            <a:pPr>
              <a:lnSpc>
                <a:spcPct val="100000"/>
              </a:lnSpc>
            </a:pPr>
            <a:r>
              <a:rPr lang="en-AU" sz="1100" dirty="0"/>
              <a:t>State of New South Wales (Department of Education) (n.d.) </a:t>
            </a:r>
            <a:r>
              <a:rPr lang="en-AU" sz="1100" dirty="0">
                <a:hlinkClick r:id="rId11"/>
              </a:rPr>
              <a:t>Digital Learning Selector</a:t>
            </a:r>
            <a:r>
              <a:rPr lang="en-AU" sz="1100" dirty="0"/>
              <a:t>, NSW Department of Education website, accessed 5 April 2024.</a:t>
            </a:r>
          </a:p>
          <a:p>
            <a:pPr>
              <a:lnSpc>
                <a:spcPct val="100000"/>
              </a:lnSpc>
            </a:pPr>
            <a:r>
              <a:rPr lang="en-AU" sz="1100" dirty="0"/>
              <a:t>Wiliam D (2014) ‘</a:t>
            </a:r>
            <a:r>
              <a:rPr lang="en-AU" sz="1100" dirty="0">
                <a:hlinkClick r:id="rId12"/>
              </a:rPr>
              <a:t>The right questions, the right way </a:t>
            </a:r>
            <a:r>
              <a:rPr lang="en-AU" sz="1100" dirty="0"/>
              <a:t>’, Educational Leadership, 71(6).</a:t>
            </a:r>
          </a:p>
          <a:p>
            <a:endParaRPr lang="en-AU" sz="1100" dirty="0"/>
          </a:p>
          <a:p>
            <a:pPr>
              <a:lnSpc>
                <a:spcPct val="100000"/>
              </a:lnSpc>
              <a:spcAft>
                <a:spcPts val="600"/>
              </a:spcAft>
            </a:pPr>
            <a:endParaRPr lang="en-AU" sz="1100" dirty="0"/>
          </a:p>
          <a:p>
            <a:pPr>
              <a:lnSpc>
                <a:spcPct val="100000"/>
              </a:lnSpc>
            </a:pPr>
            <a:endParaRPr lang="en-AU" sz="1100" dirty="0"/>
          </a:p>
          <a:p>
            <a:endParaRPr lang="en-AU" dirty="0"/>
          </a:p>
          <a:p>
            <a:endParaRPr lang="en-AU" dirty="0"/>
          </a:p>
        </p:txBody>
      </p:sp>
      <p:sp>
        <p:nvSpPr>
          <p:cNvPr id="2" name="Slide Number Placeholder 1">
            <a:extLst>
              <a:ext uri="{FF2B5EF4-FFF2-40B4-BE49-F238E27FC236}">
                <a16:creationId xmlns:a16="http://schemas.microsoft.com/office/drawing/2014/main" id="{57F0FB6F-8F4A-8FC7-A58C-9DCA61D24D64}"/>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72086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B6B0B-BFF8-2B84-325B-1F87A7EB128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D4B6E7B-C7D8-4F8C-8A72-2ECFC25FC3D8}"/>
              </a:ext>
            </a:extLst>
          </p:cNvPr>
          <p:cNvSpPr>
            <a:spLocks noGrp="1"/>
          </p:cNvSpPr>
          <p:nvPr>
            <p:ph type="title"/>
          </p:nvPr>
        </p:nvSpPr>
        <p:spPr/>
        <p:txBody>
          <a:bodyPr/>
          <a:lstStyle/>
          <a:p>
            <a:r>
              <a:rPr lang="en-AU" dirty="0"/>
              <a:t>Copyright</a:t>
            </a:r>
            <a:endParaRPr lang="en-US" dirty="0"/>
          </a:p>
        </p:txBody>
      </p:sp>
      <p:sp>
        <p:nvSpPr>
          <p:cNvPr id="12" name="Text Placeholder 11">
            <a:extLst>
              <a:ext uri="{FF2B5EF4-FFF2-40B4-BE49-F238E27FC236}">
                <a16:creationId xmlns:a16="http://schemas.microsoft.com/office/drawing/2014/main" id="{4897F6F1-1A12-0EA2-1035-1C204A46246F}"/>
              </a:ext>
            </a:extLst>
          </p:cNvPr>
          <p:cNvSpPr>
            <a:spLocks noGrp="1"/>
          </p:cNvSpPr>
          <p:nvPr>
            <p:ph type="body" sz="quarter" idx="18"/>
          </p:nvPr>
        </p:nvSpPr>
        <p:spPr/>
        <p:txBody>
          <a:bodyPr/>
          <a:lstStyle/>
          <a:p>
            <a:r>
              <a:rPr lang="en-AU" dirty="0"/>
              <a:t>© State of New South Wales (Department of Education), 2025</a:t>
            </a:r>
          </a:p>
        </p:txBody>
      </p:sp>
      <p:sp>
        <p:nvSpPr>
          <p:cNvPr id="13" name="TextBox 12">
            <a:extLst>
              <a:ext uri="{FF2B5EF4-FFF2-40B4-BE49-F238E27FC236}">
                <a16:creationId xmlns:a16="http://schemas.microsoft.com/office/drawing/2014/main" id="{06FB67F8-F2EE-2689-4E6B-0D410648CC31}"/>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5FD51011-2E66-9DFE-AC47-632B78E5249E}"/>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61690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CBAB-02A3-0366-BB9E-AA65AF74BC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BD39FD-BD1B-39FB-D967-57727A708D08}"/>
              </a:ext>
            </a:extLst>
          </p:cNvPr>
          <p:cNvSpPr>
            <a:spLocks noGrp="1"/>
          </p:cNvSpPr>
          <p:nvPr>
            <p:ph type="ctrTitle"/>
          </p:nvPr>
        </p:nvSpPr>
        <p:spPr>
          <a:xfrm>
            <a:off x="540000" y="4067881"/>
            <a:ext cx="7982208" cy="800681"/>
          </a:xfrm>
        </p:spPr>
        <p:txBody>
          <a:bodyPr/>
          <a:lstStyle/>
          <a:p>
            <a:r>
              <a:rPr lang="en-AU" dirty="0"/>
              <a:t>Sharing learning intentions and success criteria</a:t>
            </a:r>
          </a:p>
        </p:txBody>
      </p:sp>
      <p:sp>
        <p:nvSpPr>
          <p:cNvPr id="6" name="Slide Number Placeholder 5">
            <a:extLst>
              <a:ext uri="{FF2B5EF4-FFF2-40B4-BE49-F238E27FC236}">
                <a16:creationId xmlns:a16="http://schemas.microsoft.com/office/drawing/2014/main" id="{DB153694-4588-7CE1-39DD-DC343B592C7E}"/>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9853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a:xfrm>
            <a:off x="359998" y="360000"/>
            <a:ext cx="10260002" cy="522000"/>
          </a:xfrm>
        </p:spPr>
        <p:txBody>
          <a:bodyPr/>
          <a:lstStyle/>
          <a:p>
            <a:r>
              <a:rPr lang="en-AU"/>
              <a:t>Learning intentions and success criteria</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pPr lvl="0"/>
            <a:fld id="{10A01DC5-1685-4615-8240-15192985C6A2}" type="slidenum">
              <a:rPr lang="en-AU" noProof="0" smtClean="0"/>
              <a:pPr lvl="0"/>
              <a:t>4</a:t>
            </a:fld>
            <a:endParaRPr lang="en-AU" noProof="0"/>
          </a:p>
        </p:txBody>
      </p:sp>
      <p:sp>
        <p:nvSpPr>
          <p:cNvPr id="10" name="TextBox 9">
            <a:extLst>
              <a:ext uri="{FF2B5EF4-FFF2-40B4-BE49-F238E27FC236}">
                <a16:creationId xmlns:a16="http://schemas.microsoft.com/office/drawing/2014/main" id="{CE011F7C-2BD1-8BF7-73BE-F0FC4EFC5CE9}"/>
              </a:ext>
            </a:extLst>
          </p:cNvPr>
          <p:cNvSpPr txBox="1"/>
          <p:nvPr/>
        </p:nvSpPr>
        <p:spPr>
          <a:xfrm>
            <a:off x="360363" y="1845722"/>
            <a:ext cx="10763250" cy="465191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a:ln>
                  <a:noFill/>
                </a:ln>
                <a:solidFill>
                  <a:srgbClr val="002664"/>
                </a:solidFill>
                <a:effectLst/>
                <a:uLnTx/>
                <a:uFillTx/>
                <a:latin typeface="Arial" panose="020B0604020202020204"/>
                <a:ea typeface="+mn-ea"/>
                <a:cs typeface="Arial" panose="020B0604020202020204" pitchFamily="34" charset="0"/>
              </a:rPr>
              <a:t>We are learning to</a:t>
            </a:r>
            <a:r>
              <a:rPr kumimoji="0" lang="en-AU" sz="2000" b="1" i="0" u="none" strike="noStrike" kern="1200" cap="none" spc="0" normalizeH="0" baseline="0" noProof="0">
                <a:ln>
                  <a:noFill/>
                </a:ln>
                <a:solidFill>
                  <a:srgbClr val="002664"/>
                </a:solidFill>
                <a:effectLst/>
                <a:uLnTx/>
                <a:uFillTx/>
                <a:latin typeface="Arial" panose="020B0604020202020204"/>
                <a:ea typeface="+mn-lt"/>
                <a:cs typeface="Arial" panose="020B0604020202020204" pitchFamily="34" charset="0"/>
              </a:rPr>
              <a:t>:</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2000">
                <a:solidFill>
                  <a:srgbClr val="22272B"/>
                </a:solidFill>
                <a:latin typeface="Arial" panose="020B0604020202020204"/>
                <a:cs typeface="Arial" panose="020B0604020202020204" pitchFamily="34" charset="0"/>
              </a:rPr>
              <a:t>d</a:t>
            </a:r>
            <a:r>
              <a:rPr kumimoji="0" lang="en-AU" sz="2000" b="0" i="0" u="none" strike="noStrike" kern="1200" cap="none" spc="0" normalizeH="0" baseline="0" noProof="0" err="1">
                <a:ln>
                  <a:noFill/>
                </a:ln>
                <a:solidFill>
                  <a:srgbClr val="22272B"/>
                </a:solidFill>
                <a:effectLst/>
                <a:uLnTx/>
                <a:uFillTx/>
                <a:latin typeface="Arial" panose="020B0604020202020204"/>
                <a:ea typeface="+mn-ea"/>
                <a:cs typeface="Arial" panose="020B0604020202020204" pitchFamily="34" charset="0"/>
              </a:rPr>
              <a:t>evelop</a:t>
            </a:r>
            <a:r>
              <a:rPr kumimoji="0" lang="en-AU" sz="2000" b="0" i="0" u="none" strike="noStrike" kern="1200" cap="none" spc="0" normalizeH="0" baseline="0" noProof="0">
                <a:ln>
                  <a:noFill/>
                </a:ln>
                <a:solidFill>
                  <a:srgbClr val="22272B"/>
                </a:solidFill>
                <a:effectLst/>
                <a:uLnTx/>
                <a:uFillTx/>
                <a:latin typeface="Arial" panose="020B0604020202020204"/>
                <a:ea typeface="+mn-ea"/>
                <a:cs typeface="Arial" panose="020B0604020202020204" pitchFamily="34" charset="0"/>
              </a:rPr>
              <a:t> an understanding of the focus area description and requirements</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2000">
                <a:solidFill>
                  <a:srgbClr val="22272B"/>
                </a:solidFill>
                <a:latin typeface="Arial" panose="020B0604020202020204"/>
                <a:cs typeface="Arial" panose="020B0604020202020204" pitchFamily="34" charset="0"/>
              </a:rPr>
              <a:t>b</a:t>
            </a:r>
            <a:r>
              <a:rPr kumimoji="0" lang="en-AU" sz="2000" b="0" i="0" u="none" strike="noStrike" kern="1200" cap="none" spc="0" normalizeH="0" baseline="0" noProof="0">
                <a:ln>
                  <a:noFill/>
                </a:ln>
                <a:solidFill>
                  <a:srgbClr val="22272B"/>
                </a:solidFill>
                <a:effectLst/>
                <a:uLnTx/>
                <a:uFillTx/>
                <a:latin typeface="Arial" panose="020B0604020202020204"/>
                <a:ea typeface="+mn-ea"/>
                <a:cs typeface="Arial" panose="020B0604020202020204" pitchFamily="34" charset="0"/>
              </a:rPr>
              <a:t>e able to identify and understand key terminology, and its connection to key concepts related to this focus area.</a:t>
            </a: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a:ln>
                  <a:noFill/>
                </a:ln>
                <a:solidFill>
                  <a:srgbClr val="002664"/>
                </a:solidFill>
                <a:effectLst/>
                <a:uLnTx/>
                <a:uFillTx/>
                <a:latin typeface="Arial" panose="020B0604020202020204"/>
                <a:ea typeface="+mn-ea"/>
                <a:cs typeface="Arial" panose="020B0604020202020204" pitchFamily="34" charset="0"/>
              </a:rPr>
              <a:t>We can:</a:t>
            </a:r>
            <a:endParaRPr kumimoji="0" lang="en-US" sz="2000" b="0" i="0" u="none" strike="noStrike" kern="1200" cap="none" spc="0" normalizeH="0" baseline="0" noProof="0">
              <a:ln>
                <a:noFill/>
              </a:ln>
              <a:solidFill>
                <a:srgbClr val="002664"/>
              </a:solidFill>
              <a:effectLst/>
              <a:uLnTx/>
              <a:uFillTx/>
              <a:latin typeface="Arial" panose="020B0604020202020204"/>
              <a:ea typeface="+mn-ea"/>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Arial"/>
              <a:buChar char="•"/>
              <a:tabLst/>
              <a:defRPr/>
            </a:pPr>
            <a:r>
              <a:rPr kumimoji="0" lang="en-AU" sz="2000" b="0" i="0" u="none" strike="noStrike" kern="1200" cap="none" spc="0" normalizeH="0" baseline="0" noProof="0">
                <a:ln>
                  <a:noFill/>
                </a:ln>
                <a:solidFill>
                  <a:srgbClr val="22272B"/>
                </a:solidFill>
                <a:effectLst/>
                <a:uLnTx/>
                <a:uFillTx/>
                <a:latin typeface="Arial" panose="020B0604020202020204"/>
                <a:ea typeface="+mn-lt"/>
                <a:cs typeface="Arial" panose="020B0604020202020204"/>
              </a:rPr>
              <a:t>[</a:t>
            </a:r>
            <a:r>
              <a:rPr kumimoji="0" lang="en-AU" sz="2000" b="0" i="0" u="none" strike="noStrike" kern="1200" cap="none" spc="0" normalizeH="0" baseline="0" noProof="0">
                <a:ln>
                  <a:noFill/>
                </a:ln>
                <a:solidFill>
                  <a:srgbClr val="22272B"/>
                </a:solidFill>
                <a:effectLst/>
                <a:uLnTx/>
                <a:uFillTx/>
                <a:latin typeface="Arial" panose="020B0604020202020204"/>
                <a:ea typeface="+mn-ea"/>
                <a:cs typeface="Arial"/>
              </a:rPr>
              <a:t>classroom teacher to insert sample success criteria]</a:t>
            </a:r>
          </a:p>
          <a:p>
            <a:pPr marL="342900" marR="0" lvl="0" indent="-342900" algn="l" defTabSz="609585" rtl="0" eaLnBrk="1" fontAlgn="auto" latinLnBrk="0" hangingPunct="1">
              <a:lnSpc>
                <a:spcPct val="150000"/>
              </a:lnSpc>
              <a:spcBef>
                <a:spcPts val="0"/>
              </a:spcBef>
              <a:spcAft>
                <a:spcPts val="0"/>
              </a:spcAft>
              <a:buClrTx/>
              <a:buSzTx/>
              <a:buFont typeface="Arial"/>
              <a:buChar char="•"/>
              <a:tabLst/>
              <a:defRPr/>
            </a:pPr>
            <a:r>
              <a:rPr kumimoji="0" lang="en-AU" sz="2000" b="0" i="0" u="none" strike="noStrike" kern="1200" cap="none" spc="0" normalizeH="0" baseline="0" noProof="0">
                <a:ln>
                  <a:noFill/>
                </a:ln>
                <a:solidFill>
                  <a:srgbClr val="22272B"/>
                </a:solidFill>
                <a:effectLst/>
                <a:uLnTx/>
                <a:uFillTx/>
                <a:latin typeface="Arial" panose="020B0604020202020204"/>
                <a:ea typeface="+mn-lt"/>
                <a:cs typeface="Arial" panose="020B0604020202020204"/>
              </a:rPr>
              <a:t>[</a:t>
            </a:r>
            <a:r>
              <a:rPr kumimoji="0" lang="en-AU" sz="2000" b="0" i="0" u="none" strike="noStrike" kern="1200" cap="none" spc="0" normalizeH="0" baseline="0" noProof="0">
                <a:ln>
                  <a:noFill/>
                </a:ln>
                <a:solidFill>
                  <a:srgbClr val="22272B"/>
                </a:solidFill>
                <a:effectLst/>
                <a:uLnTx/>
                <a:uFillTx/>
                <a:latin typeface="Arial" panose="020B0604020202020204"/>
                <a:ea typeface="+mn-ea"/>
                <a:cs typeface="Arial"/>
              </a:rPr>
              <a:t>classroom teacher to insert sample success criteria]</a:t>
            </a:r>
          </a:p>
          <a:p>
            <a:pPr marL="342900" marR="0" lvl="0" indent="-342900" algn="l" defTabSz="609585" rtl="0" eaLnBrk="1" fontAlgn="auto" latinLnBrk="0" hangingPunct="1">
              <a:lnSpc>
                <a:spcPct val="150000"/>
              </a:lnSpc>
              <a:spcBef>
                <a:spcPts val="0"/>
              </a:spcBef>
              <a:spcAft>
                <a:spcPts val="0"/>
              </a:spcAft>
              <a:buClrTx/>
              <a:buSzTx/>
              <a:buFont typeface="Arial"/>
              <a:buChar char="•"/>
              <a:tabLst/>
              <a:defRPr/>
            </a:pPr>
            <a:r>
              <a:rPr kumimoji="0" lang="en-AU" sz="2000" b="0" i="0" u="none" strike="noStrike" kern="1200" cap="none" spc="0" normalizeH="0" baseline="0" noProof="0">
                <a:ln>
                  <a:noFill/>
                </a:ln>
                <a:solidFill>
                  <a:srgbClr val="22272B"/>
                </a:solidFill>
                <a:effectLst/>
                <a:uLnTx/>
                <a:uFillTx/>
                <a:latin typeface="Arial" panose="020B0604020202020204"/>
                <a:ea typeface="+mn-lt"/>
                <a:cs typeface="Arial" panose="020B0604020202020204"/>
              </a:rPr>
              <a:t>[</a:t>
            </a:r>
            <a:r>
              <a:rPr kumimoji="0" lang="en-AU" sz="2000" b="0" i="0" u="none" strike="noStrike" kern="1200" cap="none" spc="0" normalizeH="0" baseline="0" noProof="0">
                <a:ln>
                  <a:noFill/>
                </a:ln>
                <a:solidFill>
                  <a:srgbClr val="22272B"/>
                </a:solidFill>
                <a:effectLst/>
                <a:uLnTx/>
                <a:uFillTx/>
                <a:latin typeface="Arial" panose="020B0604020202020204"/>
                <a:ea typeface="+mn-ea"/>
                <a:cs typeface="Arial"/>
              </a:rPr>
              <a:t>classroom teacher to insert sample success criteria].</a:t>
            </a: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22272B"/>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291567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E0F6A-E687-931D-642A-747600379AF9}"/>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25CF307-7016-1D2C-8B69-36DA376C5E31}"/>
              </a:ext>
            </a:extLst>
          </p:cNvPr>
          <p:cNvSpPr>
            <a:spLocks noGrp="1"/>
          </p:cNvSpPr>
          <p:nvPr>
            <p:ph type="title"/>
          </p:nvPr>
        </p:nvSpPr>
        <p:spPr/>
        <p:txBody>
          <a:bodyPr/>
          <a:lstStyle/>
          <a:p>
            <a:r>
              <a:rPr lang="en-AU"/>
              <a:t>Texts, culture and value</a:t>
            </a:r>
          </a:p>
        </p:txBody>
      </p:sp>
      <p:sp>
        <p:nvSpPr>
          <p:cNvPr id="12" name="Text Placeholder 11">
            <a:extLst>
              <a:ext uri="{FF2B5EF4-FFF2-40B4-BE49-F238E27FC236}">
                <a16:creationId xmlns:a16="http://schemas.microsoft.com/office/drawing/2014/main" id="{D877ECFD-C57F-CFAA-5EEA-0742AB521E19}"/>
              </a:ext>
            </a:extLst>
          </p:cNvPr>
          <p:cNvSpPr>
            <a:spLocks noGrp="1"/>
          </p:cNvSpPr>
          <p:nvPr>
            <p:ph type="body" sz="quarter" idx="18"/>
          </p:nvPr>
        </p:nvSpPr>
        <p:spPr/>
        <p:txBody>
          <a:bodyPr/>
          <a:lstStyle/>
          <a:p>
            <a:r>
              <a:rPr lang="en-AU"/>
              <a:t>Focus area description</a:t>
            </a:r>
          </a:p>
        </p:txBody>
      </p:sp>
      <p:sp>
        <p:nvSpPr>
          <p:cNvPr id="17" name="TextBox 16">
            <a:extLst>
              <a:ext uri="{FF2B5EF4-FFF2-40B4-BE49-F238E27FC236}">
                <a16:creationId xmlns:a16="http://schemas.microsoft.com/office/drawing/2014/main" id="{E4DF1131-E0E1-58E8-0A91-787DB1F48389}"/>
              </a:ext>
            </a:extLst>
          </p:cNvPr>
          <p:cNvSpPr txBox="1"/>
          <p:nvPr/>
        </p:nvSpPr>
        <p:spPr>
          <a:xfrm>
            <a:off x="277702" y="1939037"/>
            <a:ext cx="11005994" cy="4651915"/>
          </a:xfrm>
          <a:prstGeom prst="rect">
            <a:avLst/>
          </a:prstGeom>
          <a:noFill/>
        </p:spPr>
        <p:txBody>
          <a:bodyPr wrap="square">
            <a:spAutoFit/>
          </a:bodyPr>
          <a:lstStyle/>
          <a:p>
            <a:pPr>
              <a:lnSpc>
                <a:spcPct val="150000"/>
              </a:lnSpc>
            </a:pPr>
            <a:r>
              <a:rPr lang="en-AU" sz="2000" dirty="0"/>
              <a:t>Students examine a key text from the past and its manifestations in a range of texts from more recent social, cultural and historical contexts to explore how and why texts reflect and challenge cultural values over time. They explore, analyse and critically evaluate different examples of such texts in a range of forms and media, including texts of their choice.</a:t>
            </a:r>
          </a:p>
          <a:p>
            <a:pPr>
              <a:lnSpc>
                <a:spcPct val="150000"/>
              </a:lnSpc>
            </a:pPr>
            <a:r>
              <a:rPr lang="en-AU" sz="2000" dirty="0"/>
              <a:t>Students critically analyse and interpret how the content, language, form and style of texts are influenced by aspects of context, and how these elements communicate values and attitudes. They evaluate the ways in which aspects of texts from the past can be carried forward, borrowed from and appropriated, and examine how the value of texts is renegotiated by audiences over time.</a:t>
            </a:r>
          </a:p>
          <a:p>
            <a:pPr>
              <a:lnSpc>
                <a:spcPct val="150000"/>
              </a:lnSpc>
            </a:pPr>
            <a:endParaRPr lang="en-AU" sz="2000" dirty="0"/>
          </a:p>
        </p:txBody>
      </p:sp>
      <p:sp>
        <p:nvSpPr>
          <p:cNvPr id="3" name="Slide Number Placeholder 2">
            <a:extLst>
              <a:ext uri="{FF2B5EF4-FFF2-40B4-BE49-F238E27FC236}">
                <a16:creationId xmlns:a16="http://schemas.microsoft.com/office/drawing/2014/main" id="{C9821168-8732-8849-13AF-48BC0E05E6E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44329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36C97-1EBE-78F2-870E-983DA8F8D9F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E20EB8-DFE7-39A6-ABE5-D60D62F54D02}"/>
              </a:ext>
            </a:extLst>
          </p:cNvPr>
          <p:cNvSpPr>
            <a:spLocks noGrp="1"/>
          </p:cNvSpPr>
          <p:nvPr>
            <p:ph type="title"/>
          </p:nvPr>
        </p:nvSpPr>
        <p:spPr/>
        <p:txBody>
          <a:bodyPr/>
          <a:lstStyle/>
          <a:p>
            <a:r>
              <a:rPr lang="en-AU" dirty="0">
                <a:latin typeface="+mj-lt"/>
              </a:rPr>
              <a:t>Concept map – key terms of the focus area</a:t>
            </a:r>
          </a:p>
        </p:txBody>
      </p:sp>
      <p:sp>
        <p:nvSpPr>
          <p:cNvPr id="2" name="Slide Number Placeholder 1">
            <a:extLst>
              <a:ext uri="{FF2B5EF4-FFF2-40B4-BE49-F238E27FC236}">
                <a16:creationId xmlns:a16="http://schemas.microsoft.com/office/drawing/2014/main" id="{3A09FDC9-6C3A-26EC-26C0-69B927E4C6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
        <p:nvSpPr>
          <p:cNvPr id="5" name="Google Shape;179;p19">
            <a:extLst>
              <a:ext uri="{FF2B5EF4-FFF2-40B4-BE49-F238E27FC236}">
                <a16:creationId xmlns:a16="http://schemas.microsoft.com/office/drawing/2014/main" id="{76359716-AEEA-8961-118A-923EE262BF31}"/>
              </a:ext>
            </a:extLst>
          </p:cNvPr>
          <p:cNvSpPr/>
          <p:nvPr/>
        </p:nvSpPr>
        <p:spPr>
          <a:xfrm>
            <a:off x="5132073" y="2946142"/>
            <a:ext cx="1845292" cy="1043540"/>
          </a:xfrm>
          <a:prstGeom prst="roundRect">
            <a:avLst>
              <a:gd name="adj" fmla="val 16667"/>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000" b="1" dirty="0">
                <a:solidFill>
                  <a:schemeClr val="tx1"/>
                </a:solidFill>
                <a:latin typeface="+mj-lt"/>
                <a:ea typeface="Montserrat"/>
                <a:cs typeface="Arial" panose="020B0604020202020204" pitchFamily="34" charset="0"/>
                <a:sym typeface="Montserrat"/>
              </a:rPr>
              <a:t>Texts, culture and value</a:t>
            </a:r>
            <a:endParaRPr sz="2000" dirty="0">
              <a:solidFill>
                <a:schemeClr val="tx1"/>
              </a:solidFill>
              <a:latin typeface="+mj-lt"/>
              <a:ea typeface="Rockwell"/>
              <a:cs typeface="Arial" panose="020B0604020202020204" pitchFamily="34" charset="0"/>
              <a:sym typeface="Rockwell"/>
            </a:endParaRPr>
          </a:p>
        </p:txBody>
      </p:sp>
      <p:sp>
        <p:nvSpPr>
          <p:cNvPr id="7" name="Google Shape;181;p19">
            <a:extLst>
              <a:ext uri="{FF2B5EF4-FFF2-40B4-BE49-F238E27FC236}">
                <a16:creationId xmlns:a16="http://schemas.microsoft.com/office/drawing/2014/main" id="{58414283-B098-3426-692F-0E32E9B8012A}"/>
              </a:ext>
            </a:extLst>
          </p:cNvPr>
          <p:cNvSpPr/>
          <p:nvPr/>
        </p:nvSpPr>
        <p:spPr>
          <a:xfrm>
            <a:off x="3104806" y="2370739"/>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AU" sz="1800" dirty="0">
                <a:solidFill>
                  <a:schemeClr val="tx1"/>
                </a:solidFill>
                <a:latin typeface="+mn-lt"/>
                <a:ea typeface="Montserrat"/>
                <a:cs typeface="Arial" panose="020B0604020202020204" pitchFamily="34" charset="0"/>
                <a:sym typeface="Montserrat"/>
              </a:rPr>
              <a:t>Texts</a:t>
            </a:r>
          </a:p>
        </p:txBody>
      </p:sp>
      <p:sp>
        <p:nvSpPr>
          <p:cNvPr id="8" name="Google Shape;182;p19">
            <a:extLst>
              <a:ext uri="{FF2B5EF4-FFF2-40B4-BE49-F238E27FC236}">
                <a16:creationId xmlns:a16="http://schemas.microsoft.com/office/drawing/2014/main" id="{D98FF7BA-BF0B-7EAA-1CDD-098BF467616C}"/>
              </a:ext>
            </a:extLst>
          </p:cNvPr>
          <p:cNvSpPr/>
          <p:nvPr/>
        </p:nvSpPr>
        <p:spPr>
          <a:xfrm>
            <a:off x="5352904" y="4801018"/>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sz="1800" dirty="0">
                <a:latin typeface="+mn-lt"/>
                <a:cs typeface="Arial" panose="020B0604020202020204" pitchFamily="34" charset="0"/>
                <a:sym typeface="Montserrat"/>
              </a:rPr>
              <a:t>Culture</a:t>
            </a:r>
          </a:p>
        </p:txBody>
      </p:sp>
      <p:sp>
        <p:nvSpPr>
          <p:cNvPr id="10" name="Google Shape;184;p19">
            <a:extLst>
              <a:ext uri="{FF2B5EF4-FFF2-40B4-BE49-F238E27FC236}">
                <a16:creationId xmlns:a16="http://schemas.microsoft.com/office/drawing/2014/main" id="{D9627178-C40C-F7E2-28CC-67894CB85DC4}"/>
              </a:ext>
            </a:extLst>
          </p:cNvPr>
          <p:cNvSpPr/>
          <p:nvPr/>
        </p:nvSpPr>
        <p:spPr>
          <a:xfrm>
            <a:off x="7756260" y="2176646"/>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sz="1800" dirty="0">
                <a:latin typeface="+mn-lt"/>
                <a:cs typeface="Arial" panose="020B0604020202020204" pitchFamily="34" charset="0"/>
                <a:sym typeface="Montserrat"/>
              </a:rPr>
              <a:t>Value</a:t>
            </a:r>
          </a:p>
        </p:txBody>
      </p:sp>
      <p:grpSp>
        <p:nvGrpSpPr>
          <p:cNvPr id="6" name="Group 5">
            <a:extLst>
              <a:ext uri="{FF2B5EF4-FFF2-40B4-BE49-F238E27FC236}">
                <a16:creationId xmlns:a16="http://schemas.microsoft.com/office/drawing/2014/main" id="{A8D0A586-D992-E6B3-537D-7D618716D52B}"/>
              </a:ext>
              <a:ext uri="{C183D7F6-B498-43B3-948B-1728B52AA6E4}">
                <adec:decorative xmlns:adec="http://schemas.microsoft.com/office/drawing/2017/decorative" val="1"/>
              </a:ext>
            </a:extLst>
          </p:cNvPr>
          <p:cNvGrpSpPr/>
          <p:nvPr/>
        </p:nvGrpSpPr>
        <p:grpSpPr>
          <a:xfrm>
            <a:off x="1966810" y="1591800"/>
            <a:ext cx="8211617" cy="4350253"/>
            <a:chOff x="1966810" y="1591800"/>
            <a:chExt cx="8211617" cy="4350253"/>
          </a:xfrm>
        </p:grpSpPr>
        <p:cxnSp>
          <p:nvCxnSpPr>
            <p:cNvPr id="20" name="Google Shape;194;p19">
              <a:extLst>
                <a:ext uri="{FF2B5EF4-FFF2-40B4-BE49-F238E27FC236}">
                  <a16:creationId xmlns:a16="http://schemas.microsoft.com/office/drawing/2014/main" id="{E8D059BF-EF1B-95BB-BAA0-D030E13B681E}"/>
                </a:ext>
                <a:ext uri="{C183D7F6-B498-43B3-948B-1728B52AA6E4}">
                  <adec:decorative xmlns:adec="http://schemas.microsoft.com/office/drawing/2017/decorative" val="1"/>
                </a:ext>
              </a:extLst>
            </p:cNvPr>
            <p:cNvCxnSpPr>
              <a:cxnSpLocks/>
              <a:stCxn id="10" idx="1"/>
            </p:cNvCxnSpPr>
            <p:nvPr/>
          </p:nvCxnSpPr>
          <p:spPr>
            <a:xfrm flipH="1">
              <a:off x="6959465" y="2463620"/>
              <a:ext cx="796795" cy="533881"/>
            </a:xfrm>
            <a:prstGeom prst="straightConnector1">
              <a:avLst/>
            </a:prstGeom>
            <a:noFill/>
            <a:ln w="19050" cap="flat" cmpd="sng">
              <a:solidFill>
                <a:srgbClr val="9B6808"/>
              </a:solidFill>
              <a:prstDash val="solid"/>
              <a:round/>
              <a:headEnd type="none" w="med" len="med"/>
              <a:tailEnd type="none" w="med" len="med"/>
            </a:ln>
          </p:spPr>
        </p:cxnSp>
        <p:cxnSp>
          <p:nvCxnSpPr>
            <p:cNvPr id="21" name="Google Shape;195;p19">
              <a:extLst>
                <a:ext uri="{FF2B5EF4-FFF2-40B4-BE49-F238E27FC236}">
                  <a16:creationId xmlns:a16="http://schemas.microsoft.com/office/drawing/2014/main" id="{B01F42CB-964C-861C-8B0C-72D13DA66112}"/>
                </a:ext>
                <a:ext uri="{C183D7F6-B498-43B3-948B-1728B52AA6E4}">
                  <adec:decorative xmlns:adec="http://schemas.microsoft.com/office/drawing/2017/decorative" val="1"/>
                </a:ext>
              </a:extLst>
            </p:cNvPr>
            <p:cNvCxnSpPr>
              <a:cxnSpLocks/>
              <a:endCxn id="7" idx="3"/>
            </p:cNvCxnSpPr>
            <p:nvPr/>
          </p:nvCxnSpPr>
          <p:spPr>
            <a:xfrm flipH="1" flipV="1">
              <a:off x="4590997" y="2657713"/>
              <a:ext cx="551098" cy="387764"/>
            </a:xfrm>
            <a:prstGeom prst="straightConnector1">
              <a:avLst/>
            </a:prstGeom>
            <a:noFill/>
            <a:ln w="19050" cap="flat" cmpd="sng">
              <a:solidFill>
                <a:srgbClr val="427B2D"/>
              </a:solidFill>
              <a:prstDash val="solid"/>
              <a:round/>
              <a:headEnd type="none" w="med" len="med"/>
              <a:tailEnd type="none" w="med" len="med"/>
            </a:ln>
          </p:spPr>
        </p:cxnSp>
        <p:cxnSp>
          <p:nvCxnSpPr>
            <p:cNvPr id="23" name="Google Shape;197;p19">
              <a:extLst>
                <a:ext uri="{FF2B5EF4-FFF2-40B4-BE49-F238E27FC236}">
                  <a16:creationId xmlns:a16="http://schemas.microsoft.com/office/drawing/2014/main" id="{508ACD47-8365-D1F4-78BD-A76FE2902797}"/>
                </a:ext>
                <a:ext uri="{C183D7F6-B498-43B3-948B-1728B52AA6E4}">
                  <adec:decorative xmlns:adec="http://schemas.microsoft.com/office/drawing/2017/decorative" val="1"/>
                </a:ext>
              </a:extLst>
            </p:cNvPr>
            <p:cNvCxnSpPr>
              <a:cxnSpLocks/>
              <a:stCxn id="5" idx="2"/>
              <a:endCxn id="8" idx="0"/>
            </p:cNvCxnSpPr>
            <p:nvPr/>
          </p:nvCxnSpPr>
          <p:spPr>
            <a:xfrm>
              <a:off x="6054719" y="3989682"/>
              <a:ext cx="41281" cy="811336"/>
            </a:xfrm>
            <a:prstGeom prst="straightConnector1">
              <a:avLst/>
            </a:prstGeom>
            <a:noFill/>
            <a:ln w="19050" cap="flat" cmpd="sng">
              <a:solidFill>
                <a:srgbClr val="007A8A"/>
              </a:solidFill>
              <a:prstDash val="solid"/>
              <a:round/>
              <a:headEnd type="none" w="med" len="med"/>
              <a:tailEnd type="none" w="med" len="med"/>
            </a:ln>
          </p:spPr>
        </p:cxnSp>
        <p:cxnSp>
          <p:nvCxnSpPr>
            <p:cNvPr id="24" name="Google Shape;198;p19">
              <a:extLst>
                <a:ext uri="{FF2B5EF4-FFF2-40B4-BE49-F238E27FC236}">
                  <a16:creationId xmlns:a16="http://schemas.microsoft.com/office/drawing/2014/main" id="{B10C7A7E-3073-F00F-7085-E61B9E8418A0}"/>
                </a:ext>
                <a:ext uri="{C183D7F6-B498-43B3-948B-1728B52AA6E4}">
                  <adec:decorative xmlns:adec="http://schemas.microsoft.com/office/drawing/2017/decorative" val="1"/>
                </a:ext>
              </a:extLst>
            </p:cNvPr>
            <p:cNvCxnSpPr>
              <a:stCxn id="7" idx="0"/>
              <a:endCxn id="12" idx="2"/>
            </p:cNvCxnSpPr>
            <p:nvPr/>
          </p:nvCxnSpPr>
          <p:spPr>
            <a:xfrm flipH="1" flipV="1">
              <a:off x="2821592" y="1611316"/>
              <a:ext cx="1026310" cy="759423"/>
            </a:xfrm>
            <a:prstGeom prst="straightConnector1">
              <a:avLst/>
            </a:prstGeom>
            <a:noFill/>
            <a:ln w="19050" cap="flat" cmpd="sng">
              <a:solidFill>
                <a:srgbClr val="427B2D"/>
              </a:solidFill>
              <a:prstDash val="solid"/>
              <a:round/>
              <a:headEnd type="none" w="med" len="med"/>
              <a:tailEnd type="none" w="med" len="med"/>
            </a:ln>
          </p:spPr>
        </p:cxnSp>
        <p:cxnSp>
          <p:nvCxnSpPr>
            <p:cNvPr id="25" name="Google Shape;199;p19">
              <a:extLst>
                <a:ext uri="{FF2B5EF4-FFF2-40B4-BE49-F238E27FC236}">
                  <a16:creationId xmlns:a16="http://schemas.microsoft.com/office/drawing/2014/main" id="{34382F4B-B64B-792E-81E0-2117F73F468B}"/>
                </a:ext>
                <a:ext uri="{C183D7F6-B498-43B3-948B-1728B52AA6E4}">
                  <adec:decorative xmlns:adec="http://schemas.microsoft.com/office/drawing/2017/decorative" val="1"/>
                </a:ext>
              </a:extLst>
            </p:cNvPr>
            <p:cNvCxnSpPr>
              <a:stCxn id="7" idx="1"/>
              <a:endCxn id="11" idx="3"/>
            </p:cNvCxnSpPr>
            <p:nvPr/>
          </p:nvCxnSpPr>
          <p:spPr>
            <a:xfrm flipH="1">
              <a:off x="1966810" y="2657713"/>
              <a:ext cx="1137996" cy="185760"/>
            </a:xfrm>
            <a:prstGeom prst="straightConnector1">
              <a:avLst/>
            </a:prstGeom>
            <a:noFill/>
            <a:ln w="19050" cap="flat" cmpd="sng">
              <a:solidFill>
                <a:srgbClr val="427B2D"/>
              </a:solidFill>
              <a:prstDash val="solid"/>
              <a:round/>
              <a:headEnd type="none" w="med" len="med"/>
              <a:tailEnd type="none" w="med" len="med"/>
            </a:ln>
          </p:spPr>
        </p:cxnSp>
        <p:cxnSp>
          <p:nvCxnSpPr>
            <p:cNvPr id="26" name="Google Shape;200;p19">
              <a:extLst>
                <a:ext uri="{FF2B5EF4-FFF2-40B4-BE49-F238E27FC236}">
                  <a16:creationId xmlns:a16="http://schemas.microsoft.com/office/drawing/2014/main" id="{4733B8FC-2501-4705-8C12-ADECA2A0D9EA}"/>
                </a:ext>
                <a:ext uri="{C183D7F6-B498-43B3-948B-1728B52AA6E4}">
                  <adec:decorative xmlns:adec="http://schemas.microsoft.com/office/drawing/2017/decorative" val="1"/>
                </a:ext>
              </a:extLst>
            </p:cNvPr>
            <p:cNvCxnSpPr>
              <a:stCxn id="8" idx="1"/>
              <a:endCxn id="18" idx="3"/>
            </p:cNvCxnSpPr>
            <p:nvPr/>
          </p:nvCxnSpPr>
          <p:spPr>
            <a:xfrm flipH="1">
              <a:off x="4698159" y="5087992"/>
              <a:ext cx="654745" cy="283544"/>
            </a:xfrm>
            <a:prstGeom prst="straightConnector1">
              <a:avLst/>
            </a:prstGeom>
            <a:noFill/>
            <a:ln w="19050" cap="flat" cmpd="sng">
              <a:solidFill>
                <a:srgbClr val="007A8A"/>
              </a:solidFill>
              <a:prstDash val="solid"/>
              <a:round/>
              <a:headEnd type="none" w="med" len="med"/>
              <a:tailEnd type="none" w="med" len="med"/>
            </a:ln>
          </p:spPr>
        </p:cxnSp>
        <p:cxnSp>
          <p:nvCxnSpPr>
            <p:cNvPr id="27" name="Google Shape;201;p19">
              <a:extLst>
                <a:ext uri="{FF2B5EF4-FFF2-40B4-BE49-F238E27FC236}">
                  <a16:creationId xmlns:a16="http://schemas.microsoft.com/office/drawing/2014/main" id="{6AB7BA67-9CBF-FD34-3DA8-8DD6A389A996}"/>
                </a:ext>
                <a:ext uri="{C183D7F6-B498-43B3-948B-1728B52AA6E4}">
                  <adec:decorative xmlns:adec="http://schemas.microsoft.com/office/drawing/2017/decorative" val="1"/>
                </a:ext>
              </a:extLst>
            </p:cNvPr>
            <p:cNvCxnSpPr>
              <a:stCxn id="8" idx="2"/>
              <a:endCxn id="19" idx="0"/>
            </p:cNvCxnSpPr>
            <p:nvPr/>
          </p:nvCxnSpPr>
          <p:spPr>
            <a:xfrm>
              <a:off x="6096000" y="5374965"/>
              <a:ext cx="58553" cy="567088"/>
            </a:xfrm>
            <a:prstGeom prst="straightConnector1">
              <a:avLst/>
            </a:prstGeom>
            <a:noFill/>
            <a:ln w="19050" cap="flat" cmpd="sng">
              <a:solidFill>
                <a:srgbClr val="007A8A"/>
              </a:solidFill>
              <a:prstDash val="solid"/>
              <a:round/>
              <a:headEnd type="none" w="med" len="med"/>
              <a:tailEnd type="none" w="med" len="med"/>
            </a:ln>
          </p:spPr>
        </p:cxnSp>
        <p:cxnSp>
          <p:nvCxnSpPr>
            <p:cNvPr id="30" name="Google Shape;204;p19">
              <a:extLst>
                <a:ext uri="{FF2B5EF4-FFF2-40B4-BE49-F238E27FC236}">
                  <a16:creationId xmlns:a16="http://schemas.microsoft.com/office/drawing/2014/main" id="{1BB054CF-E865-3FE1-2AB3-83B6867ECAE1}"/>
                </a:ext>
                <a:ext uri="{C183D7F6-B498-43B3-948B-1728B52AA6E4}">
                  <adec:decorative xmlns:adec="http://schemas.microsoft.com/office/drawing/2017/decorative" val="1"/>
                </a:ext>
              </a:extLst>
            </p:cNvPr>
            <p:cNvCxnSpPr>
              <a:stCxn id="10" idx="3"/>
              <a:endCxn id="15" idx="1"/>
            </p:cNvCxnSpPr>
            <p:nvPr/>
          </p:nvCxnSpPr>
          <p:spPr>
            <a:xfrm>
              <a:off x="9242451" y="2463620"/>
              <a:ext cx="935976" cy="92879"/>
            </a:xfrm>
            <a:prstGeom prst="straightConnector1">
              <a:avLst/>
            </a:prstGeom>
            <a:noFill/>
            <a:ln w="19050" cap="flat" cmpd="sng">
              <a:solidFill>
                <a:srgbClr val="9B6808"/>
              </a:solidFill>
              <a:prstDash val="solid"/>
              <a:round/>
              <a:headEnd type="none" w="med" len="med"/>
              <a:tailEnd type="none" w="med" len="med"/>
            </a:ln>
          </p:spPr>
        </p:cxnSp>
        <p:cxnSp>
          <p:nvCxnSpPr>
            <p:cNvPr id="31" name="Google Shape;205;p19">
              <a:extLst>
                <a:ext uri="{FF2B5EF4-FFF2-40B4-BE49-F238E27FC236}">
                  <a16:creationId xmlns:a16="http://schemas.microsoft.com/office/drawing/2014/main" id="{C6A2E007-CE7A-6481-C09E-2CCD9D979246}"/>
                </a:ext>
                <a:ext uri="{C183D7F6-B498-43B3-948B-1728B52AA6E4}">
                  <adec:decorative xmlns:adec="http://schemas.microsoft.com/office/drawing/2017/decorative" val="1"/>
                </a:ext>
              </a:extLst>
            </p:cNvPr>
            <p:cNvCxnSpPr>
              <a:cxnSpLocks/>
              <a:stCxn id="10" idx="0"/>
              <a:endCxn id="16" idx="2"/>
            </p:cNvCxnSpPr>
            <p:nvPr/>
          </p:nvCxnSpPr>
          <p:spPr>
            <a:xfrm flipH="1" flipV="1">
              <a:off x="8499355" y="1591800"/>
              <a:ext cx="1" cy="584846"/>
            </a:xfrm>
            <a:prstGeom prst="straightConnector1">
              <a:avLst/>
            </a:prstGeom>
            <a:noFill/>
            <a:ln w="19050" cap="flat" cmpd="sng">
              <a:solidFill>
                <a:srgbClr val="9B6808"/>
              </a:solidFill>
              <a:prstDash val="solid"/>
              <a:round/>
              <a:headEnd type="none" w="med" len="med"/>
              <a:tailEnd type="none" w="med" len="med"/>
            </a:ln>
          </p:spPr>
        </p:cxnSp>
        <p:cxnSp>
          <p:nvCxnSpPr>
            <p:cNvPr id="32" name="Google Shape;206;p19">
              <a:extLst>
                <a:ext uri="{FF2B5EF4-FFF2-40B4-BE49-F238E27FC236}">
                  <a16:creationId xmlns:a16="http://schemas.microsoft.com/office/drawing/2014/main" id="{72E2C13B-BAEE-9599-CCB8-BCECC9483753}"/>
                </a:ext>
                <a:ext uri="{C183D7F6-B498-43B3-948B-1728B52AA6E4}">
                  <adec:decorative xmlns:adec="http://schemas.microsoft.com/office/drawing/2017/decorative" val="1"/>
                </a:ext>
              </a:extLst>
            </p:cNvPr>
            <p:cNvCxnSpPr>
              <a:stCxn id="10" idx="2"/>
              <a:endCxn id="17" idx="0"/>
            </p:cNvCxnSpPr>
            <p:nvPr/>
          </p:nvCxnSpPr>
          <p:spPr>
            <a:xfrm>
              <a:off x="8499356" y="2750593"/>
              <a:ext cx="198362" cy="798453"/>
            </a:xfrm>
            <a:prstGeom prst="straightConnector1">
              <a:avLst/>
            </a:prstGeom>
            <a:noFill/>
            <a:ln w="19050" cap="flat" cmpd="sng">
              <a:solidFill>
                <a:srgbClr val="9B6808"/>
              </a:solidFill>
              <a:prstDash val="solid"/>
              <a:round/>
              <a:headEnd type="none" w="med" len="med"/>
              <a:tailEnd type="none" w="med" len="med"/>
            </a:ln>
          </p:spPr>
        </p:cxnSp>
        <p:cxnSp>
          <p:nvCxnSpPr>
            <p:cNvPr id="70" name="Google Shape;201;p19">
              <a:extLst>
                <a:ext uri="{FF2B5EF4-FFF2-40B4-BE49-F238E27FC236}">
                  <a16:creationId xmlns:a16="http://schemas.microsoft.com/office/drawing/2014/main" id="{48993523-1A0A-6E9A-62C8-EA900F44C2E1}"/>
                </a:ext>
                <a:ext uri="{C183D7F6-B498-43B3-948B-1728B52AA6E4}">
                  <adec:decorative xmlns:adec="http://schemas.microsoft.com/office/drawing/2017/decorative" val="1"/>
                </a:ext>
              </a:extLst>
            </p:cNvPr>
            <p:cNvCxnSpPr>
              <a:cxnSpLocks/>
              <a:stCxn id="8" idx="3"/>
              <a:endCxn id="69" idx="1"/>
            </p:cNvCxnSpPr>
            <p:nvPr/>
          </p:nvCxnSpPr>
          <p:spPr>
            <a:xfrm>
              <a:off x="6839095" y="5087992"/>
              <a:ext cx="743096" cy="428746"/>
            </a:xfrm>
            <a:prstGeom prst="straightConnector1">
              <a:avLst/>
            </a:prstGeom>
            <a:noFill/>
            <a:ln w="19050" cap="flat" cmpd="sng">
              <a:solidFill>
                <a:srgbClr val="007A8A"/>
              </a:solidFill>
              <a:prstDash val="solid"/>
              <a:round/>
              <a:headEnd type="none" w="med" len="med"/>
              <a:tailEnd type="none" w="med" len="med"/>
            </a:ln>
          </p:spPr>
        </p:cxnSp>
        <p:cxnSp>
          <p:nvCxnSpPr>
            <p:cNvPr id="73" name="Google Shape;199;p19">
              <a:extLst>
                <a:ext uri="{FF2B5EF4-FFF2-40B4-BE49-F238E27FC236}">
                  <a16:creationId xmlns:a16="http://schemas.microsoft.com/office/drawing/2014/main" id="{FB349528-128F-600D-D6D6-1FEA05A7669C}"/>
                </a:ext>
                <a:ext uri="{C183D7F6-B498-43B3-948B-1728B52AA6E4}">
                  <adec:decorative xmlns:adec="http://schemas.microsoft.com/office/drawing/2017/decorative" val="1"/>
                </a:ext>
              </a:extLst>
            </p:cNvPr>
            <p:cNvCxnSpPr>
              <a:cxnSpLocks/>
              <a:stCxn id="7" idx="2"/>
              <a:endCxn id="74" idx="3"/>
            </p:cNvCxnSpPr>
            <p:nvPr/>
          </p:nvCxnSpPr>
          <p:spPr>
            <a:xfrm flipH="1">
              <a:off x="3453001" y="2944686"/>
              <a:ext cx="394901" cy="1112302"/>
            </a:xfrm>
            <a:prstGeom prst="straightConnector1">
              <a:avLst/>
            </a:prstGeom>
            <a:noFill/>
            <a:ln w="19050" cap="flat" cmpd="sng">
              <a:solidFill>
                <a:srgbClr val="427B2D"/>
              </a:solidFill>
              <a:prstDash val="solid"/>
              <a:round/>
              <a:headEnd type="none" w="med" len="med"/>
              <a:tailEnd type="none" w="med" len="med"/>
            </a:ln>
          </p:spPr>
        </p:cxnSp>
      </p:grpSp>
      <p:grpSp>
        <p:nvGrpSpPr>
          <p:cNvPr id="4" name="Group 3">
            <a:extLst>
              <a:ext uri="{FF2B5EF4-FFF2-40B4-BE49-F238E27FC236}">
                <a16:creationId xmlns:a16="http://schemas.microsoft.com/office/drawing/2014/main" id="{80FC816D-163D-CC3F-CAE7-3FB409B8D2C6}"/>
              </a:ext>
              <a:ext uri="{C183D7F6-B498-43B3-948B-1728B52AA6E4}">
                <adec:decorative xmlns:adec="http://schemas.microsoft.com/office/drawing/2017/decorative" val="1"/>
              </a:ext>
            </a:extLst>
          </p:cNvPr>
          <p:cNvGrpSpPr/>
          <p:nvPr/>
        </p:nvGrpSpPr>
        <p:grpSpPr>
          <a:xfrm>
            <a:off x="480619" y="1017853"/>
            <a:ext cx="11183999" cy="5498147"/>
            <a:chOff x="480619" y="1017853"/>
            <a:chExt cx="11183999" cy="5498147"/>
          </a:xfrm>
        </p:grpSpPr>
        <p:sp>
          <p:nvSpPr>
            <p:cNvPr id="12" name="Google Shape;186;p19">
              <a:extLst>
                <a:ext uri="{FF2B5EF4-FFF2-40B4-BE49-F238E27FC236}">
                  <a16:creationId xmlns:a16="http://schemas.microsoft.com/office/drawing/2014/main" id="{BA99C766-DC1E-B908-41B1-6E50DFBA1C82}"/>
                </a:ext>
              </a:extLst>
            </p:cNvPr>
            <p:cNvSpPr/>
            <p:nvPr/>
          </p:nvSpPr>
          <p:spPr>
            <a:xfrm>
              <a:off x="2078496" y="1037369"/>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1" name="Google Shape;185;p19">
              <a:extLst>
                <a:ext uri="{FF2B5EF4-FFF2-40B4-BE49-F238E27FC236}">
                  <a16:creationId xmlns:a16="http://schemas.microsoft.com/office/drawing/2014/main" id="{239D97C3-C6BA-D5EB-B003-4ECC127F506F}"/>
                </a:ext>
              </a:extLst>
            </p:cNvPr>
            <p:cNvSpPr/>
            <p:nvPr/>
          </p:nvSpPr>
          <p:spPr>
            <a:xfrm>
              <a:off x="480619" y="2556499"/>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8" name="Google Shape;192;p19">
              <a:extLst>
                <a:ext uri="{FF2B5EF4-FFF2-40B4-BE49-F238E27FC236}">
                  <a16:creationId xmlns:a16="http://schemas.microsoft.com/office/drawing/2014/main" id="{A91DCC88-7EBB-B846-23CE-DC2EF79A4734}"/>
                </a:ext>
              </a:extLst>
            </p:cNvPr>
            <p:cNvSpPr/>
            <p:nvPr/>
          </p:nvSpPr>
          <p:spPr>
            <a:xfrm>
              <a:off x="3211968" y="5084562"/>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9" name="Google Shape;193;p19">
              <a:extLst>
                <a:ext uri="{FF2B5EF4-FFF2-40B4-BE49-F238E27FC236}">
                  <a16:creationId xmlns:a16="http://schemas.microsoft.com/office/drawing/2014/main" id="{9B65C786-73E2-077B-ACB4-A9AAC0221C47}"/>
                </a:ext>
              </a:extLst>
            </p:cNvPr>
            <p:cNvSpPr/>
            <p:nvPr/>
          </p:nvSpPr>
          <p:spPr>
            <a:xfrm>
              <a:off x="5411457" y="5942053"/>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5" name="Google Shape;189;p19">
              <a:extLst>
                <a:ext uri="{FF2B5EF4-FFF2-40B4-BE49-F238E27FC236}">
                  <a16:creationId xmlns:a16="http://schemas.microsoft.com/office/drawing/2014/main" id="{5FBBF967-D76A-B15C-01CB-AE8C06926714}"/>
                </a:ext>
              </a:extLst>
            </p:cNvPr>
            <p:cNvSpPr/>
            <p:nvPr/>
          </p:nvSpPr>
          <p:spPr>
            <a:xfrm>
              <a:off x="10178427" y="2269525"/>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6" name="Google Shape;190;p19">
              <a:extLst>
                <a:ext uri="{FF2B5EF4-FFF2-40B4-BE49-F238E27FC236}">
                  <a16:creationId xmlns:a16="http://schemas.microsoft.com/office/drawing/2014/main" id="{22CFEFC6-DD6D-604E-5726-2331CE777302}"/>
                </a:ext>
              </a:extLst>
            </p:cNvPr>
            <p:cNvSpPr/>
            <p:nvPr/>
          </p:nvSpPr>
          <p:spPr>
            <a:xfrm>
              <a:off x="7756259" y="1017853"/>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7" name="Google Shape;191;p19">
              <a:extLst>
                <a:ext uri="{FF2B5EF4-FFF2-40B4-BE49-F238E27FC236}">
                  <a16:creationId xmlns:a16="http://schemas.microsoft.com/office/drawing/2014/main" id="{0D80C5E3-E007-4A9E-9D23-D7B376F0BA91}"/>
                </a:ext>
              </a:extLst>
            </p:cNvPr>
            <p:cNvSpPr/>
            <p:nvPr/>
          </p:nvSpPr>
          <p:spPr>
            <a:xfrm>
              <a:off x="7954622" y="3549046"/>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69" name="Google Shape;193;p19">
              <a:extLst>
                <a:ext uri="{FF2B5EF4-FFF2-40B4-BE49-F238E27FC236}">
                  <a16:creationId xmlns:a16="http://schemas.microsoft.com/office/drawing/2014/main" id="{84FBBF0F-7E72-1481-1FA7-D981FBA68386}"/>
                </a:ext>
              </a:extLst>
            </p:cNvPr>
            <p:cNvSpPr/>
            <p:nvPr/>
          </p:nvSpPr>
          <p:spPr>
            <a:xfrm>
              <a:off x="7582191" y="5229764"/>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74" name="Google Shape;185;p19">
              <a:extLst>
                <a:ext uri="{FF2B5EF4-FFF2-40B4-BE49-F238E27FC236}">
                  <a16:creationId xmlns:a16="http://schemas.microsoft.com/office/drawing/2014/main" id="{2DF93B56-4CBE-FA8A-E17B-EDD353572B26}"/>
                </a:ext>
              </a:extLst>
            </p:cNvPr>
            <p:cNvSpPr/>
            <p:nvPr/>
          </p:nvSpPr>
          <p:spPr>
            <a:xfrm>
              <a:off x="1966810" y="3770014"/>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grpSp>
    </p:spTree>
    <p:extLst>
      <p:ext uri="{BB962C8B-B14F-4D97-AF65-F5344CB8AC3E}">
        <p14:creationId xmlns:p14="http://schemas.microsoft.com/office/powerpoint/2010/main" val="177678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F4C91-C5A5-6E29-01E5-F9EDCEF0850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9EE133-2421-2311-1094-39CF6406B24F}"/>
              </a:ext>
            </a:extLst>
          </p:cNvPr>
          <p:cNvSpPr>
            <a:spLocks noGrp="1"/>
          </p:cNvSpPr>
          <p:nvPr>
            <p:ph type="ctrTitle"/>
          </p:nvPr>
        </p:nvSpPr>
        <p:spPr/>
        <p:txBody>
          <a:bodyPr/>
          <a:lstStyle/>
          <a:p>
            <a:r>
              <a:rPr lang="en-AU" dirty="0"/>
              <a:t>Checking for understanding</a:t>
            </a:r>
          </a:p>
        </p:txBody>
      </p:sp>
      <p:sp>
        <p:nvSpPr>
          <p:cNvPr id="2" name="Slide Number Placeholder 1">
            <a:extLst>
              <a:ext uri="{FF2B5EF4-FFF2-40B4-BE49-F238E27FC236}">
                <a16:creationId xmlns:a16="http://schemas.microsoft.com/office/drawing/2014/main" id="{B5B31C45-D8F3-8072-28EF-07099838378D}"/>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1207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5CE71-1F1A-BAA1-E95E-8788D4BC6A1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C628844-61BF-F189-4A38-DE1B0FF0DDAF}"/>
              </a:ext>
            </a:extLst>
          </p:cNvPr>
          <p:cNvSpPr>
            <a:spLocks noGrp="1"/>
          </p:cNvSpPr>
          <p:nvPr>
            <p:ph type="title"/>
          </p:nvPr>
        </p:nvSpPr>
        <p:spPr>
          <a:xfrm>
            <a:off x="359998" y="360000"/>
            <a:ext cx="10260002" cy="522000"/>
          </a:xfrm>
        </p:spPr>
        <p:txBody>
          <a:bodyPr/>
          <a:lstStyle/>
          <a:p>
            <a:r>
              <a:rPr lang="en-AU" dirty="0"/>
              <a:t>What is a key text?</a:t>
            </a:r>
          </a:p>
        </p:txBody>
      </p:sp>
      <p:sp>
        <p:nvSpPr>
          <p:cNvPr id="9" name="Text Placeholder 8">
            <a:extLst>
              <a:ext uri="{FF2B5EF4-FFF2-40B4-BE49-F238E27FC236}">
                <a16:creationId xmlns:a16="http://schemas.microsoft.com/office/drawing/2014/main" id="{ADA97B2E-3669-D609-FC41-17D106CBA942}"/>
              </a:ext>
            </a:extLst>
          </p:cNvPr>
          <p:cNvSpPr>
            <a:spLocks noGrp="1"/>
          </p:cNvSpPr>
          <p:nvPr>
            <p:ph type="body" sz="quarter" idx="18"/>
          </p:nvPr>
        </p:nvSpPr>
        <p:spPr/>
        <p:txBody>
          <a:bodyPr/>
          <a:lstStyle/>
          <a:p>
            <a:r>
              <a:rPr lang="en-US" dirty="0"/>
              <a:t>Understanding the focus area content</a:t>
            </a:r>
            <a:endParaRPr lang="en-AU" dirty="0"/>
          </a:p>
        </p:txBody>
      </p:sp>
      <p:sp>
        <p:nvSpPr>
          <p:cNvPr id="10" name="Rectangle 9">
            <a:extLst>
              <a:ext uri="{FF2B5EF4-FFF2-40B4-BE49-F238E27FC236}">
                <a16:creationId xmlns:a16="http://schemas.microsoft.com/office/drawing/2014/main" id="{6A6E20DC-69B6-90E7-CF4C-830B06E10CCB}"/>
              </a:ext>
            </a:extLst>
          </p:cNvPr>
          <p:cNvSpPr/>
          <p:nvPr/>
        </p:nvSpPr>
        <p:spPr>
          <a:xfrm>
            <a:off x="1929384" y="2852928"/>
            <a:ext cx="7754112" cy="9509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pPr marL="0" lvl="1"/>
            <a:r>
              <a:rPr lang="en-AU" dirty="0">
                <a:solidFill>
                  <a:schemeClr val="tx1"/>
                </a:solidFill>
              </a:rPr>
              <a:t>What is a key text? </a:t>
            </a:r>
          </a:p>
        </p:txBody>
      </p:sp>
      <p:sp>
        <p:nvSpPr>
          <p:cNvPr id="14" name="Rectangle 13">
            <a:extLst>
              <a:ext uri="{FF2B5EF4-FFF2-40B4-BE49-F238E27FC236}">
                <a16:creationId xmlns:a16="http://schemas.microsoft.com/office/drawing/2014/main" id="{740F2887-5BAE-59A7-8D5B-CB5D41544D1F}"/>
              </a:ext>
            </a:extLst>
          </p:cNvPr>
          <p:cNvSpPr/>
          <p:nvPr/>
        </p:nvSpPr>
        <p:spPr>
          <a:xfrm>
            <a:off x="1929384" y="3922776"/>
            <a:ext cx="7754112" cy="9509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pPr marL="0" lvl="1"/>
            <a:r>
              <a:rPr lang="en-AU" dirty="0">
                <a:solidFill>
                  <a:schemeClr val="tx1"/>
                </a:solidFill>
              </a:rPr>
              <a:t>What makes a text a ‘key text’</a:t>
            </a:r>
          </a:p>
        </p:txBody>
      </p:sp>
      <p:sp>
        <p:nvSpPr>
          <p:cNvPr id="3" name="Slide Number Placeholder 2">
            <a:extLst>
              <a:ext uri="{FF2B5EF4-FFF2-40B4-BE49-F238E27FC236}">
                <a16:creationId xmlns:a16="http://schemas.microsoft.com/office/drawing/2014/main" id="{3FD0F90E-05CF-C8C9-AB7D-9861B9D6D53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15452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5B4AB-519D-77C9-6723-438B24B67874}"/>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3000343-CC28-EA9A-B5B5-0020CBAE323A}"/>
              </a:ext>
            </a:extLst>
          </p:cNvPr>
          <p:cNvSpPr>
            <a:spLocks noGrp="1"/>
          </p:cNvSpPr>
          <p:nvPr>
            <p:ph type="title"/>
          </p:nvPr>
        </p:nvSpPr>
        <p:spPr>
          <a:xfrm>
            <a:off x="360000" y="360000"/>
            <a:ext cx="11484000" cy="545601"/>
          </a:xfrm>
        </p:spPr>
        <p:txBody>
          <a:bodyPr/>
          <a:lstStyle/>
          <a:p>
            <a:r>
              <a:rPr lang="en-AU" dirty="0"/>
              <a:t>Considering ‘culture’ and ‘cultural values’</a:t>
            </a:r>
          </a:p>
        </p:txBody>
      </p:sp>
      <p:sp>
        <p:nvSpPr>
          <p:cNvPr id="13" name="Text Placeholder 12">
            <a:extLst>
              <a:ext uri="{FF2B5EF4-FFF2-40B4-BE49-F238E27FC236}">
                <a16:creationId xmlns:a16="http://schemas.microsoft.com/office/drawing/2014/main" id="{B4893253-49A7-EED4-1E50-FD11E714F648}"/>
              </a:ext>
            </a:extLst>
          </p:cNvPr>
          <p:cNvSpPr>
            <a:spLocks noGrp="1"/>
          </p:cNvSpPr>
          <p:nvPr>
            <p:ph type="body" sz="quarter" idx="18"/>
          </p:nvPr>
        </p:nvSpPr>
        <p:spPr>
          <a:xfrm>
            <a:off x="359999" y="982520"/>
            <a:ext cx="11483999" cy="310015"/>
          </a:xfrm>
        </p:spPr>
        <p:txBody>
          <a:bodyPr/>
          <a:lstStyle/>
          <a:p>
            <a:r>
              <a:rPr lang="en-US" dirty="0"/>
              <a:t>Understanding the focus area content</a:t>
            </a:r>
            <a:endParaRPr lang="en-AU" dirty="0"/>
          </a:p>
        </p:txBody>
      </p:sp>
      <p:sp>
        <p:nvSpPr>
          <p:cNvPr id="12" name="Text Placeholder 11">
            <a:extLst>
              <a:ext uri="{FF2B5EF4-FFF2-40B4-BE49-F238E27FC236}">
                <a16:creationId xmlns:a16="http://schemas.microsoft.com/office/drawing/2014/main" id="{BB681089-7064-4CE2-1FEF-8F05CE0DC3E1}"/>
              </a:ext>
            </a:extLst>
          </p:cNvPr>
          <p:cNvSpPr>
            <a:spLocks noGrp="1"/>
          </p:cNvSpPr>
          <p:nvPr>
            <p:ph type="body" sz="quarter" idx="17"/>
          </p:nvPr>
        </p:nvSpPr>
        <p:spPr>
          <a:xfrm>
            <a:off x="360364" y="1566863"/>
            <a:ext cx="10763250" cy="4808537"/>
          </a:xfrm>
        </p:spPr>
        <p:txBody>
          <a:bodyPr/>
          <a:lstStyle/>
          <a:p>
            <a:pPr lvl="0"/>
            <a:r>
              <a:rPr lang="en-AU" dirty="0"/>
              <a:t>What does culture mean to you?</a:t>
            </a:r>
          </a:p>
          <a:p>
            <a:pPr lvl="0"/>
            <a:r>
              <a:rPr lang="en-AU" dirty="0"/>
              <a:t>What are the range of cultural connections we have?</a:t>
            </a:r>
          </a:p>
          <a:p>
            <a:pPr lvl="0"/>
            <a:r>
              <a:rPr lang="en-AU" dirty="0"/>
              <a:t>What is and has been valued over time? Consider both the micro (self, community) and macro (state, nation, world). </a:t>
            </a:r>
          </a:p>
          <a:p>
            <a:pPr lvl="0"/>
            <a:r>
              <a:rPr lang="en-AU" dirty="0"/>
              <a:t>How and why do values change and remain consistent over time?</a:t>
            </a:r>
          </a:p>
          <a:p>
            <a:r>
              <a:rPr lang="en-AU" dirty="0"/>
              <a:t>Record your responses and any ideas from the class brainstorm in your English book. </a:t>
            </a:r>
          </a:p>
        </p:txBody>
      </p:sp>
      <p:sp>
        <p:nvSpPr>
          <p:cNvPr id="3" name="Slide Number Placeholder 2">
            <a:extLst>
              <a:ext uri="{FF2B5EF4-FFF2-40B4-BE49-F238E27FC236}">
                <a16:creationId xmlns:a16="http://schemas.microsoft.com/office/drawing/2014/main" id="{01E60283-D73A-76E4-2656-8D98A840FB9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7261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3.xml><?xml version="1.0" encoding="utf-8"?>
<a:theme xmlns:a="http://schemas.openxmlformats.org/drawingml/2006/main" name="2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4.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3A225D-6457-4CB4-BA73-BD8E61A213F1}">
  <ds:schemaRefs>
    <ds:schemaRef ds:uri="http://schemas.microsoft.com/sharepoint/v3/contenttype/forms"/>
  </ds:schemaRefs>
</ds:datastoreItem>
</file>

<file path=customXml/itemProps2.xml><?xml version="1.0" encoding="utf-8"?>
<ds:datastoreItem xmlns:ds="http://schemas.openxmlformats.org/officeDocument/2006/customXml" ds:itemID="{8D45EE9B-0410-4411-9746-7DA3898F69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13104B-2BAD-4FC0-8D28-BB4B2F0D4E92}">
  <ds:schemaRefs>
    <ds:schemaRef ds:uri="http://purl.org/dc/dcmitype/"/>
    <ds:schemaRef ds:uri="http://schemas.microsoft.com/office/2006/documentManagement/types"/>
    <ds:schemaRef ds:uri="98740c54-966f-451d-a76c-e38eb7fddd55"/>
    <ds:schemaRef ds:uri="http://schemas.microsoft.com/office/2006/metadata/properties"/>
    <ds:schemaRef ds:uri="http://schemas.openxmlformats.org/package/2006/metadata/core-properties"/>
    <ds:schemaRef ds:uri="094ce8ca-8c20-4eb0-bb23-b47a1c76b753"/>
    <ds:schemaRef ds:uri="http://www.w3.org/XML/1998/namespace"/>
    <ds:schemaRef ds:uri="http://purl.org/dc/elements/1.1/"/>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student-facing-secondary-template-v1.4</Template>
  <TotalTime>686</TotalTime>
  <Words>4166</Words>
  <Application>Microsoft Macintosh PowerPoint</Application>
  <PresentationFormat>Widescreen</PresentationFormat>
  <Paragraphs>289</Paragraphs>
  <Slides>23</Slides>
  <Notes>23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23</vt:i4>
      </vt:variant>
    </vt:vector>
  </HeadingPairs>
  <TitlesOfParts>
    <vt:vector size="34" baseType="lpstr">
      <vt:lpstr>Arial</vt:lpstr>
      <vt:lpstr>Public Sans Light</vt:lpstr>
      <vt:lpstr>Public Sans</vt:lpstr>
      <vt:lpstr>Times New Roman</vt:lpstr>
      <vt:lpstr>Montserrat</vt:lpstr>
      <vt:lpstr>Calibri</vt:lpstr>
      <vt:lpstr>Roboto</vt:lpstr>
      <vt:lpstr>NSWG Corporate</vt:lpstr>
      <vt:lpstr>1_NSWG Corporate</vt:lpstr>
      <vt:lpstr>2_NSWG Corporate</vt:lpstr>
      <vt:lpstr>3_NSWG Corporate</vt:lpstr>
      <vt:lpstr>Instructions for use</vt:lpstr>
      <vt:lpstr>Phase 1 – Introduction to English Extension</vt:lpstr>
      <vt:lpstr>Sharing learning intentions and success criteria</vt:lpstr>
      <vt:lpstr>Learning intentions and success criteria</vt:lpstr>
      <vt:lpstr>Texts, culture and value</vt:lpstr>
      <vt:lpstr>Concept map – key terms of the focus area</vt:lpstr>
      <vt:lpstr>Checking for understanding</vt:lpstr>
      <vt:lpstr>What is a key text?</vt:lpstr>
      <vt:lpstr>Considering ‘culture’ and ‘cultural values’</vt:lpstr>
      <vt:lpstr>Synonyms for discussing Texts, culture and value</vt:lpstr>
      <vt:lpstr>Related research project</vt:lpstr>
      <vt:lpstr>State Library of NSW</vt:lpstr>
      <vt:lpstr>Checking for understanding</vt:lpstr>
      <vt:lpstr>Nineteen Eighty-Four</vt:lpstr>
      <vt:lpstr>Gradual release of responsibility</vt:lpstr>
      <vt:lpstr>Beginning to read Nineteen Eighty-Four</vt:lpstr>
      <vt:lpstr>Reading Nineteen Eighty-Four</vt:lpstr>
      <vt:lpstr>‘… the clocks were striking thirteen’</vt:lpstr>
      <vt:lpstr>Checking for understanding</vt:lpstr>
      <vt:lpstr>3-2-1 things I learned today</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1 – Introduction – 11.1 – English Extension</dc:title>
  <dc:creator>NSW Department of Education</dc:creator>
  <dcterms:created xsi:type="dcterms:W3CDTF">2024-09-17T22:52:39Z</dcterms:created>
  <dcterms:modified xsi:type="dcterms:W3CDTF">2025-07-23T05:03:34Z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