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3" r:id="rId5"/>
    <p:sldMasterId id="2147483780" r:id="rId6"/>
    <p:sldMasterId id="2147483821" r:id="rId7"/>
  </p:sldMasterIdLst>
  <p:notesMasterIdLst>
    <p:notesMasterId r:id="rId41"/>
  </p:notesMasterIdLst>
  <p:handoutMasterIdLst>
    <p:handoutMasterId r:id="rId42"/>
  </p:handoutMasterIdLst>
  <p:sldIdLst>
    <p:sldId id="26381" r:id="rId8"/>
    <p:sldId id="26505" r:id="rId9"/>
    <p:sldId id="26507" r:id="rId10"/>
    <p:sldId id="26383" r:id="rId11"/>
    <p:sldId id="26509" r:id="rId12"/>
    <p:sldId id="26581" r:id="rId13"/>
    <p:sldId id="26510" r:id="rId14"/>
    <p:sldId id="26511" r:id="rId15"/>
    <p:sldId id="26523" r:id="rId16"/>
    <p:sldId id="271" r:id="rId17"/>
    <p:sldId id="289" r:id="rId18"/>
    <p:sldId id="26582" r:id="rId19"/>
    <p:sldId id="26375" r:id="rId20"/>
    <p:sldId id="26397" r:id="rId21"/>
    <p:sldId id="26521" r:id="rId22"/>
    <p:sldId id="266" r:id="rId23"/>
    <p:sldId id="26508" r:id="rId24"/>
    <p:sldId id="26514" r:id="rId25"/>
    <p:sldId id="26513" r:id="rId26"/>
    <p:sldId id="26515" r:id="rId27"/>
    <p:sldId id="26516" r:id="rId28"/>
    <p:sldId id="26394" r:id="rId29"/>
    <p:sldId id="26506" r:id="rId30"/>
    <p:sldId id="26517" r:id="rId31"/>
    <p:sldId id="26518" r:id="rId32"/>
    <p:sldId id="26519" r:id="rId33"/>
    <p:sldId id="26520" r:id="rId34"/>
    <p:sldId id="26522" r:id="rId35"/>
    <p:sldId id="26365" r:id="rId36"/>
    <p:sldId id="26566" r:id="rId37"/>
    <p:sldId id="26583" r:id="rId38"/>
    <p:sldId id="26580" r:id="rId39"/>
    <p:sldId id="361" r:id="rId40"/>
  </p:sldIdLst>
  <p:sldSz cx="12192000" cy="6858000"/>
  <p:notesSz cx="6858000" cy="9144000"/>
  <p:embeddedFontLst>
    <p:embeddedFont>
      <p:font typeface="Public Sans" pitchFamily="2" charset="77"/>
      <p:regular r:id="rId43"/>
      <p:bold r:id="rId44"/>
      <p:italic r:id="rId45"/>
      <p:boldItalic r:id="rId46"/>
    </p:embeddedFont>
    <p:embeddedFont>
      <p:font typeface="Public Sans Light" pitchFamily="2" charset="77"/>
      <p:regular r:id="rId47"/>
      <p:italic r:id="rId48"/>
    </p:embeddedFont>
    <p:embeddedFont>
      <p:font typeface="Segoe UI" panose="020B0502040204020203" pitchFamily="34" charset="0"/>
      <p:regular r:id="rId49"/>
      <p:bold r:id="rId50"/>
      <p:italic r:id="rId51"/>
      <p:boldItalic r:id="rId5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CM" userId="S::Callan.Moroney1@det.nsw.edu.au::02196289-64af-40a3-a29d-fdc28ab57c90" providerId="AD"/>
  <p188:author id="{F82D3E25-634B-5491-737F-A8863CAD57EF}" name="Keira Brooks" initials="KB" userId="S::KEIRA.BROOKS@det.nsw.edu.au::e2ff3e5f-4c54-49fe-9545-a0ddbe9b96a3" providerId="AD"/>
  <p188:author id="{7AD4B447-7F0D-42AF-0FDE-FAE33A397EB1}" name="Danielle De Redder" initials="DD" userId="S::Danielle.deRedder@det.nsw.edu.au::90c2f8e5-e57e-4891-92e6-f485cbc59344" providerId="AD"/>
  <p188:author id="{A8C8C5D5-CD1E-264A-FD17-5D8399ADEDA9}" name="Kylie Davis" initials="KD" userId="S::Kylie.Davis28@det.nsw.edu.au::7921ae33-6528-458f-bbd6-4afd26153ed1" providerId="AD"/>
  <p188:author id="{4CD4BBED-CFF9-3CF8-1871-5957001149DE}" name="James Clarke" initials="JC" userId="S::James.Clarke39@det.nsw.edu.au::d49db774-61e5-43e4-b7fa-8604ba23d5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C1"/>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D3B84-2B08-4A4A-B686-2AF31806D250}" v="46" dt="2025-07-22T23:06:03.71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84" autoAdjust="0"/>
    <p:restoredTop sz="96277" autoAdjust="0"/>
  </p:normalViewPr>
  <p:slideViewPr>
    <p:cSldViewPr snapToGrid="0">
      <p:cViewPr varScale="1">
        <p:scale>
          <a:sx n="127" d="100"/>
          <a:sy n="127" d="100"/>
        </p:scale>
        <p:origin x="448" y="17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7400" y="29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wen Hillyer (Jowen Hillyer)" userId="S::jowen.hillyer@det.nsw.edu.au::9f74e7ff-3169-4a46-81ce-488cc235c101" providerId="AD" clId="Web-{A8585927-6D80-8660-635F-DC2707B5233E}"/>
    <pc:docChg chg="modSld">
      <pc:chgData name="Jowen Hillyer (Jowen Hillyer)" userId="S::jowen.hillyer@det.nsw.edu.au::9f74e7ff-3169-4a46-81ce-488cc235c101" providerId="AD" clId="Web-{A8585927-6D80-8660-635F-DC2707B5233E}" dt="2025-04-16T03:26:36.263" v="37"/>
      <pc:docMkLst>
        <pc:docMk/>
      </pc:docMkLst>
      <pc:sldChg chg="modSp modNotes">
        <pc:chgData name="Jowen Hillyer (Jowen Hillyer)" userId="S::jowen.hillyer@det.nsw.edu.au::9f74e7ff-3169-4a46-81ce-488cc235c101" providerId="AD" clId="Web-{A8585927-6D80-8660-635F-DC2707B5233E}" dt="2025-04-16T03:26:36.263" v="37"/>
        <pc:sldMkLst>
          <pc:docMk/>
          <pc:sldMk cId="3218114721" sldId="266"/>
        </pc:sldMkLst>
      </pc:sldChg>
    </pc:docChg>
  </pc:docChgLst>
  <pc:docChgLst>
    <pc:chgData name="Kylie Davis" userId="7921ae33-6528-458f-bbd6-4afd26153ed1" providerId="ADAL" clId="{5CBF5755-B1CD-4DB1-881F-7D8747DF1972}"/>
    <pc:docChg chg="custSel addSld delSld modSld sldOrd modSection">
      <pc:chgData name="Kylie Davis" userId="7921ae33-6528-458f-bbd6-4afd26153ed1" providerId="ADAL" clId="{5CBF5755-B1CD-4DB1-881F-7D8747DF1972}" dt="2025-06-11T05:52:23.905" v="16511" actId="5793"/>
      <pc:docMkLst>
        <pc:docMk/>
      </pc:docMkLst>
      <pc:sldChg chg="delSp modSp mod ord modNotesTx">
        <pc:chgData name="Kylie Davis" userId="7921ae33-6528-458f-bbd6-4afd26153ed1" providerId="ADAL" clId="{5CBF5755-B1CD-4DB1-881F-7D8747DF1972}" dt="2025-06-05T23:51:16.013" v="6568" actId="20577"/>
        <pc:sldMkLst>
          <pc:docMk/>
          <pc:sldMk cId="3218114721" sldId="266"/>
        </pc:sldMkLst>
      </pc:sldChg>
      <pc:sldChg chg="ord modNotesTx">
        <pc:chgData name="Kylie Davis" userId="7921ae33-6528-458f-bbd6-4afd26153ed1" providerId="ADAL" clId="{5CBF5755-B1CD-4DB1-881F-7D8747DF1972}" dt="2025-06-05T23:11:59.975" v="971" actId="20577"/>
        <pc:sldMkLst>
          <pc:docMk/>
          <pc:sldMk cId="2028193910" sldId="271"/>
        </pc:sldMkLst>
      </pc:sldChg>
      <pc:sldChg chg="modNotesTx">
        <pc:chgData name="Kylie Davis" userId="7921ae33-6528-458f-bbd6-4afd26153ed1" providerId="ADAL" clId="{5CBF5755-B1CD-4DB1-881F-7D8747DF1972}" dt="2025-06-05T23:13:17.921" v="1275" actId="12"/>
        <pc:sldMkLst>
          <pc:docMk/>
          <pc:sldMk cId="2031742732" sldId="289"/>
        </pc:sldMkLst>
      </pc:sldChg>
      <pc:sldChg chg="modSp mod">
        <pc:chgData name="Kylie Davis" userId="7921ae33-6528-458f-bbd6-4afd26153ed1" providerId="ADAL" clId="{5CBF5755-B1CD-4DB1-881F-7D8747DF1972}" dt="2025-06-06T00:50:15.905" v="14821" actId="20577"/>
        <pc:sldMkLst>
          <pc:docMk/>
          <pc:sldMk cId="1181014578" sldId="360"/>
        </pc:sldMkLst>
      </pc:sldChg>
      <pc:sldChg chg="modNotesTx">
        <pc:chgData name="Kylie Davis" userId="7921ae33-6528-458f-bbd6-4afd26153ed1" providerId="ADAL" clId="{5CBF5755-B1CD-4DB1-881F-7D8747DF1972}" dt="2025-06-06T00:36:11.630" v="14539" actId="20577"/>
        <pc:sldMkLst>
          <pc:docMk/>
          <pc:sldMk cId="2925592299" sldId="26365"/>
        </pc:sldMkLst>
      </pc:sldChg>
      <pc:sldChg chg="modSp mod modNotesTx">
        <pc:chgData name="Kylie Davis" userId="7921ae33-6528-458f-bbd6-4afd26153ed1" providerId="ADAL" clId="{5CBF5755-B1CD-4DB1-881F-7D8747DF1972}" dt="2025-06-11T05:50:36.888" v="16375" actId="313"/>
        <pc:sldMkLst>
          <pc:docMk/>
          <pc:sldMk cId="707406146" sldId="26375"/>
        </pc:sldMkLst>
      </pc:sldChg>
      <pc:sldChg chg="del modNotesTx">
        <pc:chgData name="Kylie Davis" userId="7921ae33-6528-458f-bbd6-4afd26153ed1" providerId="ADAL" clId="{5CBF5755-B1CD-4DB1-881F-7D8747DF1972}" dt="2025-06-05T23:23:00.488" v="2218" actId="2696"/>
        <pc:sldMkLst>
          <pc:docMk/>
          <pc:sldMk cId="2729786927" sldId="26382"/>
        </pc:sldMkLst>
      </pc:sldChg>
      <pc:sldChg chg="modSp mod">
        <pc:chgData name="Kylie Davis" userId="7921ae33-6528-458f-bbd6-4afd26153ed1" providerId="ADAL" clId="{5CBF5755-B1CD-4DB1-881F-7D8747DF1972}" dt="2025-06-06T01:01:26.190" v="15243" actId="20577"/>
        <pc:sldMkLst>
          <pc:docMk/>
          <pc:sldMk cId="3648967162" sldId="26383"/>
        </pc:sldMkLst>
      </pc:sldChg>
      <pc:sldChg chg="ord modNotesTx">
        <pc:chgData name="Kylie Davis" userId="7921ae33-6528-458f-bbd6-4afd26153ed1" providerId="ADAL" clId="{5CBF5755-B1CD-4DB1-881F-7D8747DF1972}" dt="2025-06-06T00:04:10.403" v="9344" actId="20577"/>
        <pc:sldMkLst>
          <pc:docMk/>
          <pc:sldMk cId="464546308" sldId="26394"/>
        </pc:sldMkLst>
      </pc:sldChg>
      <pc:sldChg chg="modNotesTx">
        <pc:chgData name="Kylie Davis" userId="7921ae33-6528-458f-bbd6-4afd26153ed1" providerId="ADAL" clId="{5CBF5755-B1CD-4DB1-881F-7D8747DF1972}" dt="2025-06-05T23:18:20.226" v="1696" actId="12"/>
        <pc:sldMkLst>
          <pc:docMk/>
          <pc:sldMk cId="1969901125" sldId="26395"/>
        </pc:sldMkLst>
      </pc:sldChg>
      <pc:sldChg chg="del ord modNotesTx">
        <pc:chgData name="Kylie Davis" userId="7921ae33-6528-458f-bbd6-4afd26153ed1" providerId="ADAL" clId="{5CBF5755-B1CD-4DB1-881F-7D8747DF1972}" dt="2025-06-06T00:35:25.511" v="14509" actId="2696"/>
        <pc:sldMkLst>
          <pc:docMk/>
          <pc:sldMk cId="257541449" sldId="26396"/>
        </pc:sldMkLst>
      </pc:sldChg>
      <pc:sldChg chg="modSp mod modNotesTx">
        <pc:chgData name="Kylie Davis" userId="7921ae33-6528-458f-bbd6-4afd26153ed1" providerId="ADAL" clId="{5CBF5755-B1CD-4DB1-881F-7D8747DF1972}" dt="2025-06-05T23:21:16.312" v="2216" actId="20577"/>
        <pc:sldMkLst>
          <pc:docMk/>
          <pc:sldMk cId="3484042642" sldId="26397"/>
        </pc:sldMkLst>
      </pc:sldChg>
      <pc:sldChg chg="modSp mod modNotesTx">
        <pc:chgData name="Kylie Davis" userId="7921ae33-6528-458f-bbd6-4afd26153ed1" providerId="ADAL" clId="{5CBF5755-B1CD-4DB1-881F-7D8747DF1972}" dt="2025-06-05T23:05:03.531" v="97" actId="20577"/>
        <pc:sldMkLst>
          <pc:docMk/>
          <pc:sldMk cId="2212264922" sldId="26505"/>
        </pc:sldMkLst>
      </pc:sldChg>
      <pc:sldChg chg="modSp mod ord modNotesTx">
        <pc:chgData name="Kylie Davis" userId="7921ae33-6528-458f-bbd6-4afd26153ed1" providerId="ADAL" clId="{5CBF5755-B1CD-4DB1-881F-7D8747DF1972}" dt="2025-06-06T00:09:37.170" v="10078" actId="20577"/>
        <pc:sldMkLst>
          <pc:docMk/>
          <pc:sldMk cId="1702570372" sldId="26506"/>
        </pc:sldMkLst>
      </pc:sldChg>
      <pc:sldChg chg="addSp delSp modSp new mod modClrScheme chgLayout modNotesTx">
        <pc:chgData name="Kylie Davis" userId="7921ae33-6528-458f-bbd6-4afd26153ed1" providerId="ADAL" clId="{5CBF5755-B1CD-4DB1-881F-7D8747DF1972}" dt="2025-06-05T23:08:25.408" v="774" actId="33524"/>
        <pc:sldMkLst>
          <pc:docMk/>
          <pc:sldMk cId="2362506638" sldId="26507"/>
        </pc:sldMkLst>
      </pc:sldChg>
      <pc:sldChg chg="add ord">
        <pc:chgData name="Kylie Davis" userId="7921ae33-6528-458f-bbd6-4afd26153ed1" providerId="ADAL" clId="{5CBF5755-B1CD-4DB1-881F-7D8747DF1972}" dt="2025-06-05T23:50:50.395" v="6542"/>
        <pc:sldMkLst>
          <pc:docMk/>
          <pc:sldMk cId="1675741899" sldId="26508"/>
        </pc:sldMkLst>
      </pc:sldChg>
      <pc:sldChg chg="addSp delSp modSp new mod modClrScheme chgLayout modNotesTx">
        <pc:chgData name="Kylie Davis" userId="7921ae33-6528-458f-bbd6-4afd26153ed1" providerId="ADAL" clId="{5CBF5755-B1CD-4DB1-881F-7D8747DF1972}" dt="2025-06-06T02:02:07.739" v="15246"/>
        <pc:sldMkLst>
          <pc:docMk/>
          <pc:sldMk cId="2251155368" sldId="26509"/>
        </pc:sldMkLst>
      </pc:sldChg>
      <pc:sldChg chg="addSp delSp modSp new mod modClrScheme chgLayout modNotesTx">
        <pc:chgData name="Kylie Davis" userId="7921ae33-6528-458f-bbd6-4afd26153ed1" providerId="ADAL" clId="{5CBF5755-B1CD-4DB1-881F-7D8747DF1972}" dt="2025-06-05T23:34:40.419" v="4165" actId="20577"/>
        <pc:sldMkLst>
          <pc:docMk/>
          <pc:sldMk cId="1168195707" sldId="26510"/>
        </pc:sldMkLst>
      </pc:sldChg>
      <pc:sldChg chg="modSp add mod">
        <pc:chgData name="Kylie Davis" userId="7921ae33-6528-458f-bbd6-4afd26153ed1" providerId="ADAL" clId="{5CBF5755-B1CD-4DB1-881F-7D8747DF1972}" dt="2025-06-05T23:40:25.994" v="5469" actId="20577"/>
        <pc:sldMkLst>
          <pc:docMk/>
          <pc:sldMk cId="1487857572" sldId="26511"/>
        </pc:sldMkLst>
      </pc:sldChg>
      <pc:sldChg chg="modSp add mod modNotesTx">
        <pc:chgData name="Kylie Davis" userId="7921ae33-6528-458f-bbd6-4afd26153ed1" providerId="ADAL" clId="{5CBF5755-B1CD-4DB1-881F-7D8747DF1972}" dt="2025-06-05T23:47:24.389" v="6173" actId="20577"/>
        <pc:sldMkLst>
          <pc:docMk/>
          <pc:sldMk cId="1776786688" sldId="26512"/>
        </pc:sldMkLst>
      </pc:sldChg>
      <pc:sldChg chg="modSp add mod modNotesTx">
        <pc:chgData name="Kylie Davis" userId="7921ae33-6528-458f-bbd6-4afd26153ed1" providerId="ADAL" clId="{5CBF5755-B1CD-4DB1-881F-7D8747DF1972}" dt="2025-06-05T23:57:36.309" v="8231" actId="5793"/>
        <pc:sldMkLst>
          <pc:docMk/>
          <pc:sldMk cId="1965514725" sldId="26513"/>
        </pc:sldMkLst>
      </pc:sldChg>
      <pc:sldChg chg="addSp delSp modSp new mod modClrScheme chgLayout modNotesTx">
        <pc:chgData name="Kylie Davis" userId="7921ae33-6528-458f-bbd6-4afd26153ed1" providerId="ADAL" clId="{5CBF5755-B1CD-4DB1-881F-7D8747DF1972}" dt="2025-06-06T02:02:16.605" v="15247"/>
        <pc:sldMkLst>
          <pc:docMk/>
          <pc:sldMk cId="2798240504" sldId="26514"/>
        </pc:sldMkLst>
      </pc:sldChg>
      <pc:sldChg chg="addSp delSp modSp new mod modClrScheme chgLayout modNotesTx">
        <pc:chgData name="Kylie Davis" userId="7921ae33-6528-458f-bbd6-4afd26153ed1" providerId="ADAL" clId="{5CBF5755-B1CD-4DB1-881F-7D8747DF1972}" dt="2025-06-05T23:59:45.354" v="8651" actId="20577"/>
        <pc:sldMkLst>
          <pc:docMk/>
          <pc:sldMk cId="1016054331" sldId="26515"/>
        </pc:sldMkLst>
      </pc:sldChg>
      <pc:sldChg chg="modSp new mod modNotesTx">
        <pc:chgData name="Kylie Davis" userId="7921ae33-6528-458f-bbd6-4afd26153ed1" providerId="ADAL" clId="{5CBF5755-B1CD-4DB1-881F-7D8747DF1972}" dt="2025-06-06T00:02:38.317" v="8941" actId="20577"/>
        <pc:sldMkLst>
          <pc:docMk/>
          <pc:sldMk cId="3496071779" sldId="26516"/>
        </pc:sldMkLst>
      </pc:sldChg>
      <pc:sldChg chg="modSp new del mod">
        <pc:chgData name="Kylie Davis" userId="7921ae33-6528-458f-bbd6-4afd26153ed1" providerId="ADAL" clId="{5CBF5755-B1CD-4DB1-881F-7D8747DF1972}" dt="2025-06-06T00:09:26.210" v="10072" actId="47"/>
        <pc:sldMkLst>
          <pc:docMk/>
          <pc:sldMk cId="2686916214" sldId="26517"/>
        </pc:sldMkLst>
      </pc:sldChg>
      <pc:sldChg chg="addSp delSp modSp new mod modClrScheme chgLayout modNotesTx">
        <pc:chgData name="Kylie Davis" userId="7921ae33-6528-458f-bbd6-4afd26153ed1" providerId="ADAL" clId="{5CBF5755-B1CD-4DB1-881F-7D8747DF1972}" dt="2025-06-06T02:02:33.589" v="15248"/>
        <pc:sldMkLst>
          <pc:docMk/>
          <pc:sldMk cId="3277496168" sldId="26517"/>
        </pc:sldMkLst>
      </pc:sldChg>
      <pc:sldChg chg="addSp delSp modSp new mod modClrScheme chgLayout modNotesTx">
        <pc:chgData name="Kylie Davis" userId="7921ae33-6528-458f-bbd6-4afd26153ed1" providerId="ADAL" clId="{5CBF5755-B1CD-4DB1-881F-7D8747DF1972}" dt="2025-06-11T05:51:10.433" v="16376" actId="20577"/>
        <pc:sldMkLst>
          <pc:docMk/>
          <pc:sldMk cId="2318193805" sldId="26518"/>
        </pc:sldMkLst>
      </pc:sldChg>
      <pc:sldChg chg="modSp add mod modNotesTx">
        <pc:chgData name="Kylie Davis" userId="7921ae33-6528-458f-bbd6-4afd26153ed1" providerId="ADAL" clId="{5CBF5755-B1CD-4DB1-881F-7D8747DF1972}" dt="2025-06-06T03:34:53.253" v="15250" actId="20577"/>
        <pc:sldMkLst>
          <pc:docMk/>
          <pc:sldMk cId="320958932" sldId="26519"/>
        </pc:sldMkLst>
      </pc:sldChg>
      <pc:sldChg chg="new del">
        <pc:chgData name="Kylie Davis" userId="7921ae33-6528-458f-bbd6-4afd26153ed1" providerId="ADAL" clId="{5CBF5755-B1CD-4DB1-881F-7D8747DF1972}" dt="2025-06-06T00:21:59.501" v="11734" actId="47"/>
        <pc:sldMkLst>
          <pc:docMk/>
          <pc:sldMk cId="4286011373" sldId="26519"/>
        </pc:sldMkLst>
      </pc:sldChg>
      <pc:sldChg chg="modSp add mod ord modNotesTx">
        <pc:chgData name="Kylie Davis" userId="7921ae33-6528-458f-bbd6-4afd26153ed1" providerId="ADAL" clId="{5CBF5755-B1CD-4DB1-881F-7D8747DF1972}" dt="2025-06-11T05:52:23.905" v="16511" actId="5793"/>
        <pc:sldMkLst>
          <pc:docMk/>
          <pc:sldMk cId="644448574" sldId="26520"/>
        </pc:sldMkLst>
      </pc:sldChg>
      <pc:sldChg chg="modSp new del mod">
        <pc:chgData name="Kylie Davis" userId="7921ae33-6528-458f-bbd6-4afd26153ed1" providerId="ADAL" clId="{5CBF5755-B1CD-4DB1-881F-7D8747DF1972}" dt="2025-06-06T00:30:29.014" v="13339" actId="47"/>
        <pc:sldMkLst>
          <pc:docMk/>
          <pc:sldMk cId="2071943059" sldId="26520"/>
        </pc:sldMkLst>
      </pc:sldChg>
      <pc:sldChg chg="modSp new mod ord modNotesTx">
        <pc:chgData name="Kylie Davis" userId="7921ae33-6528-458f-bbd6-4afd26153ed1" providerId="ADAL" clId="{5CBF5755-B1CD-4DB1-881F-7D8747DF1972}" dt="2025-06-06T01:04:59.147" v="15245"/>
        <pc:sldMkLst>
          <pc:docMk/>
          <pc:sldMk cId="2795536125" sldId="26521"/>
        </pc:sldMkLst>
      </pc:sldChg>
      <pc:sldChg chg="add">
        <pc:chgData name="Kylie Davis" userId="7921ae33-6528-458f-bbd6-4afd26153ed1" providerId="ADAL" clId="{5CBF5755-B1CD-4DB1-881F-7D8747DF1972}" dt="2025-06-06T02:02:47.556" v="15249"/>
        <pc:sldMkLst>
          <pc:docMk/>
          <pc:sldMk cId="2666771251" sldId="26522"/>
        </pc:sldMkLst>
      </pc:sldChg>
      <pc:sldChg chg="modSp add mod">
        <pc:chgData name="Kylie Davis" userId="7921ae33-6528-458f-bbd6-4afd26153ed1" providerId="ADAL" clId="{5CBF5755-B1CD-4DB1-881F-7D8747DF1972}" dt="2025-06-11T05:48:36.413" v="16207" actId="20577"/>
        <pc:sldMkLst>
          <pc:docMk/>
          <pc:sldMk cId="1093482204" sldId="26523"/>
        </pc:sldMkLst>
      </pc:sldChg>
    </pc:docChg>
  </pc:docChgLst>
  <pc:docChgLst>
    <pc:chgData name="Danielle De Redder" userId="90c2f8e5-e57e-4891-92e6-f485cbc59344" providerId="ADAL" clId="{A33F1212-D717-4EE6-AB4D-D65F4C37AE2E}"/>
    <pc:docChg chg="custSel modSld sldOrd">
      <pc:chgData name="Danielle De Redder" userId="90c2f8e5-e57e-4891-92e6-f485cbc59344" providerId="ADAL" clId="{A33F1212-D717-4EE6-AB4D-D65F4C37AE2E}" dt="2025-07-15T01:29:09.615" v="113" actId="1076"/>
      <pc:docMkLst>
        <pc:docMk/>
      </pc:docMkLst>
      <pc:sldChg chg="modSp mod modNotesTx">
        <pc:chgData name="Danielle De Redder" userId="90c2f8e5-e57e-4891-92e6-f485cbc59344" providerId="ADAL" clId="{A33F1212-D717-4EE6-AB4D-D65F4C37AE2E}" dt="2025-07-15T01:22:00.545" v="62" actId="20577"/>
        <pc:sldMkLst>
          <pc:docMk/>
          <pc:sldMk cId="3218114721" sldId="266"/>
        </pc:sldMkLst>
        <pc:spChg chg="mod">
          <ac:chgData name="Danielle De Redder" userId="90c2f8e5-e57e-4891-92e6-f485cbc59344" providerId="ADAL" clId="{A33F1212-D717-4EE6-AB4D-D65F4C37AE2E}" dt="2025-07-15T01:22:00.545" v="62" actId="20577"/>
          <ac:spMkLst>
            <pc:docMk/>
            <pc:sldMk cId="3218114721" sldId="266"/>
            <ac:spMk id="3" creationId="{2EF38185-B00A-9878-8E80-7D55E5647711}"/>
          </ac:spMkLst>
        </pc:spChg>
      </pc:sldChg>
      <pc:sldChg chg="modNotesTx">
        <pc:chgData name="Danielle De Redder" userId="90c2f8e5-e57e-4891-92e6-f485cbc59344" providerId="ADAL" clId="{A33F1212-D717-4EE6-AB4D-D65F4C37AE2E}" dt="2025-07-15T01:19:16.224" v="49" actId="12"/>
        <pc:sldMkLst>
          <pc:docMk/>
          <pc:sldMk cId="2031742732" sldId="289"/>
        </pc:sldMkLst>
      </pc:sldChg>
      <pc:sldChg chg="modSp mod">
        <pc:chgData name="Danielle De Redder" userId="90c2f8e5-e57e-4891-92e6-f485cbc59344" providerId="ADAL" clId="{A33F1212-D717-4EE6-AB4D-D65F4C37AE2E}" dt="2025-07-15T01:29:09.615" v="113" actId="1076"/>
        <pc:sldMkLst>
          <pc:docMk/>
          <pc:sldMk cId="1181014578" sldId="360"/>
        </pc:sldMkLst>
      </pc:sldChg>
      <pc:sldChg chg="modSp mod">
        <pc:chgData name="Danielle De Redder" userId="90c2f8e5-e57e-4891-92e6-f485cbc59344" providerId="ADAL" clId="{A33F1212-D717-4EE6-AB4D-D65F4C37AE2E}" dt="2025-07-15T01:20:41.602" v="53" actId="20577"/>
        <pc:sldMkLst>
          <pc:docMk/>
          <pc:sldMk cId="707406146" sldId="26375"/>
        </pc:sldMkLst>
        <pc:spChg chg="mod">
          <ac:chgData name="Danielle De Redder" userId="90c2f8e5-e57e-4891-92e6-f485cbc59344" providerId="ADAL" clId="{A33F1212-D717-4EE6-AB4D-D65F4C37AE2E}" dt="2025-07-15T01:20:41.602" v="53" actId="20577"/>
          <ac:spMkLst>
            <pc:docMk/>
            <pc:sldMk cId="707406146" sldId="26375"/>
            <ac:spMk id="3" creationId="{88A900B1-5D10-73A2-A60A-BF18BBF6245B}"/>
          </ac:spMkLst>
        </pc:spChg>
      </pc:sldChg>
      <pc:sldChg chg="modSp mod ord">
        <pc:chgData name="Danielle De Redder" userId="90c2f8e5-e57e-4891-92e6-f485cbc59344" providerId="ADAL" clId="{A33F1212-D717-4EE6-AB4D-D65F4C37AE2E}" dt="2025-07-15T01:14:08.759" v="3" actId="113"/>
        <pc:sldMkLst>
          <pc:docMk/>
          <pc:sldMk cId="3977060110" sldId="26381"/>
        </pc:sldMkLst>
      </pc:sldChg>
      <pc:sldChg chg="modSp mod">
        <pc:chgData name="Danielle De Redder" userId="90c2f8e5-e57e-4891-92e6-f485cbc59344" providerId="ADAL" clId="{A33F1212-D717-4EE6-AB4D-D65F4C37AE2E}" dt="2025-07-15T01:14:23.998" v="4" actId="14100"/>
        <pc:sldMkLst>
          <pc:docMk/>
          <pc:sldMk cId="3648967162" sldId="26383"/>
        </pc:sldMkLst>
        <pc:spChg chg="mod">
          <ac:chgData name="Danielle De Redder" userId="90c2f8e5-e57e-4891-92e6-f485cbc59344" providerId="ADAL" clId="{A33F1212-D717-4EE6-AB4D-D65F4C37AE2E}" dt="2025-07-15T01:14:23.998" v="4" actId="14100"/>
          <ac:spMkLst>
            <pc:docMk/>
            <pc:sldMk cId="3648967162" sldId="26383"/>
            <ac:spMk id="3" creationId="{DF637BA9-DB5E-2457-A795-0B300DBA6F82}"/>
          </ac:spMkLst>
        </pc:spChg>
      </pc:sldChg>
      <pc:sldChg chg="modSp mod modCm">
        <pc:chgData name="Danielle De Redder" userId="90c2f8e5-e57e-4891-92e6-f485cbc59344" providerId="ADAL" clId="{A33F1212-D717-4EE6-AB4D-D65F4C37AE2E}" dt="2025-07-15T01:23:55.908" v="78" actId="20577"/>
        <pc:sldMkLst>
          <pc:docMk/>
          <pc:sldMk cId="464546308" sldId="26394"/>
        </pc:sldMkLst>
        <pc:spChg chg="mod">
          <ac:chgData name="Danielle De Redder" userId="90c2f8e5-e57e-4891-92e6-f485cbc59344" providerId="ADAL" clId="{A33F1212-D717-4EE6-AB4D-D65F4C37AE2E}" dt="2025-07-15T01:23:55.908" v="78" actId="20577"/>
          <ac:spMkLst>
            <pc:docMk/>
            <pc:sldMk cId="464546308" sldId="26394"/>
            <ac:spMk id="12" creationId="{023266A0-31E7-81D2-CA47-26C6234BF919}"/>
          </ac:spMkLst>
        </pc:spChg>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A33F1212-D717-4EE6-AB4D-D65F4C37AE2E}" dt="2025-07-15T01:23:55.908" v="78" actId="20577"/>
              <pc2:cmMkLst xmlns:pc2="http://schemas.microsoft.com/office/powerpoint/2019/9/main/command">
                <pc:docMk/>
                <pc:sldMk cId="464546308" sldId="26394"/>
                <pc2:cmMk id="{C847A44B-AF37-4398-9C99-A9AB44B37780}"/>
              </pc2:cmMkLst>
            </pc226:cmChg>
          </p:ext>
        </pc:extLst>
      </pc:sldChg>
      <pc:sldChg chg="modSp mod modCm">
        <pc:chgData name="Danielle De Redder" userId="90c2f8e5-e57e-4891-92e6-f485cbc59344" providerId="ADAL" clId="{A33F1212-D717-4EE6-AB4D-D65F4C37AE2E}" dt="2025-07-15T01:19:45.941" v="51" actId="20577"/>
        <pc:sldMkLst>
          <pc:docMk/>
          <pc:sldMk cId="1969901125" sldId="26395"/>
        </pc:sldMkLst>
        <pc:extLst>
          <p:ext xmlns:p="http://schemas.openxmlformats.org/presentationml/2006/main" uri="{D6D511B9-2390-475A-947B-AFAB55BFBCF1}">
            <pc226:cmChg xmlns:pc226="http://schemas.microsoft.com/office/powerpoint/2022/06/main/command" chg="mod">
              <pc226:chgData name="Danielle De Redder" userId="90c2f8e5-e57e-4891-92e6-f485cbc59344" providerId="ADAL" clId="{A33F1212-D717-4EE6-AB4D-D65F4C37AE2E}" dt="2025-07-15T01:19:45.941" v="51" actId="20577"/>
              <pc2:cmMkLst xmlns:pc2="http://schemas.microsoft.com/office/powerpoint/2019/9/main/command">
                <pc:docMk/>
                <pc:sldMk cId="1969901125" sldId="26395"/>
                <pc2:cmMk id="{3132D25B-9B47-4C68-AA12-F43BE32F9552}"/>
              </pc2:cmMkLst>
            </pc226:cmChg>
          </p:ext>
        </pc:extLst>
      </pc:sldChg>
      <pc:sldChg chg="modSp mod">
        <pc:chgData name="Danielle De Redder" userId="90c2f8e5-e57e-4891-92e6-f485cbc59344" providerId="ADAL" clId="{A33F1212-D717-4EE6-AB4D-D65F4C37AE2E}" dt="2025-07-15T01:21:07.711" v="56" actId="6549"/>
        <pc:sldMkLst>
          <pc:docMk/>
          <pc:sldMk cId="3484042642" sldId="26397"/>
        </pc:sldMkLst>
      </pc:sldChg>
      <pc:sldChg chg="modSp mod modNotesTx">
        <pc:chgData name="Danielle De Redder" userId="90c2f8e5-e57e-4891-92e6-f485cbc59344" providerId="ADAL" clId="{A33F1212-D717-4EE6-AB4D-D65F4C37AE2E}" dt="2025-07-15T01:25:06.175" v="82" actId="20577"/>
        <pc:sldMkLst>
          <pc:docMk/>
          <pc:sldMk cId="1702570372" sldId="26506"/>
        </pc:sldMkLst>
        <pc:spChg chg="mod">
          <ac:chgData name="Danielle De Redder" userId="90c2f8e5-e57e-4891-92e6-f485cbc59344" providerId="ADAL" clId="{A33F1212-D717-4EE6-AB4D-D65F4C37AE2E}" dt="2025-07-15T01:24:49.023" v="80" actId="20577"/>
          <ac:spMkLst>
            <pc:docMk/>
            <pc:sldMk cId="1702570372" sldId="26506"/>
            <ac:spMk id="12" creationId="{3C7754AA-19BA-707E-AD07-E5E087413259}"/>
          </ac:spMkLst>
        </pc:spChg>
      </pc:sldChg>
      <pc:sldChg chg="modSp mod modNotesTx">
        <pc:chgData name="Danielle De Redder" userId="90c2f8e5-e57e-4891-92e6-f485cbc59344" providerId="ADAL" clId="{A33F1212-D717-4EE6-AB4D-D65F4C37AE2E}" dt="2025-07-15T01:16:40.648" v="39" actId="20577"/>
        <pc:sldMkLst>
          <pc:docMk/>
          <pc:sldMk cId="1168195707" sldId="26510"/>
        </pc:sldMkLst>
        <pc:spChg chg="mod">
          <ac:chgData name="Danielle De Redder" userId="90c2f8e5-e57e-4891-92e6-f485cbc59344" providerId="ADAL" clId="{A33F1212-D717-4EE6-AB4D-D65F4C37AE2E}" dt="2025-07-15T01:16:40.648" v="39" actId="20577"/>
          <ac:spMkLst>
            <pc:docMk/>
            <pc:sldMk cId="1168195707" sldId="26510"/>
            <ac:spMk id="3" creationId="{B9EDA812-E9CC-AD42-D631-C1E46D9F16D8}"/>
          </ac:spMkLst>
        </pc:spChg>
      </pc:sldChg>
      <pc:sldChg chg="modSp mod">
        <pc:chgData name="Danielle De Redder" userId="90c2f8e5-e57e-4891-92e6-f485cbc59344" providerId="ADAL" clId="{A33F1212-D717-4EE6-AB4D-D65F4C37AE2E}" dt="2025-07-15T01:16:46.055" v="43" actId="20577"/>
        <pc:sldMkLst>
          <pc:docMk/>
          <pc:sldMk cId="1487857572" sldId="26511"/>
        </pc:sldMkLst>
        <pc:spChg chg="mod">
          <ac:chgData name="Danielle De Redder" userId="90c2f8e5-e57e-4891-92e6-f485cbc59344" providerId="ADAL" clId="{A33F1212-D717-4EE6-AB4D-D65F4C37AE2E}" dt="2025-07-15T01:16:46.055" v="43" actId="20577"/>
          <ac:spMkLst>
            <pc:docMk/>
            <pc:sldMk cId="1487857572" sldId="26511"/>
            <ac:spMk id="3" creationId="{8F1DC5AD-F330-9AE0-E42C-969DA501152F}"/>
          </ac:spMkLst>
        </pc:spChg>
      </pc:sldChg>
      <pc:sldChg chg="modSp mod modNotesTx">
        <pc:chgData name="Danielle De Redder" userId="90c2f8e5-e57e-4891-92e6-f485cbc59344" providerId="ADAL" clId="{A33F1212-D717-4EE6-AB4D-D65F4C37AE2E}" dt="2025-07-15T01:22:38.165" v="70" actId="20577"/>
        <pc:sldMkLst>
          <pc:docMk/>
          <pc:sldMk cId="1965514725" sldId="26513"/>
        </pc:sldMkLst>
        <pc:spChg chg="mod">
          <ac:chgData name="Danielle De Redder" userId="90c2f8e5-e57e-4891-92e6-f485cbc59344" providerId="ADAL" clId="{A33F1212-D717-4EE6-AB4D-D65F4C37AE2E}" dt="2025-07-15T01:22:24.049" v="65" actId="6549"/>
          <ac:spMkLst>
            <pc:docMk/>
            <pc:sldMk cId="1965514725" sldId="26513"/>
            <ac:spMk id="4" creationId="{4A080423-625D-9F88-C540-91D2E8A72761}"/>
          </ac:spMkLst>
        </pc:spChg>
        <pc:spChg chg="mod">
          <ac:chgData name="Danielle De Redder" userId="90c2f8e5-e57e-4891-92e6-f485cbc59344" providerId="ADAL" clId="{A33F1212-D717-4EE6-AB4D-D65F4C37AE2E}" dt="2025-07-15T01:22:20.077" v="63" actId="20577"/>
          <ac:spMkLst>
            <pc:docMk/>
            <pc:sldMk cId="1965514725" sldId="26513"/>
            <ac:spMk id="33" creationId="{CFCDEC77-79BC-01D7-0BBE-02391EFF857B}"/>
          </ac:spMkLst>
        </pc:spChg>
      </pc:sldChg>
      <pc:sldChg chg="modSp mod modNotesTx">
        <pc:chgData name="Danielle De Redder" userId="90c2f8e5-e57e-4891-92e6-f485cbc59344" providerId="ADAL" clId="{A33F1212-D717-4EE6-AB4D-D65F4C37AE2E}" dt="2025-07-15T01:22:50.544" v="74" actId="20577"/>
        <pc:sldMkLst>
          <pc:docMk/>
          <pc:sldMk cId="1016054331" sldId="26515"/>
        </pc:sldMkLst>
        <pc:spChg chg="mod">
          <ac:chgData name="Danielle De Redder" userId="90c2f8e5-e57e-4891-92e6-f485cbc59344" providerId="ADAL" clId="{A33F1212-D717-4EE6-AB4D-D65F4C37AE2E}" dt="2025-07-15T01:22:45.780" v="72" actId="20577"/>
          <ac:spMkLst>
            <pc:docMk/>
            <pc:sldMk cId="1016054331" sldId="26515"/>
            <ac:spMk id="6" creationId="{FF617777-40AD-9EF1-6F29-547D1A9A6B33}"/>
          </ac:spMkLst>
        </pc:spChg>
      </pc:sldChg>
      <pc:sldChg chg="modNotesTx">
        <pc:chgData name="Danielle De Redder" userId="90c2f8e5-e57e-4891-92e6-f485cbc59344" providerId="ADAL" clId="{A33F1212-D717-4EE6-AB4D-D65F4C37AE2E}" dt="2025-07-15T01:22:57.515" v="76" actId="20577"/>
        <pc:sldMkLst>
          <pc:docMk/>
          <pc:sldMk cId="3496071779" sldId="26516"/>
        </pc:sldMkLst>
      </pc:sldChg>
      <pc:sldChg chg="modSp mod modNotesTx">
        <pc:chgData name="Danielle De Redder" userId="90c2f8e5-e57e-4891-92e6-f485cbc59344" providerId="ADAL" clId="{A33F1212-D717-4EE6-AB4D-D65F4C37AE2E}" dt="2025-07-15T01:26:16.015" v="100" actId="313"/>
        <pc:sldMkLst>
          <pc:docMk/>
          <pc:sldMk cId="2318193805" sldId="26518"/>
        </pc:sldMkLst>
        <pc:spChg chg="mod">
          <ac:chgData name="Danielle De Redder" userId="90c2f8e5-e57e-4891-92e6-f485cbc59344" providerId="ADAL" clId="{A33F1212-D717-4EE6-AB4D-D65F4C37AE2E}" dt="2025-07-15T01:26:16.015" v="100" actId="313"/>
          <ac:spMkLst>
            <pc:docMk/>
            <pc:sldMk cId="2318193805" sldId="26518"/>
            <ac:spMk id="5" creationId="{9739A8E8-8A23-007A-50E0-54EE754E9523}"/>
          </ac:spMkLst>
        </pc:spChg>
      </pc:sldChg>
      <pc:sldChg chg="modSp modNotesTx">
        <pc:chgData name="Danielle De Redder" userId="90c2f8e5-e57e-4891-92e6-f485cbc59344" providerId="ADAL" clId="{A33F1212-D717-4EE6-AB4D-D65F4C37AE2E}" dt="2025-07-15T01:28:00.236" v="105" actId="113"/>
        <pc:sldMkLst>
          <pc:docMk/>
          <pc:sldMk cId="320958932" sldId="26519"/>
        </pc:sldMkLst>
        <pc:spChg chg="mod">
          <ac:chgData name="Danielle De Redder" userId="90c2f8e5-e57e-4891-92e6-f485cbc59344" providerId="ADAL" clId="{A33F1212-D717-4EE6-AB4D-D65F4C37AE2E}" dt="2025-07-15T01:27:04.530" v="101"/>
          <ac:spMkLst>
            <pc:docMk/>
            <pc:sldMk cId="320958932" sldId="26519"/>
            <ac:spMk id="5" creationId="{FBEE7C2A-54A2-E0A8-7CDB-9A0EB763A315}"/>
          </ac:spMkLst>
        </pc:spChg>
      </pc:sldChg>
      <pc:sldChg chg="modSp modNotesTx">
        <pc:chgData name="Danielle De Redder" userId="90c2f8e5-e57e-4891-92e6-f485cbc59344" providerId="ADAL" clId="{A33F1212-D717-4EE6-AB4D-D65F4C37AE2E}" dt="2025-07-15T01:28:41.809" v="112" actId="20577"/>
        <pc:sldMkLst>
          <pc:docMk/>
          <pc:sldMk cId="644448574" sldId="26520"/>
        </pc:sldMkLst>
        <pc:spChg chg="mod">
          <ac:chgData name="Danielle De Redder" userId="90c2f8e5-e57e-4891-92e6-f485cbc59344" providerId="ADAL" clId="{A33F1212-D717-4EE6-AB4D-D65F4C37AE2E}" dt="2025-07-15T01:28:27.527" v="106"/>
          <ac:spMkLst>
            <pc:docMk/>
            <pc:sldMk cId="644448574" sldId="26520"/>
            <ac:spMk id="5" creationId="{82788B37-EF96-6DAA-228A-C2F70E79E7B3}"/>
          </ac:spMkLst>
        </pc:spChg>
      </pc:sldChg>
      <pc:sldChg chg="modNotesTx">
        <pc:chgData name="Danielle De Redder" userId="90c2f8e5-e57e-4891-92e6-f485cbc59344" providerId="ADAL" clId="{A33F1212-D717-4EE6-AB4D-D65F4C37AE2E}" dt="2025-07-15T01:21:34.409" v="58" actId="20577"/>
        <pc:sldMkLst>
          <pc:docMk/>
          <pc:sldMk cId="2795536125" sldId="26521"/>
        </pc:sldMkLst>
      </pc:sldChg>
      <pc:sldChg chg="modSp mod">
        <pc:chgData name="Danielle De Redder" userId="90c2f8e5-e57e-4891-92e6-f485cbc59344" providerId="ADAL" clId="{A33F1212-D717-4EE6-AB4D-D65F4C37AE2E}" dt="2025-07-15T01:16:52.661" v="47" actId="20577"/>
        <pc:sldMkLst>
          <pc:docMk/>
          <pc:sldMk cId="1093482204" sldId="26523"/>
        </pc:sldMkLst>
        <pc:spChg chg="mod">
          <ac:chgData name="Danielle De Redder" userId="90c2f8e5-e57e-4891-92e6-f485cbc59344" providerId="ADAL" clId="{A33F1212-D717-4EE6-AB4D-D65F4C37AE2E}" dt="2025-07-15T01:16:52.661" v="47" actId="20577"/>
          <ac:spMkLst>
            <pc:docMk/>
            <pc:sldMk cId="1093482204" sldId="26523"/>
            <ac:spMk id="3" creationId="{88C1F14D-7B4A-00FB-5ED4-31A407340B99}"/>
          </ac:spMkLst>
        </pc:spChg>
      </pc:sldChg>
    </pc:docChg>
  </pc:docChgLst>
  <pc:docChgLst>
    <pc:chgData name="Mark McDonald" userId="450f036d-e46d-4f0c-a6d9-4ab68b2a8b10" providerId="ADAL" clId="{FA66A97B-DCE4-44A9-8954-A5FCF61F2056}"/>
    <pc:docChg chg="custSel modSld">
      <pc:chgData name="Mark McDonald" userId="450f036d-e46d-4f0c-a6d9-4ab68b2a8b10" providerId="ADAL" clId="{FA66A97B-DCE4-44A9-8954-A5FCF61F2056}" dt="2024-10-14T03:18:40.510" v="2" actId="700"/>
      <pc:docMkLst>
        <pc:docMk/>
      </pc:docMkLst>
      <pc:sldChg chg="addSp delSp modSp mod modClrScheme chgLayout">
        <pc:chgData name="Mark McDonald" userId="450f036d-e46d-4f0c-a6d9-4ab68b2a8b10" providerId="ADAL" clId="{FA66A97B-DCE4-44A9-8954-A5FCF61F2056}" dt="2024-10-14T03:18:40.510" v="2" actId="700"/>
        <pc:sldMkLst>
          <pc:docMk/>
          <pc:sldMk cId="3218114721" sldId="266"/>
        </pc:sldMkLst>
      </pc:sldChg>
    </pc:docChg>
  </pc:docChgLst>
  <pc:docChgLst>
    <pc:chgData name="Callan Moroney" userId="02196289-64af-40a3-a29d-fdc28ab57c90" providerId="ADAL" clId="{858F4871-2D8E-45E0-8C34-28E57C6625FC}"/>
    <pc:docChg chg="undo custSel addSld delSld modSld delSection">
      <pc:chgData name="Callan Moroney" userId="02196289-64af-40a3-a29d-fdc28ab57c90" providerId="ADAL" clId="{858F4871-2D8E-45E0-8C34-28E57C6625FC}" dt="2025-07-17T13:43:16.263" v="762" actId="20577"/>
      <pc:docMkLst>
        <pc:docMk/>
      </pc:docMkLst>
      <pc:sldChg chg="modSp mod">
        <pc:chgData name="Callan Moroney" userId="02196289-64af-40a3-a29d-fdc28ab57c90" providerId="ADAL" clId="{858F4871-2D8E-45E0-8C34-28E57C6625FC}" dt="2025-07-17T13:27:36.481" v="157" actId="962"/>
        <pc:sldMkLst>
          <pc:docMk/>
          <pc:sldMk cId="2031742732" sldId="289"/>
        </pc:sldMkLst>
        <pc:spChg chg="mod">
          <ac:chgData name="Callan Moroney" userId="02196289-64af-40a3-a29d-fdc28ab57c90" providerId="ADAL" clId="{858F4871-2D8E-45E0-8C34-28E57C6625FC}" dt="2025-07-17T13:25:01.840" v="52" actId="20577"/>
          <ac:spMkLst>
            <pc:docMk/>
            <pc:sldMk cId="2031742732" sldId="289"/>
            <ac:spMk id="11" creationId="{348BF457-4C25-4E7B-A9E9-66A25363E959}"/>
          </ac:spMkLst>
        </pc:spChg>
        <pc:picChg chg="mod">
          <ac:chgData name="Callan Moroney" userId="02196289-64af-40a3-a29d-fdc28ab57c90" providerId="ADAL" clId="{858F4871-2D8E-45E0-8C34-28E57C6625FC}" dt="2025-07-17T13:27:36.481" v="157" actId="962"/>
          <ac:picMkLst>
            <pc:docMk/>
            <pc:sldMk cId="2031742732" sldId="289"/>
            <ac:picMk id="6" creationId="{99DB5194-14FE-53B9-DCDB-844A71061138}"/>
          </ac:picMkLst>
        </pc:picChg>
      </pc:sldChg>
      <pc:sldChg chg="del">
        <pc:chgData name="Callan Moroney" userId="02196289-64af-40a3-a29d-fdc28ab57c90" providerId="ADAL" clId="{858F4871-2D8E-45E0-8C34-28E57C6625FC}" dt="2025-07-17T13:38:41.439" v="287" actId="47"/>
        <pc:sldMkLst>
          <pc:docMk/>
          <pc:sldMk cId="1181014578" sldId="360"/>
        </pc:sldMkLst>
      </pc:sldChg>
      <pc:sldChg chg="modSp mod">
        <pc:chgData name="Callan Moroney" userId="02196289-64af-40a3-a29d-fdc28ab57c90" providerId="ADAL" clId="{858F4871-2D8E-45E0-8C34-28E57C6625FC}" dt="2025-07-17T13:28:26.833" v="158" actId="1076"/>
        <pc:sldMkLst>
          <pc:docMk/>
          <pc:sldMk cId="707406146" sldId="26375"/>
        </pc:sldMkLst>
        <pc:spChg chg="mod">
          <ac:chgData name="Callan Moroney" userId="02196289-64af-40a3-a29d-fdc28ab57c90" providerId="ADAL" clId="{858F4871-2D8E-45E0-8C34-28E57C6625FC}" dt="2025-07-17T13:28:26.833" v="158" actId="1076"/>
          <ac:spMkLst>
            <pc:docMk/>
            <pc:sldMk cId="707406146" sldId="26375"/>
            <ac:spMk id="8" creationId="{D9C1C5BB-3771-F56A-20EA-EB68C055F45C}"/>
          </ac:spMkLst>
        </pc:spChg>
      </pc:sldChg>
      <pc:sldChg chg="addSp delSp modSp mod modClrScheme modCm chgLayout">
        <pc:chgData name="Callan Moroney" userId="02196289-64af-40a3-a29d-fdc28ab57c90" providerId="ADAL" clId="{858F4871-2D8E-45E0-8C34-28E57C6625FC}" dt="2025-07-17T13:34:57.713" v="239" actId="478"/>
        <pc:sldMkLst>
          <pc:docMk/>
          <pc:sldMk cId="3648967162" sldId="26383"/>
        </pc:sldMkLst>
        <pc:spChg chg="mod ord">
          <ac:chgData name="Callan Moroney" userId="02196289-64af-40a3-a29d-fdc28ab57c90" providerId="ADAL" clId="{858F4871-2D8E-45E0-8C34-28E57C6625FC}" dt="2025-07-17T13:34:36.289" v="234" actId="700"/>
          <ac:spMkLst>
            <pc:docMk/>
            <pc:sldMk cId="3648967162" sldId="26383"/>
            <ac:spMk id="2" creationId="{19C0759C-7815-62EE-E606-EBC3C273B189}"/>
          </ac:spMkLst>
        </pc:spChg>
        <pc:spChg chg="add del mod">
          <ac:chgData name="Callan Moroney" userId="02196289-64af-40a3-a29d-fdc28ab57c90" providerId="ADAL" clId="{858F4871-2D8E-45E0-8C34-28E57C6625FC}" dt="2025-07-17T13:34:55.208" v="238" actId="1076"/>
          <ac:spMkLst>
            <pc:docMk/>
            <pc:sldMk cId="3648967162" sldId="26383"/>
            <ac:spMk id="3" creationId="{DF637BA9-DB5E-2457-A795-0B300DBA6F82}"/>
          </ac:spMkLst>
        </pc:spChg>
        <pc:spChg chg="mod ord">
          <ac:chgData name="Callan Moroney" userId="02196289-64af-40a3-a29d-fdc28ab57c90" providerId="ADAL" clId="{858F4871-2D8E-45E0-8C34-28E57C6625FC}" dt="2025-07-17T13:34:36.289" v="234" actId="700"/>
          <ac:spMkLst>
            <pc:docMk/>
            <pc:sldMk cId="3648967162" sldId="26383"/>
            <ac:spMk id="5" creationId="{A7E6A87E-8352-0E8F-5677-2D3F86A4C16A}"/>
          </ac:spMkLst>
        </pc:spChg>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858F4871-2D8E-45E0-8C34-28E57C6625FC}" dt="2025-07-17T13:34:53.205" v="237" actId="478"/>
              <pc2:cmMkLst xmlns:pc2="http://schemas.microsoft.com/office/powerpoint/2019/9/main/command">
                <pc:docMk/>
                <pc:sldMk cId="3648967162" sldId="26383"/>
                <pc2:cmMk id="{FA2C8DC2-F2F9-42E5-A905-E71FDC64AD69}"/>
              </pc2:cmMkLst>
            </pc226:cmChg>
          </p:ext>
        </pc:extLst>
      </pc:sldChg>
      <pc:sldChg chg="delSp modSp mod modClrScheme chgLayout modNotesTx">
        <pc:chgData name="Callan Moroney" userId="02196289-64af-40a3-a29d-fdc28ab57c90" providerId="ADAL" clId="{858F4871-2D8E-45E0-8C34-28E57C6625FC}" dt="2025-07-17T13:36:05.144" v="248" actId="700"/>
        <pc:sldMkLst>
          <pc:docMk/>
          <pc:sldMk cId="464546308" sldId="26394"/>
        </pc:sldMkLst>
        <pc:spChg chg="mod ord">
          <ac:chgData name="Callan Moroney" userId="02196289-64af-40a3-a29d-fdc28ab57c90" providerId="ADAL" clId="{858F4871-2D8E-45E0-8C34-28E57C6625FC}" dt="2025-07-17T13:36:05.144" v="248" actId="700"/>
          <ac:spMkLst>
            <pc:docMk/>
            <pc:sldMk cId="464546308" sldId="26394"/>
            <ac:spMk id="3" creationId="{D9B60D3E-5E63-235A-3C7B-D94C1A09E768}"/>
          </ac:spMkLst>
        </pc:spChg>
        <pc:spChg chg="mod ord">
          <ac:chgData name="Callan Moroney" userId="02196289-64af-40a3-a29d-fdc28ab57c90" providerId="ADAL" clId="{858F4871-2D8E-45E0-8C34-28E57C6625FC}" dt="2025-07-17T13:36:05.144" v="248" actId="700"/>
          <ac:spMkLst>
            <pc:docMk/>
            <pc:sldMk cId="464546308" sldId="26394"/>
            <ac:spMk id="11" creationId="{FF712126-C080-42EB-F0F8-F7E12784C8B0}"/>
          </ac:spMkLst>
        </pc:spChg>
        <pc:spChg chg="mod ord">
          <ac:chgData name="Callan Moroney" userId="02196289-64af-40a3-a29d-fdc28ab57c90" providerId="ADAL" clId="{858F4871-2D8E-45E0-8C34-28E57C6625FC}" dt="2025-07-17T13:36:05.144" v="248" actId="700"/>
          <ac:spMkLst>
            <pc:docMk/>
            <pc:sldMk cId="464546308" sldId="26394"/>
            <ac:spMk id="12" creationId="{023266A0-31E7-81D2-CA47-26C6234BF919}"/>
          </ac:spMkLst>
        </pc:spChg>
        <pc:spChg chg="mod ord">
          <ac:chgData name="Callan Moroney" userId="02196289-64af-40a3-a29d-fdc28ab57c90" providerId="ADAL" clId="{858F4871-2D8E-45E0-8C34-28E57C6625FC}" dt="2025-07-17T13:36:05.144" v="248" actId="700"/>
          <ac:spMkLst>
            <pc:docMk/>
            <pc:sldMk cId="464546308" sldId="26394"/>
            <ac:spMk id="29" creationId="{A5C375F5-0DE9-74D7-741D-877F3EC1703B}"/>
          </ac:spMkLst>
        </pc:spChg>
      </pc:sldChg>
      <pc:sldChg chg="modSp mod">
        <pc:chgData name="Callan Moroney" userId="02196289-64af-40a3-a29d-fdc28ab57c90" providerId="ADAL" clId="{858F4871-2D8E-45E0-8C34-28E57C6625FC}" dt="2025-07-17T13:01:25.887" v="20" actId="20577"/>
        <pc:sldMkLst>
          <pc:docMk/>
          <pc:sldMk cId="2212264922" sldId="26505"/>
        </pc:sldMkLst>
        <pc:spChg chg="mod">
          <ac:chgData name="Callan Moroney" userId="02196289-64af-40a3-a29d-fdc28ab57c90" providerId="ADAL" clId="{858F4871-2D8E-45E0-8C34-28E57C6625FC}" dt="2025-07-17T13:01:25.887" v="20" actId="20577"/>
          <ac:spMkLst>
            <pc:docMk/>
            <pc:sldMk cId="2212264922" sldId="26505"/>
            <ac:spMk id="3" creationId="{2EF38185-B00A-9878-8E80-7D55E5647711}"/>
          </ac:spMkLst>
        </pc:spChg>
      </pc:sldChg>
      <pc:sldChg chg="delSp modSp mod modClrScheme chgLayout modNotesTx">
        <pc:chgData name="Callan Moroney" userId="02196289-64af-40a3-a29d-fdc28ab57c90" providerId="ADAL" clId="{858F4871-2D8E-45E0-8C34-28E57C6625FC}" dt="2025-07-17T13:36:11.054" v="249" actId="700"/>
        <pc:sldMkLst>
          <pc:docMk/>
          <pc:sldMk cId="1702570372" sldId="26506"/>
        </pc:sldMkLst>
        <pc:spChg chg="mod ord">
          <ac:chgData name="Callan Moroney" userId="02196289-64af-40a3-a29d-fdc28ab57c90" providerId="ADAL" clId="{858F4871-2D8E-45E0-8C34-28E57C6625FC}" dt="2025-07-17T13:36:11.054" v="249" actId="700"/>
          <ac:spMkLst>
            <pc:docMk/>
            <pc:sldMk cId="1702570372" sldId="26506"/>
            <ac:spMk id="3" creationId="{FEF011F0-56FD-56AE-6874-C4F16869956E}"/>
          </ac:spMkLst>
        </pc:spChg>
        <pc:spChg chg="mod ord">
          <ac:chgData name="Callan Moroney" userId="02196289-64af-40a3-a29d-fdc28ab57c90" providerId="ADAL" clId="{858F4871-2D8E-45E0-8C34-28E57C6625FC}" dt="2025-07-17T13:36:11.054" v="249" actId="700"/>
          <ac:spMkLst>
            <pc:docMk/>
            <pc:sldMk cId="1702570372" sldId="26506"/>
            <ac:spMk id="11" creationId="{9DA9696E-4897-B3F6-5B39-AAD9D4E09ED1}"/>
          </ac:spMkLst>
        </pc:spChg>
        <pc:spChg chg="mod ord">
          <ac:chgData name="Callan Moroney" userId="02196289-64af-40a3-a29d-fdc28ab57c90" providerId="ADAL" clId="{858F4871-2D8E-45E0-8C34-28E57C6625FC}" dt="2025-07-17T13:36:11.054" v="249" actId="700"/>
          <ac:spMkLst>
            <pc:docMk/>
            <pc:sldMk cId="1702570372" sldId="26506"/>
            <ac:spMk id="12" creationId="{3C7754AA-19BA-707E-AD07-E5E087413259}"/>
          </ac:spMkLst>
        </pc:spChg>
        <pc:spChg chg="mod ord">
          <ac:chgData name="Callan Moroney" userId="02196289-64af-40a3-a29d-fdc28ab57c90" providerId="ADAL" clId="{858F4871-2D8E-45E0-8C34-28E57C6625FC}" dt="2025-07-17T13:36:11.054" v="249" actId="700"/>
          <ac:spMkLst>
            <pc:docMk/>
            <pc:sldMk cId="1702570372" sldId="26506"/>
            <ac:spMk id="29" creationId="{F529283E-DCC7-6630-2E4B-BFACEDC3684B}"/>
          </ac:spMkLst>
        </pc:spChg>
      </pc:sldChg>
      <pc:sldChg chg="modSp mod">
        <pc:chgData name="Callan Moroney" userId="02196289-64af-40a3-a29d-fdc28ab57c90" providerId="ADAL" clId="{858F4871-2D8E-45E0-8C34-28E57C6625FC}" dt="2025-07-17T13:29:16.203" v="161" actId="255"/>
        <pc:sldMkLst>
          <pc:docMk/>
          <pc:sldMk cId="1675741899" sldId="26508"/>
        </pc:sldMkLst>
        <pc:spChg chg="mod">
          <ac:chgData name="Callan Moroney" userId="02196289-64af-40a3-a29d-fdc28ab57c90" providerId="ADAL" clId="{858F4871-2D8E-45E0-8C34-28E57C6625FC}" dt="2025-07-17T13:29:16.203" v="161" actId="255"/>
          <ac:spMkLst>
            <pc:docMk/>
            <pc:sldMk cId="1675741899" sldId="26508"/>
            <ac:spMk id="3" creationId="{7D929EEE-AF2B-B045-D8D9-EAEDE4435DE6}"/>
          </ac:spMkLst>
        </pc:spChg>
      </pc:sldChg>
      <pc:sldChg chg="modSp">
        <pc:chgData name="Callan Moroney" userId="02196289-64af-40a3-a29d-fdc28ab57c90" providerId="ADAL" clId="{858F4871-2D8E-45E0-8C34-28E57C6625FC}" dt="2025-07-17T13:23:48.950" v="34"/>
        <pc:sldMkLst>
          <pc:docMk/>
          <pc:sldMk cId="1168195707" sldId="26510"/>
        </pc:sldMkLst>
        <pc:graphicFrameChg chg="mod">
          <ac:chgData name="Callan Moroney" userId="02196289-64af-40a3-a29d-fdc28ab57c90" providerId="ADAL" clId="{858F4871-2D8E-45E0-8C34-28E57C6625FC}" dt="2025-07-17T13:23:48.950" v="34"/>
          <ac:graphicFrameMkLst>
            <pc:docMk/>
            <pc:sldMk cId="1168195707" sldId="26510"/>
            <ac:graphicFrameMk id="6" creationId="{E20C0D0F-8DD5-4755-4B2B-841162B68726}"/>
          </ac:graphicFrameMkLst>
        </pc:graphicFrameChg>
      </pc:sldChg>
      <pc:sldChg chg="modSp">
        <pc:chgData name="Callan Moroney" userId="02196289-64af-40a3-a29d-fdc28ab57c90" providerId="ADAL" clId="{858F4871-2D8E-45E0-8C34-28E57C6625FC}" dt="2025-07-17T13:24:00.072" v="35"/>
        <pc:sldMkLst>
          <pc:docMk/>
          <pc:sldMk cId="1487857572" sldId="26511"/>
        </pc:sldMkLst>
        <pc:graphicFrameChg chg="mod">
          <ac:chgData name="Callan Moroney" userId="02196289-64af-40a3-a29d-fdc28ab57c90" providerId="ADAL" clId="{858F4871-2D8E-45E0-8C34-28E57C6625FC}" dt="2025-07-17T13:24:00.072" v="35"/>
          <ac:graphicFrameMkLst>
            <pc:docMk/>
            <pc:sldMk cId="1487857572" sldId="26511"/>
            <ac:graphicFrameMk id="6" creationId="{5C2D5E19-2E01-FBA2-C7DB-43DBC30FE2FA}"/>
          </ac:graphicFrameMkLst>
        </pc:graphicFrameChg>
      </pc:sldChg>
      <pc:sldChg chg="modSp mod modClrScheme chgLayout">
        <pc:chgData name="Callan Moroney" userId="02196289-64af-40a3-a29d-fdc28ab57c90" providerId="ADAL" clId="{858F4871-2D8E-45E0-8C34-28E57C6625FC}" dt="2025-07-17T13:35:15.801" v="243" actId="700"/>
        <pc:sldMkLst>
          <pc:docMk/>
          <pc:sldMk cId="1776786688" sldId="26512"/>
        </pc:sldMkLst>
      </pc:sldChg>
      <pc:sldChg chg="modSp mod modCm modNotesTx">
        <pc:chgData name="Callan Moroney" userId="02196289-64af-40a3-a29d-fdc28ab57c90" providerId="ADAL" clId="{858F4871-2D8E-45E0-8C34-28E57C6625FC}" dt="2025-07-17T13:37:45.647" v="285" actId="20577"/>
        <pc:sldMkLst>
          <pc:docMk/>
          <pc:sldMk cId="2318193805" sldId="26518"/>
        </pc:sldMkLst>
        <pc:spChg chg="mod">
          <ac:chgData name="Callan Moroney" userId="02196289-64af-40a3-a29d-fdc28ab57c90" providerId="ADAL" clId="{858F4871-2D8E-45E0-8C34-28E57C6625FC}" dt="2025-07-17T13:36:57.155" v="269" actId="20577"/>
          <ac:spMkLst>
            <pc:docMk/>
            <pc:sldMk cId="2318193805" sldId="26518"/>
            <ac:spMk id="5" creationId="{9739A8E8-8A23-007A-50E0-54EE754E9523}"/>
          </ac:spMkLst>
        </pc:spChg>
        <pc:extLst>
          <p:ext xmlns:p="http://schemas.openxmlformats.org/presentationml/2006/main" uri="{D6D511B9-2390-475A-947B-AFAB55BFBCF1}">
            <pc226:cmChg xmlns:pc226="http://schemas.microsoft.com/office/powerpoint/2022/06/main/command" chg="mod">
              <pc226:chgData name="Callan Moroney" userId="02196289-64af-40a3-a29d-fdc28ab57c90" providerId="ADAL" clId="{858F4871-2D8E-45E0-8C34-28E57C6625FC}" dt="2025-07-17T13:36:57.155" v="269" actId="20577"/>
              <pc2:cmMkLst xmlns:pc2="http://schemas.microsoft.com/office/powerpoint/2019/9/main/command">
                <pc:docMk/>
                <pc:sldMk cId="2318193805" sldId="26518"/>
                <pc2:cmMk id="{444E9648-D521-4750-8754-B90868AA2CE3}"/>
              </pc2:cmMkLst>
            </pc226:cmChg>
          </p:ext>
        </pc:extLst>
      </pc:sldChg>
      <pc:sldChg chg="modSp">
        <pc:chgData name="Callan Moroney" userId="02196289-64af-40a3-a29d-fdc28ab57c90" providerId="ADAL" clId="{858F4871-2D8E-45E0-8C34-28E57C6625FC}" dt="2025-07-17T13:24:04.539" v="36"/>
        <pc:sldMkLst>
          <pc:docMk/>
          <pc:sldMk cId="1093482204" sldId="26523"/>
        </pc:sldMkLst>
        <pc:graphicFrameChg chg="mod">
          <ac:chgData name="Callan Moroney" userId="02196289-64af-40a3-a29d-fdc28ab57c90" providerId="ADAL" clId="{858F4871-2D8E-45E0-8C34-28E57C6625FC}" dt="2025-07-17T13:24:04.539" v="36"/>
          <ac:graphicFrameMkLst>
            <pc:docMk/>
            <pc:sldMk cId="1093482204" sldId="26523"/>
            <ac:graphicFrameMk id="6" creationId="{D724D38E-07C3-5E48-34CC-5D76133F98DF}"/>
          </ac:graphicFrameMkLst>
        </pc:graphicFrameChg>
      </pc:sldChg>
      <pc:sldChg chg="modSp add mod">
        <pc:chgData name="Callan Moroney" userId="02196289-64af-40a3-a29d-fdc28ab57c90" providerId="ADAL" clId="{858F4871-2D8E-45E0-8C34-28E57C6625FC}" dt="2025-07-17T13:43:16.263" v="762" actId="20577"/>
        <pc:sldMkLst>
          <pc:docMk/>
          <pc:sldMk cId="1495921544" sldId="26566"/>
        </pc:sldMkLst>
        <pc:spChg chg="mod">
          <ac:chgData name="Callan Moroney" userId="02196289-64af-40a3-a29d-fdc28ab57c90" providerId="ADAL" clId="{858F4871-2D8E-45E0-8C34-28E57C6625FC}" dt="2025-07-17T13:43:16.263" v="762" actId="20577"/>
          <ac:spMkLst>
            <pc:docMk/>
            <pc:sldMk cId="1495921544" sldId="26566"/>
            <ac:spMk id="4" creationId="{B7C07B50-96D9-2E35-E2CE-3139F6377F08}"/>
          </ac:spMkLst>
        </pc:spChg>
      </pc:sldChg>
      <pc:sldChg chg="modSp add mod">
        <pc:chgData name="Callan Moroney" userId="02196289-64af-40a3-a29d-fdc28ab57c90" providerId="ADAL" clId="{858F4871-2D8E-45E0-8C34-28E57C6625FC}" dt="2025-07-17T13:42:02.667" v="639" actId="20577"/>
        <pc:sldMkLst>
          <pc:docMk/>
          <pc:sldMk cId="1105953378" sldId="26580"/>
        </pc:sldMkLst>
        <pc:spChg chg="mod">
          <ac:chgData name="Callan Moroney" userId="02196289-64af-40a3-a29d-fdc28ab57c90" providerId="ADAL" clId="{858F4871-2D8E-45E0-8C34-28E57C6625FC}" dt="2025-07-17T13:42:02.667" v="639" actId="20577"/>
          <ac:spMkLst>
            <pc:docMk/>
            <pc:sldMk cId="1105953378" sldId="26580"/>
            <ac:spMk id="4" creationId="{ED314259-D627-7F99-FC0D-1C49C3929619}"/>
          </ac:spMkLst>
        </pc:spChg>
      </pc:sldChg>
    </pc:docChg>
  </pc:docChgLst>
  <pc:docChgLst>
    <pc:chgData name="Natasha Talevski" userId="d6e11cb9-f322-4b55-8697-8583fee17812" providerId="ADAL" clId="{14CD3B84-2B08-4A4A-B686-2AF31806D250}"/>
    <pc:docChg chg="undo custSel addSld delSld modSld">
      <pc:chgData name="Natasha Talevski" userId="d6e11cb9-f322-4b55-8697-8583fee17812" providerId="ADAL" clId="{14CD3B84-2B08-4A4A-B686-2AF31806D250}" dt="2025-07-22T23:25:35.664" v="441" actId="478"/>
      <pc:docMkLst>
        <pc:docMk/>
      </pc:docMkLst>
      <pc:sldChg chg="modSp mod modClrScheme chgLayout">
        <pc:chgData name="Natasha Talevski" userId="d6e11cb9-f322-4b55-8697-8583fee17812" providerId="ADAL" clId="{14CD3B84-2B08-4A4A-B686-2AF31806D250}" dt="2025-07-22T22:54:22.770" v="351" actId="14100"/>
        <pc:sldMkLst>
          <pc:docMk/>
          <pc:sldMk cId="3218114721" sldId="266"/>
        </pc:sldMkLst>
        <pc:spChg chg="mod ord">
          <ac:chgData name="Natasha Talevski" userId="d6e11cb9-f322-4b55-8697-8583fee17812" providerId="ADAL" clId="{14CD3B84-2B08-4A4A-B686-2AF31806D250}" dt="2025-07-22T22:54:22.770" v="351" actId="14100"/>
          <ac:spMkLst>
            <pc:docMk/>
            <pc:sldMk cId="3218114721" sldId="266"/>
            <ac:spMk id="3" creationId="{2EF38185-B00A-9878-8E80-7D55E5647711}"/>
          </ac:spMkLst>
        </pc:spChg>
      </pc:sldChg>
      <pc:sldChg chg="modSp mod modClrScheme chgLayout">
        <pc:chgData name="Natasha Talevski" userId="d6e11cb9-f322-4b55-8697-8583fee17812" providerId="ADAL" clId="{14CD3B84-2B08-4A4A-B686-2AF31806D250}" dt="2025-07-22T22:35:48.757" v="165" actId="962"/>
        <pc:sldMkLst>
          <pc:docMk/>
          <pc:sldMk cId="2028193910" sldId="271"/>
        </pc:sldMkLst>
        <pc:spChg chg="mod ord">
          <ac:chgData name="Natasha Talevski" userId="d6e11cb9-f322-4b55-8697-8583fee17812" providerId="ADAL" clId="{14CD3B84-2B08-4A4A-B686-2AF31806D250}" dt="2025-07-22T22:35:48.757" v="165" actId="962"/>
          <ac:spMkLst>
            <pc:docMk/>
            <pc:sldMk cId="2028193910" sldId="271"/>
            <ac:spMk id="6" creationId="{91CC9984-1EC5-63F2-1511-A931BD1294B0}"/>
          </ac:spMkLst>
        </pc:spChg>
        <pc:spChg chg="mod ord">
          <ac:chgData name="Natasha Talevski" userId="d6e11cb9-f322-4b55-8697-8583fee17812" providerId="ADAL" clId="{14CD3B84-2B08-4A4A-B686-2AF31806D250}" dt="2025-07-22T22:35:45.727" v="164" actId="700"/>
          <ac:spMkLst>
            <pc:docMk/>
            <pc:sldMk cId="2028193910" sldId="271"/>
            <ac:spMk id="7" creationId="{49800255-62C7-52FC-7626-3B3FEBADF4CA}"/>
          </ac:spMkLst>
        </pc:spChg>
      </pc:sldChg>
      <pc:sldChg chg="addSp delSp modSp mod modClrScheme chgLayout">
        <pc:chgData name="Natasha Talevski" userId="d6e11cb9-f322-4b55-8697-8583fee17812" providerId="ADAL" clId="{14CD3B84-2B08-4A4A-B686-2AF31806D250}" dt="2025-07-22T22:47:27.696" v="290" actId="404"/>
        <pc:sldMkLst>
          <pc:docMk/>
          <pc:sldMk cId="2031742732" sldId="289"/>
        </pc:sldMkLst>
        <pc:spChg chg="add mod">
          <ac:chgData name="Natasha Talevski" userId="d6e11cb9-f322-4b55-8697-8583fee17812" providerId="ADAL" clId="{14CD3B84-2B08-4A4A-B686-2AF31806D250}" dt="2025-07-22T22:36:48.755" v="174" actId="14100"/>
          <ac:spMkLst>
            <pc:docMk/>
            <pc:sldMk cId="2031742732" sldId="289"/>
            <ac:spMk id="2" creationId="{AAEE430B-C9F8-AD2B-CE65-CF0B1DD1E832}"/>
          </ac:spMkLst>
        </pc:spChg>
        <pc:spChg chg="mod ord">
          <ac:chgData name="Natasha Talevski" userId="d6e11cb9-f322-4b55-8697-8583fee17812" providerId="ADAL" clId="{14CD3B84-2B08-4A4A-B686-2AF31806D250}" dt="2025-07-22T22:39:47.467" v="203" actId="700"/>
          <ac:spMkLst>
            <pc:docMk/>
            <pc:sldMk cId="2031742732" sldId="289"/>
            <ac:spMk id="3" creationId="{29857EE9-3066-32FD-277A-0349DC739562}"/>
          </ac:spMkLst>
        </pc:spChg>
        <pc:spChg chg="add del mod ord">
          <ac:chgData name="Natasha Talevski" userId="d6e11cb9-f322-4b55-8697-8583fee17812" providerId="ADAL" clId="{14CD3B84-2B08-4A4A-B686-2AF31806D250}" dt="2025-07-22T22:39:50.204" v="204" actId="478"/>
          <ac:spMkLst>
            <pc:docMk/>
            <pc:sldMk cId="2031742732" sldId="289"/>
            <ac:spMk id="4" creationId="{DE8E934C-CED6-3425-FEDC-936FCEBF1F40}"/>
          </ac:spMkLst>
        </pc:spChg>
        <pc:spChg chg="del">
          <ac:chgData name="Natasha Talevski" userId="d6e11cb9-f322-4b55-8697-8583fee17812" providerId="ADAL" clId="{14CD3B84-2B08-4A4A-B686-2AF31806D250}" dt="2025-07-22T22:36:46.093" v="173" actId="478"/>
          <ac:spMkLst>
            <pc:docMk/>
            <pc:sldMk cId="2031742732" sldId="289"/>
            <ac:spMk id="9" creationId="{467C45E6-DFA2-C43D-E7F4-C4CEB9BD7098}"/>
          </ac:spMkLst>
        </pc:spChg>
        <pc:spChg chg="mod ord">
          <ac:chgData name="Natasha Talevski" userId="d6e11cb9-f322-4b55-8697-8583fee17812" providerId="ADAL" clId="{14CD3B84-2B08-4A4A-B686-2AF31806D250}" dt="2025-07-22T22:39:47.467" v="203" actId="700"/>
          <ac:spMkLst>
            <pc:docMk/>
            <pc:sldMk cId="2031742732" sldId="289"/>
            <ac:spMk id="11" creationId="{348BF457-4C25-4E7B-A9E9-66A25363E959}"/>
          </ac:spMkLst>
        </pc:spChg>
        <pc:spChg chg="mod ord">
          <ac:chgData name="Natasha Talevski" userId="d6e11cb9-f322-4b55-8697-8583fee17812" providerId="ADAL" clId="{14CD3B84-2B08-4A4A-B686-2AF31806D250}" dt="2025-07-22T22:47:27.696" v="290" actId="404"/>
          <ac:spMkLst>
            <pc:docMk/>
            <pc:sldMk cId="2031742732" sldId="289"/>
            <ac:spMk id="12" creationId="{02C3478F-FB08-D7AF-5F27-8D143FA97D4C}"/>
          </ac:spMkLst>
        </pc:spChg>
        <pc:spChg chg="mod ord">
          <ac:chgData name="Natasha Talevski" userId="d6e11cb9-f322-4b55-8697-8583fee17812" providerId="ADAL" clId="{14CD3B84-2B08-4A4A-B686-2AF31806D250}" dt="2025-07-22T22:39:47.467" v="203" actId="700"/>
          <ac:spMkLst>
            <pc:docMk/>
            <pc:sldMk cId="2031742732" sldId="289"/>
            <ac:spMk id="24" creationId="{2742F502-49B1-7C14-9962-89F5A5914BA7}"/>
          </ac:spMkLst>
        </pc:spChg>
        <pc:picChg chg="mod modCrop">
          <ac:chgData name="Natasha Talevski" userId="d6e11cb9-f322-4b55-8697-8583fee17812" providerId="ADAL" clId="{14CD3B84-2B08-4A4A-B686-2AF31806D250}" dt="2025-07-22T22:37:09.422" v="175" actId="962"/>
          <ac:picMkLst>
            <pc:docMk/>
            <pc:sldMk cId="2031742732" sldId="289"/>
            <ac:picMk id="6" creationId="{99DB5194-14FE-53B9-DCDB-844A71061138}"/>
          </ac:picMkLst>
        </pc:picChg>
      </pc:sldChg>
      <pc:sldChg chg="modSp mod">
        <pc:chgData name="Natasha Talevski" userId="d6e11cb9-f322-4b55-8697-8583fee17812" providerId="ADAL" clId="{14CD3B84-2B08-4A4A-B686-2AF31806D250}" dt="2025-07-22T22:58:55.545" v="383" actId="962"/>
        <pc:sldMkLst>
          <pc:docMk/>
          <pc:sldMk cId="3820411759" sldId="361"/>
        </pc:sldMkLst>
        <pc:spChg chg="mod">
          <ac:chgData name="Natasha Talevski" userId="d6e11cb9-f322-4b55-8697-8583fee17812" providerId="ADAL" clId="{14CD3B84-2B08-4A4A-B686-2AF31806D250}" dt="2025-07-22T22:58:55.545" v="383" actId="962"/>
          <ac:spMkLst>
            <pc:docMk/>
            <pc:sldMk cId="3820411759" sldId="361"/>
            <ac:spMk id="2" creationId="{0303DFE7-8ED6-8289-3C7A-37260EDA32BA}"/>
          </ac:spMkLst>
        </pc:spChg>
        <pc:spChg chg="ord">
          <ac:chgData name="Natasha Talevski" userId="d6e11cb9-f322-4b55-8697-8583fee17812" providerId="ADAL" clId="{14CD3B84-2B08-4A4A-B686-2AF31806D250}" dt="2025-07-22T22:58:49.341" v="381" actId="13244"/>
          <ac:spMkLst>
            <pc:docMk/>
            <pc:sldMk cId="3820411759" sldId="361"/>
            <ac:spMk id="3" creationId="{02146F84-0A22-2DEF-978C-013AB2B0CDA6}"/>
          </ac:spMkLst>
        </pc:spChg>
        <pc:spChg chg="ord">
          <ac:chgData name="Natasha Talevski" userId="d6e11cb9-f322-4b55-8697-8583fee17812" providerId="ADAL" clId="{14CD3B84-2B08-4A4A-B686-2AF31806D250}" dt="2025-07-22T22:58:51.823" v="382" actId="13244"/>
          <ac:spMkLst>
            <pc:docMk/>
            <pc:sldMk cId="3820411759" sldId="361"/>
            <ac:spMk id="7" creationId="{E762E711-B51D-9854-C2DD-A164FE59F882}"/>
          </ac:spMkLst>
        </pc:spChg>
        <pc:spChg chg="ord">
          <ac:chgData name="Natasha Talevski" userId="d6e11cb9-f322-4b55-8697-8583fee17812" providerId="ADAL" clId="{14CD3B84-2B08-4A4A-B686-2AF31806D250}" dt="2025-07-22T22:58:51.823" v="382" actId="13244"/>
          <ac:spMkLst>
            <pc:docMk/>
            <pc:sldMk cId="3820411759" sldId="361"/>
            <ac:spMk id="8" creationId="{F70BB973-8437-BE43-4C71-6089E7F934FA}"/>
          </ac:spMkLst>
        </pc:spChg>
      </pc:sldChg>
      <pc:sldChg chg="addSp delSp modSp mod modClrScheme chgLayout">
        <pc:chgData name="Natasha Talevski" userId="d6e11cb9-f322-4b55-8697-8583fee17812" providerId="ADAL" clId="{14CD3B84-2B08-4A4A-B686-2AF31806D250}" dt="2025-07-22T22:58:13.051" v="378" actId="962"/>
        <pc:sldMkLst>
          <pc:docMk/>
          <pc:sldMk cId="2925592299" sldId="26365"/>
        </pc:sldMkLst>
        <pc:spChg chg="mod ord">
          <ac:chgData name="Natasha Talevski" userId="d6e11cb9-f322-4b55-8697-8583fee17812" providerId="ADAL" clId="{14CD3B84-2B08-4A4A-B686-2AF31806D250}" dt="2025-07-22T22:57:52.214" v="374" actId="700"/>
          <ac:spMkLst>
            <pc:docMk/>
            <pc:sldMk cId="2925592299" sldId="26365"/>
            <ac:spMk id="2" creationId="{000A214F-C47C-BC91-359E-E907F60561B6}"/>
          </ac:spMkLst>
        </pc:spChg>
        <pc:spChg chg="mod ord">
          <ac:chgData name="Natasha Talevski" userId="d6e11cb9-f322-4b55-8697-8583fee17812" providerId="ADAL" clId="{14CD3B84-2B08-4A4A-B686-2AF31806D250}" dt="2025-07-22T22:57:52.214" v="374" actId="700"/>
          <ac:spMkLst>
            <pc:docMk/>
            <pc:sldMk cId="2925592299" sldId="26365"/>
            <ac:spMk id="3" creationId="{B8616CD0-CC87-430A-E05A-8E7F5F0CFADD}"/>
          </ac:spMkLst>
        </pc:spChg>
        <pc:spChg chg="add del mod ord">
          <ac:chgData name="Natasha Talevski" userId="d6e11cb9-f322-4b55-8697-8583fee17812" providerId="ADAL" clId="{14CD3B84-2B08-4A4A-B686-2AF31806D250}" dt="2025-07-22T22:57:55.457" v="376" actId="478"/>
          <ac:spMkLst>
            <pc:docMk/>
            <pc:sldMk cId="2925592299" sldId="26365"/>
            <ac:spMk id="4" creationId="{58ED9C4D-2162-5459-1CDB-B904687C05A5}"/>
          </ac:spMkLst>
        </pc:spChg>
        <pc:spChg chg="add del mod ord">
          <ac:chgData name="Natasha Talevski" userId="d6e11cb9-f322-4b55-8697-8583fee17812" providerId="ADAL" clId="{14CD3B84-2B08-4A4A-B686-2AF31806D250}" dt="2025-07-22T22:57:54.228" v="375" actId="478"/>
          <ac:spMkLst>
            <pc:docMk/>
            <pc:sldMk cId="2925592299" sldId="26365"/>
            <ac:spMk id="5" creationId="{57046D19-9F78-F36F-092C-150361B125BE}"/>
          </ac:spMkLst>
        </pc:spChg>
        <pc:spChg chg="mod">
          <ac:chgData name="Natasha Talevski" userId="d6e11cb9-f322-4b55-8697-8583fee17812" providerId="ADAL" clId="{14CD3B84-2B08-4A4A-B686-2AF31806D250}" dt="2025-07-22T22:58:13.051" v="378" actId="962"/>
          <ac:spMkLst>
            <pc:docMk/>
            <pc:sldMk cId="2925592299" sldId="26365"/>
            <ac:spMk id="6" creationId="{B9F8BBA4-1475-DDF1-64A2-98F0198DE022}"/>
          </ac:spMkLst>
        </pc:spChg>
        <pc:spChg chg="mod">
          <ac:chgData name="Natasha Talevski" userId="d6e11cb9-f322-4b55-8697-8583fee17812" providerId="ADAL" clId="{14CD3B84-2B08-4A4A-B686-2AF31806D250}" dt="2025-07-22T22:58:13.051" v="378" actId="962"/>
          <ac:spMkLst>
            <pc:docMk/>
            <pc:sldMk cId="2925592299" sldId="26365"/>
            <ac:spMk id="7" creationId="{89786DAC-25E1-915F-1CDB-4F3CC720F4AE}"/>
          </ac:spMkLst>
        </pc:spChg>
        <pc:spChg chg="mod">
          <ac:chgData name="Natasha Talevski" userId="d6e11cb9-f322-4b55-8697-8583fee17812" providerId="ADAL" clId="{14CD3B84-2B08-4A4A-B686-2AF31806D250}" dt="2025-07-22T22:58:13.051" v="378" actId="962"/>
          <ac:spMkLst>
            <pc:docMk/>
            <pc:sldMk cId="2925592299" sldId="26365"/>
            <ac:spMk id="8" creationId="{434B013E-7C0A-BE67-55B2-B9EE6CC76F9A}"/>
          </ac:spMkLst>
        </pc:spChg>
        <pc:picChg chg="mod">
          <ac:chgData name="Natasha Talevski" userId="d6e11cb9-f322-4b55-8697-8583fee17812" providerId="ADAL" clId="{14CD3B84-2B08-4A4A-B686-2AF31806D250}" dt="2025-07-22T22:58:13.051" v="378" actId="962"/>
          <ac:picMkLst>
            <pc:docMk/>
            <pc:sldMk cId="2925592299" sldId="26365"/>
            <ac:picMk id="1026" creationId="{0357DDD8-C903-28CF-2FD3-094B39CEFA5A}"/>
          </ac:picMkLst>
        </pc:picChg>
        <pc:picChg chg="mod">
          <ac:chgData name="Natasha Talevski" userId="d6e11cb9-f322-4b55-8697-8583fee17812" providerId="ADAL" clId="{14CD3B84-2B08-4A4A-B686-2AF31806D250}" dt="2025-07-22T22:58:13.051" v="378" actId="962"/>
          <ac:picMkLst>
            <pc:docMk/>
            <pc:sldMk cId="2925592299" sldId="26365"/>
            <ac:picMk id="1027" creationId="{3ABE0F39-2771-6801-7585-A02A1DCD78BC}"/>
          </ac:picMkLst>
        </pc:picChg>
        <pc:picChg chg="mod">
          <ac:chgData name="Natasha Talevski" userId="d6e11cb9-f322-4b55-8697-8583fee17812" providerId="ADAL" clId="{14CD3B84-2B08-4A4A-B686-2AF31806D250}" dt="2025-07-22T22:58:13.051" v="378" actId="962"/>
          <ac:picMkLst>
            <pc:docMk/>
            <pc:sldMk cId="2925592299" sldId="26365"/>
            <ac:picMk id="1028" creationId="{D2BD0DDF-4A5C-304D-392A-AB76CD98D6F3}"/>
          </ac:picMkLst>
        </pc:picChg>
      </pc:sldChg>
      <pc:sldChg chg="addSp delSp modSp mod modClrScheme chgLayout">
        <pc:chgData name="Natasha Talevski" userId="d6e11cb9-f322-4b55-8697-8583fee17812" providerId="ADAL" clId="{14CD3B84-2B08-4A4A-B686-2AF31806D250}" dt="2025-07-22T22:47:33.271" v="291" actId="20577"/>
        <pc:sldMkLst>
          <pc:docMk/>
          <pc:sldMk cId="707406146" sldId="26375"/>
        </pc:sldMkLst>
        <pc:spChg chg="mod ord">
          <ac:chgData name="Natasha Talevski" userId="d6e11cb9-f322-4b55-8697-8583fee17812" providerId="ADAL" clId="{14CD3B84-2B08-4A4A-B686-2AF31806D250}" dt="2025-07-22T22:43:58.487" v="233" actId="13244"/>
          <ac:spMkLst>
            <pc:docMk/>
            <pc:sldMk cId="707406146" sldId="26375"/>
            <ac:spMk id="2" creationId="{E9B076CA-71E0-AD90-CD8E-813CE7213A40}"/>
          </ac:spMkLst>
        </pc:spChg>
        <pc:spChg chg="mod ord">
          <ac:chgData name="Natasha Talevski" userId="d6e11cb9-f322-4b55-8697-8583fee17812" providerId="ADAL" clId="{14CD3B84-2B08-4A4A-B686-2AF31806D250}" dt="2025-07-22T22:40:09.566" v="214" actId="1076"/>
          <ac:spMkLst>
            <pc:docMk/>
            <pc:sldMk cId="707406146" sldId="26375"/>
            <ac:spMk id="3" creationId="{88A900B1-5D10-73A2-A60A-BF18BBF6245B}"/>
          </ac:spMkLst>
        </pc:spChg>
        <pc:spChg chg="mod ord">
          <ac:chgData name="Natasha Talevski" userId="d6e11cb9-f322-4b55-8697-8583fee17812" providerId="ADAL" clId="{14CD3B84-2B08-4A4A-B686-2AF31806D250}" dt="2025-07-22T22:47:33.271" v="291" actId="20577"/>
          <ac:spMkLst>
            <pc:docMk/>
            <pc:sldMk cId="707406146" sldId="26375"/>
            <ac:spMk id="6" creationId="{5C69B4ED-C190-0D50-D68B-A624ABE6A280}"/>
          </ac:spMkLst>
        </pc:spChg>
        <pc:spChg chg="del mod">
          <ac:chgData name="Natasha Talevski" userId="d6e11cb9-f322-4b55-8697-8583fee17812" providerId="ADAL" clId="{14CD3B84-2B08-4A4A-B686-2AF31806D250}" dt="2025-07-22T22:41:17.828" v="228" actId="478"/>
          <ac:spMkLst>
            <pc:docMk/>
            <pc:sldMk cId="707406146" sldId="26375"/>
            <ac:spMk id="7" creationId="{BE56BA73-D0EC-FC94-20FB-282FE6D7EAB4}"/>
          </ac:spMkLst>
        </pc:spChg>
        <pc:spChg chg="mod ord">
          <ac:chgData name="Natasha Talevski" userId="d6e11cb9-f322-4b55-8697-8583fee17812" providerId="ADAL" clId="{14CD3B84-2B08-4A4A-B686-2AF31806D250}" dt="2025-07-22T22:40:15.155" v="215" actId="1076"/>
          <ac:spMkLst>
            <pc:docMk/>
            <pc:sldMk cId="707406146" sldId="26375"/>
            <ac:spMk id="8" creationId="{D9C1C5BB-3771-F56A-20EA-EB68C055F45C}"/>
          </ac:spMkLst>
        </pc:spChg>
        <pc:spChg chg="add mod">
          <ac:chgData name="Natasha Talevski" userId="d6e11cb9-f322-4b55-8697-8583fee17812" providerId="ADAL" clId="{14CD3B84-2B08-4A4A-B686-2AF31806D250}" dt="2025-07-22T22:41:24.643" v="230" actId="14100"/>
          <ac:spMkLst>
            <pc:docMk/>
            <pc:sldMk cId="707406146" sldId="26375"/>
            <ac:spMk id="9" creationId="{3A217A8D-BF1E-8F27-1D00-903BB431844D}"/>
          </ac:spMkLst>
        </pc:spChg>
        <pc:picChg chg="add del mod">
          <ac:chgData name="Natasha Talevski" userId="d6e11cb9-f322-4b55-8697-8583fee17812" providerId="ADAL" clId="{14CD3B84-2B08-4A4A-B686-2AF31806D250}" dt="2025-07-22T22:40:42.513" v="221" actId="478"/>
          <ac:picMkLst>
            <pc:docMk/>
            <pc:sldMk cId="707406146" sldId="26375"/>
            <ac:picMk id="4" creationId="{B294CFC8-8E63-1DC1-3EDB-7A5F36D5AFD0}"/>
          </ac:picMkLst>
        </pc:picChg>
        <pc:picChg chg="mod ord modCrop">
          <ac:chgData name="Natasha Talevski" userId="d6e11cb9-f322-4b55-8697-8583fee17812" providerId="ADAL" clId="{14CD3B84-2B08-4A4A-B686-2AF31806D250}" dt="2025-07-22T22:43:52.187" v="231" actId="962"/>
          <ac:picMkLst>
            <pc:docMk/>
            <pc:sldMk cId="707406146" sldId="26375"/>
            <ac:picMk id="5" creationId="{93EB68F5-FC65-8575-F036-1E31ECB3A58D}"/>
          </ac:picMkLst>
        </pc:picChg>
      </pc:sldChg>
      <pc:sldChg chg="addSp delSp modSp mod chgLayout">
        <pc:chgData name="Natasha Talevski" userId="d6e11cb9-f322-4b55-8697-8583fee17812" providerId="ADAL" clId="{14CD3B84-2B08-4A4A-B686-2AF31806D250}" dt="2025-07-22T23:03:25.847" v="410" actId="1076"/>
        <pc:sldMkLst>
          <pc:docMk/>
          <pc:sldMk cId="3977060110" sldId="26381"/>
        </pc:sldMkLst>
        <pc:spChg chg="mod ord">
          <ac:chgData name="Natasha Talevski" userId="d6e11cb9-f322-4b55-8697-8583fee17812" providerId="ADAL" clId="{14CD3B84-2B08-4A4A-B686-2AF31806D250}" dt="2025-07-22T23:02:41.486" v="402" actId="6264"/>
          <ac:spMkLst>
            <pc:docMk/>
            <pc:sldMk cId="3977060110" sldId="26381"/>
            <ac:spMk id="2" creationId="{CD087911-6789-4356-F538-4C4ABF1219E6}"/>
          </ac:spMkLst>
        </pc:spChg>
        <pc:spChg chg="mod ord">
          <ac:chgData name="Natasha Talevski" userId="d6e11cb9-f322-4b55-8697-8583fee17812" providerId="ADAL" clId="{14CD3B84-2B08-4A4A-B686-2AF31806D250}" dt="2025-07-22T23:02:41.486" v="402" actId="6264"/>
          <ac:spMkLst>
            <pc:docMk/>
            <pc:sldMk cId="3977060110" sldId="26381"/>
            <ac:spMk id="3" creationId="{9D998069-8808-F7B7-147A-0D45AF051C4E}"/>
          </ac:spMkLst>
        </pc:spChg>
        <pc:spChg chg="del">
          <ac:chgData name="Natasha Talevski" userId="d6e11cb9-f322-4b55-8697-8583fee17812" providerId="ADAL" clId="{14CD3B84-2B08-4A4A-B686-2AF31806D250}" dt="2025-07-22T22:27:41.556" v="88" actId="478"/>
          <ac:spMkLst>
            <pc:docMk/>
            <pc:sldMk cId="3977060110" sldId="26381"/>
            <ac:spMk id="5" creationId="{2B575633-A51E-476B-63C5-AC9702A2E10F}"/>
          </ac:spMkLst>
        </pc:spChg>
        <pc:spChg chg="add del mod">
          <ac:chgData name="Natasha Talevski" userId="d6e11cb9-f322-4b55-8697-8583fee17812" providerId="ADAL" clId="{14CD3B84-2B08-4A4A-B686-2AF31806D250}" dt="2025-07-22T22:27:42.964" v="89" actId="478"/>
          <ac:spMkLst>
            <pc:docMk/>
            <pc:sldMk cId="3977060110" sldId="26381"/>
            <ac:spMk id="6" creationId="{17FD5A63-4019-17E5-6A6C-779BEC3DCD83}"/>
          </ac:spMkLst>
        </pc:spChg>
        <pc:spChg chg="del mod">
          <ac:chgData name="Natasha Talevski" userId="d6e11cb9-f322-4b55-8697-8583fee17812" providerId="ADAL" clId="{14CD3B84-2B08-4A4A-B686-2AF31806D250}" dt="2025-07-22T23:02:38.646" v="401" actId="478"/>
          <ac:spMkLst>
            <pc:docMk/>
            <pc:sldMk cId="3977060110" sldId="26381"/>
            <ac:spMk id="7" creationId="{41E659CE-3503-CAAB-868D-643BC7328B29}"/>
          </ac:spMkLst>
        </pc:spChg>
        <pc:spChg chg="add del mod">
          <ac:chgData name="Natasha Talevski" userId="d6e11cb9-f322-4b55-8697-8583fee17812" providerId="ADAL" clId="{14CD3B84-2B08-4A4A-B686-2AF31806D250}" dt="2025-07-22T23:02:41.486" v="402" actId="6264"/>
          <ac:spMkLst>
            <pc:docMk/>
            <pc:sldMk cId="3977060110" sldId="26381"/>
            <ac:spMk id="8" creationId="{98CA5DBD-F945-5BAE-E01C-B24EE032F411}"/>
          </ac:spMkLst>
        </pc:spChg>
        <pc:spChg chg="add del mod">
          <ac:chgData name="Natasha Talevski" userId="d6e11cb9-f322-4b55-8697-8583fee17812" providerId="ADAL" clId="{14CD3B84-2B08-4A4A-B686-2AF31806D250}" dt="2025-07-22T23:02:41.486" v="402" actId="6264"/>
          <ac:spMkLst>
            <pc:docMk/>
            <pc:sldMk cId="3977060110" sldId="26381"/>
            <ac:spMk id="9" creationId="{FF499D90-D8C4-81AA-13D8-E584DF378AB4}"/>
          </ac:spMkLst>
        </pc:spChg>
        <pc:spChg chg="add del mod ord">
          <ac:chgData name="Natasha Talevski" userId="d6e11cb9-f322-4b55-8697-8583fee17812" providerId="ADAL" clId="{14CD3B84-2B08-4A4A-B686-2AF31806D250}" dt="2025-07-22T23:02:46.803" v="404" actId="478"/>
          <ac:spMkLst>
            <pc:docMk/>
            <pc:sldMk cId="3977060110" sldId="26381"/>
            <ac:spMk id="10" creationId="{B4772B18-5C91-561D-0DEB-6D277CC88D79}"/>
          </ac:spMkLst>
        </pc:spChg>
        <pc:spChg chg="add del mod ord">
          <ac:chgData name="Natasha Talevski" userId="d6e11cb9-f322-4b55-8697-8583fee17812" providerId="ADAL" clId="{14CD3B84-2B08-4A4A-B686-2AF31806D250}" dt="2025-07-22T23:02:43.205" v="403" actId="478"/>
          <ac:spMkLst>
            <pc:docMk/>
            <pc:sldMk cId="3977060110" sldId="26381"/>
            <ac:spMk id="11" creationId="{74B76015-C8E7-DC5C-645E-F1669F0E8AEB}"/>
          </ac:spMkLst>
        </pc:spChg>
        <pc:spChg chg="add mod">
          <ac:chgData name="Natasha Talevski" userId="d6e11cb9-f322-4b55-8697-8583fee17812" providerId="ADAL" clId="{14CD3B84-2B08-4A4A-B686-2AF31806D250}" dt="2025-07-22T23:03:25.847" v="410" actId="1076"/>
          <ac:spMkLst>
            <pc:docMk/>
            <pc:sldMk cId="3977060110" sldId="26381"/>
            <ac:spMk id="13" creationId="{AA80A8F1-DE9E-333B-0079-E76691D5C18E}"/>
          </ac:spMkLst>
        </pc:spChg>
      </pc:sldChg>
      <pc:sldChg chg="addSp delSp modSp mod modClrScheme chgLayout">
        <pc:chgData name="Natasha Talevski" userId="d6e11cb9-f322-4b55-8697-8583fee17812" providerId="ADAL" clId="{14CD3B84-2B08-4A4A-B686-2AF31806D250}" dt="2025-07-22T22:13:23.294" v="59" actId="13244"/>
        <pc:sldMkLst>
          <pc:docMk/>
          <pc:sldMk cId="3648967162" sldId="26383"/>
        </pc:sldMkLst>
        <pc:spChg chg="mod ord">
          <ac:chgData name="Natasha Talevski" userId="d6e11cb9-f322-4b55-8697-8583fee17812" providerId="ADAL" clId="{14CD3B84-2B08-4A4A-B686-2AF31806D250}" dt="2025-07-22T22:13:23.294" v="59" actId="13244"/>
          <ac:spMkLst>
            <pc:docMk/>
            <pc:sldMk cId="3648967162" sldId="26383"/>
            <ac:spMk id="2" creationId="{19C0759C-7815-62EE-E606-EBC3C273B189}"/>
          </ac:spMkLst>
        </pc:spChg>
        <pc:spChg chg="add del mod ord">
          <ac:chgData name="Natasha Talevski" userId="d6e11cb9-f322-4b55-8697-8583fee17812" providerId="ADAL" clId="{14CD3B84-2B08-4A4A-B686-2AF31806D250}" dt="2025-07-22T22:13:13.787" v="56" actId="478"/>
          <ac:spMkLst>
            <pc:docMk/>
            <pc:sldMk cId="3648967162" sldId="26383"/>
            <ac:spMk id="4" creationId="{C1616DE7-9E32-C07E-550B-01920B3C2BF0}"/>
          </ac:spMkLst>
        </pc:spChg>
        <pc:spChg chg="mod ord">
          <ac:chgData name="Natasha Talevski" userId="d6e11cb9-f322-4b55-8697-8583fee17812" providerId="ADAL" clId="{14CD3B84-2B08-4A4A-B686-2AF31806D250}" dt="2025-07-22T22:13:17.893" v="57" actId="13244"/>
          <ac:spMkLst>
            <pc:docMk/>
            <pc:sldMk cId="3648967162" sldId="26383"/>
            <ac:spMk id="5" creationId="{A7E6A87E-8352-0E8F-5677-2D3F86A4C16A}"/>
          </ac:spMkLst>
        </pc:spChg>
        <pc:spChg chg="add del mod ord">
          <ac:chgData name="Natasha Talevski" userId="d6e11cb9-f322-4b55-8697-8583fee17812" providerId="ADAL" clId="{14CD3B84-2B08-4A4A-B686-2AF31806D250}" dt="2025-07-22T22:13:11.833" v="55" actId="478"/>
          <ac:spMkLst>
            <pc:docMk/>
            <pc:sldMk cId="3648967162" sldId="26383"/>
            <ac:spMk id="6" creationId="{CA2649DF-A214-E0CD-51BB-28EC99F434D0}"/>
          </ac:spMkLst>
        </pc:spChg>
      </pc:sldChg>
      <pc:sldChg chg="addSp delSp modSp mod modClrScheme chgLayout">
        <pc:chgData name="Natasha Talevski" userId="d6e11cb9-f322-4b55-8697-8583fee17812" providerId="ADAL" clId="{14CD3B84-2B08-4A4A-B686-2AF31806D250}" dt="2025-07-22T23:04:24.377" v="414" actId="13244"/>
        <pc:sldMkLst>
          <pc:docMk/>
          <pc:sldMk cId="464546308" sldId="26394"/>
        </pc:sldMkLst>
        <pc:spChg chg="add del mod">
          <ac:chgData name="Natasha Talevski" userId="d6e11cb9-f322-4b55-8697-8583fee17812" providerId="ADAL" clId="{14CD3B84-2B08-4A4A-B686-2AF31806D250}" dt="2025-07-22T23:04:13.368" v="411" actId="6264"/>
          <ac:spMkLst>
            <pc:docMk/>
            <pc:sldMk cId="464546308" sldId="26394"/>
            <ac:spMk id="2" creationId="{59047BCF-1072-CF1A-1826-CACFE9D9DC0C}"/>
          </ac:spMkLst>
        </pc:spChg>
        <pc:spChg chg="mod ord">
          <ac:chgData name="Natasha Talevski" userId="d6e11cb9-f322-4b55-8697-8583fee17812" providerId="ADAL" clId="{14CD3B84-2B08-4A4A-B686-2AF31806D250}" dt="2025-07-22T23:04:24.377" v="414" actId="13244"/>
          <ac:spMkLst>
            <pc:docMk/>
            <pc:sldMk cId="464546308" sldId="26394"/>
            <ac:spMk id="3" creationId="{D9B60D3E-5E63-235A-3C7B-D94C1A09E768}"/>
          </ac:spMkLst>
        </pc:spChg>
        <pc:spChg chg="add del mod">
          <ac:chgData name="Natasha Talevski" userId="d6e11cb9-f322-4b55-8697-8583fee17812" providerId="ADAL" clId="{14CD3B84-2B08-4A4A-B686-2AF31806D250}" dt="2025-07-22T23:04:13.368" v="411" actId="6264"/>
          <ac:spMkLst>
            <pc:docMk/>
            <pc:sldMk cId="464546308" sldId="26394"/>
            <ac:spMk id="4" creationId="{6BAB41D6-6160-764B-8DBA-B6C6255FBD56}"/>
          </ac:spMkLst>
        </pc:spChg>
        <pc:spChg chg="add del mod">
          <ac:chgData name="Natasha Talevski" userId="d6e11cb9-f322-4b55-8697-8583fee17812" providerId="ADAL" clId="{14CD3B84-2B08-4A4A-B686-2AF31806D250}" dt="2025-07-22T23:04:13.368" v="411" actId="6264"/>
          <ac:spMkLst>
            <pc:docMk/>
            <pc:sldMk cId="464546308" sldId="26394"/>
            <ac:spMk id="5" creationId="{1FB1D3EA-1CE5-E877-B20F-7055771B02E6}"/>
          </ac:spMkLst>
        </pc:spChg>
        <pc:spChg chg="add del mod">
          <ac:chgData name="Natasha Talevski" userId="d6e11cb9-f322-4b55-8697-8583fee17812" providerId="ADAL" clId="{14CD3B84-2B08-4A4A-B686-2AF31806D250}" dt="2025-07-22T23:04:13.368" v="411" actId="6264"/>
          <ac:spMkLst>
            <pc:docMk/>
            <pc:sldMk cId="464546308" sldId="26394"/>
            <ac:spMk id="6" creationId="{76BB9EEE-B789-1CAD-8F0E-FBD66A787EC2}"/>
          </ac:spMkLst>
        </pc:spChg>
        <pc:spChg chg="mod ord">
          <ac:chgData name="Natasha Talevski" userId="d6e11cb9-f322-4b55-8697-8583fee17812" providerId="ADAL" clId="{14CD3B84-2B08-4A4A-B686-2AF31806D250}" dt="2025-07-22T23:04:13.368" v="411" actId="6264"/>
          <ac:spMkLst>
            <pc:docMk/>
            <pc:sldMk cId="464546308" sldId="26394"/>
            <ac:spMk id="11" creationId="{FF712126-C080-42EB-F0F8-F7E12784C8B0}"/>
          </ac:spMkLst>
        </pc:spChg>
        <pc:spChg chg="mod ord">
          <ac:chgData name="Natasha Talevski" userId="d6e11cb9-f322-4b55-8697-8583fee17812" providerId="ADAL" clId="{14CD3B84-2B08-4A4A-B686-2AF31806D250}" dt="2025-07-22T23:04:13.368" v="411" actId="6264"/>
          <ac:spMkLst>
            <pc:docMk/>
            <pc:sldMk cId="464546308" sldId="26394"/>
            <ac:spMk id="12" creationId="{023266A0-31E7-81D2-CA47-26C6234BF919}"/>
          </ac:spMkLst>
        </pc:spChg>
        <pc:spChg chg="mod ord">
          <ac:chgData name="Natasha Talevski" userId="d6e11cb9-f322-4b55-8697-8583fee17812" providerId="ADAL" clId="{14CD3B84-2B08-4A4A-B686-2AF31806D250}" dt="2025-07-22T23:04:13.368" v="411" actId="6264"/>
          <ac:spMkLst>
            <pc:docMk/>
            <pc:sldMk cId="464546308" sldId="26394"/>
            <ac:spMk id="29" creationId="{A5C375F5-0DE9-74D7-741D-877F3EC1703B}"/>
          </ac:spMkLst>
        </pc:spChg>
      </pc:sldChg>
      <pc:sldChg chg="addSp delSp modSp del mod modClrScheme chgLayout">
        <pc:chgData name="Natasha Talevski" userId="d6e11cb9-f322-4b55-8697-8583fee17812" providerId="ADAL" clId="{14CD3B84-2B08-4A4A-B686-2AF31806D250}" dt="2025-07-22T22:46:01.765" v="265" actId="2696"/>
        <pc:sldMkLst>
          <pc:docMk/>
          <pc:sldMk cId="1969901125" sldId="26395"/>
        </pc:sldMkLst>
        <pc:spChg chg="mod ord">
          <ac:chgData name="Natasha Talevski" userId="d6e11cb9-f322-4b55-8697-8583fee17812" providerId="ADAL" clId="{14CD3B84-2B08-4A4A-B686-2AF31806D250}" dt="2025-07-22T22:39:00.239" v="198" actId="13244"/>
          <ac:spMkLst>
            <pc:docMk/>
            <pc:sldMk cId="1969901125" sldId="26395"/>
            <ac:spMk id="2" creationId="{C0F9FA10-A148-5996-451A-2E3256D8BF87}"/>
          </ac:spMkLst>
        </pc:spChg>
        <pc:spChg chg="mod ord">
          <ac:chgData name="Natasha Talevski" userId="d6e11cb9-f322-4b55-8697-8583fee17812" providerId="ADAL" clId="{14CD3B84-2B08-4A4A-B686-2AF31806D250}" dt="2025-07-22T22:38:51.175" v="196" actId="13244"/>
          <ac:spMkLst>
            <pc:docMk/>
            <pc:sldMk cId="1969901125" sldId="26395"/>
            <ac:spMk id="3" creationId="{A9B11CF6-8A2C-06CC-ACB0-8DC364DC5B34}"/>
          </ac:spMkLst>
        </pc:spChg>
        <pc:spChg chg="add mod">
          <ac:chgData name="Natasha Talevski" userId="d6e11cb9-f322-4b55-8697-8583fee17812" providerId="ADAL" clId="{14CD3B84-2B08-4A4A-B686-2AF31806D250}" dt="2025-07-22T22:38:37.867" v="193" actId="14100"/>
          <ac:spMkLst>
            <pc:docMk/>
            <pc:sldMk cId="1969901125" sldId="26395"/>
            <ac:spMk id="4" creationId="{1FFCF14E-5821-712A-2E71-9523BF0692A1}"/>
          </ac:spMkLst>
        </pc:spChg>
        <pc:spChg chg="mod ord">
          <ac:chgData name="Natasha Talevski" userId="d6e11cb9-f322-4b55-8697-8583fee17812" providerId="ADAL" clId="{14CD3B84-2B08-4A4A-B686-2AF31806D250}" dt="2025-07-22T22:38:15.012" v="185" actId="700"/>
          <ac:spMkLst>
            <pc:docMk/>
            <pc:sldMk cId="1969901125" sldId="26395"/>
            <ac:spMk id="11" creationId="{28CB3492-E360-3765-08EA-06EB7AEFF8BC}"/>
          </ac:spMkLst>
        </pc:spChg>
        <pc:spChg chg="mod ord">
          <ac:chgData name="Natasha Talevski" userId="d6e11cb9-f322-4b55-8697-8583fee17812" providerId="ADAL" clId="{14CD3B84-2B08-4A4A-B686-2AF31806D250}" dt="2025-07-22T22:38:15.012" v="185" actId="700"/>
          <ac:spMkLst>
            <pc:docMk/>
            <pc:sldMk cId="1969901125" sldId="26395"/>
            <ac:spMk id="12" creationId="{1F9EE737-EC98-F9C7-1F4B-674633CD9829}"/>
          </ac:spMkLst>
        </pc:spChg>
        <pc:spChg chg="del">
          <ac:chgData name="Natasha Talevski" userId="d6e11cb9-f322-4b55-8697-8583fee17812" providerId="ADAL" clId="{14CD3B84-2B08-4A4A-B686-2AF31806D250}" dt="2025-07-22T22:38:39.954" v="194" actId="478"/>
          <ac:spMkLst>
            <pc:docMk/>
            <pc:sldMk cId="1969901125" sldId="26395"/>
            <ac:spMk id="13" creationId="{9758C659-CD94-5AE4-814C-DEC811E87F27}"/>
          </ac:spMkLst>
        </pc:spChg>
        <pc:picChg chg="mod ord">
          <ac:chgData name="Natasha Talevski" userId="d6e11cb9-f322-4b55-8697-8583fee17812" providerId="ADAL" clId="{14CD3B84-2B08-4A4A-B686-2AF31806D250}" dt="2025-07-22T22:38:52.993" v="197" actId="13244"/>
          <ac:picMkLst>
            <pc:docMk/>
            <pc:sldMk cId="1969901125" sldId="26395"/>
            <ac:picMk id="10" creationId="{833067B7-962F-4698-31B8-028DC308EAE8}"/>
          </ac:picMkLst>
        </pc:picChg>
      </pc:sldChg>
      <pc:sldChg chg="addSp delSp modSp mod modClrScheme chgLayout">
        <pc:chgData name="Natasha Talevski" userId="d6e11cb9-f322-4b55-8697-8583fee17812" providerId="ADAL" clId="{14CD3B84-2B08-4A4A-B686-2AF31806D250}" dt="2025-07-22T22:50:08.552" v="331" actId="403"/>
        <pc:sldMkLst>
          <pc:docMk/>
          <pc:sldMk cId="3484042642" sldId="26397"/>
        </pc:sldMkLst>
        <pc:spChg chg="del mod">
          <ac:chgData name="Natasha Talevski" userId="d6e11cb9-f322-4b55-8697-8583fee17812" providerId="ADAL" clId="{14CD3B84-2B08-4A4A-B686-2AF31806D250}" dt="2025-07-22T22:49:27.292" v="322" actId="478"/>
          <ac:spMkLst>
            <pc:docMk/>
            <pc:sldMk cId="3484042642" sldId="26397"/>
            <ac:spMk id="2" creationId="{CBB31429-89C3-6307-975B-BE6B17D7A833}"/>
          </ac:spMkLst>
        </pc:spChg>
        <pc:spChg chg="mod ord">
          <ac:chgData name="Natasha Talevski" userId="d6e11cb9-f322-4b55-8697-8583fee17812" providerId="ADAL" clId="{14CD3B84-2B08-4A4A-B686-2AF31806D250}" dt="2025-07-22T22:49:40.211" v="324" actId="962"/>
          <ac:spMkLst>
            <pc:docMk/>
            <pc:sldMk cId="3484042642" sldId="26397"/>
            <ac:spMk id="3" creationId="{68062B36-9F0D-BE0A-8929-C4DB80689D96}"/>
          </ac:spMkLst>
        </pc:spChg>
        <pc:spChg chg="add mod ord">
          <ac:chgData name="Natasha Talevski" userId="d6e11cb9-f322-4b55-8697-8583fee17812" providerId="ADAL" clId="{14CD3B84-2B08-4A4A-B686-2AF31806D250}" dt="2025-07-22T22:49:51.386" v="328" actId="13244"/>
          <ac:spMkLst>
            <pc:docMk/>
            <pc:sldMk cId="3484042642" sldId="26397"/>
            <ac:spMk id="5" creationId="{1F5785B2-DE70-53E4-B0B8-61A2CD490ED8}"/>
          </ac:spMkLst>
        </pc:spChg>
        <pc:spChg chg="add mod ord">
          <ac:chgData name="Natasha Talevski" userId="d6e11cb9-f322-4b55-8697-8583fee17812" providerId="ADAL" clId="{14CD3B84-2B08-4A4A-B686-2AF31806D250}" dt="2025-07-22T22:49:53.078" v="329" actId="13244"/>
          <ac:spMkLst>
            <pc:docMk/>
            <pc:sldMk cId="3484042642" sldId="26397"/>
            <ac:spMk id="7" creationId="{6B352B88-0422-FA7D-B4AD-B191B58F01A2}"/>
          </ac:spMkLst>
        </pc:spChg>
        <pc:spChg chg="mod ord">
          <ac:chgData name="Natasha Talevski" userId="d6e11cb9-f322-4b55-8697-8583fee17812" providerId="ADAL" clId="{14CD3B84-2B08-4A4A-B686-2AF31806D250}" dt="2025-07-22T22:50:08.552" v="331" actId="403"/>
          <ac:spMkLst>
            <pc:docMk/>
            <pc:sldMk cId="3484042642" sldId="26397"/>
            <ac:spMk id="11" creationId="{CE7BC792-B060-DAAA-D185-9F84D040DD2D}"/>
          </ac:spMkLst>
        </pc:spChg>
        <pc:spChg chg="del mod ord">
          <ac:chgData name="Natasha Talevski" userId="d6e11cb9-f322-4b55-8697-8583fee17812" providerId="ADAL" clId="{14CD3B84-2B08-4A4A-B686-2AF31806D250}" dt="2025-07-22T22:47:58.196" v="296" actId="478"/>
          <ac:spMkLst>
            <pc:docMk/>
            <pc:sldMk cId="3484042642" sldId="26397"/>
            <ac:spMk id="12" creationId="{2961CF03-9EFA-10F0-7853-32CF2E0060D0}"/>
          </ac:spMkLst>
        </pc:spChg>
        <pc:spChg chg="add mod">
          <ac:chgData name="Natasha Talevski" userId="d6e11cb9-f322-4b55-8697-8583fee17812" providerId="ADAL" clId="{14CD3B84-2B08-4A4A-B686-2AF31806D250}" dt="2025-07-22T22:49:26.051" v="321"/>
          <ac:spMkLst>
            <pc:docMk/>
            <pc:sldMk cId="3484042642" sldId="26397"/>
            <ac:spMk id="13" creationId="{55417E21-3C6B-411A-F957-7C780C19304A}"/>
          </ac:spMkLst>
        </pc:spChg>
        <pc:spChg chg="del mod ord">
          <ac:chgData name="Natasha Talevski" userId="d6e11cb9-f322-4b55-8697-8583fee17812" providerId="ADAL" clId="{14CD3B84-2B08-4A4A-B686-2AF31806D250}" dt="2025-07-22T22:47:59.889" v="297" actId="478"/>
          <ac:spMkLst>
            <pc:docMk/>
            <pc:sldMk cId="3484042642" sldId="26397"/>
            <ac:spMk id="31" creationId="{AEF7F949-2A17-8E9B-3814-31BD25C9B980}"/>
          </ac:spMkLst>
        </pc:spChg>
        <pc:picChg chg="add del mod">
          <ac:chgData name="Natasha Talevski" userId="d6e11cb9-f322-4b55-8697-8583fee17812" providerId="ADAL" clId="{14CD3B84-2B08-4A4A-B686-2AF31806D250}" dt="2025-07-22T22:49:19.491" v="318" actId="478"/>
          <ac:picMkLst>
            <pc:docMk/>
            <pc:sldMk cId="3484042642" sldId="26397"/>
            <ac:picMk id="8" creationId="{60F4C6C5-A401-CF8C-1C66-B88AEEE17B16}"/>
          </ac:picMkLst>
        </pc:picChg>
        <pc:picChg chg="add mod">
          <ac:chgData name="Natasha Talevski" userId="d6e11cb9-f322-4b55-8697-8583fee17812" providerId="ADAL" clId="{14CD3B84-2B08-4A4A-B686-2AF31806D250}" dt="2025-07-22T22:48:52.425" v="311" actId="571"/>
          <ac:picMkLst>
            <pc:docMk/>
            <pc:sldMk cId="3484042642" sldId="26397"/>
            <ac:picMk id="9" creationId="{D8186226-252E-9D3F-E170-372F0B0DB36C}"/>
          </ac:picMkLst>
        </pc:picChg>
        <pc:picChg chg="mod ord modCrop">
          <ac:chgData name="Natasha Talevski" userId="d6e11cb9-f322-4b55-8697-8583fee17812" providerId="ADAL" clId="{14CD3B84-2B08-4A4A-B686-2AF31806D250}" dt="2025-07-22T22:49:33.420" v="323" actId="962"/>
          <ac:picMkLst>
            <pc:docMk/>
            <pc:sldMk cId="3484042642" sldId="26397"/>
            <ac:picMk id="10" creationId="{65CE5C16-D3C7-23A3-9004-311BBE03F58D}"/>
          </ac:picMkLst>
        </pc:picChg>
      </pc:sldChg>
      <pc:sldChg chg="addSp delSp modSp mod modClrScheme chgLayout">
        <pc:chgData name="Natasha Talevski" userId="d6e11cb9-f322-4b55-8697-8583fee17812" providerId="ADAL" clId="{14CD3B84-2B08-4A4A-B686-2AF31806D250}" dt="2025-07-22T23:25:35.664" v="441" actId="478"/>
        <pc:sldMkLst>
          <pc:docMk/>
          <pc:sldMk cId="2212264922" sldId="26505"/>
        </pc:sldMkLst>
        <pc:spChg chg="add del mod ord">
          <ac:chgData name="Natasha Talevski" userId="d6e11cb9-f322-4b55-8697-8583fee17812" providerId="ADAL" clId="{14CD3B84-2B08-4A4A-B686-2AF31806D250}" dt="2025-07-22T22:09:42.697" v="13" actId="478"/>
          <ac:spMkLst>
            <pc:docMk/>
            <pc:sldMk cId="2212264922" sldId="26505"/>
            <ac:spMk id="2" creationId="{AF0FD74F-8CEB-BD1E-7C40-2E5B11DAAEAF}"/>
          </ac:spMkLst>
        </pc:spChg>
        <pc:spChg chg="mod ord">
          <ac:chgData name="Natasha Talevski" userId="d6e11cb9-f322-4b55-8697-8583fee17812" providerId="ADAL" clId="{14CD3B84-2B08-4A4A-B686-2AF31806D250}" dt="2025-07-22T22:09:37.589" v="11" actId="700"/>
          <ac:spMkLst>
            <pc:docMk/>
            <pc:sldMk cId="2212264922" sldId="26505"/>
            <ac:spMk id="3" creationId="{2EF38185-B00A-9878-8E80-7D55E5647711}"/>
          </ac:spMkLst>
        </pc:spChg>
        <pc:spChg chg="del mod">
          <ac:chgData name="Natasha Talevski" userId="d6e11cb9-f322-4b55-8697-8583fee17812" providerId="ADAL" clId="{14CD3B84-2B08-4A4A-B686-2AF31806D250}" dt="2025-07-22T23:25:35.664" v="441" actId="478"/>
          <ac:spMkLst>
            <pc:docMk/>
            <pc:sldMk cId="2212264922" sldId="26505"/>
            <ac:spMk id="5" creationId="{95295570-5079-05D7-1879-5BEEA24E671F}"/>
          </ac:spMkLst>
        </pc:spChg>
        <pc:spChg chg="add del mod ord">
          <ac:chgData name="Natasha Talevski" userId="d6e11cb9-f322-4b55-8697-8583fee17812" providerId="ADAL" clId="{14CD3B84-2B08-4A4A-B686-2AF31806D250}" dt="2025-07-22T22:09:41.002" v="12" actId="478"/>
          <ac:spMkLst>
            <pc:docMk/>
            <pc:sldMk cId="2212264922" sldId="26505"/>
            <ac:spMk id="6" creationId="{E7BB6338-0772-0680-95EA-0232A8E12383}"/>
          </ac:spMkLst>
        </pc:spChg>
        <pc:spChg chg="mod ord">
          <ac:chgData name="Natasha Talevski" userId="d6e11cb9-f322-4b55-8697-8583fee17812" providerId="ADAL" clId="{14CD3B84-2B08-4A4A-B686-2AF31806D250}" dt="2025-07-22T22:09:47.326" v="14" actId="1076"/>
          <ac:spMkLst>
            <pc:docMk/>
            <pc:sldMk cId="2212264922" sldId="26505"/>
            <ac:spMk id="10" creationId="{CA5E7E5A-B4C4-F5B9-98E5-6C838D018316}"/>
          </ac:spMkLst>
        </pc:spChg>
        <pc:spChg chg="mod ord">
          <ac:chgData name="Natasha Talevski" userId="d6e11cb9-f322-4b55-8697-8583fee17812" providerId="ADAL" clId="{14CD3B84-2B08-4A4A-B686-2AF31806D250}" dt="2025-07-22T22:09:37.589" v="11" actId="700"/>
          <ac:spMkLst>
            <pc:docMk/>
            <pc:sldMk cId="2212264922" sldId="26505"/>
            <ac:spMk id="11" creationId="{3D12AD43-6748-1D46-1B69-DCBF45A45856}"/>
          </ac:spMkLst>
        </pc:spChg>
        <pc:picChg chg="mod ord">
          <ac:chgData name="Natasha Talevski" userId="d6e11cb9-f322-4b55-8697-8583fee17812" providerId="ADAL" clId="{14CD3B84-2B08-4A4A-B686-2AF31806D250}" dt="2025-07-22T23:25:33.715" v="440" actId="1076"/>
          <ac:picMkLst>
            <pc:docMk/>
            <pc:sldMk cId="2212264922" sldId="26505"/>
            <ac:picMk id="4" creationId="{AF7D6558-2F96-52E8-DD8B-9427173DB780}"/>
          </ac:picMkLst>
        </pc:picChg>
      </pc:sldChg>
      <pc:sldChg chg="addSp delSp modSp mod modClrScheme chgLayout">
        <pc:chgData name="Natasha Talevski" userId="d6e11cb9-f322-4b55-8697-8583fee17812" providerId="ADAL" clId="{14CD3B84-2B08-4A4A-B686-2AF31806D250}" dt="2025-07-22T23:05:02.734" v="424" actId="962"/>
        <pc:sldMkLst>
          <pc:docMk/>
          <pc:sldMk cId="1702570372" sldId="26506"/>
        </pc:sldMkLst>
        <pc:spChg chg="add del mod">
          <ac:chgData name="Natasha Talevski" userId="d6e11cb9-f322-4b55-8697-8583fee17812" providerId="ADAL" clId="{14CD3B84-2B08-4A4A-B686-2AF31806D250}" dt="2025-07-22T23:04:40.497" v="417" actId="6264"/>
          <ac:spMkLst>
            <pc:docMk/>
            <pc:sldMk cId="1702570372" sldId="26506"/>
            <ac:spMk id="2" creationId="{9AB10BBB-172E-C2B2-762D-9663544AA55E}"/>
          </ac:spMkLst>
        </pc:spChg>
        <pc:spChg chg="mod ord">
          <ac:chgData name="Natasha Talevski" userId="d6e11cb9-f322-4b55-8697-8583fee17812" providerId="ADAL" clId="{14CD3B84-2B08-4A4A-B686-2AF31806D250}" dt="2025-07-22T23:05:02.734" v="424" actId="962"/>
          <ac:spMkLst>
            <pc:docMk/>
            <pc:sldMk cId="1702570372" sldId="26506"/>
            <ac:spMk id="3" creationId="{FEF011F0-56FD-56AE-6874-C4F16869956E}"/>
          </ac:spMkLst>
        </pc:spChg>
        <pc:spChg chg="add del mod">
          <ac:chgData name="Natasha Talevski" userId="d6e11cb9-f322-4b55-8697-8583fee17812" providerId="ADAL" clId="{14CD3B84-2B08-4A4A-B686-2AF31806D250}" dt="2025-07-22T23:04:40.497" v="417" actId="6264"/>
          <ac:spMkLst>
            <pc:docMk/>
            <pc:sldMk cId="1702570372" sldId="26506"/>
            <ac:spMk id="4" creationId="{40DAC476-263B-E16B-0778-B0FAC4039F99}"/>
          </ac:spMkLst>
        </pc:spChg>
        <pc:spChg chg="add del mod">
          <ac:chgData name="Natasha Talevski" userId="d6e11cb9-f322-4b55-8697-8583fee17812" providerId="ADAL" clId="{14CD3B84-2B08-4A4A-B686-2AF31806D250}" dt="2025-07-22T23:04:40.497" v="417" actId="6264"/>
          <ac:spMkLst>
            <pc:docMk/>
            <pc:sldMk cId="1702570372" sldId="26506"/>
            <ac:spMk id="5" creationId="{E43FAE35-7E09-D6CA-6E4B-786402E4B27B}"/>
          </ac:spMkLst>
        </pc:spChg>
        <pc:spChg chg="add del mod">
          <ac:chgData name="Natasha Talevski" userId="d6e11cb9-f322-4b55-8697-8583fee17812" providerId="ADAL" clId="{14CD3B84-2B08-4A4A-B686-2AF31806D250}" dt="2025-07-22T23:04:40.497" v="417" actId="6264"/>
          <ac:spMkLst>
            <pc:docMk/>
            <pc:sldMk cId="1702570372" sldId="26506"/>
            <ac:spMk id="6" creationId="{E6BCA94D-8E07-D766-D078-15CE79D0589D}"/>
          </ac:spMkLst>
        </pc:spChg>
        <pc:spChg chg="add del mod">
          <ac:chgData name="Natasha Talevski" userId="d6e11cb9-f322-4b55-8697-8583fee17812" providerId="ADAL" clId="{14CD3B84-2B08-4A4A-B686-2AF31806D250}" dt="2025-07-22T23:04:42.686" v="418" actId="6264"/>
          <ac:spMkLst>
            <pc:docMk/>
            <pc:sldMk cId="1702570372" sldId="26506"/>
            <ac:spMk id="7" creationId="{5CAA92AD-DA7A-170E-84A1-BF0877829BF5}"/>
          </ac:spMkLst>
        </pc:spChg>
        <pc:spChg chg="add del mod">
          <ac:chgData name="Natasha Talevski" userId="d6e11cb9-f322-4b55-8697-8583fee17812" providerId="ADAL" clId="{14CD3B84-2B08-4A4A-B686-2AF31806D250}" dt="2025-07-22T23:04:42.686" v="418" actId="6264"/>
          <ac:spMkLst>
            <pc:docMk/>
            <pc:sldMk cId="1702570372" sldId="26506"/>
            <ac:spMk id="8" creationId="{0F4A0A37-FAA4-F838-9A52-943DD94A35EB}"/>
          </ac:spMkLst>
        </pc:spChg>
        <pc:spChg chg="add del mod">
          <ac:chgData name="Natasha Talevski" userId="d6e11cb9-f322-4b55-8697-8583fee17812" providerId="ADAL" clId="{14CD3B84-2B08-4A4A-B686-2AF31806D250}" dt="2025-07-22T23:04:42.686" v="418" actId="6264"/>
          <ac:spMkLst>
            <pc:docMk/>
            <pc:sldMk cId="1702570372" sldId="26506"/>
            <ac:spMk id="9" creationId="{CA69B6CC-5FA1-AAE3-9CEC-F72D312A8776}"/>
          </ac:spMkLst>
        </pc:spChg>
        <pc:spChg chg="add del mod">
          <ac:chgData name="Natasha Talevski" userId="d6e11cb9-f322-4b55-8697-8583fee17812" providerId="ADAL" clId="{14CD3B84-2B08-4A4A-B686-2AF31806D250}" dt="2025-07-22T23:04:42.686" v="418" actId="6264"/>
          <ac:spMkLst>
            <pc:docMk/>
            <pc:sldMk cId="1702570372" sldId="26506"/>
            <ac:spMk id="10" creationId="{610202BE-4CA2-CF19-D9DC-1ED65679D9A7}"/>
          </ac:spMkLst>
        </pc:spChg>
        <pc:spChg chg="mod ord">
          <ac:chgData name="Natasha Talevski" userId="d6e11cb9-f322-4b55-8697-8583fee17812" providerId="ADAL" clId="{14CD3B84-2B08-4A4A-B686-2AF31806D250}" dt="2025-07-22T23:04:56.738" v="421" actId="13244"/>
          <ac:spMkLst>
            <pc:docMk/>
            <pc:sldMk cId="1702570372" sldId="26506"/>
            <ac:spMk id="11" creationId="{9DA9696E-4897-B3F6-5B39-AAD9D4E09ED1}"/>
          </ac:spMkLst>
        </pc:spChg>
        <pc:spChg chg="mod ord">
          <ac:chgData name="Natasha Talevski" userId="d6e11cb9-f322-4b55-8697-8583fee17812" providerId="ADAL" clId="{14CD3B84-2B08-4A4A-B686-2AF31806D250}" dt="2025-07-22T23:05:00.588" v="423" actId="13244"/>
          <ac:spMkLst>
            <pc:docMk/>
            <pc:sldMk cId="1702570372" sldId="26506"/>
            <ac:spMk id="12" creationId="{3C7754AA-19BA-707E-AD07-E5E087413259}"/>
          </ac:spMkLst>
        </pc:spChg>
        <pc:spChg chg="mod ord">
          <ac:chgData name="Natasha Talevski" userId="d6e11cb9-f322-4b55-8697-8583fee17812" providerId="ADAL" clId="{14CD3B84-2B08-4A4A-B686-2AF31806D250}" dt="2025-07-22T23:04:58.805" v="422" actId="13244"/>
          <ac:spMkLst>
            <pc:docMk/>
            <pc:sldMk cId="1702570372" sldId="26506"/>
            <ac:spMk id="29" creationId="{F529283E-DCC7-6630-2E4B-BFACEDC3684B}"/>
          </ac:spMkLst>
        </pc:spChg>
      </pc:sldChg>
      <pc:sldChg chg="modSp mod modClrScheme chgLayout">
        <pc:chgData name="Natasha Talevski" userId="d6e11cb9-f322-4b55-8697-8583fee17812" providerId="ADAL" clId="{14CD3B84-2B08-4A4A-B686-2AF31806D250}" dt="2025-07-22T22:13:04.824" v="53" actId="700"/>
        <pc:sldMkLst>
          <pc:docMk/>
          <pc:sldMk cId="2362506638" sldId="26507"/>
        </pc:sldMkLst>
        <pc:spChg chg="mod ord">
          <ac:chgData name="Natasha Talevski" userId="d6e11cb9-f322-4b55-8697-8583fee17812" providerId="ADAL" clId="{14CD3B84-2B08-4A4A-B686-2AF31806D250}" dt="2025-07-22T22:13:04.824" v="53" actId="700"/>
          <ac:spMkLst>
            <pc:docMk/>
            <pc:sldMk cId="2362506638" sldId="26507"/>
            <ac:spMk id="3" creationId="{48754750-D8A5-E82E-3983-4D43DB208CBC}"/>
          </ac:spMkLst>
        </pc:spChg>
        <pc:spChg chg="mod ord">
          <ac:chgData name="Natasha Talevski" userId="d6e11cb9-f322-4b55-8697-8583fee17812" providerId="ADAL" clId="{14CD3B84-2B08-4A4A-B686-2AF31806D250}" dt="2025-07-22T22:13:04.824" v="53" actId="700"/>
          <ac:spMkLst>
            <pc:docMk/>
            <pc:sldMk cId="2362506638" sldId="26507"/>
            <ac:spMk id="6" creationId="{6DF32B8D-8880-9865-6FCF-459255C259DF}"/>
          </ac:spMkLst>
        </pc:spChg>
      </pc:sldChg>
      <pc:sldChg chg="addSp delSp modSp mod modClrScheme chgLayout">
        <pc:chgData name="Natasha Talevski" userId="d6e11cb9-f322-4b55-8697-8583fee17812" providerId="ADAL" clId="{14CD3B84-2B08-4A4A-B686-2AF31806D250}" dt="2025-07-22T22:53:39.746" v="348" actId="1076"/>
        <pc:sldMkLst>
          <pc:docMk/>
          <pc:sldMk cId="1675741899" sldId="26508"/>
        </pc:sldMkLst>
        <pc:spChg chg="mod ord">
          <ac:chgData name="Natasha Talevski" userId="d6e11cb9-f322-4b55-8697-8583fee17812" providerId="ADAL" clId="{14CD3B84-2B08-4A4A-B686-2AF31806D250}" dt="2025-07-22T22:53:35.299" v="347" actId="13244"/>
          <ac:spMkLst>
            <pc:docMk/>
            <pc:sldMk cId="1675741899" sldId="26508"/>
            <ac:spMk id="2" creationId="{A0CAFAA1-6161-A28F-B939-EB118DFA3825}"/>
          </ac:spMkLst>
        </pc:spChg>
        <pc:spChg chg="mod">
          <ac:chgData name="Natasha Talevski" userId="d6e11cb9-f322-4b55-8697-8583fee17812" providerId="ADAL" clId="{14CD3B84-2B08-4A4A-B686-2AF31806D250}" dt="2025-07-22T22:53:39.746" v="348" actId="1076"/>
          <ac:spMkLst>
            <pc:docMk/>
            <pc:sldMk cId="1675741899" sldId="26508"/>
            <ac:spMk id="3" creationId="{7D929EEE-AF2B-B045-D8D9-EAEDE4435DE6}"/>
          </ac:spMkLst>
        </pc:spChg>
        <pc:spChg chg="add del mod ord">
          <ac:chgData name="Natasha Talevski" userId="d6e11cb9-f322-4b55-8697-8583fee17812" providerId="ADAL" clId="{14CD3B84-2B08-4A4A-B686-2AF31806D250}" dt="2025-07-22T22:53:25.004" v="343" actId="478"/>
          <ac:spMkLst>
            <pc:docMk/>
            <pc:sldMk cId="1675741899" sldId="26508"/>
            <ac:spMk id="4" creationId="{6304403C-914B-D2BA-B04F-D94A76A953CE}"/>
          </ac:spMkLst>
        </pc:spChg>
        <pc:spChg chg="mod ord">
          <ac:chgData name="Natasha Talevski" userId="d6e11cb9-f322-4b55-8697-8583fee17812" providerId="ADAL" clId="{14CD3B84-2B08-4A4A-B686-2AF31806D250}" dt="2025-07-22T22:53:34.104" v="346" actId="13244"/>
          <ac:spMkLst>
            <pc:docMk/>
            <pc:sldMk cId="1675741899" sldId="26508"/>
            <ac:spMk id="5" creationId="{66D98A26-BD21-6EA6-A6F3-F3CA5A8F7A26}"/>
          </ac:spMkLst>
        </pc:spChg>
        <pc:spChg chg="add del mod ord">
          <ac:chgData name="Natasha Talevski" userId="d6e11cb9-f322-4b55-8697-8583fee17812" providerId="ADAL" clId="{14CD3B84-2B08-4A4A-B686-2AF31806D250}" dt="2025-07-22T22:53:26.012" v="344" actId="478"/>
          <ac:spMkLst>
            <pc:docMk/>
            <pc:sldMk cId="1675741899" sldId="26508"/>
            <ac:spMk id="6" creationId="{25B70F79-7709-189E-7614-ED57D3221241}"/>
          </ac:spMkLst>
        </pc:spChg>
      </pc:sldChg>
      <pc:sldChg chg="modSp mod modClrScheme chgLayout">
        <pc:chgData name="Natasha Talevski" userId="d6e11cb9-f322-4b55-8697-8583fee17812" providerId="ADAL" clId="{14CD3B84-2B08-4A4A-B686-2AF31806D250}" dt="2025-07-22T22:52:38.565" v="338" actId="700"/>
        <pc:sldMkLst>
          <pc:docMk/>
          <pc:sldMk cId="2251155368" sldId="26509"/>
        </pc:sldMkLst>
        <pc:spChg chg="mod ord">
          <ac:chgData name="Natasha Talevski" userId="d6e11cb9-f322-4b55-8697-8583fee17812" providerId="ADAL" clId="{14CD3B84-2B08-4A4A-B686-2AF31806D250}" dt="2025-07-22T22:52:38.565" v="338" actId="700"/>
          <ac:spMkLst>
            <pc:docMk/>
            <pc:sldMk cId="2251155368" sldId="26509"/>
            <ac:spMk id="3" creationId="{A60691EA-CCEC-A810-F3E4-2833B5D33340}"/>
          </ac:spMkLst>
        </pc:spChg>
        <pc:spChg chg="mod ord">
          <ac:chgData name="Natasha Talevski" userId="d6e11cb9-f322-4b55-8697-8583fee17812" providerId="ADAL" clId="{14CD3B84-2B08-4A4A-B686-2AF31806D250}" dt="2025-07-22T22:52:38.565" v="338" actId="700"/>
          <ac:spMkLst>
            <pc:docMk/>
            <pc:sldMk cId="2251155368" sldId="26509"/>
            <ac:spMk id="6" creationId="{21A21B3C-4033-DEAE-9EB6-35A4C6BEC23D}"/>
          </ac:spMkLst>
        </pc:spChg>
      </pc:sldChg>
      <pc:sldChg chg="addSp delSp modSp mod modClrScheme chgLayout">
        <pc:chgData name="Natasha Talevski" userId="d6e11cb9-f322-4b55-8697-8583fee17812" providerId="ADAL" clId="{14CD3B84-2B08-4A4A-B686-2AF31806D250}" dt="2025-07-22T22:31:59.596" v="114" actId="962"/>
        <pc:sldMkLst>
          <pc:docMk/>
          <pc:sldMk cId="1168195707" sldId="26510"/>
        </pc:sldMkLst>
        <pc:spChg chg="add del mod ord">
          <ac:chgData name="Natasha Talevski" userId="d6e11cb9-f322-4b55-8697-8583fee17812" providerId="ADAL" clId="{14CD3B84-2B08-4A4A-B686-2AF31806D250}" dt="2025-07-22T22:31:37.481" v="106" actId="700"/>
          <ac:spMkLst>
            <pc:docMk/>
            <pc:sldMk cId="1168195707" sldId="26510"/>
            <ac:spMk id="2" creationId="{87CBC383-DF47-9D4E-5171-217892629EFD}"/>
          </ac:spMkLst>
        </pc:spChg>
        <pc:spChg chg="mod ord">
          <ac:chgData name="Natasha Talevski" userId="d6e11cb9-f322-4b55-8697-8583fee17812" providerId="ADAL" clId="{14CD3B84-2B08-4A4A-B686-2AF31806D250}" dt="2025-07-22T22:31:43.575" v="108" actId="700"/>
          <ac:spMkLst>
            <pc:docMk/>
            <pc:sldMk cId="1168195707" sldId="26510"/>
            <ac:spMk id="3" creationId="{B9EDA812-E9CC-AD42-D631-C1E46D9F16D8}"/>
          </ac:spMkLst>
        </pc:spChg>
        <pc:spChg chg="add del mod ord">
          <ac:chgData name="Natasha Talevski" userId="d6e11cb9-f322-4b55-8697-8583fee17812" providerId="ADAL" clId="{14CD3B84-2B08-4A4A-B686-2AF31806D250}" dt="2025-07-22T22:31:53.231" v="112" actId="478"/>
          <ac:spMkLst>
            <pc:docMk/>
            <pc:sldMk cId="1168195707" sldId="26510"/>
            <ac:spMk id="4" creationId="{12BD749C-1151-07D3-2439-FCE5172695C9}"/>
          </ac:spMkLst>
        </pc:spChg>
        <pc:spChg chg="del mod ord">
          <ac:chgData name="Natasha Talevski" userId="d6e11cb9-f322-4b55-8697-8583fee17812" providerId="ADAL" clId="{14CD3B84-2B08-4A4A-B686-2AF31806D250}" dt="2025-07-22T22:31:43.575" v="108" actId="700"/>
          <ac:spMkLst>
            <pc:docMk/>
            <pc:sldMk cId="1168195707" sldId="26510"/>
            <ac:spMk id="5" creationId="{D72DA4F8-3A6D-CF6D-A3F4-1B89F02C7957}"/>
          </ac:spMkLst>
        </pc:spChg>
        <pc:spChg chg="add mod ord">
          <ac:chgData name="Natasha Talevski" userId="d6e11cb9-f322-4b55-8697-8583fee17812" providerId="ADAL" clId="{14CD3B84-2B08-4A4A-B686-2AF31806D250}" dt="2025-07-22T22:31:46.324" v="110" actId="20577"/>
          <ac:spMkLst>
            <pc:docMk/>
            <pc:sldMk cId="1168195707" sldId="26510"/>
            <ac:spMk id="7" creationId="{F51467AA-265B-E812-0688-BAB34D938402}"/>
          </ac:spMkLst>
        </pc:spChg>
        <pc:graphicFrameChg chg="mod">
          <ac:chgData name="Natasha Talevski" userId="d6e11cb9-f322-4b55-8697-8583fee17812" providerId="ADAL" clId="{14CD3B84-2B08-4A4A-B686-2AF31806D250}" dt="2025-07-22T22:31:59.596" v="114" actId="962"/>
          <ac:graphicFrameMkLst>
            <pc:docMk/>
            <pc:sldMk cId="1168195707" sldId="26510"/>
            <ac:graphicFrameMk id="6" creationId="{E20C0D0F-8DD5-4755-4B2B-841162B68726}"/>
          </ac:graphicFrameMkLst>
        </pc:graphicFrameChg>
      </pc:sldChg>
      <pc:sldChg chg="addSp delSp modSp mod modClrScheme chgLayout">
        <pc:chgData name="Natasha Talevski" userId="d6e11cb9-f322-4b55-8697-8583fee17812" providerId="ADAL" clId="{14CD3B84-2B08-4A4A-B686-2AF31806D250}" dt="2025-07-22T22:34:35.537" v="158" actId="478"/>
        <pc:sldMkLst>
          <pc:docMk/>
          <pc:sldMk cId="1487857572" sldId="26511"/>
        </pc:sldMkLst>
        <pc:spChg chg="add del mod ord">
          <ac:chgData name="Natasha Talevski" userId="d6e11cb9-f322-4b55-8697-8583fee17812" providerId="ADAL" clId="{14CD3B84-2B08-4A4A-B686-2AF31806D250}" dt="2025-07-22T22:34:15.849" v="150" actId="700"/>
          <ac:spMkLst>
            <pc:docMk/>
            <pc:sldMk cId="1487857572" sldId="26511"/>
            <ac:spMk id="2" creationId="{9AE22CE5-603F-A70D-3308-DC85BB4D1CBD}"/>
          </ac:spMkLst>
        </pc:spChg>
        <pc:spChg chg="mod ord">
          <ac:chgData name="Natasha Talevski" userId="d6e11cb9-f322-4b55-8697-8583fee17812" providerId="ADAL" clId="{14CD3B84-2B08-4A4A-B686-2AF31806D250}" dt="2025-07-22T22:34:26.271" v="152" actId="700"/>
          <ac:spMkLst>
            <pc:docMk/>
            <pc:sldMk cId="1487857572" sldId="26511"/>
            <ac:spMk id="3" creationId="{8F1DC5AD-F330-9AE0-E42C-969DA501152F}"/>
          </ac:spMkLst>
        </pc:spChg>
        <pc:spChg chg="add del mod ord">
          <ac:chgData name="Natasha Talevski" userId="d6e11cb9-f322-4b55-8697-8583fee17812" providerId="ADAL" clId="{14CD3B84-2B08-4A4A-B686-2AF31806D250}" dt="2025-07-22T22:34:35.537" v="158" actId="478"/>
          <ac:spMkLst>
            <pc:docMk/>
            <pc:sldMk cId="1487857572" sldId="26511"/>
            <ac:spMk id="4" creationId="{9584776E-D3D9-A235-360D-B9E0E380DA42}"/>
          </ac:spMkLst>
        </pc:spChg>
        <pc:spChg chg="del mod ord">
          <ac:chgData name="Natasha Talevski" userId="d6e11cb9-f322-4b55-8697-8583fee17812" providerId="ADAL" clId="{14CD3B84-2B08-4A4A-B686-2AF31806D250}" dt="2025-07-22T22:34:26.271" v="152" actId="700"/>
          <ac:spMkLst>
            <pc:docMk/>
            <pc:sldMk cId="1487857572" sldId="26511"/>
            <ac:spMk id="5" creationId="{5AEE5FEA-1254-733A-BFC8-347819465E12}"/>
          </ac:spMkLst>
        </pc:spChg>
        <pc:spChg chg="add mod ord">
          <ac:chgData name="Natasha Talevski" userId="d6e11cb9-f322-4b55-8697-8583fee17812" providerId="ADAL" clId="{14CD3B84-2B08-4A4A-B686-2AF31806D250}" dt="2025-07-22T22:34:28.848" v="154" actId="20577"/>
          <ac:spMkLst>
            <pc:docMk/>
            <pc:sldMk cId="1487857572" sldId="26511"/>
            <ac:spMk id="7" creationId="{C83E9D12-1DCA-12D1-6568-600418F14126}"/>
          </ac:spMkLst>
        </pc:spChg>
        <pc:graphicFrameChg chg="mod">
          <ac:chgData name="Natasha Talevski" userId="d6e11cb9-f322-4b55-8697-8583fee17812" providerId="ADAL" clId="{14CD3B84-2B08-4A4A-B686-2AF31806D250}" dt="2025-07-22T22:34:31.471" v="157" actId="962"/>
          <ac:graphicFrameMkLst>
            <pc:docMk/>
            <pc:sldMk cId="1487857572" sldId="26511"/>
            <ac:graphicFrameMk id="6" creationId="{5C2D5E19-2E01-FBA2-C7DB-43DBC30FE2FA}"/>
          </ac:graphicFrameMkLst>
        </pc:graphicFrameChg>
      </pc:sldChg>
      <pc:sldChg chg="addSp delSp modSp del mod modClrScheme chgLayout">
        <pc:chgData name="Natasha Talevski" userId="d6e11cb9-f322-4b55-8697-8583fee17812" providerId="ADAL" clId="{14CD3B84-2B08-4A4A-B686-2AF31806D250}" dt="2025-07-22T22:31:05.853" v="104" actId="2696"/>
        <pc:sldMkLst>
          <pc:docMk/>
          <pc:sldMk cId="1776786688" sldId="26512"/>
        </pc:sldMkLst>
        <pc:spChg chg="mod ord">
          <ac:chgData name="Natasha Talevski" userId="d6e11cb9-f322-4b55-8697-8583fee17812" providerId="ADAL" clId="{14CD3B84-2B08-4A4A-B686-2AF31806D250}" dt="2025-07-22T22:14:00.542" v="61" actId="700"/>
          <ac:spMkLst>
            <pc:docMk/>
            <pc:sldMk cId="1776786688" sldId="26512"/>
            <ac:spMk id="2" creationId="{3A09FDC9-6C3A-26EC-26C0-69B927E4C63C}"/>
          </ac:spMkLst>
        </pc:spChg>
        <pc:spChg chg="mod ord">
          <ac:chgData name="Natasha Talevski" userId="d6e11cb9-f322-4b55-8697-8583fee17812" providerId="ADAL" clId="{14CD3B84-2B08-4A4A-B686-2AF31806D250}" dt="2025-07-22T22:14:00.542" v="61" actId="700"/>
          <ac:spMkLst>
            <pc:docMk/>
            <pc:sldMk cId="1776786688" sldId="26512"/>
            <ac:spMk id="3" creationId="{9AE20EB8-DFE7-39A6-ABE5-D60D62F54D02}"/>
          </ac:spMkLst>
        </pc:spChg>
        <pc:spChg chg="add del mod ord">
          <ac:chgData name="Natasha Talevski" userId="d6e11cb9-f322-4b55-8697-8583fee17812" providerId="ADAL" clId="{14CD3B84-2B08-4A4A-B686-2AF31806D250}" dt="2025-07-22T22:14:03.993" v="63" actId="478"/>
          <ac:spMkLst>
            <pc:docMk/>
            <pc:sldMk cId="1776786688" sldId="26512"/>
            <ac:spMk id="4" creationId="{B8A29C75-E7C6-C501-50FA-95F42B84C9C9}"/>
          </ac:spMkLst>
        </pc:spChg>
        <pc:spChg chg="add del mod ord">
          <ac:chgData name="Natasha Talevski" userId="d6e11cb9-f322-4b55-8697-8583fee17812" providerId="ADAL" clId="{14CD3B84-2B08-4A4A-B686-2AF31806D250}" dt="2025-07-22T22:14:02.786" v="62" actId="478"/>
          <ac:spMkLst>
            <pc:docMk/>
            <pc:sldMk cId="1776786688" sldId="26512"/>
            <ac:spMk id="6" creationId="{755346D0-2AFC-AD65-9092-A7F6E837E25A}"/>
          </ac:spMkLst>
        </pc:spChg>
      </pc:sldChg>
      <pc:sldChg chg="addSp modSp mod">
        <pc:chgData name="Natasha Talevski" userId="d6e11cb9-f322-4b55-8697-8583fee17812" providerId="ADAL" clId="{14CD3B84-2B08-4A4A-B686-2AF31806D250}" dt="2025-07-22T22:59:17.520" v="385" actId="962"/>
        <pc:sldMkLst>
          <pc:docMk/>
          <pc:sldMk cId="1965514725" sldId="26513"/>
        </pc:sldMkLst>
        <pc:spChg chg="mod">
          <ac:chgData name="Natasha Talevski" userId="d6e11cb9-f322-4b55-8697-8583fee17812" providerId="ADAL" clId="{14CD3B84-2B08-4A4A-B686-2AF31806D250}" dt="2025-07-22T22:55:23.396" v="354" actId="962"/>
          <ac:spMkLst>
            <pc:docMk/>
            <pc:sldMk cId="1965514725" sldId="26513"/>
            <ac:spMk id="2" creationId="{1634048C-4AE0-01C7-A807-DF19A9760221}"/>
          </ac:spMkLst>
        </pc:spChg>
        <pc:spChg chg="ord">
          <ac:chgData name="Natasha Talevski" userId="d6e11cb9-f322-4b55-8697-8583fee17812" providerId="ADAL" clId="{14CD3B84-2B08-4A4A-B686-2AF31806D250}" dt="2025-07-22T22:55:17.399" v="352" actId="13244"/>
          <ac:spMkLst>
            <pc:docMk/>
            <pc:sldMk cId="1965514725" sldId="26513"/>
            <ac:spMk id="3" creationId="{FEE7BD8E-A99D-F5A5-FF32-6E184FED28E2}"/>
          </ac:spMkLst>
        </pc:spChg>
        <pc:spChg chg="ord">
          <ac:chgData name="Natasha Talevski" userId="d6e11cb9-f322-4b55-8697-8583fee17812" providerId="ADAL" clId="{14CD3B84-2B08-4A4A-B686-2AF31806D250}" dt="2025-07-22T22:55:19.414" v="353" actId="13244"/>
          <ac:spMkLst>
            <pc:docMk/>
            <pc:sldMk cId="1965514725" sldId="26513"/>
            <ac:spMk id="4" creationId="{4A080423-625D-9F88-C540-91D2E8A72761}"/>
          </ac:spMkLst>
        </pc:spChg>
        <pc:spChg chg="ord">
          <ac:chgData name="Natasha Talevski" userId="d6e11cb9-f322-4b55-8697-8583fee17812" providerId="ADAL" clId="{14CD3B84-2B08-4A4A-B686-2AF31806D250}" dt="2025-07-22T22:56:01.931" v="359" actId="13244"/>
          <ac:spMkLst>
            <pc:docMk/>
            <pc:sldMk cId="1965514725" sldId="26513"/>
            <ac:spMk id="33" creationId="{CFCDEC77-79BC-01D7-0BBE-02391EFF857B}"/>
          </ac:spMkLst>
        </pc:spChg>
        <pc:spChg chg="mod">
          <ac:chgData name="Natasha Talevski" userId="d6e11cb9-f322-4b55-8697-8583fee17812" providerId="ADAL" clId="{14CD3B84-2B08-4A4A-B686-2AF31806D250}" dt="2025-07-22T22:55:36.821" v="355" actId="962"/>
          <ac:spMkLst>
            <pc:docMk/>
            <pc:sldMk cId="1965514725" sldId="26513"/>
            <ac:spMk id="34" creationId="{104BB66A-746F-CE84-13D8-1FC93933C203}"/>
          </ac:spMkLst>
        </pc:spChg>
        <pc:spChg chg="mod">
          <ac:chgData name="Natasha Talevski" userId="d6e11cb9-f322-4b55-8697-8583fee17812" providerId="ADAL" clId="{14CD3B84-2B08-4A4A-B686-2AF31806D250}" dt="2025-07-22T22:55:36.821" v="355" actId="962"/>
          <ac:spMkLst>
            <pc:docMk/>
            <pc:sldMk cId="1965514725" sldId="26513"/>
            <ac:spMk id="35" creationId="{022F7AA1-3C7C-5EB7-46C7-3B081301514B}"/>
          </ac:spMkLst>
        </pc:spChg>
        <pc:spChg chg="mod">
          <ac:chgData name="Natasha Talevski" userId="d6e11cb9-f322-4b55-8697-8583fee17812" providerId="ADAL" clId="{14CD3B84-2B08-4A4A-B686-2AF31806D250}" dt="2025-07-22T22:55:36.821" v="355" actId="962"/>
          <ac:spMkLst>
            <pc:docMk/>
            <pc:sldMk cId="1965514725" sldId="26513"/>
            <ac:spMk id="36" creationId="{397C6CFB-CF41-B0A5-FB72-2C948ADCB816}"/>
          </ac:spMkLst>
        </pc:spChg>
        <pc:spChg chg="mod">
          <ac:chgData name="Natasha Talevski" userId="d6e11cb9-f322-4b55-8697-8583fee17812" providerId="ADAL" clId="{14CD3B84-2B08-4A4A-B686-2AF31806D250}" dt="2025-07-22T22:55:36.821" v="355" actId="962"/>
          <ac:spMkLst>
            <pc:docMk/>
            <pc:sldMk cId="1965514725" sldId="26513"/>
            <ac:spMk id="37" creationId="{EB313E95-C9B7-57A7-3AFF-1B0D95B9017A}"/>
          </ac:spMkLst>
        </pc:spChg>
        <pc:spChg chg="mod">
          <ac:chgData name="Natasha Talevski" userId="d6e11cb9-f322-4b55-8697-8583fee17812" providerId="ADAL" clId="{14CD3B84-2B08-4A4A-B686-2AF31806D250}" dt="2025-07-22T22:55:36.821" v="355" actId="962"/>
          <ac:spMkLst>
            <pc:docMk/>
            <pc:sldMk cId="1965514725" sldId="26513"/>
            <ac:spMk id="38" creationId="{DC71F4D7-87FD-6908-0F95-52545D073360}"/>
          </ac:spMkLst>
        </pc:spChg>
        <pc:spChg chg="mod">
          <ac:chgData name="Natasha Talevski" userId="d6e11cb9-f322-4b55-8697-8583fee17812" providerId="ADAL" clId="{14CD3B84-2B08-4A4A-B686-2AF31806D250}" dt="2025-07-22T22:55:36.821" v="355" actId="962"/>
          <ac:spMkLst>
            <pc:docMk/>
            <pc:sldMk cId="1965514725" sldId="26513"/>
            <ac:spMk id="39" creationId="{CB1BA20B-F167-BDF5-9782-04D44218A5C7}"/>
          </ac:spMkLst>
        </pc:spChg>
        <pc:spChg chg="mod">
          <ac:chgData name="Natasha Talevski" userId="d6e11cb9-f322-4b55-8697-8583fee17812" providerId="ADAL" clId="{14CD3B84-2B08-4A4A-B686-2AF31806D250}" dt="2025-07-22T22:55:36.821" v="355" actId="962"/>
          <ac:spMkLst>
            <pc:docMk/>
            <pc:sldMk cId="1965514725" sldId="26513"/>
            <ac:spMk id="40" creationId="{A563BDCE-FA43-EE4F-4451-84B4B27E50B7}"/>
          </ac:spMkLst>
        </pc:spChg>
        <pc:spChg chg="mod">
          <ac:chgData name="Natasha Talevski" userId="d6e11cb9-f322-4b55-8697-8583fee17812" providerId="ADAL" clId="{14CD3B84-2B08-4A4A-B686-2AF31806D250}" dt="2025-07-22T22:55:36.821" v="355" actId="962"/>
          <ac:spMkLst>
            <pc:docMk/>
            <pc:sldMk cId="1965514725" sldId="26513"/>
            <ac:spMk id="41" creationId="{4FA62F11-BF45-4D3E-DC24-F656DF5421A7}"/>
          </ac:spMkLst>
        </pc:spChg>
        <pc:grpChg chg="add mod">
          <ac:chgData name="Natasha Talevski" userId="d6e11cb9-f322-4b55-8697-8583fee17812" providerId="ADAL" clId="{14CD3B84-2B08-4A4A-B686-2AF31806D250}" dt="2025-07-22T22:59:17.520" v="385" actId="962"/>
          <ac:grpSpMkLst>
            <pc:docMk/>
            <pc:sldMk cId="1965514725" sldId="26513"/>
            <ac:grpSpMk id="5" creationId="{E903A392-6711-8A23-7257-E078F67AE4FB}"/>
          </ac:grpSpMkLst>
        </pc:grpChg>
        <pc:grpChg chg="add mod">
          <ac:chgData name="Natasha Talevski" userId="d6e11cb9-f322-4b55-8697-8583fee17812" providerId="ADAL" clId="{14CD3B84-2B08-4A4A-B686-2AF31806D250}" dt="2025-07-22T22:55:44.659" v="358" actId="962"/>
          <ac:grpSpMkLst>
            <pc:docMk/>
            <pc:sldMk cId="1965514725" sldId="26513"/>
            <ac:grpSpMk id="6" creationId="{8AAC8D96-D92D-C60F-44AB-83C00003BB53}"/>
          </ac:grpSpMkLst>
        </pc:grpChg>
      </pc:sldChg>
      <pc:sldChg chg="modSp mod modClrScheme chgLayout">
        <pc:chgData name="Natasha Talevski" userId="d6e11cb9-f322-4b55-8697-8583fee17812" providerId="ADAL" clId="{14CD3B84-2B08-4A4A-B686-2AF31806D250}" dt="2025-07-22T22:54:02.818" v="350" actId="13244"/>
        <pc:sldMkLst>
          <pc:docMk/>
          <pc:sldMk cId="2798240504" sldId="26514"/>
        </pc:sldMkLst>
        <pc:spChg chg="mod ord">
          <ac:chgData name="Natasha Talevski" userId="d6e11cb9-f322-4b55-8697-8583fee17812" providerId="ADAL" clId="{14CD3B84-2B08-4A4A-B686-2AF31806D250}" dt="2025-07-22T22:54:02.818" v="350" actId="13244"/>
          <ac:spMkLst>
            <pc:docMk/>
            <pc:sldMk cId="2798240504" sldId="26514"/>
            <ac:spMk id="3" creationId="{12E5B6B9-38FD-0996-E816-D5A6BCDAE1A1}"/>
          </ac:spMkLst>
        </pc:spChg>
        <pc:spChg chg="mod ord">
          <ac:chgData name="Natasha Talevski" userId="d6e11cb9-f322-4b55-8697-8583fee17812" providerId="ADAL" clId="{14CD3B84-2B08-4A4A-B686-2AF31806D250}" dt="2025-07-22T22:53:56.701" v="349" actId="700"/>
          <ac:spMkLst>
            <pc:docMk/>
            <pc:sldMk cId="2798240504" sldId="26514"/>
            <ac:spMk id="6" creationId="{E3897BA3-F0B0-D4CE-487F-EDE66C2A9638}"/>
          </ac:spMkLst>
        </pc:spChg>
      </pc:sldChg>
      <pc:sldChg chg="modSp mod">
        <pc:chgData name="Natasha Talevski" userId="d6e11cb9-f322-4b55-8697-8583fee17812" providerId="ADAL" clId="{14CD3B84-2B08-4A4A-B686-2AF31806D250}" dt="2025-07-22T22:56:20.427" v="360" actId="962"/>
        <pc:sldMkLst>
          <pc:docMk/>
          <pc:sldMk cId="1016054331" sldId="26515"/>
        </pc:sldMkLst>
        <pc:spChg chg="mod">
          <ac:chgData name="Natasha Talevski" userId="d6e11cb9-f322-4b55-8697-8583fee17812" providerId="ADAL" clId="{14CD3B84-2B08-4A4A-B686-2AF31806D250}" dt="2025-07-22T22:56:20.427" v="360" actId="962"/>
          <ac:spMkLst>
            <pc:docMk/>
            <pc:sldMk cId="1016054331" sldId="26515"/>
            <ac:spMk id="2" creationId="{8E2817F7-69F4-D3C2-E17E-53083F438E5C}"/>
          </ac:spMkLst>
        </pc:spChg>
      </pc:sldChg>
      <pc:sldChg chg="modSp mod modClrScheme chgLayout">
        <pc:chgData name="Natasha Talevski" userId="d6e11cb9-f322-4b55-8697-8583fee17812" providerId="ADAL" clId="{14CD3B84-2B08-4A4A-B686-2AF31806D250}" dt="2025-07-22T22:56:46.630" v="363" actId="700"/>
        <pc:sldMkLst>
          <pc:docMk/>
          <pc:sldMk cId="3277496168" sldId="26517"/>
        </pc:sldMkLst>
        <pc:spChg chg="mod ord">
          <ac:chgData name="Natasha Talevski" userId="d6e11cb9-f322-4b55-8697-8583fee17812" providerId="ADAL" clId="{14CD3B84-2B08-4A4A-B686-2AF31806D250}" dt="2025-07-22T22:56:46.630" v="363" actId="700"/>
          <ac:spMkLst>
            <pc:docMk/>
            <pc:sldMk cId="3277496168" sldId="26517"/>
            <ac:spMk id="4" creationId="{AE6C98A4-0112-F805-DC04-CC27D76374D7}"/>
          </ac:spMkLst>
        </pc:spChg>
        <pc:spChg chg="mod ord">
          <ac:chgData name="Natasha Talevski" userId="d6e11cb9-f322-4b55-8697-8583fee17812" providerId="ADAL" clId="{14CD3B84-2B08-4A4A-B686-2AF31806D250}" dt="2025-07-22T22:56:46.630" v="363" actId="700"/>
          <ac:spMkLst>
            <pc:docMk/>
            <pc:sldMk cId="3277496168" sldId="26517"/>
            <ac:spMk id="7" creationId="{EF0D64F1-4CC6-D571-943A-C24656A2C865}"/>
          </ac:spMkLst>
        </pc:spChg>
      </pc:sldChg>
      <pc:sldChg chg="addSp modSp mod modClrScheme chgLayout">
        <pc:chgData name="Natasha Talevski" userId="d6e11cb9-f322-4b55-8697-8583fee17812" providerId="ADAL" clId="{14CD3B84-2B08-4A4A-B686-2AF31806D250}" dt="2025-07-22T22:57:32.928" v="371" actId="962"/>
        <pc:sldMkLst>
          <pc:docMk/>
          <pc:sldMk cId="2318193805" sldId="26518"/>
        </pc:sldMkLst>
        <pc:spChg chg="add mod">
          <ac:chgData name="Natasha Talevski" userId="d6e11cb9-f322-4b55-8697-8583fee17812" providerId="ADAL" clId="{14CD3B84-2B08-4A4A-B686-2AF31806D250}" dt="2025-07-22T22:57:32.928" v="371" actId="962"/>
          <ac:spMkLst>
            <pc:docMk/>
            <pc:sldMk cId="2318193805" sldId="26518"/>
            <ac:spMk id="2" creationId="{C14230B2-90DC-7410-CF8A-CF1BB3AA369C}"/>
          </ac:spMkLst>
        </pc:spChg>
        <pc:spChg chg="mod ord">
          <ac:chgData name="Natasha Talevski" userId="d6e11cb9-f322-4b55-8697-8583fee17812" providerId="ADAL" clId="{14CD3B84-2B08-4A4A-B686-2AF31806D250}" dt="2025-07-22T22:56:51.575" v="364" actId="700"/>
          <ac:spMkLst>
            <pc:docMk/>
            <pc:sldMk cId="2318193805" sldId="26518"/>
            <ac:spMk id="3" creationId="{9E4B08E4-BC0A-F036-EE90-A1235C47B40E}"/>
          </ac:spMkLst>
        </pc:spChg>
        <pc:spChg chg="mod ord">
          <ac:chgData name="Natasha Talevski" userId="d6e11cb9-f322-4b55-8697-8583fee17812" providerId="ADAL" clId="{14CD3B84-2B08-4A4A-B686-2AF31806D250}" dt="2025-07-22T22:56:51.575" v="364" actId="700"/>
          <ac:spMkLst>
            <pc:docMk/>
            <pc:sldMk cId="2318193805" sldId="26518"/>
            <ac:spMk id="4" creationId="{5E7F2D69-6D61-8E49-3F67-0FAE1EFC31ED}"/>
          </ac:spMkLst>
        </pc:spChg>
        <pc:spChg chg="mod ord">
          <ac:chgData name="Natasha Talevski" userId="d6e11cb9-f322-4b55-8697-8583fee17812" providerId="ADAL" clId="{14CD3B84-2B08-4A4A-B686-2AF31806D250}" dt="2025-07-22T22:56:51.575" v="364" actId="700"/>
          <ac:spMkLst>
            <pc:docMk/>
            <pc:sldMk cId="2318193805" sldId="26518"/>
            <ac:spMk id="5" creationId="{9739A8E8-8A23-007A-50E0-54EE754E9523}"/>
          </ac:spMkLst>
        </pc:spChg>
      </pc:sldChg>
      <pc:sldChg chg="addSp modSp mod modClrScheme chgLayout">
        <pc:chgData name="Natasha Talevski" userId="d6e11cb9-f322-4b55-8697-8583fee17812" providerId="ADAL" clId="{14CD3B84-2B08-4A4A-B686-2AF31806D250}" dt="2025-07-22T22:57:36.180" v="372" actId="962"/>
        <pc:sldMkLst>
          <pc:docMk/>
          <pc:sldMk cId="320958932" sldId="26519"/>
        </pc:sldMkLst>
        <pc:spChg chg="add mod">
          <ac:chgData name="Natasha Talevski" userId="d6e11cb9-f322-4b55-8697-8583fee17812" providerId="ADAL" clId="{14CD3B84-2B08-4A4A-B686-2AF31806D250}" dt="2025-07-22T22:57:36.180" v="372" actId="962"/>
          <ac:spMkLst>
            <pc:docMk/>
            <pc:sldMk cId="320958932" sldId="26519"/>
            <ac:spMk id="2" creationId="{D651C0F5-9B37-43AA-DCFF-9FAD9F9E0BF7}"/>
          </ac:spMkLst>
        </pc:spChg>
        <pc:spChg chg="mod ord">
          <ac:chgData name="Natasha Talevski" userId="d6e11cb9-f322-4b55-8697-8583fee17812" providerId="ADAL" clId="{14CD3B84-2B08-4A4A-B686-2AF31806D250}" dt="2025-07-22T22:56:55.475" v="365" actId="700"/>
          <ac:spMkLst>
            <pc:docMk/>
            <pc:sldMk cId="320958932" sldId="26519"/>
            <ac:spMk id="3" creationId="{F2761573-1354-C974-0D04-0A42CAC7B8F8}"/>
          </ac:spMkLst>
        </pc:spChg>
        <pc:spChg chg="mod ord">
          <ac:chgData name="Natasha Talevski" userId="d6e11cb9-f322-4b55-8697-8583fee17812" providerId="ADAL" clId="{14CD3B84-2B08-4A4A-B686-2AF31806D250}" dt="2025-07-22T22:56:55.475" v="365" actId="700"/>
          <ac:spMkLst>
            <pc:docMk/>
            <pc:sldMk cId="320958932" sldId="26519"/>
            <ac:spMk id="4" creationId="{D9B30DEE-A629-309C-1779-44E3FC2748DC}"/>
          </ac:spMkLst>
        </pc:spChg>
        <pc:spChg chg="mod ord">
          <ac:chgData name="Natasha Talevski" userId="d6e11cb9-f322-4b55-8697-8583fee17812" providerId="ADAL" clId="{14CD3B84-2B08-4A4A-B686-2AF31806D250}" dt="2025-07-22T22:56:55.475" v="365" actId="700"/>
          <ac:spMkLst>
            <pc:docMk/>
            <pc:sldMk cId="320958932" sldId="26519"/>
            <ac:spMk id="5" creationId="{FBEE7C2A-54A2-E0A8-7CDB-9A0EB763A315}"/>
          </ac:spMkLst>
        </pc:spChg>
      </pc:sldChg>
      <pc:sldChg chg="addSp modSp mod modClrScheme chgLayout">
        <pc:chgData name="Natasha Talevski" userId="d6e11cb9-f322-4b55-8697-8583fee17812" providerId="ADAL" clId="{14CD3B84-2B08-4A4A-B686-2AF31806D250}" dt="2025-07-22T22:57:39.044" v="373" actId="962"/>
        <pc:sldMkLst>
          <pc:docMk/>
          <pc:sldMk cId="644448574" sldId="26520"/>
        </pc:sldMkLst>
        <pc:spChg chg="add mod">
          <ac:chgData name="Natasha Talevski" userId="d6e11cb9-f322-4b55-8697-8583fee17812" providerId="ADAL" clId="{14CD3B84-2B08-4A4A-B686-2AF31806D250}" dt="2025-07-22T22:57:39.044" v="373" actId="962"/>
          <ac:spMkLst>
            <pc:docMk/>
            <pc:sldMk cId="644448574" sldId="26520"/>
            <ac:spMk id="2" creationId="{EACB061B-2411-C627-EF4C-849517CBDF17}"/>
          </ac:spMkLst>
        </pc:spChg>
        <pc:spChg chg="mod ord">
          <ac:chgData name="Natasha Talevski" userId="d6e11cb9-f322-4b55-8697-8583fee17812" providerId="ADAL" clId="{14CD3B84-2B08-4A4A-B686-2AF31806D250}" dt="2025-07-22T22:57:00.428" v="367" actId="700"/>
          <ac:spMkLst>
            <pc:docMk/>
            <pc:sldMk cId="644448574" sldId="26520"/>
            <ac:spMk id="3" creationId="{AD43ACA0-7EC6-62DF-4947-70BB141D3854}"/>
          </ac:spMkLst>
        </pc:spChg>
        <pc:spChg chg="mod ord">
          <ac:chgData name="Natasha Talevski" userId="d6e11cb9-f322-4b55-8697-8583fee17812" providerId="ADAL" clId="{14CD3B84-2B08-4A4A-B686-2AF31806D250}" dt="2025-07-22T22:57:00.428" v="367" actId="700"/>
          <ac:spMkLst>
            <pc:docMk/>
            <pc:sldMk cId="644448574" sldId="26520"/>
            <ac:spMk id="4" creationId="{40A0143B-5E3D-8F89-6B44-4FDB8E465892}"/>
          </ac:spMkLst>
        </pc:spChg>
        <pc:spChg chg="mod ord">
          <ac:chgData name="Natasha Talevski" userId="d6e11cb9-f322-4b55-8697-8583fee17812" providerId="ADAL" clId="{14CD3B84-2B08-4A4A-B686-2AF31806D250}" dt="2025-07-22T22:57:00.428" v="367" actId="700"/>
          <ac:spMkLst>
            <pc:docMk/>
            <pc:sldMk cId="644448574" sldId="26520"/>
            <ac:spMk id="5" creationId="{82788B37-EF96-6DAA-228A-C2F70E79E7B3}"/>
          </ac:spMkLst>
        </pc:spChg>
      </pc:sldChg>
      <pc:sldChg chg="modSp mod modClrScheme chgLayout">
        <pc:chgData name="Natasha Talevski" userId="d6e11cb9-f322-4b55-8697-8583fee17812" providerId="ADAL" clId="{14CD3B84-2B08-4A4A-B686-2AF31806D250}" dt="2025-07-22T22:51:47.020" v="335" actId="20577"/>
        <pc:sldMkLst>
          <pc:docMk/>
          <pc:sldMk cId="2795536125" sldId="26521"/>
        </pc:sldMkLst>
        <pc:spChg chg="mod ord">
          <ac:chgData name="Natasha Talevski" userId="d6e11cb9-f322-4b55-8697-8583fee17812" providerId="ADAL" clId="{14CD3B84-2B08-4A4A-B686-2AF31806D250}" dt="2025-07-22T22:51:47.020" v="335" actId="20577"/>
          <ac:spMkLst>
            <pc:docMk/>
            <pc:sldMk cId="2795536125" sldId="26521"/>
            <ac:spMk id="2" creationId="{C286397F-580B-F16B-5C81-20E4FCDA64E8}"/>
          </ac:spMkLst>
        </pc:spChg>
      </pc:sldChg>
      <pc:sldChg chg="addSp delSp modSp mod modClrScheme chgLayout">
        <pc:chgData name="Natasha Talevski" userId="d6e11cb9-f322-4b55-8697-8583fee17812" providerId="ADAL" clId="{14CD3B84-2B08-4A4A-B686-2AF31806D250}" dt="2025-07-22T22:35:39.126" v="163" actId="478"/>
        <pc:sldMkLst>
          <pc:docMk/>
          <pc:sldMk cId="1093482204" sldId="26523"/>
        </pc:sldMkLst>
        <pc:spChg chg="add mod ord">
          <ac:chgData name="Natasha Talevski" userId="d6e11cb9-f322-4b55-8697-8583fee17812" providerId="ADAL" clId="{14CD3B84-2B08-4A4A-B686-2AF31806D250}" dt="2025-07-22T22:35:30.115" v="161" actId="20577"/>
          <ac:spMkLst>
            <pc:docMk/>
            <pc:sldMk cId="1093482204" sldId="26523"/>
            <ac:spMk id="2" creationId="{65B06DAC-2268-68BB-9D52-9C7F5006D6BA}"/>
          </ac:spMkLst>
        </pc:spChg>
        <pc:spChg chg="mod ord">
          <ac:chgData name="Natasha Talevski" userId="d6e11cb9-f322-4b55-8697-8583fee17812" providerId="ADAL" clId="{14CD3B84-2B08-4A4A-B686-2AF31806D250}" dt="2025-07-22T22:35:27.491" v="159" actId="700"/>
          <ac:spMkLst>
            <pc:docMk/>
            <pc:sldMk cId="1093482204" sldId="26523"/>
            <ac:spMk id="3" creationId="{88C1F14D-7B4A-00FB-5ED4-31A407340B99}"/>
          </ac:spMkLst>
        </pc:spChg>
        <pc:spChg chg="del mod ord">
          <ac:chgData name="Natasha Talevski" userId="d6e11cb9-f322-4b55-8697-8583fee17812" providerId="ADAL" clId="{14CD3B84-2B08-4A4A-B686-2AF31806D250}" dt="2025-07-22T22:35:36.528" v="162" actId="478"/>
          <ac:spMkLst>
            <pc:docMk/>
            <pc:sldMk cId="1093482204" sldId="26523"/>
            <ac:spMk id="5" creationId="{AC9B245F-728F-530B-FACF-2BFB11C74449}"/>
          </ac:spMkLst>
        </pc:spChg>
        <pc:spChg chg="add del mod">
          <ac:chgData name="Natasha Talevski" userId="d6e11cb9-f322-4b55-8697-8583fee17812" providerId="ADAL" clId="{14CD3B84-2B08-4A4A-B686-2AF31806D250}" dt="2025-07-22T22:35:39.126" v="163" actId="478"/>
          <ac:spMkLst>
            <pc:docMk/>
            <pc:sldMk cId="1093482204" sldId="26523"/>
            <ac:spMk id="7" creationId="{3152CD0A-FF17-D9FD-026D-01A5AEDA9264}"/>
          </ac:spMkLst>
        </pc:spChg>
      </pc:sldChg>
      <pc:sldChg chg="addSp delSp modSp mod modClrScheme chgLayout">
        <pc:chgData name="Natasha Talevski" userId="d6e11cb9-f322-4b55-8697-8583fee17812" providerId="ADAL" clId="{14CD3B84-2B08-4A4A-B686-2AF31806D250}" dt="2025-07-22T23:05:24.381" v="430" actId="21"/>
        <pc:sldMkLst>
          <pc:docMk/>
          <pc:sldMk cId="1495921544" sldId="26566"/>
        </pc:sldMkLst>
        <pc:spChg chg="add del mod ord">
          <ac:chgData name="Natasha Talevski" userId="d6e11cb9-f322-4b55-8697-8583fee17812" providerId="ADAL" clId="{14CD3B84-2B08-4A4A-B686-2AF31806D250}" dt="2025-07-22T23:05:24.381" v="430" actId="21"/>
          <ac:spMkLst>
            <pc:docMk/>
            <pc:sldMk cId="1495921544" sldId="26566"/>
            <ac:spMk id="2" creationId="{48223418-AC99-D403-B6BA-7F5E5111A87A}"/>
          </ac:spMkLst>
        </pc:spChg>
        <pc:spChg chg="add del mod">
          <ac:chgData name="Natasha Talevski" userId="d6e11cb9-f322-4b55-8697-8583fee17812" providerId="ADAL" clId="{14CD3B84-2B08-4A4A-B686-2AF31806D250}" dt="2025-07-22T23:05:24.381" v="430" actId="21"/>
          <ac:spMkLst>
            <pc:docMk/>
            <pc:sldMk cId="1495921544" sldId="26566"/>
            <ac:spMk id="3" creationId="{CA8966FD-9600-3EC7-EF10-06492353388E}"/>
          </ac:spMkLst>
        </pc:spChg>
        <pc:spChg chg="add del mod ord">
          <ac:chgData name="Natasha Talevski" userId="d6e11cb9-f322-4b55-8697-8583fee17812" providerId="ADAL" clId="{14CD3B84-2B08-4A4A-B686-2AF31806D250}" dt="2025-07-22T23:05:24.381" v="430" actId="21"/>
          <ac:spMkLst>
            <pc:docMk/>
            <pc:sldMk cId="1495921544" sldId="26566"/>
            <ac:spMk id="4" creationId="{B7C07B50-96D9-2E35-E2CE-3139F6377F08}"/>
          </ac:spMkLst>
        </pc:spChg>
        <pc:spChg chg="add del mod ord">
          <ac:chgData name="Natasha Talevski" userId="d6e11cb9-f322-4b55-8697-8583fee17812" providerId="ADAL" clId="{14CD3B84-2B08-4A4A-B686-2AF31806D250}" dt="2025-07-22T22:58:28.546" v="380" actId="700"/>
          <ac:spMkLst>
            <pc:docMk/>
            <pc:sldMk cId="1495921544" sldId="26566"/>
            <ac:spMk id="5" creationId="{B805BE62-B671-E4EF-8C43-7B90411DFD6C}"/>
          </ac:spMkLst>
        </pc:spChg>
        <pc:spChg chg="add del">
          <ac:chgData name="Natasha Talevski" userId="d6e11cb9-f322-4b55-8697-8583fee17812" providerId="ADAL" clId="{14CD3B84-2B08-4A4A-B686-2AF31806D250}" dt="2025-07-22T23:05:24.381" v="430" actId="21"/>
          <ac:spMkLst>
            <pc:docMk/>
            <pc:sldMk cId="1495921544" sldId="26566"/>
            <ac:spMk id="6" creationId="{EABCE76F-41B1-7EE2-14F1-DC744150DE0C}"/>
          </ac:spMkLst>
        </pc:spChg>
        <pc:spChg chg="add del mod">
          <ac:chgData name="Natasha Talevski" userId="d6e11cb9-f322-4b55-8697-8583fee17812" providerId="ADAL" clId="{14CD3B84-2B08-4A4A-B686-2AF31806D250}" dt="2025-07-22T23:05:19.014" v="426" actId="6264"/>
          <ac:spMkLst>
            <pc:docMk/>
            <pc:sldMk cId="1495921544" sldId="26566"/>
            <ac:spMk id="7" creationId="{0CA2E166-7E03-DE6B-9694-D10327FE3BF5}"/>
          </ac:spMkLst>
        </pc:spChg>
        <pc:spChg chg="add del mod">
          <ac:chgData name="Natasha Talevski" userId="d6e11cb9-f322-4b55-8697-8583fee17812" providerId="ADAL" clId="{14CD3B84-2B08-4A4A-B686-2AF31806D250}" dt="2025-07-22T23:05:19.014" v="426" actId="6264"/>
          <ac:spMkLst>
            <pc:docMk/>
            <pc:sldMk cId="1495921544" sldId="26566"/>
            <ac:spMk id="8" creationId="{05CE74A9-2331-5E48-8C43-8953408DCFB0}"/>
          </ac:spMkLst>
        </pc:spChg>
        <pc:spChg chg="add del mod ord">
          <ac:chgData name="Natasha Talevski" userId="d6e11cb9-f322-4b55-8697-8583fee17812" providerId="ADAL" clId="{14CD3B84-2B08-4A4A-B686-2AF31806D250}" dt="2025-07-22T23:05:19.014" v="426" actId="6264"/>
          <ac:spMkLst>
            <pc:docMk/>
            <pc:sldMk cId="1495921544" sldId="26566"/>
            <ac:spMk id="9" creationId="{80649F26-C4B8-6828-C929-4AA3723099E0}"/>
          </ac:spMkLst>
        </pc:spChg>
        <pc:spChg chg="add del mod">
          <ac:chgData name="Natasha Talevski" userId="d6e11cb9-f322-4b55-8697-8583fee17812" providerId="ADAL" clId="{14CD3B84-2B08-4A4A-B686-2AF31806D250}" dt="2025-07-22T23:05:23.790" v="429" actId="6264"/>
          <ac:spMkLst>
            <pc:docMk/>
            <pc:sldMk cId="1495921544" sldId="26566"/>
            <ac:spMk id="10" creationId="{EDE59D27-5BA1-A586-7B02-748CF4E34422}"/>
          </ac:spMkLst>
        </pc:spChg>
        <pc:spChg chg="add del mod">
          <ac:chgData name="Natasha Talevski" userId="d6e11cb9-f322-4b55-8697-8583fee17812" providerId="ADAL" clId="{14CD3B84-2B08-4A4A-B686-2AF31806D250}" dt="2025-07-22T23:05:23.790" v="429" actId="6264"/>
          <ac:spMkLst>
            <pc:docMk/>
            <pc:sldMk cId="1495921544" sldId="26566"/>
            <ac:spMk id="11" creationId="{A36A4EC4-304D-1BC5-4B7E-0D938001F6E1}"/>
          </ac:spMkLst>
        </pc:spChg>
      </pc:sldChg>
      <pc:sldChg chg="addSp delSp modSp add mod modClrScheme chgLayout">
        <pc:chgData name="Natasha Talevski" userId="d6e11cb9-f322-4b55-8697-8583fee17812" providerId="ADAL" clId="{14CD3B84-2B08-4A4A-B686-2AF31806D250}" dt="2025-07-22T22:59:15.014" v="384" actId="962"/>
        <pc:sldMkLst>
          <pc:docMk/>
          <pc:sldMk cId="3100530252" sldId="26581"/>
        </pc:sldMkLst>
        <pc:spChg chg="mod ord">
          <ac:chgData name="Natasha Talevski" userId="d6e11cb9-f322-4b55-8697-8583fee17812" providerId="ADAL" clId="{14CD3B84-2B08-4A4A-B686-2AF31806D250}" dt="2025-07-22T22:52:43.945" v="339" actId="700"/>
          <ac:spMkLst>
            <pc:docMk/>
            <pc:sldMk cId="3100530252" sldId="26581"/>
            <ac:spMk id="2" creationId="{5FA68FC0-5550-35CA-C195-47F0534599FC}"/>
          </ac:spMkLst>
        </pc:spChg>
        <pc:spChg chg="mod ord">
          <ac:chgData name="Natasha Talevski" userId="d6e11cb9-f322-4b55-8697-8583fee17812" providerId="ADAL" clId="{14CD3B84-2B08-4A4A-B686-2AF31806D250}" dt="2025-07-22T22:52:43.945" v="339" actId="700"/>
          <ac:spMkLst>
            <pc:docMk/>
            <pc:sldMk cId="3100530252" sldId="26581"/>
            <ac:spMk id="3" creationId="{9672BEDD-F18C-FBE9-38C8-604DEE841397}"/>
          </ac:spMkLst>
        </pc:spChg>
        <pc:spChg chg="mod ord">
          <ac:chgData name="Natasha Talevski" userId="d6e11cb9-f322-4b55-8697-8583fee17812" providerId="ADAL" clId="{14CD3B84-2B08-4A4A-B686-2AF31806D250}" dt="2025-07-22T22:33:48.891" v="143" actId="404"/>
          <ac:spMkLst>
            <pc:docMk/>
            <pc:sldMk cId="3100530252" sldId="26581"/>
            <ac:spMk id="5" creationId="{3A76E316-8546-85D3-C1B7-C985E7114977}"/>
          </ac:spMkLst>
        </pc:spChg>
        <pc:spChg chg="mod">
          <ac:chgData name="Natasha Talevski" userId="d6e11cb9-f322-4b55-8697-8583fee17812" providerId="ADAL" clId="{14CD3B84-2B08-4A4A-B686-2AF31806D250}" dt="2025-07-22T22:32:42.948" v="120" actId="108"/>
          <ac:spMkLst>
            <pc:docMk/>
            <pc:sldMk cId="3100530252" sldId="26581"/>
            <ac:spMk id="7" creationId="{5CADA173-5A7D-D63B-5ADE-2DFD667D55B3}"/>
          </ac:spMkLst>
        </pc:spChg>
        <pc:spChg chg="mod ord">
          <ac:chgData name="Natasha Talevski" userId="d6e11cb9-f322-4b55-8697-8583fee17812" providerId="ADAL" clId="{14CD3B84-2B08-4A4A-B686-2AF31806D250}" dt="2025-07-22T22:32:53.240" v="123" actId="108"/>
          <ac:spMkLst>
            <pc:docMk/>
            <pc:sldMk cId="3100530252" sldId="26581"/>
            <ac:spMk id="8" creationId="{EA54D569-13B5-C001-FDFD-2917663779E2}"/>
          </ac:spMkLst>
        </pc:spChg>
        <pc:spChg chg="mod ord">
          <ac:chgData name="Natasha Talevski" userId="d6e11cb9-f322-4b55-8697-8583fee17812" providerId="ADAL" clId="{14CD3B84-2B08-4A4A-B686-2AF31806D250}" dt="2025-07-22T22:33:30.275" v="133" actId="108"/>
          <ac:spMkLst>
            <pc:docMk/>
            <pc:sldMk cId="3100530252" sldId="26581"/>
            <ac:spMk id="10" creationId="{262FC487-30C5-2ED7-FAD4-E6FCDC9A6F04}"/>
          </ac:spMkLst>
        </pc:spChg>
        <pc:spChg chg="mod">
          <ac:chgData name="Natasha Talevski" userId="d6e11cb9-f322-4b55-8697-8583fee17812" providerId="ADAL" clId="{14CD3B84-2B08-4A4A-B686-2AF31806D250}" dt="2025-07-22T22:32:41.740" v="118" actId="108"/>
          <ac:spMkLst>
            <pc:docMk/>
            <pc:sldMk cId="3100530252" sldId="26581"/>
            <ac:spMk id="11" creationId="{020B2BA2-8811-2688-C0BC-B257B06FB010}"/>
          </ac:spMkLst>
        </pc:spChg>
        <pc:spChg chg="mod">
          <ac:chgData name="Natasha Talevski" userId="d6e11cb9-f322-4b55-8697-8583fee17812" providerId="ADAL" clId="{14CD3B84-2B08-4A4A-B686-2AF31806D250}" dt="2025-07-22T22:32:41.350" v="117" actId="108"/>
          <ac:spMkLst>
            <pc:docMk/>
            <pc:sldMk cId="3100530252" sldId="26581"/>
            <ac:spMk id="12" creationId="{68FC9799-CCAB-7844-465F-859E1D98FD46}"/>
          </ac:spMkLst>
        </pc:spChg>
        <pc:spChg chg="mod">
          <ac:chgData name="Natasha Talevski" userId="d6e11cb9-f322-4b55-8697-8583fee17812" providerId="ADAL" clId="{14CD3B84-2B08-4A4A-B686-2AF31806D250}" dt="2025-07-22T22:33:31.859" v="136" actId="20577"/>
          <ac:spMkLst>
            <pc:docMk/>
            <pc:sldMk cId="3100530252" sldId="26581"/>
            <ac:spMk id="15" creationId="{C261103F-DDC6-5F6A-69E5-EC0066C90123}"/>
          </ac:spMkLst>
        </pc:spChg>
        <pc:spChg chg="mod">
          <ac:chgData name="Natasha Talevski" userId="d6e11cb9-f322-4b55-8697-8583fee17812" providerId="ADAL" clId="{14CD3B84-2B08-4A4A-B686-2AF31806D250}" dt="2025-07-22T22:33:29.886" v="132" actId="108"/>
          <ac:spMkLst>
            <pc:docMk/>
            <pc:sldMk cId="3100530252" sldId="26581"/>
            <ac:spMk id="16" creationId="{68559753-4E30-5B95-570F-CB97FE13776F}"/>
          </ac:spMkLst>
        </pc:spChg>
        <pc:spChg chg="mod">
          <ac:chgData name="Natasha Talevski" userId="d6e11cb9-f322-4b55-8697-8583fee17812" providerId="ADAL" clId="{14CD3B84-2B08-4A4A-B686-2AF31806D250}" dt="2025-07-22T22:33:30.577" v="134" actId="108"/>
          <ac:spMkLst>
            <pc:docMk/>
            <pc:sldMk cId="3100530252" sldId="26581"/>
            <ac:spMk id="17" creationId="{2F1130D1-7DB1-1480-DA54-D8C1DBA661DE}"/>
          </ac:spMkLst>
        </pc:spChg>
        <pc:spChg chg="mod">
          <ac:chgData name="Natasha Talevski" userId="d6e11cb9-f322-4b55-8697-8583fee17812" providerId="ADAL" clId="{14CD3B84-2B08-4A4A-B686-2AF31806D250}" dt="2025-07-22T22:32:53.539" v="124" actId="108"/>
          <ac:spMkLst>
            <pc:docMk/>
            <pc:sldMk cId="3100530252" sldId="26581"/>
            <ac:spMk id="18" creationId="{374EB080-F13A-EEA3-9A14-1798D258B444}"/>
          </ac:spMkLst>
        </pc:spChg>
        <pc:spChg chg="mod">
          <ac:chgData name="Natasha Talevski" userId="d6e11cb9-f322-4b55-8697-8583fee17812" providerId="ADAL" clId="{14CD3B84-2B08-4A4A-B686-2AF31806D250}" dt="2025-07-22T22:32:53.871" v="125" actId="108"/>
          <ac:spMkLst>
            <pc:docMk/>
            <pc:sldMk cId="3100530252" sldId="26581"/>
            <ac:spMk id="19" creationId="{D5BFF143-962E-7185-5C54-78BE61CAE39E}"/>
          </ac:spMkLst>
        </pc:spChg>
        <pc:spChg chg="add del mod">
          <ac:chgData name="Natasha Talevski" userId="d6e11cb9-f322-4b55-8697-8583fee17812" providerId="ADAL" clId="{14CD3B84-2B08-4A4A-B686-2AF31806D250}" dt="2025-07-22T22:32:46.794" v="121" actId="478"/>
          <ac:spMkLst>
            <pc:docMk/>
            <pc:sldMk cId="3100530252" sldId="26581"/>
            <ac:spMk id="22" creationId="{BB3FC047-8151-964D-E158-6AEE1FA6E7DD}"/>
          </ac:spMkLst>
        </pc:spChg>
        <pc:spChg chg="add del mod">
          <ac:chgData name="Natasha Talevski" userId="d6e11cb9-f322-4b55-8697-8583fee17812" providerId="ADAL" clId="{14CD3B84-2B08-4A4A-B686-2AF31806D250}" dt="2025-07-22T22:32:59.462" v="129" actId="478"/>
          <ac:spMkLst>
            <pc:docMk/>
            <pc:sldMk cId="3100530252" sldId="26581"/>
            <ac:spMk id="28" creationId="{C5C1FBFB-88BC-E073-51F9-2CAC50842252}"/>
          </ac:spMkLst>
        </pc:spChg>
        <pc:spChg chg="add del mod">
          <ac:chgData name="Natasha Talevski" userId="d6e11cb9-f322-4b55-8697-8583fee17812" providerId="ADAL" clId="{14CD3B84-2B08-4A4A-B686-2AF31806D250}" dt="2025-07-22T22:33:56.145" v="148" actId="478"/>
          <ac:spMkLst>
            <pc:docMk/>
            <pc:sldMk cId="3100530252" sldId="26581"/>
            <ac:spMk id="29" creationId="{C0F1438E-5C37-D713-C80B-16EF54A7A61B}"/>
          </ac:spMkLst>
        </pc:spChg>
        <pc:spChg chg="add del mod">
          <ac:chgData name="Natasha Talevski" userId="d6e11cb9-f322-4b55-8697-8583fee17812" providerId="ADAL" clId="{14CD3B84-2B08-4A4A-B686-2AF31806D250}" dt="2025-07-22T22:33:33.458" v="137" actId="478"/>
          <ac:spMkLst>
            <pc:docMk/>
            <pc:sldMk cId="3100530252" sldId="26581"/>
            <ac:spMk id="33" creationId="{E7065D92-6BF6-DB39-6C54-2ABA263071C9}"/>
          </ac:spMkLst>
        </pc:spChg>
        <pc:spChg chg="add del mod">
          <ac:chgData name="Natasha Talevski" userId="d6e11cb9-f322-4b55-8697-8583fee17812" providerId="ADAL" clId="{14CD3B84-2B08-4A4A-B686-2AF31806D250}" dt="2025-07-22T22:33:51.483" v="144" actId="478"/>
          <ac:spMkLst>
            <pc:docMk/>
            <pc:sldMk cId="3100530252" sldId="26581"/>
            <ac:spMk id="34" creationId="{ED2CED94-0673-17C0-6FA2-40A1CCBD30B6}"/>
          </ac:spMkLst>
        </pc:spChg>
        <pc:spChg chg="add del mod ord">
          <ac:chgData name="Natasha Talevski" userId="d6e11cb9-f322-4b55-8697-8583fee17812" providerId="ADAL" clId="{14CD3B84-2B08-4A4A-B686-2AF31806D250}" dt="2025-07-22T22:52:47.144" v="341" actId="478"/>
          <ac:spMkLst>
            <pc:docMk/>
            <pc:sldMk cId="3100530252" sldId="26581"/>
            <ac:spMk id="35" creationId="{0CB2B146-C002-2032-3E3D-82AFE4768DB8}"/>
          </ac:spMkLst>
        </pc:spChg>
        <pc:spChg chg="add del mod ord">
          <ac:chgData name="Natasha Talevski" userId="d6e11cb9-f322-4b55-8697-8583fee17812" providerId="ADAL" clId="{14CD3B84-2B08-4A4A-B686-2AF31806D250}" dt="2025-07-22T22:52:46.098" v="340" actId="478"/>
          <ac:spMkLst>
            <pc:docMk/>
            <pc:sldMk cId="3100530252" sldId="26581"/>
            <ac:spMk id="36" creationId="{D300BC6B-473F-5AF2-6033-1E153F379201}"/>
          </ac:spMkLst>
        </pc:spChg>
        <pc:spChg chg="mod">
          <ac:chgData name="Natasha Talevski" userId="d6e11cb9-f322-4b55-8697-8583fee17812" providerId="ADAL" clId="{14CD3B84-2B08-4A4A-B686-2AF31806D250}" dt="2025-07-22T22:32:57.714" v="128" actId="20577"/>
          <ac:spMkLst>
            <pc:docMk/>
            <pc:sldMk cId="3100530252" sldId="26581"/>
            <ac:spMk id="69" creationId="{67BB86EF-33EA-0E28-2F9E-FBDCD1C78DAA}"/>
          </ac:spMkLst>
        </pc:spChg>
        <pc:spChg chg="mod ord">
          <ac:chgData name="Natasha Talevski" userId="d6e11cb9-f322-4b55-8697-8583fee17812" providerId="ADAL" clId="{14CD3B84-2B08-4A4A-B686-2AF31806D250}" dt="2025-07-22T22:59:15.014" v="384" actId="962"/>
          <ac:spMkLst>
            <pc:docMk/>
            <pc:sldMk cId="3100530252" sldId="26581"/>
            <ac:spMk id="74" creationId="{09520505-5E86-9D2F-2231-EEB88C77481F}"/>
          </ac:spMkLst>
        </pc:spChg>
        <pc:grpChg chg="add">
          <ac:chgData name="Natasha Talevski" userId="d6e11cb9-f322-4b55-8697-8583fee17812" providerId="ADAL" clId="{14CD3B84-2B08-4A4A-B686-2AF31806D250}" dt="2025-07-22T22:23:56.040" v="83" actId="164"/>
          <ac:grpSpMkLst>
            <pc:docMk/>
            <pc:sldMk cId="3100530252" sldId="26581"/>
            <ac:grpSpMk id="6" creationId="{8B82AF5C-CEBD-AE16-D46D-0C34A4B0C55E}"/>
          </ac:grpSpMkLst>
        </pc:grpChg>
        <pc:grpChg chg="add">
          <ac:chgData name="Natasha Talevski" userId="d6e11cb9-f322-4b55-8697-8583fee17812" providerId="ADAL" clId="{14CD3B84-2B08-4A4A-B686-2AF31806D250}" dt="2025-07-22T22:24:04.288" v="84" actId="164"/>
          <ac:grpSpMkLst>
            <pc:docMk/>
            <pc:sldMk cId="3100530252" sldId="26581"/>
            <ac:grpSpMk id="9" creationId="{A069A100-1172-20D9-4ED6-F1EF153C69F3}"/>
          </ac:grpSpMkLst>
        </pc:grpChg>
        <pc:grpChg chg="add">
          <ac:chgData name="Natasha Talevski" userId="d6e11cb9-f322-4b55-8697-8583fee17812" providerId="ADAL" clId="{14CD3B84-2B08-4A4A-B686-2AF31806D250}" dt="2025-07-22T22:24:12.406" v="85" actId="164"/>
          <ac:grpSpMkLst>
            <pc:docMk/>
            <pc:sldMk cId="3100530252" sldId="26581"/>
            <ac:grpSpMk id="13" creationId="{0D3ECEC8-D529-811D-3797-656B390CE5E3}"/>
          </ac:grpSpMkLst>
        </pc:grpChg>
        <pc:grpChg chg="add mod ord">
          <ac:chgData name="Natasha Talevski" userId="d6e11cb9-f322-4b55-8697-8583fee17812" providerId="ADAL" clId="{14CD3B84-2B08-4A4A-B686-2AF31806D250}" dt="2025-07-22T22:29:12.315" v="91" actId="13244"/>
          <ac:grpSpMkLst>
            <pc:docMk/>
            <pc:sldMk cId="3100530252" sldId="26581"/>
            <ac:grpSpMk id="14" creationId="{5FF7FF40-7F2F-36E8-E0AB-48741C370448}"/>
          </ac:grpSpMkLst>
        </pc:grpChg>
        <pc:cxnChg chg="mod">
          <ac:chgData name="Natasha Talevski" userId="d6e11cb9-f322-4b55-8697-8583fee17812" providerId="ADAL" clId="{14CD3B84-2B08-4A4A-B686-2AF31806D250}" dt="2025-07-22T22:14:09.072" v="65" actId="14100"/>
          <ac:cxnSpMkLst>
            <pc:docMk/>
            <pc:sldMk cId="3100530252" sldId="26581"/>
            <ac:cxnSpMk id="23" creationId="{AF07E0DD-BDBB-C9B1-5D16-5F6E8ECEA7BB}"/>
          </ac:cxnSpMkLst>
        </pc:cxnChg>
      </pc:sldChg>
      <pc:sldChg chg="addSp delSp modSp add mod modClrScheme chgLayout">
        <pc:chgData name="Natasha Talevski" userId="d6e11cb9-f322-4b55-8697-8583fee17812" providerId="ADAL" clId="{14CD3B84-2B08-4A4A-B686-2AF31806D250}" dt="2025-07-22T22:51:06.657" v="333" actId="14100"/>
        <pc:sldMkLst>
          <pc:docMk/>
          <pc:sldMk cId="3192774227" sldId="26582"/>
        </pc:sldMkLst>
        <pc:spChg chg="del mod ord">
          <ac:chgData name="Natasha Talevski" userId="d6e11cb9-f322-4b55-8697-8583fee17812" providerId="ADAL" clId="{14CD3B84-2B08-4A4A-B686-2AF31806D250}" dt="2025-07-22T22:44:39.576" v="239" actId="478"/>
          <ac:spMkLst>
            <pc:docMk/>
            <pc:sldMk cId="3192774227" sldId="26582"/>
            <ac:spMk id="2" creationId="{A4FD23D1-5AB5-B073-50CE-5B56DFBEF4B1}"/>
          </ac:spMkLst>
        </pc:spChg>
        <pc:spChg chg="mod ord">
          <ac:chgData name="Natasha Talevski" userId="d6e11cb9-f322-4b55-8697-8583fee17812" providerId="ADAL" clId="{14CD3B84-2B08-4A4A-B686-2AF31806D250}" dt="2025-07-22T22:46:13.851" v="267" actId="13244"/>
          <ac:spMkLst>
            <pc:docMk/>
            <pc:sldMk cId="3192774227" sldId="26582"/>
            <ac:spMk id="3" creationId="{66545AFF-857C-C071-2108-FA17D19349D3}"/>
          </ac:spMkLst>
        </pc:spChg>
        <pc:spChg chg="del mod">
          <ac:chgData name="Natasha Talevski" userId="d6e11cb9-f322-4b55-8697-8583fee17812" providerId="ADAL" clId="{14CD3B84-2B08-4A4A-B686-2AF31806D250}" dt="2025-07-22T22:45:55.667" v="263" actId="478"/>
          <ac:spMkLst>
            <pc:docMk/>
            <pc:sldMk cId="3192774227" sldId="26582"/>
            <ac:spMk id="4" creationId="{25CD76BF-D098-21AC-0572-40348B404F8E}"/>
          </ac:spMkLst>
        </pc:spChg>
        <pc:spChg chg="add mod ord">
          <ac:chgData name="Natasha Talevski" userId="d6e11cb9-f322-4b55-8697-8583fee17812" providerId="ADAL" clId="{14CD3B84-2B08-4A4A-B686-2AF31806D250}" dt="2025-07-22T22:47:06.426" v="286" actId="1076"/>
          <ac:spMkLst>
            <pc:docMk/>
            <pc:sldMk cId="3192774227" sldId="26582"/>
            <ac:spMk id="6" creationId="{666450D0-77C0-E1A2-9E48-29FEF0F16823}"/>
          </ac:spMkLst>
        </pc:spChg>
        <pc:spChg chg="add del mod">
          <ac:chgData name="Natasha Talevski" userId="d6e11cb9-f322-4b55-8697-8583fee17812" providerId="ADAL" clId="{14CD3B84-2B08-4A4A-B686-2AF31806D250}" dt="2025-07-22T22:45:01.765" v="242" actId="478"/>
          <ac:spMkLst>
            <pc:docMk/>
            <pc:sldMk cId="3192774227" sldId="26582"/>
            <ac:spMk id="8" creationId="{85E5C6C0-096C-65E3-45C0-F6BB55BCE3E4}"/>
          </ac:spMkLst>
        </pc:spChg>
        <pc:spChg chg="add mod ord">
          <ac:chgData name="Natasha Talevski" userId="d6e11cb9-f322-4b55-8697-8583fee17812" providerId="ADAL" clId="{14CD3B84-2B08-4A4A-B686-2AF31806D250}" dt="2025-07-22T22:48:39.524" v="307" actId="14100"/>
          <ac:spMkLst>
            <pc:docMk/>
            <pc:sldMk cId="3192774227" sldId="26582"/>
            <ac:spMk id="9" creationId="{BE606C21-D6BD-4137-1149-48118DFFF5E6}"/>
          </ac:spMkLst>
        </pc:spChg>
        <pc:spChg chg="mod ord">
          <ac:chgData name="Natasha Talevski" userId="d6e11cb9-f322-4b55-8697-8583fee17812" providerId="ADAL" clId="{14CD3B84-2B08-4A4A-B686-2AF31806D250}" dt="2025-07-22T22:51:06.657" v="333" actId="14100"/>
          <ac:spMkLst>
            <pc:docMk/>
            <pc:sldMk cId="3192774227" sldId="26582"/>
            <ac:spMk id="11" creationId="{0D14EA6A-601E-E8A8-DA17-E6F95DD46831}"/>
          </ac:spMkLst>
        </pc:spChg>
        <pc:spChg chg="del mod ord">
          <ac:chgData name="Natasha Talevski" userId="d6e11cb9-f322-4b55-8697-8583fee17812" providerId="ADAL" clId="{14CD3B84-2B08-4A4A-B686-2AF31806D250}" dt="2025-07-22T22:44:39.576" v="239" actId="478"/>
          <ac:spMkLst>
            <pc:docMk/>
            <pc:sldMk cId="3192774227" sldId="26582"/>
            <ac:spMk id="12" creationId="{3CD30937-BEF2-12DE-5BEB-E534D0EA9F2A}"/>
          </ac:spMkLst>
        </pc:spChg>
        <pc:spChg chg="add mod">
          <ac:chgData name="Natasha Talevski" userId="d6e11cb9-f322-4b55-8697-8583fee17812" providerId="ADAL" clId="{14CD3B84-2B08-4A4A-B686-2AF31806D250}" dt="2025-07-22T22:45:53.183" v="262"/>
          <ac:spMkLst>
            <pc:docMk/>
            <pc:sldMk cId="3192774227" sldId="26582"/>
            <ac:spMk id="13" creationId="{C88BA3F6-6315-5C39-C072-84845589EF9B}"/>
          </ac:spMkLst>
        </pc:spChg>
        <pc:picChg chg="mod ord modCrop">
          <ac:chgData name="Natasha Talevski" userId="d6e11cb9-f322-4b55-8697-8583fee17812" providerId="ADAL" clId="{14CD3B84-2B08-4A4A-B686-2AF31806D250}" dt="2025-07-22T22:48:35.611" v="306" actId="732"/>
          <ac:picMkLst>
            <pc:docMk/>
            <pc:sldMk cId="3192774227" sldId="26582"/>
            <ac:picMk id="10" creationId="{528352F3-D58A-2244-FAD0-C99B8A31169E}"/>
          </ac:picMkLst>
        </pc:picChg>
        <pc:picChg chg="add del mod">
          <ac:chgData name="Natasha Talevski" userId="d6e11cb9-f322-4b55-8697-8583fee17812" providerId="ADAL" clId="{14CD3B84-2B08-4A4A-B686-2AF31806D250}" dt="2025-07-22T22:48:41.436" v="308" actId="478"/>
          <ac:picMkLst>
            <pc:docMk/>
            <pc:sldMk cId="3192774227" sldId="26582"/>
            <ac:picMk id="14" creationId="{B8DF4078-E036-F4D6-2B41-556A2AC78950}"/>
          </ac:picMkLst>
        </pc:picChg>
      </pc:sldChg>
      <pc:sldChg chg="add del">
        <pc:chgData name="Natasha Talevski" userId="d6e11cb9-f322-4b55-8697-8583fee17812" providerId="ADAL" clId="{14CD3B84-2B08-4A4A-B686-2AF31806D250}" dt="2025-07-22T22:49:56.321" v="330" actId="2696"/>
        <pc:sldMkLst>
          <pc:docMk/>
          <pc:sldMk cId="495365403" sldId="26583"/>
        </pc:sldMkLst>
      </pc:sldChg>
      <pc:sldChg chg="addSp delSp modSp add mod chgLayout">
        <pc:chgData name="Natasha Talevski" userId="d6e11cb9-f322-4b55-8697-8583fee17812" providerId="ADAL" clId="{14CD3B84-2B08-4A4A-B686-2AF31806D250}" dt="2025-07-22T23:06:03.715" v="439"/>
        <pc:sldMkLst>
          <pc:docMk/>
          <pc:sldMk cId="3202309475" sldId="26583"/>
        </pc:sldMkLst>
        <pc:spChg chg="del">
          <ac:chgData name="Natasha Talevski" userId="d6e11cb9-f322-4b55-8697-8583fee17812" providerId="ADAL" clId="{14CD3B84-2B08-4A4A-B686-2AF31806D250}" dt="2025-07-22T23:05:28.643" v="432" actId="478"/>
          <ac:spMkLst>
            <pc:docMk/>
            <pc:sldMk cId="3202309475" sldId="26583"/>
            <ac:spMk id="2" creationId="{DAC76999-B596-DD3F-A6EF-61AEF7CE76E8}"/>
          </ac:spMkLst>
        </pc:spChg>
        <pc:spChg chg="del">
          <ac:chgData name="Natasha Talevski" userId="d6e11cb9-f322-4b55-8697-8583fee17812" providerId="ADAL" clId="{14CD3B84-2B08-4A4A-B686-2AF31806D250}" dt="2025-07-22T23:05:28.643" v="432" actId="478"/>
          <ac:spMkLst>
            <pc:docMk/>
            <pc:sldMk cId="3202309475" sldId="26583"/>
            <ac:spMk id="3" creationId="{B9DD0F3E-F53E-EA53-C9A0-54D6B20B371C}"/>
          </ac:spMkLst>
        </pc:spChg>
        <pc:spChg chg="del">
          <ac:chgData name="Natasha Talevski" userId="d6e11cb9-f322-4b55-8697-8583fee17812" providerId="ADAL" clId="{14CD3B84-2B08-4A4A-B686-2AF31806D250}" dt="2025-07-22T23:05:28.643" v="432" actId="478"/>
          <ac:spMkLst>
            <pc:docMk/>
            <pc:sldMk cId="3202309475" sldId="26583"/>
            <ac:spMk id="4" creationId="{EA83744D-5D0D-F89C-BEB5-8D7713591383}"/>
          </ac:spMkLst>
        </pc:spChg>
        <pc:spChg chg="add mod">
          <ac:chgData name="Natasha Talevski" userId="d6e11cb9-f322-4b55-8697-8583fee17812" providerId="ADAL" clId="{14CD3B84-2B08-4A4A-B686-2AF31806D250}" dt="2025-07-22T23:05:36.025" v="435" actId="20577"/>
          <ac:spMkLst>
            <pc:docMk/>
            <pc:sldMk cId="3202309475" sldId="26583"/>
            <ac:spMk id="5" creationId="{DEB5BEA0-259C-195F-4E0F-E0971F698823}"/>
          </ac:spMkLst>
        </pc:spChg>
        <pc:spChg chg="del">
          <ac:chgData name="Natasha Talevski" userId="d6e11cb9-f322-4b55-8697-8583fee17812" providerId="ADAL" clId="{14CD3B84-2B08-4A4A-B686-2AF31806D250}" dt="2025-07-22T23:05:28.643" v="432" actId="478"/>
          <ac:spMkLst>
            <pc:docMk/>
            <pc:sldMk cId="3202309475" sldId="26583"/>
            <ac:spMk id="6" creationId="{3A4C3ACC-75E9-2CF9-6031-C48F34733713}"/>
          </ac:spMkLst>
        </pc:spChg>
        <pc:spChg chg="add del mod">
          <ac:chgData name="Natasha Talevski" userId="d6e11cb9-f322-4b55-8697-8583fee17812" providerId="ADAL" clId="{14CD3B84-2B08-4A4A-B686-2AF31806D250}" dt="2025-07-22T23:05:44.997" v="437" actId="478"/>
          <ac:spMkLst>
            <pc:docMk/>
            <pc:sldMk cId="3202309475" sldId="26583"/>
            <ac:spMk id="7" creationId="{6D52D20F-B998-BAD6-2C9F-B6FF630751DA}"/>
          </ac:spMkLst>
        </pc:spChg>
        <pc:spChg chg="add mod">
          <ac:chgData name="Natasha Talevski" userId="d6e11cb9-f322-4b55-8697-8583fee17812" providerId="ADAL" clId="{14CD3B84-2B08-4A4A-B686-2AF31806D250}" dt="2025-07-22T23:05:39.656" v="436"/>
          <ac:spMkLst>
            <pc:docMk/>
            <pc:sldMk cId="3202309475" sldId="26583"/>
            <ac:spMk id="8" creationId="{16ADD24B-658D-849C-2AA7-B2795DD399ED}"/>
          </ac:spMkLst>
        </pc:spChg>
        <pc:spChg chg="add mod">
          <ac:chgData name="Natasha Talevski" userId="d6e11cb9-f322-4b55-8697-8583fee17812" providerId="ADAL" clId="{14CD3B84-2B08-4A4A-B686-2AF31806D250}" dt="2025-07-22T23:05:49.585" v="438"/>
          <ac:spMkLst>
            <pc:docMk/>
            <pc:sldMk cId="3202309475" sldId="26583"/>
            <ac:spMk id="9" creationId="{41EC618B-40AB-52AA-0D01-F97D880D32AE}"/>
          </ac:spMkLst>
        </pc:spChg>
        <pc:spChg chg="add mod">
          <ac:chgData name="Natasha Talevski" userId="d6e11cb9-f322-4b55-8697-8583fee17812" providerId="ADAL" clId="{14CD3B84-2B08-4A4A-B686-2AF31806D250}" dt="2025-07-22T23:06:03.715" v="439"/>
          <ac:spMkLst>
            <pc:docMk/>
            <pc:sldMk cId="3202309475" sldId="26583"/>
            <ac:spMk id="10" creationId="{24D7EC31-8879-D6A3-B6FB-9E9506708971}"/>
          </ac:spMkLst>
        </pc:spChg>
      </pc:sldChg>
    </pc:docChg>
  </pc:docChgLst>
  <pc:docChgLst>
    <pc:chgData name="Kylie Davis" userId="7921ae33-6528-458f-bbd6-4afd26153ed1" providerId="ADAL" clId="{6BBDE095-866C-4F8E-985F-31CEAAC95E56}"/>
    <pc:docChg chg="undo custSel addSld delSld modSld sldOrd modSection">
      <pc:chgData name="Kylie Davis" userId="7921ae33-6528-458f-bbd6-4afd26153ed1" providerId="ADAL" clId="{6BBDE095-866C-4F8E-985F-31CEAAC95E56}" dt="2025-06-05T05:42:12.433" v="4769" actId="20577"/>
      <pc:docMkLst>
        <pc:docMk/>
      </pc:docMkLst>
      <pc:sldChg chg="modSp mod modNotesTx">
        <pc:chgData name="Kylie Davis" userId="7921ae33-6528-458f-bbd6-4afd26153ed1" providerId="ADAL" clId="{6BBDE095-866C-4F8E-985F-31CEAAC95E56}" dt="2025-06-05T05:35:40.102" v="4030" actId="20577"/>
        <pc:sldMkLst>
          <pc:docMk/>
          <pc:sldMk cId="3218114721" sldId="266"/>
        </pc:sldMkLst>
      </pc:sldChg>
      <pc:sldChg chg="delSp mod modNotesTx">
        <pc:chgData name="Kylie Davis" userId="7921ae33-6528-458f-bbd6-4afd26153ed1" providerId="ADAL" clId="{6BBDE095-866C-4F8E-985F-31CEAAC95E56}" dt="2025-06-05T05:33:54.612" v="3761" actId="20577"/>
        <pc:sldMkLst>
          <pc:docMk/>
          <pc:sldMk cId="2028193910" sldId="271"/>
        </pc:sldMkLst>
      </pc:sldChg>
      <pc:sldChg chg="modSp mod">
        <pc:chgData name="Kylie Davis" userId="7921ae33-6528-458f-bbd6-4afd26153ed1" providerId="ADAL" clId="{6BBDE095-866C-4F8E-985F-31CEAAC95E56}" dt="2025-06-05T05:10:00.212" v="1224" actId="20577"/>
        <pc:sldMkLst>
          <pc:docMk/>
          <pc:sldMk cId="2031742732" sldId="289"/>
        </pc:sldMkLst>
      </pc:sldChg>
      <pc:sldChg chg="del">
        <pc:chgData name="Kylie Davis" userId="7921ae33-6528-458f-bbd6-4afd26153ed1" providerId="ADAL" clId="{6BBDE095-866C-4F8E-985F-31CEAAC95E56}" dt="2025-06-05T05:39:31.560" v="4363" actId="47"/>
        <pc:sldMkLst>
          <pc:docMk/>
          <pc:sldMk cId="441577644" sldId="293"/>
        </pc:sldMkLst>
      </pc:sldChg>
      <pc:sldChg chg="modSp mod ord">
        <pc:chgData name="Kylie Davis" userId="7921ae33-6528-458f-bbd6-4afd26153ed1" providerId="ADAL" clId="{6BBDE095-866C-4F8E-985F-31CEAAC95E56}" dt="2025-06-05T05:39:59.147" v="4364"/>
        <pc:sldMkLst>
          <pc:docMk/>
          <pc:sldMk cId="1181014578" sldId="360"/>
        </pc:sldMkLst>
      </pc:sldChg>
      <pc:sldChg chg="ord">
        <pc:chgData name="Kylie Davis" userId="7921ae33-6528-458f-bbd6-4afd26153ed1" providerId="ADAL" clId="{6BBDE095-866C-4F8E-985F-31CEAAC95E56}" dt="2025-06-05T05:39:28.298" v="4362"/>
        <pc:sldMkLst>
          <pc:docMk/>
          <pc:sldMk cId="3820411759" sldId="361"/>
        </pc:sldMkLst>
      </pc:sldChg>
      <pc:sldChg chg="ord modNotesTx">
        <pc:chgData name="Kylie Davis" userId="7921ae33-6528-458f-bbd6-4afd26153ed1" providerId="ADAL" clId="{6BBDE095-866C-4F8E-985F-31CEAAC95E56}" dt="2025-06-05T05:42:12.433" v="4769" actId="20577"/>
        <pc:sldMkLst>
          <pc:docMk/>
          <pc:sldMk cId="2925592299" sldId="26365"/>
        </pc:sldMkLst>
      </pc:sldChg>
      <pc:sldChg chg="del">
        <pc:chgData name="Kylie Davis" userId="7921ae33-6528-458f-bbd6-4afd26153ed1" providerId="ADAL" clId="{6BBDE095-866C-4F8E-985F-31CEAAC95E56}" dt="2025-06-05T04:57:13.486" v="0" actId="2696"/>
        <pc:sldMkLst>
          <pc:docMk/>
          <pc:sldMk cId="516776027" sldId="26370"/>
        </pc:sldMkLst>
      </pc:sldChg>
      <pc:sldChg chg="modSp mod modNotesTx">
        <pc:chgData name="Kylie Davis" userId="7921ae33-6528-458f-bbd6-4afd26153ed1" providerId="ADAL" clId="{6BBDE095-866C-4F8E-985F-31CEAAC95E56}" dt="2025-06-05T05:36:33.212" v="4251" actId="20577"/>
        <pc:sldMkLst>
          <pc:docMk/>
          <pc:sldMk cId="707406146" sldId="26375"/>
        </pc:sldMkLst>
      </pc:sldChg>
      <pc:sldChg chg="del">
        <pc:chgData name="Kylie Davis" userId="7921ae33-6528-458f-bbd6-4afd26153ed1" providerId="ADAL" clId="{6BBDE095-866C-4F8E-985F-31CEAAC95E56}" dt="2025-06-05T04:57:13.486" v="0" actId="2696"/>
        <pc:sldMkLst>
          <pc:docMk/>
          <pc:sldMk cId="3767787650" sldId="26376"/>
        </pc:sldMkLst>
      </pc:sldChg>
      <pc:sldChg chg="del">
        <pc:chgData name="Kylie Davis" userId="7921ae33-6528-458f-bbd6-4afd26153ed1" providerId="ADAL" clId="{6BBDE095-866C-4F8E-985F-31CEAAC95E56}" dt="2025-06-05T04:57:13.486" v="0" actId="2696"/>
        <pc:sldMkLst>
          <pc:docMk/>
          <pc:sldMk cId="3432256230" sldId="26377"/>
        </pc:sldMkLst>
      </pc:sldChg>
      <pc:sldChg chg="del">
        <pc:chgData name="Kylie Davis" userId="7921ae33-6528-458f-bbd6-4afd26153ed1" providerId="ADAL" clId="{6BBDE095-866C-4F8E-985F-31CEAAC95E56}" dt="2025-06-05T04:57:13.486" v="0" actId="2696"/>
        <pc:sldMkLst>
          <pc:docMk/>
          <pc:sldMk cId="2446871181" sldId="26378"/>
        </pc:sldMkLst>
      </pc:sldChg>
      <pc:sldChg chg="del">
        <pc:chgData name="Kylie Davis" userId="7921ae33-6528-458f-bbd6-4afd26153ed1" providerId="ADAL" clId="{6BBDE095-866C-4F8E-985F-31CEAAC95E56}" dt="2025-06-05T04:57:13.486" v="0" actId="2696"/>
        <pc:sldMkLst>
          <pc:docMk/>
          <pc:sldMk cId="2136623728" sldId="26379"/>
        </pc:sldMkLst>
      </pc:sldChg>
      <pc:sldChg chg="del">
        <pc:chgData name="Kylie Davis" userId="7921ae33-6528-458f-bbd6-4afd26153ed1" providerId="ADAL" clId="{6BBDE095-866C-4F8E-985F-31CEAAC95E56}" dt="2025-06-05T04:57:13.486" v="0" actId="2696"/>
        <pc:sldMkLst>
          <pc:docMk/>
          <pc:sldMk cId="3918724069" sldId="26380"/>
        </pc:sldMkLst>
      </pc:sldChg>
      <pc:sldChg chg="addSp">
        <pc:chgData name="Kylie Davis" userId="7921ae33-6528-458f-bbd6-4afd26153ed1" providerId="ADAL" clId="{6BBDE095-866C-4F8E-985F-31CEAAC95E56}" dt="2025-06-05T04:57:35.882" v="1"/>
        <pc:sldMkLst>
          <pc:docMk/>
          <pc:sldMk cId="3977060110" sldId="26381"/>
        </pc:sldMkLst>
      </pc:sldChg>
      <pc:sldChg chg="modSp mod modNotesTx">
        <pc:chgData name="Kylie Davis" userId="7921ae33-6528-458f-bbd6-4afd26153ed1" providerId="ADAL" clId="{6BBDE095-866C-4F8E-985F-31CEAAC95E56}" dt="2025-06-05T05:38:55.995" v="4354" actId="20577"/>
        <pc:sldMkLst>
          <pc:docMk/>
          <pc:sldMk cId="2729786927" sldId="26382"/>
        </pc:sldMkLst>
      </pc:sldChg>
      <pc:sldChg chg="modSp mod ord modNotesTx">
        <pc:chgData name="Kylie Davis" userId="7921ae33-6528-458f-bbd6-4afd26153ed1" providerId="ADAL" clId="{6BBDE095-866C-4F8E-985F-31CEAAC95E56}" dt="2025-06-05T05:00:03.705" v="221"/>
        <pc:sldMkLst>
          <pc:docMk/>
          <pc:sldMk cId="3648967162" sldId="26383"/>
        </pc:sldMkLst>
      </pc:sldChg>
      <pc:sldChg chg="del">
        <pc:chgData name="Kylie Davis" userId="7921ae33-6528-458f-bbd6-4afd26153ed1" providerId="ADAL" clId="{6BBDE095-866C-4F8E-985F-31CEAAC95E56}" dt="2025-06-05T05:39:31.560" v="4363" actId="47"/>
        <pc:sldMkLst>
          <pc:docMk/>
          <pc:sldMk cId="2597034678" sldId="26384"/>
        </pc:sldMkLst>
      </pc:sldChg>
      <pc:sldChg chg="del">
        <pc:chgData name="Kylie Davis" userId="7921ae33-6528-458f-bbd6-4afd26153ed1" providerId="ADAL" clId="{6BBDE095-866C-4F8E-985F-31CEAAC95E56}" dt="2025-06-05T05:39:31.560" v="4363" actId="47"/>
        <pc:sldMkLst>
          <pc:docMk/>
          <pc:sldMk cId="181663965" sldId="26385"/>
        </pc:sldMkLst>
      </pc:sldChg>
      <pc:sldChg chg="del">
        <pc:chgData name="Kylie Davis" userId="7921ae33-6528-458f-bbd6-4afd26153ed1" providerId="ADAL" clId="{6BBDE095-866C-4F8E-985F-31CEAAC95E56}" dt="2025-06-05T05:39:31.560" v="4363" actId="47"/>
        <pc:sldMkLst>
          <pc:docMk/>
          <pc:sldMk cId="1447528204" sldId="26386"/>
        </pc:sldMkLst>
      </pc:sldChg>
      <pc:sldChg chg="del">
        <pc:chgData name="Kylie Davis" userId="7921ae33-6528-458f-bbd6-4afd26153ed1" providerId="ADAL" clId="{6BBDE095-866C-4F8E-985F-31CEAAC95E56}" dt="2025-06-05T05:39:31.560" v="4363" actId="47"/>
        <pc:sldMkLst>
          <pc:docMk/>
          <pc:sldMk cId="61420684" sldId="26387"/>
        </pc:sldMkLst>
      </pc:sldChg>
      <pc:sldChg chg="del">
        <pc:chgData name="Kylie Davis" userId="7921ae33-6528-458f-bbd6-4afd26153ed1" providerId="ADAL" clId="{6BBDE095-866C-4F8E-985F-31CEAAC95E56}" dt="2025-06-05T05:39:31.560" v="4363" actId="47"/>
        <pc:sldMkLst>
          <pc:docMk/>
          <pc:sldMk cId="4183656278" sldId="26388"/>
        </pc:sldMkLst>
      </pc:sldChg>
      <pc:sldChg chg="del">
        <pc:chgData name="Kylie Davis" userId="7921ae33-6528-458f-bbd6-4afd26153ed1" providerId="ADAL" clId="{6BBDE095-866C-4F8E-985F-31CEAAC95E56}" dt="2025-06-05T05:39:31.560" v="4363" actId="47"/>
        <pc:sldMkLst>
          <pc:docMk/>
          <pc:sldMk cId="2137746584" sldId="26389"/>
        </pc:sldMkLst>
      </pc:sldChg>
      <pc:sldChg chg="del">
        <pc:chgData name="Kylie Davis" userId="7921ae33-6528-458f-bbd6-4afd26153ed1" providerId="ADAL" clId="{6BBDE095-866C-4F8E-985F-31CEAAC95E56}" dt="2025-06-05T05:39:31.560" v="4363" actId="47"/>
        <pc:sldMkLst>
          <pc:docMk/>
          <pc:sldMk cId="314340932" sldId="26390"/>
        </pc:sldMkLst>
      </pc:sldChg>
      <pc:sldChg chg="del">
        <pc:chgData name="Kylie Davis" userId="7921ae33-6528-458f-bbd6-4afd26153ed1" providerId="ADAL" clId="{6BBDE095-866C-4F8E-985F-31CEAAC95E56}" dt="2025-06-05T05:39:31.560" v="4363" actId="47"/>
        <pc:sldMkLst>
          <pc:docMk/>
          <pc:sldMk cId="3368890121" sldId="26391"/>
        </pc:sldMkLst>
      </pc:sldChg>
      <pc:sldChg chg="del">
        <pc:chgData name="Kylie Davis" userId="7921ae33-6528-458f-bbd6-4afd26153ed1" providerId="ADAL" clId="{6BBDE095-866C-4F8E-985F-31CEAAC95E56}" dt="2025-06-05T05:39:31.560" v="4363" actId="47"/>
        <pc:sldMkLst>
          <pc:docMk/>
          <pc:sldMk cId="620338910" sldId="26392"/>
        </pc:sldMkLst>
      </pc:sldChg>
      <pc:sldChg chg="del">
        <pc:chgData name="Kylie Davis" userId="7921ae33-6528-458f-bbd6-4afd26153ed1" providerId="ADAL" clId="{6BBDE095-866C-4F8E-985F-31CEAAC95E56}" dt="2025-06-05T04:58:53.840" v="212" actId="2696"/>
        <pc:sldMkLst>
          <pc:docMk/>
          <pc:sldMk cId="898506405" sldId="26393"/>
        </pc:sldMkLst>
      </pc:sldChg>
      <pc:sldChg chg="modSp mod modCm modNotesTx">
        <pc:chgData name="Kylie Davis" userId="7921ae33-6528-458f-bbd6-4afd26153ed1" providerId="ADAL" clId="{6BBDE095-866C-4F8E-985F-31CEAAC95E56}" dt="2025-06-05T05:25:01.691" v="2663" actId="20577"/>
        <pc:sldMkLst>
          <pc:docMk/>
          <pc:sldMk cId="464546308" sldId="26394"/>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6BBDE095-866C-4F8E-985F-31CEAAC95E56}" dt="2025-06-05T05:18:51.432" v="1820" actId="20577"/>
              <pc2:cmMkLst xmlns:pc2="http://schemas.microsoft.com/office/powerpoint/2019/9/main/command">
                <pc:docMk/>
                <pc:sldMk cId="464546308" sldId="26394"/>
                <pc2:cmMk id="{C847A44B-AF37-4398-9C99-A9AB44B37780}"/>
              </pc2:cmMkLst>
            </pc226:cmChg>
          </p:ext>
        </pc:extLst>
      </pc:sldChg>
      <pc:sldChg chg="addSp modSp mod modCm chgLayout modNotesTx">
        <pc:chgData name="Kylie Davis" userId="7921ae33-6528-458f-bbd6-4afd26153ed1" providerId="ADAL" clId="{6BBDE095-866C-4F8E-985F-31CEAAC95E56}" dt="2025-06-05T05:26:34.899" v="2779" actId="20577"/>
        <pc:sldMkLst>
          <pc:docMk/>
          <pc:sldMk cId="1969901125" sldId="26395"/>
        </pc:sldMkLst>
        <pc:extLst>
          <p:ext xmlns:p="http://schemas.openxmlformats.org/presentationml/2006/main" uri="{D6D511B9-2390-475A-947B-AFAB55BFBCF1}">
            <pc226:cmChg xmlns:pc226="http://schemas.microsoft.com/office/powerpoint/2022/06/main/command" chg="mod">
              <pc226:chgData name="Kylie Davis" userId="7921ae33-6528-458f-bbd6-4afd26153ed1" providerId="ADAL" clId="{6BBDE095-866C-4F8E-985F-31CEAAC95E56}" dt="2025-06-05T05:26:26.530" v="2770" actId="313"/>
              <pc2:cmMkLst xmlns:pc2="http://schemas.microsoft.com/office/powerpoint/2019/9/main/command">
                <pc:docMk/>
                <pc:sldMk cId="1969901125" sldId="26395"/>
                <pc2:cmMk id="{3132D25B-9B47-4C68-AA12-F43BE32F9552}"/>
              </pc2:cmMkLst>
            </pc226:cmChg>
          </p:ext>
        </pc:extLst>
      </pc:sldChg>
      <pc:sldChg chg="modSp mod modNotesTx">
        <pc:chgData name="Kylie Davis" userId="7921ae33-6528-458f-bbd6-4afd26153ed1" providerId="ADAL" clId="{6BBDE095-866C-4F8E-985F-31CEAAC95E56}" dt="2025-06-05T05:37:11.194" v="4278" actId="20577"/>
        <pc:sldMkLst>
          <pc:docMk/>
          <pc:sldMk cId="257541449" sldId="26396"/>
        </pc:sldMkLst>
      </pc:sldChg>
      <pc:sldChg chg="modSp mod modNotesTx">
        <pc:chgData name="Kylie Davis" userId="7921ae33-6528-458f-bbd6-4afd26153ed1" providerId="ADAL" clId="{6BBDE095-866C-4F8E-985F-31CEAAC95E56}" dt="2025-06-05T05:38:15.938" v="4313" actId="20577"/>
        <pc:sldMkLst>
          <pc:docMk/>
          <pc:sldMk cId="3484042642" sldId="26397"/>
        </pc:sldMkLst>
      </pc:sldChg>
      <pc:sldChg chg="modSp add mod modNotesTx">
        <pc:chgData name="Kylie Davis" userId="7921ae33-6528-458f-bbd6-4afd26153ed1" providerId="ADAL" clId="{6BBDE095-866C-4F8E-985F-31CEAAC95E56}" dt="2025-06-05T04:58:41.209" v="211" actId="20577"/>
        <pc:sldMkLst>
          <pc:docMk/>
          <pc:sldMk cId="2212264922" sldId="26505"/>
        </pc:sldMkLst>
      </pc:sldChg>
      <pc:sldChg chg="modSp add mod modNotesTx">
        <pc:chgData name="Kylie Davis" userId="7921ae33-6528-458f-bbd6-4afd26153ed1" providerId="ADAL" clId="{6BBDE095-866C-4F8E-985F-31CEAAC95E56}" dt="2025-06-05T05:24:52.469" v="2660" actId="20577"/>
        <pc:sldMkLst>
          <pc:docMk/>
          <pc:sldMk cId="1702570372" sldId="26506"/>
        </pc:sldMkLst>
      </pc:sldChg>
    </pc:docChg>
  </pc:docChgLst>
  <pc:docChgLst>
    <pc:chgData name="Callan Moroney" userId="02196289-64af-40a3-a29d-fdc28ab57c90" providerId="ADAL" clId="{55A0B892-A87A-47DB-8B1F-4248271F0D6B}"/>
    <pc:docChg chg="modSld">
      <pc:chgData name="Callan Moroney" userId="02196289-64af-40a3-a29d-fdc28ab57c90" providerId="ADAL" clId="{55A0B892-A87A-47DB-8B1F-4248271F0D6B}" dt="2025-05-15T00:40:18.518" v="0" actId="20577"/>
      <pc:docMkLst>
        <pc:docMk/>
      </pc:docMkLst>
      <pc:sldChg chg="modSp mod">
        <pc:chgData name="Callan Moroney" userId="02196289-64af-40a3-a29d-fdc28ab57c90" providerId="ADAL" clId="{55A0B892-A87A-47DB-8B1F-4248271F0D6B}" dt="2025-05-15T00:40:18.518" v="0" actId="20577"/>
        <pc:sldMkLst>
          <pc:docMk/>
          <pc:sldMk cId="257541449" sldId="26396"/>
        </pc:sldMkLst>
      </pc:sldChg>
    </pc:docChg>
  </pc:docChgLst>
  <pc:docChgLst>
    <pc:chgData name="Callan Moroney" userId="S::callan.moroney1@det.nsw.edu.au::02196289-64af-40a3-a29d-fdc28ab57c90" providerId="AD" clId="Web-{E5C78D5E-67BB-E73D-372F-BF4F5D775B77}"/>
    <pc:docChg chg="modSld">
      <pc:chgData name="Callan Moroney" userId="S::callan.moroney1@det.nsw.edu.au::02196289-64af-40a3-a29d-fdc28ab57c90" providerId="AD" clId="Web-{E5C78D5E-67BB-E73D-372F-BF4F5D775B77}" dt="2025-07-16T21:16:46.619" v="2" actId="20577"/>
      <pc:docMkLst>
        <pc:docMk/>
      </pc:docMkLst>
      <pc:sldChg chg="modSp">
        <pc:chgData name="Callan Moroney" userId="S::callan.moroney1@det.nsw.edu.au::02196289-64af-40a3-a29d-fdc28ab57c90" providerId="AD" clId="Web-{E5C78D5E-67BB-E73D-372F-BF4F5D775B77}" dt="2025-07-16T21:16:46.619" v="2" actId="20577"/>
        <pc:sldMkLst>
          <pc:docMk/>
          <pc:sldMk cId="2212264922" sldId="26505"/>
        </pc:sldMkLst>
        <pc:spChg chg="mod">
          <ac:chgData name="Callan Moroney" userId="S::callan.moroney1@det.nsw.edu.au::02196289-64af-40a3-a29d-fdc28ab57c90" providerId="AD" clId="Web-{E5C78D5E-67BB-E73D-372F-BF4F5D775B77}" dt="2025-07-16T21:16:46.619" v="2" actId="20577"/>
          <ac:spMkLst>
            <pc:docMk/>
            <pc:sldMk cId="2212264922" sldId="26505"/>
            <ac:spMk id="3" creationId="{2EF38185-B00A-9878-8E80-7D55E5647711}"/>
          </ac:spMkLst>
        </pc:spChg>
      </pc:sldChg>
    </pc:docChg>
  </pc:docChgLst>
  <pc:docChgLst>
    <pc:chgData name="Jowen Hillyer (Jowen Hillyer)" userId="9f74e7ff-3169-4a46-81ce-488cc235c101" providerId="ADAL" clId="{D787891C-0AB1-4F67-952B-33FE928EF13A}"/>
    <pc:docChg chg="undo custSel addSld modSld sldOrd modSection">
      <pc:chgData name="Jowen Hillyer (Jowen Hillyer)" userId="9f74e7ff-3169-4a46-81ce-488cc235c101" providerId="ADAL" clId="{D787891C-0AB1-4F67-952B-33FE928EF13A}" dt="2025-04-16T04:34:13.226" v="593" actId="1076"/>
      <pc:docMkLst>
        <pc:docMk/>
      </pc:docMkLst>
      <pc:sldChg chg="addSp modSp mod">
        <pc:chgData name="Jowen Hillyer (Jowen Hillyer)" userId="9f74e7ff-3169-4a46-81ce-488cc235c101" providerId="ADAL" clId="{D787891C-0AB1-4F67-952B-33FE928EF13A}" dt="2025-04-16T04:31:12.161" v="544" actId="404"/>
        <pc:sldMkLst>
          <pc:docMk/>
          <pc:sldMk cId="2028193910" sldId="271"/>
        </pc:sldMkLst>
      </pc:sldChg>
      <pc:sldChg chg="addSp delSp modSp mod modClrScheme chgLayout modNotesTx">
        <pc:chgData name="Jowen Hillyer (Jowen Hillyer)" userId="9f74e7ff-3169-4a46-81ce-488cc235c101" providerId="ADAL" clId="{D787891C-0AB1-4F67-952B-33FE928EF13A}" dt="2025-04-16T03:46:40.902" v="102" actId="20577"/>
        <pc:sldMkLst>
          <pc:docMk/>
          <pc:sldMk cId="2031742732" sldId="289"/>
        </pc:sldMkLst>
      </pc:sldChg>
      <pc:sldChg chg="addSp delSp modSp mod">
        <pc:chgData name="Jowen Hillyer (Jowen Hillyer)" userId="9f74e7ff-3169-4a46-81ce-488cc235c101" providerId="ADAL" clId="{D787891C-0AB1-4F67-952B-33FE928EF13A}" dt="2025-04-16T04:11:01.444" v="297" actId="1076"/>
        <pc:sldMkLst>
          <pc:docMk/>
          <pc:sldMk cId="707406146" sldId="26375"/>
        </pc:sldMkLst>
      </pc:sldChg>
      <pc:sldChg chg="modSp mod">
        <pc:chgData name="Jowen Hillyer (Jowen Hillyer)" userId="9f74e7ff-3169-4a46-81ce-488cc235c101" providerId="ADAL" clId="{D787891C-0AB1-4F67-952B-33FE928EF13A}" dt="2025-04-16T03:34:14.710" v="0" actId="1076"/>
        <pc:sldMkLst>
          <pc:docMk/>
          <pc:sldMk cId="3767787650" sldId="26376"/>
        </pc:sldMkLst>
      </pc:sldChg>
      <pc:sldChg chg="addSp delSp modSp mod modNotesTx">
        <pc:chgData name="Jowen Hillyer (Jowen Hillyer)" userId="9f74e7ff-3169-4a46-81ce-488cc235c101" providerId="ADAL" clId="{D787891C-0AB1-4F67-952B-33FE928EF13A}" dt="2025-04-16T04:30:17.836" v="502" actId="1076"/>
        <pc:sldMkLst>
          <pc:docMk/>
          <pc:sldMk cId="2729786927" sldId="26382"/>
        </pc:sldMkLst>
      </pc:sldChg>
      <pc:sldChg chg="modSp mod">
        <pc:chgData name="Jowen Hillyer (Jowen Hillyer)" userId="9f74e7ff-3169-4a46-81ce-488cc235c101" providerId="ADAL" clId="{D787891C-0AB1-4F67-952B-33FE928EF13A}" dt="2025-04-16T03:38:09.588" v="40"/>
        <pc:sldMkLst>
          <pc:docMk/>
          <pc:sldMk cId="3648967162" sldId="26383"/>
        </pc:sldMkLst>
      </pc:sldChg>
      <pc:sldChg chg="mod modShow">
        <pc:chgData name="Jowen Hillyer (Jowen Hillyer)" userId="9f74e7ff-3169-4a46-81ce-488cc235c101" providerId="ADAL" clId="{D787891C-0AB1-4F67-952B-33FE928EF13A}" dt="2025-04-16T03:34:46.813" v="1" actId="729"/>
        <pc:sldMkLst>
          <pc:docMk/>
          <pc:sldMk cId="898506405" sldId="26393"/>
        </pc:sldMkLst>
      </pc:sldChg>
      <pc:sldChg chg="addSp delSp modSp add mod ord modClrScheme chgLayout modNotesTx">
        <pc:chgData name="Jowen Hillyer (Jowen Hillyer)" userId="9f74e7ff-3169-4a46-81ce-488cc235c101" providerId="ADAL" clId="{D787891C-0AB1-4F67-952B-33FE928EF13A}" dt="2025-04-16T04:34:13.226" v="593" actId="1076"/>
        <pc:sldMkLst>
          <pc:docMk/>
          <pc:sldMk cId="464546308" sldId="26394"/>
        </pc:sldMkLst>
      </pc:sldChg>
      <pc:sldChg chg="addSp delSp modSp add mod modClrScheme chgLayout modNotesTx">
        <pc:chgData name="Jowen Hillyer (Jowen Hillyer)" userId="9f74e7ff-3169-4a46-81ce-488cc235c101" providerId="ADAL" clId="{D787891C-0AB1-4F67-952B-33FE928EF13A}" dt="2025-04-16T04:19:17.858" v="440" actId="255"/>
        <pc:sldMkLst>
          <pc:docMk/>
          <pc:sldMk cId="1969901125" sldId="26395"/>
        </pc:sldMkLst>
      </pc:sldChg>
      <pc:sldChg chg="addSp delSp modSp add mod modNotesTx">
        <pc:chgData name="Jowen Hillyer (Jowen Hillyer)" userId="9f74e7ff-3169-4a46-81ce-488cc235c101" providerId="ADAL" clId="{D787891C-0AB1-4F67-952B-33FE928EF13A}" dt="2025-04-16T04:19:29.900" v="442" actId="5793"/>
        <pc:sldMkLst>
          <pc:docMk/>
          <pc:sldMk cId="257541449" sldId="26396"/>
        </pc:sldMkLst>
      </pc:sldChg>
      <pc:sldChg chg="addSp delSp modSp add mod ord modNotesTx">
        <pc:chgData name="Jowen Hillyer (Jowen Hillyer)" userId="9f74e7ff-3169-4a46-81ce-488cc235c101" providerId="ADAL" clId="{D787891C-0AB1-4F67-952B-33FE928EF13A}" dt="2025-04-16T04:22:46.613" v="471"/>
        <pc:sldMkLst>
          <pc:docMk/>
          <pc:sldMk cId="3484042642" sldId="26397"/>
        </pc:sldMkLst>
      </pc:sldChg>
    </pc:docChg>
  </pc:docChgLst>
  <pc:docChgLst>
    <pc:chgData name="Callan Moroney" userId="02196289-64af-40a3-a29d-fdc28ab57c90" providerId="ADAL" clId="{F8DB4773-4D74-437A-96C5-71C0D3696C1B}"/>
    <pc:docChg chg="custSel modSld">
      <pc:chgData name="Callan Moroney" userId="02196289-64af-40a3-a29d-fdc28ab57c90" providerId="ADAL" clId="{F8DB4773-4D74-437A-96C5-71C0D3696C1B}" dt="2025-07-14T23:00:24.342" v="102" actId="20577"/>
      <pc:docMkLst>
        <pc:docMk/>
      </pc:docMkLst>
      <pc:sldChg chg="modSp mod">
        <pc:chgData name="Callan Moroney" userId="02196289-64af-40a3-a29d-fdc28ab57c90" providerId="ADAL" clId="{F8DB4773-4D74-437A-96C5-71C0D3696C1B}" dt="2025-07-14T23:00:24.342" v="102" actId="20577"/>
        <pc:sldMkLst>
          <pc:docMk/>
          <pc:sldMk cId="1181014578" sldId="360"/>
        </pc:sldMkLst>
      </pc:sldChg>
      <pc:sldChg chg="delSp modSp mod modNotesTx">
        <pc:chgData name="Callan Moroney" userId="02196289-64af-40a3-a29d-fdc28ab57c90" providerId="ADAL" clId="{F8DB4773-4D74-437A-96C5-71C0D3696C1B}" dt="2025-07-01T03:22:42.721" v="98" actId="20577"/>
        <pc:sldMkLst>
          <pc:docMk/>
          <pc:sldMk cId="2212264922" sldId="26505"/>
        </pc:sldMkLst>
        <pc:spChg chg="mod">
          <ac:chgData name="Callan Moroney" userId="02196289-64af-40a3-a29d-fdc28ab57c90" providerId="ADAL" clId="{F8DB4773-4D74-437A-96C5-71C0D3696C1B}" dt="2025-07-01T03:21:48.163" v="13" actId="20577"/>
          <ac:spMkLst>
            <pc:docMk/>
            <pc:sldMk cId="2212264922" sldId="26505"/>
            <ac:spMk id="3" creationId="{2EF38185-B00A-9878-8E80-7D55E5647711}"/>
          </ac:spMkLst>
        </pc:spChg>
        <pc:spChg chg="mod">
          <ac:chgData name="Callan Moroney" userId="02196289-64af-40a3-a29d-fdc28ab57c90" providerId="ADAL" clId="{F8DB4773-4D74-437A-96C5-71C0D3696C1B}" dt="2025-07-01T03:22:33.280" v="95" actId="1076"/>
          <ac:spMkLst>
            <pc:docMk/>
            <pc:sldMk cId="2212264922" sldId="26505"/>
            <ac:spMk id="10" creationId="{CA5E7E5A-B4C4-F5B9-98E5-6C838D018316}"/>
          </ac:spMkLst>
        </pc:spChg>
        <pc:spChg chg="mod">
          <ac:chgData name="Callan Moroney" userId="02196289-64af-40a3-a29d-fdc28ab57c90" providerId="ADAL" clId="{F8DB4773-4D74-437A-96C5-71C0D3696C1B}" dt="2025-07-01T03:22:37.853" v="96" actId="1076"/>
          <ac:spMkLst>
            <pc:docMk/>
            <pc:sldMk cId="2212264922" sldId="26505"/>
            <ac:spMk id="11" creationId="{3D12AD43-6748-1D46-1B69-DCBF45A45856}"/>
          </ac:spMkLst>
        </pc:spChg>
      </pc:sldChg>
      <pc:sldChg chg="modSp mod">
        <pc:chgData name="Callan Moroney" userId="02196289-64af-40a3-a29d-fdc28ab57c90" providerId="ADAL" clId="{F8DB4773-4D74-437A-96C5-71C0D3696C1B}" dt="2025-07-01T03:24:20.579" v="100" actId="20577"/>
        <pc:sldMkLst>
          <pc:docMk/>
          <pc:sldMk cId="2795536125" sldId="26521"/>
        </pc:sldMkLst>
        <pc:spChg chg="mod">
          <ac:chgData name="Callan Moroney" userId="02196289-64af-40a3-a29d-fdc28ab57c90" providerId="ADAL" clId="{F8DB4773-4D74-437A-96C5-71C0D3696C1B}" dt="2025-07-01T03:24:20.579" v="100" actId="20577"/>
          <ac:spMkLst>
            <pc:docMk/>
            <pc:sldMk cId="2795536125" sldId="26521"/>
            <ac:spMk id="2" creationId="{C286397F-580B-F16B-5C81-20E4FCDA64E8}"/>
          </ac:spMkLst>
        </pc:spChg>
      </pc:sldChg>
    </pc:docChg>
  </pc:docChgLst>
  <pc:docChgLst>
    <pc:chgData name="Danielle De Redder" userId="90c2f8e5-e57e-4891-92e6-f485cbc59344" providerId="ADAL" clId="{7121287E-E8E3-4336-BFD5-9024784EBE56}"/>
    <pc:docChg chg="modSld">
      <pc:chgData name="Danielle De Redder" userId="90c2f8e5-e57e-4891-92e6-f485cbc59344" providerId="ADAL" clId="{7121287E-E8E3-4336-BFD5-9024784EBE56}" dt="2025-07-18T00:12:02.749" v="3" actId="20577"/>
      <pc:docMkLst>
        <pc:docMk/>
      </pc:docMkLst>
      <pc:sldChg chg="modSp mod">
        <pc:chgData name="Danielle De Redder" userId="90c2f8e5-e57e-4891-92e6-f485cbc59344" providerId="ADAL" clId="{7121287E-E8E3-4336-BFD5-9024784EBE56}" dt="2025-07-18T00:12:02.749" v="3" actId="20577"/>
        <pc:sldMkLst>
          <pc:docMk/>
          <pc:sldMk cId="3820411759" sldId="361"/>
        </pc:sldMkLst>
        <pc:spChg chg="mod">
          <ac:chgData name="Danielle De Redder" userId="90c2f8e5-e57e-4891-92e6-f485cbc59344" providerId="ADAL" clId="{7121287E-E8E3-4336-BFD5-9024784EBE56}" dt="2025-07-18T00:11:59.055" v="1" actId="6549"/>
          <ac:spMkLst>
            <pc:docMk/>
            <pc:sldMk cId="3820411759" sldId="361"/>
            <ac:spMk id="7" creationId="{E762E711-B51D-9854-C2DD-A164FE59F882}"/>
          </ac:spMkLst>
        </pc:spChg>
        <pc:spChg chg="mod">
          <ac:chgData name="Danielle De Redder" userId="90c2f8e5-e57e-4891-92e6-f485cbc59344" providerId="ADAL" clId="{7121287E-E8E3-4336-BFD5-9024784EBE56}" dt="2025-07-18T00:12:02.749" v="3" actId="20577"/>
          <ac:spMkLst>
            <pc:docMk/>
            <pc:sldMk cId="3820411759" sldId="361"/>
            <ac:spMk id="8" creationId="{F70BB973-8437-BE43-4C71-6089E7F934F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AU" b="0">
                <a:latin typeface="Arial"/>
                <a:cs typeface="Arial"/>
              </a:rPr>
              <a:t>the slides in this sequence assist students to complete </a:t>
            </a:r>
            <a:r>
              <a:rPr lang="en-AU" b="1">
                <a:latin typeface="Arial"/>
                <a:cs typeface="Arial"/>
              </a:rPr>
              <a:t>Core formative task 1 – peer-to-peer interview</a:t>
            </a:r>
            <a:r>
              <a:rPr lang="en-AU" b="0">
                <a:latin typeface="Arial"/>
                <a:cs typeface="Arial"/>
              </a:rPr>
              <a:t> and can be transferred to their delivery of the formal assessment the Viva voce. </a:t>
            </a:r>
            <a:endParaRPr lang="en-AU" b="1">
              <a:latin typeface="Arial"/>
              <a:cs typeface="Arial"/>
            </a:endParaRPr>
          </a:p>
          <a:p>
            <a:r>
              <a:rPr lang="en-AU" b="0">
                <a:latin typeface="Arial"/>
                <a:cs typeface="Arial"/>
              </a:rPr>
              <a:t>Additional information about language and skills of delivery can be accessed via Shakespeare retold – 10.3 – Phase 6, resource 4 – effective spoken delivery PowerPoint. </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 </a:t>
            </a:r>
            <a:r>
              <a:rPr lang="en-AU" b="0"/>
              <a:t>when engaging in </a:t>
            </a:r>
            <a:r>
              <a:rPr lang="en-AU" b="1"/>
              <a:t>Core formative task 1 – peer-to-peer discussion</a:t>
            </a:r>
            <a:r>
              <a:rPr lang="en-AU" b="0"/>
              <a:t> students will need to actively listen to the responses from their peers. This slide provides explicit instruction on ways to:</a:t>
            </a:r>
            <a:endParaRPr lang="en-AU" b="1"/>
          </a:p>
          <a:p>
            <a:pPr marL="285750" indent="-285750">
              <a:buFont typeface="Arial" panose="020B0604020202020204" pitchFamily="34" charset="0"/>
              <a:buChar char="•"/>
            </a:pPr>
            <a:r>
              <a:rPr lang="en-AU"/>
              <a:t>model the difference between waiting to speak and listening to understand.</a:t>
            </a:r>
          </a:p>
          <a:p>
            <a:pPr marL="285750" indent="-285750">
              <a:buFont typeface="Arial" panose="020B0604020202020204" pitchFamily="34" charset="0"/>
              <a:buChar char="•"/>
            </a:pPr>
            <a:r>
              <a:rPr lang="en-AU"/>
              <a:t>emphasise the link between intellectual generosity and academic rigour.</a:t>
            </a:r>
          </a:p>
          <a:p>
            <a:pPr marL="285750" indent="-285750">
              <a:buFont typeface="Arial" panose="020B0604020202020204" pitchFamily="34" charset="0"/>
              <a:buChar char="•"/>
            </a:pPr>
            <a:r>
              <a:rPr lang="en-AU"/>
              <a:t>consider a brief activity: listen to a peer’s idea, pause, then paraphrase their main point before adding your own.</a:t>
            </a: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7DCE-85C5-FEC1-E8A0-F3BFF8E8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651050-850D-F5DD-7AC3-641681CCD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1AB34-5B31-B258-5837-EA6819AB8A40}"/>
              </a:ext>
            </a:extLst>
          </p:cNvPr>
          <p:cNvSpPr>
            <a:spLocks noGrp="1"/>
          </p:cNvSpPr>
          <p:nvPr>
            <p:ph type="body" idx="1"/>
          </p:nvPr>
        </p:nvSpPr>
        <p:spPr/>
        <p:txBody>
          <a:bodyPr/>
          <a:lstStyle/>
          <a:p>
            <a:r>
              <a:rPr lang="en-AU" b="1"/>
              <a:t>Teacher notes: Core formative task 1 – peer-to-peer discussion </a:t>
            </a:r>
            <a:r>
              <a:rPr lang="en-AU" b="0"/>
              <a:t>provides a low stakes, low risk opportunity for students to develop the skills that will lead to high level success in the formal assessment task, the Viva voce. This slide:</a:t>
            </a:r>
            <a:endParaRPr lang="en-AU"/>
          </a:p>
          <a:p>
            <a:pPr marL="285750" indent="-285750">
              <a:buFont typeface="Arial" panose="020B0604020202020204" pitchFamily="34" charset="0"/>
              <a:buChar char="•"/>
            </a:pPr>
            <a:r>
              <a:rPr lang="en-AU"/>
              <a:t>provides sentence stems that remove the personal tone from disagreement.</a:t>
            </a:r>
          </a:p>
          <a:p>
            <a:pPr marL="285750" indent="-285750">
              <a:buFont typeface="Arial" panose="020B0604020202020204" pitchFamily="34" charset="0"/>
              <a:buChar char="•"/>
            </a:pPr>
            <a:r>
              <a:rPr lang="en-AU"/>
              <a:t>reinforces that high-level discussion thrives on disagreement </a:t>
            </a:r>
            <a:r>
              <a:rPr lang="en-AU" i="1"/>
              <a:t>with ideas</a:t>
            </a:r>
            <a:r>
              <a:rPr lang="en-AU"/>
              <a:t>, not people.</a:t>
            </a:r>
          </a:p>
          <a:p>
            <a:pPr marL="285750" indent="-285750">
              <a:buFont typeface="Arial" panose="020B0604020202020204" pitchFamily="34" charset="0"/>
              <a:buChar char="•"/>
            </a:pPr>
            <a:r>
              <a:rPr lang="en-AU"/>
              <a:t>creates a low-stakes practice: one student shares a claim, the next must respectfully challenge or extend it.</a:t>
            </a:r>
          </a:p>
        </p:txBody>
      </p:sp>
      <p:sp>
        <p:nvSpPr>
          <p:cNvPr id="4" name="Slide Number Placeholder 3">
            <a:extLst>
              <a:ext uri="{FF2B5EF4-FFF2-40B4-BE49-F238E27FC236}">
                <a16:creationId xmlns:a16="http://schemas.microsoft.com/office/drawing/2014/main" id="{4BD08474-8E2E-DFCE-2661-0EF0B3AD770E}"/>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54514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demonstrate to students how they can restate parts of what have been said, so students can engage respectfully and authentically in </a:t>
            </a:r>
            <a:r>
              <a:rPr lang="en-US" b="1"/>
              <a:t>Core formative task 1 – peer-to-peer discussion.</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6087A-444C-4632-8E1C-F71F2FAD6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1BCDF-B293-20EE-16F7-4F1D80936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8E1BD-BD03-5547-1F9E-BE62B8849752}"/>
              </a:ext>
            </a:extLst>
          </p:cNvPr>
          <p:cNvSpPr>
            <a:spLocks noGrp="1"/>
          </p:cNvSpPr>
          <p:nvPr>
            <p:ph type="body" idx="1"/>
          </p:nvPr>
        </p:nvSpPr>
        <p:spPr/>
        <p:txBody>
          <a:bodyPr/>
          <a:lstStyle/>
          <a:p>
            <a:r>
              <a:rPr lang="en-AU" b="1" dirty="0"/>
              <a:t>Teacher notes: </a:t>
            </a:r>
            <a:r>
              <a:rPr lang="en-AU" b="0" dirty="0"/>
              <a:t>as students engage in </a:t>
            </a:r>
            <a:r>
              <a:rPr lang="en-AU" b="1" dirty="0"/>
              <a:t>Core formative task 1 – peer-to-peer discussion</a:t>
            </a:r>
            <a:r>
              <a:rPr lang="en-AU" b="0" dirty="0"/>
              <a:t> they may come across comments made by their peer that are confusing or unclear. The prompts on this slide provide examples of respectful ways to seek clarification from their peers if necessary. </a:t>
            </a:r>
            <a:endParaRPr lang="en-AU" b="1" dirty="0"/>
          </a:p>
          <a:p>
            <a:pPr marL="285750" indent="-285750">
              <a:buFont typeface="Arial" panose="020B0604020202020204" pitchFamily="34" charset="0"/>
              <a:buChar char="•"/>
            </a:pPr>
            <a:r>
              <a:rPr lang="en-AU" dirty="0"/>
              <a:t>model ‘curious confusion’ – show students how asking a question opens space for richer thinking.</a:t>
            </a:r>
          </a:p>
          <a:p>
            <a:pPr marL="285750" indent="-285750">
              <a:buFont typeface="Arial" panose="020B0604020202020204" pitchFamily="34" charset="0"/>
              <a:buChar char="•"/>
            </a:pPr>
            <a:r>
              <a:rPr lang="en-AU" dirty="0"/>
              <a:t>reframe confusion as a strength in academic dialogue.</a:t>
            </a:r>
          </a:p>
          <a:p>
            <a:pPr marL="285750" indent="-285750">
              <a:buFont typeface="Arial" panose="020B0604020202020204" pitchFamily="34" charset="0"/>
              <a:buChar char="•"/>
            </a:pPr>
            <a:r>
              <a:rPr lang="en-AU" dirty="0"/>
              <a:t>practise identifying unclear responses and framing clarifying questions.</a:t>
            </a:r>
          </a:p>
        </p:txBody>
      </p:sp>
      <p:sp>
        <p:nvSpPr>
          <p:cNvPr id="4" name="Slide Number Placeholder 3">
            <a:extLst>
              <a:ext uri="{FF2B5EF4-FFF2-40B4-BE49-F238E27FC236}">
                <a16:creationId xmlns:a16="http://schemas.microsoft.com/office/drawing/2014/main" id="{DFE0D001-2D86-E971-38C6-404DCA011397}"/>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5790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r>
              <a:rPr lang="en-AU" b="0" dirty="0"/>
              <a:t> this remaining slides in this presentation support the teaching and learning in </a:t>
            </a:r>
            <a:r>
              <a:rPr lang="en-AU" b="1" dirty="0"/>
              <a:t>Phase 6, sequence 1 – preparing for the viva voce</a:t>
            </a:r>
            <a:r>
              <a:rPr lang="en-AU" b="0" dirty="0"/>
              <a:t>.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115065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a:cs typeface="Arial"/>
              </a:rPr>
              <a:t>Teacher note:</a:t>
            </a:r>
            <a:r>
              <a:rPr lang="en-AU" b="0" dirty="0">
                <a:latin typeface="Arial"/>
                <a:cs typeface="Arial"/>
              </a:rPr>
              <a:t> </a:t>
            </a:r>
            <a:r>
              <a:rPr lang="en-US" b="0" dirty="0"/>
              <a:t>the context of the </a:t>
            </a:r>
            <a:r>
              <a:rPr lang="en-US" b="1" dirty="0"/>
              <a:t>Assessment notification – viva voce</a:t>
            </a:r>
            <a:r>
              <a:rPr lang="en-US" b="0" dirty="0"/>
              <a:t> connected to this program is an 8 to 10-minutes interview in response to a series of questions and prompts. The following slides instruct students on ways to authentically engage in an interview discussion.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463B-2B22-7340-6464-557098246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340B6-CF32-5CF2-D540-00884EA3B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DF3CC-626E-E3B8-9858-AB07F731BAAB}"/>
              </a:ext>
            </a:extLst>
          </p:cNvPr>
          <p:cNvSpPr>
            <a:spLocks noGrp="1"/>
          </p:cNvSpPr>
          <p:nvPr>
            <p:ph type="body" idx="1"/>
          </p:nvPr>
        </p:nvSpPr>
        <p:spPr/>
        <p:txBody>
          <a:bodyPr/>
          <a:lstStyle/>
          <a:p>
            <a:r>
              <a:rPr lang="en-AU" b="1" dirty="0"/>
              <a:t>Teacher note: </a:t>
            </a:r>
            <a:r>
              <a:rPr lang="en-AU" dirty="0"/>
              <a:t>adapt the provided learning intention and below sample success criteria, as required, to suit the needs of your students. </a:t>
            </a:r>
            <a:endParaRPr lang="en-US" dirty="0"/>
          </a:p>
          <a:p>
            <a:endParaRPr lang="en-AU" i="1" dirty="0">
              <a:latin typeface="Arial"/>
              <a:cs typeface="Arial"/>
            </a:endParaRPr>
          </a:p>
          <a:p>
            <a:pPr marL="0" indent="0">
              <a:buFont typeface="Arial"/>
              <a:buNone/>
            </a:pPr>
            <a:r>
              <a:rPr lang="en-AU" i="1" dirty="0">
                <a:latin typeface="Arial"/>
                <a:cs typeface="Arial"/>
              </a:rPr>
              <a:t>- identify extraordinary and ordinary events in the core text</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explain how language can be used to create representations of events</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use noun groups to compose representations that are ordinary and extraordinary</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evaluate the work of their peers and justify the judgement made. </a:t>
            </a:r>
          </a:p>
          <a:p>
            <a:pPr algn="ctr"/>
            <a:endParaRPr lang="en-AU" i="1" dirty="0"/>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b="1" dirty="0">
              <a:cs typeface="Calibri"/>
            </a:endParaRPr>
          </a:p>
        </p:txBody>
      </p:sp>
      <p:sp>
        <p:nvSpPr>
          <p:cNvPr id="4" name="Slide Number Placeholder 3">
            <a:extLst>
              <a:ext uri="{FF2B5EF4-FFF2-40B4-BE49-F238E27FC236}">
                <a16:creationId xmlns:a16="http://schemas.microsoft.com/office/drawing/2014/main" id="{2F2BF992-A8F5-7BF4-5C17-56C9CCD07885}"/>
              </a:ext>
            </a:extLst>
          </p:cNvPr>
          <p:cNvSpPr>
            <a:spLocks noGrp="1"/>
          </p:cNvSpPr>
          <p:nvPr>
            <p:ph type="sldNum" sz="quarter" idx="5"/>
          </p:nvPr>
        </p:nvSpPr>
        <p:spPr/>
        <p:txBody>
          <a:bodyPr/>
          <a:lstStyle/>
          <a:p>
            <a:fld id="{D09C5488-DD16-4714-9519-7BE21BA11D4E}" type="slidenum">
              <a:rPr lang="en-AU" smtClean="0"/>
              <a:t>17</a:t>
            </a:fld>
            <a:endParaRPr lang="en-AU" dirty="0"/>
          </a:p>
        </p:txBody>
      </p:sp>
    </p:spTree>
    <p:extLst>
      <p:ext uri="{BB962C8B-B14F-4D97-AF65-F5344CB8AC3E}">
        <p14:creationId xmlns:p14="http://schemas.microsoft.com/office/powerpoint/2010/main" val="2675861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dirty="0"/>
              <a:t>Teacher note</a:t>
            </a:r>
            <a:r>
              <a:rPr lang="en-AU" b="0" dirty="0"/>
              <a:t>: </a:t>
            </a:r>
            <a:r>
              <a:rPr lang="en-AU" b="0" i="0" u="none" strike="noStrike" dirty="0">
                <a:solidFill>
                  <a:srgbClr val="000000"/>
                </a:solidFill>
                <a:effectLst/>
                <a:latin typeface="Arial" panose="020B0604020202020204" pitchFamily="34" charset="0"/>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Arial" panose="020B0604020202020204" pitchFamily="34" charset="0"/>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US" b="0" i="0" dirty="0">
              <a:solidFill>
                <a:srgbClr val="444444"/>
              </a:solidFill>
              <a:effectLst/>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196942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can be used a brief revision activity. Returning to the learning from </a:t>
            </a:r>
            <a:r>
              <a:rPr lang="en-AU" b="1" dirty="0"/>
              <a:t>Phase 2, sequence 3 – introducing the viva voce assessment task</a:t>
            </a:r>
            <a:r>
              <a:rPr lang="en-AU" b="0" dirty="0"/>
              <a:t>, especially the marking criteria and student-facing rubric.</a:t>
            </a:r>
          </a:p>
          <a:p>
            <a:endParaRPr lang="en-AU" b="0" i="0" dirty="0"/>
          </a:p>
          <a:p>
            <a:r>
              <a:rPr lang="en-AU" b="0" i="0" dirty="0"/>
              <a:t>Students should be given some time to return to the assessment notification and think about what they need to include in their responses to each of the questions and prompts outlined in the </a:t>
            </a:r>
            <a:r>
              <a:rPr lang="en-AU" b="1" i="0" dirty="0"/>
              <a:t>Assessment notification – viva voce</a:t>
            </a:r>
            <a:r>
              <a:rPr lang="en-AU" b="0" i="0" dirty="0"/>
              <a:t>. </a:t>
            </a:r>
          </a:p>
          <a:p>
            <a:endParaRPr lang="en-AU" b="0" i="0" dirty="0"/>
          </a:p>
          <a:p>
            <a:r>
              <a:rPr lang="en-AU" b="0" i="0" dirty="0"/>
              <a:t>Some examples include:</a:t>
            </a:r>
          </a:p>
          <a:p>
            <a:pPr marL="285750" indent="-285750">
              <a:buFont typeface="Arial" panose="020B0604020202020204" pitchFamily="34" charset="0"/>
              <a:buChar char="•"/>
            </a:pPr>
            <a:r>
              <a:rPr lang="en-AU" b="0" i="0" dirty="0"/>
              <a:t>References to Orwell’s social, cultural and historical context</a:t>
            </a:r>
          </a:p>
          <a:p>
            <a:pPr marL="285750" indent="-285750">
              <a:buFont typeface="Arial" panose="020B0604020202020204" pitchFamily="34" charset="0"/>
              <a:buChar char="•"/>
            </a:pPr>
            <a:r>
              <a:rPr lang="en-AU" b="0" i="0" dirty="0"/>
              <a:t>How this context influenced Orwell’s purpose</a:t>
            </a:r>
          </a:p>
          <a:p>
            <a:pPr marL="285750" indent="-285750">
              <a:buFont typeface="Arial" panose="020B0604020202020204" pitchFamily="34" charset="0"/>
              <a:buChar char="•"/>
            </a:pPr>
            <a:r>
              <a:rPr lang="en-AU" b="0" i="0" dirty="0"/>
              <a:t>Orwell’s values</a:t>
            </a:r>
          </a:p>
          <a:p>
            <a:pPr marL="285750" indent="-285750">
              <a:buFont typeface="Arial" panose="020B0604020202020204" pitchFamily="34" charset="0"/>
              <a:buChar char="•"/>
            </a:pPr>
            <a:r>
              <a:rPr lang="en-AU" b="0" i="0" dirty="0"/>
              <a:t>Examples of form and language used in </a:t>
            </a:r>
            <a:r>
              <a:rPr lang="en-AU" b="0" i="1" dirty="0"/>
              <a:t>Nineteen Eighty-Four</a:t>
            </a:r>
            <a:r>
              <a:rPr lang="en-AU" b="0" i="0" dirty="0"/>
              <a:t> including examples from the text</a:t>
            </a:r>
          </a:p>
          <a:p>
            <a:pPr marL="285750" indent="-285750">
              <a:buFont typeface="Arial" panose="020B0604020202020204" pitchFamily="34" charset="0"/>
              <a:buChar char="•"/>
            </a:pPr>
            <a:r>
              <a:rPr lang="en-AU" b="0" i="0" dirty="0"/>
              <a:t>The influence of these examples on the students understanding of the meaning of the text</a:t>
            </a:r>
          </a:p>
          <a:p>
            <a:pPr marL="285750" indent="-285750">
              <a:buFont typeface="Arial" panose="020B0604020202020204" pitchFamily="34" charset="0"/>
              <a:buChar char="•"/>
            </a:pPr>
            <a:r>
              <a:rPr lang="en-AU" b="0" i="0" dirty="0"/>
              <a:t>The students’ personal interpretation of </a:t>
            </a:r>
            <a:r>
              <a:rPr lang="en-AU" b="0" i="1" dirty="0"/>
              <a:t>Nineteen Eighty-Four</a:t>
            </a:r>
          </a:p>
          <a:p>
            <a:pPr marL="285750" indent="-285750">
              <a:buFont typeface="Arial" panose="020B0604020202020204" pitchFamily="34" charset="0"/>
              <a:buChar char="•"/>
            </a:pPr>
            <a:r>
              <a:rPr lang="en-AU" b="0" i="0" dirty="0"/>
              <a:t>An analysis of characters, setting and language features</a:t>
            </a:r>
          </a:p>
          <a:p>
            <a:pPr marL="285750" indent="-285750">
              <a:buFont typeface="Arial" panose="020B0604020202020204" pitchFamily="34" charset="0"/>
              <a:buChar char="•"/>
            </a:pPr>
            <a:r>
              <a:rPr lang="en-AU" b="0" i="0" dirty="0"/>
              <a:t>Links to critical interpretations such as independent investigation and readings from class</a:t>
            </a:r>
          </a:p>
          <a:p>
            <a:pPr marL="285750" indent="-285750">
              <a:buFont typeface="Arial" panose="020B0604020202020204" pitchFamily="34" charset="0"/>
              <a:buChar char="•"/>
            </a:pPr>
            <a:r>
              <a:rPr lang="en-AU" b="0" i="0" dirty="0"/>
              <a:t>The connections between </a:t>
            </a:r>
            <a:r>
              <a:rPr lang="en-AU" b="0" i="1" dirty="0"/>
              <a:t>Nineteen Eighty-Four </a:t>
            </a:r>
            <a:r>
              <a:rPr lang="en-AU" b="0" i="0" dirty="0"/>
              <a:t>and other text studied in class</a:t>
            </a:r>
          </a:p>
          <a:p>
            <a:pPr marL="285750" indent="-285750">
              <a:buFont typeface="Arial" panose="020B0604020202020204" pitchFamily="34" charset="0"/>
              <a:buChar char="•"/>
            </a:pPr>
            <a:r>
              <a:rPr lang="en-AU" b="0" i="0" dirty="0"/>
              <a:t>The relationship between </a:t>
            </a:r>
            <a:r>
              <a:rPr lang="en-AU" b="0" i="1" dirty="0"/>
              <a:t>Nineteen Eighty-Four</a:t>
            </a:r>
            <a:r>
              <a:rPr lang="en-AU" b="0" i="0" dirty="0"/>
              <a:t> and the students contemporary values and attitudes.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98136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u="none" strike="noStrike" dirty="0">
                <a:solidFill>
                  <a:srgbClr val="000000"/>
                </a:solidFill>
                <a:effectLst/>
                <a:latin typeface="Public Sans" pitchFamily="2" charset="0"/>
              </a:rPr>
              <a:t>Teacher note: </a:t>
            </a:r>
            <a:r>
              <a:rPr lang="en-AU" b="0" i="0" u="none" strike="noStrike" dirty="0">
                <a:solidFill>
                  <a:srgbClr val="000000"/>
                </a:solidFill>
                <a:effectLst/>
                <a:latin typeface="Public Sans" pitchFamily="2" charset="0"/>
              </a:rPr>
              <a:t>the purpose of this PowerPoint is to provide support for </a:t>
            </a:r>
            <a:r>
              <a:rPr lang="en-AU" b="1" i="0" u="none" strike="noStrike" dirty="0">
                <a:solidFill>
                  <a:srgbClr val="000000"/>
                </a:solidFill>
                <a:effectLst/>
                <a:latin typeface="Public Sans" pitchFamily="2" charset="0"/>
              </a:rPr>
              <a:t>Core formative task 1 – peer-to-peer discussion</a:t>
            </a:r>
            <a:r>
              <a:rPr lang="en-AU" b="0" i="0" u="none" strike="noStrike" dirty="0">
                <a:solidFill>
                  <a:srgbClr val="000000"/>
                </a:solidFill>
                <a:effectLst/>
                <a:latin typeface="Public Sans" pitchFamily="2" charset="0"/>
              </a:rPr>
              <a:t> and </a:t>
            </a:r>
            <a:r>
              <a:rPr lang="en-AU" b="1" i="0" u="none" strike="noStrike" dirty="0">
                <a:solidFill>
                  <a:srgbClr val="000000"/>
                </a:solidFill>
                <a:effectLst/>
                <a:latin typeface="Arial" panose="020B0604020202020204" pitchFamily="34" charset="0"/>
              </a:rPr>
              <a:t>Assessment notification – viva voce </a:t>
            </a:r>
            <a:r>
              <a:rPr lang="en-AU" b="0" i="0" u="none" strike="noStrike" dirty="0">
                <a:solidFill>
                  <a:srgbClr val="000000"/>
                </a:solidFill>
                <a:effectLst/>
                <a:latin typeface="Arial" panose="020B0604020202020204" pitchFamily="34" charset="0"/>
              </a:rPr>
              <a:t>and </a:t>
            </a:r>
            <a:r>
              <a:rPr lang="en-AU" b="1" i="0" u="none" strike="noStrike" dirty="0">
                <a:solidFill>
                  <a:srgbClr val="000000"/>
                </a:solidFill>
                <a:effectLst/>
                <a:latin typeface="Arial" panose="020B0604020202020204" pitchFamily="34" charset="0"/>
              </a:rPr>
              <a:t>Phase 6, sequence 1 – preparing for the Vova voce</a:t>
            </a:r>
            <a:r>
              <a:rPr lang="en-AU" b="0" i="0" u="none" strike="noStrike" dirty="0">
                <a:solidFill>
                  <a:srgbClr val="000000"/>
                </a:solidFill>
                <a:effectLst/>
                <a:latin typeface="Arial" panose="020B0604020202020204" pitchFamily="34" charset="0"/>
              </a:rPr>
              <a:t>. </a:t>
            </a:r>
            <a:endParaRPr lang="en-AU" b="0" i="0" u="none" strike="noStrike" dirty="0">
              <a:solidFill>
                <a:srgbClr val="000000"/>
              </a:solidFill>
              <a:effectLst/>
              <a:latin typeface="Public Sans" pitchFamily="2"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next series of slides provide examples for ways students can include textual evidence, critical interpretations and intertextual references in their viva voce responses.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8493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next series of slides support the teaching and learning outlined in</a:t>
            </a:r>
            <a:r>
              <a:rPr lang="en-AU" b="1" dirty="0"/>
              <a:t> Phase 6, sequence 1 – preparing for the viva voce</a:t>
            </a:r>
            <a:r>
              <a:rPr lang="en-AU" b="0" dirty="0"/>
              <a:t> of the program.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87801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38FDF-0ED7-4978-236A-BB3E462A6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E681DC-ED4B-0620-D67A-314A5F325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67D46-A6BE-ADE9-6A61-0B8CEEE2FBEF}"/>
              </a:ext>
            </a:extLst>
          </p:cNvPr>
          <p:cNvSpPr>
            <a:spLocks noGrp="1"/>
          </p:cNvSpPr>
          <p:nvPr>
            <p:ph type="body" idx="1"/>
          </p:nvPr>
        </p:nvSpPr>
        <p:spPr/>
        <p:txBody>
          <a:bodyPr/>
          <a:lstStyle/>
          <a:p>
            <a:r>
              <a:rPr lang="en-AU" b="1" dirty="0"/>
              <a:t>Teacher notes </a:t>
            </a:r>
            <a:r>
              <a:rPr lang="en-AU" b="0" dirty="0"/>
              <a:t>the Viva voce, requires students to support their responses with textual evidence. On screen are some examples of how students might integrate examples from the text seamlessly. </a:t>
            </a:r>
          </a:p>
          <a:p>
            <a:pPr marL="285750" indent="-285750">
              <a:buFont typeface="Arial" panose="020B0604020202020204" pitchFamily="34" charset="0"/>
              <a:buChar char="•"/>
            </a:pPr>
            <a:r>
              <a:rPr lang="en-AU" b="0" dirty="0"/>
              <a:t>m</a:t>
            </a:r>
            <a:r>
              <a:rPr lang="en-AU" dirty="0"/>
              <a:t>odel how to integrate textual references concisely in speech both full quotes and summaries of ideas. </a:t>
            </a:r>
          </a:p>
          <a:p>
            <a:pPr marL="285750" indent="-285750">
              <a:buFont typeface="Arial" panose="020B0604020202020204" pitchFamily="34" charset="0"/>
              <a:buChar char="•"/>
            </a:pPr>
            <a:r>
              <a:rPr lang="en-AU" dirty="0"/>
              <a:t>prompt students to refer to their notes or annotated texts before speaking.</a:t>
            </a:r>
          </a:p>
          <a:p>
            <a:pPr marL="285750" indent="-285750">
              <a:buFont typeface="Arial" panose="020B0604020202020204" pitchFamily="34" charset="0"/>
              <a:buChar char="•"/>
            </a:pPr>
            <a:r>
              <a:rPr lang="en-AU" dirty="0"/>
              <a:t>encourage the habit of locating the ‘where’ in the text, even if informally.</a:t>
            </a:r>
          </a:p>
        </p:txBody>
      </p:sp>
      <p:sp>
        <p:nvSpPr>
          <p:cNvPr id="4" name="Slide Number Placeholder 3">
            <a:extLst>
              <a:ext uri="{FF2B5EF4-FFF2-40B4-BE49-F238E27FC236}">
                <a16:creationId xmlns:a16="http://schemas.microsoft.com/office/drawing/2014/main" id="{DA3043FA-FEC1-CB62-3DF2-CC1900EA1083}"/>
              </a:ext>
            </a:extLst>
          </p:cNvPr>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65682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CB6D-1984-CB23-8EFA-C17505AA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FD79D8-5176-53AA-661F-900B946ED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966A4-1939-EB8A-2685-E474A0E6E59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the formal assessment task, the viva voce, requires students to support their responses with textual evidence. On screen are some examples of how students might integrate examples from investigation and intertextual connections with other extracts seamlessly.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To support students:</a:t>
            </a:r>
          </a:p>
          <a:p>
            <a:endParaRPr lang="en-AU" dirty="0"/>
          </a:p>
          <a:p>
            <a:pPr marL="285750" indent="-285750">
              <a:buFont typeface="Arial" panose="020B0604020202020204" pitchFamily="34" charset="0"/>
              <a:buChar char="•"/>
            </a:pPr>
            <a:r>
              <a:rPr lang="en-AU" dirty="0"/>
              <a:t>model how to integrate textual references concisely in speech, both full quotes and summaries of ideas</a:t>
            </a:r>
          </a:p>
          <a:p>
            <a:pPr marL="285750" indent="-285750">
              <a:buFont typeface="Arial" panose="020B0604020202020204" pitchFamily="34" charset="0"/>
              <a:buChar char="•"/>
            </a:pPr>
            <a:r>
              <a:rPr lang="en-AU" dirty="0"/>
              <a:t>prompt students to refer to their notes or annotated texts before speaking</a:t>
            </a:r>
          </a:p>
          <a:p>
            <a:pPr marL="285750" indent="-285750">
              <a:buFont typeface="Arial" panose="020B0604020202020204" pitchFamily="34" charset="0"/>
              <a:buChar char="•"/>
            </a:pPr>
            <a:r>
              <a:rPr lang="en-AU" dirty="0"/>
              <a:t>encourage the habit of locating the ‘where’ in the text, even if informally.</a:t>
            </a:r>
          </a:p>
        </p:txBody>
      </p:sp>
      <p:sp>
        <p:nvSpPr>
          <p:cNvPr id="4" name="Slide Number Placeholder 3">
            <a:extLst>
              <a:ext uri="{FF2B5EF4-FFF2-40B4-BE49-F238E27FC236}">
                <a16:creationId xmlns:a16="http://schemas.microsoft.com/office/drawing/2014/main" id="{51FC2507-5CFE-57E9-C17A-46ED605B6F7C}"/>
              </a:ext>
            </a:extLst>
          </p:cNvPr>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60649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dirty="0"/>
              <a:t>Teacher note: </a:t>
            </a:r>
            <a:r>
              <a:rPr lang="en-AU" b="0" i="0" u="none" strike="noStrike" dirty="0">
                <a:solidFill>
                  <a:srgbClr val="000000"/>
                </a:solidFill>
                <a:effectLst/>
                <a:latin typeface="Arial" panose="020B0604020202020204" pitchFamily="34" charset="0"/>
              </a:rPr>
              <a:t>this slide has been used to identify the explicit teaching and learning strategy and should be deleted or hidden when using in a classroom setting. </a:t>
            </a:r>
            <a:r>
              <a:rPr lang="en-AU" b="1" i="0" u="none" strike="noStrike" dirty="0">
                <a:solidFill>
                  <a:srgbClr val="000000"/>
                </a:solidFill>
                <a:effectLst/>
                <a:latin typeface="Arial" panose="020B0604020202020204" pitchFamily="34" charset="0"/>
              </a:rPr>
              <a:t>​</a:t>
            </a:r>
          </a:p>
          <a:p>
            <a:pPr algn="l" rtl="0" fontAlgn="base">
              <a:buNone/>
            </a:pPr>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buNone/>
            </a:pPr>
            <a:r>
              <a:rPr lang="en-AU" b="0" i="0" u="none" strike="noStrike" dirty="0">
                <a:solidFill>
                  <a:srgbClr val="000000"/>
                </a:solidFill>
                <a:effectLst/>
                <a:latin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AU" b="0" i="0" dirty="0">
                <a:solidFill>
                  <a:srgbClr val="444444"/>
                </a:solidFill>
                <a:effectLst/>
                <a:latin typeface="Public Sans" pitchFamily="2" charset="0"/>
              </a:rPr>
              <a:t>​</a:t>
            </a:r>
            <a:endParaRPr lang="en-AU" b="0" i="0" dirty="0">
              <a:solidFill>
                <a:srgbClr val="444444"/>
              </a:solidFill>
              <a:effectLst/>
              <a:latin typeface="Calibri" panose="020F0502020204030204" pitchFamily="34" charset="0"/>
            </a:endParaRP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3999333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sz="1800" b="0" dirty="0">
                <a:effectLst/>
                <a:latin typeface="Segoe UI" panose="020B0502040204020203" pitchFamily="34" charset="0"/>
              </a:rPr>
              <a:t>the first chunk </a:t>
            </a:r>
            <a:r>
              <a:rPr lang="en-AU" sz="1800" dirty="0">
                <a:effectLst/>
                <a:latin typeface="Segoe UI" panose="020B0502040204020203" pitchFamily="34" charset="0"/>
              </a:rPr>
              <a:t>of this sequence requires students to plan for their response to the question. They need to determine: What is my purpose/statement of intent?</a:t>
            </a:r>
          </a:p>
          <a:p>
            <a:r>
              <a:rPr lang="en-AU" sz="1800" b="0" dirty="0">
                <a:effectLst/>
                <a:latin typeface="Segoe UI" panose="020B0502040204020203" pitchFamily="34" charset="0"/>
              </a:rPr>
              <a:t>Give students 3 to 5 minutes to draft their summary and then check via a thumbs up or thumbs down if they all have a statement of intent summary for this question. </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422394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BA84F-B217-F4EA-1A07-8FDBEB5A2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44165-1655-4D17-900D-F120A79677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32B18A-1BE9-C83A-90C8-F63DF1D74911}"/>
              </a:ext>
            </a:extLst>
          </p:cNvPr>
          <p:cNvSpPr>
            <a:spLocks noGrp="1"/>
          </p:cNvSpPr>
          <p:nvPr>
            <p:ph type="body" idx="1"/>
          </p:nvPr>
        </p:nvSpPr>
        <p:spPr/>
        <p:txBody>
          <a:bodyPr/>
          <a:lstStyle/>
          <a:p>
            <a:r>
              <a:rPr lang="en-AU" b="1" dirty="0"/>
              <a:t>Teacher note: </a:t>
            </a:r>
            <a:r>
              <a:rPr lang="en-AU" sz="1800" b="0" dirty="0">
                <a:effectLst/>
                <a:latin typeface="Segoe UI" panose="020B0502040204020203" pitchFamily="34" charset="0"/>
              </a:rPr>
              <a:t>c</a:t>
            </a:r>
            <a:r>
              <a:rPr lang="en-AU" sz="1800" dirty="0">
                <a:effectLst/>
                <a:latin typeface="Segoe UI" panose="020B0502040204020203" pitchFamily="34" charset="0"/>
              </a:rPr>
              <a:t>hunk 2 of this sequence requires students to select the textual evidence they will use to support their response to this question. </a:t>
            </a:r>
          </a:p>
          <a:p>
            <a:r>
              <a:rPr lang="en-AU" sz="1800" b="0" dirty="0">
                <a:effectLst/>
                <a:latin typeface="Segoe UI" panose="020B0502040204020203" pitchFamily="34" charset="0"/>
              </a:rPr>
              <a:t>Give students 5 or so minutes to draft their examples and then check for understanding by roaming the room and looking at students plans and cold-calling on some students to share their responses with the class. </a:t>
            </a:r>
            <a:endParaRPr lang="en-AU" b="0" dirty="0"/>
          </a:p>
        </p:txBody>
      </p:sp>
      <p:sp>
        <p:nvSpPr>
          <p:cNvPr id="4" name="Slide Number Placeholder 3">
            <a:extLst>
              <a:ext uri="{FF2B5EF4-FFF2-40B4-BE49-F238E27FC236}">
                <a16:creationId xmlns:a16="http://schemas.microsoft.com/office/drawing/2014/main" id="{29130499-AB22-D1A4-CDD9-3F009707D863}"/>
              </a:ext>
            </a:extLst>
          </p:cNvPr>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183300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3557-D3B2-ADCA-0802-C08B34580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14C1B-F9EC-EEDC-C9B4-9BA0E5A3D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33E72-5651-BDE2-6149-1B39C48CDD79}"/>
              </a:ext>
            </a:extLst>
          </p:cNvPr>
          <p:cNvSpPr>
            <a:spLocks noGrp="1"/>
          </p:cNvSpPr>
          <p:nvPr>
            <p:ph type="body" idx="1"/>
          </p:nvPr>
        </p:nvSpPr>
        <p:spPr/>
        <p:txBody>
          <a:bodyPr/>
          <a:lstStyle/>
          <a:p>
            <a:r>
              <a:rPr lang="en-AU" b="1" dirty="0"/>
              <a:t>Teacher note: </a:t>
            </a:r>
            <a:r>
              <a:rPr lang="en-AU" sz="1800" dirty="0">
                <a:effectLst/>
                <a:latin typeface="Segoe UI" panose="020B0502040204020203" pitchFamily="34" charset="0"/>
              </a:rPr>
              <a:t>chunk 3 of this sequence invites students to begin drafting their response to this question. Students can return to </a:t>
            </a:r>
            <a:r>
              <a:rPr lang="en-AU" sz="1800" b="1" dirty="0">
                <a:effectLst/>
                <a:latin typeface="Segoe UI" panose="020B0502040204020203" pitchFamily="34" charset="0"/>
              </a:rPr>
              <a:t>Phase 6, resource 2 – what a good one looks like</a:t>
            </a:r>
            <a:r>
              <a:rPr lang="en-AU" sz="1800" b="0" dirty="0">
                <a:effectLst/>
                <a:latin typeface="Segoe UI" panose="020B0502040204020203" pitchFamily="34" charset="0"/>
              </a:rPr>
              <a:t> to be reminded of how an A range response has been composed. </a:t>
            </a:r>
            <a:endParaRPr lang="en-AU" sz="1800" dirty="0">
              <a:effectLst/>
              <a:latin typeface="Segoe UI" panose="020B0502040204020203" pitchFamily="34" charset="0"/>
            </a:endParaRPr>
          </a:p>
          <a:p>
            <a:endParaRPr lang="en-AU" sz="1800" b="1" dirty="0">
              <a:effectLst/>
              <a:latin typeface="Segoe UI" panose="020B0502040204020203" pitchFamily="34" charset="0"/>
            </a:endParaRPr>
          </a:p>
          <a:p>
            <a:r>
              <a:rPr lang="en-AU" sz="1800" b="0" dirty="0">
                <a:effectLst/>
                <a:latin typeface="Segoe UI" panose="020B0502040204020203" pitchFamily="34" charset="0"/>
              </a:rPr>
              <a:t>Give students 10 minutes to draft their response and then check for understanding by roaming the reading parts of their draft responses. Students can use </a:t>
            </a:r>
            <a:r>
              <a:rPr lang="en-AU" sz="1800" b="1" dirty="0">
                <a:effectLst/>
                <a:latin typeface="Segoe UI" panose="020B0502040204020203" pitchFamily="34" charset="0"/>
              </a:rPr>
              <a:t>Phase 6, activity 2 – self-assessment of viva voce</a:t>
            </a:r>
            <a:r>
              <a:rPr lang="en-AU" sz="1800" b="0" dirty="0">
                <a:effectLst/>
                <a:latin typeface="Segoe UI" panose="020B0502040204020203" pitchFamily="34" charset="0"/>
              </a:rPr>
              <a:t> or </a:t>
            </a:r>
            <a:r>
              <a:rPr lang="en-AU" sz="1800" b="1" dirty="0">
                <a:effectLst/>
                <a:latin typeface="Segoe UI" panose="020B0502040204020203" pitchFamily="34" charset="0"/>
              </a:rPr>
              <a:t>Phase 6, activity 3 – peer-assessment of viva voce</a:t>
            </a:r>
            <a:r>
              <a:rPr lang="en-AU" sz="1800" b="0" dirty="0">
                <a:effectLst/>
                <a:latin typeface="Segoe UI" panose="020B0502040204020203" pitchFamily="34" charset="0"/>
              </a:rPr>
              <a:t> to give and received feedback on their first draft. </a:t>
            </a:r>
            <a:endParaRPr lang="en-AU" b="0" dirty="0"/>
          </a:p>
        </p:txBody>
      </p:sp>
      <p:sp>
        <p:nvSpPr>
          <p:cNvPr id="4" name="Slide Number Placeholder 3">
            <a:extLst>
              <a:ext uri="{FF2B5EF4-FFF2-40B4-BE49-F238E27FC236}">
                <a16:creationId xmlns:a16="http://schemas.microsoft.com/office/drawing/2014/main" id="{85102B50-B444-EC21-2B13-F00F7ADB617C}"/>
              </a:ext>
            </a:extLst>
          </p:cNvPr>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1590260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 </a:t>
            </a:r>
            <a:r>
              <a:rPr lang="en-AU" b="0" dirty="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dirty="0">
              <a:latin typeface="Arial" panose="020B0604020202020204" pitchFamily="34" charset="0"/>
              <a:cs typeface="Arial" panose="020B0604020202020204" pitchFamily="34" charset="0"/>
            </a:endParaRPr>
          </a:p>
          <a:p>
            <a:r>
              <a:rPr lang="en-AU" b="0" dirty="0">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endParaRPr lang="en-AU" b="0" dirty="0">
              <a:latin typeface="Arial" panose="020B0604020202020204" pitchFamily="34" charset="0"/>
              <a:cs typeface="Arial" panose="020B0604020202020204" pitchFamily="34" charset="0"/>
            </a:endParaRPr>
          </a:p>
          <a:p>
            <a:r>
              <a:rPr lang="en-AU" b="0" dirty="0">
                <a:latin typeface="Arial" panose="020B0604020202020204" pitchFamily="34" charset="0"/>
                <a:cs typeface="Arial" panose="020B0604020202020204" pitchFamily="34" charset="0"/>
              </a:rPr>
              <a:t>Checking understanding requires teachers to collect the responses of all students (William 2014).</a:t>
            </a:r>
          </a:p>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19334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 students complete the learning in this PowerPoint, have them complete the exit ticket Rose – Bud – Thorn. This will allow you to check for understanding and learn more about how students are feeling about this step in their learning.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178274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Core formative task 1 – peer-to-peer discussion</a:t>
            </a:r>
            <a:r>
              <a:rPr lang="en-AU" b="0" dirty="0"/>
              <a:t> comes at the end of </a:t>
            </a:r>
            <a:r>
              <a:rPr lang="en-AU" b="1" dirty="0"/>
              <a:t>Phase 1, sequence 3 – exploring the concept of cultural values</a:t>
            </a:r>
            <a:r>
              <a:rPr lang="en-AU" b="0" dirty="0"/>
              <a:t>. This core formative task supports students to develop their skills in expressing a personal opinion and engaging in a back-and-forth discussion, which is part of the Viva voce assessment.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261114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7CE1-F344-5484-3AA4-A1A485416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039E8-AF90-0D70-1339-EB5561379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49B99-C4BB-4B5E-D2EC-7C4B7C14C9F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D227B3F-8B96-59D2-AA5A-225C3F89315B}"/>
              </a:ext>
            </a:extLst>
          </p:cNvPr>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366977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7DDA-5625-961D-8E1B-DDB9357A9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0C42-067F-708C-8BDD-AA5FB7DAE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6A9C-8BA9-3E2C-BE68-6E8BD05AE61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036257D-5C05-4827-E7CE-D91933F7859F}"/>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584668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adapt the provided learning intention and below sample success criteria, as required, to suit the needs of your students. </a:t>
            </a:r>
            <a:endParaRPr lang="en-US" dirty="0"/>
          </a:p>
          <a:p>
            <a:endParaRPr lang="en-AU" i="1" dirty="0">
              <a:latin typeface="Arial"/>
              <a:cs typeface="Arial"/>
            </a:endParaRPr>
          </a:p>
          <a:p>
            <a:pPr marL="0" indent="0">
              <a:buFont typeface="Arial"/>
              <a:buNone/>
            </a:pPr>
            <a:r>
              <a:rPr lang="en-AU" i="1" dirty="0">
                <a:latin typeface="Arial"/>
                <a:cs typeface="Arial"/>
              </a:rPr>
              <a:t>- identify extraordinary and ordinary events in the core text</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explain how language can be used to create representations of events</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use noun groups to compose representations that are ordinary and extraordinary</a:t>
            </a:r>
            <a:endParaRPr lang="en-US" i="1" dirty="0">
              <a:latin typeface="Arial"/>
              <a:cs typeface="Arial"/>
            </a:endParaRPr>
          </a:p>
          <a:p>
            <a:pPr marL="0" indent="0">
              <a:lnSpc>
                <a:spcPct val="150000"/>
              </a:lnSpc>
              <a:spcBef>
                <a:spcPts val="1200"/>
              </a:spcBef>
              <a:spcAft>
                <a:spcPts val="600"/>
              </a:spcAft>
              <a:buFont typeface="Arial"/>
              <a:buNone/>
            </a:pPr>
            <a:r>
              <a:rPr lang="en-AU" i="1" dirty="0">
                <a:latin typeface="Arial"/>
                <a:cs typeface="Arial"/>
              </a:rPr>
              <a:t>- evaluate the work of their peers and justify the judgement made. </a:t>
            </a:r>
          </a:p>
          <a:p>
            <a:pPr algn="ctr"/>
            <a:endParaRPr lang="en-AU" i="1" dirty="0"/>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latin typeface="Arial"/>
                <a:cs typeface="Arial"/>
              </a:rPr>
              <a:t>For more information, see:</a:t>
            </a:r>
          </a:p>
          <a:p>
            <a:r>
              <a:rPr lang="en-AU" b="1" dirty="0">
                <a:latin typeface="Arial"/>
                <a:cs typeface="Arial"/>
              </a:rPr>
              <a:t>Sharing learning intentions and success criteria: </a:t>
            </a:r>
            <a:r>
              <a:rPr lang="en-AU" dirty="0">
                <a:latin typeface="Arial"/>
                <a:cs typeface="Arial"/>
                <a:hlinkClick r:id="rId3"/>
              </a:rPr>
              <a:t>https://education.nsw.gov.au/content/dam/main-education/documents/teaching-and-learning/curriculum/explicit-teaching/explicit-teaching-technique-guide-lisc-sharing.pdf</a:t>
            </a:r>
            <a:r>
              <a:rPr lang="en-AU" dirty="0">
                <a:latin typeface="Arial"/>
                <a:cs typeface="Arial"/>
              </a:rPr>
              <a:t> </a:t>
            </a:r>
          </a:p>
          <a:p>
            <a:r>
              <a:rPr lang="en-AU" b="1" dirty="0">
                <a:latin typeface="Arial"/>
                <a:cs typeface="Arial"/>
              </a:rPr>
              <a:t>Planning learning intentions and success criteria: </a:t>
            </a:r>
            <a:r>
              <a:rPr lang="en-AU" dirty="0">
                <a:latin typeface="Arial"/>
                <a:cs typeface="Arial"/>
                <a:hlinkClick r:id="rId4"/>
              </a:rPr>
              <a:t>https://education.nsw.gov.au/content/dam/main-education/documents/teaching-and-learning/curriculum/explicit-teaching/explicit-teaching-technique-guide-lisc-planning.pdf</a:t>
            </a:r>
            <a:endParaRPr lang="en-AU" dirty="0">
              <a:latin typeface="Arial"/>
              <a:cs typeface="Arial"/>
            </a:endParaRP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AU" b="1" dirty="0"/>
              <a:t>Teacher note</a:t>
            </a:r>
            <a:r>
              <a:rPr lang="en-AU" b="0" dirty="0"/>
              <a:t>: </a:t>
            </a:r>
            <a:r>
              <a:rPr lang="en-AU" b="0" i="0" u="none" strike="noStrike" dirty="0">
                <a:solidFill>
                  <a:srgbClr val="000000"/>
                </a:solidFill>
                <a:effectLst/>
                <a:latin typeface="Arial" panose="020B0604020202020204" pitchFamily="34" charset="0"/>
              </a:rPr>
              <a:t>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AU" b="0" i="0" dirty="0">
                <a:solidFill>
                  <a:srgbClr val="444444"/>
                </a:solidFill>
                <a:effectLst/>
                <a:latin typeface="Arial" panose="020B0604020202020204" pitchFamily="34" charset="0"/>
              </a:rPr>
              <a:t>​</a:t>
            </a:r>
            <a:endParaRPr lang="en-AU" b="0" i="0" dirty="0">
              <a:solidFill>
                <a:srgbClr val="444444"/>
              </a:solidFill>
              <a:effectLst/>
              <a:latin typeface="Calibri" panose="020F0502020204030204" pitchFamily="34" charset="0"/>
            </a:endParaRPr>
          </a:p>
          <a:p>
            <a:pPr algn="l" rtl="0" fontAlgn="base"/>
            <a:r>
              <a:rPr lang="en-AU" b="0" i="0" u="none" strike="noStrike" dirty="0">
                <a:solidFill>
                  <a:srgbClr val="000000"/>
                </a:solidFill>
                <a:effectLst/>
                <a:latin typeface="Arial" panose="020B0604020202020204" pitchFamily="34" charset="0"/>
              </a:rPr>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2024a), which are called schemas (CESE 2017). </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7897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BFD2-86E1-A4DD-0611-9CE3D16FF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3564A-DB16-8931-7909-571772A44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E877E-F3D7-0D8F-4C38-506482EDAF72}"/>
              </a:ext>
            </a:extLst>
          </p:cNvPr>
          <p:cNvSpPr>
            <a:spLocks noGrp="1"/>
          </p:cNvSpPr>
          <p:nvPr>
            <p:ph type="body" idx="1"/>
          </p:nvPr>
        </p:nvSpPr>
        <p:spPr/>
        <p:txBody>
          <a:bodyPr/>
          <a:lstStyle/>
          <a:p>
            <a:r>
              <a:rPr lang="en-AU" b="1" dirty="0">
                <a:latin typeface="Arial"/>
                <a:cs typeface="Arial"/>
              </a:rPr>
              <a:t>Teacher note: </a:t>
            </a:r>
            <a:r>
              <a:rPr lang="en-AU" b="0" dirty="0">
                <a:latin typeface="Arial"/>
                <a:cs typeface="Arial"/>
              </a:rPr>
              <a:t>as a class, connect to prior learning by brainstorming the elements of effective spoken delivery. The following slides detail a range of strategies. </a:t>
            </a:r>
            <a:endParaRPr lang="en-AU" b="1" dirty="0">
              <a:latin typeface="Arial"/>
              <a:cs typeface="Arial"/>
            </a:endParaRPr>
          </a:p>
          <a:p>
            <a:endParaRPr lang="en-AU" dirty="0"/>
          </a:p>
        </p:txBody>
      </p:sp>
      <p:sp>
        <p:nvSpPr>
          <p:cNvPr id="4" name="Slide Number Placeholder 3">
            <a:extLst>
              <a:ext uri="{FF2B5EF4-FFF2-40B4-BE49-F238E27FC236}">
                <a16:creationId xmlns:a16="http://schemas.microsoft.com/office/drawing/2014/main" id="{648F11D5-FE75-FCBA-2CE3-4E274EF08CF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7116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content included in this slide is drawn from the Shakespeare retold – 10.3 PowerPoint</a:t>
            </a:r>
            <a:r>
              <a:rPr lang="en-AU" b="1" dirty="0"/>
              <a:t>– Phase 6, resource 4 – effective spoken delivery</a:t>
            </a:r>
            <a:r>
              <a:rPr lang="en-AU" b="0" dirty="0"/>
              <a:t>. This table provides a summary only, revising the skills students need for </a:t>
            </a:r>
            <a:r>
              <a:rPr lang="en-AU" b="1" dirty="0"/>
              <a:t>Core formative task 1 – peer-to-peer discussion </a:t>
            </a:r>
            <a:r>
              <a:rPr lang="en-AU" b="0" dirty="0"/>
              <a:t>and their delivery in the formal assessment task, viva voce.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76400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C4B50-BA28-79D9-E868-06BC7DD64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6018B-0392-9F89-7931-BA7E0CE5D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E89CC-3D3D-915F-8165-063552C2CA6D}"/>
              </a:ext>
            </a:extLst>
          </p:cNvPr>
          <p:cNvSpPr>
            <a:spLocks noGrp="1"/>
          </p:cNvSpPr>
          <p:nvPr>
            <p:ph type="body" idx="1"/>
          </p:nvPr>
        </p:nvSpPr>
        <p:spPr/>
        <p:txBody>
          <a:bodyPr/>
          <a:lstStyle/>
          <a:p>
            <a:r>
              <a:rPr lang="en-AU" b="1" dirty="0"/>
              <a:t>Teacher note: </a:t>
            </a:r>
            <a:r>
              <a:rPr lang="en-AU" b="0" dirty="0"/>
              <a:t>the content included in this slide is drawn from Shakespeare retold – 10.3 – Phase 6, resource 4 – effective spoken delivery PowerPoint. This table provides a summary only, revising the skills students need for </a:t>
            </a:r>
            <a:r>
              <a:rPr lang="en-AU" b="1" dirty="0"/>
              <a:t>Core formative task 1 – peer-to-peer discussion </a:t>
            </a:r>
            <a:r>
              <a:rPr lang="en-AU" b="0" dirty="0"/>
              <a:t>and their delivery in the formal assessment task, Viva voce. </a:t>
            </a:r>
            <a:endParaRPr lang="en-AU" b="1" dirty="0"/>
          </a:p>
        </p:txBody>
      </p:sp>
      <p:sp>
        <p:nvSpPr>
          <p:cNvPr id="4" name="Slide Number Placeholder 3">
            <a:extLst>
              <a:ext uri="{FF2B5EF4-FFF2-40B4-BE49-F238E27FC236}">
                <a16:creationId xmlns:a16="http://schemas.microsoft.com/office/drawing/2014/main" id="{D5A66200-616E-FECE-6880-43AC302AC927}"/>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76920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4DED-DF3D-6B14-07AD-DE441527C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A416F-ECFD-211C-5429-511FAB487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D52C8-A015-56DB-1208-327320540163}"/>
              </a:ext>
            </a:extLst>
          </p:cNvPr>
          <p:cNvSpPr>
            <a:spLocks noGrp="1"/>
          </p:cNvSpPr>
          <p:nvPr>
            <p:ph type="body" idx="1"/>
          </p:nvPr>
        </p:nvSpPr>
        <p:spPr/>
        <p:txBody>
          <a:bodyPr/>
          <a:lstStyle/>
          <a:p>
            <a:r>
              <a:rPr lang="en-AU" b="1"/>
              <a:t>Teacher note: </a:t>
            </a:r>
            <a:r>
              <a:rPr lang="en-AU" b="0"/>
              <a:t>the content included in this slide is drawn from Shakespeare retold – 10.3 – Phase 6, resource 4 – effective spoken delivery PowerPoint. This table provides a summary only, revising the skills students need for </a:t>
            </a:r>
            <a:r>
              <a:rPr lang="en-AU" b="1"/>
              <a:t>Core formative task 1 – peer-to-peer discussion </a:t>
            </a:r>
            <a:r>
              <a:rPr lang="en-AU" b="0"/>
              <a:t>and their delivery in the formal assessment task, Viva voce. </a:t>
            </a:r>
            <a:endParaRPr lang="en-AU" b="1"/>
          </a:p>
        </p:txBody>
      </p:sp>
      <p:sp>
        <p:nvSpPr>
          <p:cNvPr id="4" name="Slide Number Placeholder 3">
            <a:extLst>
              <a:ext uri="{FF2B5EF4-FFF2-40B4-BE49-F238E27FC236}">
                <a16:creationId xmlns:a16="http://schemas.microsoft.com/office/drawing/2014/main" id="{41414A98-1793-B168-43ED-849D90842ABA}"/>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176999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7484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1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1605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97062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39842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96669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0836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21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9412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6237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225704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3886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155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767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6130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42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889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24" r:id="rId3"/>
    <p:sldLayoutId id="2147483762" r:id="rId4"/>
    <p:sldLayoutId id="2147483723" r:id="rId5"/>
    <p:sldLayoutId id="2147483746" r:id="rId6"/>
    <p:sldLayoutId id="2147483743" r:id="rId7"/>
    <p:sldLayoutId id="2147483744"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90992345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2997995"/>
      </p:ext>
    </p:extLst>
  </p:cSld>
  <p:clrMap bg1="lt1" tx1="dk1" bg2="lt2" tx2="dk2" accent1="accent1" accent2="accent2" accent3="accent3" accent4="accent4" accent5="accent5" accent6="accent6" hlink="hlink" folHlink="folHlink"/>
  <p:sldLayoutIdLst>
    <p:sldLayoutId id="2147483816" r:id="rId1"/>
    <p:sldLayoutId id="214748382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42694417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unsplash.com/photos/shallow-focus-photography-of-man-walking-TDsEBM46YLA?utm_content=creditCopyText&amp;utm_medium=referral&amp;utm_source=unsplash" TargetMode="External"/><Relationship Id="rId4" Type="http://schemas.openxmlformats.org/officeDocument/2006/relationships/hyperlink" Target="https://unsplash.com/@amaryllis?utm_content=creditCopyText&amp;utm_medium=referral&amp;utm_source=unsplas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unsplash.com/photos/water-dropping-on-light-bulb-N7FtpkC_P7o?utm_content=creditCopyText&amp;utm_medium=referral&amp;utm_source=unsplash" TargetMode="External"/><Relationship Id="rId4" Type="http://schemas.openxmlformats.org/officeDocument/2006/relationships/hyperlink" Target="https://unsplash.com/@sharonp?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hyperlink" Target="https://unsplash.com/photos/graphing-notebook-VBPzRgd7gfc?utm_content=creditCopyText&amp;utm_medium=referral&amp;utm_source=unsplash" TargetMode="External"/><Relationship Id="rId4" Type="http://schemas.openxmlformats.org/officeDocument/2006/relationships/hyperlink" Target="https://unsplash.com/@kellysikkema?utm_content=creditCopyText&amp;utm_medium=referral&amp;utm_source=unsplas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hyperlink" Target="https://unsplash.com/photos/black-round-metal-on-brown-wooden-table-UjaSms94QSc?utm_content=creditCopyText&amp;utm_medium=referral&amp;utm_source=unsplash" TargetMode="External"/><Relationship Id="rId4" Type="http://schemas.openxmlformats.org/officeDocument/2006/relationships/hyperlink" Target="https://unsplash.com/@bogdan_cotos?utm_content=creditCopyText&amp;utm_medium=referral&amp;utm_source=unsplash"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10" Type="http://schemas.openxmlformats.org/officeDocument/2006/relationships/hyperlink" Target="https://unsplash.com/photos/black-round-metal-on-brown-wooden-table-UjaSms94QSc"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education.nsw.gov.au/about-us/education-data-and-research/cese/publications/literature-reviews/cognitive-load-theory"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gutenberg.net.au/ebooks01/0100021h.html" TargetMode="External"/><Relationship Id="rId13" Type="http://schemas.openxmlformats.org/officeDocument/2006/relationships/hyperlink" Target="https://education.nsw.gov.au/about-us/education-data-and-research/cese/publications/research-reports/what-works-best-2020-update/explicit-teaching-driving-learning-and-engagement"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standards.nsw.edu.au/wps/portal/nesa/k-10/diversity-in-learning/special-education/collaborative-curriculum-planning"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s://unsplash.com/photos/shallow-focus-photography-of-man-walking-TDsEBM46YLA" TargetMode="External"/><Relationship Id="rId11" Type="http://schemas.openxmlformats.org/officeDocument/2006/relationships/hyperlink" Target="https://unsplash.com/photos/graphing-notebook-VBPzRgd7gfc" TargetMode="External"/><Relationship Id="rId5" Type="http://schemas.openxmlformats.org/officeDocument/2006/relationships/hyperlink" Target="https://curriculum.nsw.edu.au/" TargetMode="External"/><Relationship Id="rId15" Type="http://schemas.openxmlformats.org/officeDocument/2006/relationships/hyperlink" Target="https://www.ascd.org/el/articles/the-right-questions-the-right-way" TargetMode="External"/><Relationship Id="rId10" Type="http://schemas.openxmlformats.org/officeDocument/2006/relationships/hyperlink" Target="https://unsplash.com/photos/water-dropping-on-light-bulb-N7FtpkC_P7o"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smartcopying.edu.au/guidelines/copyright-basics/how-long-does-copyright-last/" TargetMode="External"/><Relationship Id="rId14" Type="http://schemas.openxmlformats.org/officeDocument/2006/relationships/hyperlink" Target="https://app.education.nsw.gov.au/digital-learning-selector/LearningActivity/Browser?cache_id=f77b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gutenberg.net.au/ebooks01/0100021h.html" TargetMode="External"/><Relationship Id="rId13" Type="http://schemas.openxmlformats.org/officeDocument/2006/relationships/hyperlink" Target="https://education.nsw.gov.au/about-us/education-data-and-research/cese/publications/research-reports/what-works-best-2020-update/explicit-teaching-driving-learning-and-engagement"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educationstandards.nsw.edu.au/wps/portal/nesa/k-10/diversity-in-learning/special-education/collaborative-curriculum-planning"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unsplash.com/photos/shallow-focus-photography-of-man-walking-TDsEBM46YLA" TargetMode="External"/><Relationship Id="rId11" Type="http://schemas.openxmlformats.org/officeDocument/2006/relationships/hyperlink" Target="https://unsplash.com/photos/graphing-notebook-VBPzRgd7gfc" TargetMode="External"/><Relationship Id="rId5" Type="http://schemas.openxmlformats.org/officeDocument/2006/relationships/hyperlink" Target="https://curriculum.nsw.edu.au/" TargetMode="External"/><Relationship Id="rId15" Type="http://schemas.openxmlformats.org/officeDocument/2006/relationships/hyperlink" Target="https://www.ascd.org/el/articles/the-right-questions-the-right-way" TargetMode="External"/><Relationship Id="rId10" Type="http://schemas.openxmlformats.org/officeDocument/2006/relationships/hyperlink" Target="https://unsplash.com/photos/water-dropping-on-light-bulb-N7FtpkC_P7o"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smartcopying.edu.au/guidelines/copyright-basics/how-long-does-copyright-last/" TargetMode="External"/><Relationship Id="rId14" Type="http://schemas.openxmlformats.org/officeDocument/2006/relationships/hyperlink" Target="https://app.education.nsw.gov.au/digital-learning-selector/LearningActivity/Browser?cache_id=f77b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a:t>
            </a:fld>
            <a:endParaRPr lang="en-AU" dirty="0"/>
          </a:p>
        </p:txBody>
      </p:sp>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a:xfrm>
            <a:off x="359998" y="360000"/>
            <a:ext cx="10260002" cy="522000"/>
          </a:xfrm>
        </p:spPr>
        <p:txBody>
          <a:bodyPr/>
          <a:lstStyle/>
          <a:p>
            <a:r>
              <a:rPr lang="en-AU" dirty="0"/>
              <a:t>Instructions for use</a:t>
            </a:r>
          </a:p>
        </p:txBody>
      </p:sp>
      <p:sp>
        <p:nvSpPr>
          <p:cNvPr id="13" name="TextBox 12">
            <a:extLst>
              <a:ext uri="{FF2B5EF4-FFF2-40B4-BE49-F238E27FC236}">
                <a16:creationId xmlns:a16="http://schemas.microsoft.com/office/drawing/2014/main" id="{AA80A8F1-DE9E-333B-0079-E76691D5C18E}"/>
              </a:ext>
            </a:extLst>
          </p:cNvPr>
          <p:cNvSpPr txBox="1"/>
          <p:nvPr/>
        </p:nvSpPr>
        <p:spPr>
          <a:xfrm>
            <a:off x="360363" y="1894891"/>
            <a:ext cx="11346084" cy="4195957"/>
          </a:xfrm>
          <a:prstGeom prst="rect">
            <a:avLst/>
          </a:prstGeom>
          <a:noFill/>
        </p:spPr>
        <p:txBody>
          <a:bodyPr wrap="square">
            <a:spAutoFit/>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(Insert unit name and link).</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sz="1800" dirty="0">
                <a:solidFill>
                  <a:srgbClr val="22272B"/>
                </a:solidFill>
                <a:latin typeface="+mn-lt"/>
              </a:rPr>
              <a:t>Upload the file into Google Drive and open it.</a:t>
            </a:r>
          </a:p>
          <a:p>
            <a:pPr marL="913765" lvl="1" indent="-457200">
              <a:lnSpc>
                <a:spcPct val="150000"/>
              </a:lnSpc>
              <a:buFont typeface="+mj-lt"/>
              <a:buAutoNum type="arabicPeriod"/>
            </a:pPr>
            <a:r>
              <a:rPr lang="en-AU" sz="1800" dirty="0">
                <a:solidFill>
                  <a:srgbClr val="22272B"/>
                </a:solidFill>
                <a:latin typeface="+mn-lt"/>
              </a:rPr>
              <a:t>Go to </a:t>
            </a:r>
            <a:r>
              <a:rPr lang="en-AU" sz="1800" b="1" dirty="0">
                <a:solidFill>
                  <a:srgbClr val="22272B"/>
                </a:solidFill>
                <a:latin typeface="+mn-lt"/>
              </a:rPr>
              <a:t>File &gt; Save as Google Slides</a:t>
            </a:r>
            <a:r>
              <a:rPr lang="en-AU" sz="1800" dirty="0">
                <a:solidFill>
                  <a:srgbClr val="22272B"/>
                </a:solidFill>
                <a:latin typeface="+mn-lt"/>
              </a:rPr>
              <a:t>.</a:t>
            </a:r>
          </a:p>
          <a:p>
            <a:pPr marL="456565" lvl="1">
              <a:lnSpc>
                <a:spcPct val="150000"/>
              </a:lnSpc>
            </a:pPr>
            <a:r>
              <a:rPr lang="en-AU" sz="1800" dirty="0">
                <a:solidFill>
                  <a:srgbClr val="22272B"/>
                </a:solidFill>
                <a:latin typeface="+mn-lt"/>
              </a:rPr>
              <a:t>(Note – conversion may cause formatting changes in the slides.)</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Discussion protocols</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nchor="t">
            <a:normAutofit/>
          </a:bodyPr>
          <a:lstStyle/>
          <a:p>
            <a:r>
              <a:rPr lang="en-AU"/>
              <a:t>Active listening</a:t>
            </a:r>
          </a:p>
        </p:txBody>
      </p:sp>
      <p:sp>
        <p:nvSpPr>
          <p:cNvPr id="24" name="Text Placeholder 3">
            <a:extLst>
              <a:ext uri="{FF2B5EF4-FFF2-40B4-BE49-F238E27FC236}">
                <a16:creationId xmlns:a16="http://schemas.microsoft.com/office/drawing/2014/main" id="{2742F502-49B1-7C14-9962-89F5A5914BA7}"/>
              </a:ext>
            </a:extLst>
          </p:cNvPr>
          <p:cNvSpPr>
            <a:spLocks noGrp="1"/>
          </p:cNvSpPr>
          <p:nvPr>
            <p:ph type="body" sz="quarter" idx="18"/>
          </p:nvPr>
        </p:nvSpPr>
        <p:spPr/>
        <p:txBody>
          <a:bodyPr/>
          <a:lstStyle/>
          <a:p>
            <a:r>
              <a:rPr lang="en-US"/>
              <a:t>Effective discussion protocols for the Viva voce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sz="quarter" idx="19"/>
          </p:nvPr>
        </p:nvSpPr>
        <p:spPr/>
        <p:txBody>
          <a:bodyPr>
            <a:normAutofit/>
          </a:bodyPr>
          <a:lstStyle/>
          <a:p>
            <a:pPr marL="342900" indent="-342900">
              <a:buFont typeface="Arial" panose="020B0604020202020204" pitchFamily="34" charset="0"/>
              <a:buChar char="•"/>
            </a:pPr>
            <a:r>
              <a:rPr lang="en-AU"/>
              <a:t> Active listening means paying attention to understand, not just to respond.</a:t>
            </a:r>
          </a:p>
          <a:p>
            <a:pPr marL="342900" indent="-342900">
              <a:buFont typeface="Arial" panose="020B0604020202020204" pitchFamily="34" charset="0"/>
              <a:buChar char="•"/>
            </a:pPr>
            <a:r>
              <a:rPr lang="en-AU"/>
              <a:t>Wait until a person finishes speaking before you add, respond to or challenge their idea.</a:t>
            </a:r>
          </a:p>
          <a:p>
            <a:pPr marL="342900" indent="-342900">
              <a:buFont typeface="Arial" panose="020B0604020202020204" pitchFamily="34" charset="0"/>
              <a:buChar char="•"/>
            </a:pPr>
            <a:r>
              <a:rPr lang="en-AU"/>
              <a:t>Avoid interrupting. Hold your point and return to it respectfully.</a:t>
            </a:r>
          </a:p>
        </p:txBody>
      </p:sp>
      <p:pic>
        <p:nvPicPr>
          <p:cNvPr id="6" name="Picture 5">
            <a:extLst>
              <a:ext uri="{FF2B5EF4-FFF2-40B4-BE49-F238E27FC236}">
                <a16:creationId xmlns:a16="http://schemas.microsoft.com/office/drawing/2014/main" id="{99DB5194-14FE-53B9-DCDB-844A710611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7693" r="20724" b="2"/>
          <a:stretch>
            <a:fillRect/>
          </a:stretch>
        </p:blipFill>
        <p:spPr>
          <a:xfrm>
            <a:off x="6872140" y="0"/>
            <a:ext cx="5319860" cy="6858000"/>
          </a:xfrm>
          <a:prstGeom prst="rect">
            <a:avLst/>
          </a:prstGeom>
          <a:noFill/>
        </p:spPr>
      </p:pic>
      <p:sp>
        <p:nvSpPr>
          <p:cNvPr id="2" name="TextBox 1">
            <a:extLst>
              <a:ext uri="{FF2B5EF4-FFF2-40B4-BE49-F238E27FC236}">
                <a16:creationId xmlns:a16="http://schemas.microsoft.com/office/drawing/2014/main" id="{AAEE430B-C9F8-AD2B-CE65-CF0B1DD1E832}"/>
              </a:ext>
              <a:ext uri="{C183D7F6-B498-43B3-948B-1728B52AA6E4}">
                <adec:decorative xmlns:adec="http://schemas.microsoft.com/office/drawing/2017/decorative" val="1"/>
              </a:ext>
            </a:extLst>
          </p:cNvPr>
          <p:cNvSpPr txBox="1"/>
          <p:nvPr/>
        </p:nvSpPr>
        <p:spPr>
          <a:xfrm>
            <a:off x="9370243" y="6471132"/>
            <a:ext cx="2691313" cy="251214"/>
          </a:xfrm>
          <a:prstGeom prst="rect">
            <a:avLst/>
          </a:prstGeom>
          <a:solidFill>
            <a:schemeClr val="bg1"/>
          </a:solidFill>
        </p:spPr>
        <p:txBody>
          <a:bodyPr wrap="square" lIns="0" tIns="0" rIns="0" bIns="0" rtlCol="0" anchor="ctr" anchorCtr="1">
            <a:noAutofit/>
          </a:bodyPr>
          <a:lstStyle/>
          <a:p>
            <a:pPr lvl="0" defTabSz="914400" eaLnBrk="0" fontAlgn="base" hangingPunct="0">
              <a:spcBef>
                <a:spcPct val="0"/>
              </a:spcBef>
              <a:spcAft>
                <a:spcPct val="0"/>
              </a:spcAft>
            </a:pPr>
            <a:r>
              <a:rPr lang="en-US" altLang="en-US" sz="1050">
                <a:latin typeface="Arial" panose="020B0604020202020204" pitchFamily="34" charset="0"/>
              </a:rPr>
              <a:t>Photo by </a:t>
            </a:r>
            <a:r>
              <a:rPr lang="en-US" altLang="en-US" sz="1050">
                <a:latin typeface="Arial" panose="020B0604020202020204" pitchFamily="34" charset="0"/>
                <a:hlinkClick r:id="rId4"/>
              </a:rPr>
              <a:t>Amaryllis Liampoti</a:t>
            </a:r>
            <a:r>
              <a:rPr lang="en-US" altLang="en-US" sz="1050">
                <a:latin typeface="Arial" panose="020B0604020202020204" pitchFamily="34" charset="0"/>
              </a:rPr>
              <a:t> on </a:t>
            </a:r>
            <a:r>
              <a:rPr lang="en-US" altLang="en-US" sz="1050">
                <a:latin typeface="Arial" panose="020B0604020202020204" pitchFamily="34" charset="0"/>
                <a:hlinkClick r:id="rId5"/>
              </a:rPr>
              <a:t>Unsplash</a:t>
            </a:r>
            <a:r>
              <a:rPr lang="en-US" altLang="en-US" sz="1050">
                <a:latin typeface="Arial" panose="020B0604020202020204" pitchFamily="34" charset="0"/>
              </a:rPr>
              <a:t> </a:t>
            </a: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7C5AC-F9D4-E51D-C3C8-4CE344465099}"/>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D14EA6A-601E-E8A8-DA17-E6F95DD46831}"/>
              </a:ext>
            </a:extLst>
          </p:cNvPr>
          <p:cNvSpPr>
            <a:spLocks noGrp="1"/>
          </p:cNvSpPr>
          <p:nvPr>
            <p:ph type="title"/>
          </p:nvPr>
        </p:nvSpPr>
        <p:spPr>
          <a:xfrm>
            <a:off x="360000" y="360000"/>
            <a:ext cx="4116307" cy="1479433"/>
          </a:xfrm>
        </p:spPr>
        <p:txBody>
          <a:bodyPr anchor="t">
            <a:normAutofit/>
          </a:bodyPr>
          <a:lstStyle/>
          <a:p>
            <a:r>
              <a:rPr lang="en-AU"/>
              <a:t>Challenge ideas, not individuals</a:t>
            </a:r>
          </a:p>
        </p:txBody>
      </p:sp>
      <p:sp>
        <p:nvSpPr>
          <p:cNvPr id="6" name="Text Placeholder 5">
            <a:extLst>
              <a:ext uri="{FF2B5EF4-FFF2-40B4-BE49-F238E27FC236}">
                <a16:creationId xmlns:a16="http://schemas.microsoft.com/office/drawing/2014/main" id="{666450D0-77C0-E1A2-9E48-29FEF0F16823}"/>
              </a:ext>
            </a:extLst>
          </p:cNvPr>
          <p:cNvSpPr>
            <a:spLocks noGrp="1"/>
          </p:cNvSpPr>
          <p:nvPr>
            <p:ph type="body" sz="quarter" idx="18"/>
          </p:nvPr>
        </p:nvSpPr>
        <p:spPr>
          <a:xfrm>
            <a:off x="359999" y="1442238"/>
            <a:ext cx="11483999" cy="310015"/>
          </a:xfrm>
        </p:spPr>
        <p:txBody>
          <a:bodyPr/>
          <a:lstStyle/>
          <a:p>
            <a:r>
              <a:rPr lang="en-US"/>
              <a:t>Approaches to alternative opinions</a:t>
            </a:r>
            <a:endParaRPr lang="en-AU"/>
          </a:p>
        </p:txBody>
      </p:sp>
      <p:sp>
        <p:nvSpPr>
          <p:cNvPr id="9" name="Text Placeholder 11">
            <a:extLst>
              <a:ext uri="{FF2B5EF4-FFF2-40B4-BE49-F238E27FC236}">
                <a16:creationId xmlns:a16="http://schemas.microsoft.com/office/drawing/2014/main" id="{BE606C21-D6BD-4137-1149-48118DFFF5E6}"/>
              </a:ext>
            </a:extLst>
          </p:cNvPr>
          <p:cNvSpPr txBox="1">
            <a:spLocks/>
          </p:cNvSpPr>
          <p:nvPr/>
        </p:nvSpPr>
        <p:spPr>
          <a:xfrm>
            <a:off x="274935" y="1930872"/>
            <a:ext cx="5923845" cy="4536000"/>
          </a:xfrm>
          <a:prstGeom prst="rect">
            <a:avLst/>
          </a:prstGeom>
        </p:spPr>
        <p:txBody>
          <a:bodyP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AU" sz="1800" b="1"/>
              <a:t>Not:</a:t>
            </a:r>
            <a:r>
              <a:rPr lang="en-AU" sz="1800"/>
              <a:t> ‘That’s wrong’ or ‘You don’t get it.’</a:t>
            </a:r>
            <a:endParaRPr lang="en-AU" sz="1800" b="1"/>
          </a:p>
          <a:p>
            <a:pPr>
              <a:lnSpc>
                <a:spcPct val="140000"/>
              </a:lnSpc>
            </a:pPr>
            <a:r>
              <a:rPr lang="en-AU" sz="1800" b="1"/>
              <a:t>Instead: ‘</a:t>
            </a:r>
            <a:r>
              <a:rPr lang="en-AU" sz="1800"/>
              <a:t>That’s an interesting perspective. Another reading might be …’</a:t>
            </a:r>
          </a:p>
          <a:p>
            <a:pPr>
              <a:lnSpc>
                <a:spcPct val="140000"/>
              </a:lnSpc>
            </a:pPr>
            <a:r>
              <a:rPr lang="en-AU" sz="1800" b="1"/>
              <a:t>Not: ‘</a:t>
            </a:r>
            <a:r>
              <a:rPr lang="en-AU" sz="1800"/>
              <a:t>That doesn’t make sense.’</a:t>
            </a:r>
          </a:p>
          <a:p>
            <a:pPr>
              <a:lnSpc>
                <a:spcPct val="140000"/>
              </a:lnSpc>
            </a:pPr>
            <a:r>
              <a:rPr lang="en-AU" sz="1800" b="1"/>
              <a:t>Instead</a:t>
            </a:r>
            <a:r>
              <a:rPr lang="en-AU" sz="1800"/>
              <a:t>: ‘Can you help me understand how you’re interpreting that?’</a:t>
            </a:r>
          </a:p>
          <a:p>
            <a:pPr>
              <a:lnSpc>
                <a:spcPct val="140000"/>
              </a:lnSpc>
            </a:pPr>
            <a:r>
              <a:rPr lang="en-AU" sz="1800" b="1"/>
              <a:t>Not: ‘</a:t>
            </a:r>
            <a:r>
              <a:rPr lang="en-AU" sz="1800"/>
              <a:t>That’s a bad argument.’</a:t>
            </a:r>
          </a:p>
          <a:p>
            <a:pPr>
              <a:lnSpc>
                <a:spcPct val="140000"/>
              </a:lnSpc>
            </a:pPr>
            <a:r>
              <a:rPr lang="en-AU" sz="1800" b="1"/>
              <a:t>Instead: ‘</a:t>
            </a:r>
            <a:r>
              <a:rPr lang="en-AU" sz="1800"/>
              <a:t>I think there might be another way to look at this that draws on …’</a:t>
            </a:r>
          </a:p>
        </p:txBody>
      </p:sp>
      <p:pic>
        <p:nvPicPr>
          <p:cNvPr id="10" name="Picture Placeholder 9">
            <a:extLst>
              <a:ext uri="{FF2B5EF4-FFF2-40B4-BE49-F238E27FC236}">
                <a16:creationId xmlns:a16="http://schemas.microsoft.com/office/drawing/2014/main" id="{528352F3-D58A-2244-FAD0-C99B8A31169E}"/>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1133" t="22095" r="1457" b="2639"/>
          <a:stretch>
            <a:fillRect/>
          </a:stretch>
        </p:blipFill>
        <p:spPr>
          <a:xfrm>
            <a:off x="6872140" y="0"/>
            <a:ext cx="5319860" cy="6858000"/>
          </a:xfrm>
        </p:spPr>
      </p:pic>
      <p:sp>
        <p:nvSpPr>
          <p:cNvPr id="13" name="TextBox 12">
            <a:extLst>
              <a:ext uri="{FF2B5EF4-FFF2-40B4-BE49-F238E27FC236}">
                <a16:creationId xmlns:a16="http://schemas.microsoft.com/office/drawing/2014/main" id="{C88BA3F6-6315-5C39-C072-84845589EF9B}"/>
              </a:ext>
              <a:ext uri="{C183D7F6-B498-43B3-948B-1728B52AA6E4}">
                <adec:decorative xmlns:adec="http://schemas.microsoft.com/office/drawing/2017/decorative" val="1"/>
              </a:ext>
            </a:extLst>
          </p:cNvPr>
          <p:cNvSpPr txBox="1"/>
          <p:nvPr/>
        </p:nvSpPr>
        <p:spPr>
          <a:xfrm>
            <a:off x="9620794" y="6471132"/>
            <a:ext cx="2440762" cy="251214"/>
          </a:xfrm>
          <a:prstGeom prst="rect">
            <a:avLst/>
          </a:prstGeom>
          <a:solidFill>
            <a:schemeClr val="bg1"/>
          </a:solidFill>
        </p:spPr>
        <p:txBody>
          <a:bodyPr wrap="square" lIns="0" tIns="0" rIns="0" bIns="0" rtlCol="0" anchor="ctr" anchorCtr="1">
            <a:noAutofit/>
          </a:bodyPr>
          <a:lstStyle/>
          <a:p>
            <a:pPr lvl="0" defTabSz="914400" eaLnBrk="0" fontAlgn="base" hangingPunct="0">
              <a:spcBef>
                <a:spcPct val="0"/>
              </a:spcBef>
              <a:spcAft>
                <a:spcPct val="0"/>
              </a:spcAft>
            </a:pPr>
            <a:r>
              <a:rPr lang="en-US" altLang="en-US" sz="1050">
                <a:latin typeface="Arial" panose="020B0604020202020204" pitchFamily="34" charset="0"/>
              </a:rPr>
              <a:t>Photo by </a:t>
            </a:r>
            <a:r>
              <a:rPr lang="en-US" altLang="en-US" sz="1050">
                <a:latin typeface="Arial" panose="020B0604020202020204" pitchFamily="34" charset="0"/>
                <a:hlinkClick r:id="rId4"/>
              </a:rPr>
              <a:t>Sharon Pittaway</a:t>
            </a:r>
            <a:r>
              <a:rPr lang="en-US" altLang="en-US" sz="1050">
                <a:latin typeface="Arial" panose="020B0604020202020204" pitchFamily="34" charset="0"/>
              </a:rPr>
              <a:t> on </a:t>
            </a:r>
            <a:r>
              <a:rPr lang="en-US" altLang="en-US" sz="1050">
                <a:latin typeface="Arial" panose="020B0604020202020204" pitchFamily="34" charset="0"/>
                <a:hlinkClick r:id="rId5"/>
              </a:rPr>
              <a:t>Unsplash</a:t>
            </a:r>
            <a:r>
              <a:rPr lang="en-US" altLang="en-US" sz="1050">
                <a:latin typeface="Arial" panose="020B0604020202020204" pitchFamily="34" charset="0"/>
              </a:rPr>
              <a:t> </a:t>
            </a:r>
          </a:p>
        </p:txBody>
      </p:sp>
      <p:sp>
        <p:nvSpPr>
          <p:cNvPr id="3" name="Slide Number Placeholder 2">
            <a:extLst>
              <a:ext uri="{FF2B5EF4-FFF2-40B4-BE49-F238E27FC236}">
                <a16:creationId xmlns:a16="http://schemas.microsoft.com/office/drawing/2014/main" id="{66545AFF-857C-C071-2108-FA17D19349D3}"/>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319277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5512900" cy="1270837"/>
          </a:xfrm>
        </p:spPr>
        <p:txBody>
          <a:bodyPr anchor="t">
            <a:normAutofit/>
          </a:bodyPr>
          <a:lstStyle/>
          <a:p>
            <a:r>
              <a:rPr lang="en-AU" dirty="0"/>
              <a:t>Paraphrase or </a:t>
            </a:r>
            <a:br>
              <a:rPr lang="en-AU" dirty="0"/>
            </a:br>
            <a:r>
              <a:rPr lang="en-AU" dirty="0"/>
              <a:t>summarise key points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1420930"/>
            <a:ext cx="5512900" cy="283081"/>
          </a:xfrm>
        </p:spPr>
        <p:txBody>
          <a:bodyPr anchor="b">
            <a:noAutofit/>
          </a:bodyPr>
          <a:lstStyle/>
          <a:p>
            <a:pPr>
              <a:lnSpc>
                <a:spcPct val="140000"/>
              </a:lnSpc>
            </a:pPr>
            <a:r>
              <a:rPr lang="en-AU"/>
              <a:t>… before offering a response</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881482"/>
            <a:ext cx="5735637" cy="4814518"/>
          </a:xfrm>
        </p:spPr>
        <p:txBody>
          <a:bodyPr>
            <a:noAutofit/>
          </a:bodyPr>
          <a:lstStyle/>
          <a:p>
            <a:pPr marL="342900" indent="-342900">
              <a:buFont typeface="Arial" panose="020B0604020202020204" pitchFamily="34" charset="0"/>
              <a:buChar char="•"/>
            </a:pPr>
            <a:r>
              <a:rPr lang="en-AU" sz="1800"/>
              <a:t>‘So, you're saying that …’</a:t>
            </a:r>
          </a:p>
          <a:p>
            <a:pPr marL="342900" indent="-342900">
              <a:buFont typeface="Arial" panose="020B0604020202020204" pitchFamily="34" charset="0"/>
              <a:buChar char="•"/>
            </a:pPr>
            <a:r>
              <a:rPr lang="en-AU" sz="1800"/>
              <a:t>‘I find what you said about … really interesting.’</a:t>
            </a:r>
          </a:p>
          <a:p>
            <a:pPr marL="342900" indent="-342900">
              <a:buFont typeface="Arial" panose="020B0604020202020204" pitchFamily="34" charset="0"/>
              <a:buChar char="•"/>
            </a:pPr>
            <a:r>
              <a:rPr lang="en-AU" sz="1800"/>
              <a:t>‘When you mentioned … what that made me think about was …’</a:t>
            </a:r>
          </a:p>
          <a:p>
            <a:pPr marL="342900" indent="-342900">
              <a:buFont typeface="Arial" panose="020B0604020202020204" pitchFamily="34" charset="0"/>
              <a:buChar char="•"/>
            </a:pPr>
            <a:r>
              <a:rPr lang="en-AU" sz="1800" b="1"/>
              <a:t>Restating</a:t>
            </a:r>
            <a:r>
              <a:rPr lang="en-AU" sz="1800"/>
              <a:t> shows you're listening and helps clarify the argument before responding.</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pic>
        <p:nvPicPr>
          <p:cNvPr id="5" name="Picture Placeholder 4">
            <a:extLst>
              <a:ext uri="{FF2B5EF4-FFF2-40B4-BE49-F238E27FC236}">
                <a16:creationId xmlns:a16="http://schemas.microsoft.com/office/drawing/2014/main" id="{93EB68F5-FC65-8575-F036-1E31ECB3A58D}"/>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6307" t="6256" r="35218"/>
          <a:stretch>
            <a:fillRect/>
          </a:stretch>
        </p:blipFill>
        <p:spPr>
          <a:xfrm>
            <a:off x="6872141" y="-1"/>
            <a:ext cx="5319860" cy="6857999"/>
          </a:xfrm>
          <a:noFill/>
        </p:spPr>
      </p:pic>
      <p:sp>
        <p:nvSpPr>
          <p:cNvPr id="9" name="TextBox 8">
            <a:extLst>
              <a:ext uri="{FF2B5EF4-FFF2-40B4-BE49-F238E27FC236}">
                <a16:creationId xmlns:a16="http://schemas.microsoft.com/office/drawing/2014/main" id="{3A217A8D-BF1E-8F27-1D00-903BB431844D}"/>
              </a:ext>
              <a:ext uri="{C183D7F6-B498-43B3-948B-1728B52AA6E4}">
                <adec:decorative xmlns:adec="http://schemas.microsoft.com/office/drawing/2017/decorative" val="1"/>
              </a:ext>
            </a:extLst>
          </p:cNvPr>
          <p:cNvSpPr txBox="1"/>
          <p:nvPr/>
        </p:nvSpPr>
        <p:spPr>
          <a:xfrm>
            <a:off x="9620794" y="6471132"/>
            <a:ext cx="2440762" cy="251214"/>
          </a:xfrm>
          <a:prstGeom prst="rect">
            <a:avLst/>
          </a:prstGeom>
          <a:solidFill>
            <a:schemeClr val="bg1"/>
          </a:solidFill>
        </p:spPr>
        <p:txBody>
          <a:bodyPr wrap="square" lIns="0" tIns="0" rIns="0" bIns="0" rtlCol="0" anchor="ctr" anchorCtr="1">
            <a:noAutofit/>
          </a:bodyPr>
          <a:lstStyle/>
          <a:p>
            <a:pPr lvl="0" defTabSz="914400" eaLnBrk="0" fontAlgn="base" hangingPunct="0">
              <a:spcBef>
                <a:spcPct val="0"/>
              </a:spcBef>
              <a:spcAft>
                <a:spcPct val="0"/>
              </a:spcAft>
            </a:pPr>
            <a:r>
              <a:rPr lang="en-US" altLang="en-US" sz="1050">
                <a:latin typeface="Arial" panose="020B0604020202020204" pitchFamily="34" charset="0"/>
              </a:rPr>
              <a:t>Photo by </a:t>
            </a:r>
            <a:r>
              <a:rPr lang="en-US" altLang="en-US" sz="1050">
                <a:latin typeface="Arial" panose="020B0604020202020204" pitchFamily="34" charset="0"/>
                <a:hlinkClick r:id="rId4"/>
              </a:rPr>
              <a:t>Kelly Sikkema</a:t>
            </a:r>
            <a:r>
              <a:rPr lang="en-US" altLang="en-US" sz="1050">
                <a:latin typeface="Arial" panose="020B0604020202020204" pitchFamily="34" charset="0"/>
              </a:rPr>
              <a:t> on </a:t>
            </a:r>
            <a:r>
              <a:rPr lang="en-US" altLang="en-US" sz="1050">
                <a:latin typeface="Arial" panose="020B0604020202020204" pitchFamily="34" charset="0"/>
                <a:hlinkClick r:id="rId5"/>
              </a:rPr>
              <a:t>Unsplash</a:t>
            </a:r>
            <a:r>
              <a:rPr lang="en-US" altLang="en-US" sz="1050">
                <a:latin typeface="Arial" panose="020B0604020202020204" pitchFamily="34" charset="0"/>
              </a:rPr>
              <a:t> </a:t>
            </a:r>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96C3-9074-12B2-BBD7-37A41DADA51B}"/>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CE7BC792-B060-DAAA-D185-9F84D040DD2D}"/>
              </a:ext>
            </a:extLst>
          </p:cNvPr>
          <p:cNvSpPr>
            <a:spLocks noGrp="1"/>
          </p:cNvSpPr>
          <p:nvPr>
            <p:ph type="title"/>
          </p:nvPr>
        </p:nvSpPr>
        <p:spPr>
          <a:xfrm>
            <a:off x="360000" y="360000"/>
            <a:ext cx="6083330" cy="545601"/>
          </a:xfrm>
        </p:spPr>
        <p:txBody>
          <a:bodyPr anchor="t">
            <a:normAutofit/>
          </a:bodyPr>
          <a:lstStyle/>
          <a:p>
            <a:r>
              <a:rPr lang="en-AU" dirty="0"/>
              <a:t>Curious confusion</a:t>
            </a:r>
          </a:p>
        </p:txBody>
      </p:sp>
      <p:sp>
        <p:nvSpPr>
          <p:cNvPr id="5" name="Text Placeholder 4">
            <a:extLst>
              <a:ext uri="{FF2B5EF4-FFF2-40B4-BE49-F238E27FC236}">
                <a16:creationId xmlns:a16="http://schemas.microsoft.com/office/drawing/2014/main" id="{1F5785B2-DE70-53E4-B0B8-61A2CD490ED8}"/>
              </a:ext>
            </a:extLst>
          </p:cNvPr>
          <p:cNvSpPr>
            <a:spLocks noGrp="1"/>
          </p:cNvSpPr>
          <p:nvPr>
            <p:ph type="body" sz="quarter" idx="18"/>
          </p:nvPr>
        </p:nvSpPr>
        <p:spPr>
          <a:xfrm>
            <a:off x="359999" y="982520"/>
            <a:ext cx="5736001" cy="310015"/>
          </a:xfrm>
        </p:spPr>
        <p:txBody>
          <a:bodyPr/>
          <a:lstStyle/>
          <a:p>
            <a:r>
              <a:rPr lang="en-AU" dirty="0"/>
              <a:t>Seek clarification when needed</a:t>
            </a:r>
            <a:endParaRPr lang="en-US" dirty="0"/>
          </a:p>
        </p:txBody>
      </p:sp>
      <p:sp>
        <p:nvSpPr>
          <p:cNvPr id="7" name="Content Placeholder 6">
            <a:extLst>
              <a:ext uri="{FF2B5EF4-FFF2-40B4-BE49-F238E27FC236}">
                <a16:creationId xmlns:a16="http://schemas.microsoft.com/office/drawing/2014/main" id="{6B352B88-0422-FA7D-B4AD-B191B58F01A2}"/>
              </a:ext>
            </a:extLst>
          </p:cNvPr>
          <p:cNvSpPr>
            <a:spLocks noGrp="1"/>
          </p:cNvSpPr>
          <p:nvPr>
            <p:ph sz="quarter" idx="19"/>
          </p:nvPr>
        </p:nvSpPr>
        <p:spPr>
          <a:xfrm>
            <a:off x="360364" y="1562471"/>
            <a:ext cx="5381217" cy="4814518"/>
          </a:xfrm>
        </p:spPr>
        <p:txBody>
          <a:bodyPr/>
          <a:lstStyle/>
          <a:p>
            <a:pPr marL="285750" indent="-285750">
              <a:lnSpc>
                <a:spcPct val="140000"/>
              </a:lnSpc>
              <a:buFont typeface="Arial" panose="020B0604020202020204" pitchFamily="34" charset="0"/>
              <a:buChar char="•"/>
            </a:pPr>
            <a:r>
              <a:rPr lang="en-AU" sz="1800" dirty="0"/>
              <a:t>‘Can you explain what you mean by that?’</a:t>
            </a:r>
          </a:p>
          <a:p>
            <a:pPr marL="285750" indent="-285750">
              <a:lnSpc>
                <a:spcPct val="140000"/>
              </a:lnSpc>
              <a:buFont typeface="Arial" panose="020B0604020202020204" pitchFamily="34" charset="0"/>
              <a:buChar char="•"/>
            </a:pPr>
            <a:r>
              <a:rPr lang="en-AU" sz="1800" dirty="0"/>
              <a:t>‘I’m not sure I follow – do you mean …?’</a:t>
            </a:r>
          </a:p>
          <a:p>
            <a:pPr marL="285750" indent="-285750">
              <a:lnSpc>
                <a:spcPct val="140000"/>
              </a:lnSpc>
              <a:buFont typeface="Arial" panose="020B0604020202020204" pitchFamily="34" charset="0"/>
              <a:buChar char="•"/>
            </a:pPr>
            <a:r>
              <a:rPr lang="en-AU" sz="1800" dirty="0"/>
              <a:t>‘Just to make sure I’ve understood – are you suggesting that …?’</a:t>
            </a:r>
          </a:p>
          <a:p>
            <a:pPr marL="285750" indent="-285750">
              <a:lnSpc>
                <a:spcPct val="140000"/>
              </a:lnSpc>
              <a:buFont typeface="Arial" panose="020B0604020202020204" pitchFamily="34" charset="0"/>
              <a:buChar char="•"/>
            </a:pPr>
            <a:r>
              <a:rPr lang="en-AU" sz="1800" dirty="0"/>
              <a:t>‘When you mention ‘authorial intention,’ are you referring to … or … of the narrative?’</a:t>
            </a:r>
          </a:p>
          <a:p>
            <a:pPr marL="285750" indent="-285750">
              <a:lnSpc>
                <a:spcPct val="140000"/>
              </a:lnSpc>
              <a:buFont typeface="Arial" panose="020B0604020202020204" pitchFamily="34" charset="0"/>
              <a:buChar char="•"/>
            </a:pPr>
            <a:r>
              <a:rPr lang="en-AU" sz="1800" dirty="0"/>
              <a:t>‘I think I missed your point about form – are you saying that … adds meaning, or that it disrupts it?’</a:t>
            </a:r>
          </a:p>
          <a:p>
            <a:pPr>
              <a:lnSpc>
                <a:spcPct val="140000"/>
              </a:lnSpc>
            </a:pPr>
            <a:r>
              <a:rPr lang="en-AU" sz="1800" b="1" dirty="0"/>
              <a:t> Asking for clarity strengthens, not weakens, your position.</a:t>
            </a:r>
            <a:endParaRPr lang="en-AU" sz="1800" dirty="0"/>
          </a:p>
        </p:txBody>
      </p:sp>
      <p:pic>
        <p:nvPicPr>
          <p:cNvPr id="10" name="Picture Placeholder 9">
            <a:extLst>
              <a:ext uri="{FF2B5EF4-FFF2-40B4-BE49-F238E27FC236}">
                <a16:creationId xmlns:a16="http://schemas.microsoft.com/office/drawing/2014/main" id="{65CE5C16-D3C7-23A3-9004-311BBE03F58D}"/>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699" t="5834" r="1699" b="5834"/>
          <a:stretch>
            <a:fillRect/>
          </a:stretch>
        </p:blipFill>
        <p:spPr>
          <a:xfrm>
            <a:off x="6872138" y="-2"/>
            <a:ext cx="5319861" cy="6858001"/>
          </a:xfrm>
        </p:spPr>
      </p:pic>
      <p:sp>
        <p:nvSpPr>
          <p:cNvPr id="3" name="Slide Number Placeholder 2">
            <a:extLst>
              <a:ext uri="{FF2B5EF4-FFF2-40B4-BE49-F238E27FC236}">
                <a16:creationId xmlns:a16="http://schemas.microsoft.com/office/drawing/2014/main" id="{68062B36-9F0D-BE0A-8929-C4DB80689D9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14</a:t>
            </a:fld>
            <a:endParaRPr lang="en-AU" dirty="0"/>
          </a:p>
        </p:txBody>
      </p:sp>
      <p:sp>
        <p:nvSpPr>
          <p:cNvPr id="13" name="TextBox 12">
            <a:extLst>
              <a:ext uri="{FF2B5EF4-FFF2-40B4-BE49-F238E27FC236}">
                <a16:creationId xmlns:a16="http://schemas.microsoft.com/office/drawing/2014/main" id="{55417E21-3C6B-411A-F957-7C780C19304A}"/>
              </a:ext>
              <a:ext uri="{C183D7F6-B498-43B3-948B-1728B52AA6E4}">
                <adec:decorative xmlns:adec="http://schemas.microsoft.com/office/drawing/2017/decorative" val="1"/>
              </a:ext>
            </a:extLst>
          </p:cNvPr>
          <p:cNvSpPr txBox="1"/>
          <p:nvPr/>
        </p:nvSpPr>
        <p:spPr>
          <a:xfrm>
            <a:off x="9620794" y="6471132"/>
            <a:ext cx="2440762" cy="251214"/>
          </a:xfrm>
          <a:prstGeom prst="rect">
            <a:avLst/>
          </a:prstGeom>
          <a:solidFill>
            <a:schemeClr val="bg1"/>
          </a:solidFill>
        </p:spPr>
        <p:txBody>
          <a:bodyPr wrap="square" lIns="0" tIns="0" rIns="0" bIns="0" rtlCol="0" anchor="ctr" anchorCtr="1">
            <a:noAutofit/>
          </a:bodyPr>
          <a:lstStyle/>
          <a:p>
            <a:pPr lvl="0" defTabSz="914400" eaLnBrk="0" fontAlgn="base" hangingPunct="0">
              <a:spcBef>
                <a:spcPct val="0"/>
              </a:spcBef>
              <a:spcAft>
                <a:spcPct val="0"/>
              </a:spcAft>
            </a:pPr>
            <a:r>
              <a:rPr lang="en-US" altLang="en-US" sz="1050" dirty="0">
                <a:latin typeface="Arial" panose="020B0604020202020204" pitchFamily="34" charset="0"/>
              </a:rPr>
              <a:t>Photo by </a:t>
            </a:r>
            <a:r>
              <a:rPr lang="en-US" altLang="en-US" sz="1050" dirty="0">
                <a:latin typeface="Arial" panose="020B0604020202020204" pitchFamily="34" charset="0"/>
                <a:hlinkClick r:id="rId4"/>
              </a:rPr>
              <a:t>Bogdan Cotos</a:t>
            </a:r>
            <a:r>
              <a:rPr lang="en-US" altLang="en-US" sz="1050" dirty="0">
                <a:latin typeface="Arial" panose="020B0604020202020204" pitchFamily="34" charset="0"/>
              </a:rPr>
              <a:t> on </a:t>
            </a:r>
            <a:r>
              <a:rPr lang="en-US" altLang="en-US" sz="1050" dirty="0">
                <a:latin typeface="Arial" panose="020B0604020202020204" pitchFamily="34" charset="0"/>
                <a:hlinkClick r:id="rId5"/>
              </a:rPr>
              <a:t>Unsplash</a:t>
            </a:r>
            <a:r>
              <a:rPr lang="en-US" altLang="en-US" sz="1050" dirty="0">
                <a:latin typeface="Arial" panose="020B0604020202020204" pitchFamily="34" charset="0"/>
              </a:rPr>
              <a:t> </a:t>
            </a:r>
          </a:p>
        </p:txBody>
      </p:sp>
    </p:spTree>
    <p:extLst>
      <p:ext uri="{BB962C8B-B14F-4D97-AF65-F5344CB8AC3E}">
        <p14:creationId xmlns:p14="http://schemas.microsoft.com/office/powerpoint/2010/main" val="34840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397F-580B-F16B-5C81-20E4FCDA64E8}"/>
              </a:ext>
            </a:extLst>
          </p:cNvPr>
          <p:cNvSpPr>
            <a:spLocks noGrp="1"/>
          </p:cNvSpPr>
          <p:nvPr>
            <p:ph type="ctrTitle"/>
          </p:nvPr>
        </p:nvSpPr>
        <p:spPr/>
        <p:txBody>
          <a:bodyPr/>
          <a:lstStyle/>
          <a:p>
            <a:r>
              <a:rPr lang="en-AU" dirty="0"/>
              <a:t>Phase 6, sequence 1 – </a:t>
            </a:r>
            <a:br>
              <a:rPr lang="en-AU" dirty="0"/>
            </a:br>
            <a:r>
              <a:rPr lang="en-AU" dirty="0"/>
              <a:t>preparing for the viva voce</a:t>
            </a:r>
          </a:p>
        </p:txBody>
      </p:sp>
    </p:spTree>
    <p:extLst>
      <p:ext uri="{BB962C8B-B14F-4D97-AF65-F5344CB8AC3E}">
        <p14:creationId xmlns:p14="http://schemas.microsoft.com/office/powerpoint/2010/main" val="27955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4067881"/>
            <a:ext cx="9560930" cy="800681"/>
          </a:xfrm>
        </p:spPr>
        <p:txBody>
          <a:bodyPr/>
          <a:lstStyle/>
          <a:p>
            <a:r>
              <a:rPr lang="en-AU" dirty="0">
                <a:latin typeface="+mj-lt"/>
                <a:cs typeface="Arial"/>
              </a:rPr>
              <a:t>Responding to questions and prompts in the viva voce</a:t>
            </a:r>
            <a:endParaRPr lang="en-AU" dirty="0">
              <a:latin typeface="+mj-lt"/>
            </a:endParaRPr>
          </a:p>
        </p:txBody>
      </p:sp>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D4C3-EDD3-7E18-D7DC-D791F95B7B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6D98A26-BD21-6EA6-A6F3-F3CA5A8F7A26}"/>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7D929EEE-AF2B-B045-D8D9-EAEDE4435DE6}"/>
              </a:ext>
            </a:extLst>
          </p:cNvPr>
          <p:cNvSpPr txBox="1"/>
          <p:nvPr/>
        </p:nvSpPr>
        <p:spPr>
          <a:xfrm>
            <a:off x="359998" y="1679264"/>
            <a:ext cx="11303000" cy="448270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mj-lt"/>
                <a:cs typeface="Arial" panose="020B0604020202020204" pitchFamily="34" charset="0"/>
              </a:rPr>
              <a:t>We are learning to</a:t>
            </a:r>
            <a:r>
              <a:rPr lang="en-AU" sz="2000" b="1" dirty="0">
                <a:solidFill>
                  <a:schemeClr val="accent1"/>
                </a:solidFill>
                <a:latin typeface="+mj-lt"/>
                <a:ea typeface="+mn-lt"/>
                <a:cs typeface="Arial" panose="020B0604020202020204" pitchFamily="34" charset="0"/>
              </a:rPr>
              <a:t>:</a:t>
            </a:r>
          </a:p>
          <a:p>
            <a:pPr marL="285750" lvl="0" indent="-28575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understand a range of skills to prepare them for the formal assessment task</a:t>
            </a:r>
          </a:p>
          <a:p>
            <a:pPr marL="285750" lvl="0" indent="-28575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practise and receive feedback in preparation for the formal assessment task</a:t>
            </a:r>
          </a:p>
          <a:p>
            <a:pPr marL="285750" lvl="0" indent="-285750">
              <a:lnSpc>
                <a:spcPct val="150000"/>
              </a:lnSpc>
              <a:spcBef>
                <a:spcPts val="1200"/>
              </a:spcBef>
              <a:spcAft>
                <a:spcPts val="600"/>
              </a:spcAft>
              <a:buFont typeface="Arial" panose="020B0604020202020204" pitchFamily="34" charset="0"/>
              <a:buChar char="•"/>
            </a:pPr>
            <a:r>
              <a:rPr lang="en-AU" sz="2000" dirty="0">
                <a:effectLst/>
                <a:latin typeface="Arial" panose="020B0604020202020204" pitchFamily="34" charset="0"/>
                <a:ea typeface="Calibri" panose="020F0502020204030204" pitchFamily="34" charset="0"/>
              </a:rPr>
              <a:t>engage in independent critical investigation.</a:t>
            </a:r>
          </a:p>
          <a:p>
            <a:pPr>
              <a:lnSpc>
                <a:spcPct val="150000"/>
              </a:lnSpc>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ea"/>
                <a:cs typeface="Arial"/>
              </a:rPr>
              <a:t>[classroom teacher to insert sample success criteria]</a:t>
            </a:r>
            <a:endParaRPr kumimoji="0" lang="en-US" sz="2000" b="0" i="0" u="none" strike="noStrike" kern="1200" cap="none" spc="0" normalizeH="0" baseline="0" noProof="0" dirty="0">
              <a:ln>
                <a:noFill/>
              </a:ln>
              <a:solidFill>
                <a:srgbClr val="22272B"/>
              </a:solidFill>
              <a:effectLst/>
              <a:uLnTx/>
              <a:uFillTx/>
              <a:latin typeface="Arial" panose="020B0604020202020204"/>
              <a:ea typeface="+mn-ea"/>
              <a:cs typeface="Arial"/>
            </a:endParaRPr>
          </a:p>
          <a:p>
            <a:pPr marL="342900" marR="0" lvl="0" indent="-342900" algn="l" defTabSz="609585" rtl="0" eaLnBrk="1" fontAlgn="auto" latinLnBrk="0" hangingPunct="1">
              <a:lnSpc>
                <a:spcPct val="150000"/>
              </a:lnSpc>
              <a:spcBef>
                <a:spcPts val="0"/>
              </a:spcBef>
              <a:spcAft>
                <a:spcPts val="600"/>
              </a:spcAft>
              <a:buClrTx/>
              <a:buSzTx/>
              <a:buFont typeface="Arial"/>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lt"/>
                <a:cs typeface="Arial"/>
              </a:rPr>
              <a:t>[classroom teacher to insert sample success criteria]</a:t>
            </a:r>
            <a:endParaRPr kumimoji="0" lang="en-US" sz="2000" b="0" i="0" u="none" strike="noStrike" kern="1200" cap="none" spc="0" normalizeH="0" baseline="0" noProof="0" dirty="0">
              <a:ln>
                <a:noFill/>
              </a:ln>
              <a:solidFill>
                <a:srgbClr val="22272B"/>
              </a:solidFill>
              <a:effectLst/>
              <a:uLnTx/>
              <a:uFillTx/>
              <a:latin typeface="Arial" panose="020B0604020202020204"/>
              <a:ea typeface="+mn-lt"/>
              <a:cs typeface="Arial"/>
            </a:endParaRPr>
          </a:p>
          <a:p>
            <a:pPr marL="342900" marR="0" lvl="0" indent="-342900" algn="l" defTabSz="609585" rtl="0" eaLnBrk="1" fontAlgn="auto" latinLnBrk="0" hangingPunct="1">
              <a:lnSpc>
                <a:spcPct val="150000"/>
              </a:lnSpc>
              <a:spcBef>
                <a:spcPts val="0"/>
              </a:spcBef>
              <a:spcAft>
                <a:spcPts val="600"/>
              </a:spcAft>
              <a:buClrTx/>
              <a:buSzTx/>
              <a:buFont typeface="Arial"/>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a:ea typeface="+mn-lt"/>
                <a:cs typeface="Arial"/>
              </a:rPr>
              <a:t>[classroom teacher to insert sample success criteria].</a:t>
            </a: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a:endParaRPr>
          </a:p>
        </p:txBody>
      </p:sp>
      <p:sp>
        <p:nvSpPr>
          <p:cNvPr id="2" name="Slide Number Placeholder 1">
            <a:extLst>
              <a:ext uri="{FF2B5EF4-FFF2-40B4-BE49-F238E27FC236}">
                <a16:creationId xmlns:a16="http://schemas.microsoft.com/office/drawing/2014/main" id="{A0CAFAA1-6161-A28F-B939-EB118DFA38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167574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897BA3-F0B0-D4CE-487F-EDE66C2A9638}"/>
              </a:ext>
            </a:extLst>
          </p:cNvPr>
          <p:cNvSpPr>
            <a:spLocks noGrp="1"/>
          </p:cNvSpPr>
          <p:nvPr>
            <p:ph type="ctrTitle"/>
          </p:nvPr>
        </p:nvSpPr>
        <p:spPr/>
        <p:txBody>
          <a:bodyPr/>
          <a:lstStyle/>
          <a:p>
            <a:r>
              <a:rPr lang="en-AU" dirty="0"/>
              <a:t>Connecting learning</a:t>
            </a:r>
          </a:p>
        </p:txBody>
      </p:sp>
      <p:sp>
        <p:nvSpPr>
          <p:cNvPr id="3" name="Slide Number Placeholder 2">
            <a:extLst>
              <a:ext uri="{FF2B5EF4-FFF2-40B4-BE49-F238E27FC236}">
                <a16:creationId xmlns:a16="http://schemas.microsoft.com/office/drawing/2014/main" id="{12E5B6B9-38FD-0996-E816-D5A6BCDAE1A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7982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7BD8E-A99D-F5A5-FF32-6E184FED28E2}"/>
              </a:ext>
            </a:extLst>
          </p:cNvPr>
          <p:cNvSpPr>
            <a:spLocks noGrp="1"/>
          </p:cNvSpPr>
          <p:nvPr>
            <p:ph type="title"/>
          </p:nvPr>
        </p:nvSpPr>
        <p:spPr/>
        <p:txBody>
          <a:bodyPr/>
          <a:lstStyle/>
          <a:p>
            <a:r>
              <a:rPr lang="en-AU" dirty="0"/>
              <a:t>Revising the marking criteria</a:t>
            </a:r>
          </a:p>
        </p:txBody>
      </p:sp>
      <p:sp>
        <p:nvSpPr>
          <p:cNvPr id="4" name="Text Placeholder 3">
            <a:extLst>
              <a:ext uri="{FF2B5EF4-FFF2-40B4-BE49-F238E27FC236}">
                <a16:creationId xmlns:a16="http://schemas.microsoft.com/office/drawing/2014/main" id="{4A080423-625D-9F88-C540-91D2E8A72761}"/>
              </a:ext>
            </a:extLst>
          </p:cNvPr>
          <p:cNvSpPr>
            <a:spLocks noGrp="1"/>
          </p:cNvSpPr>
          <p:nvPr>
            <p:ph type="body" sz="quarter" idx="18"/>
          </p:nvPr>
        </p:nvSpPr>
        <p:spPr>
          <a:xfrm>
            <a:off x="360001" y="942985"/>
            <a:ext cx="11483999" cy="310015"/>
          </a:xfrm>
        </p:spPr>
        <p:txBody>
          <a:bodyPr/>
          <a:lstStyle/>
          <a:p>
            <a:r>
              <a:rPr lang="en-AU" dirty="0"/>
              <a:t>What do you need to include in your responses to the viva voce questions and prompts?</a:t>
            </a:r>
          </a:p>
        </p:txBody>
      </p:sp>
      <p:sp>
        <p:nvSpPr>
          <p:cNvPr id="2" name="Slide Number Placeholder 1">
            <a:extLst>
              <a:ext uri="{FF2B5EF4-FFF2-40B4-BE49-F238E27FC236}">
                <a16:creationId xmlns:a16="http://schemas.microsoft.com/office/drawing/2014/main" id="{1634048C-4AE0-01C7-A807-DF19A9760221}"/>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8AAC8D96-D92D-C60F-44AB-83C00003BB53}"/>
              </a:ext>
              <a:ext uri="{C183D7F6-B498-43B3-948B-1728B52AA6E4}">
                <adec:decorative xmlns:adec="http://schemas.microsoft.com/office/drawing/2017/decorative" val="1"/>
              </a:ext>
            </a:extLst>
          </p:cNvPr>
          <p:cNvGrpSpPr/>
          <p:nvPr/>
        </p:nvGrpSpPr>
        <p:grpSpPr>
          <a:xfrm>
            <a:off x="3214883" y="2086151"/>
            <a:ext cx="5188666" cy="3570407"/>
            <a:chOff x="3214883" y="2086151"/>
            <a:chExt cx="5188666" cy="3570407"/>
          </a:xfrm>
        </p:grpSpPr>
        <p:cxnSp>
          <p:nvCxnSpPr>
            <p:cNvPr id="25" name="Google Shape;125;p17">
              <a:extLst>
                <a:ext uri="{FF2B5EF4-FFF2-40B4-BE49-F238E27FC236}">
                  <a16:creationId xmlns:a16="http://schemas.microsoft.com/office/drawing/2014/main" id="{49CC3FB0-7194-CBE2-EEB7-A1AA0C8D3870}"/>
                </a:ext>
                <a:ext uri="{C183D7F6-B498-43B3-948B-1728B52AA6E4}">
                  <adec:decorative xmlns:adec="http://schemas.microsoft.com/office/drawing/2017/decorative" val="1"/>
                </a:ext>
              </a:extLst>
            </p:cNvPr>
            <p:cNvCxnSpPr/>
            <p:nvPr/>
          </p:nvCxnSpPr>
          <p:spPr>
            <a:xfrm>
              <a:off x="3214883" y="3860001"/>
              <a:ext cx="1674541" cy="0"/>
            </a:xfrm>
            <a:prstGeom prst="straightConnector1">
              <a:avLst/>
            </a:prstGeom>
            <a:noFill/>
            <a:ln w="19050" cap="flat" cmpd="sng">
              <a:solidFill>
                <a:srgbClr val="007A8A"/>
              </a:solidFill>
              <a:prstDash val="solid"/>
              <a:round/>
              <a:headEnd type="none" w="med" len="med"/>
              <a:tailEnd type="none" w="med" len="med"/>
            </a:ln>
          </p:spPr>
        </p:cxnSp>
        <p:cxnSp>
          <p:nvCxnSpPr>
            <p:cNvPr id="26" name="Google Shape;126;p17">
              <a:extLst>
                <a:ext uri="{FF2B5EF4-FFF2-40B4-BE49-F238E27FC236}">
                  <a16:creationId xmlns:a16="http://schemas.microsoft.com/office/drawing/2014/main" id="{15FB3402-E8D6-64CF-7F0D-B3037625AB72}"/>
                </a:ext>
                <a:ext uri="{C183D7F6-B498-43B3-948B-1728B52AA6E4}">
                  <adec:decorative xmlns:adec="http://schemas.microsoft.com/office/drawing/2017/decorative" val="1"/>
                </a:ext>
              </a:extLst>
            </p:cNvPr>
            <p:cNvCxnSpPr/>
            <p:nvPr/>
          </p:nvCxnSpPr>
          <p:spPr>
            <a:xfrm rot="10800000" flipH="1">
              <a:off x="6729372" y="3860123"/>
              <a:ext cx="1674177" cy="9471"/>
            </a:xfrm>
            <a:prstGeom prst="straightConnector1">
              <a:avLst/>
            </a:prstGeom>
            <a:noFill/>
            <a:ln w="19050" cap="flat" cmpd="sng">
              <a:solidFill>
                <a:srgbClr val="007A8A"/>
              </a:solidFill>
              <a:prstDash val="solid"/>
              <a:round/>
              <a:headEnd type="none" w="med" len="med"/>
              <a:tailEnd type="none" w="med" len="med"/>
            </a:ln>
          </p:spPr>
        </p:cxnSp>
        <p:cxnSp>
          <p:nvCxnSpPr>
            <p:cNvPr id="27" name="Google Shape;127;p17">
              <a:extLst>
                <a:ext uri="{FF2B5EF4-FFF2-40B4-BE49-F238E27FC236}">
                  <a16:creationId xmlns:a16="http://schemas.microsoft.com/office/drawing/2014/main" id="{FF8F22B4-15EC-9702-A735-10E7A039E227}"/>
                </a:ext>
                <a:ext uri="{C183D7F6-B498-43B3-948B-1728B52AA6E4}">
                  <adec:decorative xmlns:adec="http://schemas.microsoft.com/office/drawing/2017/decorative" val="1"/>
                </a:ext>
              </a:extLst>
            </p:cNvPr>
            <p:cNvCxnSpPr>
              <a:cxnSpLocks/>
              <a:stCxn id="33" idx="4"/>
            </p:cNvCxnSpPr>
            <p:nvPr/>
          </p:nvCxnSpPr>
          <p:spPr>
            <a:xfrm flipH="1">
              <a:off x="5809355" y="4771849"/>
              <a:ext cx="125716" cy="884709"/>
            </a:xfrm>
            <a:prstGeom prst="straightConnector1">
              <a:avLst/>
            </a:prstGeom>
            <a:noFill/>
            <a:ln w="19050" cap="flat" cmpd="sng">
              <a:solidFill>
                <a:srgbClr val="007A8A"/>
              </a:solidFill>
              <a:prstDash val="solid"/>
              <a:round/>
              <a:headEnd type="none" w="med" len="med"/>
              <a:tailEnd type="none" w="med" len="med"/>
            </a:ln>
          </p:spPr>
        </p:cxnSp>
        <p:cxnSp>
          <p:nvCxnSpPr>
            <p:cNvPr id="28" name="Google Shape;128;p17">
              <a:extLst>
                <a:ext uri="{FF2B5EF4-FFF2-40B4-BE49-F238E27FC236}">
                  <a16:creationId xmlns:a16="http://schemas.microsoft.com/office/drawing/2014/main" id="{BF05A786-B311-21E0-4550-FA359B8E43BD}"/>
                </a:ext>
                <a:ext uri="{C183D7F6-B498-43B3-948B-1728B52AA6E4}">
                  <adec:decorative xmlns:adec="http://schemas.microsoft.com/office/drawing/2017/decorative" val="1"/>
                </a:ext>
              </a:extLst>
            </p:cNvPr>
            <p:cNvCxnSpPr>
              <a:cxnSpLocks/>
              <a:stCxn id="33" idx="0"/>
              <a:endCxn id="35" idx="4"/>
            </p:cNvCxnSpPr>
            <p:nvPr/>
          </p:nvCxnSpPr>
          <p:spPr>
            <a:xfrm flipH="1" flipV="1">
              <a:off x="5789965" y="2086151"/>
              <a:ext cx="145106" cy="865997"/>
            </a:xfrm>
            <a:prstGeom prst="straightConnector1">
              <a:avLst/>
            </a:prstGeom>
            <a:noFill/>
            <a:ln w="19050" cap="flat" cmpd="sng">
              <a:solidFill>
                <a:srgbClr val="007A8A"/>
              </a:solidFill>
              <a:prstDash val="solid"/>
              <a:round/>
              <a:headEnd type="none" w="med" len="med"/>
              <a:tailEnd type="none" w="med" len="med"/>
            </a:ln>
          </p:spPr>
        </p:cxnSp>
        <p:cxnSp>
          <p:nvCxnSpPr>
            <p:cNvPr id="29" name="Google Shape;130;p17">
              <a:extLst>
                <a:ext uri="{FF2B5EF4-FFF2-40B4-BE49-F238E27FC236}">
                  <a16:creationId xmlns:a16="http://schemas.microsoft.com/office/drawing/2014/main" id="{BBAC30EB-876E-58BD-F072-990812A4A9E2}"/>
                </a:ext>
                <a:ext uri="{C183D7F6-B498-43B3-948B-1728B52AA6E4}">
                  <adec:decorative xmlns:adec="http://schemas.microsoft.com/office/drawing/2017/decorative" val="1"/>
                </a:ext>
              </a:extLst>
            </p:cNvPr>
            <p:cNvCxnSpPr>
              <a:endCxn id="40" idx="7"/>
            </p:cNvCxnSpPr>
            <p:nvPr/>
          </p:nvCxnSpPr>
          <p:spPr>
            <a:xfrm flipH="1">
              <a:off x="3776978" y="4388457"/>
              <a:ext cx="1363820" cy="595579"/>
            </a:xfrm>
            <a:prstGeom prst="straightConnector1">
              <a:avLst/>
            </a:prstGeom>
            <a:noFill/>
            <a:ln w="19050" cap="flat" cmpd="sng">
              <a:solidFill>
                <a:srgbClr val="007A8A"/>
              </a:solidFill>
              <a:prstDash val="solid"/>
              <a:round/>
              <a:headEnd type="none" w="med" len="med"/>
              <a:tailEnd type="none" w="med" len="med"/>
            </a:ln>
          </p:spPr>
        </p:cxnSp>
        <p:cxnSp>
          <p:nvCxnSpPr>
            <p:cNvPr id="30" name="Google Shape;132;p17">
              <a:extLst>
                <a:ext uri="{FF2B5EF4-FFF2-40B4-BE49-F238E27FC236}">
                  <a16:creationId xmlns:a16="http://schemas.microsoft.com/office/drawing/2014/main" id="{7114A9EA-F668-A3B5-E9D4-CD866C890D81}"/>
                </a:ext>
                <a:ext uri="{C183D7F6-B498-43B3-948B-1728B52AA6E4}">
                  <adec:decorative xmlns:adec="http://schemas.microsoft.com/office/drawing/2017/decorative" val="1"/>
                </a:ext>
              </a:extLst>
            </p:cNvPr>
            <p:cNvCxnSpPr>
              <a:cxnSpLocks/>
              <a:stCxn id="33" idx="1"/>
              <a:endCxn id="34" idx="5"/>
            </p:cNvCxnSpPr>
            <p:nvPr/>
          </p:nvCxnSpPr>
          <p:spPr>
            <a:xfrm flipH="1" flipV="1">
              <a:off x="3773200" y="2694564"/>
              <a:ext cx="1422467" cy="524073"/>
            </a:xfrm>
            <a:prstGeom prst="straightConnector1">
              <a:avLst/>
            </a:prstGeom>
            <a:noFill/>
            <a:ln w="19050" cap="flat" cmpd="sng">
              <a:solidFill>
                <a:srgbClr val="007A8A"/>
              </a:solidFill>
              <a:prstDash val="solid"/>
              <a:round/>
              <a:headEnd type="none" w="med" len="med"/>
              <a:tailEnd type="none" w="med" len="med"/>
            </a:ln>
          </p:spPr>
        </p:cxnSp>
        <p:cxnSp>
          <p:nvCxnSpPr>
            <p:cNvPr id="31" name="Google Shape;134;p17">
              <a:extLst>
                <a:ext uri="{FF2B5EF4-FFF2-40B4-BE49-F238E27FC236}">
                  <a16:creationId xmlns:a16="http://schemas.microsoft.com/office/drawing/2014/main" id="{F9266224-EE06-0E8F-902E-5562AF89FBC8}"/>
                </a:ext>
                <a:ext uri="{C183D7F6-B498-43B3-948B-1728B52AA6E4}">
                  <adec:decorative xmlns:adec="http://schemas.microsoft.com/office/drawing/2017/decorative" val="1"/>
                </a:ext>
              </a:extLst>
            </p:cNvPr>
            <p:cNvCxnSpPr>
              <a:endCxn id="38" idx="1"/>
            </p:cNvCxnSpPr>
            <p:nvPr/>
          </p:nvCxnSpPr>
          <p:spPr>
            <a:xfrm>
              <a:off x="6478220" y="4377139"/>
              <a:ext cx="1385676" cy="772977"/>
            </a:xfrm>
            <a:prstGeom prst="straightConnector1">
              <a:avLst/>
            </a:prstGeom>
            <a:noFill/>
            <a:ln w="19050" cap="flat" cmpd="sng">
              <a:solidFill>
                <a:srgbClr val="007A8A"/>
              </a:solidFill>
              <a:prstDash val="solid"/>
              <a:round/>
              <a:headEnd type="none" w="med" len="med"/>
              <a:tailEnd type="none" w="med" len="med"/>
            </a:ln>
          </p:spPr>
        </p:cxnSp>
        <p:cxnSp>
          <p:nvCxnSpPr>
            <p:cNvPr id="32" name="Google Shape;136;p17">
              <a:extLst>
                <a:ext uri="{FF2B5EF4-FFF2-40B4-BE49-F238E27FC236}">
                  <a16:creationId xmlns:a16="http://schemas.microsoft.com/office/drawing/2014/main" id="{E915DFE7-809B-5C1E-E1A5-BBE291FCB123}"/>
                </a:ext>
                <a:ext uri="{C183D7F6-B498-43B3-948B-1728B52AA6E4}">
                  <adec:decorative xmlns:adec="http://schemas.microsoft.com/office/drawing/2017/decorative" val="1"/>
                </a:ext>
              </a:extLst>
            </p:cNvPr>
            <p:cNvCxnSpPr>
              <a:endCxn id="36" idx="3"/>
            </p:cNvCxnSpPr>
            <p:nvPr/>
          </p:nvCxnSpPr>
          <p:spPr>
            <a:xfrm rot="10800000" flipH="1">
              <a:off x="6521203" y="2694564"/>
              <a:ext cx="1342693" cy="704495"/>
            </a:xfrm>
            <a:prstGeom prst="straightConnector1">
              <a:avLst/>
            </a:prstGeom>
            <a:noFill/>
            <a:ln w="19050" cap="flat" cmpd="sng">
              <a:solidFill>
                <a:srgbClr val="007A8A"/>
              </a:solidFill>
              <a:prstDash val="solid"/>
              <a:round/>
              <a:headEnd type="none" w="med" len="med"/>
              <a:tailEnd type="none" w="med" len="med"/>
            </a:ln>
          </p:spPr>
        </p:cxnSp>
      </p:grpSp>
      <p:grpSp>
        <p:nvGrpSpPr>
          <p:cNvPr id="5" name="Group 4">
            <a:extLst>
              <a:ext uri="{FF2B5EF4-FFF2-40B4-BE49-F238E27FC236}">
                <a16:creationId xmlns:a16="http://schemas.microsoft.com/office/drawing/2014/main" id="{E903A392-6711-8A23-7257-E078F67AE4FB}"/>
              </a:ext>
              <a:ext uri="{C183D7F6-B498-43B3-948B-1728B52AA6E4}">
                <adec:decorative xmlns:adec="http://schemas.microsoft.com/office/drawing/2017/decorative" val="1"/>
              </a:ext>
            </a:extLst>
          </p:cNvPr>
          <p:cNvGrpSpPr/>
          <p:nvPr/>
        </p:nvGrpSpPr>
        <p:grpSpPr>
          <a:xfrm>
            <a:off x="1433061" y="1367814"/>
            <a:ext cx="8752349" cy="5007107"/>
            <a:chOff x="1433061" y="1367814"/>
            <a:chExt cx="8752349" cy="5007107"/>
          </a:xfrm>
        </p:grpSpPr>
        <p:sp>
          <p:nvSpPr>
            <p:cNvPr id="34" name="Google Shape;133;p17">
              <a:extLst>
                <a:ext uri="{FF2B5EF4-FFF2-40B4-BE49-F238E27FC236}">
                  <a16:creationId xmlns:a16="http://schemas.microsoft.com/office/drawing/2014/main" id="{104BB66A-746F-CE84-13D8-1FC93933C203}"/>
                </a:ext>
                <a:ext uri="{C183D7F6-B498-43B3-948B-1728B52AA6E4}">
                  <adec:decorative xmlns:adec="http://schemas.microsoft.com/office/drawing/2017/decorative" val="1"/>
                </a:ext>
              </a:extLst>
            </p:cNvPr>
            <p:cNvSpPr/>
            <p:nvPr/>
          </p:nvSpPr>
          <p:spPr>
            <a:xfrm>
              <a:off x="2252168" y="20814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35" name="Google Shape;129;p17">
              <a:extLst>
                <a:ext uri="{FF2B5EF4-FFF2-40B4-BE49-F238E27FC236}">
                  <a16:creationId xmlns:a16="http://schemas.microsoft.com/office/drawing/2014/main" id="{022F7AA1-3C7C-5EB7-46C7-3B081301514B}"/>
                </a:ext>
                <a:ext uri="{C183D7F6-B498-43B3-948B-1728B52AA6E4}">
                  <adec:decorative xmlns:adec="http://schemas.microsoft.com/office/drawing/2017/decorative" val="1"/>
                </a:ext>
              </a:extLst>
            </p:cNvPr>
            <p:cNvSpPr/>
            <p:nvPr/>
          </p:nvSpPr>
          <p:spPr>
            <a:xfrm>
              <a:off x="4898965" y="136781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36" name="Google Shape;137;p17">
              <a:extLst>
                <a:ext uri="{FF2B5EF4-FFF2-40B4-BE49-F238E27FC236}">
                  <a16:creationId xmlns:a16="http://schemas.microsoft.com/office/drawing/2014/main" id="{397C6CFB-CF41-B0A5-FB72-2C948ADCB816}"/>
                </a:ext>
                <a:ext uri="{C183D7F6-B498-43B3-948B-1728B52AA6E4}">
                  <adec:decorative xmlns:adec="http://schemas.microsoft.com/office/drawing/2017/decorative" val="1"/>
                </a:ext>
              </a:extLst>
            </p:cNvPr>
            <p:cNvSpPr/>
            <p:nvPr/>
          </p:nvSpPr>
          <p:spPr>
            <a:xfrm>
              <a:off x="7602928" y="2081425"/>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37" name="Google Shape;140;p17">
              <a:extLst>
                <a:ext uri="{FF2B5EF4-FFF2-40B4-BE49-F238E27FC236}">
                  <a16:creationId xmlns:a16="http://schemas.microsoft.com/office/drawing/2014/main" id="{EB313E95-C9B7-57A7-3AFF-1B0D95B9017A}"/>
                </a:ext>
                <a:ext uri="{C183D7F6-B498-43B3-948B-1728B52AA6E4}">
                  <adec:decorative xmlns:adec="http://schemas.microsoft.com/office/drawing/2017/decorative" val="1"/>
                </a:ext>
              </a:extLst>
            </p:cNvPr>
            <p:cNvSpPr/>
            <p:nvPr/>
          </p:nvSpPr>
          <p:spPr>
            <a:xfrm>
              <a:off x="8403410" y="3493580"/>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38" name="Google Shape;135;p17">
              <a:extLst>
                <a:ext uri="{FF2B5EF4-FFF2-40B4-BE49-F238E27FC236}">
                  <a16:creationId xmlns:a16="http://schemas.microsoft.com/office/drawing/2014/main" id="{DC71F4D7-87FD-6908-0F95-52545D073360}"/>
                </a:ext>
                <a:ext uri="{C183D7F6-B498-43B3-948B-1728B52AA6E4}">
                  <adec:decorative xmlns:adec="http://schemas.microsoft.com/office/drawing/2017/decorative" val="1"/>
                </a:ext>
              </a:extLst>
            </p:cNvPr>
            <p:cNvSpPr/>
            <p:nvPr/>
          </p:nvSpPr>
          <p:spPr>
            <a:xfrm>
              <a:off x="7602928" y="5044919"/>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39" name="Google Shape;139;p17">
              <a:extLst>
                <a:ext uri="{FF2B5EF4-FFF2-40B4-BE49-F238E27FC236}">
                  <a16:creationId xmlns:a16="http://schemas.microsoft.com/office/drawing/2014/main" id="{CB1BA20B-F167-BDF5-9782-04D44218A5C7}"/>
                </a:ext>
                <a:ext uri="{C183D7F6-B498-43B3-948B-1728B52AA6E4}">
                  <adec:decorative xmlns:adec="http://schemas.microsoft.com/office/drawing/2017/decorative" val="1"/>
                </a:ext>
              </a:extLst>
            </p:cNvPr>
            <p:cNvSpPr/>
            <p:nvPr/>
          </p:nvSpPr>
          <p:spPr>
            <a:xfrm>
              <a:off x="4918473" y="5656584"/>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40" name="Google Shape;131;p17">
              <a:extLst>
                <a:ext uri="{FF2B5EF4-FFF2-40B4-BE49-F238E27FC236}">
                  <a16:creationId xmlns:a16="http://schemas.microsoft.com/office/drawing/2014/main" id="{A563BDCE-FA43-EE4F-4451-84B4B27E50B7}"/>
                </a:ext>
                <a:ext uri="{C183D7F6-B498-43B3-948B-1728B52AA6E4}">
                  <adec:decorative xmlns:adec="http://schemas.microsoft.com/office/drawing/2017/decorative" val="1"/>
                </a:ext>
              </a:extLst>
            </p:cNvPr>
            <p:cNvSpPr/>
            <p:nvPr/>
          </p:nvSpPr>
          <p:spPr>
            <a:xfrm>
              <a:off x="2255946" y="4878838"/>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sp>
          <p:nvSpPr>
            <p:cNvPr id="41" name="Google Shape;138;p17">
              <a:extLst>
                <a:ext uri="{FF2B5EF4-FFF2-40B4-BE49-F238E27FC236}">
                  <a16:creationId xmlns:a16="http://schemas.microsoft.com/office/drawing/2014/main" id="{4FA62F11-BF45-4D3E-DC24-F656DF5421A7}"/>
                </a:ext>
                <a:ext uri="{C183D7F6-B498-43B3-948B-1728B52AA6E4}">
                  <adec:decorative xmlns:adec="http://schemas.microsoft.com/office/drawing/2017/decorative" val="1"/>
                </a:ext>
              </a:extLst>
            </p:cNvPr>
            <p:cNvSpPr/>
            <p:nvPr/>
          </p:nvSpPr>
          <p:spPr>
            <a:xfrm>
              <a:off x="1433061" y="3510383"/>
              <a:ext cx="1782000" cy="718337"/>
            </a:xfrm>
            <a:prstGeom prst="ellipse">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sym typeface="Montserrat Medium"/>
              </a:endParaRPr>
            </a:p>
          </p:txBody>
        </p:sp>
      </p:grpSp>
      <p:sp>
        <p:nvSpPr>
          <p:cNvPr id="33" name="Google Shape;124;p17" descr="Subject ">
            <a:extLst>
              <a:ext uri="{FF2B5EF4-FFF2-40B4-BE49-F238E27FC236}">
                <a16:creationId xmlns:a16="http://schemas.microsoft.com/office/drawing/2014/main" id="{CFCDEC77-79BC-01D7-0BBE-02391EFF857B}"/>
              </a:ext>
            </a:extLst>
          </p:cNvPr>
          <p:cNvSpPr/>
          <p:nvPr/>
        </p:nvSpPr>
        <p:spPr>
          <a:xfrm>
            <a:off x="4889396" y="2952148"/>
            <a:ext cx="2091350" cy="1819701"/>
          </a:xfrm>
          <a:prstGeom prst="ellipse">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marL="0" marR="0" lvl="0" indent="0" algn="ctr" defTabSz="609585" rtl="0" eaLnBrk="1" fontAlgn="auto" latinLnBrk="0" hangingPunct="1">
              <a:lnSpc>
                <a:spcPct val="100000"/>
              </a:lnSpc>
              <a:spcBef>
                <a:spcPts val="0"/>
              </a:spcBef>
              <a:spcAft>
                <a:spcPts val="0"/>
              </a:spcAft>
              <a:buClr>
                <a:srgbClr val="000000"/>
              </a:buClr>
              <a:buSzTx/>
              <a:buFontTx/>
              <a:buNone/>
              <a:tabLst/>
              <a:defRPr/>
            </a:pPr>
            <a:r>
              <a:rPr kumimoji="0" lang="en" sz="2000" b="1"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sym typeface="Montserrat"/>
              </a:rPr>
              <a:t>Viva voce responses require …</a:t>
            </a:r>
            <a:endParaRPr kumimoji="0" sz="2000" b="1"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sym typeface="Montserrat"/>
            </a:endParaRPr>
          </a:p>
        </p:txBody>
      </p:sp>
    </p:spTree>
    <p:extLst>
      <p:ext uri="{BB962C8B-B14F-4D97-AF65-F5344CB8AC3E}">
        <p14:creationId xmlns:p14="http://schemas.microsoft.com/office/powerpoint/2010/main" val="19655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Phase 1 and 6 – </a:t>
            </a:r>
            <a:br>
              <a:rPr lang="en-AU" dirty="0">
                <a:latin typeface="+mj-lt"/>
                <a:cs typeface="Arial"/>
              </a:rPr>
            </a:br>
            <a:r>
              <a:rPr lang="en-AU" dirty="0">
                <a:latin typeface="+mj-lt"/>
                <a:cs typeface="Arial"/>
              </a:rPr>
              <a:t>Viva voce preparation</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English Extension – 11.1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a:xfrm>
            <a:off x="540000" y="4922782"/>
            <a:ext cx="6255971" cy="792000"/>
          </a:xfrm>
        </p:spPr>
        <p:txBody>
          <a:bodyPr vert="horz" lIns="0" tIns="0" rIns="0" bIns="0" rtlCol="0" anchor="t">
            <a:noAutofit/>
          </a:bodyPr>
          <a:lstStyle/>
          <a:p>
            <a:r>
              <a:rPr lang="en-AU" dirty="0">
                <a:latin typeface="+mj-lt"/>
                <a:cs typeface="Arial"/>
              </a:rPr>
              <a:t>‘Texts, culture and value’ – Year 11, Term 1</a:t>
            </a:r>
            <a:endParaRPr lang="en-AU" dirty="0">
              <a:latin typeface="+mj-lt"/>
            </a:endParaRPr>
          </a:p>
        </p:txBody>
      </p:sp>
      <p:pic>
        <p:nvPicPr>
          <p:cNvPr id="4" name="Picture Placeholder 7">
            <a:extLst>
              <a:ext uri="{FF2B5EF4-FFF2-40B4-BE49-F238E27FC236}">
                <a16:creationId xmlns:a16="http://schemas.microsoft.com/office/drawing/2014/main" id="{AF7D6558-2F96-52E8-DD8B-9427173DB78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5401" r="25401"/>
          <a:stretch/>
        </p:blipFill>
        <p:spPr>
          <a:xfrm>
            <a:off x="7128000" y="15073"/>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617777-40AD-9EF1-6F29-547D1A9A6B33}"/>
              </a:ext>
            </a:extLst>
          </p:cNvPr>
          <p:cNvSpPr>
            <a:spLocks noGrp="1"/>
          </p:cNvSpPr>
          <p:nvPr>
            <p:ph type="ctrTitle"/>
          </p:nvPr>
        </p:nvSpPr>
        <p:spPr/>
        <p:txBody>
          <a:bodyPr/>
          <a:lstStyle/>
          <a:p>
            <a:r>
              <a:rPr lang="en-AU" dirty="0"/>
              <a:t>Understanding skills required for responding to the viva voce questions and prompts</a:t>
            </a:r>
          </a:p>
        </p:txBody>
      </p:sp>
      <p:sp>
        <p:nvSpPr>
          <p:cNvPr id="2" name="Slide Number Placeholder 1">
            <a:extLst>
              <a:ext uri="{FF2B5EF4-FFF2-40B4-BE49-F238E27FC236}">
                <a16:creationId xmlns:a16="http://schemas.microsoft.com/office/drawing/2014/main" id="{8E2817F7-69F4-D3C2-E17E-53083F438E5C}"/>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101605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C5C8-D911-12B6-8869-D845684655DE}"/>
              </a:ext>
            </a:extLst>
          </p:cNvPr>
          <p:cNvSpPr>
            <a:spLocks noGrp="1"/>
          </p:cNvSpPr>
          <p:nvPr>
            <p:ph type="ctrTitle"/>
          </p:nvPr>
        </p:nvSpPr>
        <p:spPr/>
        <p:txBody>
          <a:bodyPr/>
          <a:lstStyle/>
          <a:p>
            <a:r>
              <a:rPr lang="en-AU" dirty="0"/>
              <a:t>Embedding textual evidence</a:t>
            </a:r>
          </a:p>
        </p:txBody>
      </p:sp>
    </p:spTree>
    <p:extLst>
      <p:ext uri="{BB962C8B-B14F-4D97-AF65-F5344CB8AC3E}">
        <p14:creationId xmlns:p14="http://schemas.microsoft.com/office/powerpoint/2010/main" val="349607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D24C-D166-A14F-F48C-1873F61DD6C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F712126-C080-42EB-F0F8-F7E12784C8B0}"/>
              </a:ext>
            </a:extLst>
          </p:cNvPr>
          <p:cNvSpPr>
            <a:spLocks noGrp="1"/>
          </p:cNvSpPr>
          <p:nvPr>
            <p:ph type="title"/>
          </p:nvPr>
        </p:nvSpPr>
        <p:spPr>
          <a:xfrm>
            <a:off x="360000" y="360000"/>
            <a:ext cx="11484000" cy="545601"/>
          </a:xfrm>
        </p:spPr>
        <p:txBody>
          <a:bodyPr anchor="t">
            <a:normAutofit/>
          </a:bodyPr>
          <a:lstStyle/>
          <a:p>
            <a:r>
              <a:rPr lang="en-AU" dirty="0"/>
              <a:t>Refer explicitly to the text or supporting materials</a:t>
            </a:r>
          </a:p>
        </p:txBody>
      </p:sp>
      <p:sp>
        <p:nvSpPr>
          <p:cNvPr id="29" name="Text Placeholder 5">
            <a:extLst>
              <a:ext uri="{FF2B5EF4-FFF2-40B4-BE49-F238E27FC236}">
                <a16:creationId xmlns:a16="http://schemas.microsoft.com/office/drawing/2014/main" id="{A5C375F5-0DE9-74D7-741D-877F3EC1703B}"/>
              </a:ext>
            </a:extLst>
          </p:cNvPr>
          <p:cNvSpPr>
            <a:spLocks noGrp="1"/>
          </p:cNvSpPr>
          <p:nvPr>
            <p:ph type="body" sz="quarter" idx="18"/>
          </p:nvPr>
        </p:nvSpPr>
        <p:spPr>
          <a:xfrm>
            <a:off x="359999" y="982520"/>
            <a:ext cx="11483999" cy="310015"/>
          </a:xfrm>
        </p:spPr>
        <p:txBody>
          <a:bodyPr/>
          <a:lstStyle/>
          <a:p>
            <a:r>
              <a:rPr lang="en-US" dirty="0"/>
              <a:t>Here are some examples of how you can embed examples from Nineteen Eighty-Four</a:t>
            </a:r>
          </a:p>
        </p:txBody>
      </p:sp>
      <p:sp>
        <p:nvSpPr>
          <p:cNvPr id="12" name="Text Placeholder 11">
            <a:extLst>
              <a:ext uri="{FF2B5EF4-FFF2-40B4-BE49-F238E27FC236}">
                <a16:creationId xmlns:a16="http://schemas.microsoft.com/office/drawing/2014/main" id="{023266A0-31E7-81D2-CA47-26C6234BF919}"/>
              </a:ext>
            </a:extLst>
          </p:cNvPr>
          <p:cNvSpPr>
            <a:spLocks noGrp="1"/>
          </p:cNvSpPr>
          <p:nvPr>
            <p:ph type="body" sz="quarter" idx="17"/>
          </p:nvPr>
        </p:nvSpPr>
        <p:spPr>
          <a:xfrm>
            <a:off x="360000" y="1567086"/>
            <a:ext cx="11484000" cy="4807835"/>
          </a:xfrm>
        </p:spPr>
        <p:txBody>
          <a:bodyPr>
            <a:noAutofit/>
          </a:bodyPr>
          <a:lstStyle/>
          <a:p>
            <a:r>
              <a:rPr lang="en-AU" dirty="0"/>
              <a:t>Julia’s rebellion is framed not as political, but bodily and superficial – Orwell seems to critique the limits of personal resistance, instead promoting rebellion through collectivism and communication, highlighted through Winston’s  denouncement, ‘You’re only a rebel from the waist downwards.’</a:t>
            </a:r>
          </a:p>
          <a:p>
            <a:r>
              <a:rPr lang="en-AU" dirty="0"/>
              <a:t>The tonal shift between Winston’s private, exclamatory condemnations, ‘DOWN WITH BIG BROTHER’ and the more subtle limited third person narration reinforces the novel’s commentary on internalised oppression, ‘Even that was a memorable moment, in the locked loneliness in which he had to live.’</a:t>
            </a:r>
          </a:p>
          <a:p>
            <a:r>
              <a:rPr lang="en-AU" dirty="0"/>
              <a:t>Anchor your ideas in concrete examples from the texts.</a:t>
            </a:r>
          </a:p>
        </p:txBody>
      </p:sp>
      <p:sp>
        <p:nvSpPr>
          <p:cNvPr id="3" name="Slide Number Placeholder 2">
            <a:extLst>
              <a:ext uri="{FF2B5EF4-FFF2-40B4-BE49-F238E27FC236}">
                <a16:creationId xmlns:a16="http://schemas.microsoft.com/office/drawing/2014/main" id="{D9B60D3E-5E63-235A-3C7B-D94C1A09E76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lnSpcReduction="10000"/>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46454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06DEE-4B60-09F5-6DE8-D2873A56359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DA9696E-4897-B3F6-5B39-AAD9D4E09ED1}"/>
              </a:ext>
            </a:extLst>
          </p:cNvPr>
          <p:cNvSpPr>
            <a:spLocks noGrp="1"/>
          </p:cNvSpPr>
          <p:nvPr>
            <p:ph type="title"/>
          </p:nvPr>
        </p:nvSpPr>
        <p:spPr>
          <a:xfrm>
            <a:off x="360000" y="360000"/>
            <a:ext cx="11484000" cy="545601"/>
          </a:xfrm>
        </p:spPr>
        <p:txBody>
          <a:bodyPr anchor="t">
            <a:normAutofit/>
          </a:bodyPr>
          <a:lstStyle/>
          <a:p>
            <a:r>
              <a:rPr lang="en-AU" dirty="0"/>
              <a:t>Refer explicitly to the text or supporting materials</a:t>
            </a:r>
          </a:p>
        </p:txBody>
      </p:sp>
      <p:sp>
        <p:nvSpPr>
          <p:cNvPr id="29" name="Text Placeholder 5">
            <a:extLst>
              <a:ext uri="{FF2B5EF4-FFF2-40B4-BE49-F238E27FC236}">
                <a16:creationId xmlns:a16="http://schemas.microsoft.com/office/drawing/2014/main" id="{F529283E-DCC7-6630-2E4B-BFACEDC3684B}"/>
              </a:ext>
            </a:extLst>
          </p:cNvPr>
          <p:cNvSpPr>
            <a:spLocks noGrp="1"/>
          </p:cNvSpPr>
          <p:nvPr>
            <p:ph type="body" sz="quarter" idx="18"/>
          </p:nvPr>
        </p:nvSpPr>
        <p:spPr>
          <a:xfrm>
            <a:off x="359999" y="982520"/>
            <a:ext cx="11483999" cy="310015"/>
          </a:xfrm>
        </p:spPr>
        <p:txBody>
          <a:bodyPr/>
          <a:lstStyle/>
          <a:p>
            <a:r>
              <a:rPr lang="en-US" dirty="0"/>
              <a:t>Here are some examples of how you can embed examples from other readings and investigations</a:t>
            </a:r>
          </a:p>
        </p:txBody>
      </p:sp>
      <p:sp>
        <p:nvSpPr>
          <p:cNvPr id="12" name="Text Placeholder 11">
            <a:extLst>
              <a:ext uri="{FF2B5EF4-FFF2-40B4-BE49-F238E27FC236}">
                <a16:creationId xmlns:a16="http://schemas.microsoft.com/office/drawing/2014/main" id="{3C7754AA-19BA-707E-AD07-E5E087413259}"/>
              </a:ext>
            </a:extLst>
          </p:cNvPr>
          <p:cNvSpPr>
            <a:spLocks noGrp="1"/>
          </p:cNvSpPr>
          <p:nvPr>
            <p:ph type="body" sz="quarter" idx="17"/>
          </p:nvPr>
        </p:nvSpPr>
        <p:spPr>
          <a:xfrm>
            <a:off x="360000" y="1567086"/>
            <a:ext cx="11484000" cy="4807835"/>
          </a:xfrm>
        </p:spPr>
        <p:txBody>
          <a:bodyPr>
            <a:noAutofit/>
          </a:bodyPr>
          <a:lstStyle/>
          <a:p>
            <a:pPr marL="342900" indent="-342900">
              <a:buFont typeface="Arial" panose="020B0604020202020204" pitchFamily="34" charset="0"/>
              <a:buChar char="•"/>
            </a:pPr>
            <a:r>
              <a:rPr lang="en-AU" dirty="0"/>
              <a:t>Orwell’s declaration in ‘Why I Write’ that ‘I write because there is some lie that I want to expose, some fact to which I want to draw attention, and my initial concern is to get a hearing’ supports my understanding and interpretation of Nineteen Eighty-Four as he is exposing the tyranny of totalitarianism and the need to draw people’s attention to the preservation of freedom, before it is taken away forever.’</a:t>
            </a:r>
          </a:p>
          <a:p>
            <a:pPr marL="342900" indent="-342900">
              <a:buFont typeface="Arial" panose="020B0604020202020204" pitchFamily="34" charset="0"/>
              <a:buChar char="•"/>
            </a:pPr>
            <a:r>
              <a:rPr lang="en-AU" dirty="0"/>
              <a:t>In Chapter 5 of The Last Man in Europe, Glover articulates the difficulty in expressing this warning, when writing as a fictional Orwell, Glover muses, ‘It wasn’t so simple, this business of communicating with the future; a possible future, as opposed to a fantastic one, had to be pitched carefully.’</a:t>
            </a:r>
          </a:p>
          <a:p>
            <a:r>
              <a:rPr lang="en-AU" dirty="0"/>
              <a:t>Anchor your ideas in concrete examples from the texts.</a:t>
            </a:r>
          </a:p>
        </p:txBody>
      </p:sp>
      <p:sp>
        <p:nvSpPr>
          <p:cNvPr id="3" name="Slide Number Placeholder 2">
            <a:extLst>
              <a:ext uri="{FF2B5EF4-FFF2-40B4-BE49-F238E27FC236}">
                <a16:creationId xmlns:a16="http://schemas.microsoft.com/office/drawing/2014/main" id="{FEF011F0-56FD-56AE-6874-C4F16869956E}"/>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lnSpcReduction="10000"/>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70257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0D64F1-4CC6-D571-943A-C24656A2C865}"/>
              </a:ext>
            </a:extLst>
          </p:cNvPr>
          <p:cNvSpPr>
            <a:spLocks noGrp="1"/>
          </p:cNvSpPr>
          <p:nvPr>
            <p:ph type="ctrTitle"/>
          </p:nvPr>
        </p:nvSpPr>
        <p:spPr/>
        <p:txBody>
          <a:bodyPr/>
          <a:lstStyle/>
          <a:p>
            <a:r>
              <a:rPr lang="en-AU" dirty="0"/>
              <a:t>Chunking and sequencing learning </a:t>
            </a:r>
          </a:p>
        </p:txBody>
      </p:sp>
      <p:sp>
        <p:nvSpPr>
          <p:cNvPr id="4" name="Slide Number Placeholder 3">
            <a:extLst>
              <a:ext uri="{FF2B5EF4-FFF2-40B4-BE49-F238E27FC236}">
                <a16:creationId xmlns:a16="http://schemas.microsoft.com/office/drawing/2014/main" id="{AE6C98A4-0112-F805-DC04-CC27D76374D7}"/>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32774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B08E4-BC0A-F036-EE90-A1235C47B40E}"/>
              </a:ext>
            </a:extLst>
          </p:cNvPr>
          <p:cNvSpPr>
            <a:spLocks noGrp="1"/>
          </p:cNvSpPr>
          <p:nvPr>
            <p:ph type="title"/>
          </p:nvPr>
        </p:nvSpPr>
        <p:spPr/>
        <p:txBody>
          <a:bodyPr/>
          <a:lstStyle/>
          <a:p>
            <a:r>
              <a:rPr lang="en-AU" dirty="0"/>
              <a:t>Planning a response</a:t>
            </a:r>
          </a:p>
        </p:txBody>
      </p:sp>
      <p:sp>
        <p:nvSpPr>
          <p:cNvPr id="5" name="Text Placeholder 4">
            <a:extLst>
              <a:ext uri="{FF2B5EF4-FFF2-40B4-BE49-F238E27FC236}">
                <a16:creationId xmlns:a16="http://schemas.microsoft.com/office/drawing/2014/main" id="{9739A8E8-8A23-007A-50E0-54EE754E9523}"/>
              </a:ext>
            </a:extLst>
          </p:cNvPr>
          <p:cNvSpPr>
            <a:spLocks noGrp="1"/>
          </p:cNvSpPr>
          <p:nvPr>
            <p:ph type="body" sz="quarter" idx="18"/>
          </p:nvPr>
        </p:nvSpPr>
        <p:spPr/>
        <p:txBody>
          <a:bodyPr/>
          <a:lstStyle/>
          <a:p>
            <a:r>
              <a:rPr lang="en-AU" dirty="0"/>
              <a:t>Practise using a question from the viva voce assessment</a:t>
            </a:r>
          </a:p>
        </p:txBody>
      </p:sp>
      <p:sp>
        <p:nvSpPr>
          <p:cNvPr id="4" name="Text Placeholder 3">
            <a:extLst>
              <a:ext uri="{FF2B5EF4-FFF2-40B4-BE49-F238E27FC236}">
                <a16:creationId xmlns:a16="http://schemas.microsoft.com/office/drawing/2014/main" id="{5E7F2D69-6D61-8E49-3F67-0FAE1EFC31ED}"/>
              </a:ext>
            </a:extLst>
          </p:cNvPr>
          <p:cNvSpPr>
            <a:spLocks noGrp="1"/>
          </p:cNvSpPr>
          <p:nvPr>
            <p:ph type="body" sz="quarter" idx="17"/>
          </p:nvPr>
        </p:nvSpPr>
        <p:spPr/>
        <p:txBody>
          <a:bodyPr/>
          <a:lstStyle/>
          <a:p>
            <a:r>
              <a:rPr lang="en-AU" sz="1800" b="1" dirty="0">
                <a:effectLst/>
                <a:latin typeface="Arial" panose="020B0604020202020204" pitchFamily="34" charset="0"/>
                <a:ea typeface="Calibri" panose="020F0502020204030204" pitchFamily="34" charset="0"/>
              </a:rPr>
              <a:t>How does Orwell’s choice of form and language features in </a:t>
            </a:r>
            <a:r>
              <a:rPr lang="en-AU" sz="1800" b="1" i="1" dirty="0">
                <a:effectLst/>
                <a:latin typeface="Arial" panose="020B0604020202020204" pitchFamily="34" charset="0"/>
                <a:ea typeface="Calibri" panose="020F0502020204030204" pitchFamily="34" charset="0"/>
              </a:rPr>
              <a:t>Nineteen Eighty-Four</a:t>
            </a:r>
            <a:r>
              <a:rPr lang="en-AU" sz="1800" b="1" dirty="0">
                <a:effectLst/>
                <a:latin typeface="Arial" panose="020B0604020202020204" pitchFamily="34" charset="0"/>
                <a:ea typeface="Calibri" panose="020F0502020204030204" pitchFamily="34" charset="0"/>
              </a:rPr>
              <a:t> communicate his values and attitudes? Use textual evidence to support your response to this question.</a:t>
            </a:r>
          </a:p>
          <a:p>
            <a:pPr marL="342900" indent="-342900">
              <a:buFont typeface="Arial" panose="020B0604020202020204" pitchFamily="34" charset="0"/>
              <a:buChar char="•"/>
            </a:pPr>
            <a:r>
              <a:rPr lang="en-AU" dirty="0"/>
              <a:t>Write a 1 to 2 sentence summary of how you intend to answer this question.</a:t>
            </a:r>
          </a:p>
          <a:p>
            <a:pPr marL="342900" indent="-342900">
              <a:buFont typeface="Arial" panose="020B0604020202020204" pitchFamily="34" charset="0"/>
              <a:buChar char="•"/>
            </a:pPr>
            <a:r>
              <a:rPr lang="en-AU" dirty="0"/>
              <a:t>Example: Orwell’s use of the speculative and dystopian genres and the inclusion of neologisms through his creation of Newspeak communicates his value of freedom of speech within a democratic system of government. Orwell’s condemnation of the tyranny of totalitarianism is communicated through his characterisation of Winston Smith’s rejection of Big Brother. </a:t>
            </a:r>
          </a:p>
          <a:p>
            <a:endParaRPr lang="en-AU" b="1" dirty="0"/>
          </a:p>
        </p:txBody>
      </p:sp>
      <p:sp>
        <p:nvSpPr>
          <p:cNvPr id="2" name="Slide Number Placeholder 2">
            <a:extLst>
              <a:ext uri="{FF2B5EF4-FFF2-40B4-BE49-F238E27FC236}">
                <a16:creationId xmlns:a16="http://schemas.microsoft.com/office/drawing/2014/main" id="{C14230B2-90DC-7410-CF8A-CF1BB3AA369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25</a:t>
            </a:fld>
            <a:endParaRPr lang="en-AU" dirty="0"/>
          </a:p>
        </p:txBody>
      </p:sp>
    </p:spTree>
    <p:extLst>
      <p:ext uri="{BB962C8B-B14F-4D97-AF65-F5344CB8AC3E}">
        <p14:creationId xmlns:p14="http://schemas.microsoft.com/office/powerpoint/2010/main" val="23181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E1AF6-0D4F-1EE5-9C1B-9AD476F216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761573-1354-C974-0D04-0A42CAC7B8F8}"/>
              </a:ext>
            </a:extLst>
          </p:cNvPr>
          <p:cNvSpPr>
            <a:spLocks noGrp="1"/>
          </p:cNvSpPr>
          <p:nvPr>
            <p:ph type="title"/>
          </p:nvPr>
        </p:nvSpPr>
        <p:spPr/>
        <p:txBody>
          <a:bodyPr/>
          <a:lstStyle/>
          <a:p>
            <a:r>
              <a:rPr lang="en-AU" dirty="0"/>
              <a:t>Embedding textual evidence</a:t>
            </a:r>
          </a:p>
        </p:txBody>
      </p:sp>
      <p:sp>
        <p:nvSpPr>
          <p:cNvPr id="5" name="Text Placeholder 4">
            <a:extLst>
              <a:ext uri="{FF2B5EF4-FFF2-40B4-BE49-F238E27FC236}">
                <a16:creationId xmlns:a16="http://schemas.microsoft.com/office/drawing/2014/main" id="{FBEE7C2A-54A2-E0A8-7CDB-9A0EB763A315}"/>
              </a:ext>
            </a:extLst>
          </p:cNvPr>
          <p:cNvSpPr>
            <a:spLocks noGrp="1"/>
          </p:cNvSpPr>
          <p:nvPr>
            <p:ph type="body" sz="quarter" idx="18"/>
          </p:nvPr>
        </p:nvSpPr>
        <p:spPr/>
        <p:txBody>
          <a:bodyPr/>
          <a:lstStyle/>
          <a:p>
            <a:r>
              <a:rPr lang="en-AU" dirty="0"/>
              <a:t>Practise using a question from the ‘Assessment notification: viva voce’</a:t>
            </a:r>
          </a:p>
        </p:txBody>
      </p:sp>
      <p:sp>
        <p:nvSpPr>
          <p:cNvPr id="4" name="Text Placeholder 3">
            <a:extLst>
              <a:ext uri="{FF2B5EF4-FFF2-40B4-BE49-F238E27FC236}">
                <a16:creationId xmlns:a16="http://schemas.microsoft.com/office/drawing/2014/main" id="{D9B30DEE-A629-309C-1779-44E3FC2748DC}"/>
              </a:ext>
            </a:extLst>
          </p:cNvPr>
          <p:cNvSpPr>
            <a:spLocks noGrp="1"/>
          </p:cNvSpPr>
          <p:nvPr>
            <p:ph type="body" sz="quarter" idx="17"/>
          </p:nvPr>
        </p:nvSpPr>
        <p:spPr/>
        <p:txBody>
          <a:bodyPr/>
          <a:lstStyle/>
          <a:p>
            <a:r>
              <a:rPr lang="en-AU" sz="1800" b="1" dirty="0">
                <a:effectLst/>
                <a:latin typeface="Arial" panose="020B0604020202020204" pitchFamily="34" charset="0"/>
                <a:ea typeface="Calibri" panose="020F0502020204030204" pitchFamily="34" charset="0"/>
              </a:rPr>
              <a:t>How does Orwell’s choice of form and language features in </a:t>
            </a:r>
            <a:r>
              <a:rPr lang="en-AU" sz="1800" b="1" i="1" dirty="0">
                <a:effectLst/>
                <a:latin typeface="Arial" panose="020B0604020202020204" pitchFamily="34" charset="0"/>
                <a:ea typeface="Calibri" panose="020F0502020204030204" pitchFamily="34" charset="0"/>
              </a:rPr>
              <a:t>Nineteen Eighty-Four</a:t>
            </a:r>
            <a:r>
              <a:rPr lang="en-AU" sz="1800" b="1" dirty="0">
                <a:effectLst/>
                <a:latin typeface="Arial" panose="020B0604020202020204" pitchFamily="34" charset="0"/>
                <a:ea typeface="Calibri" panose="020F0502020204030204" pitchFamily="34" charset="0"/>
              </a:rPr>
              <a:t> communicate his values and attitudes? Use textual evidence to support your response to this question.</a:t>
            </a:r>
          </a:p>
          <a:p>
            <a:pPr marL="342900" indent="-342900">
              <a:buFont typeface="Arial" panose="020B0604020202020204" pitchFamily="34" charset="0"/>
              <a:buChar char="•"/>
            </a:pPr>
            <a:r>
              <a:rPr lang="en-AU" dirty="0"/>
              <a:t>Select 2 to 3 examples from </a:t>
            </a:r>
            <a:r>
              <a:rPr lang="en-AU" i="1" dirty="0"/>
              <a:t>Nineteen Eighty-Four </a:t>
            </a:r>
            <a:r>
              <a:rPr lang="en-AU" dirty="0"/>
              <a:t>you will use to support your response to this question.</a:t>
            </a:r>
          </a:p>
          <a:p>
            <a:pPr marL="457200" indent="-457200">
              <a:buFont typeface="+mj-lt"/>
              <a:buAutoNum type="arabicPeriod"/>
            </a:pPr>
            <a:r>
              <a:rPr lang="en-AU" dirty="0"/>
              <a:t>The bleak representation of subjugation, oppression and loss of freedom at the hands of totalitarian surveillance – ‘You had to live – did live, from habit that became instinct – in the assumption that every sound you made was overheard, and, except in darkness, every movement scrutinised,’ embodies the horrors of life in Oceania, a dystopic nightmare of suffering. </a:t>
            </a:r>
          </a:p>
          <a:p>
            <a:pPr marL="457200" indent="-457200">
              <a:buFont typeface="+mj-lt"/>
              <a:buAutoNum type="arabicPeriod"/>
            </a:pPr>
            <a:r>
              <a:rPr lang="en-AU" dirty="0"/>
              <a:t>Neologism of doublethink and Winston’s assertion that ‘freedom is the freedom to say that two plus two make 4.’ </a:t>
            </a:r>
          </a:p>
        </p:txBody>
      </p:sp>
      <p:sp>
        <p:nvSpPr>
          <p:cNvPr id="2" name="Slide Number Placeholder 2">
            <a:extLst>
              <a:ext uri="{FF2B5EF4-FFF2-40B4-BE49-F238E27FC236}">
                <a16:creationId xmlns:a16="http://schemas.microsoft.com/office/drawing/2014/main" id="{D651C0F5-9B37-43AA-DCFF-9FAD9F9E0BF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26</a:t>
            </a:fld>
            <a:endParaRPr lang="en-AU" dirty="0"/>
          </a:p>
        </p:txBody>
      </p:sp>
    </p:spTree>
    <p:extLst>
      <p:ext uri="{BB962C8B-B14F-4D97-AF65-F5344CB8AC3E}">
        <p14:creationId xmlns:p14="http://schemas.microsoft.com/office/powerpoint/2010/main" val="32095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1AE7C-00C0-E074-0BA8-88D56C1D4C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43ACA0-7EC6-62DF-4947-70BB141D3854}"/>
              </a:ext>
            </a:extLst>
          </p:cNvPr>
          <p:cNvSpPr>
            <a:spLocks noGrp="1"/>
          </p:cNvSpPr>
          <p:nvPr>
            <p:ph type="title"/>
          </p:nvPr>
        </p:nvSpPr>
        <p:spPr/>
        <p:txBody>
          <a:bodyPr/>
          <a:lstStyle/>
          <a:p>
            <a:r>
              <a:rPr lang="en-AU" dirty="0"/>
              <a:t>Forming an integrated response</a:t>
            </a:r>
          </a:p>
        </p:txBody>
      </p:sp>
      <p:sp>
        <p:nvSpPr>
          <p:cNvPr id="5" name="Text Placeholder 4">
            <a:extLst>
              <a:ext uri="{FF2B5EF4-FFF2-40B4-BE49-F238E27FC236}">
                <a16:creationId xmlns:a16="http://schemas.microsoft.com/office/drawing/2014/main" id="{82788B37-EF96-6DAA-228A-C2F70E79E7B3}"/>
              </a:ext>
            </a:extLst>
          </p:cNvPr>
          <p:cNvSpPr>
            <a:spLocks noGrp="1"/>
          </p:cNvSpPr>
          <p:nvPr>
            <p:ph type="body" sz="quarter" idx="18"/>
          </p:nvPr>
        </p:nvSpPr>
        <p:spPr/>
        <p:txBody>
          <a:bodyPr/>
          <a:lstStyle/>
          <a:p>
            <a:r>
              <a:rPr lang="en-AU" dirty="0"/>
              <a:t>Practise using a question from the ‘Assessment notification: viva voce’</a:t>
            </a:r>
          </a:p>
        </p:txBody>
      </p:sp>
      <p:sp>
        <p:nvSpPr>
          <p:cNvPr id="4" name="Text Placeholder 3">
            <a:extLst>
              <a:ext uri="{FF2B5EF4-FFF2-40B4-BE49-F238E27FC236}">
                <a16:creationId xmlns:a16="http://schemas.microsoft.com/office/drawing/2014/main" id="{40A0143B-5E3D-8F89-6B44-4FDB8E465892}"/>
              </a:ext>
            </a:extLst>
          </p:cNvPr>
          <p:cNvSpPr>
            <a:spLocks noGrp="1"/>
          </p:cNvSpPr>
          <p:nvPr>
            <p:ph type="body" sz="quarter" idx="17"/>
          </p:nvPr>
        </p:nvSpPr>
        <p:spPr/>
        <p:txBody>
          <a:bodyPr/>
          <a:lstStyle/>
          <a:p>
            <a:r>
              <a:rPr lang="en-AU" sz="1800" b="1" dirty="0">
                <a:effectLst/>
                <a:latin typeface="Arial" panose="020B0604020202020204" pitchFamily="34" charset="0"/>
                <a:ea typeface="Calibri" panose="020F0502020204030204" pitchFamily="34" charset="0"/>
              </a:rPr>
              <a:t>How does Orwell’s choice of form and language features in </a:t>
            </a:r>
            <a:r>
              <a:rPr lang="en-AU" sz="1800" b="1" i="1" dirty="0">
                <a:effectLst/>
                <a:latin typeface="Arial" panose="020B0604020202020204" pitchFamily="34" charset="0"/>
                <a:ea typeface="Calibri" panose="020F0502020204030204" pitchFamily="34" charset="0"/>
              </a:rPr>
              <a:t>Nineteen Eighty-Four</a:t>
            </a:r>
            <a:r>
              <a:rPr lang="en-AU" sz="1800" b="1" dirty="0">
                <a:effectLst/>
                <a:latin typeface="Arial" panose="020B0604020202020204" pitchFamily="34" charset="0"/>
                <a:ea typeface="Calibri" panose="020F0502020204030204" pitchFamily="34" charset="0"/>
              </a:rPr>
              <a:t> communicate his values and attitudes? Use textual evidence to support your response to this question.</a:t>
            </a:r>
          </a:p>
          <a:p>
            <a:pPr marL="342900" indent="-342900">
              <a:buFont typeface="Arial" panose="020B0604020202020204" pitchFamily="34" charset="0"/>
              <a:buChar char="•"/>
            </a:pPr>
            <a:r>
              <a:rPr lang="en-AU" dirty="0"/>
              <a:t>Begin to draft your response to this question, integrating the evidence selected with your personal interpretation of Orwell’s values and attitudes. </a:t>
            </a:r>
          </a:p>
          <a:p>
            <a:pPr marL="342900" indent="-342900">
              <a:buFont typeface="Arial" panose="020B0604020202020204" pitchFamily="34" charset="0"/>
              <a:buChar char="•"/>
            </a:pPr>
            <a:r>
              <a:rPr lang="en-AU" dirty="0"/>
              <a:t>As you draft your response, return to the slides revising ‘effective delivery’. Have you considered:</a:t>
            </a:r>
          </a:p>
          <a:p>
            <a:endParaRPr lang="en-AU" dirty="0"/>
          </a:p>
          <a:p>
            <a:endParaRPr lang="en-AU" b="1" dirty="0"/>
          </a:p>
        </p:txBody>
      </p:sp>
      <p:sp>
        <p:nvSpPr>
          <p:cNvPr id="2" name="Slide Number Placeholder 2">
            <a:extLst>
              <a:ext uri="{FF2B5EF4-FFF2-40B4-BE49-F238E27FC236}">
                <a16:creationId xmlns:a16="http://schemas.microsoft.com/office/drawing/2014/main" id="{EACB061B-2411-C627-EF4C-849517CBDF1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27</a:t>
            </a:fld>
            <a:endParaRPr lang="en-AU" dirty="0"/>
          </a:p>
        </p:txBody>
      </p:sp>
    </p:spTree>
    <p:extLst>
      <p:ext uri="{BB962C8B-B14F-4D97-AF65-F5344CB8AC3E}">
        <p14:creationId xmlns:p14="http://schemas.microsoft.com/office/powerpoint/2010/main" val="6444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0A214F-C47C-BC91-359E-E907F60561B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dirty="0"/>
          </a:p>
        </p:txBody>
      </p:sp>
      <p:sp>
        <p:nvSpPr>
          <p:cNvPr id="3" name="Title 2">
            <a:extLst>
              <a:ext uri="{FF2B5EF4-FFF2-40B4-BE49-F238E27FC236}">
                <a16:creationId xmlns:a16="http://schemas.microsoft.com/office/drawing/2014/main" id="{B8616CD0-CC87-430A-E05A-8E7F5F0CFADD}"/>
              </a:ext>
            </a:extLst>
          </p:cNvPr>
          <p:cNvSpPr>
            <a:spLocks noGrp="1"/>
          </p:cNvSpPr>
          <p:nvPr>
            <p:ph type="title"/>
          </p:nvPr>
        </p:nvSpPr>
        <p:spPr/>
        <p:txBody>
          <a:bodyPr/>
          <a:lstStyle/>
          <a:p>
            <a:r>
              <a:rPr lang="en-AU" dirty="0">
                <a:latin typeface="+mj-lt"/>
              </a:rPr>
              <a:t>Exit ticket</a:t>
            </a:r>
          </a:p>
        </p:txBody>
      </p:sp>
      <p:sp>
        <p:nvSpPr>
          <p:cNvPr id="6" name="Rectangle: Rounded Corners 5">
            <a:extLst>
              <a:ext uri="{FF2B5EF4-FFF2-40B4-BE49-F238E27FC236}">
                <a16:creationId xmlns:a16="http://schemas.microsoft.com/office/drawing/2014/main" id="{B9F8BBA4-1475-DDF1-64A2-98F0198DE022}"/>
              </a:ext>
              <a:ext uri="{C183D7F6-B498-43B3-948B-1728B52AA6E4}">
                <adec:decorative xmlns:adec="http://schemas.microsoft.com/office/drawing/2017/decorative" val="1"/>
              </a:ext>
            </a:extLst>
          </p:cNvPr>
          <p:cNvSpPr/>
          <p:nvPr/>
        </p:nvSpPr>
        <p:spPr>
          <a:xfrm>
            <a:off x="4317384"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dirty="0">
              <a:solidFill>
                <a:schemeClr val="tx1"/>
              </a:solidFill>
              <a:cs typeface="Arial" panose="020B0604020202020204" pitchFamily="34" charset="0"/>
            </a:endParaRPr>
          </a:p>
        </p:txBody>
      </p:sp>
      <p:sp>
        <p:nvSpPr>
          <p:cNvPr id="8" name="Rectangle: Rounded Corners 7">
            <a:extLst>
              <a:ext uri="{FF2B5EF4-FFF2-40B4-BE49-F238E27FC236}">
                <a16:creationId xmlns:a16="http://schemas.microsoft.com/office/drawing/2014/main" id="{434B013E-7C0A-BE67-55B2-B9EE6CC76F9A}"/>
              </a:ext>
              <a:ext uri="{C183D7F6-B498-43B3-948B-1728B52AA6E4}">
                <adec:decorative xmlns:adec="http://schemas.microsoft.com/office/drawing/2017/decorative" val="1"/>
              </a:ext>
            </a:extLst>
          </p:cNvPr>
          <p:cNvSpPr/>
          <p:nvPr/>
        </p:nvSpPr>
        <p:spPr>
          <a:xfrm>
            <a:off x="8298362"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dirty="0">
              <a:solidFill>
                <a:schemeClr val="tx1"/>
              </a:solidFill>
              <a:cs typeface="Arial" panose="020B0604020202020204" pitchFamily="34" charset="0"/>
            </a:endParaRPr>
          </a:p>
        </p:txBody>
      </p:sp>
      <p:sp>
        <p:nvSpPr>
          <p:cNvPr id="7" name="Rectangle: Rounded Corners 6">
            <a:extLst>
              <a:ext uri="{FF2B5EF4-FFF2-40B4-BE49-F238E27FC236}">
                <a16:creationId xmlns:a16="http://schemas.microsoft.com/office/drawing/2014/main" id="{89786DAC-25E1-915F-1CDB-4F3CC720F4AE}"/>
              </a:ext>
              <a:ext uri="{C183D7F6-B498-43B3-948B-1728B52AA6E4}">
                <adec:decorative xmlns:adec="http://schemas.microsoft.com/office/drawing/2017/decorative" val="1"/>
              </a:ext>
            </a:extLst>
          </p:cNvPr>
          <p:cNvSpPr/>
          <p:nvPr/>
        </p:nvSpPr>
        <p:spPr>
          <a:xfrm>
            <a:off x="336406" y="1116642"/>
            <a:ext cx="3557234" cy="5381357"/>
          </a:xfrm>
          <a:prstGeom prst="roundRect">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1800" b="1" dirty="0">
              <a:solidFill>
                <a:schemeClr val="tx1"/>
              </a:solidFill>
              <a:cs typeface="Arial" panose="020B0604020202020204" pitchFamily="34" charset="0"/>
            </a:endParaRPr>
          </a:p>
        </p:txBody>
      </p:sp>
      <p:pic>
        <p:nvPicPr>
          <p:cNvPr id="1026" name="Picture 2">
            <a:extLst>
              <a:ext uri="{FF2B5EF4-FFF2-40B4-BE49-F238E27FC236}">
                <a16:creationId xmlns:a16="http://schemas.microsoft.com/office/drawing/2014/main" id="{0357DDD8-C903-28CF-2FD3-094B39CEFA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5" y="1126584"/>
            <a:ext cx="14097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F1076D-D82C-9402-368E-041953D74DB7}"/>
              </a:ext>
            </a:extLst>
          </p:cNvPr>
          <p:cNvSpPr txBox="1"/>
          <p:nvPr/>
        </p:nvSpPr>
        <p:spPr>
          <a:xfrm>
            <a:off x="1538422" y="1360380"/>
            <a:ext cx="2197412" cy="732971"/>
          </a:xfrm>
          <a:prstGeom prst="rect">
            <a:avLst/>
          </a:prstGeom>
          <a:noFill/>
          <a:ln>
            <a:noFill/>
          </a:ln>
        </p:spPr>
        <p:txBody>
          <a:bodyPr wrap="square" lIns="0" tIns="0" rIns="0" bIns="0" rtlCol="0">
            <a:noAutofit/>
          </a:bodyPr>
          <a:lstStyle/>
          <a:p>
            <a:pPr algn="l">
              <a:lnSpc>
                <a:spcPct val="130000"/>
              </a:lnSpc>
            </a:pPr>
            <a:r>
              <a:rPr lang="en-AU" sz="2000" dirty="0">
                <a:latin typeface="+mj-lt"/>
                <a:cs typeface="Arial" panose="020B0604020202020204" pitchFamily="34" charset="0"/>
              </a:rPr>
              <a:t>A positive success or highlight</a:t>
            </a:r>
          </a:p>
        </p:txBody>
      </p:sp>
      <p:pic>
        <p:nvPicPr>
          <p:cNvPr id="1027" name="Picture 3">
            <a:extLst>
              <a:ext uri="{FF2B5EF4-FFF2-40B4-BE49-F238E27FC236}">
                <a16:creationId xmlns:a16="http://schemas.microsoft.com/office/drawing/2014/main" id="{3ABE0F39-2771-6801-7585-A02A1DCD78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891" y="993234"/>
            <a:ext cx="742950" cy="1447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D8AA260-0399-0CBB-4CA8-B5C485F4942D}"/>
              </a:ext>
            </a:extLst>
          </p:cNvPr>
          <p:cNvSpPr txBox="1"/>
          <p:nvPr/>
        </p:nvSpPr>
        <p:spPr>
          <a:xfrm>
            <a:off x="5251388" y="1360380"/>
            <a:ext cx="2660307" cy="850939"/>
          </a:xfrm>
          <a:prstGeom prst="rect">
            <a:avLst/>
          </a:prstGeom>
          <a:noFill/>
        </p:spPr>
        <p:txBody>
          <a:bodyPr wrap="square">
            <a:spAutoFit/>
          </a:bodyPr>
          <a:lstStyle/>
          <a:p>
            <a:pPr algn="l">
              <a:lnSpc>
                <a:spcPct val="130000"/>
              </a:lnSpc>
            </a:pPr>
            <a:r>
              <a:rPr lang="en-AU" sz="2000" dirty="0">
                <a:latin typeface="+mj-lt"/>
                <a:cs typeface="Arial" panose="020B0604020202020204" pitchFamily="34" charset="0"/>
              </a:rPr>
              <a:t>Something you are looking forward to</a:t>
            </a:r>
          </a:p>
        </p:txBody>
      </p:sp>
      <p:pic>
        <p:nvPicPr>
          <p:cNvPr id="1028" name="Picture 4">
            <a:extLst>
              <a:ext uri="{FF2B5EF4-FFF2-40B4-BE49-F238E27FC236}">
                <a16:creationId xmlns:a16="http://schemas.microsoft.com/office/drawing/2014/main" id="{D2BD0DDF-4A5C-304D-392A-AB76CD98D6F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657" y="993234"/>
            <a:ext cx="542925" cy="14478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4D40E2-7605-6F6B-5EED-CA07BAAA9D97}"/>
              </a:ext>
            </a:extLst>
          </p:cNvPr>
          <p:cNvSpPr txBox="1"/>
          <p:nvPr/>
        </p:nvSpPr>
        <p:spPr>
          <a:xfrm>
            <a:off x="9117735" y="1360380"/>
            <a:ext cx="2660307" cy="850939"/>
          </a:xfrm>
          <a:prstGeom prst="rect">
            <a:avLst/>
          </a:prstGeom>
          <a:noFill/>
        </p:spPr>
        <p:txBody>
          <a:bodyPr wrap="square">
            <a:spAutoFit/>
          </a:bodyPr>
          <a:lstStyle/>
          <a:p>
            <a:pPr algn="l">
              <a:lnSpc>
                <a:spcPct val="130000"/>
              </a:lnSpc>
            </a:pPr>
            <a:r>
              <a:rPr lang="en-AU" sz="2000" dirty="0">
                <a:latin typeface="+mj-lt"/>
                <a:cs typeface="Arial" panose="020B0604020202020204" pitchFamily="34" charset="0"/>
              </a:rPr>
              <a:t>A challenge experienced</a:t>
            </a:r>
          </a:p>
        </p:txBody>
      </p:sp>
    </p:spTree>
    <p:extLst>
      <p:ext uri="{BB962C8B-B14F-4D97-AF65-F5344CB8AC3E}">
        <p14:creationId xmlns:p14="http://schemas.microsoft.com/office/powerpoint/2010/main" val="29255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F32B8D-8880-9865-6FCF-459255C259DF}"/>
              </a:ext>
            </a:extLst>
          </p:cNvPr>
          <p:cNvSpPr>
            <a:spLocks noGrp="1"/>
          </p:cNvSpPr>
          <p:nvPr>
            <p:ph type="ctrTitle"/>
          </p:nvPr>
        </p:nvSpPr>
        <p:spPr/>
        <p:txBody>
          <a:bodyPr/>
          <a:lstStyle/>
          <a:p>
            <a:r>
              <a:rPr lang="en-AU" dirty="0"/>
              <a:t>Core formative task 1 – </a:t>
            </a:r>
            <a:br>
              <a:rPr lang="en-AU" dirty="0"/>
            </a:br>
            <a:r>
              <a:rPr lang="en-AU" dirty="0"/>
              <a:t>peer-to-peer discussion</a:t>
            </a:r>
          </a:p>
        </p:txBody>
      </p:sp>
      <p:sp>
        <p:nvSpPr>
          <p:cNvPr id="3" name="Slide Number Placeholder 2">
            <a:extLst>
              <a:ext uri="{FF2B5EF4-FFF2-40B4-BE49-F238E27FC236}">
                <a16:creationId xmlns:a16="http://schemas.microsoft.com/office/drawing/2014/main" id="{48754750-D8A5-E82E-3983-4D43DB208CBC}"/>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3625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p:cNvSpPr>
          <p:nvPr/>
        </p:nvSpPr>
        <p:spPr>
          <a:xfrm>
            <a:off x="360000" y="360001"/>
            <a:ext cx="10080000" cy="5214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Arial" panose="020B0604020202020204" pitchFamily="34" charset="0"/>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 uri="{C183D7F6-B498-43B3-948B-1728B52AA6E4}">
                <adec:decorative xmlns:adec="http://schemas.microsoft.com/office/drawing/2017/decorative" val="0"/>
              </a:ext>
            </a:extLst>
          </p:cNvPr>
          <p:cNvSpPr>
            <a:spLocks noGrp="1"/>
          </p:cNvSpPr>
          <p:nvPr>
            <p:ph type="title" idx="4294967295"/>
          </p:nvPr>
        </p:nvSpPr>
        <p:spPr>
          <a:xfrm>
            <a:off x="360363" y="3324225"/>
            <a:ext cx="11483975" cy="3371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English Extension 11–12 © Syllabus NSW Education Standards Authority (NESA) for and on behalf of the Crown in right of the State of New South Wales, 2024.</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Australian Education Research Organisation (AERO) (2024a) </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6"/>
              </a:rPr>
              <a:t>Explain learning objectives</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AERO, accessed 16 April 2024.</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AERO (Australian Education Research Organisation) (2024b) </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7"/>
              </a:rPr>
              <a:t>Why explicit instruction works</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AERO website, accessed 16 April 2024.</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Black P and Wiliam D (2018) ‘</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8"/>
              </a:rPr>
              <a:t>Classroom assessment and pedagogy</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Assessment in Education Principles Policy and Practice, 25(1):1–25.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CESE (Centre for Education Statistics and Evaluation) (2017) </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9"/>
              </a:rPr>
              <a:t>Cognitive load theory: Research that teachers really need to understand</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NSW Department of Education, accessed 16 April 2024.</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Clarke S (2014) Outstanding formative assessment: culture and practice, Hodder Education, Great Britain.</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Clarke S, Timperley H, Hattie J (2003) Unlocking formative assessment: Practical strategies for enhancing students’ learning in the primary and intermediate classroom, Hodder Moa Beckett, Auckland NZ, 2003.</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Cotos B (2020) </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10"/>
              </a:rPr>
              <a:t>black round metal on brown wooden table</a:t>
            </a: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[image], Unsplash website, accessed 17 July 2025.</a:t>
            </a: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Griffin P (2018) Assessment for teaching, Cambridge University Press. </a:t>
            </a:r>
          </a:p>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AU"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14959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1215-9373-7BFB-9E3A-BEA4AA38422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B5BEA0-259C-195F-4E0F-E0971F698823}"/>
              </a:ext>
            </a:extLst>
          </p:cNvPr>
          <p:cNvSpPr>
            <a:spLocks noGrp="1"/>
          </p:cNvSpPr>
          <p:nvPr>
            <p:ph type="title"/>
          </p:nvPr>
        </p:nvSpPr>
        <p:spPr/>
        <p:txBody>
          <a:bodyPr/>
          <a:lstStyle/>
          <a:p>
            <a:r>
              <a:rPr lang="en-AU" dirty="0"/>
              <a:t>References (1)</a:t>
            </a:r>
            <a:endParaRPr lang="en-US" dirty="0"/>
          </a:p>
        </p:txBody>
      </p:sp>
      <p:sp>
        <p:nvSpPr>
          <p:cNvPr id="8" name="TextBox 7">
            <a:extLst>
              <a:ext uri="{FF2B5EF4-FFF2-40B4-BE49-F238E27FC236}">
                <a16:creationId xmlns:a16="http://schemas.microsoft.com/office/drawing/2014/main" id="{16ADD24B-658D-849C-2AA7-B2795DD399ED}"/>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9" name="Content Placeholder 3">
            <a:extLst>
              <a:ext uri="{FF2B5EF4-FFF2-40B4-BE49-F238E27FC236}">
                <a16:creationId xmlns:a16="http://schemas.microsoft.com/office/drawing/2014/main" id="{41EC618B-40AB-52AA-0D01-F97D880D32AE}"/>
              </a:ext>
            </a:extLst>
          </p:cNvPr>
          <p:cNvSpPr>
            <a:spLocks noGrp="1"/>
          </p:cNvSpPr>
          <p:nvPr>
            <p:ph idx="1"/>
          </p:nvPr>
        </p:nvSpPr>
        <p:spPr>
          <a:xfrm>
            <a:off x="360000" y="3323771"/>
            <a:ext cx="11484000" cy="3372229"/>
          </a:xfrm>
        </p:spPr>
        <p:txBody>
          <a:bodyPr/>
          <a:lstStyle/>
          <a:p>
            <a:pPr>
              <a:lnSpc>
                <a:spcPct val="100000"/>
              </a:lnSpc>
            </a:pPr>
            <a:r>
              <a:rPr lang="en-AU" sz="1100" dirty="0" err="1"/>
              <a:t>Liampoti</a:t>
            </a:r>
            <a:r>
              <a:rPr lang="en-AU" sz="1100" dirty="0"/>
              <a:t> A (2016) </a:t>
            </a:r>
            <a:r>
              <a:rPr lang="en-AU" sz="1100" dirty="0">
                <a:hlinkClick r:id="rId6"/>
              </a:rPr>
              <a:t>shallow focus photography of man walking</a:t>
            </a:r>
            <a:r>
              <a:rPr lang="en-AU" sz="1100" dirty="0"/>
              <a:t>, [image], </a:t>
            </a:r>
            <a:r>
              <a:rPr lang="en-AU" sz="1100" dirty="0" err="1"/>
              <a:t>Unspash</a:t>
            </a:r>
            <a:r>
              <a:rPr lang="en-AU" sz="1100" dirty="0"/>
              <a:t> website, accessed 17 July 2025.</a:t>
            </a:r>
          </a:p>
          <a:p>
            <a:pPr>
              <a:lnSpc>
                <a:spcPct val="100000"/>
              </a:lnSpc>
            </a:pPr>
            <a:r>
              <a:rPr lang="en-AU" sz="1100" dirty="0"/>
              <a:t>NESA (NSW Education Standards Authority) (n.d.) </a:t>
            </a:r>
            <a:r>
              <a:rPr lang="en-AU" sz="1100" dirty="0">
                <a:hlinkClick r:id="rId7"/>
              </a:rPr>
              <a:t>Collaborative curriculum planning</a:t>
            </a:r>
            <a:r>
              <a:rPr lang="en-AU" sz="1100" dirty="0"/>
              <a:t>, NESA website, accessed 19 May 2025.</a:t>
            </a:r>
          </a:p>
          <a:p>
            <a:pPr>
              <a:lnSpc>
                <a:spcPct val="100000"/>
              </a:lnSpc>
            </a:pPr>
            <a:r>
              <a:rPr lang="en-AU" sz="1100" dirty="0"/>
              <a:t>Orwell G (1949) </a:t>
            </a:r>
            <a:r>
              <a:rPr lang="en-AU" sz="1100" i="1" u="sng" dirty="0">
                <a:hlinkClick r:id="rId8"/>
              </a:rPr>
              <a:t>Nineteen Eighty-Four</a:t>
            </a:r>
            <a:r>
              <a:rPr lang="en-AU" sz="1100" dirty="0"/>
              <a:t>, Project Gutenberg Australia website, accessed 15 July 2025. This work is in the </a:t>
            </a:r>
            <a:r>
              <a:rPr lang="en-AU" sz="1100" u="sng" dirty="0">
                <a:hlinkClick r:id="rId9"/>
              </a:rPr>
              <a:t>public domain</a:t>
            </a:r>
            <a:r>
              <a:rPr lang="en-AU" sz="1100" dirty="0"/>
              <a:t>.</a:t>
            </a:r>
          </a:p>
          <a:p>
            <a:pPr>
              <a:lnSpc>
                <a:spcPct val="100000"/>
              </a:lnSpc>
            </a:pPr>
            <a:r>
              <a:rPr lang="en-AU" sz="1100" dirty="0"/>
              <a:t>Pittaway S (2016) </a:t>
            </a:r>
            <a:r>
              <a:rPr lang="en-AU" sz="1100" dirty="0">
                <a:hlinkClick r:id="rId10"/>
              </a:rPr>
              <a:t>water dropping on light bulb</a:t>
            </a:r>
            <a:r>
              <a:rPr lang="en-AU" sz="1100" dirty="0"/>
              <a:t>, [image] </a:t>
            </a:r>
            <a:r>
              <a:rPr lang="en-AU" sz="1100" dirty="0" err="1"/>
              <a:t>Unsplash</a:t>
            </a:r>
            <a:r>
              <a:rPr lang="en-AU" sz="1100" dirty="0"/>
              <a:t> website, accessed 17 July 2025.</a:t>
            </a:r>
          </a:p>
          <a:p>
            <a:pPr>
              <a:lnSpc>
                <a:spcPct val="100000"/>
              </a:lnSpc>
            </a:pPr>
            <a:r>
              <a:rPr lang="en-AU" sz="1100" dirty="0"/>
              <a:t>Sikkema K (2018) </a:t>
            </a:r>
            <a:r>
              <a:rPr lang="en-AU" sz="1100" dirty="0">
                <a:hlinkClick r:id="rId11"/>
              </a:rPr>
              <a:t>graphing notebook</a:t>
            </a:r>
            <a:r>
              <a:rPr lang="en-AU" sz="1100" dirty="0"/>
              <a:t>, [image], </a:t>
            </a:r>
            <a:r>
              <a:rPr lang="en-AU" sz="1100" dirty="0" err="1"/>
              <a:t>Unsplash</a:t>
            </a:r>
            <a:r>
              <a:rPr lang="en-AU" sz="1100" dirty="0"/>
              <a:t> website, accessed 17 July 2025.</a:t>
            </a:r>
          </a:p>
          <a:p>
            <a:pPr>
              <a:lnSpc>
                <a:spcPct val="100000"/>
              </a:lnSpc>
            </a:pPr>
            <a:r>
              <a:rPr lang="en-AU" sz="1100" dirty="0"/>
              <a:t>State of New South Wales (Department of Education) (2024.) </a:t>
            </a:r>
            <a:r>
              <a:rPr lang="en-AU" sz="1100" dirty="0">
                <a:hlinkClick r:id="rId12"/>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3"/>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4"/>
              </a:rPr>
              <a:t>Digital Learning Selector</a:t>
            </a:r>
            <a:r>
              <a:rPr lang="en-AU" sz="1100" dirty="0"/>
              <a:t>, NSW Department of Education website, accessed 5 April 2024. </a:t>
            </a:r>
          </a:p>
          <a:p>
            <a:pPr>
              <a:lnSpc>
                <a:spcPct val="100000"/>
              </a:lnSpc>
            </a:pPr>
            <a:r>
              <a:rPr lang="en-AU" sz="1100" dirty="0"/>
              <a:t>Wiliam D (2014) ‘</a:t>
            </a:r>
            <a:r>
              <a:rPr lang="en-AU" sz="1100" dirty="0">
                <a:hlinkClick r:id="rId15"/>
              </a:rPr>
              <a:t>The right questions, the right way </a:t>
            </a:r>
            <a:r>
              <a:rPr lang="en-AU" sz="1100" dirty="0"/>
              <a:t>’, Educational Leadership, 71(6).</a:t>
            </a:r>
          </a:p>
          <a:p>
            <a:endParaRPr lang="en-AU" sz="1100" dirty="0"/>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10" name="Slide Number Placeholder 1">
            <a:extLst>
              <a:ext uri="{FF2B5EF4-FFF2-40B4-BE49-F238E27FC236}">
                <a16:creationId xmlns:a16="http://schemas.microsoft.com/office/drawing/2014/main" id="{24D7EC31-8879-D6A3-B6FB-9E9506708971}"/>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32023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D96B-657D-F1BE-B42C-C8D1A6FF74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2EBE4A-CCF2-EC46-4693-72B754EF7CB9}"/>
              </a:ext>
            </a:extLst>
          </p:cNvPr>
          <p:cNvSpPr>
            <a:spLocks noGrp="1"/>
          </p:cNvSpPr>
          <p:nvPr>
            <p:ph type="title"/>
          </p:nvPr>
        </p:nvSpPr>
        <p:spPr/>
        <p:txBody>
          <a:bodyPr/>
          <a:lstStyle/>
          <a:p>
            <a:r>
              <a:rPr lang="en-AU" dirty="0">
                <a:latin typeface="+mj-lt"/>
              </a:rPr>
              <a:t>References (2)</a:t>
            </a:r>
          </a:p>
        </p:txBody>
      </p:sp>
      <p:sp>
        <p:nvSpPr>
          <p:cNvPr id="6" name="TextBox 5">
            <a:extLst>
              <a:ext uri="{FF2B5EF4-FFF2-40B4-BE49-F238E27FC236}">
                <a16:creationId xmlns:a16="http://schemas.microsoft.com/office/drawing/2014/main" id="{5FF9639D-A4E1-F2B3-7A0B-0DFC84554E3E}"/>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ED314259-D627-7F99-FC0D-1C49C3929619}"/>
              </a:ext>
            </a:extLst>
          </p:cNvPr>
          <p:cNvSpPr>
            <a:spLocks noGrp="1"/>
          </p:cNvSpPr>
          <p:nvPr>
            <p:ph idx="1"/>
          </p:nvPr>
        </p:nvSpPr>
        <p:spPr>
          <a:xfrm>
            <a:off x="360000" y="3323771"/>
            <a:ext cx="11484000" cy="3372229"/>
          </a:xfrm>
        </p:spPr>
        <p:txBody>
          <a:bodyPr/>
          <a:lstStyle/>
          <a:p>
            <a:pPr>
              <a:lnSpc>
                <a:spcPct val="100000"/>
              </a:lnSpc>
            </a:pPr>
            <a:r>
              <a:rPr lang="en-AU" sz="1100" dirty="0" err="1"/>
              <a:t>Liampoti</a:t>
            </a:r>
            <a:r>
              <a:rPr lang="en-AU" sz="1100" dirty="0"/>
              <a:t> A (2016) </a:t>
            </a:r>
            <a:r>
              <a:rPr lang="en-AU" sz="1100" dirty="0">
                <a:hlinkClick r:id="rId6"/>
              </a:rPr>
              <a:t>shallow focus photography of man walking</a:t>
            </a:r>
            <a:r>
              <a:rPr lang="en-AU" sz="1100" dirty="0"/>
              <a:t>, [image], </a:t>
            </a:r>
            <a:r>
              <a:rPr lang="en-AU" sz="1100" dirty="0" err="1"/>
              <a:t>Unspash</a:t>
            </a:r>
            <a:r>
              <a:rPr lang="en-AU" sz="1100" dirty="0"/>
              <a:t> website, accessed 17 July 2025.</a:t>
            </a:r>
          </a:p>
          <a:p>
            <a:pPr>
              <a:lnSpc>
                <a:spcPct val="100000"/>
              </a:lnSpc>
            </a:pPr>
            <a:r>
              <a:rPr lang="en-AU" sz="1100" dirty="0"/>
              <a:t>NESA (NSW Education Standards Authority) (n.d.) </a:t>
            </a:r>
            <a:r>
              <a:rPr lang="en-AU" sz="1100" dirty="0">
                <a:hlinkClick r:id="rId7"/>
              </a:rPr>
              <a:t>Collaborative curriculum planning</a:t>
            </a:r>
            <a:r>
              <a:rPr lang="en-AU" sz="1100" dirty="0"/>
              <a:t>, NESA website, accessed 19 May 2025.</a:t>
            </a:r>
          </a:p>
          <a:p>
            <a:pPr>
              <a:lnSpc>
                <a:spcPct val="100000"/>
              </a:lnSpc>
            </a:pPr>
            <a:r>
              <a:rPr lang="en-AU" sz="1100" dirty="0"/>
              <a:t>Orwell G (1949) </a:t>
            </a:r>
            <a:r>
              <a:rPr lang="en-AU" sz="1100" i="1" u="sng" dirty="0">
                <a:hlinkClick r:id="rId8"/>
              </a:rPr>
              <a:t>Nineteen Eighty-Four</a:t>
            </a:r>
            <a:r>
              <a:rPr lang="en-AU" sz="1100" dirty="0"/>
              <a:t>, Project Gutenberg Australia website, accessed 15 July 2025. This work is in the </a:t>
            </a:r>
            <a:r>
              <a:rPr lang="en-AU" sz="1100" u="sng" dirty="0">
                <a:hlinkClick r:id="rId9"/>
              </a:rPr>
              <a:t>public domain</a:t>
            </a:r>
            <a:r>
              <a:rPr lang="en-AU" sz="1100" dirty="0"/>
              <a:t>.</a:t>
            </a:r>
          </a:p>
          <a:p>
            <a:pPr>
              <a:lnSpc>
                <a:spcPct val="100000"/>
              </a:lnSpc>
            </a:pPr>
            <a:r>
              <a:rPr lang="en-AU" sz="1100" dirty="0"/>
              <a:t>Pittaway S (2016) </a:t>
            </a:r>
            <a:r>
              <a:rPr lang="en-AU" sz="1100" dirty="0">
                <a:hlinkClick r:id="rId10"/>
              </a:rPr>
              <a:t>water dropping on light bulb</a:t>
            </a:r>
            <a:r>
              <a:rPr lang="en-AU" sz="1100" dirty="0"/>
              <a:t>, [image] </a:t>
            </a:r>
            <a:r>
              <a:rPr lang="en-AU" sz="1100" dirty="0" err="1"/>
              <a:t>Unsplash</a:t>
            </a:r>
            <a:r>
              <a:rPr lang="en-AU" sz="1100" dirty="0"/>
              <a:t> website, accessed 17 July 2025.</a:t>
            </a:r>
          </a:p>
          <a:p>
            <a:pPr>
              <a:lnSpc>
                <a:spcPct val="100000"/>
              </a:lnSpc>
            </a:pPr>
            <a:r>
              <a:rPr lang="en-AU" sz="1100" dirty="0"/>
              <a:t>Sikkema K (2018) </a:t>
            </a:r>
            <a:r>
              <a:rPr lang="en-AU" sz="1100" dirty="0">
                <a:hlinkClick r:id="rId11"/>
              </a:rPr>
              <a:t>graphing notebook</a:t>
            </a:r>
            <a:r>
              <a:rPr lang="en-AU" sz="1100" dirty="0"/>
              <a:t>, [image], </a:t>
            </a:r>
            <a:r>
              <a:rPr lang="en-AU" sz="1100" dirty="0" err="1"/>
              <a:t>Unsplash</a:t>
            </a:r>
            <a:r>
              <a:rPr lang="en-AU" sz="1100" dirty="0"/>
              <a:t> website, accessed 17 July 2025.</a:t>
            </a:r>
          </a:p>
          <a:p>
            <a:pPr>
              <a:lnSpc>
                <a:spcPct val="100000"/>
              </a:lnSpc>
            </a:pPr>
            <a:r>
              <a:rPr lang="en-AU" sz="1100" dirty="0"/>
              <a:t>State of New South Wales (Department of Education) (2024.) </a:t>
            </a:r>
            <a:r>
              <a:rPr lang="en-AU" sz="1100" dirty="0">
                <a:hlinkClick r:id="rId12"/>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3"/>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4"/>
              </a:rPr>
              <a:t>Digital Learning Selector</a:t>
            </a:r>
            <a:r>
              <a:rPr lang="en-AU" sz="1100" dirty="0"/>
              <a:t>, NSW Department of Education website, accessed 5 April 2024. </a:t>
            </a:r>
          </a:p>
          <a:p>
            <a:pPr>
              <a:lnSpc>
                <a:spcPct val="100000"/>
              </a:lnSpc>
            </a:pPr>
            <a:r>
              <a:rPr lang="en-AU" sz="1100" dirty="0"/>
              <a:t>Wiliam D (2014) ‘</a:t>
            </a:r>
            <a:r>
              <a:rPr lang="en-AU" sz="1100" dirty="0">
                <a:hlinkClick r:id="rId15"/>
              </a:rPr>
              <a:t>The right questions, the right way </a:t>
            </a:r>
            <a:r>
              <a:rPr lang="en-AU" sz="1100" dirty="0"/>
              <a:t>’, Educational Leadership, 71(6).</a:t>
            </a:r>
          </a:p>
          <a:p>
            <a:endParaRPr lang="en-AU" sz="1100" dirty="0"/>
          </a:p>
          <a:p>
            <a:pPr>
              <a:lnSpc>
                <a:spcPct val="100000"/>
              </a:lnSpc>
              <a:spcAft>
                <a:spcPts val="600"/>
              </a:spcAft>
            </a:pPr>
            <a:endParaRPr lang="en-AU" sz="1100" dirty="0"/>
          </a:p>
          <a:p>
            <a:pPr>
              <a:lnSpc>
                <a:spcPct val="100000"/>
              </a:lnSpc>
            </a:pPr>
            <a:endParaRPr lang="en-AU" sz="1100" dirty="0"/>
          </a:p>
          <a:p>
            <a:endParaRPr lang="en-AU" dirty="0"/>
          </a:p>
          <a:p>
            <a:endParaRPr lang="en-AU" dirty="0"/>
          </a:p>
        </p:txBody>
      </p:sp>
      <p:sp>
        <p:nvSpPr>
          <p:cNvPr id="2" name="Slide Number Placeholder 1">
            <a:extLst>
              <a:ext uri="{FF2B5EF4-FFF2-40B4-BE49-F238E27FC236}">
                <a16:creationId xmlns:a16="http://schemas.microsoft.com/office/drawing/2014/main" id="{97E61701-F351-3F2B-9F74-735FAD2264B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32</a:t>
            </a:fld>
            <a:endParaRPr lang="en-AU" dirty="0"/>
          </a:p>
        </p:txBody>
      </p:sp>
    </p:spTree>
    <p:extLst>
      <p:ext uri="{BB962C8B-B14F-4D97-AF65-F5344CB8AC3E}">
        <p14:creationId xmlns:p14="http://schemas.microsoft.com/office/powerpoint/2010/main" val="110595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06264"/>
            <a:ext cx="11124002" cy="3790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lvl="0" indent="-342900">
              <a:lnSpc>
                <a:spcPct val="150000"/>
              </a:lnSpc>
              <a:spcBef>
                <a:spcPts val="1200"/>
              </a:spcBef>
              <a:spcAft>
                <a:spcPts val="600"/>
              </a:spcAft>
              <a:buFont typeface="Arial" panose="020B0604020202020204" pitchFamily="34" charset="0"/>
              <a:buChar char="•"/>
            </a:pPr>
            <a:r>
              <a:rPr lang="en-AU" sz="2000" dirty="0">
                <a:latin typeface="Arial" panose="020B0604020202020204" pitchFamily="34" charset="0"/>
                <a:ea typeface="Calibri" panose="020F0502020204030204" pitchFamily="34" charset="0"/>
                <a:cs typeface="Arial" panose="020B0604020202020204" pitchFamily="34" charset="0"/>
              </a:rPr>
              <a:t>revise features of effective spoken delivery</a:t>
            </a:r>
          </a:p>
          <a:p>
            <a:pPr marL="342900" lvl="0" indent="-342900">
              <a:lnSpc>
                <a:spcPct val="150000"/>
              </a:lnSpc>
              <a:spcBef>
                <a:spcPts val="1200"/>
              </a:spcBef>
              <a:spcAft>
                <a:spcPts val="600"/>
              </a:spcAft>
              <a:buFont typeface="Arial" panose="020B0604020202020204" pitchFamily="34" charset="0"/>
              <a:buChar char="•"/>
            </a:pPr>
            <a:r>
              <a:rPr lang="en-AU" sz="2000" dirty="0">
                <a:latin typeface="Arial" panose="020B0604020202020204" pitchFamily="34" charset="0"/>
                <a:ea typeface="Calibri" panose="020F0502020204030204" pitchFamily="34" charset="0"/>
                <a:cs typeface="Arial" panose="020B0604020202020204" pitchFamily="34" charset="0"/>
              </a:rPr>
              <a:t>be able to express a personal opinion of literary value in a discussion.</a:t>
            </a:r>
            <a:endParaRPr lang="en-AU" sz="2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rPr>
              <a:t>[classroom teacher to insert sample success criteria]</a:t>
            </a:r>
            <a:endParaRPr kumimoji="0" lang="en-US" sz="20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lt"/>
                <a:cs typeface="Arial" panose="020B0604020202020204" pitchFamily="34" charset="0"/>
              </a:rPr>
              <a:t>[classroom teacher to insert sample success criteria]</a:t>
            </a:r>
            <a:endParaRPr kumimoji="0" lang="en-US" sz="2000" b="0" i="0" u="none" strike="noStrike" kern="1200" cap="none" spc="0" normalizeH="0" baseline="0" noProof="0" dirty="0">
              <a:ln>
                <a:noFill/>
              </a:ln>
              <a:solidFill>
                <a:srgbClr val="22272B"/>
              </a:solidFill>
              <a:effectLst/>
              <a:uLnTx/>
              <a:uFillTx/>
              <a:latin typeface="Arial" panose="020B0604020202020204" pitchFamily="34" charset="0"/>
              <a:ea typeface="+mn-lt"/>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lt"/>
                <a:cs typeface="Arial" panose="020B0604020202020204" pitchFamily="34" charset="0"/>
              </a:rPr>
              <a:t>[classroom teacher to insert sample success criteria].</a:t>
            </a:r>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A21B3C-4033-DEAE-9EB6-35A4C6BEC23D}"/>
              </a:ext>
            </a:extLst>
          </p:cNvPr>
          <p:cNvSpPr>
            <a:spLocks noGrp="1"/>
          </p:cNvSpPr>
          <p:nvPr>
            <p:ph type="ctrTitle"/>
          </p:nvPr>
        </p:nvSpPr>
        <p:spPr/>
        <p:txBody>
          <a:bodyPr/>
          <a:lstStyle/>
          <a:p>
            <a:r>
              <a:rPr lang="en-AU" dirty="0"/>
              <a:t>Connecting learning</a:t>
            </a:r>
          </a:p>
        </p:txBody>
      </p:sp>
      <p:sp>
        <p:nvSpPr>
          <p:cNvPr id="3" name="Slide Number Placeholder 2">
            <a:extLst>
              <a:ext uri="{FF2B5EF4-FFF2-40B4-BE49-F238E27FC236}">
                <a16:creationId xmlns:a16="http://schemas.microsoft.com/office/drawing/2014/main" id="{A60691EA-CCEC-A810-F3E4-2833B5D3334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25115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6BF6A-1CEC-F3EA-D88C-F74185295B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A68FC0-5550-35CA-C195-47F0534599FC}"/>
              </a:ext>
              <a:ext uri="{C183D7F6-B498-43B3-948B-1728B52AA6E4}">
                <adec:decorative xmlns:adec="http://schemas.microsoft.com/office/drawing/2017/decorative" val="1"/>
              </a:ext>
            </a:extLst>
          </p:cNvPr>
          <p:cNvSpPr>
            <a:spLocks noGrp="1"/>
          </p:cNvSpPr>
          <p:nvPr>
            <p:ph type="sldNum" sz="quarter" idx="12"/>
          </p:nvPr>
        </p:nvSpPr>
        <p:spPr>
          <a:effectLst/>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9672BEDD-F18C-FBE9-38C8-604DEE841397}"/>
              </a:ext>
            </a:extLst>
          </p:cNvPr>
          <p:cNvSpPr>
            <a:spLocks noGrp="1"/>
          </p:cNvSpPr>
          <p:nvPr>
            <p:ph type="title"/>
          </p:nvPr>
        </p:nvSpPr>
        <p:spPr>
          <a:effectLst/>
        </p:spPr>
        <p:txBody>
          <a:bodyPr/>
          <a:lstStyle/>
          <a:p>
            <a:r>
              <a:rPr lang="en-AU" dirty="0">
                <a:latin typeface="+mj-lt"/>
              </a:rPr>
              <a:t>Concept map – elements of effective spoken delivery</a:t>
            </a:r>
          </a:p>
        </p:txBody>
      </p:sp>
      <p:sp>
        <p:nvSpPr>
          <p:cNvPr id="5" name="Google Shape;179;p19" descr="Topic">
            <a:extLst>
              <a:ext uri="{FF2B5EF4-FFF2-40B4-BE49-F238E27FC236}">
                <a16:creationId xmlns:a16="http://schemas.microsoft.com/office/drawing/2014/main" id="{3A76E316-8546-85D3-C1B7-C985E7114977}"/>
              </a:ext>
            </a:extLst>
          </p:cNvPr>
          <p:cNvSpPr/>
          <p:nvPr/>
        </p:nvSpPr>
        <p:spPr>
          <a:xfrm>
            <a:off x="5132073" y="3006430"/>
            <a:ext cx="1845292" cy="1043540"/>
          </a:xfrm>
          <a:prstGeom prst="roundRect">
            <a:avLst>
              <a:gd name="adj" fmla="val 6075"/>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800" b="1" dirty="0">
                <a:latin typeface="+mj-lt"/>
                <a:cs typeface="Arial" panose="020B0604020202020204" pitchFamily="34" charset="0"/>
                <a:sym typeface="Montserrat"/>
              </a:rPr>
              <a:t>Effective spoken delivery</a:t>
            </a:r>
            <a:endParaRPr sz="1800" b="1" dirty="0">
              <a:latin typeface="+mj-lt"/>
              <a:cs typeface="Arial" panose="020B0604020202020204" pitchFamily="34" charset="0"/>
              <a:sym typeface="Rockwell"/>
            </a:endParaRPr>
          </a:p>
        </p:txBody>
      </p:sp>
      <p:sp>
        <p:nvSpPr>
          <p:cNvPr id="7" name="Google Shape;181;p19">
            <a:extLst>
              <a:ext uri="{FF2B5EF4-FFF2-40B4-BE49-F238E27FC236}">
                <a16:creationId xmlns:a16="http://schemas.microsoft.com/office/drawing/2014/main" id="{5CADA173-5A7D-D63B-5ADE-2DFD667D55B3}"/>
              </a:ext>
            </a:extLst>
          </p:cNvPr>
          <p:cNvSpPr/>
          <p:nvPr/>
        </p:nvSpPr>
        <p:spPr>
          <a:xfrm>
            <a:off x="3104806" y="243102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cs typeface="Arial" panose="020B0604020202020204" pitchFamily="34" charset="0"/>
                <a:sym typeface="Montserrat"/>
              </a:rPr>
              <a:t>Voice</a:t>
            </a:r>
            <a:endParaRPr dirty="0">
              <a:cs typeface="Arial" panose="020B0604020202020204" pitchFamily="34" charset="0"/>
              <a:sym typeface="Montserrat"/>
            </a:endParaRPr>
          </a:p>
        </p:txBody>
      </p:sp>
      <p:sp>
        <p:nvSpPr>
          <p:cNvPr id="10" name="Google Shape;184;p19">
            <a:extLst>
              <a:ext uri="{FF2B5EF4-FFF2-40B4-BE49-F238E27FC236}">
                <a16:creationId xmlns:a16="http://schemas.microsoft.com/office/drawing/2014/main" id="{262FC487-30C5-2ED7-FAD4-E6FCDC9A6F04}"/>
              </a:ext>
            </a:extLst>
          </p:cNvPr>
          <p:cNvSpPr/>
          <p:nvPr/>
        </p:nvSpPr>
        <p:spPr>
          <a:xfrm>
            <a:off x="7756260" y="2236934"/>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cs typeface="Arial" panose="020B0604020202020204" pitchFamily="34" charset="0"/>
                <a:sym typeface="Montserrat"/>
              </a:rPr>
              <a:t>Body</a:t>
            </a:r>
            <a:endParaRPr dirty="0">
              <a:cs typeface="Arial" panose="020B0604020202020204" pitchFamily="34" charset="0"/>
              <a:sym typeface="Montserrat"/>
            </a:endParaRPr>
          </a:p>
        </p:txBody>
      </p:sp>
      <p:sp>
        <p:nvSpPr>
          <p:cNvPr id="8" name="Google Shape;182;p19">
            <a:extLst>
              <a:ext uri="{FF2B5EF4-FFF2-40B4-BE49-F238E27FC236}">
                <a16:creationId xmlns:a16="http://schemas.microsoft.com/office/drawing/2014/main" id="{EA54D569-13B5-C001-FDFD-2917663779E2}"/>
              </a:ext>
            </a:extLst>
          </p:cNvPr>
          <p:cNvSpPr/>
          <p:nvPr/>
        </p:nvSpPr>
        <p:spPr>
          <a:xfrm>
            <a:off x="5352904" y="4861306"/>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cs typeface="Arial" panose="020B0604020202020204" pitchFamily="34" charset="0"/>
                <a:sym typeface="Montserrat"/>
              </a:rPr>
              <a:t>Other</a:t>
            </a:r>
            <a:endParaRPr dirty="0">
              <a:cs typeface="Arial" panose="020B0604020202020204" pitchFamily="34" charset="0"/>
              <a:sym typeface="Montserrat"/>
            </a:endParaRPr>
          </a:p>
        </p:txBody>
      </p:sp>
      <p:sp>
        <p:nvSpPr>
          <p:cNvPr id="74" name="Google Shape;185;p19">
            <a:extLst>
              <a:ext uri="{FF2B5EF4-FFF2-40B4-BE49-F238E27FC236}">
                <a16:creationId xmlns:a16="http://schemas.microsoft.com/office/drawing/2014/main" id="{09520505-5E86-9D2F-2231-EEB88C77481F}"/>
              </a:ext>
              <a:ext uri="{C183D7F6-B498-43B3-948B-1728B52AA6E4}">
                <adec:decorative xmlns:adec="http://schemas.microsoft.com/office/drawing/2017/decorative" val="1"/>
              </a:ext>
            </a:extLst>
          </p:cNvPr>
          <p:cNvSpPr/>
          <p:nvPr/>
        </p:nvSpPr>
        <p:spPr>
          <a:xfrm>
            <a:off x="1966810" y="3830302"/>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2" name="Google Shape;186;p19">
            <a:extLst>
              <a:ext uri="{FF2B5EF4-FFF2-40B4-BE49-F238E27FC236}">
                <a16:creationId xmlns:a16="http://schemas.microsoft.com/office/drawing/2014/main" id="{68FC9799-CCAB-7844-465F-859E1D98FD46}"/>
              </a:ext>
              <a:ext uri="{C183D7F6-B498-43B3-948B-1728B52AA6E4}">
                <adec:decorative xmlns:adec="http://schemas.microsoft.com/office/drawing/2017/decorative" val="1"/>
              </a:ext>
            </a:extLst>
          </p:cNvPr>
          <p:cNvSpPr/>
          <p:nvPr/>
        </p:nvSpPr>
        <p:spPr>
          <a:xfrm>
            <a:off x="2078496" y="109765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1" name="Google Shape;185;p19">
            <a:extLst>
              <a:ext uri="{FF2B5EF4-FFF2-40B4-BE49-F238E27FC236}">
                <a16:creationId xmlns:a16="http://schemas.microsoft.com/office/drawing/2014/main" id="{020B2BA2-8811-2688-C0BC-B257B06FB010}"/>
              </a:ext>
              <a:ext uri="{C183D7F6-B498-43B3-948B-1728B52AA6E4}">
                <adec:decorative xmlns:adec="http://schemas.microsoft.com/office/drawing/2017/decorative" val="1"/>
              </a:ext>
            </a:extLst>
          </p:cNvPr>
          <p:cNvSpPr/>
          <p:nvPr/>
        </p:nvSpPr>
        <p:spPr>
          <a:xfrm>
            <a:off x="480619" y="2616787"/>
            <a:ext cx="1486191" cy="573947"/>
          </a:xfrm>
          <a:prstGeom prst="roundRect">
            <a:avLst>
              <a:gd name="adj" fmla="val 16667"/>
            </a:avLst>
          </a:prstGeom>
          <a:solidFill>
            <a:srgbClr val="EDF9E0"/>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8" name="Google Shape;192;p19">
            <a:extLst>
              <a:ext uri="{FF2B5EF4-FFF2-40B4-BE49-F238E27FC236}">
                <a16:creationId xmlns:a16="http://schemas.microsoft.com/office/drawing/2014/main" id="{374EB080-F13A-EEA3-9A14-1798D258B444}"/>
              </a:ext>
              <a:ext uri="{C183D7F6-B498-43B3-948B-1728B52AA6E4}">
                <adec:decorative xmlns:adec="http://schemas.microsoft.com/office/drawing/2017/decorative" val="1"/>
              </a:ext>
            </a:extLst>
          </p:cNvPr>
          <p:cNvSpPr/>
          <p:nvPr/>
        </p:nvSpPr>
        <p:spPr>
          <a:xfrm>
            <a:off x="3211968" y="5144850"/>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9" name="Google Shape;193;p19">
            <a:extLst>
              <a:ext uri="{FF2B5EF4-FFF2-40B4-BE49-F238E27FC236}">
                <a16:creationId xmlns:a16="http://schemas.microsoft.com/office/drawing/2014/main" id="{D5BFF143-962E-7185-5C54-78BE61CAE39E}"/>
              </a:ext>
              <a:ext uri="{C183D7F6-B498-43B3-948B-1728B52AA6E4}">
                <adec:decorative xmlns:adec="http://schemas.microsoft.com/office/drawing/2017/decorative" val="1"/>
              </a:ext>
            </a:extLst>
          </p:cNvPr>
          <p:cNvSpPr/>
          <p:nvPr/>
        </p:nvSpPr>
        <p:spPr>
          <a:xfrm>
            <a:off x="5411457" y="6002341"/>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5" name="Google Shape;189;p19">
            <a:extLst>
              <a:ext uri="{FF2B5EF4-FFF2-40B4-BE49-F238E27FC236}">
                <a16:creationId xmlns:a16="http://schemas.microsoft.com/office/drawing/2014/main" id="{C261103F-DDC6-5F6A-69E5-EC0066C90123}"/>
              </a:ext>
              <a:ext uri="{C183D7F6-B498-43B3-948B-1728B52AA6E4}">
                <adec:decorative xmlns:adec="http://schemas.microsoft.com/office/drawing/2017/decorative" val="1"/>
              </a:ext>
            </a:extLst>
          </p:cNvPr>
          <p:cNvSpPr/>
          <p:nvPr/>
        </p:nvSpPr>
        <p:spPr>
          <a:xfrm>
            <a:off x="10178427" y="2329813"/>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dirty="0">
                <a:cs typeface="Arial" panose="020B0604020202020204" pitchFamily="34" charset="0"/>
                <a:sym typeface="Montserrat"/>
              </a:rPr>
              <a:t>v</a:t>
            </a:r>
            <a:endParaRPr dirty="0">
              <a:cs typeface="Arial" panose="020B0604020202020204" pitchFamily="34" charset="0"/>
              <a:sym typeface="Montserrat"/>
            </a:endParaRPr>
          </a:p>
        </p:txBody>
      </p:sp>
      <p:sp>
        <p:nvSpPr>
          <p:cNvPr id="16" name="Google Shape;190;p19">
            <a:extLst>
              <a:ext uri="{FF2B5EF4-FFF2-40B4-BE49-F238E27FC236}">
                <a16:creationId xmlns:a16="http://schemas.microsoft.com/office/drawing/2014/main" id="{68559753-4E30-5B95-570F-CB97FE13776F}"/>
              </a:ext>
              <a:ext uri="{C183D7F6-B498-43B3-948B-1728B52AA6E4}">
                <adec:decorative xmlns:adec="http://schemas.microsoft.com/office/drawing/2017/decorative" val="1"/>
              </a:ext>
            </a:extLst>
          </p:cNvPr>
          <p:cNvSpPr/>
          <p:nvPr/>
        </p:nvSpPr>
        <p:spPr>
          <a:xfrm>
            <a:off x="7756259" y="1078141"/>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17" name="Google Shape;191;p19">
            <a:extLst>
              <a:ext uri="{FF2B5EF4-FFF2-40B4-BE49-F238E27FC236}">
                <a16:creationId xmlns:a16="http://schemas.microsoft.com/office/drawing/2014/main" id="{2F1130D1-7DB1-1480-DA54-D8C1DBA661DE}"/>
              </a:ext>
              <a:ext uri="{C183D7F6-B498-43B3-948B-1728B52AA6E4}">
                <adec:decorative xmlns:adec="http://schemas.microsoft.com/office/drawing/2017/decorative" val="1"/>
              </a:ext>
            </a:extLst>
          </p:cNvPr>
          <p:cNvSpPr/>
          <p:nvPr/>
        </p:nvSpPr>
        <p:spPr>
          <a:xfrm>
            <a:off x="7954622" y="3609334"/>
            <a:ext cx="1486191" cy="573947"/>
          </a:xfrm>
          <a:prstGeom prst="roundRect">
            <a:avLst>
              <a:gd name="adj" fmla="val 16667"/>
            </a:avLst>
          </a:prstGeom>
          <a:solidFill>
            <a:srgbClr val="FAE6C2"/>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sp>
        <p:nvSpPr>
          <p:cNvPr id="69" name="Google Shape;193;p19">
            <a:extLst>
              <a:ext uri="{FF2B5EF4-FFF2-40B4-BE49-F238E27FC236}">
                <a16:creationId xmlns:a16="http://schemas.microsoft.com/office/drawing/2014/main" id="{67BB86EF-33EA-0E28-2F9E-FBDCD1C78DAA}"/>
              </a:ext>
              <a:ext uri="{C183D7F6-B498-43B3-948B-1728B52AA6E4}">
                <adec:decorative xmlns:adec="http://schemas.microsoft.com/office/drawing/2017/decorative" val="1"/>
              </a:ext>
            </a:extLst>
          </p:cNvPr>
          <p:cNvSpPr/>
          <p:nvPr/>
        </p:nvSpPr>
        <p:spPr>
          <a:xfrm>
            <a:off x="7582191" y="5290052"/>
            <a:ext cx="1486191" cy="573947"/>
          </a:xfrm>
          <a:prstGeom prst="roundRect">
            <a:avLst>
              <a:gd name="adj" fmla="val 16667"/>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dirty="0">
              <a:cs typeface="Arial" panose="020B0604020202020204" pitchFamily="34" charset="0"/>
              <a:sym typeface="Montserrat"/>
            </a:endParaRPr>
          </a:p>
        </p:txBody>
      </p:sp>
      <p:grpSp>
        <p:nvGrpSpPr>
          <p:cNvPr id="14" name="Group 13">
            <a:extLst>
              <a:ext uri="{FF2B5EF4-FFF2-40B4-BE49-F238E27FC236}">
                <a16:creationId xmlns:a16="http://schemas.microsoft.com/office/drawing/2014/main" id="{5FF7FF40-7F2F-36E8-E0AB-48741C370448}"/>
              </a:ext>
              <a:ext uri="{C183D7F6-B498-43B3-948B-1728B52AA6E4}">
                <adec:decorative xmlns:adec="http://schemas.microsoft.com/office/drawing/2017/decorative" val="1"/>
              </a:ext>
            </a:extLst>
          </p:cNvPr>
          <p:cNvGrpSpPr/>
          <p:nvPr/>
        </p:nvGrpSpPr>
        <p:grpSpPr>
          <a:xfrm>
            <a:off x="1966810" y="1652088"/>
            <a:ext cx="8211617" cy="4350253"/>
            <a:chOff x="1966810" y="1652088"/>
            <a:chExt cx="8211617" cy="4350253"/>
          </a:xfrm>
        </p:grpSpPr>
        <p:grpSp>
          <p:nvGrpSpPr>
            <p:cNvPr id="6" name="Group 5">
              <a:extLst>
                <a:ext uri="{FF2B5EF4-FFF2-40B4-BE49-F238E27FC236}">
                  <a16:creationId xmlns:a16="http://schemas.microsoft.com/office/drawing/2014/main" id="{8B82AF5C-CEBD-AE16-D46D-0C34A4B0C55E}"/>
                </a:ext>
              </a:extLst>
            </p:cNvPr>
            <p:cNvGrpSpPr/>
            <p:nvPr/>
          </p:nvGrpSpPr>
          <p:grpSpPr>
            <a:xfrm>
              <a:off x="6959465" y="1652088"/>
              <a:ext cx="3218962" cy="1957246"/>
              <a:chOff x="6959465" y="1652088"/>
              <a:chExt cx="3218962" cy="1957246"/>
            </a:xfrm>
          </p:grpSpPr>
          <p:cxnSp>
            <p:nvCxnSpPr>
              <p:cNvPr id="20" name="Google Shape;194;p19">
                <a:extLst>
                  <a:ext uri="{FF2B5EF4-FFF2-40B4-BE49-F238E27FC236}">
                    <a16:creationId xmlns:a16="http://schemas.microsoft.com/office/drawing/2014/main" id="{7F02737D-351D-9B8B-50C3-86923533B896}"/>
                  </a:ext>
                  <a:ext uri="{C183D7F6-B498-43B3-948B-1728B52AA6E4}">
                    <adec:decorative xmlns:adec="http://schemas.microsoft.com/office/drawing/2017/decorative" val="1"/>
                  </a:ext>
                </a:extLst>
              </p:cNvPr>
              <p:cNvCxnSpPr>
                <a:cxnSpLocks/>
                <a:stCxn id="10" idx="1"/>
              </p:cNvCxnSpPr>
              <p:nvPr/>
            </p:nvCxnSpPr>
            <p:spPr>
              <a:xfrm flipH="1">
                <a:off x="6959465" y="2523908"/>
                <a:ext cx="796795" cy="533881"/>
              </a:xfrm>
              <a:prstGeom prst="straightConnector1">
                <a:avLst/>
              </a:prstGeom>
              <a:noFill/>
              <a:ln w="19050" cap="flat" cmpd="sng">
                <a:solidFill>
                  <a:srgbClr val="9B6808"/>
                </a:solidFill>
                <a:prstDash val="solid"/>
                <a:round/>
                <a:headEnd type="none" w="med" len="med"/>
                <a:tailEnd type="none" w="med" len="med"/>
              </a:ln>
              <a:effectLst/>
            </p:spPr>
          </p:cxnSp>
          <p:cxnSp>
            <p:nvCxnSpPr>
              <p:cNvPr id="30" name="Google Shape;204;p19">
                <a:extLst>
                  <a:ext uri="{FF2B5EF4-FFF2-40B4-BE49-F238E27FC236}">
                    <a16:creationId xmlns:a16="http://schemas.microsoft.com/office/drawing/2014/main" id="{A7E46D8B-CCAF-A0BA-FA2B-16327170A95B}"/>
                  </a:ext>
                  <a:ext uri="{C183D7F6-B498-43B3-948B-1728B52AA6E4}">
                    <adec:decorative xmlns:adec="http://schemas.microsoft.com/office/drawing/2017/decorative" val="1"/>
                  </a:ext>
                </a:extLst>
              </p:cNvPr>
              <p:cNvCxnSpPr>
                <a:stCxn id="10" idx="3"/>
                <a:endCxn id="15" idx="1"/>
              </p:cNvCxnSpPr>
              <p:nvPr/>
            </p:nvCxnSpPr>
            <p:spPr>
              <a:xfrm>
                <a:off x="9242451" y="2523908"/>
                <a:ext cx="935976" cy="92879"/>
              </a:xfrm>
              <a:prstGeom prst="straightConnector1">
                <a:avLst/>
              </a:prstGeom>
              <a:noFill/>
              <a:ln w="19050" cap="flat" cmpd="sng">
                <a:solidFill>
                  <a:srgbClr val="9B6808"/>
                </a:solidFill>
                <a:prstDash val="solid"/>
                <a:round/>
                <a:headEnd type="none" w="med" len="med"/>
                <a:tailEnd type="none" w="med" len="med"/>
              </a:ln>
              <a:effectLst/>
            </p:spPr>
          </p:cxnSp>
          <p:cxnSp>
            <p:nvCxnSpPr>
              <p:cNvPr id="31" name="Google Shape;205;p19">
                <a:extLst>
                  <a:ext uri="{FF2B5EF4-FFF2-40B4-BE49-F238E27FC236}">
                    <a16:creationId xmlns:a16="http://schemas.microsoft.com/office/drawing/2014/main" id="{F761DCBB-5E78-305C-2206-40F3AFA4CE21}"/>
                  </a:ext>
                  <a:ext uri="{C183D7F6-B498-43B3-948B-1728B52AA6E4}">
                    <adec:decorative xmlns:adec="http://schemas.microsoft.com/office/drawing/2017/decorative" val="1"/>
                  </a:ext>
                </a:extLst>
              </p:cNvPr>
              <p:cNvCxnSpPr>
                <a:cxnSpLocks/>
                <a:stCxn id="10" idx="0"/>
                <a:endCxn id="16" idx="2"/>
              </p:cNvCxnSpPr>
              <p:nvPr/>
            </p:nvCxnSpPr>
            <p:spPr>
              <a:xfrm flipH="1" flipV="1">
                <a:off x="8499355" y="1652088"/>
                <a:ext cx="1" cy="584846"/>
              </a:xfrm>
              <a:prstGeom prst="straightConnector1">
                <a:avLst/>
              </a:prstGeom>
              <a:noFill/>
              <a:ln w="19050" cap="flat" cmpd="sng">
                <a:solidFill>
                  <a:srgbClr val="9B6808"/>
                </a:solidFill>
                <a:prstDash val="solid"/>
                <a:round/>
                <a:headEnd type="none" w="med" len="med"/>
                <a:tailEnd type="none" w="med" len="med"/>
              </a:ln>
              <a:effectLst/>
            </p:spPr>
          </p:cxnSp>
          <p:cxnSp>
            <p:nvCxnSpPr>
              <p:cNvPr id="32" name="Google Shape;206;p19">
                <a:extLst>
                  <a:ext uri="{FF2B5EF4-FFF2-40B4-BE49-F238E27FC236}">
                    <a16:creationId xmlns:a16="http://schemas.microsoft.com/office/drawing/2014/main" id="{7F8CD16A-5A77-164E-F7E5-FE360D6342E3}"/>
                  </a:ext>
                  <a:ext uri="{C183D7F6-B498-43B3-948B-1728B52AA6E4}">
                    <adec:decorative xmlns:adec="http://schemas.microsoft.com/office/drawing/2017/decorative" val="1"/>
                  </a:ext>
                </a:extLst>
              </p:cNvPr>
              <p:cNvCxnSpPr>
                <a:stCxn id="10" idx="2"/>
                <a:endCxn id="17" idx="0"/>
              </p:cNvCxnSpPr>
              <p:nvPr/>
            </p:nvCxnSpPr>
            <p:spPr>
              <a:xfrm>
                <a:off x="8499356" y="2810881"/>
                <a:ext cx="198362" cy="798453"/>
              </a:xfrm>
              <a:prstGeom prst="straightConnector1">
                <a:avLst/>
              </a:prstGeom>
              <a:noFill/>
              <a:ln w="19050" cap="flat" cmpd="sng">
                <a:solidFill>
                  <a:srgbClr val="9B6808"/>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A069A100-1172-20D9-4ED6-F1EF153C69F3}"/>
                </a:ext>
              </a:extLst>
            </p:cNvPr>
            <p:cNvGrpSpPr/>
            <p:nvPr/>
          </p:nvGrpSpPr>
          <p:grpSpPr>
            <a:xfrm>
              <a:off x="4698159" y="4049970"/>
              <a:ext cx="2884032" cy="1952371"/>
              <a:chOff x="4698159" y="4049970"/>
              <a:chExt cx="2884032" cy="1952371"/>
            </a:xfrm>
          </p:grpSpPr>
          <p:cxnSp>
            <p:nvCxnSpPr>
              <p:cNvPr id="23" name="Google Shape;197;p19">
                <a:extLst>
                  <a:ext uri="{FF2B5EF4-FFF2-40B4-BE49-F238E27FC236}">
                    <a16:creationId xmlns:a16="http://schemas.microsoft.com/office/drawing/2014/main" id="{AF07E0DD-BDBB-C9B1-5D16-5F6E8ECEA7BB}"/>
                  </a:ext>
                  <a:ext uri="{C183D7F6-B498-43B3-948B-1728B52AA6E4}">
                    <adec:decorative xmlns:adec="http://schemas.microsoft.com/office/drawing/2017/decorative" val="1"/>
                  </a:ext>
                </a:extLst>
              </p:cNvPr>
              <p:cNvCxnSpPr>
                <a:cxnSpLocks/>
                <a:stCxn id="5" idx="2"/>
                <a:endCxn id="8" idx="0"/>
              </p:cNvCxnSpPr>
              <p:nvPr/>
            </p:nvCxnSpPr>
            <p:spPr>
              <a:xfrm>
                <a:off x="6054719" y="4049970"/>
                <a:ext cx="41281" cy="811336"/>
              </a:xfrm>
              <a:prstGeom prst="straightConnector1">
                <a:avLst/>
              </a:prstGeom>
              <a:noFill/>
              <a:ln w="19050" cap="flat" cmpd="sng">
                <a:solidFill>
                  <a:srgbClr val="007A8A"/>
                </a:solidFill>
                <a:prstDash val="solid"/>
                <a:round/>
                <a:headEnd type="none" w="med" len="med"/>
                <a:tailEnd type="none" w="med" len="med"/>
              </a:ln>
              <a:effectLst/>
            </p:spPr>
          </p:cxnSp>
          <p:cxnSp>
            <p:nvCxnSpPr>
              <p:cNvPr id="26" name="Google Shape;200;p19">
                <a:extLst>
                  <a:ext uri="{FF2B5EF4-FFF2-40B4-BE49-F238E27FC236}">
                    <a16:creationId xmlns:a16="http://schemas.microsoft.com/office/drawing/2014/main" id="{C9563FAD-346F-EF19-AD8A-84731634051E}"/>
                  </a:ext>
                  <a:ext uri="{C183D7F6-B498-43B3-948B-1728B52AA6E4}">
                    <adec:decorative xmlns:adec="http://schemas.microsoft.com/office/drawing/2017/decorative" val="1"/>
                  </a:ext>
                </a:extLst>
              </p:cNvPr>
              <p:cNvCxnSpPr>
                <a:stCxn id="8" idx="1"/>
                <a:endCxn id="18" idx="3"/>
              </p:cNvCxnSpPr>
              <p:nvPr/>
            </p:nvCxnSpPr>
            <p:spPr>
              <a:xfrm flipH="1">
                <a:off x="4698159" y="5148280"/>
                <a:ext cx="654745" cy="283544"/>
              </a:xfrm>
              <a:prstGeom prst="straightConnector1">
                <a:avLst/>
              </a:prstGeom>
              <a:noFill/>
              <a:ln w="19050" cap="flat" cmpd="sng">
                <a:solidFill>
                  <a:srgbClr val="007A8A"/>
                </a:solidFill>
                <a:prstDash val="solid"/>
                <a:round/>
                <a:headEnd type="none" w="med" len="med"/>
                <a:tailEnd type="none" w="med" len="med"/>
              </a:ln>
              <a:effectLst/>
            </p:spPr>
          </p:cxnSp>
          <p:cxnSp>
            <p:nvCxnSpPr>
              <p:cNvPr id="27" name="Google Shape;201;p19">
                <a:extLst>
                  <a:ext uri="{FF2B5EF4-FFF2-40B4-BE49-F238E27FC236}">
                    <a16:creationId xmlns:a16="http://schemas.microsoft.com/office/drawing/2014/main" id="{3283253B-F1E4-8470-6036-50F55FFD4557}"/>
                  </a:ext>
                  <a:ext uri="{C183D7F6-B498-43B3-948B-1728B52AA6E4}">
                    <adec:decorative xmlns:adec="http://schemas.microsoft.com/office/drawing/2017/decorative" val="1"/>
                  </a:ext>
                </a:extLst>
              </p:cNvPr>
              <p:cNvCxnSpPr>
                <a:stCxn id="8" idx="2"/>
                <a:endCxn id="19" idx="0"/>
              </p:cNvCxnSpPr>
              <p:nvPr/>
            </p:nvCxnSpPr>
            <p:spPr>
              <a:xfrm>
                <a:off x="6096000" y="5435253"/>
                <a:ext cx="58553" cy="567088"/>
              </a:xfrm>
              <a:prstGeom prst="straightConnector1">
                <a:avLst/>
              </a:prstGeom>
              <a:noFill/>
              <a:ln w="19050" cap="flat" cmpd="sng">
                <a:solidFill>
                  <a:srgbClr val="007A8A"/>
                </a:solidFill>
                <a:prstDash val="solid"/>
                <a:round/>
                <a:headEnd type="none" w="med" len="med"/>
                <a:tailEnd type="none" w="med" len="med"/>
              </a:ln>
              <a:effectLst/>
            </p:spPr>
          </p:cxnSp>
          <p:cxnSp>
            <p:nvCxnSpPr>
              <p:cNvPr id="70" name="Google Shape;201;p19">
                <a:extLst>
                  <a:ext uri="{FF2B5EF4-FFF2-40B4-BE49-F238E27FC236}">
                    <a16:creationId xmlns:a16="http://schemas.microsoft.com/office/drawing/2014/main" id="{55A72DE2-13D8-D660-6718-EA6B7E16CEC4}"/>
                  </a:ext>
                  <a:ext uri="{C183D7F6-B498-43B3-948B-1728B52AA6E4}">
                    <adec:decorative xmlns:adec="http://schemas.microsoft.com/office/drawing/2017/decorative" val="1"/>
                  </a:ext>
                </a:extLst>
              </p:cNvPr>
              <p:cNvCxnSpPr>
                <a:cxnSpLocks/>
                <a:stCxn id="8" idx="3"/>
                <a:endCxn id="69" idx="1"/>
              </p:cNvCxnSpPr>
              <p:nvPr/>
            </p:nvCxnSpPr>
            <p:spPr>
              <a:xfrm>
                <a:off x="6839095" y="5148280"/>
                <a:ext cx="743096" cy="428746"/>
              </a:xfrm>
              <a:prstGeom prst="straightConnector1">
                <a:avLst/>
              </a:prstGeom>
              <a:noFill/>
              <a:ln w="19050" cap="flat" cmpd="sng">
                <a:solidFill>
                  <a:srgbClr val="007A8A"/>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0D3ECEC8-D529-811D-3797-656B390CE5E3}"/>
                </a:ext>
              </a:extLst>
            </p:cNvPr>
            <p:cNvGrpSpPr/>
            <p:nvPr/>
          </p:nvGrpSpPr>
          <p:grpSpPr>
            <a:xfrm>
              <a:off x="1966810" y="1671604"/>
              <a:ext cx="3175285" cy="2445672"/>
              <a:chOff x="1966810" y="1671604"/>
              <a:chExt cx="3175285" cy="2445672"/>
            </a:xfrm>
          </p:grpSpPr>
          <p:cxnSp>
            <p:nvCxnSpPr>
              <p:cNvPr id="21" name="Google Shape;195;p19">
                <a:extLst>
                  <a:ext uri="{FF2B5EF4-FFF2-40B4-BE49-F238E27FC236}">
                    <a16:creationId xmlns:a16="http://schemas.microsoft.com/office/drawing/2014/main" id="{D2D5983C-4CE6-6C29-E1CC-F275497A1C72}"/>
                  </a:ext>
                  <a:ext uri="{C183D7F6-B498-43B3-948B-1728B52AA6E4}">
                    <adec:decorative xmlns:adec="http://schemas.microsoft.com/office/drawing/2017/decorative" val="1"/>
                  </a:ext>
                </a:extLst>
              </p:cNvPr>
              <p:cNvCxnSpPr>
                <a:cxnSpLocks/>
                <a:endCxn id="7" idx="3"/>
              </p:cNvCxnSpPr>
              <p:nvPr/>
            </p:nvCxnSpPr>
            <p:spPr>
              <a:xfrm flipH="1" flipV="1">
                <a:off x="4590997" y="2718001"/>
                <a:ext cx="551098" cy="387764"/>
              </a:xfrm>
              <a:prstGeom prst="straightConnector1">
                <a:avLst/>
              </a:prstGeom>
              <a:noFill/>
              <a:ln w="19050" cap="flat" cmpd="sng">
                <a:solidFill>
                  <a:srgbClr val="427B2D"/>
                </a:solidFill>
                <a:prstDash val="solid"/>
                <a:round/>
                <a:headEnd type="none" w="med" len="med"/>
                <a:tailEnd type="none" w="med" len="med"/>
              </a:ln>
              <a:effectLst/>
            </p:spPr>
          </p:cxnSp>
          <p:cxnSp>
            <p:nvCxnSpPr>
              <p:cNvPr id="24" name="Google Shape;198;p19">
                <a:extLst>
                  <a:ext uri="{FF2B5EF4-FFF2-40B4-BE49-F238E27FC236}">
                    <a16:creationId xmlns:a16="http://schemas.microsoft.com/office/drawing/2014/main" id="{C0D92A77-4E35-199F-EDAA-C49BD4FAEA76}"/>
                  </a:ext>
                  <a:ext uri="{C183D7F6-B498-43B3-948B-1728B52AA6E4}">
                    <adec:decorative xmlns:adec="http://schemas.microsoft.com/office/drawing/2017/decorative" val="1"/>
                  </a:ext>
                </a:extLst>
              </p:cNvPr>
              <p:cNvCxnSpPr>
                <a:stCxn id="7" idx="0"/>
                <a:endCxn id="12" idx="2"/>
              </p:cNvCxnSpPr>
              <p:nvPr/>
            </p:nvCxnSpPr>
            <p:spPr>
              <a:xfrm flipH="1" flipV="1">
                <a:off x="2821592" y="1671604"/>
                <a:ext cx="1026310" cy="759423"/>
              </a:xfrm>
              <a:prstGeom prst="straightConnector1">
                <a:avLst/>
              </a:prstGeom>
              <a:noFill/>
              <a:ln w="19050" cap="flat" cmpd="sng">
                <a:solidFill>
                  <a:srgbClr val="427B2D"/>
                </a:solidFill>
                <a:prstDash val="solid"/>
                <a:round/>
                <a:headEnd type="none" w="med" len="med"/>
                <a:tailEnd type="none" w="med" len="med"/>
              </a:ln>
              <a:effectLst/>
            </p:spPr>
          </p:cxnSp>
          <p:cxnSp>
            <p:nvCxnSpPr>
              <p:cNvPr id="25" name="Google Shape;199;p19">
                <a:extLst>
                  <a:ext uri="{FF2B5EF4-FFF2-40B4-BE49-F238E27FC236}">
                    <a16:creationId xmlns:a16="http://schemas.microsoft.com/office/drawing/2014/main" id="{8FE9F9F3-B907-CE09-1E7D-81F219812907}"/>
                  </a:ext>
                  <a:ext uri="{C183D7F6-B498-43B3-948B-1728B52AA6E4}">
                    <adec:decorative xmlns:adec="http://schemas.microsoft.com/office/drawing/2017/decorative" val="1"/>
                  </a:ext>
                </a:extLst>
              </p:cNvPr>
              <p:cNvCxnSpPr>
                <a:stCxn id="7" idx="1"/>
                <a:endCxn id="11" idx="3"/>
              </p:cNvCxnSpPr>
              <p:nvPr/>
            </p:nvCxnSpPr>
            <p:spPr>
              <a:xfrm flipH="1">
                <a:off x="1966810" y="2718001"/>
                <a:ext cx="1137996" cy="185760"/>
              </a:xfrm>
              <a:prstGeom prst="straightConnector1">
                <a:avLst/>
              </a:prstGeom>
              <a:noFill/>
              <a:ln w="19050" cap="flat" cmpd="sng">
                <a:solidFill>
                  <a:srgbClr val="427B2D"/>
                </a:solidFill>
                <a:prstDash val="solid"/>
                <a:round/>
                <a:headEnd type="none" w="med" len="med"/>
                <a:tailEnd type="none" w="med" len="med"/>
              </a:ln>
              <a:effectLst/>
            </p:spPr>
          </p:cxnSp>
          <p:cxnSp>
            <p:nvCxnSpPr>
              <p:cNvPr id="73" name="Google Shape;199;p19">
                <a:extLst>
                  <a:ext uri="{FF2B5EF4-FFF2-40B4-BE49-F238E27FC236}">
                    <a16:creationId xmlns:a16="http://schemas.microsoft.com/office/drawing/2014/main" id="{AF4CBD70-24C9-C23D-9A7E-3C54A817F4B2}"/>
                  </a:ext>
                  <a:ext uri="{C183D7F6-B498-43B3-948B-1728B52AA6E4}">
                    <adec:decorative xmlns:adec="http://schemas.microsoft.com/office/drawing/2017/decorative" val="1"/>
                  </a:ext>
                </a:extLst>
              </p:cNvPr>
              <p:cNvCxnSpPr>
                <a:cxnSpLocks/>
                <a:stCxn id="7" idx="2"/>
                <a:endCxn id="74" idx="3"/>
              </p:cNvCxnSpPr>
              <p:nvPr/>
            </p:nvCxnSpPr>
            <p:spPr>
              <a:xfrm flipH="1">
                <a:off x="3453001" y="3004974"/>
                <a:ext cx="394901" cy="1112302"/>
              </a:xfrm>
              <a:prstGeom prst="straightConnector1">
                <a:avLst/>
              </a:prstGeom>
              <a:noFill/>
              <a:ln w="19050" cap="flat" cmpd="sng">
                <a:solidFill>
                  <a:srgbClr val="427B2D"/>
                </a:solidFill>
                <a:prstDash val="solid"/>
                <a:round/>
                <a:headEnd type="none" w="med" len="med"/>
                <a:tailEnd type="none" w="med" len="med"/>
              </a:ln>
              <a:effectLst/>
            </p:spPr>
          </p:cxnSp>
        </p:grpSp>
      </p:grpSp>
    </p:spTree>
    <p:extLst>
      <p:ext uri="{BB962C8B-B14F-4D97-AF65-F5344CB8AC3E}">
        <p14:creationId xmlns:p14="http://schemas.microsoft.com/office/powerpoint/2010/main" val="310053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EDA812-E9CC-AD42-D631-C1E46D9F16D8}"/>
              </a:ext>
            </a:extLst>
          </p:cNvPr>
          <p:cNvSpPr>
            <a:spLocks noGrp="1"/>
          </p:cNvSpPr>
          <p:nvPr>
            <p:ph type="title"/>
          </p:nvPr>
        </p:nvSpPr>
        <p:spPr/>
        <p:txBody>
          <a:bodyPr/>
          <a:lstStyle/>
          <a:p>
            <a:r>
              <a:rPr lang="en-AU" dirty="0"/>
              <a:t>Effective delivery (1)</a:t>
            </a:r>
          </a:p>
        </p:txBody>
      </p:sp>
      <p:sp>
        <p:nvSpPr>
          <p:cNvPr id="7" name="Text Placeholder 6">
            <a:extLst>
              <a:ext uri="{FF2B5EF4-FFF2-40B4-BE49-F238E27FC236}">
                <a16:creationId xmlns:a16="http://schemas.microsoft.com/office/drawing/2014/main" id="{F51467AA-265B-E812-0688-BAB34D938402}"/>
              </a:ext>
            </a:extLst>
          </p:cNvPr>
          <p:cNvSpPr>
            <a:spLocks noGrp="1"/>
          </p:cNvSpPr>
          <p:nvPr>
            <p:ph type="body" sz="quarter" idx="18"/>
          </p:nvPr>
        </p:nvSpPr>
        <p:spPr/>
        <p:txBody>
          <a:bodyPr/>
          <a:lstStyle/>
          <a:p>
            <a:r>
              <a:rPr lang="en-AU" dirty="0"/>
              <a:t>Revision of tools for effective delivery</a:t>
            </a:r>
          </a:p>
        </p:txBody>
      </p:sp>
      <p:graphicFrame>
        <p:nvGraphicFramePr>
          <p:cNvPr id="6" name="Table 5">
            <a:extLst>
              <a:ext uri="{FF2B5EF4-FFF2-40B4-BE49-F238E27FC236}">
                <a16:creationId xmlns:a16="http://schemas.microsoft.com/office/drawing/2014/main" id="{E20C0D0F-8DD5-4755-4B2B-841162B6872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88554761"/>
              </p:ext>
            </p:extLst>
          </p:nvPr>
        </p:nvGraphicFramePr>
        <p:xfrm>
          <a:off x="359999" y="1369454"/>
          <a:ext cx="11360946" cy="5181285"/>
        </p:xfrm>
        <a:graphic>
          <a:graphicData uri="http://schemas.openxmlformats.org/drawingml/2006/table">
            <a:tbl>
              <a:tblPr firstRow="1" bandRow="1">
                <a:tableStyleId>{69012ECD-51FC-41F1-AA8D-1B2483CD663E}</a:tableStyleId>
              </a:tblPr>
              <a:tblGrid>
                <a:gridCol w="2466328">
                  <a:extLst>
                    <a:ext uri="{9D8B030D-6E8A-4147-A177-3AD203B41FA5}">
                      <a16:colId xmlns:a16="http://schemas.microsoft.com/office/drawing/2014/main" val="3074108850"/>
                    </a:ext>
                  </a:extLst>
                </a:gridCol>
                <a:gridCol w="3040083">
                  <a:extLst>
                    <a:ext uri="{9D8B030D-6E8A-4147-A177-3AD203B41FA5}">
                      <a16:colId xmlns:a16="http://schemas.microsoft.com/office/drawing/2014/main" val="1104824397"/>
                    </a:ext>
                  </a:extLst>
                </a:gridCol>
                <a:gridCol w="5854535">
                  <a:extLst>
                    <a:ext uri="{9D8B030D-6E8A-4147-A177-3AD203B41FA5}">
                      <a16:colId xmlns:a16="http://schemas.microsoft.com/office/drawing/2014/main" val="526163634"/>
                    </a:ext>
                  </a:extLst>
                </a:gridCol>
              </a:tblGrid>
              <a:tr h="792477">
                <a:tc>
                  <a:txBody>
                    <a:bodyPr/>
                    <a:lstStyle/>
                    <a:p>
                      <a:pPr>
                        <a:lnSpc>
                          <a:spcPct val="150000"/>
                        </a:lnSpc>
                      </a:pPr>
                      <a:r>
                        <a:rPr lang="en-AU" dirty="0"/>
                        <a:t>Aspect of effective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What it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62144"/>
                  </a:ext>
                </a:extLst>
              </a:tr>
              <a:tr h="792477">
                <a:tc>
                  <a:txBody>
                    <a:bodyPr/>
                    <a:lstStyle/>
                    <a:p>
                      <a:pPr>
                        <a:lnSpc>
                          <a:spcPct val="150000"/>
                        </a:lnSpc>
                      </a:pPr>
                      <a:r>
                        <a:rPr lang="en-AU" dirty="0"/>
                        <a:t>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How fast or slow a speaker talks.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Short simple sentences to deliver key facts quickly, or long complex sentences that slow 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892900"/>
                  </a:ext>
                </a:extLst>
              </a:tr>
              <a:tr h="792477">
                <a:tc>
                  <a:txBody>
                    <a:bodyPr/>
                    <a:lstStyle/>
                    <a:p>
                      <a:pPr>
                        <a:lnSpc>
                          <a:spcPct val="150000"/>
                        </a:lnSpc>
                      </a:pPr>
                      <a:r>
                        <a:rPr lang="en-AU" dirty="0"/>
                        <a:t>Pause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Moment when speaker deliberately stops.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Used at a break from one point to the next, pause for effect of when asking 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92389"/>
                  </a:ext>
                </a:extLst>
              </a:tr>
              <a:tr h="792477">
                <a:tc>
                  <a:txBody>
                    <a:bodyPr/>
                    <a:lstStyle/>
                    <a:p>
                      <a:pPr>
                        <a:lnSpc>
                          <a:spcPct val="150000"/>
                        </a:lnSpc>
                      </a:pPr>
                      <a:r>
                        <a:rPr lang="en-AU" dirty="0"/>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The emphasis on words or syllables.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May say sounds or words louder, use exclamation or change pitch when asking a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93326"/>
                  </a:ext>
                </a:extLst>
              </a:tr>
              <a:tr h="792477">
                <a:tc>
                  <a:txBody>
                    <a:bodyPr/>
                    <a:lstStyle/>
                    <a:p>
                      <a:pPr>
                        <a:lnSpc>
                          <a:spcPct val="150000"/>
                        </a:lnSpc>
                      </a:pPr>
                      <a:r>
                        <a:rPr lang="en-AU" dirty="0"/>
                        <a:t>Pitch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How high or low a voice sounds.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Pitch may go higher when asking a question or lower when approaching a full 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035470"/>
                  </a:ext>
                </a:extLst>
              </a:tr>
              <a:tr h="792477">
                <a:tc>
                  <a:txBody>
                    <a:bodyPr/>
                    <a:lstStyle/>
                    <a:p>
                      <a:pPr>
                        <a:lnSpc>
                          <a:spcPct val="150000"/>
                        </a:lnSpc>
                      </a:pPr>
                      <a:r>
                        <a:rPr lang="en-AU" dirty="0"/>
                        <a:t>Intonation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The rise and fall of a speaker’s pitch.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Vary the intonation to engage your audience – speaking in a monotone or single pitch can bore your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873828"/>
                  </a:ext>
                </a:extLst>
              </a:tr>
            </a:tbl>
          </a:graphicData>
        </a:graphic>
      </p:graphicFrame>
    </p:spTree>
    <p:extLst>
      <p:ext uri="{BB962C8B-B14F-4D97-AF65-F5344CB8AC3E}">
        <p14:creationId xmlns:p14="http://schemas.microsoft.com/office/powerpoint/2010/main" val="11681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B53B1-E9D0-DF2F-A896-2367D8F3C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1DC5AD-F330-9AE0-E42C-969DA501152F}"/>
              </a:ext>
            </a:extLst>
          </p:cNvPr>
          <p:cNvSpPr>
            <a:spLocks noGrp="1"/>
          </p:cNvSpPr>
          <p:nvPr>
            <p:ph type="title"/>
          </p:nvPr>
        </p:nvSpPr>
        <p:spPr/>
        <p:txBody>
          <a:bodyPr/>
          <a:lstStyle/>
          <a:p>
            <a:r>
              <a:rPr lang="en-AU" dirty="0"/>
              <a:t>Effective delivery (2)</a:t>
            </a:r>
          </a:p>
        </p:txBody>
      </p:sp>
      <p:sp>
        <p:nvSpPr>
          <p:cNvPr id="7" name="Text Placeholder 6">
            <a:extLst>
              <a:ext uri="{FF2B5EF4-FFF2-40B4-BE49-F238E27FC236}">
                <a16:creationId xmlns:a16="http://schemas.microsoft.com/office/drawing/2014/main" id="{C83E9D12-1DCA-12D1-6568-600418F14126}"/>
              </a:ext>
            </a:extLst>
          </p:cNvPr>
          <p:cNvSpPr>
            <a:spLocks noGrp="1"/>
          </p:cNvSpPr>
          <p:nvPr>
            <p:ph type="body" sz="quarter" idx="18"/>
          </p:nvPr>
        </p:nvSpPr>
        <p:spPr/>
        <p:txBody>
          <a:bodyPr/>
          <a:lstStyle/>
          <a:p>
            <a:r>
              <a:rPr lang="en-AU" dirty="0"/>
              <a:t>Revision of tools for effective delivery</a:t>
            </a:r>
          </a:p>
        </p:txBody>
      </p:sp>
      <p:graphicFrame>
        <p:nvGraphicFramePr>
          <p:cNvPr id="6" name="Table 5">
            <a:extLst>
              <a:ext uri="{FF2B5EF4-FFF2-40B4-BE49-F238E27FC236}">
                <a16:creationId xmlns:a16="http://schemas.microsoft.com/office/drawing/2014/main" id="{5C2D5E19-2E01-FBA2-C7DB-43DBC30FE2FA}"/>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94974810"/>
              </p:ext>
            </p:extLst>
          </p:nvPr>
        </p:nvGraphicFramePr>
        <p:xfrm>
          <a:off x="359999" y="1369454"/>
          <a:ext cx="11360946" cy="5181285"/>
        </p:xfrm>
        <a:graphic>
          <a:graphicData uri="http://schemas.openxmlformats.org/drawingml/2006/table">
            <a:tbl>
              <a:tblPr firstRow="1" bandRow="1">
                <a:tableStyleId>{69012ECD-51FC-41F1-AA8D-1B2483CD663E}</a:tableStyleId>
              </a:tblPr>
              <a:tblGrid>
                <a:gridCol w="2466328">
                  <a:extLst>
                    <a:ext uri="{9D8B030D-6E8A-4147-A177-3AD203B41FA5}">
                      <a16:colId xmlns:a16="http://schemas.microsoft.com/office/drawing/2014/main" val="3074108850"/>
                    </a:ext>
                  </a:extLst>
                </a:gridCol>
                <a:gridCol w="3040083">
                  <a:extLst>
                    <a:ext uri="{9D8B030D-6E8A-4147-A177-3AD203B41FA5}">
                      <a16:colId xmlns:a16="http://schemas.microsoft.com/office/drawing/2014/main" val="1104824397"/>
                    </a:ext>
                  </a:extLst>
                </a:gridCol>
                <a:gridCol w="5854535">
                  <a:extLst>
                    <a:ext uri="{9D8B030D-6E8A-4147-A177-3AD203B41FA5}">
                      <a16:colId xmlns:a16="http://schemas.microsoft.com/office/drawing/2014/main" val="526163634"/>
                    </a:ext>
                  </a:extLst>
                </a:gridCol>
              </a:tblGrid>
              <a:tr h="792477">
                <a:tc>
                  <a:txBody>
                    <a:bodyPr/>
                    <a:lstStyle/>
                    <a:p>
                      <a:pPr>
                        <a:lnSpc>
                          <a:spcPct val="150000"/>
                        </a:lnSpc>
                      </a:pPr>
                      <a:r>
                        <a:rPr lang="en-AU" dirty="0"/>
                        <a:t>Aspect of effective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What it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62144"/>
                  </a:ext>
                </a:extLst>
              </a:tr>
              <a:tr h="792477">
                <a:tc>
                  <a:txBody>
                    <a:bodyPr/>
                    <a:lstStyle/>
                    <a:p>
                      <a:pPr>
                        <a:lnSpc>
                          <a:spcPct val="150000"/>
                        </a:lnSpc>
                      </a:pPr>
                      <a:r>
                        <a:rPr lang="en-AU" dirty="0"/>
                        <a:t>Tone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The emotion in a speaker’s voice.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Use exclamation to speak passionately or create a thoughtful tone through asking questions.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892900"/>
                  </a:ext>
                </a:extLst>
              </a:tr>
              <a:tr h="792477">
                <a:tc>
                  <a:txBody>
                    <a:bodyPr/>
                    <a:lstStyle/>
                    <a:p>
                      <a:pPr>
                        <a:lnSpc>
                          <a:spcPct val="150000"/>
                        </a:lnSpc>
                      </a:pPr>
                      <a:r>
                        <a:rPr lang="en-AU" dirty="0"/>
                        <a:t>Volume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How loud or quiet is the voice of the speaker?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It is important to project your voice so you can be heard, without yelling at your audience.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92389"/>
                  </a:ext>
                </a:extLst>
              </a:tr>
              <a:tr h="792477">
                <a:tc>
                  <a:txBody>
                    <a:bodyPr/>
                    <a:lstStyle/>
                    <a:p>
                      <a:pPr>
                        <a:lnSpc>
                          <a:spcPct val="150000"/>
                        </a:lnSpc>
                      </a:pPr>
                      <a:r>
                        <a:rPr lang="en-AU" dirty="0"/>
                        <a:t>Body language and hand gestures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Posture and movements to communicate.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Use hang gestures as appropriate to emphasise certain points. Stand or sit still and avoid fidgeting.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93326"/>
                  </a:ext>
                </a:extLst>
              </a:tr>
              <a:tr h="792477">
                <a:tc>
                  <a:txBody>
                    <a:bodyPr/>
                    <a:lstStyle/>
                    <a:p>
                      <a:pPr>
                        <a:lnSpc>
                          <a:spcPct val="150000"/>
                        </a:lnSpc>
                      </a:pPr>
                      <a:r>
                        <a:rPr lang="en-AU" dirty="0"/>
                        <a:t>Facial expression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Communicate your emotions through your 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Try to keep your facial expressions happy, relaxed, open and engaged, when speaking and listening.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035470"/>
                  </a:ext>
                </a:extLst>
              </a:tr>
              <a:tr h="792477">
                <a:tc>
                  <a:txBody>
                    <a:bodyPr/>
                    <a:lstStyle/>
                    <a:p>
                      <a:pPr>
                        <a:lnSpc>
                          <a:spcPct val="150000"/>
                        </a:lnSpc>
                      </a:pPr>
                      <a:r>
                        <a:rPr lang="en-AU" dirty="0"/>
                        <a:t>Eye contact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Looking directly at your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Engage members of your audience through natural eye contact, including turning your head as needed.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873828"/>
                  </a:ext>
                </a:extLst>
              </a:tr>
            </a:tbl>
          </a:graphicData>
        </a:graphic>
      </p:graphicFrame>
    </p:spTree>
    <p:extLst>
      <p:ext uri="{BB962C8B-B14F-4D97-AF65-F5344CB8AC3E}">
        <p14:creationId xmlns:p14="http://schemas.microsoft.com/office/powerpoint/2010/main" val="148785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F4B10-C900-D444-02AB-9ACCC4FD71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C1F14D-7B4A-00FB-5ED4-31A407340B99}"/>
              </a:ext>
            </a:extLst>
          </p:cNvPr>
          <p:cNvSpPr>
            <a:spLocks noGrp="1"/>
          </p:cNvSpPr>
          <p:nvPr>
            <p:ph type="title"/>
          </p:nvPr>
        </p:nvSpPr>
        <p:spPr/>
        <p:txBody>
          <a:bodyPr/>
          <a:lstStyle/>
          <a:p>
            <a:r>
              <a:rPr lang="en-AU" dirty="0"/>
              <a:t>Effective delivery (3)</a:t>
            </a:r>
          </a:p>
        </p:txBody>
      </p:sp>
      <p:sp>
        <p:nvSpPr>
          <p:cNvPr id="2" name="Text Placeholder 1">
            <a:extLst>
              <a:ext uri="{FF2B5EF4-FFF2-40B4-BE49-F238E27FC236}">
                <a16:creationId xmlns:a16="http://schemas.microsoft.com/office/drawing/2014/main" id="{65B06DAC-2268-68BB-9D52-9C7F5006D6BA}"/>
              </a:ext>
            </a:extLst>
          </p:cNvPr>
          <p:cNvSpPr>
            <a:spLocks noGrp="1"/>
          </p:cNvSpPr>
          <p:nvPr>
            <p:ph type="body" sz="quarter" idx="18"/>
          </p:nvPr>
        </p:nvSpPr>
        <p:spPr/>
        <p:txBody>
          <a:bodyPr/>
          <a:lstStyle/>
          <a:p>
            <a:r>
              <a:rPr lang="en-AU" dirty="0"/>
              <a:t>Revision of tools for effective delivery</a:t>
            </a:r>
          </a:p>
        </p:txBody>
      </p:sp>
      <p:graphicFrame>
        <p:nvGraphicFramePr>
          <p:cNvPr id="6" name="Table 5">
            <a:extLst>
              <a:ext uri="{FF2B5EF4-FFF2-40B4-BE49-F238E27FC236}">
                <a16:creationId xmlns:a16="http://schemas.microsoft.com/office/drawing/2014/main" id="{D724D38E-07C3-5E48-34CC-5D76133F98DF}"/>
              </a:ext>
            </a:extLst>
          </p:cNvPr>
          <p:cNvGraphicFramePr>
            <a:graphicFrameLocks noGrp="1"/>
          </p:cNvGraphicFramePr>
          <p:nvPr>
            <p:extLst>
              <p:ext uri="{D42A27DB-BD31-4B8C-83A1-F6EECF244321}">
                <p14:modId xmlns:p14="http://schemas.microsoft.com/office/powerpoint/2010/main" val="4225762664"/>
              </p:ext>
            </p:extLst>
          </p:nvPr>
        </p:nvGraphicFramePr>
        <p:xfrm>
          <a:off x="359999" y="1369454"/>
          <a:ext cx="11360946" cy="5199520"/>
        </p:xfrm>
        <a:graphic>
          <a:graphicData uri="http://schemas.openxmlformats.org/drawingml/2006/table">
            <a:tbl>
              <a:tblPr firstRow="1" bandRow="1">
                <a:tableStyleId>{69012ECD-51FC-41F1-AA8D-1B2483CD663E}</a:tableStyleId>
              </a:tblPr>
              <a:tblGrid>
                <a:gridCol w="2466328">
                  <a:extLst>
                    <a:ext uri="{9D8B030D-6E8A-4147-A177-3AD203B41FA5}">
                      <a16:colId xmlns:a16="http://schemas.microsoft.com/office/drawing/2014/main" val="3074108850"/>
                    </a:ext>
                  </a:extLst>
                </a:gridCol>
                <a:gridCol w="3040083">
                  <a:extLst>
                    <a:ext uri="{9D8B030D-6E8A-4147-A177-3AD203B41FA5}">
                      <a16:colId xmlns:a16="http://schemas.microsoft.com/office/drawing/2014/main" val="1104824397"/>
                    </a:ext>
                  </a:extLst>
                </a:gridCol>
                <a:gridCol w="5854535">
                  <a:extLst>
                    <a:ext uri="{9D8B030D-6E8A-4147-A177-3AD203B41FA5}">
                      <a16:colId xmlns:a16="http://schemas.microsoft.com/office/drawing/2014/main" val="526163634"/>
                    </a:ext>
                  </a:extLst>
                </a:gridCol>
              </a:tblGrid>
              <a:tr h="792477">
                <a:tc>
                  <a:txBody>
                    <a:bodyPr/>
                    <a:lstStyle/>
                    <a:p>
                      <a:pPr>
                        <a:lnSpc>
                          <a:spcPct val="150000"/>
                        </a:lnSpc>
                      </a:pPr>
                      <a:r>
                        <a:rPr lang="en-AU" dirty="0"/>
                        <a:t>Aspect of effective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What it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AU" dirty="0"/>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62144"/>
                  </a:ext>
                </a:extLst>
              </a:tr>
              <a:tr h="792477">
                <a:tc>
                  <a:txBody>
                    <a:bodyPr/>
                    <a:lstStyle/>
                    <a:p>
                      <a:pPr>
                        <a:lnSpc>
                          <a:spcPct val="150000"/>
                        </a:lnSpc>
                      </a:pPr>
                      <a:r>
                        <a:rPr lang="en-AU" dirty="0"/>
                        <a:t>Informal register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Casual style of communication</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Use of devices such as contractions (I’ve) and colloquial language ‘So you see’ to create a conversational tone.</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892900"/>
                  </a:ext>
                </a:extLst>
              </a:tr>
              <a:tr h="541352">
                <a:tc>
                  <a:txBody>
                    <a:bodyPr/>
                    <a:lstStyle/>
                    <a:p>
                      <a:pPr>
                        <a:lnSpc>
                          <a:spcPct val="150000"/>
                        </a:lnSpc>
                      </a:pPr>
                      <a:r>
                        <a:rPr lang="en-AU" dirty="0"/>
                        <a:t>Personal pronouns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‘I’, ‘me’</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Shows a personal understanding or opinion.</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92389"/>
                  </a:ext>
                </a:extLst>
              </a:tr>
              <a:tr h="792477">
                <a:tc>
                  <a:txBody>
                    <a:bodyPr/>
                    <a:lstStyle/>
                    <a:p>
                      <a:pPr>
                        <a:lnSpc>
                          <a:spcPct val="150000"/>
                        </a:lnSpc>
                      </a:pPr>
                      <a:r>
                        <a:rPr lang="en-AU" dirty="0"/>
                        <a:t>Inclusive pronouns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‘we’</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dirty="0"/>
                        <a:t>Creates a connection with the audience. </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893326"/>
                  </a:ext>
                </a:extLst>
              </a:tr>
              <a:tr h="792477">
                <a:tc>
                  <a:txBody>
                    <a:bodyPr/>
                    <a:lstStyle/>
                    <a:p>
                      <a:pPr>
                        <a:lnSpc>
                          <a:spcPct val="150000"/>
                        </a:lnSpc>
                      </a:pPr>
                      <a:r>
                        <a:rPr lang="en-US" dirty="0"/>
                        <a:t>M</a:t>
                      </a:r>
                      <a:r>
                        <a:rPr lang="en-AU" dirty="0" err="1"/>
                        <a:t>odality</a:t>
                      </a: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t>Suggests a particular perspective</a:t>
                      </a: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t>M</a:t>
                      </a:r>
                      <a:r>
                        <a:rPr lang="en-AU" err="1"/>
                        <a:t>odality</a:t>
                      </a:r>
                      <a:r>
                        <a:rPr lang="en-AU"/>
                        <a:t> forms a continuum from high modality (must, always) to low modality (may, 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9035470"/>
                  </a:ext>
                </a:extLst>
              </a:tr>
              <a:tr h="404717">
                <a:tc>
                  <a:txBody>
                    <a:bodyPr/>
                    <a:lstStyle/>
                    <a:p>
                      <a:pPr>
                        <a:lnSpc>
                          <a:spcPct val="150000"/>
                        </a:lnSpc>
                      </a:pPr>
                      <a:r>
                        <a:rPr lang="en-US"/>
                        <a:t>Transitions</a:t>
                      </a: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t>How a speaker moves from one point or idea to the next</a:t>
                      </a: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en-US"/>
                        <a:t>Using temporal connections (firstly), casual connectives (so, because) or restating parts of the question. </a:t>
                      </a:r>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873828"/>
                  </a:ext>
                </a:extLst>
              </a:tr>
            </a:tbl>
          </a:graphicData>
        </a:graphic>
      </p:graphicFrame>
    </p:spTree>
    <p:extLst>
      <p:ext uri="{BB962C8B-B14F-4D97-AF65-F5344CB8AC3E}">
        <p14:creationId xmlns:p14="http://schemas.microsoft.com/office/powerpoint/2010/main" val="109348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3.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4.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3104B-2BAD-4FC0-8D28-BB4B2F0D4E92}">
  <ds:schemaRefs>
    <ds:schemaRef ds:uri="http://schemas.microsoft.com/office/2006/documentManagement/types"/>
    <ds:schemaRef ds:uri="98740c54-966f-451d-a76c-e38eb7fddd55"/>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094ce8ca-8c20-4eb0-bb23-b47a1c76b753"/>
    <ds:schemaRef ds:uri="http://schemas.microsoft.com/office/2006/metadata/properties"/>
  </ds:schemaRefs>
</ds:datastoreItem>
</file>

<file path=customXml/itemProps2.xml><?xml version="1.0" encoding="utf-8"?>
<ds:datastoreItem xmlns:ds="http://schemas.openxmlformats.org/officeDocument/2006/customXml" ds:itemID="{1D3A225D-6457-4CB4-BA73-BD8E61A213F1}">
  <ds:schemaRefs>
    <ds:schemaRef ds:uri="http://schemas.microsoft.com/sharepoint/v3/contenttype/forms"/>
  </ds:schemaRefs>
</ds:datastoreItem>
</file>

<file path=customXml/itemProps3.xml><?xml version="1.0" encoding="utf-8"?>
<ds:datastoreItem xmlns:ds="http://schemas.openxmlformats.org/officeDocument/2006/customXml" ds:itemID="{C0559A0A-E5CF-4A45-820D-5101DCCB6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student-facing-secondary-template-v1.4</Template>
  <TotalTime>377</TotalTime>
  <Words>5594</Words>
  <Application>Microsoft Macintosh PowerPoint</Application>
  <PresentationFormat>Widescreen</PresentationFormat>
  <Paragraphs>388</Paragraphs>
  <Slides>33</Slides>
  <Notes>33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33</vt:i4>
      </vt:variant>
    </vt:vector>
  </HeadingPairs>
  <TitlesOfParts>
    <vt:vector size="43" baseType="lpstr">
      <vt:lpstr>Segoe UI</vt:lpstr>
      <vt:lpstr>Public Sans</vt:lpstr>
      <vt:lpstr>Arial</vt:lpstr>
      <vt:lpstr>Times New Roman</vt:lpstr>
      <vt:lpstr>Calibri</vt:lpstr>
      <vt:lpstr>Public Sans Light</vt:lpstr>
      <vt:lpstr>NSWG Corporate</vt:lpstr>
      <vt:lpstr>1_NSWG Corporate</vt:lpstr>
      <vt:lpstr>2_NSWG Corporate</vt:lpstr>
      <vt:lpstr>3_NSWG Corporate</vt:lpstr>
      <vt:lpstr>Instructions for use</vt:lpstr>
      <vt:lpstr>Phase 1 and 6 –  Viva voce preparation</vt:lpstr>
      <vt:lpstr>Core formative task 1 –  peer-to-peer discussion</vt:lpstr>
      <vt:lpstr>Learning intentions and success criteria</vt:lpstr>
      <vt:lpstr>Connecting learning</vt:lpstr>
      <vt:lpstr>Concept map – elements of effective spoken delivery</vt:lpstr>
      <vt:lpstr>Effective delivery (1)</vt:lpstr>
      <vt:lpstr>Effective delivery (2)</vt:lpstr>
      <vt:lpstr>Effective delivery (3)</vt:lpstr>
      <vt:lpstr>Discussion protocols</vt:lpstr>
      <vt:lpstr>Active listening</vt:lpstr>
      <vt:lpstr>Challenge ideas, not individuals</vt:lpstr>
      <vt:lpstr>Paraphrase or  summarise key points</vt:lpstr>
      <vt:lpstr>Curious confusion</vt:lpstr>
      <vt:lpstr>Phase 6, sequence 1 –  preparing for the viva voce</vt:lpstr>
      <vt:lpstr>Responding to questions and prompts in the viva voce</vt:lpstr>
      <vt:lpstr>Learning intentions and success criteria</vt:lpstr>
      <vt:lpstr>Connecting learning</vt:lpstr>
      <vt:lpstr>Revising the marking criteria</vt:lpstr>
      <vt:lpstr>Understanding skills required for responding to the viva voce questions and prompts</vt:lpstr>
      <vt:lpstr>Embedding textual evidence</vt:lpstr>
      <vt:lpstr>Refer explicitly to the text or supporting materials</vt:lpstr>
      <vt:lpstr>Refer explicitly to the text or supporting materials</vt:lpstr>
      <vt:lpstr>Chunking and sequencing learning </vt:lpstr>
      <vt:lpstr>Planning a response</vt:lpstr>
      <vt:lpstr>Embedding textual evidence</vt:lpstr>
      <vt:lpstr>Forming an integrated response</vt:lpstr>
      <vt:lpstr>Checking for understanding</vt:lpstr>
      <vt:lpstr>Exit ticket</vt:lpstr>
      <vt:lpstr>English Extension 11–12 © Syllabus NSW Education Standards Authority (NESA) for and on behalf of the Crown in right of the State of New South Wales, 2024. Australian Education Research Organisation (AERO) (2024a) Explain learning objectives, AERO, accessed 16 April 2024. AERO (Australian Education Research Organisation) (2024b) Why explicit instruction works, AERO website, accessed 16 April 2024. Black P and Wiliam D (2018) ‘Classroom assessment and pedagogy’, Assessment in Education Principles Policy and Practice, 25(1):1–25. CESE (Centre for Education Statistics and Evaluation) (2017) Cognitive load theory: Research that teachers really need to understand, NSW Department of Education, accessed 16 April 2024. Clarke S (2014) Outstanding formative assessment: culture and practice, Hodder Education, Great Britain. Clarke S, Timperley H, Hattie J (2003) Unlocking formative assessment: Practical strategies for enhancing students’ learning in the primary and intermediate classroom, Hodder Moa Beckett, Auckland NZ, 2003. Cotos B (2020) black round metal on brown wooden table, [image], Unsplash website, accessed 17 July 2025. Griffin P (2018) Assessment for teaching, Cambridge University Press.     </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and 6 – Viva voce preparation – 11.1 – English Extension</dc:title>
  <dc:creator>NSW Department of Education</dc:creator>
  <dcterms:created xsi:type="dcterms:W3CDTF">2024-09-17T22:52:39Z</dcterms:created>
  <dcterms:modified xsi:type="dcterms:W3CDTF">2025-07-22T23:25:36Z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