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7" r:id="rId4"/>
  </p:sldMasterIdLst>
  <p:notesMasterIdLst>
    <p:notesMasterId r:id="rId52"/>
  </p:notesMasterIdLst>
  <p:handoutMasterIdLst>
    <p:handoutMasterId r:id="rId53"/>
  </p:handoutMasterIdLst>
  <p:sldIdLst>
    <p:sldId id="26596" r:id="rId5"/>
    <p:sldId id="26505" r:id="rId6"/>
    <p:sldId id="26529" r:id="rId7"/>
    <p:sldId id="26530" r:id="rId8"/>
    <p:sldId id="26588" r:id="rId9"/>
    <p:sldId id="26506" r:id="rId10"/>
    <p:sldId id="26513" r:id="rId11"/>
    <p:sldId id="26571" r:id="rId12"/>
    <p:sldId id="26572" r:id="rId13"/>
    <p:sldId id="26581" r:id="rId14"/>
    <p:sldId id="26582" r:id="rId15"/>
    <p:sldId id="26394" r:id="rId16"/>
    <p:sldId id="26531" r:id="rId17"/>
    <p:sldId id="26532" r:id="rId18"/>
    <p:sldId id="26515" r:id="rId19"/>
    <p:sldId id="26595" r:id="rId20"/>
    <p:sldId id="26536" r:id="rId21"/>
    <p:sldId id="26537" r:id="rId22"/>
    <p:sldId id="26583" r:id="rId23"/>
    <p:sldId id="26534" r:id="rId24"/>
    <p:sldId id="26538" r:id="rId25"/>
    <p:sldId id="26541" r:id="rId26"/>
    <p:sldId id="26540" r:id="rId27"/>
    <p:sldId id="26539" r:id="rId28"/>
    <p:sldId id="26545" r:id="rId29"/>
    <p:sldId id="26584" r:id="rId30"/>
    <p:sldId id="26546" r:id="rId31"/>
    <p:sldId id="26547" r:id="rId32"/>
    <p:sldId id="26548" r:id="rId33"/>
    <p:sldId id="26549" r:id="rId34"/>
    <p:sldId id="26552" r:id="rId35"/>
    <p:sldId id="26574" r:id="rId36"/>
    <p:sldId id="26575" r:id="rId37"/>
    <p:sldId id="26592" r:id="rId38"/>
    <p:sldId id="26593" r:id="rId39"/>
    <p:sldId id="26514" r:id="rId40"/>
    <p:sldId id="26441" r:id="rId41"/>
    <p:sldId id="26442" r:id="rId42"/>
    <p:sldId id="26550" r:id="rId43"/>
    <p:sldId id="26551" r:id="rId44"/>
    <p:sldId id="26553" r:id="rId45"/>
    <p:sldId id="26554" r:id="rId46"/>
    <p:sldId id="26555" r:id="rId47"/>
    <p:sldId id="26556" r:id="rId48"/>
    <p:sldId id="26518" r:id="rId49"/>
    <p:sldId id="26590" r:id="rId50"/>
    <p:sldId id="26510" r:id="rId51"/>
  </p:sldIdLst>
  <p:sldSz cx="12192000" cy="6858000"/>
  <p:notesSz cx="6858000" cy="9144000"/>
  <p:embeddedFontLst>
    <p:embeddedFont>
      <p:font typeface="Public Sans" pitchFamily="2" charset="0"/>
      <p:regular r:id="rId54"/>
      <p:bold r:id="rId55"/>
      <p:italic r:id="rId56"/>
      <p:boldItalic r:id="rId57"/>
    </p:embeddedFont>
    <p:embeddedFont>
      <p:font typeface="Roboto" panose="02000000000000000000" pitchFamily="2" charset="0"/>
      <p:regular r:id="rId58"/>
      <p:bold r:id="rId59"/>
      <p:italic r:id="rId60"/>
      <p:boldItalic r:id="rId61"/>
    </p:embeddedFont>
    <p:embeddedFont>
      <p:font typeface="Segoe UI" panose="020B0502040204020203" pitchFamily="34" charset="0"/>
      <p:regular r:id="rId62"/>
      <p:bold r:id="rId63"/>
      <p:italic r:id="rId64"/>
      <p:boldItalic r:id="rId6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596"/>
          </p14:sldIdLst>
        </p14:section>
        <p14:section name="Content" id="{F230179D-9FA2-4653-B2E5-2EC1E51670AC}">
          <p14:sldIdLst>
            <p14:sldId id="26505"/>
            <p14:sldId id="26529"/>
            <p14:sldId id="26530"/>
            <p14:sldId id="26588"/>
            <p14:sldId id="26506"/>
            <p14:sldId id="26513"/>
            <p14:sldId id="26571"/>
            <p14:sldId id="26572"/>
            <p14:sldId id="26581"/>
            <p14:sldId id="26582"/>
            <p14:sldId id="26394"/>
            <p14:sldId id="26531"/>
            <p14:sldId id="26532"/>
            <p14:sldId id="26515"/>
            <p14:sldId id="26595"/>
            <p14:sldId id="26536"/>
            <p14:sldId id="26537"/>
            <p14:sldId id="26583"/>
            <p14:sldId id="26534"/>
            <p14:sldId id="26538"/>
            <p14:sldId id="26541"/>
            <p14:sldId id="26540"/>
            <p14:sldId id="26539"/>
            <p14:sldId id="26545"/>
            <p14:sldId id="26584"/>
            <p14:sldId id="26546"/>
            <p14:sldId id="26547"/>
            <p14:sldId id="26548"/>
            <p14:sldId id="26549"/>
            <p14:sldId id="26552"/>
            <p14:sldId id="26574"/>
            <p14:sldId id="26575"/>
            <p14:sldId id="26592"/>
            <p14:sldId id="26593"/>
          </p14:sldIdLst>
        </p14:section>
        <p14:section name="Supplimentary text annotations" id="{4507F04A-2BF5-433F-AAA6-4E1241FDFCD8}">
          <p14:sldIdLst>
            <p14:sldId id="26514"/>
            <p14:sldId id="26441"/>
            <p14:sldId id="26442"/>
            <p14:sldId id="26550"/>
            <p14:sldId id="26551"/>
            <p14:sldId id="26553"/>
            <p14:sldId id="26554"/>
            <p14:sldId id="26555"/>
            <p14:sldId id="26556"/>
          </p14:sldIdLst>
        </p14:section>
        <p14:section name="References" id="{DBC31484-F5F8-4CB1-8DB4-A562A9780899}">
          <p14:sldIdLst>
            <p14:sldId id="26518"/>
            <p14:sldId id="26590"/>
            <p14:sldId id="26510"/>
          </p14:sldIdLst>
        </p14:section>
        <p14:section name="Copyright" id="{D75882A1-0C53-456A-8128-233880CF9979}">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C09F00C-20D2-0F67-4186-0AA3681B239B}" name="Dilara Ozserim" initials="DO" userId="Dilara Ozserim" providerId="None"/>
  <p188:author id="{36DAC30E-4879-1E86-0F9B-861F8E734C8C}" name="Callan Moroney" initials="CM" userId="S::Callan.Moroney1@det.nsw.edu.au::02196289-64af-40a3-a29d-fdc28ab57c90" providerId="AD"/>
  <p188:author id="{1E2EE51A-5546-AF2B-793E-7E7568D8A34A}" name="Kyra Rose" initials="KR" userId="S::kyra.rose@det.nsw.edu.au::e07a1653-7d96-4136-a464-a8f8d6b7e062" providerId="AD"/>
  <p188:author id="{F82D3E25-634B-5491-737F-A8863CAD57EF}" name="Keira Brooks" initials="KB" userId="S::KEIRA.BROOKS@det.nsw.edu.au::e2ff3e5f-4c54-49fe-9545-a0ddbe9b96a3" providerId="AD"/>
  <p188:author id="{55A6C75A-7153-A7FA-AB60-4EB992A208B8}" name="Kyra Rose" initials="KR" userId="S::Kyra.Rose@det.nsw.edu.au::e07a1653-7d96-4136-a464-a8f8d6b7e062" providerId="AD"/>
  <p188:author id="{FBA22F5F-171B-636C-980A-9D4A9BC9C013}" name="Dilara Ozserim" initials="" userId="S::Dilara.Ozserim4@det.nsw.edu.au::a9018ce7-b14c-498b-927d-2970901ec373" providerId="AD"/>
  <p188:author id="{8FF74E67-D783-1AFC-D590-3DD6E717F055}" name="Mark McDonald" initials="MM" userId="S::Mark.McDonald22@det.nsw.edu.au::450f036d-e46d-4f0c-a6d9-4ab68b2a8b10" providerId="AD"/>
  <p188:author id="{591D627A-CA51-3CA4-C049-D92FDE42A1FD}" name="Chloe Sheehan" initials="CS" userId="S::Chloe.Nicol12@det.nsw.edu.au::bb699023-8008-4f87-83a4-7dc694ddcb8f" providerId="AD"/>
  <p188:author id="{55D7E37E-BB45-F066-5EBA-8C4391C58814}" name="Dilara Ozserim" initials="DO" userId="S::dilara.ozserim4@det.nsw.edu.au::a9018ce7-b14c-498b-927d-2970901ec373" providerId="AD"/>
  <p188:author id="{D02A9D7F-57B1-B101-768D-9F9CCB42179F}" name="Francesca Gazzola" initials="FG" userId="S::FRANCESCA.GAZZOLA@det.nsw.edu.au::eb71f741-dadb-429a-b279-0f7afbe3ada0" providerId="AD"/>
  <p188:author id="{6DB68292-7C9E-566A-641C-67D522072F2A}" name="Natasha Talevski" initials="NT" userId="S::Natasha.Talevski5@det.nsw.edu.au::d6e11cb9-f322-4b55-8697-8583fee17812" providerId="AD"/>
  <p188:author id="{99B8BD98-85EF-FCE0-AAC3-506F8E5FCCC9}" name="Erin McShane" initials="EM" userId="S::Erin.Grainger@det.nsw.edu.au::8fe256b9-80bb-415e-a1ff-70be07c1d6fe" providerId="AD"/>
  <p188:author id="{5D9A84EA-88A3-C9A9-52AF-AACDF0031BA4}" name="Tom Gyenes" initials="TG" userId="S::THOMAS.GYENES@det.nsw.edu.au::3f8fdeb7-5d44-4d3f-9372-de9698ef45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6ACB6"/>
    <a:srgbClr val="CBEDFD"/>
    <a:srgbClr val="CDD3D6"/>
    <a:srgbClr val="EBEBEB"/>
    <a:srgbClr val="00296C"/>
    <a:srgbClr val="146CFD"/>
    <a:srgbClr val="0070C0"/>
    <a:srgbClr val="002664"/>
    <a:srgbClr val="004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D54636-B1BC-4AE1-9AEB-93E4F367CDC3}" v="1" dt="2025-08-11T04:24:43.388"/>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55"/>
    <p:restoredTop sz="97426"/>
  </p:normalViewPr>
  <p:slideViewPr>
    <p:cSldViewPr snapToGrid="0">
      <p:cViewPr varScale="1">
        <p:scale>
          <a:sx n="99" d="100"/>
          <a:sy n="99" d="100"/>
        </p:scale>
        <p:origin x="78" y="540"/>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lan Moroney" userId="02196289-64af-40a3-a29d-fdc28ab57c90" providerId="ADAL" clId="{0F3C2AD7-0307-4B75-9EC0-98E20AB8EC97}"/>
    <pc:docChg chg="custSel modSld">
      <pc:chgData name="Callan Moroney" userId="02196289-64af-40a3-a29d-fdc28ab57c90" providerId="ADAL" clId="{0F3C2AD7-0307-4B75-9EC0-98E20AB8EC97}" dt="2025-06-30T06:46:19.770" v="26" actId="20577"/>
      <pc:docMkLst>
        <pc:docMk/>
      </pc:docMkLst>
      <pc:sldChg chg="modNotesTx">
        <pc:chgData name="Callan Moroney" userId="02196289-64af-40a3-a29d-fdc28ab57c90" providerId="ADAL" clId="{0F3C2AD7-0307-4B75-9EC0-98E20AB8EC97}" dt="2025-06-30T06:46:19.770" v="26" actId="20577"/>
        <pc:sldMkLst>
          <pc:docMk/>
          <pc:sldMk cId="3484532202" sldId="26506"/>
        </pc:sldMkLst>
      </pc:sldChg>
      <pc:sldChg chg="modSp mod">
        <pc:chgData name="Callan Moroney" userId="02196289-64af-40a3-a29d-fdc28ab57c90" providerId="ADAL" clId="{0F3C2AD7-0307-4B75-9EC0-98E20AB8EC97}" dt="2025-06-25T23:54:00.877" v="3" actId="20577"/>
        <pc:sldMkLst>
          <pc:docMk/>
          <pc:sldMk cId="1041699653" sldId="26513"/>
        </pc:sldMkLst>
      </pc:sldChg>
      <pc:sldChg chg="modNotesTx">
        <pc:chgData name="Callan Moroney" userId="02196289-64af-40a3-a29d-fdc28ab57c90" providerId="ADAL" clId="{0F3C2AD7-0307-4B75-9EC0-98E20AB8EC97}" dt="2025-06-26T00:39:19.955" v="7" actId="313"/>
        <pc:sldMkLst>
          <pc:docMk/>
          <pc:sldMk cId="2126731475" sldId="26538"/>
        </pc:sldMkLst>
      </pc:sldChg>
      <pc:sldChg chg="modNotesTx">
        <pc:chgData name="Callan Moroney" userId="02196289-64af-40a3-a29d-fdc28ab57c90" providerId="ADAL" clId="{0F3C2AD7-0307-4B75-9EC0-98E20AB8EC97}" dt="2025-06-25T23:57:34.284" v="5" actId="20577"/>
        <pc:sldMkLst>
          <pc:docMk/>
          <pc:sldMk cId="2803127111" sldId="26581"/>
        </pc:sldMkLst>
      </pc:sldChg>
    </pc:docChg>
  </pc:docChgLst>
  <pc:docChgLst>
    <pc:chgData name="Dilara Ozserim" userId="S::dilara.ozserim4@det.nsw.edu.au::a9018ce7-b14c-498b-927d-2970901ec373" providerId="AD" clId="Web-{AC389ABF-0E31-92AB-78BB-3B9FEF51F6F3}"/>
    <pc:docChg chg="mod">
      <pc:chgData name="Dilara Ozserim" userId="S::dilara.ozserim4@det.nsw.edu.au::a9018ce7-b14c-498b-927d-2970901ec373" providerId="AD" clId="Web-{AC389ABF-0E31-92AB-78BB-3B9FEF51F6F3}" dt="2025-05-14T03:24:44.877" v="0"/>
      <pc:docMkLst>
        <pc:docMk/>
      </pc:docMkLst>
    </pc:docChg>
  </pc:docChgLst>
  <pc:docChgLst>
    <pc:chgData name="Chloe Sheehan" userId="bb699023-8008-4f87-83a4-7dc694ddcb8f" providerId="ADAL" clId="{76F081F5-6E92-4D02-B0F8-712534235AE5}"/>
    <pc:docChg chg="undo redo custSel addSld delSld modSld sldOrd addSection delSection modSection">
      <pc:chgData name="Chloe Sheehan" userId="bb699023-8008-4f87-83a4-7dc694ddcb8f" providerId="ADAL" clId="{76F081F5-6E92-4D02-B0F8-712534235AE5}" dt="2025-05-15T02:44:45.613" v="10876" actId="18676"/>
      <pc:docMkLst>
        <pc:docMk/>
      </pc:docMkLst>
      <pc:sldChg chg="del">
        <pc:chgData name="Chloe Sheehan" userId="bb699023-8008-4f87-83a4-7dc694ddcb8f" providerId="ADAL" clId="{76F081F5-6E92-4D02-B0F8-712534235AE5}" dt="2025-05-15T02:32:20.058" v="10826" actId="47"/>
        <pc:sldMkLst>
          <pc:docMk/>
          <pc:sldMk cId="3180838536" sldId="257"/>
        </pc:sldMkLst>
      </pc:sldChg>
      <pc:sldChg chg="del">
        <pc:chgData name="Chloe Sheehan" userId="bb699023-8008-4f87-83a4-7dc694ddcb8f" providerId="ADAL" clId="{76F081F5-6E92-4D02-B0F8-712534235AE5}" dt="2025-05-15T02:32:20.058" v="10826" actId="47"/>
        <pc:sldMkLst>
          <pc:docMk/>
          <pc:sldMk cId="2420321202" sldId="258"/>
        </pc:sldMkLst>
      </pc:sldChg>
      <pc:sldChg chg="del">
        <pc:chgData name="Chloe Sheehan" userId="bb699023-8008-4f87-83a4-7dc694ddcb8f" providerId="ADAL" clId="{76F081F5-6E92-4D02-B0F8-712534235AE5}" dt="2025-05-15T02:32:20.058" v="10826" actId="47"/>
        <pc:sldMkLst>
          <pc:docMk/>
          <pc:sldMk cId="1692681572" sldId="260"/>
        </pc:sldMkLst>
      </pc:sldChg>
      <pc:sldChg chg="del">
        <pc:chgData name="Chloe Sheehan" userId="bb699023-8008-4f87-83a4-7dc694ddcb8f" providerId="ADAL" clId="{76F081F5-6E92-4D02-B0F8-712534235AE5}" dt="2025-05-15T02:32:20.058" v="10826" actId="47"/>
        <pc:sldMkLst>
          <pc:docMk/>
          <pc:sldMk cId="1241657028" sldId="263"/>
        </pc:sldMkLst>
      </pc:sldChg>
      <pc:sldChg chg="del">
        <pc:chgData name="Chloe Sheehan" userId="bb699023-8008-4f87-83a4-7dc694ddcb8f" providerId="ADAL" clId="{76F081F5-6E92-4D02-B0F8-712534235AE5}" dt="2025-05-15T02:32:20.058" v="10826" actId="47"/>
        <pc:sldMkLst>
          <pc:docMk/>
          <pc:sldMk cId="3317078366" sldId="264"/>
        </pc:sldMkLst>
      </pc:sldChg>
      <pc:sldChg chg="del">
        <pc:chgData name="Chloe Sheehan" userId="bb699023-8008-4f87-83a4-7dc694ddcb8f" providerId="ADAL" clId="{76F081F5-6E92-4D02-B0F8-712534235AE5}" dt="2025-05-15T02:32:20.058" v="10826" actId="47"/>
        <pc:sldMkLst>
          <pc:docMk/>
          <pc:sldMk cId="3218114721" sldId="266"/>
        </pc:sldMkLst>
      </pc:sldChg>
      <pc:sldChg chg="del">
        <pc:chgData name="Chloe Sheehan" userId="bb699023-8008-4f87-83a4-7dc694ddcb8f" providerId="ADAL" clId="{76F081F5-6E92-4D02-B0F8-712534235AE5}" dt="2025-05-15T02:32:20.058" v="10826" actId="47"/>
        <pc:sldMkLst>
          <pc:docMk/>
          <pc:sldMk cId="2799207117" sldId="267"/>
        </pc:sldMkLst>
      </pc:sldChg>
      <pc:sldChg chg="del">
        <pc:chgData name="Chloe Sheehan" userId="bb699023-8008-4f87-83a4-7dc694ddcb8f" providerId="ADAL" clId="{76F081F5-6E92-4D02-B0F8-712534235AE5}" dt="2025-05-15T02:32:20.058" v="10826" actId="47"/>
        <pc:sldMkLst>
          <pc:docMk/>
          <pc:sldMk cId="806301308" sldId="268"/>
        </pc:sldMkLst>
      </pc:sldChg>
      <pc:sldChg chg="del">
        <pc:chgData name="Chloe Sheehan" userId="bb699023-8008-4f87-83a4-7dc694ddcb8f" providerId="ADAL" clId="{76F081F5-6E92-4D02-B0F8-712534235AE5}" dt="2025-05-15T02:32:20.058" v="10826" actId="47"/>
        <pc:sldMkLst>
          <pc:docMk/>
          <pc:sldMk cId="2481631140" sldId="269"/>
        </pc:sldMkLst>
      </pc:sldChg>
      <pc:sldChg chg="del">
        <pc:chgData name="Chloe Sheehan" userId="bb699023-8008-4f87-83a4-7dc694ddcb8f" providerId="ADAL" clId="{76F081F5-6E92-4D02-B0F8-712534235AE5}" dt="2025-05-15T02:32:20.058" v="10826" actId="47"/>
        <pc:sldMkLst>
          <pc:docMk/>
          <pc:sldMk cId="3646775475" sldId="270"/>
        </pc:sldMkLst>
      </pc:sldChg>
      <pc:sldChg chg="del">
        <pc:chgData name="Chloe Sheehan" userId="bb699023-8008-4f87-83a4-7dc694ddcb8f" providerId="ADAL" clId="{76F081F5-6E92-4D02-B0F8-712534235AE5}" dt="2025-05-15T02:32:20.058" v="10826" actId="47"/>
        <pc:sldMkLst>
          <pc:docMk/>
          <pc:sldMk cId="2028193910" sldId="271"/>
        </pc:sldMkLst>
      </pc:sldChg>
      <pc:sldChg chg="del">
        <pc:chgData name="Chloe Sheehan" userId="bb699023-8008-4f87-83a4-7dc694ddcb8f" providerId="ADAL" clId="{76F081F5-6E92-4D02-B0F8-712534235AE5}" dt="2025-05-15T02:32:20.058" v="10826" actId="47"/>
        <pc:sldMkLst>
          <pc:docMk/>
          <pc:sldMk cId="1677632659" sldId="272"/>
        </pc:sldMkLst>
      </pc:sldChg>
      <pc:sldChg chg="del">
        <pc:chgData name="Chloe Sheehan" userId="bb699023-8008-4f87-83a4-7dc694ddcb8f" providerId="ADAL" clId="{76F081F5-6E92-4D02-B0F8-712534235AE5}" dt="2025-05-15T02:32:20.058" v="10826" actId="47"/>
        <pc:sldMkLst>
          <pc:docMk/>
          <pc:sldMk cId="1951945634" sldId="273"/>
        </pc:sldMkLst>
      </pc:sldChg>
      <pc:sldChg chg="del">
        <pc:chgData name="Chloe Sheehan" userId="bb699023-8008-4f87-83a4-7dc694ddcb8f" providerId="ADAL" clId="{76F081F5-6E92-4D02-B0F8-712534235AE5}" dt="2025-05-15T02:32:20.058" v="10826" actId="47"/>
        <pc:sldMkLst>
          <pc:docMk/>
          <pc:sldMk cId="1417763962" sldId="274"/>
        </pc:sldMkLst>
      </pc:sldChg>
      <pc:sldChg chg="del">
        <pc:chgData name="Chloe Sheehan" userId="bb699023-8008-4f87-83a4-7dc694ddcb8f" providerId="ADAL" clId="{76F081F5-6E92-4D02-B0F8-712534235AE5}" dt="2025-05-15T02:32:20.058" v="10826" actId="47"/>
        <pc:sldMkLst>
          <pc:docMk/>
          <pc:sldMk cId="3645715573" sldId="275"/>
        </pc:sldMkLst>
      </pc:sldChg>
      <pc:sldChg chg="del">
        <pc:chgData name="Chloe Sheehan" userId="bb699023-8008-4f87-83a4-7dc694ddcb8f" providerId="ADAL" clId="{76F081F5-6E92-4D02-B0F8-712534235AE5}" dt="2025-05-15T02:32:20.058" v="10826" actId="47"/>
        <pc:sldMkLst>
          <pc:docMk/>
          <pc:sldMk cId="3873870143" sldId="276"/>
        </pc:sldMkLst>
      </pc:sldChg>
      <pc:sldChg chg="del">
        <pc:chgData name="Chloe Sheehan" userId="bb699023-8008-4f87-83a4-7dc694ddcb8f" providerId="ADAL" clId="{76F081F5-6E92-4D02-B0F8-712534235AE5}" dt="2025-05-15T02:32:20.058" v="10826" actId="47"/>
        <pc:sldMkLst>
          <pc:docMk/>
          <pc:sldMk cId="4220636816" sldId="277"/>
        </pc:sldMkLst>
      </pc:sldChg>
      <pc:sldChg chg="del">
        <pc:chgData name="Chloe Sheehan" userId="bb699023-8008-4f87-83a4-7dc694ddcb8f" providerId="ADAL" clId="{76F081F5-6E92-4D02-B0F8-712534235AE5}" dt="2025-05-15T02:32:20.058" v="10826" actId="47"/>
        <pc:sldMkLst>
          <pc:docMk/>
          <pc:sldMk cId="1878073473" sldId="278"/>
        </pc:sldMkLst>
      </pc:sldChg>
      <pc:sldChg chg="del">
        <pc:chgData name="Chloe Sheehan" userId="bb699023-8008-4f87-83a4-7dc694ddcb8f" providerId="ADAL" clId="{76F081F5-6E92-4D02-B0F8-712534235AE5}" dt="2025-05-15T02:32:20.058" v="10826" actId="47"/>
        <pc:sldMkLst>
          <pc:docMk/>
          <pc:sldMk cId="3214317109" sldId="279"/>
        </pc:sldMkLst>
      </pc:sldChg>
      <pc:sldChg chg="del">
        <pc:chgData name="Chloe Sheehan" userId="bb699023-8008-4f87-83a4-7dc694ddcb8f" providerId="ADAL" clId="{76F081F5-6E92-4D02-B0F8-712534235AE5}" dt="2025-05-15T02:32:20.058" v="10826" actId="47"/>
        <pc:sldMkLst>
          <pc:docMk/>
          <pc:sldMk cId="792225261" sldId="280"/>
        </pc:sldMkLst>
      </pc:sldChg>
      <pc:sldChg chg="del">
        <pc:chgData name="Chloe Sheehan" userId="bb699023-8008-4f87-83a4-7dc694ddcb8f" providerId="ADAL" clId="{76F081F5-6E92-4D02-B0F8-712534235AE5}" dt="2025-05-15T02:32:20.058" v="10826" actId="47"/>
        <pc:sldMkLst>
          <pc:docMk/>
          <pc:sldMk cId="3792642404" sldId="281"/>
        </pc:sldMkLst>
      </pc:sldChg>
      <pc:sldChg chg="del">
        <pc:chgData name="Chloe Sheehan" userId="bb699023-8008-4f87-83a4-7dc694ddcb8f" providerId="ADAL" clId="{76F081F5-6E92-4D02-B0F8-712534235AE5}" dt="2025-05-15T02:32:20.058" v="10826" actId="47"/>
        <pc:sldMkLst>
          <pc:docMk/>
          <pc:sldMk cId="1296103201" sldId="283"/>
        </pc:sldMkLst>
      </pc:sldChg>
      <pc:sldChg chg="del">
        <pc:chgData name="Chloe Sheehan" userId="bb699023-8008-4f87-83a4-7dc694ddcb8f" providerId="ADAL" clId="{76F081F5-6E92-4D02-B0F8-712534235AE5}" dt="2025-05-15T02:32:20.058" v="10826" actId="47"/>
        <pc:sldMkLst>
          <pc:docMk/>
          <pc:sldMk cId="3501596117" sldId="284"/>
        </pc:sldMkLst>
      </pc:sldChg>
      <pc:sldChg chg="del">
        <pc:chgData name="Chloe Sheehan" userId="bb699023-8008-4f87-83a4-7dc694ddcb8f" providerId="ADAL" clId="{76F081F5-6E92-4D02-B0F8-712534235AE5}" dt="2025-05-15T02:32:20.058" v="10826" actId="47"/>
        <pc:sldMkLst>
          <pc:docMk/>
          <pc:sldMk cId="1475786491" sldId="285"/>
        </pc:sldMkLst>
      </pc:sldChg>
      <pc:sldChg chg="del">
        <pc:chgData name="Chloe Sheehan" userId="bb699023-8008-4f87-83a4-7dc694ddcb8f" providerId="ADAL" clId="{76F081F5-6E92-4D02-B0F8-712534235AE5}" dt="2025-05-15T02:32:20.058" v="10826" actId="47"/>
        <pc:sldMkLst>
          <pc:docMk/>
          <pc:sldMk cId="982319601" sldId="286"/>
        </pc:sldMkLst>
      </pc:sldChg>
      <pc:sldChg chg="del">
        <pc:chgData name="Chloe Sheehan" userId="bb699023-8008-4f87-83a4-7dc694ddcb8f" providerId="ADAL" clId="{76F081F5-6E92-4D02-B0F8-712534235AE5}" dt="2025-05-15T02:32:20.058" v="10826" actId="47"/>
        <pc:sldMkLst>
          <pc:docMk/>
          <pc:sldMk cId="3731626687" sldId="287"/>
        </pc:sldMkLst>
      </pc:sldChg>
      <pc:sldChg chg="del">
        <pc:chgData name="Chloe Sheehan" userId="bb699023-8008-4f87-83a4-7dc694ddcb8f" providerId="ADAL" clId="{76F081F5-6E92-4D02-B0F8-712534235AE5}" dt="2025-05-15T02:32:20.058" v="10826" actId="47"/>
        <pc:sldMkLst>
          <pc:docMk/>
          <pc:sldMk cId="3626166551" sldId="288"/>
        </pc:sldMkLst>
      </pc:sldChg>
      <pc:sldChg chg="del">
        <pc:chgData name="Chloe Sheehan" userId="bb699023-8008-4f87-83a4-7dc694ddcb8f" providerId="ADAL" clId="{76F081F5-6E92-4D02-B0F8-712534235AE5}" dt="2025-05-15T02:32:20.058" v="10826" actId="47"/>
        <pc:sldMkLst>
          <pc:docMk/>
          <pc:sldMk cId="2031742732" sldId="289"/>
        </pc:sldMkLst>
      </pc:sldChg>
      <pc:sldChg chg="del">
        <pc:chgData name="Chloe Sheehan" userId="bb699023-8008-4f87-83a4-7dc694ddcb8f" providerId="ADAL" clId="{76F081F5-6E92-4D02-B0F8-712534235AE5}" dt="2025-05-15T02:32:20.058" v="10826" actId="47"/>
        <pc:sldMkLst>
          <pc:docMk/>
          <pc:sldMk cId="817509734" sldId="292"/>
        </pc:sldMkLst>
      </pc:sldChg>
      <pc:sldChg chg="del">
        <pc:chgData name="Chloe Sheehan" userId="bb699023-8008-4f87-83a4-7dc694ddcb8f" providerId="ADAL" clId="{76F081F5-6E92-4D02-B0F8-712534235AE5}" dt="2025-05-15T02:32:20.058" v="10826" actId="47"/>
        <pc:sldMkLst>
          <pc:docMk/>
          <pc:sldMk cId="441577644" sldId="293"/>
        </pc:sldMkLst>
      </pc:sldChg>
      <pc:sldChg chg="del">
        <pc:chgData name="Chloe Sheehan" userId="bb699023-8008-4f87-83a4-7dc694ddcb8f" providerId="ADAL" clId="{76F081F5-6E92-4D02-B0F8-712534235AE5}" dt="2025-05-15T02:32:20.058" v="10826" actId="47"/>
        <pc:sldMkLst>
          <pc:docMk/>
          <pc:sldMk cId="1557447588" sldId="304"/>
        </pc:sldMkLst>
      </pc:sldChg>
      <pc:sldChg chg="del">
        <pc:chgData name="Chloe Sheehan" userId="bb699023-8008-4f87-83a4-7dc694ddcb8f" providerId="ADAL" clId="{76F081F5-6E92-4D02-B0F8-712534235AE5}" dt="2025-05-15T02:32:20.058" v="10826" actId="47"/>
        <pc:sldMkLst>
          <pc:docMk/>
          <pc:sldMk cId="2848071399" sldId="305"/>
        </pc:sldMkLst>
      </pc:sldChg>
      <pc:sldChg chg="del">
        <pc:chgData name="Chloe Sheehan" userId="bb699023-8008-4f87-83a4-7dc694ddcb8f" providerId="ADAL" clId="{76F081F5-6E92-4D02-B0F8-712534235AE5}" dt="2025-05-15T02:32:20.058" v="10826" actId="47"/>
        <pc:sldMkLst>
          <pc:docMk/>
          <pc:sldMk cId="3565690116" sldId="306"/>
        </pc:sldMkLst>
      </pc:sldChg>
      <pc:sldChg chg="del">
        <pc:chgData name="Chloe Sheehan" userId="bb699023-8008-4f87-83a4-7dc694ddcb8f" providerId="ADAL" clId="{76F081F5-6E92-4D02-B0F8-712534235AE5}" dt="2025-05-15T02:32:20.058" v="10826" actId="47"/>
        <pc:sldMkLst>
          <pc:docMk/>
          <pc:sldMk cId="4111068508" sldId="307"/>
        </pc:sldMkLst>
      </pc:sldChg>
      <pc:sldChg chg="del">
        <pc:chgData name="Chloe Sheehan" userId="bb699023-8008-4f87-83a4-7dc694ddcb8f" providerId="ADAL" clId="{76F081F5-6E92-4D02-B0F8-712534235AE5}" dt="2025-05-15T02:32:20.058" v="10826" actId="47"/>
        <pc:sldMkLst>
          <pc:docMk/>
          <pc:sldMk cId="178252363" sldId="308"/>
        </pc:sldMkLst>
      </pc:sldChg>
      <pc:sldChg chg="del">
        <pc:chgData name="Chloe Sheehan" userId="bb699023-8008-4f87-83a4-7dc694ddcb8f" providerId="ADAL" clId="{76F081F5-6E92-4D02-B0F8-712534235AE5}" dt="2025-05-15T02:32:20.058" v="10826" actId="47"/>
        <pc:sldMkLst>
          <pc:docMk/>
          <pc:sldMk cId="2534286002" sldId="309"/>
        </pc:sldMkLst>
      </pc:sldChg>
      <pc:sldChg chg="del">
        <pc:chgData name="Chloe Sheehan" userId="bb699023-8008-4f87-83a4-7dc694ddcb8f" providerId="ADAL" clId="{76F081F5-6E92-4D02-B0F8-712534235AE5}" dt="2025-05-15T02:32:20.058" v="10826" actId="47"/>
        <pc:sldMkLst>
          <pc:docMk/>
          <pc:sldMk cId="3410442386" sldId="350"/>
        </pc:sldMkLst>
      </pc:sldChg>
      <pc:sldChg chg="del">
        <pc:chgData name="Chloe Sheehan" userId="bb699023-8008-4f87-83a4-7dc694ddcb8f" providerId="ADAL" clId="{76F081F5-6E92-4D02-B0F8-712534235AE5}" dt="2025-05-15T02:32:20.058" v="10826" actId="47"/>
        <pc:sldMkLst>
          <pc:docMk/>
          <pc:sldMk cId="3057755832" sldId="354"/>
        </pc:sldMkLst>
      </pc:sldChg>
      <pc:sldChg chg="del">
        <pc:chgData name="Chloe Sheehan" userId="bb699023-8008-4f87-83a4-7dc694ddcb8f" providerId="ADAL" clId="{76F081F5-6E92-4D02-B0F8-712534235AE5}" dt="2025-05-15T02:32:20.058" v="10826" actId="47"/>
        <pc:sldMkLst>
          <pc:docMk/>
          <pc:sldMk cId="3235713175" sldId="355"/>
        </pc:sldMkLst>
      </pc:sldChg>
      <pc:sldChg chg="del">
        <pc:chgData name="Chloe Sheehan" userId="bb699023-8008-4f87-83a4-7dc694ddcb8f" providerId="ADAL" clId="{76F081F5-6E92-4D02-B0F8-712534235AE5}" dt="2025-05-15T02:32:20.058" v="10826" actId="47"/>
        <pc:sldMkLst>
          <pc:docMk/>
          <pc:sldMk cId="4254745378" sldId="356"/>
        </pc:sldMkLst>
      </pc:sldChg>
      <pc:sldChg chg="del">
        <pc:chgData name="Chloe Sheehan" userId="bb699023-8008-4f87-83a4-7dc694ddcb8f" providerId="ADAL" clId="{76F081F5-6E92-4D02-B0F8-712534235AE5}" dt="2025-05-15T02:32:20.058" v="10826" actId="47"/>
        <pc:sldMkLst>
          <pc:docMk/>
          <pc:sldMk cId="2729289545" sldId="357"/>
        </pc:sldMkLst>
      </pc:sldChg>
      <pc:sldChg chg="del">
        <pc:chgData name="Chloe Sheehan" userId="bb699023-8008-4f87-83a4-7dc694ddcb8f" providerId="ADAL" clId="{76F081F5-6E92-4D02-B0F8-712534235AE5}" dt="2025-05-15T02:32:20.058" v="10826" actId="47"/>
        <pc:sldMkLst>
          <pc:docMk/>
          <pc:sldMk cId="1063542861" sldId="358"/>
        </pc:sldMkLst>
      </pc:sldChg>
      <pc:sldChg chg="del">
        <pc:chgData name="Chloe Sheehan" userId="bb699023-8008-4f87-83a4-7dc694ddcb8f" providerId="ADAL" clId="{76F081F5-6E92-4D02-B0F8-712534235AE5}" dt="2025-05-15T02:32:20.058" v="10826" actId="47"/>
        <pc:sldMkLst>
          <pc:docMk/>
          <pc:sldMk cId="1611928672" sldId="359"/>
        </pc:sldMkLst>
      </pc:sldChg>
      <pc:sldChg chg="del">
        <pc:chgData name="Chloe Sheehan" userId="bb699023-8008-4f87-83a4-7dc694ddcb8f" providerId="ADAL" clId="{76F081F5-6E92-4D02-B0F8-712534235AE5}" dt="2025-05-15T02:44:45.613" v="10876" actId="18676"/>
        <pc:sldMkLst>
          <pc:docMk/>
          <pc:sldMk cId="3225370885" sldId="363"/>
        </pc:sldMkLst>
      </pc:sldChg>
      <pc:sldChg chg="del">
        <pc:chgData name="Chloe Sheehan" userId="bb699023-8008-4f87-83a4-7dc694ddcb8f" providerId="ADAL" clId="{76F081F5-6E92-4D02-B0F8-712534235AE5}" dt="2025-05-15T02:44:45.613" v="10876" actId="18676"/>
        <pc:sldMkLst>
          <pc:docMk/>
          <pc:sldMk cId="298949728" sldId="364"/>
        </pc:sldMkLst>
      </pc:sldChg>
      <pc:sldChg chg="del">
        <pc:chgData name="Chloe Sheehan" userId="bb699023-8008-4f87-83a4-7dc694ddcb8f" providerId="ADAL" clId="{76F081F5-6E92-4D02-B0F8-712534235AE5}" dt="2025-05-15T02:33:18.991" v="10836" actId="47"/>
        <pc:sldMkLst>
          <pc:docMk/>
          <pc:sldMk cId="2925592299" sldId="26365"/>
        </pc:sldMkLst>
      </pc:sldChg>
      <pc:sldChg chg="del">
        <pc:chgData name="Chloe Sheehan" userId="bb699023-8008-4f87-83a4-7dc694ddcb8f" providerId="ADAL" clId="{76F081F5-6E92-4D02-B0F8-712534235AE5}" dt="2025-05-15T02:44:45.613" v="10876" actId="18676"/>
        <pc:sldMkLst>
          <pc:docMk/>
          <pc:sldMk cId="516776027" sldId="26370"/>
        </pc:sldMkLst>
      </pc:sldChg>
      <pc:sldChg chg="del">
        <pc:chgData name="Chloe Sheehan" userId="bb699023-8008-4f87-83a4-7dc694ddcb8f" providerId="ADAL" clId="{76F081F5-6E92-4D02-B0F8-712534235AE5}" dt="2025-05-15T02:44:45.613" v="10876" actId="18676"/>
        <pc:sldMkLst>
          <pc:docMk/>
          <pc:sldMk cId="3367879373" sldId="26374"/>
        </pc:sldMkLst>
      </pc:sldChg>
      <pc:sldChg chg="del">
        <pc:chgData name="Chloe Sheehan" userId="bb699023-8008-4f87-83a4-7dc694ddcb8f" providerId="ADAL" clId="{76F081F5-6E92-4D02-B0F8-712534235AE5}" dt="2025-05-15T02:33:18.991" v="10836" actId="47"/>
        <pc:sldMkLst>
          <pc:docMk/>
          <pc:sldMk cId="707406146" sldId="26375"/>
        </pc:sldMkLst>
      </pc:sldChg>
      <pc:sldChg chg="del">
        <pc:chgData name="Chloe Sheehan" userId="bb699023-8008-4f87-83a4-7dc694ddcb8f" providerId="ADAL" clId="{76F081F5-6E92-4D02-B0F8-712534235AE5}" dt="2025-05-15T02:44:45.613" v="10876" actId="18676"/>
        <pc:sldMkLst>
          <pc:docMk/>
          <pc:sldMk cId="3767787650" sldId="26376"/>
        </pc:sldMkLst>
      </pc:sldChg>
      <pc:sldChg chg="del">
        <pc:chgData name="Chloe Sheehan" userId="bb699023-8008-4f87-83a4-7dc694ddcb8f" providerId="ADAL" clId="{76F081F5-6E92-4D02-B0F8-712534235AE5}" dt="2025-05-15T02:33:11.400" v="10835" actId="47"/>
        <pc:sldMkLst>
          <pc:docMk/>
          <pc:sldMk cId="765675927" sldId="26378"/>
        </pc:sldMkLst>
      </pc:sldChg>
      <pc:sldChg chg="del">
        <pc:chgData name="Chloe Sheehan" userId="bb699023-8008-4f87-83a4-7dc694ddcb8f" providerId="ADAL" clId="{76F081F5-6E92-4D02-B0F8-712534235AE5}" dt="2025-05-15T02:44:45.613" v="10876" actId="18676"/>
        <pc:sldMkLst>
          <pc:docMk/>
          <pc:sldMk cId="2136623728" sldId="26379"/>
        </pc:sldMkLst>
      </pc:sldChg>
      <pc:sldChg chg="addSp modSp mod modNotesTx">
        <pc:chgData name="Chloe Sheehan" userId="bb699023-8008-4f87-83a4-7dc694ddcb8f" providerId="ADAL" clId="{76F081F5-6E92-4D02-B0F8-712534235AE5}" dt="2025-05-14T02:06:12.459" v="404" actId="20577"/>
        <pc:sldMkLst>
          <pc:docMk/>
          <pc:sldMk cId="3977060110" sldId="26381"/>
        </pc:sldMkLst>
      </pc:sldChg>
      <pc:sldChg chg="del">
        <pc:chgData name="Chloe Sheehan" userId="bb699023-8008-4f87-83a4-7dc694ddcb8f" providerId="ADAL" clId="{76F081F5-6E92-4D02-B0F8-712534235AE5}" dt="2025-05-15T02:33:18.991" v="10836" actId="47"/>
        <pc:sldMkLst>
          <pc:docMk/>
          <pc:sldMk cId="2729786927" sldId="26382"/>
        </pc:sldMkLst>
      </pc:sldChg>
      <pc:sldChg chg="del">
        <pc:chgData name="Chloe Sheehan" userId="bb699023-8008-4f87-83a4-7dc694ddcb8f" providerId="ADAL" clId="{76F081F5-6E92-4D02-B0F8-712534235AE5}" dt="2025-05-15T02:33:18.991" v="10836" actId="47"/>
        <pc:sldMkLst>
          <pc:docMk/>
          <pc:sldMk cId="2597034678" sldId="26384"/>
        </pc:sldMkLst>
      </pc:sldChg>
      <pc:sldChg chg="del">
        <pc:chgData name="Chloe Sheehan" userId="bb699023-8008-4f87-83a4-7dc694ddcb8f" providerId="ADAL" clId="{76F081F5-6E92-4D02-B0F8-712534235AE5}" dt="2025-05-15T02:33:18.991" v="10836" actId="47"/>
        <pc:sldMkLst>
          <pc:docMk/>
          <pc:sldMk cId="181663965" sldId="26385"/>
        </pc:sldMkLst>
      </pc:sldChg>
      <pc:sldChg chg="del">
        <pc:chgData name="Chloe Sheehan" userId="bb699023-8008-4f87-83a4-7dc694ddcb8f" providerId="ADAL" clId="{76F081F5-6E92-4D02-B0F8-712534235AE5}" dt="2025-05-15T02:33:18.991" v="10836" actId="47"/>
        <pc:sldMkLst>
          <pc:docMk/>
          <pc:sldMk cId="1447528204" sldId="26386"/>
        </pc:sldMkLst>
      </pc:sldChg>
      <pc:sldChg chg="del">
        <pc:chgData name="Chloe Sheehan" userId="bb699023-8008-4f87-83a4-7dc694ddcb8f" providerId="ADAL" clId="{76F081F5-6E92-4D02-B0F8-712534235AE5}" dt="2025-05-15T02:33:18.991" v="10836" actId="47"/>
        <pc:sldMkLst>
          <pc:docMk/>
          <pc:sldMk cId="61420684" sldId="26387"/>
        </pc:sldMkLst>
      </pc:sldChg>
      <pc:sldChg chg="del">
        <pc:chgData name="Chloe Sheehan" userId="bb699023-8008-4f87-83a4-7dc694ddcb8f" providerId="ADAL" clId="{76F081F5-6E92-4D02-B0F8-712534235AE5}" dt="2025-05-15T02:33:18.991" v="10836" actId="47"/>
        <pc:sldMkLst>
          <pc:docMk/>
          <pc:sldMk cId="4183656278" sldId="26388"/>
        </pc:sldMkLst>
      </pc:sldChg>
      <pc:sldChg chg="del">
        <pc:chgData name="Chloe Sheehan" userId="bb699023-8008-4f87-83a4-7dc694ddcb8f" providerId="ADAL" clId="{76F081F5-6E92-4D02-B0F8-712534235AE5}" dt="2025-05-15T02:33:18.991" v="10836" actId="47"/>
        <pc:sldMkLst>
          <pc:docMk/>
          <pc:sldMk cId="2137746584" sldId="26389"/>
        </pc:sldMkLst>
      </pc:sldChg>
      <pc:sldChg chg="del">
        <pc:chgData name="Chloe Sheehan" userId="bb699023-8008-4f87-83a4-7dc694ddcb8f" providerId="ADAL" clId="{76F081F5-6E92-4D02-B0F8-712534235AE5}" dt="2025-05-15T02:33:18.991" v="10836" actId="47"/>
        <pc:sldMkLst>
          <pc:docMk/>
          <pc:sldMk cId="314340932" sldId="26390"/>
        </pc:sldMkLst>
      </pc:sldChg>
      <pc:sldChg chg="del">
        <pc:chgData name="Chloe Sheehan" userId="bb699023-8008-4f87-83a4-7dc694ddcb8f" providerId="ADAL" clId="{76F081F5-6E92-4D02-B0F8-712534235AE5}" dt="2025-05-15T02:33:18.991" v="10836" actId="47"/>
        <pc:sldMkLst>
          <pc:docMk/>
          <pc:sldMk cId="3368890121" sldId="26391"/>
        </pc:sldMkLst>
      </pc:sldChg>
      <pc:sldChg chg="del">
        <pc:chgData name="Chloe Sheehan" userId="bb699023-8008-4f87-83a4-7dc694ddcb8f" providerId="ADAL" clId="{76F081F5-6E92-4D02-B0F8-712534235AE5}" dt="2025-05-15T02:33:18.991" v="10836" actId="47"/>
        <pc:sldMkLst>
          <pc:docMk/>
          <pc:sldMk cId="620338910" sldId="26392"/>
        </pc:sldMkLst>
      </pc:sldChg>
      <pc:sldChg chg="del">
        <pc:chgData name="Chloe Sheehan" userId="bb699023-8008-4f87-83a4-7dc694ddcb8f" providerId="ADAL" clId="{76F081F5-6E92-4D02-B0F8-712534235AE5}" dt="2025-05-15T02:33:11.400" v="10835" actId="47"/>
        <pc:sldMkLst>
          <pc:docMk/>
          <pc:sldMk cId="3142994722" sldId="26393"/>
        </pc:sldMkLst>
      </pc:sldChg>
      <pc:sldChg chg="ord modNotesTx">
        <pc:chgData name="Chloe Sheehan" userId="bb699023-8008-4f87-83a4-7dc694ddcb8f" providerId="ADAL" clId="{76F081F5-6E92-4D02-B0F8-712534235AE5}" dt="2025-05-14T04:21:32.334" v="3641" actId="20577"/>
        <pc:sldMkLst>
          <pc:docMk/>
          <pc:sldMk cId="1340061691" sldId="26394"/>
        </pc:sldMkLst>
      </pc:sldChg>
      <pc:sldChg chg="del modNotesTx">
        <pc:chgData name="Chloe Sheehan" userId="bb699023-8008-4f87-83a4-7dc694ddcb8f" providerId="ADAL" clId="{76F081F5-6E92-4D02-B0F8-712534235AE5}" dt="2025-05-15T02:23:29.272" v="10641" actId="47"/>
        <pc:sldMkLst>
          <pc:docMk/>
          <pc:sldMk cId="1619824347" sldId="26395"/>
        </pc:sldMkLst>
      </pc:sldChg>
      <pc:sldChg chg="del">
        <pc:chgData name="Chloe Sheehan" userId="bb699023-8008-4f87-83a4-7dc694ddcb8f" providerId="ADAL" clId="{76F081F5-6E92-4D02-B0F8-712534235AE5}" dt="2025-05-15T02:44:45.613" v="10876" actId="18676"/>
        <pc:sldMkLst>
          <pc:docMk/>
          <pc:sldMk cId="2721194167" sldId="26396"/>
        </pc:sldMkLst>
      </pc:sldChg>
      <pc:sldChg chg="del">
        <pc:chgData name="Chloe Sheehan" userId="bb699023-8008-4f87-83a4-7dc694ddcb8f" providerId="ADAL" clId="{76F081F5-6E92-4D02-B0F8-712534235AE5}" dt="2025-05-15T02:33:18.991" v="10836" actId="47"/>
        <pc:sldMkLst>
          <pc:docMk/>
          <pc:sldMk cId="2571092156" sldId="26397"/>
        </pc:sldMkLst>
      </pc:sldChg>
      <pc:sldChg chg="del">
        <pc:chgData name="Chloe Sheehan" userId="bb699023-8008-4f87-83a4-7dc694ddcb8f" providerId="ADAL" clId="{76F081F5-6E92-4D02-B0F8-712534235AE5}" dt="2025-05-15T02:33:11.400" v="10835" actId="47"/>
        <pc:sldMkLst>
          <pc:docMk/>
          <pc:sldMk cId="831675380" sldId="26398"/>
        </pc:sldMkLst>
      </pc:sldChg>
      <pc:sldChg chg="addSp delSp modSp add mod modClrScheme chgLayout">
        <pc:chgData name="Chloe Sheehan" userId="bb699023-8008-4f87-83a4-7dc694ddcb8f" providerId="ADAL" clId="{76F081F5-6E92-4D02-B0F8-712534235AE5}" dt="2025-05-15T02:16:03.605" v="10513" actId="1076"/>
        <pc:sldMkLst>
          <pc:docMk/>
          <pc:sldMk cId="4011908783" sldId="26441"/>
        </pc:sldMkLst>
      </pc:sldChg>
      <pc:sldChg chg="modSp add mod modClrScheme chgLayout">
        <pc:chgData name="Chloe Sheehan" userId="bb699023-8008-4f87-83a4-7dc694ddcb8f" providerId="ADAL" clId="{76F081F5-6E92-4D02-B0F8-712534235AE5}" dt="2025-05-15T02:17:04.697" v="10565"/>
        <pc:sldMkLst>
          <pc:docMk/>
          <pc:sldMk cId="1144809841" sldId="26442"/>
        </pc:sldMkLst>
      </pc:sldChg>
      <pc:sldChg chg="del">
        <pc:chgData name="Chloe Sheehan" userId="bb699023-8008-4f87-83a4-7dc694ddcb8f" providerId="ADAL" clId="{76F081F5-6E92-4D02-B0F8-712534235AE5}" dt="2025-05-15T02:33:18.991" v="10836" actId="47"/>
        <pc:sldMkLst>
          <pc:docMk/>
          <pc:sldMk cId="956634418" sldId="26487"/>
        </pc:sldMkLst>
      </pc:sldChg>
      <pc:sldChg chg="addSp delSp modSp mod modNotesTx">
        <pc:chgData name="Chloe Sheehan" userId="bb699023-8008-4f87-83a4-7dc694ddcb8f" providerId="ADAL" clId="{76F081F5-6E92-4D02-B0F8-712534235AE5}" dt="2025-05-15T02:25:27.658" v="10711" actId="478"/>
        <pc:sldMkLst>
          <pc:docMk/>
          <pc:sldMk cId="2212264922" sldId="26505"/>
        </pc:sldMkLst>
      </pc:sldChg>
      <pc:sldChg chg="addSp delSp modSp mod modClrScheme chgLayout modNotesTx">
        <pc:chgData name="Chloe Sheehan" userId="bb699023-8008-4f87-83a4-7dc694ddcb8f" providerId="ADAL" clId="{76F081F5-6E92-4D02-B0F8-712534235AE5}" dt="2025-05-15T01:57:00.010" v="9937" actId="6549"/>
        <pc:sldMkLst>
          <pc:docMk/>
          <pc:sldMk cId="3484532202" sldId="26506"/>
        </pc:sldMkLst>
      </pc:sldChg>
      <pc:sldChg chg="del ord">
        <pc:chgData name="Chloe Sheehan" userId="bb699023-8008-4f87-83a4-7dc694ddcb8f" providerId="ADAL" clId="{76F081F5-6E92-4D02-B0F8-712534235AE5}" dt="2025-05-15T02:33:18.991" v="10836" actId="47"/>
        <pc:sldMkLst>
          <pc:docMk/>
          <pc:sldMk cId="2430753580" sldId="26507"/>
        </pc:sldMkLst>
      </pc:sldChg>
      <pc:sldChg chg="del">
        <pc:chgData name="Chloe Sheehan" userId="bb699023-8008-4f87-83a4-7dc694ddcb8f" providerId="ADAL" clId="{76F081F5-6E92-4D02-B0F8-712534235AE5}" dt="2025-05-15T02:33:18.991" v="10836" actId="47"/>
        <pc:sldMkLst>
          <pc:docMk/>
          <pc:sldMk cId="2203881179" sldId="26508"/>
        </pc:sldMkLst>
      </pc:sldChg>
      <pc:sldChg chg="del">
        <pc:chgData name="Chloe Sheehan" userId="bb699023-8008-4f87-83a4-7dc694ddcb8f" providerId="ADAL" clId="{76F081F5-6E92-4D02-B0F8-712534235AE5}" dt="2025-05-15T02:34:36.058" v="10844" actId="47"/>
        <pc:sldMkLst>
          <pc:docMk/>
          <pc:sldMk cId="2351205661" sldId="26509"/>
        </pc:sldMkLst>
      </pc:sldChg>
      <pc:sldChg chg="ord modNotesTx">
        <pc:chgData name="Chloe Sheehan" userId="bb699023-8008-4f87-83a4-7dc694ddcb8f" providerId="ADAL" clId="{76F081F5-6E92-4D02-B0F8-712534235AE5}" dt="2025-05-14T03:44:17.664" v="2373" actId="113"/>
        <pc:sldMkLst>
          <pc:docMk/>
          <pc:sldMk cId="4202260048" sldId="26512"/>
        </pc:sldMkLst>
      </pc:sldChg>
      <pc:sldChg chg="modSp mod ord modNotesTx">
        <pc:chgData name="Chloe Sheehan" userId="bb699023-8008-4f87-83a4-7dc694ddcb8f" providerId="ADAL" clId="{76F081F5-6E92-4D02-B0F8-712534235AE5}" dt="2025-05-14T05:39:43.243" v="5844" actId="20577"/>
        <pc:sldMkLst>
          <pc:docMk/>
          <pc:sldMk cId="1041699653" sldId="26513"/>
        </pc:sldMkLst>
      </pc:sldChg>
      <pc:sldChg chg="ord modNotesTx">
        <pc:chgData name="Chloe Sheehan" userId="bb699023-8008-4f87-83a4-7dc694ddcb8f" providerId="ADAL" clId="{76F081F5-6E92-4D02-B0F8-712534235AE5}" dt="2025-05-14T06:47:39.132" v="7607" actId="20577"/>
        <pc:sldMkLst>
          <pc:docMk/>
          <pc:sldMk cId="3975988561" sldId="26515"/>
        </pc:sldMkLst>
      </pc:sldChg>
      <pc:sldChg chg="addSp delSp modSp mod modClrScheme chgLayout modNotesTx">
        <pc:chgData name="Chloe Sheehan" userId="bb699023-8008-4f87-83a4-7dc694ddcb8f" providerId="ADAL" clId="{76F081F5-6E92-4D02-B0F8-712534235AE5}" dt="2025-05-15T02:26:33.412" v="10737" actId="700"/>
        <pc:sldMkLst>
          <pc:docMk/>
          <pc:sldMk cId="2973658077" sldId="26516"/>
        </pc:sldMkLst>
      </pc:sldChg>
      <pc:sldChg chg="ord">
        <pc:chgData name="Chloe Sheehan" userId="bb699023-8008-4f87-83a4-7dc694ddcb8f" providerId="ADAL" clId="{76F081F5-6E92-4D02-B0F8-712534235AE5}" dt="2025-05-15T01:50:19.473" v="9752"/>
        <pc:sldMkLst>
          <pc:docMk/>
          <pc:sldMk cId="2666771251" sldId="26517"/>
        </pc:sldMkLst>
      </pc:sldChg>
      <pc:sldChg chg="modSp mod">
        <pc:chgData name="Chloe Sheehan" userId="bb699023-8008-4f87-83a4-7dc694ddcb8f" providerId="ADAL" clId="{76F081F5-6E92-4D02-B0F8-712534235AE5}" dt="2025-05-15T02:34:19.262" v="10843"/>
        <pc:sldMkLst>
          <pc:docMk/>
          <pc:sldMk cId="2835608746" sldId="26518"/>
        </pc:sldMkLst>
      </pc:sldChg>
      <pc:sldChg chg="del">
        <pc:chgData name="Chloe Sheehan" userId="bb699023-8008-4f87-83a4-7dc694ddcb8f" providerId="ADAL" clId="{76F081F5-6E92-4D02-B0F8-712534235AE5}" dt="2025-05-15T02:33:18.991" v="10836" actId="47"/>
        <pc:sldMkLst>
          <pc:docMk/>
          <pc:sldMk cId="3741996897" sldId="26519"/>
        </pc:sldMkLst>
      </pc:sldChg>
      <pc:sldChg chg="del">
        <pc:chgData name="Chloe Sheehan" userId="bb699023-8008-4f87-83a4-7dc694ddcb8f" providerId="ADAL" clId="{76F081F5-6E92-4D02-B0F8-712534235AE5}" dt="2025-05-15T02:33:18.991" v="10836" actId="47"/>
        <pc:sldMkLst>
          <pc:docMk/>
          <pc:sldMk cId="2779317629" sldId="26520"/>
        </pc:sldMkLst>
      </pc:sldChg>
      <pc:sldChg chg="del">
        <pc:chgData name="Chloe Sheehan" userId="bb699023-8008-4f87-83a4-7dc694ddcb8f" providerId="ADAL" clId="{76F081F5-6E92-4D02-B0F8-712534235AE5}" dt="2025-05-15T02:33:11.400" v="10835" actId="47"/>
        <pc:sldMkLst>
          <pc:docMk/>
          <pc:sldMk cId="3189389266" sldId="26521"/>
        </pc:sldMkLst>
      </pc:sldChg>
      <pc:sldChg chg="del">
        <pc:chgData name="Chloe Sheehan" userId="bb699023-8008-4f87-83a4-7dc694ddcb8f" providerId="ADAL" clId="{76F081F5-6E92-4D02-B0F8-712534235AE5}" dt="2025-05-15T02:33:11.400" v="10835" actId="47"/>
        <pc:sldMkLst>
          <pc:docMk/>
          <pc:sldMk cId="888574728" sldId="26522"/>
        </pc:sldMkLst>
      </pc:sldChg>
      <pc:sldChg chg="del">
        <pc:chgData name="Chloe Sheehan" userId="bb699023-8008-4f87-83a4-7dc694ddcb8f" providerId="ADAL" clId="{76F081F5-6E92-4D02-B0F8-712534235AE5}" dt="2025-05-15T02:33:11.400" v="10835" actId="47"/>
        <pc:sldMkLst>
          <pc:docMk/>
          <pc:sldMk cId="1493069099" sldId="26523"/>
        </pc:sldMkLst>
      </pc:sldChg>
      <pc:sldChg chg="del">
        <pc:chgData name="Chloe Sheehan" userId="bb699023-8008-4f87-83a4-7dc694ddcb8f" providerId="ADAL" clId="{76F081F5-6E92-4D02-B0F8-712534235AE5}" dt="2025-05-15T02:33:11.400" v="10835" actId="47"/>
        <pc:sldMkLst>
          <pc:docMk/>
          <pc:sldMk cId="1423114052" sldId="26524"/>
        </pc:sldMkLst>
      </pc:sldChg>
      <pc:sldChg chg="del">
        <pc:chgData name="Chloe Sheehan" userId="bb699023-8008-4f87-83a4-7dc694ddcb8f" providerId="ADAL" clId="{76F081F5-6E92-4D02-B0F8-712534235AE5}" dt="2025-05-15T02:33:11.400" v="10835" actId="47"/>
        <pc:sldMkLst>
          <pc:docMk/>
          <pc:sldMk cId="2953233483" sldId="26525"/>
        </pc:sldMkLst>
      </pc:sldChg>
      <pc:sldChg chg="del">
        <pc:chgData name="Chloe Sheehan" userId="bb699023-8008-4f87-83a4-7dc694ddcb8f" providerId="ADAL" clId="{76F081F5-6E92-4D02-B0F8-712534235AE5}" dt="2025-05-15T02:33:11.400" v="10835" actId="47"/>
        <pc:sldMkLst>
          <pc:docMk/>
          <pc:sldMk cId="489957838" sldId="26526"/>
        </pc:sldMkLst>
      </pc:sldChg>
      <pc:sldChg chg="del">
        <pc:chgData name="Chloe Sheehan" userId="bb699023-8008-4f87-83a4-7dc694ddcb8f" providerId="ADAL" clId="{76F081F5-6E92-4D02-B0F8-712534235AE5}" dt="2025-05-15T02:33:11.400" v="10835" actId="47"/>
        <pc:sldMkLst>
          <pc:docMk/>
          <pc:sldMk cId="3161678575" sldId="26527"/>
        </pc:sldMkLst>
      </pc:sldChg>
      <pc:sldChg chg="del">
        <pc:chgData name="Chloe Sheehan" userId="bb699023-8008-4f87-83a4-7dc694ddcb8f" providerId="ADAL" clId="{76F081F5-6E92-4D02-B0F8-712534235AE5}" dt="2025-05-15T02:33:11.400" v="10835" actId="47"/>
        <pc:sldMkLst>
          <pc:docMk/>
          <pc:sldMk cId="3981404037" sldId="26528"/>
        </pc:sldMkLst>
      </pc:sldChg>
      <pc:sldChg chg="modSp new mod modNotesTx">
        <pc:chgData name="Chloe Sheehan" userId="bb699023-8008-4f87-83a4-7dc694ddcb8f" providerId="ADAL" clId="{76F081F5-6E92-4D02-B0F8-712534235AE5}" dt="2025-05-14T03:18:18.365" v="1682" actId="6549"/>
        <pc:sldMkLst>
          <pc:docMk/>
          <pc:sldMk cId="422420877" sldId="26529"/>
        </pc:sldMkLst>
      </pc:sldChg>
      <pc:sldChg chg="modSp new mod modNotesTx">
        <pc:chgData name="Chloe Sheehan" userId="bb699023-8008-4f87-83a4-7dc694ddcb8f" providerId="ADAL" clId="{76F081F5-6E92-4D02-B0F8-712534235AE5}" dt="2025-05-14T03:21:11.678" v="1722" actId="20577"/>
        <pc:sldMkLst>
          <pc:docMk/>
          <pc:sldMk cId="1876147506" sldId="26530"/>
        </pc:sldMkLst>
      </pc:sldChg>
      <pc:sldChg chg="addSp delSp modSp new mod modClrScheme modAnim chgLayout modNotesTx">
        <pc:chgData name="Chloe Sheehan" userId="bb699023-8008-4f87-83a4-7dc694ddcb8f" providerId="ADAL" clId="{76F081F5-6E92-4D02-B0F8-712534235AE5}" dt="2025-05-14T04:22:28.927" v="3704"/>
        <pc:sldMkLst>
          <pc:docMk/>
          <pc:sldMk cId="2968507124" sldId="26531"/>
        </pc:sldMkLst>
      </pc:sldChg>
      <pc:sldChg chg="addSp delSp modSp add mod ord delAnim chgLayout modNotesTx">
        <pc:chgData name="Chloe Sheehan" userId="bb699023-8008-4f87-83a4-7dc694ddcb8f" providerId="ADAL" clId="{76F081F5-6E92-4D02-B0F8-712534235AE5}" dt="2025-05-14T05:20:47.368" v="5577" actId="20577"/>
        <pc:sldMkLst>
          <pc:docMk/>
          <pc:sldMk cId="1629315119" sldId="26532"/>
        </pc:sldMkLst>
      </pc:sldChg>
      <pc:sldChg chg="modSp add mod ord modNotesTx">
        <pc:chgData name="Chloe Sheehan" userId="bb699023-8008-4f87-83a4-7dc694ddcb8f" providerId="ADAL" clId="{76F081F5-6E92-4D02-B0F8-712534235AE5}" dt="2025-05-15T01:56:53.799" v="9936" actId="6549"/>
        <pc:sldMkLst>
          <pc:docMk/>
          <pc:sldMk cId="1191470139" sldId="26533"/>
        </pc:sldMkLst>
      </pc:sldChg>
      <pc:sldChg chg="addSp delSp modSp new mod modCm modNotesTx">
        <pc:chgData name="Chloe Sheehan" userId="bb699023-8008-4f87-83a4-7dc694ddcb8f" providerId="ADAL" clId="{76F081F5-6E92-4D02-B0F8-712534235AE5}" dt="2025-05-15T00:09:52.201" v="8709" actId="123"/>
        <pc:sldMkLst>
          <pc:docMk/>
          <pc:sldMk cId="3973335809" sldId="26534"/>
        </pc:sldMkLst>
        <pc:extLst>
          <p:ext xmlns:p="http://schemas.openxmlformats.org/presentationml/2006/main" uri="{D6D511B9-2390-475A-947B-AFAB55BFBCF1}">
            <pc226:cmChg xmlns:pc226="http://schemas.microsoft.com/office/powerpoint/2022/06/main/command" chg="mod">
              <pc226:chgData name="Chloe Sheehan" userId="bb699023-8008-4f87-83a4-7dc694ddcb8f" providerId="ADAL" clId="{76F081F5-6E92-4D02-B0F8-712534235AE5}" dt="2025-05-14T06:03:25.152" v="6550" actId="20577"/>
              <pc2:cmMkLst xmlns:pc2="http://schemas.microsoft.com/office/powerpoint/2019/9/main/command">
                <pc:docMk/>
                <pc:sldMk cId="3973335809" sldId="26534"/>
                <pc2:cmMk id="{F57A4983-4143-430A-B6E6-CD880C11F17E}"/>
              </pc2:cmMkLst>
            </pc226:cmChg>
          </p:ext>
        </pc:extLst>
      </pc:sldChg>
      <pc:sldChg chg="addSp delSp modSp new mod modClrScheme modAnim chgLayout modNotesTx">
        <pc:chgData name="Chloe Sheehan" userId="bb699023-8008-4f87-83a4-7dc694ddcb8f" providerId="ADAL" clId="{76F081F5-6E92-4D02-B0F8-712534235AE5}" dt="2025-05-14T06:58:23.932" v="7608" actId="1076"/>
        <pc:sldMkLst>
          <pc:docMk/>
          <pc:sldMk cId="1132759170" sldId="26535"/>
        </pc:sldMkLst>
      </pc:sldChg>
      <pc:sldChg chg="addSp delSp modSp add mod delAnim modNotesTx">
        <pc:chgData name="Chloe Sheehan" userId="bb699023-8008-4f87-83a4-7dc694ddcb8f" providerId="ADAL" clId="{76F081F5-6E92-4D02-B0F8-712534235AE5}" dt="2025-05-15T01:33:22.198" v="9231" actId="21"/>
        <pc:sldMkLst>
          <pc:docMk/>
          <pc:sldMk cId="2925910740" sldId="26536"/>
        </pc:sldMkLst>
      </pc:sldChg>
      <pc:sldChg chg="addSp modSp add mod modNotesTx">
        <pc:chgData name="Chloe Sheehan" userId="bb699023-8008-4f87-83a4-7dc694ddcb8f" providerId="ADAL" clId="{76F081F5-6E92-4D02-B0F8-712534235AE5}" dt="2025-05-14T23:55:52.666" v="8584" actId="20577"/>
        <pc:sldMkLst>
          <pc:docMk/>
          <pc:sldMk cId="2810699122" sldId="26537"/>
        </pc:sldMkLst>
      </pc:sldChg>
      <pc:sldChg chg="add del">
        <pc:chgData name="Chloe Sheehan" userId="bb699023-8008-4f87-83a4-7dc694ddcb8f" providerId="ADAL" clId="{76F081F5-6E92-4D02-B0F8-712534235AE5}" dt="2025-05-14T07:01:31.298" v="7672"/>
        <pc:sldMkLst>
          <pc:docMk/>
          <pc:sldMk cId="396823708" sldId="26538"/>
        </pc:sldMkLst>
      </pc:sldChg>
      <pc:sldChg chg="addSp modSp new mod modCm modNotesTx">
        <pc:chgData name="Chloe Sheehan" userId="bb699023-8008-4f87-83a4-7dc694ddcb8f" providerId="ADAL" clId="{76F081F5-6E92-4D02-B0F8-712534235AE5}" dt="2025-05-15T01:40:24.758" v="9449" actId="6549"/>
        <pc:sldMkLst>
          <pc:docMk/>
          <pc:sldMk cId="2126731475" sldId="26538"/>
        </pc:sldMkLst>
        <pc:extLst>
          <p:ext xmlns:p="http://schemas.openxmlformats.org/presentationml/2006/main" uri="{D6D511B9-2390-475A-947B-AFAB55BFBCF1}">
            <pc226:cmChg xmlns:pc226="http://schemas.microsoft.com/office/powerpoint/2022/06/main/command" chg="mod">
              <pc226:chgData name="Chloe Sheehan" userId="bb699023-8008-4f87-83a4-7dc694ddcb8f" providerId="ADAL" clId="{76F081F5-6E92-4D02-B0F8-712534235AE5}" dt="2025-05-15T00:11:59.413" v="8730"/>
              <pc2:cmMkLst xmlns:pc2="http://schemas.microsoft.com/office/powerpoint/2019/9/main/command">
                <pc:docMk/>
                <pc:sldMk cId="2126731475" sldId="26538"/>
                <pc2:cmMk id="{349A818E-E73B-41CF-B8D8-B4C486FF1195}"/>
              </pc2:cmMkLst>
            </pc226:cmChg>
            <pc226:cmChg xmlns:pc226="http://schemas.microsoft.com/office/powerpoint/2022/06/main/command" chg="mod">
              <pc226:chgData name="Chloe Sheehan" userId="bb699023-8008-4f87-83a4-7dc694ddcb8f" providerId="ADAL" clId="{76F081F5-6E92-4D02-B0F8-712534235AE5}" dt="2025-05-15T00:15:05.552" v="8791" actId="20577"/>
              <pc2:cmMkLst xmlns:pc2="http://schemas.microsoft.com/office/powerpoint/2019/9/main/command">
                <pc:docMk/>
                <pc:sldMk cId="2126731475" sldId="26538"/>
                <pc2:cmMk id="{7AECCC93-A556-4811-B5B4-E746458EE151}"/>
              </pc2:cmMkLst>
            </pc226:cmChg>
          </p:ext>
        </pc:extLst>
      </pc:sldChg>
      <pc:sldChg chg="add del">
        <pc:chgData name="Chloe Sheehan" userId="bb699023-8008-4f87-83a4-7dc694ddcb8f" providerId="ADAL" clId="{76F081F5-6E92-4D02-B0F8-712534235AE5}" dt="2025-05-14T07:01:31.021" v="7671"/>
        <pc:sldMkLst>
          <pc:docMk/>
          <pc:sldMk cId="1411885898" sldId="26539"/>
        </pc:sldMkLst>
      </pc:sldChg>
      <pc:sldChg chg="addSp delSp modSp add mod ord modCm modNotesTx">
        <pc:chgData name="Chloe Sheehan" userId="bb699023-8008-4f87-83a4-7dc694ddcb8f" providerId="ADAL" clId="{76F081F5-6E92-4D02-B0F8-712534235AE5}" dt="2025-05-15T01:59:50.416" v="9964"/>
        <pc:sldMkLst>
          <pc:docMk/>
          <pc:sldMk cId="3068902981" sldId="26539"/>
        </pc:sldMkLst>
        <pc:extLst>
          <p:ext xmlns:p="http://schemas.openxmlformats.org/presentationml/2006/main" uri="{D6D511B9-2390-475A-947B-AFAB55BFBCF1}">
            <pc226:cmChg xmlns:pc226="http://schemas.microsoft.com/office/powerpoint/2022/06/main/command" chg="mod">
              <pc226:chgData name="Chloe Sheehan" userId="bb699023-8008-4f87-83a4-7dc694ddcb8f" providerId="ADAL" clId="{76F081F5-6E92-4D02-B0F8-712534235AE5}" dt="2025-05-15T01:45:02.588" v="9582" actId="20577"/>
              <pc2:cmMkLst xmlns:pc2="http://schemas.microsoft.com/office/powerpoint/2019/9/main/command">
                <pc:docMk/>
                <pc:sldMk cId="3068902981" sldId="26539"/>
                <pc2:cmMk id="{89F8B928-38CC-4C15-B9B3-9FF87ADDE99F}"/>
              </pc2:cmMkLst>
            </pc226:cmChg>
            <pc226:cmChg xmlns:pc226="http://schemas.microsoft.com/office/powerpoint/2022/06/main/command" chg="mod">
              <pc226:chgData name="Chloe Sheehan" userId="bb699023-8008-4f87-83a4-7dc694ddcb8f" providerId="ADAL" clId="{76F081F5-6E92-4D02-B0F8-712534235AE5}" dt="2025-05-15T00:15:30.166" v="8798" actId="20577"/>
              <pc2:cmMkLst xmlns:pc2="http://schemas.microsoft.com/office/powerpoint/2019/9/main/command">
                <pc:docMk/>
                <pc:sldMk cId="3068902981" sldId="26539"/>
                <pc2:cmMk id="{C2710B6A-6545-49FC-B104-E64211B97D40}"/>
              </pc2:cmMkLst>
            </pc226:cmChg>
            <pc226:cmChg xmlns:pc226="http://schemas.microsoft.com/office/powerpoint/2022/06/main/command" chg="mod">
              <pc226:chgData name="Chloe Sheehan" userId="bb699023-8008-4f87-83a4-7dc694ddcb8f" providerId="ADAL" clId="{76F081F5-6E92-4D02-B0F8-712534235AE5}" dt="2025-05-15T01:45:02.588" v="9582" actId="20577"/>
              <pc2:cmMkLst xmlns:pc2="http://schemas.microsoft.com/office/powerpoint/2019/9/main/command">
                <pc:docMk/>
                <pc:sldMk cId="3068902981" sldId="26539"/>
                <pc2:cmMk id="{475D12AC-9EF6-4AA0-B9A6-5F8E00E005B6}"/>
              </pc2:cmMkLst>
            </pc226:cmChg>
            <pc226:cmChg xmlns:pc226="http://schemas.microsoft.com/office/powerpoint/2022/06/main/command" chg="mod">
              <pc226:chgData name="Chloe Sheehan" userId="bb699023-8008-4f87-83a4-7dc694ddcb8f" providerId="ADAL" clId="{76F081F5-6E92-4D02-B0F8-712534235AE5}" dt="2025-05-15T01:45:02.588" v="9582" actId="20577"/>
              <pc2:cmMkLst xmlns:pc2="http://schemas.microsoft.com/office/powerpoint/2019/9/main/command">
                <pc:docMk/>
                <pc:sldMk cId="3068902981" sldId="26539"/>
                <pc2:cmMk id="{1CB389DF-FE13-4C09-9A5D-05071BD0D855}"/>
              </pc2:cmMkLst>
            </pc226:cmChg>
          </p:ext>
        </pc:extLst>
      </pc:sldChg>
      <pc:sldChg chg="addSp delSp modSp new mod ord modNotesTx">
        <pc:chgData name="Chloe Sheehan" userId="bb699023-8008-4f87-83a4-7dc694ddcb8f" providerId="ADAL" clId="{76F081F5-6E92-4D02-B0F8-712534235AE5}" dt="2025-05-15T01:50:08.208" v="9750"/>
        <pc:sldMkLst>
          <pc:docMk/>
          <pc:sldMk cId="1431504287" sldId="26540"/>
        </pc:sldMkLst>
      </pc:sldChg>
      <pc:sldChg chg="addSp delSp modSp add mod ord modNotesTx">
        <pc:chgData name="Chloe Sheehan" userId="bb699023-8008-4f87-83a4-7dc694ddcb8f" providerId="ADAL" clId="{76F081F5-6E92-4D02-B0F8-712534235AE5}" dt="2025-05-15T02:36:13.768" v="10874" actId="20577"/>
        <pc:sldMkLst>
          <pc:docMk/>
          <pc:sldMk cId="2136211522" sldId="26541"/>
        </pc:sldMkLst>
      </pc:sldChg>
      <pc:sldChg chg="addSp modSp new del mod ord modClrScheme chgLayout modNotesTx">
        <pc:chgData name="Chloe Sheehan" userId="bb699023-8008-4f87-83a4-7dc694ddcb8f" providerId="ADAL" clId="{76F081F5-6E92-4D02-B0F8-712534235AE5}" dt="2025-05-15T02:07:38.607" v="10299" actId="47"/>
        <pc:sldMkLst>
          <pc:docMk/>
          <pc:sldMk cId="1354488203" sldId="26542"/>
        </pc:sldMkLst>
      </pc:sldChg>
      <pc:sldChg chg="addSp delSp modSp add mod ord">
        <pc:chgData name="Chloe Sheehan" userId="bb699023-8008-4f87-83a4-7dc694ddcb8f" providerId="ADAL" clId="{76F081F5-6E92-4D02-B0F8-712534235AE5}" dt="2025-05-15T01:57:27.388" v="9940" actId="20577"/>
        <pc:sldMkLst>
          <pc:docMk/>
          <pc:sldMk cId="1438149733" sldId="26543"/>
        </pc:sldMkLst>
      </pc:sldChg>
      <pc:sldChg chg="addSp modSp new del mod ord modNotesTx">
        <pc:chgData name="Chloe Sheehan" userId="bb699023-8008-4f87-83a4-7dc694ddcb8f" providerId="ADAL" clId="{76F081F5-6E92-4D02-B0F8-712534235AE5}" dt="2025-05-15T02:08:13.957" v="10308" actId="47"/>
        <pc:sldMkLst>
          <pc:docMk/>
          <pc:sldMk cId="3211286196" sldId="26544"/>
        </pc:sldMkLst>
      </pc:sldChg>
      <pc:sldChg chg="addSp delSp modSp add mod ord modNotesTx">
        <pc:chgData name="Chloe Sheehan" userId="bb699023-8008-4f87-83a4-7dc694ddcb8f" providerId="ADAL" clId="{76F081F5-6E92-4D02-B0F8-712534235AE5}" dt="2025-05-15T02:02:04.348" v="10105" actId="20577"/>
        <pc:sldMkLst>
          <pc:docMk/>
          <pc:sldMk cId="2125844514" sldId="26545"/>
        </pc:sldMkLst>
      </pc:sldChg>
      <pc:sldChg chg="addSp delSp modSp new mod modNotesTx">
        <pc:chgData name="Chloe Sheehan" userId="bb699023-8008-4f87-83a4-7dc694ddcb8f" providerId="ADAL" clId="{76F081F5-6E92-4D02-B0F8-712534235AE5}" dt="2025-05-15T02:21:00.692" v="10620" actId="33524"/>
        <pc:sldMkLst>
          <pc:docMk/>
          <pc:sldMk cId="931019044" sldId="26546"/>
        </pc:sldMkLst>
      </pc:sldChg>
      <pc:sldChg chg="addSp delSp modSp new mod modNotesTx">
        <pc:chgData name="Chloe Sheehan" userId="bb699023-8008-4f87-83a4-7dc694ddcb8f" providerId="ADAL" clId="{76F081F5-6E92-4D02-B0F8-712534235AE5}" dt="2025-05-15T02:20:54.571" v="10619" actId="113"/>
        <pc:sldMkLst>
          <pc:docMk/>
          <pc:sldMk cId="3748668905" sldId="26547"/>
        </pc:sldMkLst>
      </pc:sldChg>
      <pc:sldChg chg="addSp modSp new mod modNotesTx">
        <pc:chgData name="Chloe Sheehan" userId="bb699023-8008-4f87-83a4-7dc694ddcb8f" providerId="ADAL" clId="{76F081F5-6E92-4D02-B0F8-712534235AE5}" dt="2025-05-15T02:22:05.214" v="10635" actId="13926"/>
        <pc:sldMkLst>
          <pc:docMk/>
          <pc:sldMk cId="3658261852" sldId="26548"/>
        </pc:sldMkLst>
      </pc:sldChg>
      <pc:sldChg chg="addSp modSp new mod modNotesTx">
        <pc:chgData name="Chloe Sheehan" userId="bb699023-8008-4f87-83a4-7dc694ddcb8f" providerId="ADAL" clId="{76F081F5-6E92-4D02-B0F8-712534235AE5}" dt="2025-05-15T02:22:22.081" v="10637" actId="207"/>
        <pc:sldMkLst>
          <pc:docMk/>
          <pc:sldMk cId="4173783970" sldId="26549"/>
        </pc:sldMkLst>
      </pc:sldChg>
      <pc:sldChg chg="addSp delSp modSp new mod modNotesTx">
        <pc:chgData name="Chloe Sheehan" userId="bb699023-8008-4f87-83a4-7dc694ddcb8f" providerId="ADAL" clId="{76F081F5-6E92-4D02-B0F8-712534235AE5}" dt="2025-05-15T02:17:40.982" v="10577"/>
        <pc:sldMkLst>
          <pc:docMk/>
          <pc:sldMk cId="1408672908" sldId="26550"/>
        </pc:sldMkLst>
      </pc:sldChg>
      <pc:sldChg chg="addSp delSp modSp new mod modNotesTx">
        <pc:chgData name="Chloe Sheehan" userId="bb699023-8008-4f87-83a4-7dc694ddcb8f" providerId="ADAL" clId="{76F081F5-6E92-4D02-B0F8-712534235AE5}" dt="2025-05-15T02:18:10.064" v="10583" actId="20577"/>
        <pc:sldMkLst>
          <pc:docMk/>
          <pc:sldMk cId="1193542628" sldId="26551"/>
        </pc:sldMkLst>
      </pc:sldChg>
      <pc:sldChg chg="addSp delSp modSp new mod chgLayout modNotesTx">
        <pc:chgData name="Chloe Sheehan" userId="bb699023-8008-4f87-83a4-7dc694ddcb8f" providerId="ADAL" clId="{76F081F5-6E92-4D02-B0F8-712534235AE5}" dt="2025-05-15T02:18:50.751" v="10591" actId="700"/>
        <pc:sldMkLst>
          <pc:docMk/>
          <pc:sldMk cId="1695765959" sldId="26552"/>
        </pc:sldMkLst>
      </pc:sldChg>
      <pc:sldChg chg="addSp delSp modSp new mod modNotesTx">
        <pc:chgData name="Chloe Sheehan" userId="bb699023-8008-4f87-83a4-7dc694ddcb8f" providerId="ADAL" clId="{76F081F5-6E92-4D02-B0F8-712534235AE5}" dt="2025-05-15T02:19:50.595" v="10605" actId="20577"/>
        <pc:sldMkLst>
          <pc:docMk/>
          <pc:sldMk cId="3658119184" sldId="26553"/>
        </pc:sldMkLst>
      </pc:sldChg>
      <pc:sldChg chg="addSp delSp modSp new mod modNotesTx">
        <pc:chgData name="Chloe Sheehan" userId="bb699023-8008-4f87-83a4-7dc694ddcb8f" providerId="ADAL" clId="{76F081F5-6E92-4D02-B0F8-712534235AE5}" dt="2025-05-15T02:19:39.877" v="10603"/>
        <pc:sldMkLst>
          <pc:docMk/>
          <pc:sldMk cId="3816612417" sldId="26554"/>
        </pc:sldMkLst>
      </pc:sldChg>
      <pc:sldChg chg="addSp delSp modSp new mod modNotesTx">
        <pc:chgData name="Chloe Sheehan" userId="bb699023-8008-4f87-83a4-7dc694ddcb8f" providerId="ADAL" clId="{76F081F5-6E92-4D02-B0F8-712534235AE5}" dt="2025-05-15T02:20:15.152" v="10611" actId="20577"/>
        <pc:sldMkLst>
          <pc:docMk/>
          <pc:sldMk cId="861669093" sldId="26555"/>
        </pc:sldMkLst>
      </pc:sldChg>
      <pc:sldChg chg="addSp delSp modSp new mod modNotesTx">
        <pc:chgData name="Chloe Sheehan" userId="bb699023-8008-4f87-83a4-7dc694ddcb8f" providerId="ADAL" clId="{76F081F5-6E92-4D02-B0F8-712534235AE5}" dt="2025-05-15T02:20:42.877" v="10618"/>
        <pc:sldMkLst>
          <pc:docMk/>
          <pc:sldMk cId="2999847748" sldId="26556"/>
        </pc:sldMkLst>
      </pc:sldChg>
      <pc:sldChg chg="modSp new mod modNotesTx">
        <pc:chgData name="Chloe Sheehan" userId="bb699023-8008-4f87-83a4-7dc694ddcb8f" providerId="ADAL" clId="{76F081F5-6E92-4D02-B0F8-712534235AE5}" dt="2025-05-15T02:26:54.232" v="10741"/>
        <pc:sldMkLst>
          <pc:docMk/>
          <pc:sldMk cId="1506850623" sldId="26557"/>
        </pc:sldMkLst>
      </pc:sldChg>
      <pc:sldChg chg="addSp delSp modSp new mod modNotesTx">
        <pc:chgData name="Chloe Sheehan" userId="bb699023-8008-4f87-83a4-7dc694ddcb8f" providerId="ADAL" clId="{76F081F5-6E92-4D02-B0F8-712534235AE5}" dt="2025-05-15T02:28:09.913" v="10768"/>
        <pc:sldMkLst>
          <pc:docMk/>
          <pc:sldMk cId="2853880773" sldId="26558"/>
        </pc:sldMkLst>
      </pc:sldChg>
      <pc:sldChg chg="modSp add mod modNotesTx">
        <pc:chgData name="Chloe Sheehan" userId="bb699023-8008-4f87-83a4-7dc694ddcb8f" providerId="ADAL" clId="{76F081F5-6E92-4D02-B0F8-712534235AE5}" dt="2025-05-15T02:28:35.007" v="10791"/>
        <pc:sldMkLst>
          <pc:docMk/>
          <pc:sldMk cId="711672731" sldId="26559"/>
        </pc:sldMkLst>
      </pc:sldChg>
      <pc:sldChg chg="modSp new mod modNotesTx">
        <pc:chgData name="Chloe Sheehan" userId="bb699023-8008-4f87-83a4-7dc694ddcb8f" providerId="ADAL" clId="{76F081F5-6E92-4D02-B0F8-712534235AE5}" dt="2025-05-15T02:29:06.038" v="10795"/>
        <pc:sldMkLst>
          <pc:docMk/>
          <pc:sldMk cId="4165450754" sldId="26560"/>
        </pc:sldMkLst>
      </pc:sldChg>
      <pc:sldChg chg="addSp delSp modSp new mod modNotesTx">
        <pc:chgData name="Chloe Sheehan" userId="bb699023-8008-4f87-83a4-7dc694ddcb8f" providerId="ADAL" clId="{76F081F5-6E92-4D02-B0F8-712534235AE5}" dt="2025-05-15T02:31:31.214" v="10822" actId="20577"/>
        <pc:sldMkLst>
          <pc:docMk/>
          <pc:sldMk cId="2454632483" sldId="26561"/>
        </pc:sldMkLst>
      </pc:sldChg>
      <pc:sldMasterChg chg="delSldLayout">
        <pc:chgData name="Chloe Sheehan" userId="bb699023-8008-4f87-83a4-7dc694ddcb8f" providerId="ADAL" clId="{76F081F5-6E92-4D02-B0F8-712534235AE5}" dt="2025-05-15T02:44:45.613" v="10876" actId="18676"/>
        <pc:sldMasterMkLst>
          <pc:docMk/>
          <pc:sldMasterMk cId="4123316428" sldId="2147483660"/>
        </pc:sldMasterMkLst>
        <pc:sldLayoutChg chg="del">
          <pc:chgData name="Chloe Sheehan" userId="bb699023-8008-4f87-83a4-7dc694ddcb8f" providerId="ADAL" clId="{76F081F5-6E92-4D02-B0F8-712534235AE5}" dt="2025-05-15T02:32:20.058" v="10826" actId="47"/>
          <pc:sldLayoutMkLst>
            <pc:docMk/>
            <pc:sldMasterMk cId="4123316428" sldId="2147483660"/>
            <pc:sldLayoutMk cId="2598300555" sldId="2147483741"/>
          </pc:sldLayoutMkLst>
        </pc:sldLayoutChg>
        <pc:sldLayoutChg chg="del">
          <pc:chgData name="Chloe Sheehan" userId="bb699023-8008-4f87-83a4-7dc694ddcb8f" providerId="ADAL" clId="{76F081F5-6E92-4D02-B0F8-712534235AE5}" dt="2025-05-15T02:44:45.613" v="10876" actId="18676"/>
          <pc:sldLayoutMkLst>
            <pc:docMk/>
            <pc:sldMasterMk cId="4123316428" sldId="2147483660"/>
            <pc:sldLayoutMk cId="4257887512" sldId="2147483745"/>
          </pc:sldLayoutMkLst>
        </pc:sldLayoutChg>
        <pc:sldLayoutChg chg="del">
          <pc:chgData name="Chloe Sheehan" userId="bb699023-8008-4f87-83a4-7dc694ddcb8f" providerId="ADAL" clId="{76F081F5-6E92-4D02-B0F8-712534235AE5}" dt="2025-05-15T02:33:18.991" v="10836" actId="47"/>
          <pc:sldLayoutMkLst>
            <pc:docMk/>
            <pc:sldMasterMk cId="4123316428" sldId="2147483660"/>
            <pc:sldLayoutMk cId="698729405" sldId="2147483749"/>
          </pc:sldLayoutMkLst>
        </pc:sldLayoutChg>
        <pc:sldLayoutChg chg="del">
          <pc:chgData name="Chloe Sheehan" userId="bb699023-8008-4f87-83a4-7dc694ddcb8f" providerId="ADAL" clId="{76F081F5-6E92-4D02-B0F8-712534235AE5}" dt="2025-05-15T02:33:18.991" v="10836" actId="47"/>
          <pc:sldLayoutMkLst>
            <pc:docMk/>
            <pc:sldMasterMk cId="4123316428" sldId="2147483660"/>
            <pc:sldLayoutMk cId="1939397921" sldId="2147483751"/>
          </pc:sldLayoutMkLst>
        </pc:sldLayoutChg>
        <pc:sldLayoutChg chg="del">
          <pc:chgData name="Chloe Sheehan" userId="bb699023-8008-4f87-83a4-7dc694ddcb8f" providerId="ADAL" clId="{76F081F5-6E92-4D02-B0F8-712534235AE5}" dt="2025-05-15T02:33:18.991" v="10836" actId="47"/>
          <pc:sldLayoutMkLst>
            <pc:docMk/>
            <pc:sldMasterMk cId="4123316428" sldId="2147483660"/>
            <pc:sldLayoutMk cId="2088524547" sldId="2147483752"/>
          </pc:sldLayoutMkLst>
        </pc:sldLayoutChg>
        <pc:sldLayoutChg chg="del">
          <pc:chgData name="Chloe Sheehan" userId="bb699023-8008-4f87-83a4-7dc694ddcb8f" providerId="ADAL" clId="{76F081F5-6E92-4D02-B0F8-712534235AE5}" dt="2025-05-15T02:33:18.991" v="10836" actId="47"/>
          <pc:sldLayoutMkLst>
            <pc:docMk/>
            <pc:sldMasterMk cId="4123316428" sldId="2147483660"/>
            <pc:sldLayoutMk cId="100964352" sldId="2147483753"/>
          </pc:sldLayoutMkLst>
        </pc:sldLayoutChg>
        <pc:sldLayoutChg chg="del">
          <pc:chgData name="Chloe Sheehan" userId="bb699023-8008-4f87-83a4-7dc694ddcb8f" providerId="ADAL" clId="{76F081F5-6E92-4D02-B0F8-712534235AE5}" dt="2025-05-15T02:33:18.991" v="10836" actId="47"/>
          <pc:sldLayoutMkLst>
            <pc:docMk/>
            <pc:sldMasterMk cId="4123316428" sldId="2147483660"/>
            <pc:sldLayoutMk cId="4235899040" sldId="2147483755"/>
          </pc:sldLayoutMkLst>
        </pc:sldLayoutChg>
      </pc:sldMasterChg>
    </pc:docChg>
  </pc:docChgLst>
  <pc:docChgLst>
    <pc:chgData name="Keira Brooks" userId="e2ff3e5f-4c54-49fe-9545-a0ddbe9b96a3" providerId="ADAL" clId="{B2DD0519-87DD-424D-8E96-AC07780563D5}"/>
    <pc:docChg chg="undo custSel addSld modSld">
      <pc:chgData name="Keira Brooks" userId="e2ff3e5f-4c54-49fe-9545-a0ddbe9b96a3" providerId="ADAL" clId="{B2DD0519-87DD-424D-8E96-AC07780563D5}" dt="2025-06-24T23:08:02.983" v="520" actId="20577"/>
      <pc:docMkLst>
        <pc:docMk/>
      </pc:docMkLst>
      <pc:sldChg chg="addSp modSp mod">
        <pc:chgData name="Keira Brooks" userId="e2ff3e5f-4c54-49fe-9545-a0ddbe9b96a3" providerId="ADAL" clId="{B2DD0519-87DD-424D-8E96-AC07780563D5}" dt="2025-06-24T23:07:53.923" v="519" actId="2711"/>
        <pc:sldMkLst>
          <pc:docMk/>
          <pc:sldMk cId="2835608746" sldId="26518"/>
        </pc:sldMkLst>
      </pc:sldChg>
      <pc:sldChg chg="modSp mod">
        <pc:chgData name="Keira Brooks" userId="e2ff3e5f-4c54-49fe-9545-a0ddbe9b96a3" providerId="ADAL" clId="{B2DD0519-87DD-424D-8E96-AC07780563D5}" dt="2025-06-24T00:56:23.790" v="143" actId="1076"/>
        <pc:sldMkLst>
          <pc:docMk/>
          <pc:sldMk cId="3539050764" sldId="26582"/>
        </pc:sldMkLst>
      </pc:sldChg>
      <pc:sldChg chg="modSp mod">
        <pc:chgData name="Keira Brooks" userId="e2ff3e5f-4c54-49fe-9545-a0ddbe9b96a3" providerId="ADAL" clId="{B2DD0519-87DD-424D-8E96-AC07780563D5}" dt="2025-06-24T23:08:02.983" v="520" actId="20577"/>
        <pc:sldMkLst>
          <pc:docMk/>
          <pc:sldMk cId="1241029945" sldId="26590"/>
        </pc:sldMkLst>
      </pc:sldChg>
      <pc:sldChg chg="addSp delSp modSp add mod">
        <pc:chgData name="Keira Brooks" userId="e2ff3e5f-4c54-49fe-9545-a0ddbe9b96a3" providerId="ADAL" clId="{B2DD0519-87DD-424D-8E96-AC07780563D5}" dt="2025-06-24T23:05:58.691" v="511" actId="22"/>
        <pc:sldMkLst>
          <pc:docMk/>
          <pc:sldMk cId="2573525209" sldId="26591"/>
        </pc:sldMkLst>
      </pc:sldChg>
    </pc:docChg>
  </pc:docChgLst>
  <pc:docChgLst>
    <pc:chgData name="Dilara Ozserim" userId="a9018ce7-b14c-498b-927d-2970901ec373" providerId="ADAL" clId="{1170FD49-EE64-460C-8E14-ECB8940E5BEB}"/>
    <pc:docChg chg="undo custSel delSld modSld delSection modSection">
      <pc:chgData name="Dilara Ozserim" userId="a9018ce7-b14c-498b-927d-2970901ec373" providerId="ADAL" clId="{1170FD49-EE64-460C-8E14-ECB8940E5BEB}" dt="2025-07-18T02:56:04.516" v="172" actId="20577"/>
      <pc:docMkLst>
        <pc:docMk/>
      </pc:docMkLst>
      <pc:sldChg chg="del">
        <pc:chgData name="Dilara Ozserim" userId="a9018ce7-b14c-498b-927d-2970901ec373" providerId="ADAL" clId="{1170FD49-EE64-460C-8E14-ECB8940E5BEB}" dt="2025-07-16T03:45:26.198" v="42" actId="47"/>
        <pc:sldMkLst>
          <pc:docMk/>
          <pc:sldMk cId="423457312" sldId="26398"/>
        </pc:sldMkLst>
      </pc:sldChg>
      <pc:sldChg chg="del">
        <pc:chgData name="Dilara Ozserim" userId="a9018ce7-b14c-498b-927d-2970901ec373" providerId="ADAL" clId="{1170FD49-EE64-460C-8E14-ECB8940E5BEB}" dt="2025-07-16T03:45:26.198" v="42" actId="47"/>
        <pc:sldMkLst>
          <pc:docMk/>
          <pc:sldMk cId="2874876558" sldId="26401"/>
        </pc:sldMkLst>
      </pc:sldChg>
      <pc:sldChg chg="del">
        <pc:chgData name="Dilara Ozserim" userId="a9018ce7-b14c-498b-927d-2970901ec373" providerId="ADAL" clId="{1170FD49-EE64-460C-8E14-ECB8940E5BEB}" dt="2025-07-16T03:45:26.198" v="42" actId="47"/>
        <pc:sldMkLst>
          <pc:docMk/>
          <pc:sldMk cId="2235550841" sldId="26402"/>
        </pc:sldMkLst>
      </pc:sldChg>
      <pc:sldChg chg="del">
        <pc:chgData name="Dilara Ozserim" userId="a9018ce7-b14c-498b-927d-2970901ec373" providerId="ADAL" clId="{1170FD49-EE64-460C-8E14-ECB8940E5BEB}" dt="2025-07-16T03:45:26.198" v="42" actId="47"/>
        <pc:sldMkLst>
          <pc:docMk/>
          <pc:sldMk cId="476991363" sldId="26403"/>
        </pc:sldMkLst>
      </pc:sldChg>
      <pc:sldChg chg="del">
        <pc:chgData name="Dilara Ozserim" userId="a9018ce7-b14c-498b-927d-2970901ec373" providerId="ADAL" clId="{1170FD49-EE64-460C-8E14-ECB8940E5BEB}" dt="2025-07-16T03:45:26.198" v="42" actId="47"/>
        <pc:sldMkLst>
          <pc:docMk/>
          <pc:sldMk cId="3454428748" sldId="26404"/>
        </pc:sldMkLst>
      </pc:sldChg>
      <pc:sldChg chg="del">
        <pc:chgData name="Dilara Ozserim" userId="a9018ce7-b14c-498b-927d-2970901ec373" providerId="ADAL" clId="{1170FD49-EE64-460C-8E14-ECB8940E5BEB}" dt="2025-07-16T03:45:26.198" v="42" actId="47"/>
        <pc:sldMkLst>
          <pc:docMk/>
          <pc:sldMk cId="1067037346" sldId="26405"/>
        </pc:sldMkLst>
      </pc:sldChg>
      <pc:sldChg chg="del">
        <pc:chgData name="Dilara Ozserim" userId="a9018ce7-b14c-498b-927d-2970901ec373" providerId="ADAL" clId="{1170FD49-EE64-460C-8E14-ECB8940E5BEB}" dt="2025-07-16T03:45:26.198" v="42" actId="47"/>
        <pc:sldMkLst>
          <pc:docMk/>
          <pc:sldMk cId="420056423" sldId="26406"/>
        </pc:sldMkLst>
      </pc:sldChg>
      <pc:sldChg chg="del">
        <pc:chgData name="Dilara Ozserim" userId="a9018ce7-b14c-498b-927d-2970901ec373" providerId="ADAL" clId="{1170FD49-EE64-460C-8E14-ECB8940E5BEB}" dt="2025-07-16T03:45:26.198" v="42" actId="47"/>
        <pc:sldMkLst>
          <pc:docMk/>
          <pc:sldMk cId="2399912787" sldId="26418"/>
        </pc:sldMkLst>
      </pc:sldChg>
      <pc:sldChg chg="del">
        <pc:chgData name="Dilara Ozserim" userId="a9018ce7-b14c-498b-927d-2970901ec373" providerId="ADAL" clId="{1170FD49-EE64-460C-8E14-ECB8940E5BEB}" dt="2025-07-16T03:45:26.198" v="42" actId="47"/>
        <pc:sldMkLst>
          <pc:docMk/>
          <pc:sldMk cId="2226973753" sldId="26419"/>
        </pc:sldMkLst>
      </pc:sldChg>
      <pc:sldChg chg="modSp mod">
        <pc:chgData name="Dilara Ozserim" userId="a9018ce7-b14c-498b-927d-2970901ec373" providerId="ADAL" clId="{1170FD49-EE64-460C-8E14-ECB8940E5BEB}" dt="2025-07-18T01:10:46.459" v="115" actId="113"/>
        <pc:sldMkLst>
          <pc:docMk/>
          <pc:sldMk cId="1144809841" sldId="26442"/>
        </pc:sldMkLst>
      </pc:sldChg>
      <pc:sldChg chg="addSp delSp modSp mod modCm">
        <pc:chgData name="Dilara Ozserim" userId="a9018ce7-b14c-498b-927d-2970901ec373" providerId="ADAL" clId="{1170FD49-EE64-460C-8E14-ECB8940E5BEB}" dt="2025-07-18T02:50:34.059" v="133" actId="20577"/>
        <pc:sldMkLst>
          <pc:docMk/>
          <pc:sldMk cId="2212264922" sldId="26505"/>
        </pc:sldMkLst>
        <pc:spChg chg="mod">
          <ac:chgData name="Dilara Ozserim" userId="a9018ce7-b14c-498b-927d-2970901ec373" providerId="ADAL" clId="{1170FD49-EE64-460C-8E14-ECB8940E5BEB}" dt="2025-07-18T02:50:34.059" v="133" actId="20577"/>
          <ac:spMkLst>
            <pc:docMk/>
            <pc:sldMk cId="2212264922" sldId="26505"/>
            <ac:spMk id="3" creationId="{2EF38185-B00A-9878-8E80-7D55E5647711}"/>
          </ac:spMkLst>
        </pc:spChg>
        <pc:spChg chg="mod">
          <ac:chgData name="Dilara Ozserim" userId="a9018ce7-b14c-498b-927d-2970901ec373" providerId="ADAL" clId="{1170FD49-EE64-460C-8E14-ECB8940E5BEB}" dt="2025-07-10T22:59:25.302" v="33" actId="20577"/>
          <ac:spMkLst>
            <pc:docMk/>
            <pc:sldMk cId="2212264922" sldId="26505"/>
            <ac:spMk id="10" creationId="{CA5E7E5A-B4C4-F5B9-98E5-6C838D018316}"/>
          </ac:spMkLst>
        </pc:spChg>
        <pc:spChg chg="mod">
          <ac:chgData name="Dilara Ozserim" userId="a9018ce7-b14c-498b-927d-2970901ec373" providerId="ADAL" clId="{1170FD49-EE64-460C-8E14-ECB8940E5BEB}" dt="2025-07-10T22:59:10.388" v="6" actId="20577"/>
          <ac:spMkLst>
            <pc:docMk/>
            <pc:sldMk cId="2212264922" sldId="26505"/>
            <ac:spMk id="11" creationId="{3D12AD43-6748-1D46-1B69-DCBF45A45856}"/>
          </ac:spMkLst>
        </pc:spChg>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1170FD49-EE64-460C-8E14-ECB8940E5BEB}" dt="2025-07-18T02:50:34.059" v="133" actId="20577"/>
              <pc2:cmMkLst xmlns:pc2="http://schemas.microsoft.com/office/powerpoint/2019/9/main/command">
                <pc:docMk/>
                <pc:sldMk cId="2212264922" sldId="26505"/>
                <pc2:cmMk id="{BDF23153-920B-402E-B98E-D41629E88010}"/>
              </pc2:cmMkLst>
            </pc226:cmChg>
          </p:ext>
        </pc:extLst>
      </pc:sldChg>
      <pc:sldChg chg="del">
        <pc:chgData name="Dilara Ozserim" userId="a9018ce7-b14c-498b-927d-2970901ec373" providerId="ADAL" clId="{1170FD49-EE64-460C-8E14-ECB8940E5BEB}" dt="2025-07-16T03:45:26.198" v="42" actId="47"/>
        <pc:sldMkLst>
          <pc:docMk/>
          <pc:sldMk cId="145532080" sldId="26516"/>
        </pc:sldMkLst>
      </pc:sldChg>
      <pc:sldChg chg="modSp mod">
        <pc:chgData name="Dilara Ozserim" userId="a9018ce7-b14c-498b-927d-2970901ec373" providerId="ADAL" clId="{1170FD49-EE64-460C-8E14-ECB8940E5BEB}" dt="2025-07-16T03:48:36.515" v="49"/>
        <pc:sldMkLst>
          <pc:docMk/>
          <pc:sldMk cId="2835608746" sldId="26518"/>
        </pc:sldMkLst>
        <pc:spChg chg="mod">
          <ac:chgData name="Dilara Ozserim" userId="a9018ce7-b14c-498b-927d-2970901ec373" providerId="ADAL" clId="{1170FD49-EE64-460C-8E14-ECB8940E5BEB}" dt="2025-07-16T03:48:36.515" v="49"/>
          <ac:spMkLst>
            <pc:docMk/>
            <pc:sldMk cId="2835608746" sldId="26518"/>
            <ac:spMk id="4" creationId="{B7C07B50-96D9-2E35-E2CE-3139F6377F08}"/>
          </ac:spMkLst>
        </pc:spChg>
      </pc:sldChg>
      <pc:sldChg chg="modSp">
        <pc:chgData name="Dilara Ozserim" userId="a9018ce7-b14c-498b-927d-2970901ec373" providerId="ADAL" clId="{1170FD49-EE64-460C-8E14-ECB8940E5BEB}" dt="2025-07-16T03:40:26.039" v="37"/>
        <pc:sldMkLst>
          <pc:docMk/>
          <pc:sldMk cId="422420877" sldId="26529"/>
        </pc:sldMkLst>
      </pc:sldChg>
      <pc:sldChg chg="addSp delSp modSp mod modCm">
        <pc:chgData name="Dilara Ozserim" userId="a9018ce7-b14c-498b-927d-2970901ec373" providerId="ADAL" clId="{1170FD49-EE64-460C-8E14-ECB8940E5BEB}" dt="2025-07-18T02:51:05.391" v="165" actId="20577"/>
        <pc:sldMkLst>
          <pc:docMk/>
          <pc:sldMk cId="1876147506" sldId="26530"/>
        </pc:sldMkLst>
        <pc:spChg chg="mod">
          <ac:chgData name="Dilara Ozserim" userId="a9018ce7-b14c-498b-927d-2970901ec373" providerId="ADAL" clId="{1170FD49-EE64-460C-8E14-ECB8940E5BEB}" dt="2025-07-18T02:51:05.391" v="165" actId="20577"/>
          <ac:spMkLst>
            <pc:docMk/>
            <pc:sldMk cId="1876147506" sldId="26530"/>
            <ac:spMk id="4" creationId="{95464586-7352-0FE3-E550-288461CE6566}"/>
          </ac:spMkLst>
        </pc:spChg>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1170FD49-EE64-460C-8E14-ECB8940E5BEB}" dt="2025-07-18T02:51:05.391" v="165" actId="20577"/>
              <pc2:cmMkLst xmlns:pc2="http://schemas.microsoft.com/office/powerpoint/2019/9/main/command">
                <pc:docMk/>
                <pc:sldMk cId="1876147506" sldId="26530"/>
                <pc2:cmMk id="{6331E3C6-8046-4F87-852D-5F05243483B5}"/>
              </pc2:cmMkLst>
            </pc226:cmChg>
          </p:ext>
        </pc:extLst>
      </pc:sldChg>
      <pc:sldChg chg="modSp mod">
        <pc:chgData name="Dilara Ozserim" userId="a9018ce7-b14c-498b-927d-2970901ec373" providerId="ADAL" clId="{1170FD49-EE64-460C-8E14-ECB8940E5BEB}" dt="2025-07-18T01:07:53.785" v="85" actId="113"/>
        <pc:sldMkLst>
          <pc:docMk/>
          <pc:sldMk cId="3973335809" sldId="26534"/>
        </pc:sldMkLst>
      </pc:sldChg>
      <pc:sldChg chg="modSp mod">
        <pc:chgData name="Dilara Ozserim" userId="a9018ce7-b14c-498b-927d-2970901ec373" providerId="ADAL" clId="{1170FD49-EE64-460C-8E14-ECB8940E5BEB}" dt="2025-07-18T01:08:53.170" v="87" actId="13926"/>
        <pc:sldMkLst>
          <pc:docMk/>
          <pc:sldMk cId="2126731475" sldId="26538"/>
        </pc:sldMkLst>
      </pc:sldChg>
      <pc:sldChg chg="modSp mod">
        <pc:chgData name="Dilara Ozserim" userId="a9018ce7-b14c-498b-927d-2970901ec373" providerId="ADAL" clId="{1170FD49-EE64-460C-8E14-ECB8940E5BEB}" dt="2025-07-18T01:08:59.603" v="89" actId="113"/>
        <pc:sldMkLst>
          <pc:docMk/>
          <pc:sldMk cId="3068902981" sldId="26539"/>
        </pc:sldMkLst>
      </pc:sldChg>
      <pc:sldChg chg="modSp mod">
        <pc:chgData name="Dilara Ozserim" userId="a9018ce7-b14c-498b-927d-2970901ec373" providerId="ADAL" clId="{1170FD49-EE64-460C-8E14-ECB8940E5BEB}" dt="2025-07-18T01:07:37.405" v="83" actId="20577"/>
        <pc:sldMkLst>
          <pc:docMk/>
          <pc:sldMk cId="931019044" sldId="26546"/>
        </pc:sldMkLst>
      </pc:sldChg>
      <pc:sldChg chg="modSp mod">
        <pc:chgData name="Dilara Ozserim" userId="a9018ce7-b14c-498b-927d-2970901ec373" providerId="ADAL" clId="{1170FD49-EE64-460C-8E14-ECB8940E5BEB}" dt="2025-07-18T01:09:41.325" v="102" actId="313"/>
        <pc:sldMkLst>
          <pc:docMk/>
          <pc:sldMk cId="3748668905" sldId="26547"/>
        </pc:sldMkLst>
      </pc:sldChg>
      <pc:sldChg chg="modSp mod">
        <pc:chgData name="Dilara Ozserim" userId="a9018ce7-b14c-498b-927d-2970901ec373" providerId="ADAL" clId="{1170FD49-EE64-460C-8E14-ECB8940E5BEB}" dt="2025-07-18T01:09:28.961" v="94" actId="20577"/>
        <pc:sldMkLst>
          <pc:docMk/>
          <pc:sldMk cId="3658261852" sldId="26548"/>
        </pc:sldMkLst>
      </pc:sldChg>
      <pc:sldChg chg="modSp mod">
        <pc:chgData name="Dilara Ozserim" userId="a9018ce7-b14c-498b-927d-2970901ec373" providerId="ADAL" clId="{1170FD49-EE64-460C-8E14-ECB8940E5BEB}" dt="2025-07-18T01:11:00.873" v="116" actId="113"/>
        <pc:sldMkLst>
          <pc:docMk/>
          <pc:sldMk cId="2999847748" sldId="26556"/>
        </pc:sldMkLst>
      </pc:sldChg>
      <pc:sldChg chg="del">
        <pc:chgData name="Dilara Ozserim" userId="a9018ce7-b14c-498b-927d-2970901ec373" providerId="ADAL" clId="{1170FD49-EE64-460C-8E14-ECB8940E5BEB}" dt="2025-07-16T03:45:26.198" v="42" actId="47"/>
        <pc:sldMkLst>
          <pc:docMk/>
          <pc:sldMk cId="2687234270" sldId="26557"/>
        </pc:sldMkLst>
      </pc:sldChg>
      <pc:sldChg chg="del">
        <pc:chgData name="Dilara Ozserim" userId="a9018ce7-b14c-498b-927d-2970901ec373" providerId="ADAL" clId="{1170FD49-EE64-460C-8E14-ECB8940E5BEB}" dt="2025-07-16T03:45:26.198" v="42" actId="47"/>
        <pc:sldMkLst>
          <pc:docMk/>
          <pc:sldMk cId="620133146" sldId="26558"/>
        </pc:sldMkLst>
      </pc:sldChg>
      <pc:sldChg chg="del">
        <pc:chgData name="Dilara Ozserim" userId="a9018ce7-b14c-498b-927d-2970901ec373" providerId="ADAL" clId="{1170FD49-EE64-460C-8E14-ECB8940E5BEB}" dt="2025-07-16T03:45:26.198" v="42" actId="47"/>
        <pc:sldMkLst>
          <pc:docMk/>
          <pc:sldMk cId="711672731" sldId="26559"/>
        </pc:sldMkLst>
      </pc:sldChg>
      <pc:sldChg chg="del">
        <pc:chgData name="Dilara Ozserim" userId="a9018ce7-b14c-498b-927d-2970901ec373" providerId="ADAL" clId="{1170FD49-EE64-460C-8E14-ECB8940E5BEB}" dt="2025-07-16T03:45:26.198" v="42" actId="47"/>
        <pc:sldMkLst>
          <pc:docMk/>
          <pc:sldMk cId="4165450754" sldId="26560"/>
        </pc:sldMkLst>
      </pc:sldChg>
      <pc:sldChg chg="del">
        <pc:chgData name="Dilara Ozserim" userId="a9018ce7-b14c-498b-927d-2970901ec373" providerId="ADAL" clId="{1170FD49-EE64-460C-8E14-ECB8940E5BEB}" dt="2025-07-16T03:45:26.198" v="42" actId="47"/>
        <pc:sldMkLst>
          <pc:docMk/>
          <pc:sldMk cId="2454632483" sldId="26561"/>
        </pc:sldMkLst>
      </pc:sldChg>
      <pc:sldChg chg="del">
        <pc:chgData name="Dilara Ozserim" userId="a9018ce7-b14c-498b-927d-2970901ec373" providerId="ADAL" clId="{1170FD49-EE64-460C-8E14-ECB8940E5BEB}" dt="2025-07-16T03:45:26.198" v="42" actId="47"/>
        <pc:sldMkLst>
          <pc:docMk/>
          <pc:sldMk cId="718966259" sldId="26563"/>
        </pc:sldMkLst>
      </pc:sldChg>
      <pc:sldChg chg="del">
        <pc:chgData name="Dilara Ozserim" userId="a9018ce7-b14c-498b-927d-2970901ec373" providerId="ADAL" clId="{1170FD49-EE64-460C-8E14-ECB8940E5BEB}" dt="2025-07-16T03:45:26.198" v="42" actId="47"/>
        <pc:sldMkLst>
          <pc:docMk/>
          <pc:sldMk cId="3715327495" sldId="26564"/>
        </pc:sldMkLst>
      </pc:sldChg>
      <pc:sldChg chg="del">
        <pc:chgData name="Dilara Ozserim" userId="a9018ce7-b14c-498b-927d-2970901ec373" providerId="ADAL" clId="{1170FD49-EE64-460C-8E14-ECB8940E5BEB}" dt="2025-07-16T03:45:26.198" v="42" actId="47"/>
        <pc:sldMkLst>
          <pc:docMk/>
          <pc:sldMk cId="3148344722" sldId="26565"/>
        </pc:sldMkLst>
      </pc:sldChg>
      <pc:sldChg chg="del">
        <pc:chgData name="Dilara Ozserim" userId="a9018ce7-b14c-498b-927d-2970901ec373" providerId="ADAL" clId="{1170FD49-EE64-460C-8E14-ECB8940E5BEB}" dt="2025-07-16T03:45:26.198" v="42" actId="47"/>
        <pc:sldMkLst>
          <pc:docMk/>
          <pc:sldMk cId="332335293" sldId="26566"/>
        </pc:sldMkLst>
      </pc:sldChg>
      <pc:sldChg chg="del">
        <pc:chgData name="Dilara Ozserim" userId="a9018ce7-b14c-498b-927d-2970901ec373" providerId="ADAL" clId="{1170FD49-EE64-460C-8E14-ECB8940E5BEB}" dt="2025-07-16T03:45:26.198" v="42" actId="47"/>
        <pc:sldMkLst>
          <pc:docMk/>
          <pc:sldMk cId="3822005518" sldId="26567"/>
        </pc:sldMkLst>
      </pc:sldChg>
      <pc:sldChg chg="del">
        <pc:chgData name="Dilara Ozserim" userId="a9018ce7-b14c-498b-927d-2970901ec373" providerId="ADAL" clId="{1170FD49-EE64-460C-8E14-ECB8940E5BEB}" dt="2025-07-16T03:45:26.198" v="42" actId="47"/>
        <pc:sldMkLst>
          <pc:docMk/>
          <pc:sldMk cId="2542137506" sldId="26568"/>
        </pc:sldMkLst>
      </pc:sldChg>
      <pc:sldChg chg="del">
        <pc:chgData name="Dilara Ozserim" userId="a9018ce7-b14c-498b-927d-2970901ec373" providerId="ADAL" clId="{1170FD49-EE64-460C-8E14-ECB8940E5BEB}" dt="2025-07-16T03:45:26.198" v="42" actId="47"/>
        <pc:sldMkLst>
          <pc:docMk/>
          <pc:sldMk cId="629162604" sldId="26569"/>
        </pc:sldMkLst>
      </pc:sldChg>
      <pc:sldChg chg="modSp mod modCm">
        <pc:chgData name="Dilara Ozserim" userId="a9018ce7-b14c-498b-927d-2970901ec373" providerId="ADAL" clId="{1170FD49-EE64-460C-8E14-ECB8940E5BEB}" dt="2025-07-18T02:55:41.785" v="166" actId="20577"/>
        <pc:sldMkLst>
          <pc:docMk/>
          <pc:sldMk cId="3505334343" sldId="26572"/>
        </pc:sldMkLst>
        <pc:spChg chg="mod">
          <ac:chgData name="Dilara Ozserim" userId="a9018ce7-b14c-498b-927d-2970901ec373" providerId="ADAL" clId="{1170FD49-EE64-460C-8E14-ECB8940E5BEB}" dt="2025-07-18T02:55:41.785" v="166" actId="20577"/>
          <ac:spMkLst>
            <pc:docMk/>
            <pc:sldMk cId="3505334343" sldId="26572"/>
            <ac:spMk id="11" creationId="{D695341F-84A6-C558-8732-33C8C687FDBB}"/>
          </ac:spMkLst>
        </pc:spChg>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1170FD49-EE64-460C-8E14-ECB8940E5BEB}" dt="2025-07-18T02:55:41.785" v="166" actId="20577"/>
              <pc2:cmMkLst xmlns:pc2="http://schemas.microsoft.com/office/powerpoint/2019/9/main/command">
                <pc:docMk/>
                <pc:sldMk cId="3505334343" sldId="26572"/>
                <pc2:cmMk id="{99ECF12E-0CD1-42E2-ADC8-EB6220202C93}"/>
              </pc2:cmMkLst>
            </pc226:cmChg>
          </p:ext>
        </pc:extLst>
      </pc:sldChg>
      <pc:sldChg chg="modSp mod">
        <pc:chgData name="Dilara Ozserim" userId="a9018ce7-b14c-498b-927d-2970901ec373" providerId="ADAL" clId="{1170FD49-EE64-460C-8E14-ECB8940E5BEB}" dt="2025-07-18T01:10:26.561" v="114" actId="20577"/>
        <pc:sldMkLst>
          <pc:docMk/>
          <pc:sldMk cId="3503179954" sldId="26575"/>
        </pc:sldMkLst>
      </pc:sldChg>
      <pc:sldChg chg="del">
        <pc:chgData name="Dilara Ozserim" userId="a9018ce7-b14c-498b-927d-2970901ec373" providerId="ADAL" clId="{1170FD49-EE64-460C-8E14-ECB8940E5BEB}" dt="2025-07-16T03:45:26.198" v="42" actId="47"/>
        <pc:sldMkLst>
          <pc:docMk/>
          <pc:sldMk cId="2779959483" sldId="26576"/>
        </pc:sldMkLst>
      </pc:sldChg>
      <pc:sldChg chg="del">
        <pc:chgData name="Dilara Ozserim" userId="a9018ce7-b14c-498b-927d-2970901ec373" providerId="ADAL" clId="{1170FD49-EE64-460C-8E14-ECB8940E5BEB}" dt="2025-07-16T03:45:26.198" v="42" actId="47"/>
        <pc:sldMkLst>
          <pc:docMk/>
          <pc:sldMk cId="241346628" sldId="26577"/>
        </pc:sldMkLst>
      </pc:sldChg>
      <pc:sldChg chg="del">
        <pc:chgData name="Dilara Ozserim" userId="a9018ce7-b14c-498b-927d-2970901ec373" providerId="ADAL" clId="{1170FD49-EE64-460C-8E14-ECB8940E5BEB}" dt="2025-07-16T03:45:26.198" v="42" actId="47"/>
        <pc:sldMkLst>
          <pc:docMk/>
          <pc:sldMk cId="474836010" sldId="26578"/>
        </pc:sldMkLst>
      </pc:sldChg>
      <pc:sldChg chg="del">
        <pc:chgData name="Dilara Ozserim" userId="a9018ce7-b14c-498b-927d-2970901ec373" providerId="ADAL" clId="{1170FD49-EE64-460C-8E14-ECB8940E5BEB}" dt="2025-07-16T03:45:26.198" v="42" actId="47"/>
        <pc:sldMkLst>
          <pc:docMk/>
          <pc:sldMk cId="1331741044" sldId="26579"/>
        </pc:sldMkLst>
      </pc:sldChg>
      <pc:sldChg chg="del">
        <pc:chgData name="Dilara Ozserim" userId="a9018ce7-b14c-498b-927d-2970901ec373" providerId="ADAL" clId="{1170FD49-EE64-460C-8E14-ECB8940E5BEB}" dt="2025-07-16T03:45:26.198" v="42" actId="47"/>
        <pc:sldMkLst>
          <pc:docMk/>
          <pc:sldMk cId="4059697599" sldId="26580"/>
        </pc:sldMkLst>
      </pc:sldChg>
      <pc:sldChg chg="modSp mod modCm">
        <pc:chgData name="Dilara Ozserim" userId="a9018ce7-b14c-498b-927d-2970901ec373" providerId="ADAL" clId="{1170FD49-EE64-460C-8E14-ECB8940E5BEB}" dt="2025-07-18T02:56:04.516" v="172" actId="20577"/>
        <pc:sldMkLst>
          <pc:docMk/>
          <pc:sldMk cId="2803127111" sldId="26581"/>
        </pc:sldMkLst>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1170FD49-EE64-460C-8E14-ECB8940E5BEB}" dt="2025-07-18T02:56:04.516" v="172" actId="20577"/>
              <pc2:cmMkLst xmlns:pc2="http://schemas.microsoft.com/office/powerpoint/2019/9/main/command">
                <pc:docMk/>
                <pc:sldMk cId="2803127111" sldId="26581"/>
                <pc2:cmMk id="{CFB305A4-C274-494A-846A-AAB68B6CC634}"/>
              </pc2:cmMkLst>
            </pc226:cmChg>
          </p:ext>
        </pc:extLst>
      </pc:sldChg>
      <pc:sldChg chg="modSp mod">
        <pc:chgData name="Dilara Ozserim" userId="a9018ce7-b14c-498b-927d-2970901ec373" providerId="ADAL" clId="{1170FD49-EE64-460C-8E14-ECB8940E5BEB}" dt="2025-07-16T03:41:32.905" v="41" actId="1076"/>
        <pc:sldMkLst>
          <pc:docMk/>
          <pc:sldMk cId="3539050764" sldId="26582"/>
        </pc:sldMkLst>
        <pc:spChg chg="mod">
          <ac:chgData name="Dilara Ozserim" userId="a9018ce7-b14c-498b-927d-2970901ec373" providerId="ADAL" clId="{1170FD49-EE64-460C-8E14-ECB8940E5BEB}" dt="2025-07-16T03:41:32.905" v="41" actId="1076"/>
          <ac:spMkLst>
            <pc:docMk/>
            <pc:sldMk cId="3539050764" sldId="26582"/>
            <ac:spMk id="7" creationId="{073E32A2-A3A5-1F05-1186-4BE9A5B0BCDE}"/>
          </ac:spMkLst>
        </pc:spChg>
      </pc:sldChg>
      <pc:sldChg chg="modSp mod">
        <pc:chgData name="Dilara Ozserim" userId="a9018ce7-b14c-498b-927d-2970901ec373" providerId="ADAL" clId="{1170FD49-EE64-460C-8E14-ECB8940E5BEB}" dt="2025-07-16T04:07:43.292" v="60" actId="20577"/>
        <pc:sldMkLst>
          <pc:docMk/>
          <pc:sldMk cId="1122473051" sldId="26583"/>
        </pc:sldMkLst>
        <pc:spChg chg="mod">
          <ac:chgData name="Dilara Ozserim" userId="a9018ce7-b14c-498b-927d-2970901ec373" providerId="ADAL" clId="{1170FD49-EE64-460C-8E14-ECB8940E5BEB}" dt="2025-07-16T04:07:43.292" v="60" actId="20577"/>
          <ac:spMkLst>
            <pc:docMk/>
            <pc:sldMk cId="1122473051" sldId="26583"/>
            <ac:spMk id="7" creationId="{D124B1C6-CE1B-015D-E25F-D64901BD9CE7}"/>
          </ac:spMkLst>
        </pc:spChg>
      </pc:sldChg>
      <pc:sldChg chg="del">
        <pc:chgData name="Dilara Ozserim" userId="a9018ce7-b14c-498b-927d-2970901ec373" providerId="ADAL" clId="{1170FD49-EE64-460C-8E14-ECB8940E5BEB}" dt="2025-07-16T03:45:26.198" v="42" actId="47"/>
        <pc:sldMkLst>
          <pc:docMk/>
          <pc:sldMk cId="3561462109" sldId="26585"/>
        </pc:sldMkLst>
      </pc:sldChg>
      <pc:sldChg chg="del">
        <pc:chgData name="Dilara Ozserim" userId="a9018ce7-b14c-498b-927d-2970901ec373" providerId="ADAL" clId="{1170FD49-EE64-460C-8E14-ECB8940E5BEB}" dt="2025-07-16T03:45:26.198" v="42" actId="47"/>
        <pc:sldMkLst>
          <pc:docMk/>
          <pc:sldMk cId="215005981" sldId="26586"/>
        </pc:sldMkLst>
      </pc:sldChg>
      <pc:sldChg chg="del">
        <pc:chgData name="Dilara Ozserim" userId="a9018ce7-b14c-498b-927d-2970901ec373" providerId="ADAL" clId="{1170FD49-EE64-460C-8E14-ECB8940E5BEB}" dt="2025-07-16T03:45:26.198" v="42" actId="47"/>
        <pc:sldMkLst>
          <pc:docMk/>
          <pc:sldMk cId="2496488158" sldId="26587"/>
        </pc:sldMkLst>
      </pc:sldChg>
      <pc:sldChg chg="modNotesTx">
        <pc:chgData name="Dilara Ozserim" userId="a9018ce7-b14c-498b-927d-2970901ec373" providerId="ADAL" clId="{1170FD49-EE64-460C-8E14-ECB8940E5BEB}" dt="2025-07-16T04:00:58.537" v="57" actId="20577"/>
        <pc:sldMkLst>
          <pc:docMk/>
          <pc:sldMk cId="4065360937" sldId="26588"/>
        </pc:sldMkLst>
      </pc:sldChg>
      <pc:sldChg chg="modSp mod">
        <pc:chgData name="Dilara Ozserim" userId="a9018ce7-b14c-498b-927d-2970901ec373" providerId="ADAL" clId="{1170FD49-EE64-460C-8E14-ECB8940E5BEB}" dt="2025-07-18T01:10:00.708" v="103" actId="12"/>
        <pc:sldMkLst>
          <pc:docMk/>
          <pc:sldMk cId="3137034154" sldId="26593"/>
        </pc:sldMkLst>
      </pc:sldChg>
      <pc:sldMasterChg chg="delSldLayout">
        <pc:chgData name="Dilara Ozserim" userId="a9018ce7-b14c-498b-927d-2970901ec373" providerId="ADAL" clId="{1170FD49-EE64-460C-8E14-ECB8940E5BEB}" dt="2025-07-16T03:45:26.198" v="42" actId="47"/>
        <pc:sldMasterMkLst>
          <pc:docMk/>
          <pc:sldMasterMk cId="4123316428" sldId="2147483660"/>
        </pc:sldMasterMkLst>
        <pc:sldLayoutChg chg="del">
          <pc:chgData name="Dilara Ozserim" userId="a9018ce7-b14c-498b-927d-2970901ec373" providerId="ADAL" clId="{1170FD49-EE64-460C-8E14-ECB8940E5BEB}" dt="2025-07-16T03:45:26.198" v="42" actId="47"/>
          <pc:sldLayoutMkLst>
            <pc:docMk/>
            <pc:sldMasterMk cId="4123316428" sldId="2147483660"/>
            <pc:sldLayoutMk cId="1753723620" sldId="2147483755"/>
          </pc:sldLayoutMkLst>
        </pc:sldLayoutChg>
      </pc:sldMasterChg>
    </pc:docChg>
  </pc:docChgLst>
  <pc:docChgLst>
    <pc:chgData name="Natasha Talevski" userId="d6e11cb9-f322-4b55-8697-8583fee17812" providerId="ADAL" clId="{B4A7A44A-07BC-C641-A5FC-BD50D5249C97}"/>
    <pc:docChg chg="undo redo custSel addSld delSld modSld delMainMaster modSection">
      <pc:chgData name="Natasha Talevski" userId="d6e11cb9-f322-4b55-8697-8583fee17812" providerId="ADAL" clId="{B4A7A44A-07BC-C641-A5FC-BD50D5249C97}" dt="2025-08-06T05:27:42.851" v="1018" actId="20577"/>
      <pc:docMkLst>
        <pc:docMk/>
      </pc:docMkLst>
      <pc:sldChg chg="delSp modSp mod modClrScheme chgLayout">
        <pc:chgData name="Natasha Talevski" userId="d6e11cb9-f322-4b55-8697-8583fee17812" providerId="ADAL" clId="{B4A7A44A-07BC-C641-A5FC-BD50D5249C97}" dt="2025-08-06T04:42:46.477" v="165" actId="478"/>
        <pc:sldMkLst>
          <pc:docMk/>
          <pc:sldMk cId="1340061691" sldId="26394"/>
        </pc:sldMkLst>
        <pc:spChg chg="mod ord">
          <ac:chgData name="Natasha Talevski" userId="d6e11cb9-f322-4b55-8697-8583fee17812" providerId="ADAL" clId="{B4A7A44A-07BC-C641-A5FC-BD50D5249C97}" dt="2025-08-06T04:42:42.313" v="164" actId="700"/>
          <ac:spMkLst>
            <pc:docMk/>
            <pc:sldMk cId="1340061691" sldId="26394"/>
            <ac:spMk id="7" creationId="{49800255-62C7-52FC-7626-3B3FEBADF4CA}"/>
          </ac:spMkLst>
        </pc:spChg>
      </pc:sldChg>
      <pc:sldChg chg="addSp delSp modSp mod modClrScheme chgLayout">
        <pc:chgData name="Natasha Talevski" userId="d6e11cb9-f322-4b55-8697-8583fee17812" providerId="ADAL" clId="{B4A7A44A-07BC-C641-A5FC-BD50D5249C97}" dt="2025-08-06T05:27:11.976" v="990" actId="20577"/>
        <pc:sldMkLst>
          <pc:docMk/>
          <pc:sldMk cId="4011908783" sldId="26441"/>
        </pc:sldMkLst>
        <pc:spChg chg="mod ord">
          <ac:chgData name="Natasha Talevski" userId="d6e11cb9-f322-4b55-8697-8583fee17812" providerId="ADAL" clId="{B4A7A44A-07BC-C641-A5FC-BD50D5249C97}" dt="2025-08-06T05:20:45.676" v="830" actId="962"/>
          <ac:spMkLst>
            <pc:docMk/>
            <pc:sldMk cId="4011908783" sldId="26441"/>
            <ac:spMk id="2" creationId="{FFD6444E-2309-E29A-F1FD-F84D2FF64352}"/>
          </ac:spMkLst>
        </pc:spChg>
        <pc:spChg chg="mod ord">
          <ac:chgData name="Natasha Talevski" userId="d6e11cb9-f322-4b55-8697-8583fee17812" providerId="ADAL" clId="{B4A7A44A-07BC-C641-A5FC-BD50D5249C97}" dt="2025-08-06T05:27:11.976" v="990" actId="20577"/>
          <ac:spMkLst>
            <pc:docMk/>
            <pc:sldMk cId="4011908783" sldId="26441"/>
            <ac:spMk id="3" creationId="{FD5C2F3F-AD62-B5DA-08D2-BEB3E85578D5}"/>
          </ac:spMkLst>
        </pc:spChg>
        <pc:spChg chg="add mod ord">
          <ac:chgData name="Natasha Talevski" userId="d6e11cb9-f322-4b55-8697-8583fee17812" providerId="ADAL" clId="{B4A7A44A-07BC-C641-A5FC-BD50D5249C97}" dt="2025-08-06T05:20:43.507" v="829" actId="13244"/>
          <ac:spMkLst>
            <pc:docMk/>
            <pc:sldMk cId="4011908783" sldId="26441"/>
            <ac:spMk id="4" creationId="{414DD246-E025-BC43-0267-528F395A16C9}"/>
          </ac:spMkLst>
        </pc:spChg>
        <pc:spChg chg="mod ord">
          <ac:chgData name="Natasha Talevski" userId="d6e11cb9-f322-4b55-8697-8583fee17812" providerId="ADAL" clId="{B4A7A44A-07BC-C641-A5FC-BD50D5249C97}" dt="2025-08-06T05:20:39.623" v="827" actId="13244"/>
          <ac:spMkLst>
            <pc:docMk/>
            <pc:sldMk cId="4011908783" sldId="26441"/>
            <ac:spMk id="5" creationId="{C9BB0493-4173-3E9C-FC32-C27D6D20FE39}"/>
          </ac:spMkLst>
        </pc:spChg>
        <pc:spChg chg="add mod ord">
          <ac:chgData name="Natasha Talevski" userId="d6e11cb9-f322-4b55-8697-8583fee17812" providerId="ADAL" clId="{B4A7A44A-07BC-C641-A5FC-BD50D5249C97}" dt="2025-08-06T05:20:41.574" v="828" actId="13244"/>
          <ac:spMkLst>
            <pc:docMk/>
            <pc:sldMk cId="4011908783" sldId="26441"/>
            <ac:spMk id="6" creationId="{D271B97B-8C56-DD44-89D4-886BDF1629A2}"/>
          </ac:spMkLst>
        </pc:spChg>
      </pc:sldChg>
      <pc:sldChg chg="addSp delSp modSp mod modClrScheme chgLayout">
        <pc:chgData name="Natasha Talevski" userId="d6e11cb9-f322-4b55-8697-8583fee17812" providerId="ADAL" clId="{B4A7A44A-07BC-C641-A5FC-BD50D5249C97}" dt="2025-08-06T05:27:17.265" v="994" actId="20577"/>
        <pc:sldMkLst>
          <pc:docMk/>
          <pc:sldMk cId="1144809841" sldId="26442"/>
        </pc:sldMkLst>
        <pc:spChg chg="mod ord">
          <ac:chgData name="Natasha Talevski" userId="d6e11cb9-f322-4b55-8697-8583fee17812" providerId="ADAL" clId="{B4A7A44A-07BC-C641-A5FC-BD50D5249C97}" dt="2025-08-06T05:21:18.175" v="840" actId="962"/>
          <ac:spMkLst>
            <pc:docMk/>
            <pc:sldMk cId="1144809841" sldId="26442"/>
            <ac:spMk id="2" creationId="{694828A2-51A9-2418-B552-A8A24CB5D293}"/>
          </ac:spMkLst>
        </pc:spChg>
        <pc:spChg chg="mod ord">
          <ac:chgData name="Natasha Talevski" userId="d6e11cb9-f322-4b55-8697-8583fee17812" providerId="ADAL" clId="{B4A7A44A-07BC-C641-A5FC-BD50D5249C97}" dt="2025-08-06T05:27:17.265" v="994" actId="20577"/>
          <ac:spMkLst>
            <pc:docMk/>
            <pc:sldMk cId="1144809841" sldId="26442"/>
            <ac:spMk id="3" creationId="{DE0F5F81-0F75-B10D-FB9B-6D82B257F1C3}"/>
          </ac:spMkLst>
        </pc:spChg>
        <pc:spChg chg="mod ord">
          <ac:chgData name="Natasha Talevski" userId="d6e11cb9-f322-4b55-8697-8583fee17812" providerId="ADAL" clId="{B4A7A44A-07BC-C641-A5FC-BD50D5249C97}" dt="2025-08-06T05:21:07.674" v="837" actId="13244"/>
          <ac:spMkLst>
            <pc:docMk/>
            <pc:sldMk cId="1144809841" sldId="26442"/>
            <ac:spMk id="5" creationId="{A8767480-139B-FB1F-04DE-8CDEDA5C7C06}"/>
          </ac:spMkLst>
        </pc:spChg>
        <pc:spChg chg="add mod ord">
          <ac:chgData name="Natasha Talevski" userId="d6e11cb9-f322-4b55-8697-8583fee17812" providerId="ADAL" clId="{B4A7A44A-07BC-C641-A5FC-BD50D5249C97}" dt="2025-08-06T05:21:12.572" v="838" actId="13244"/>
          <ac:spMkLst>
            <pc:docMk/>
            <pc:sldMk cId="1144809841" sldId="26442"/>
            <ac:spMk id="9" creationId="{5CAE6D67-2038-F5F5-A4B3-177A440473F1}"/>
          </ac:spMkLst>
        </pc:spChg>
        <pc:spChg chg="add mod ord">
          <ac:chgData name="Natasha Talevski" userId="d6e11cb9-f322-4b55-8697-8583fee17812" providerId="ADAL" clId="{B4A7A44A-07BC-C641-A5FC-BD50D5249C97}" dt="2025-08-06T05:21:14.296" v="839" actId="13244"/>
          <ac:spMkLst>
            <pc:docMk/>
            <pc:sldMk cId="1144809841" sldId="26442"/>
            <ac:spMk id="10" creationId="{DB9C6F25-5519-1089-C5D9-337340B33B98}"/>
          </ac:spMkLst>
        </pc:spChg>
      </pc:sldChg>
      <pc:sldChg chg="addSp delSp modSp mod modClrScheme chgLayout">
        <pc:chgData name="Natasha Talevski" userId="d6e11cb9-f322-4b55-8697-8583fee17812" providerId="ADAL" clId="{B4A7A44A-07BC-C641-A5FC-BD50D5249C97}" dt="2025-08-06T04:32:53.235" v="14" actId="14100"/>
        <pc:sldMkLst>
          <pc:docMk/>
          <pc:sldMk cId="2212264922" sldId="26505"/>
        </pc:sldMkLst>
        <pc:spChg chg="mod ord">
          <ac:chgData name="Natasha Talevski" userId="d6e11cb9-f322-4b55-8697-8583fee17812" providerId="ADAL" clId="{B4A7A44A-07BC-C641-A5FC-BD50D5249C97}" dt="2025-08-06T04:32:46.109" v="10" actId="700"/>
          <ac:spMkLst>
            <pc:docMk/>
            <pc:sldMk cId="2212264922" sldId="26505"/>
            <ac:spMk id="3" creationId="{2EF38185-B00A-9878-8E80-7D55E5647711}"/>
          </ac:spMkLst>
        </pc:spChg>
        <pc:spChg chg="mod ord">
          <ac:chgData name="Natasha Talevski" userId="d6e11cb9-f322-4b55-8697-8583fee17812" providerId="ADAL" clId="{B4A7A44A-07BC-C641-A5FC-BD50D5249C97}" dt="2025-08-06T04:32:53.235" v="14" actId="14100"/>
          <ac:spMkLst>
            <pc:docMk/>
            <pc:sldMk cId="2212264922" sldId="26505"/>
            <ac:spMk id="10" creationId="{CA5E7E5A-B4C4-F5B9-98E5-6C838D018316}"/>
          </ac:spMkLst>
        </pc:spChg>
        <pc:spChg chg="mod ord">
          <ac:chgData name="Natasha Talevski" userId="d6e11cb9-f322-4b55-8697-8583fee17812" providerId="ADAL" clId="{B4A7A44A-07BC-C641-A5FC-BD50D5249C97}" dt="2025-08-06T04:32:46.109" v="10" actId="700"/>
          <ac:spMkLst>
            <pc:docMk/>
            <pc:sldMk cId="2212264922" sldId="26505"/>
            <ac:spMk id="11" creationId="{3D12AD43-6748-1D46-1B69-DCBF45A45856}"/>
          </ac:spMkLst>
        </pc:spChg>
        <pc:spChg chg="add mod">
          <ac:chgData name="Natasha Talevski" userId="d6e11cb9-f322-4b55-8697-8583fee17812" providerId="ADAL" clId="{B4A7A44A-07BC-C641-A5FC-BD50D5249C97}" dt="2025-08-06T04:32:47.768" v="12"/>
          <ac:spMkLst>
            <pc:docMk/>
            <pc:sldMk cId="2212264922" sldId="26505"/>
            <ac:spMk id="13" creationId="{3DE351B3-DF87-7193-843A-3229A9CFE261}"/>
          </ac:spMkLst>
        </pc:spChg>
        <pc:picChg chg="add mod">
          <ac:chgData name="Natasha Talevski" userId="d6e11cb9-f322-4b55-8697-8583fee17812" providerId="ADAL" clId="{B4A7A44A-07BC-C641-A5FC-BD50D5249C97}" dt="2025-08-06T04:32:47.768" v="12"/>
          <ac:picMkLst>
            <pc:docMk/>
            <pc:sldMk cId="2212264922" sldId="26505"/>
            <ac:picMk id="12" creationId="{F58C8632-F8FB-C695-9E26-34EC6F6D7EA0}"/>
          </ac:picMkLst>
        </pc:picChg>
      </pc:sldChg>
      <pc:sldChg chg="addSp delSp modSp mod modClrScheme chgLayout">
        <pc:chgData name="Natasha Talevski" userId="d6e11cb9-f322-4b55-8697-8583fee17812" providerId="ADAL" clId="{B4A7A44A-07BC-C641-A5FC-BD50D5249C97}" dt="2025-08-06T04:39:33.613" v="110"/>
        <pc:sldMkLst>
          <pc:docMk/>
          <pc:sldMk cId="3484532202" sldId="26506"/>
        </pc:sldMkLst>
        <pc:spChg chg="mod ord">
          <ac:chgData name="Natasha Talevski" userId="d6e11cb9-f322-4b55-8697-8583fee17812" providerId="ADAL" clId="{B4A7A44A-07BC-C641-A5FC-BD50D5249C97}" dt="2025-08-06T04:39:27.774" v="108" actId="1076"/>
          <ac:spMkLst>
            <pc:docMk/>
            <pc:sldMk cId="3484532202" sldId="26506"/>
            <ac:spMk id="7" creationId="{49800255-62C7-52FC-7626-3B3FEBADF4CA}"/>
          </ac:spMkLst>
        </pc:spChg>
        <pc:spChg chg="add mod">
          <ac:chgData name="Natasha Talevski" userId="d6e11cb9-f322-4b55-8697-8583fee17812" providerId="ADAL" clId="{B4A7A44A-07BC-C641-A5FC-BD50D5249C97}" dt="2025-08-06T04:39:33.613" v="110"/>
          <ac:spMkLst>
            <pc:docMk/>
            <pc:sldMk cId="3484532202" sldId="26506"/>
            <ac:spMk id="12" creationId="{A7110F9C-125B-B32B-AF6F-D2B88AB0451A}"/>
          </ac:spMkLst>
        </pc:spChg>
        <pc:picChg chg="add mod">
          <ac:chgData name="Natasha Talevski" userId="d6e11cb9-f322-4b55-8697-8583fee17812" providerId="ADAL" clId="{B4A7A44A-07BC-C641-A5FC-BD50D5249C97}" dt="2025-08-06T04:39:33.613" v="110"/>
          <ac:picMkLst>
            <pc:docMk/>
            <pc:sldMk cId="3484532202" sldId="26506"/>
            <ac:picMk id="11" creationId="{B737EDEE-4CEE-0F7C-1284-0A62F66F90DE}"/>
          </ac:picMkLst>
        </pc:picChg>
      </pc:sldChg>
      <pc:sldChg chg="modSp mod modClrScheme chgLayout">
        <pc:chgData name="Natasha Talevski" userId="d6e11cb9-f322-4b55-8697-8583fee17812" providerId="ADAL" clId="{B4A7A44A-07BC-C641-A5FC-BD50D5249C97}" dt="2025-08-06T05:24:55.088" v="931" actId="700"/>
        <pc:sldMkLst>
          <pc:docMk/>
          <pc:sldMk cId="1996487466" sldId="26510"/>
        </pc:sldMkLst>
        <pc:spChg chg="mod ord">
          <ac:chgData name="Natasha Talevski" userId="d6e11cb9-f322-4b55-8697-8583fee17812" providerId="ADAL" clId="{B4A7A44A-07BC-C641-A5FC-BD50D5249C97}" dt="2025-08-06T05:24:55.088" v="931" actId="700"/>
          <ac:spMkLst>
            <pc:docMk/>
            <pc:sldMk cId="1996487466" sldId="26510"/>
            <ac:spMk id="3" creationId="{02146F84-0A22-2DEF-978C-013AB2B0CDA6}"/>
          </ac:spMkLst>
        </pc:spChg>
        <pc:spChg chg="mod ord">
          <ac:chgData name="Natasha Talevski" userId="d6e11cb9-f322-4b55-8697-8583fee17812" providerId="ADAL" clId="{B4A7A44A-07BC-C641-A5FC-BD50D5249C97}" dt="2025-08-06T05:24:55.088" v="931" actId="700"/>
          <ac:spMkLst>
            <pc:docMk/>
            <pc:sldMk cId="1996487466" sldId="26510"/>
            <ac:spMk id="7" creationId="{E762E711-B51D-9854-C2DD-A164FE59F882}"/>
          </ac:spMkLst>
        </pc:spChg>
      </pc:sldChg>
      <pc:sldChg chg="addSp delSp modSp mod modClrScheme chgLayout">
        <pc:chgData name="Natasha Talevski" userId="d6e11cb9-f322-4b55-8697-8583fee17812" providerId="ADAL" clId="{B4A7A44A-07BC-C641-A5FC-BD50D5249C97}" dt="2025-08-06T04:40:27.035" v="121" actId="13244"/>
        <pc:sldMkLst>
          <pc:docMk/>
          <pc:sldMk cId="1041699653" sldId="26513"/>
        </pc:sldMkLst>
        <pc:spChg chg="mod ord">
          <ac:chgData name="Natasha Talevski" userId="d6e11cb9-f322-4b55-8697-8583fee17812" providerId="ADAL" clId="{B4A7A44A-07BC-C641-A5FC-BD50D5249C97}" dt="2025-08-06T04:39:53.845" v="111" actId="700"/>
          <ac:spMkLst>
            <pc:docMk/>
            <pc:sldMk cId="1041699653" sldId="26513"/>
            <ac:spMk id="2" creationId="{19C0759C-7815-62EE-E606-EBC3C273B189}"/>
          </ac:spMkLst>
        </pc:spChg>
        <pc:spChg chg="mod ord">
          <ac:chgData name="Natasha Talevski" userId="d6e11cb9-f322-4b55-8697-8583fee17812" providerId="ADAL" clId="{B4A7A44A-07BC-C641-A5FC-BD50D5249C97}" dt="2025-08-06T04:40:27.035" v="121" actId="13244"/>
          <ac:spMkLst>
            <pc:docMk/>
            <pc:sldMk cId="1041699653" sldId="26513"/>
            <ac:spMk id="3" creationId="{DF637BA9-DB5E-2457-A795-0B300DBA6F82}"/>
          </ac:spMkLst>
        </pc:spChg>
        <pc:spChg chg="mod ord">
          <ac:chgData name="Natasha Talevski" userId="d6e11cb9-f322-4b55-8697-8583fee17812" providerId="ADAL" clId="{B4A7A44A-07BC-C641-A5FC-BD50D5249C97}" dt="2025-08-06T04:40:25.474" v="120" actId="13244"/>
          <ac:spMkLst>
            <pc:docMk/>
            <pc:sldMk cId="1041699653" sldId="26513"/>
            <ac:spMk id="5" creationId="{A7E6A87E-8352-0E8F-5677-2D3F86A4C16A}"/>
          </ac:spMkLst>
        </pc:spChg>
      </pc:sldChg>
      <pc:sldChg chg="delSp modSp mod modClrScheme chgLayout">
        <pc:chgData name="Natasha Talevski" userId="d6e11cb9-f322-4b55-8697-8583fee17812" providerId="ADAL" clId="{B4A7A44A-07BC-C641-A5FC-BD50D5249C97}" dt="2025-08-06T05:20:06.733" v="815" actId="478"/>
        <pc:sldMkLst>
          <pc:docMk/>
          <pc:sldMk cId="4122924361" sldId="26514"/>
        </pc:sldMkLst>
        <pc:spChg chg="mod ord">
          <ac:chgData name="Natasha Talevski" userId="d6e11cb9-f322-4b55-8697-8583fee17812" providerId="ADAL" clId="{B4A7A44A-07BC-C641-A5FC-BD50D5249C97}" dt="2025-08-06T05:20:03.813" v="814" actId="700"/>
          <ac:spMkLst>
            <pc:docMk/>
            <pc:sldMk cId="4122924361" sldId="26514"/>
            <ac:spMk id="7" creationId="{49800255-62C7-52FC-7626-3B3FEBADF4CA}"/>
          </ac:spMkLst>
        </pc:spChg>
      </pc:sldChg>
      <pc:sldChg chg="delSp modSp mod modClrScheme chgLayout">
        <pc:chgData name="Natasha Talevski" userId="d6e11cb9-f322-4b55-8697-8583fee17812" providerId="ADAL" clId="{B4A7A44A-07BC-C641-A5FC-BD50D5249C97}" dt="2025-08-06T04:46:02.935" v="227" actId="478"/>
        <pc:sldMkLst>
          <pc:docMk/>
          <pc:sldMk cId="3975988561" sldId="26515"/>
        </pc:sldMkLst>
        <pc:spChg chg="mod ord">
          <ac:chgData name="Natasha Talevski" userId="d6e11cb9-f322-4b55-8697-8583fee17812" providerId="ADAL" clId="{B4A7A44A-07BC-C641-A5FC-BD50D5249C97}" dt="2025-08-06T04:46:01.103" v="226" actId="700"/>
          <ac:spMkLst>
            <pc:docMk/>
            <pc:sldMk cId="3975988561" sldId="26515"/>
            <ac:spMk id="7" creationId="{49800255-62C7-52FC-7626-3B3FEBADF4CA}"/>
          </ac:spMkLst>
        </pc:spChg>
      </pc:sldChg>
      <pc:sldChg chg="modSp mod modClrScheme chgLayout">
        <pc:chgData name="Natasha Talevski" userId="d6e11cb9-f322-4b55-8697-8583fee17812" providerId="ADAL" clId="{B4A7A44A-07BC-C641-A5FC-BD50D5249C97}" dt="2025-08-06T05:24:34.100" v="921" actId="962"/>
        <pc:sldMkLst>
          <pc:docMk/>
          <pc:sldMk cId="2835608746" sldId="26518"/>
        </pc:sldMkLst>
        <pc:spChg chg="mod ord">
          <ac:chgData name="Natasha Talevski" userId="d6e11cb9-f322-4b55-8697-8583fee17812" providerId="ADAL" clId="{B4A7A44A-07BC-C641-A5FC-BD50D5249C97}" dt="2025-08-06T05:24:34.100" v="921" actId="962"/>
          <ac:spMkLst>
            <pc:docMk/>
            <pc:sldMk cId="2835608746" sldId="26518"/>
            <ac:spMk id="2" creationId="{48223418-AC99-D403-B6BA-7F5E5111A87A}"/>
          </ac:spMkLst>
        </pc:spChg>
        <pc:spChg chg="mod ord">
          <ac:chgData name="Natasha Talevski" userId="d6e11cb9-f322-4b55-8697-8583fee17812" providerId="ADAL" clId="{B4A7A44A-07BC-C641-A5FC-BD50D5249C97}" dt="2025-08-06T05:24:27.658" v="918" actId="13244"/>
          <ac:spMkLst>
            <pc:docMk/>
            <pc:sldMk cId="2835608746" sldId="26518"/>
            <ac:spMk id="3" creationId="{CA8966FD-9600-3EC7-EF10-06492353388E}"/>
          </ac:spMkLst>
        </pc:spChg>
        <pc:spChg chg="mod ord">
          <ac:chgData name="Natasha Talevski" userId="d6e11cb9-f322-4b55-8697-8583fee17812" providerId="ADAL" clId="{B4A7A44A-07BC-C641-A5FC-BD50D5249C97}" dt="2025-08-06T05:24:30.805" v="920" actId="13244"/>
          <ac:spMkLst>
            <pc:docMk/>
            <pc:sldMk cId="2835608746" sldId="26518"/>
            <ac:spMk id="4" creationId="{B7C07B50-96D9-2E35-E2CE-3139F6377F08}"/>
          </ac:spMkLst>
        </pc:spChg>
        <pc:spChg chg="ord">
          <ac:chgData name="Natasha Talevski" userId="d6e11cb9-f322-4b55-8697-8583fee17812" providerId="ADAL" clId="{B4A7A44A-07BC-C641-A5FC-BD50D5249C97}" dt="2025-08-06T05:24:29.200" v="919" actId="13244"/>
          <ac:spMkLst>
            <pc:docMk/>
            <pc:sldMk cId="2835608746" sldId="26518"/>
            <ac:spMk id="6" creationId="{EABCE76F-41B1-7EE2-14F1-DC744150DE0C}"/>
          </ac:spMkLst>
        </pc:spChg>
      </pc:sldChg>
      <pc:sldChg chg="addSp delSp modSp mod modClrScheme chgLayout">
        <pc:chgData name="Natasha Talevski" userId="d6e11cb9-f322-4b55-8697-8583fee17812" providerId="ADAL" clId="{B4A7A44A-07BC-C641-A5FC-BD50D5249C97}" dt="2025-08-06T04:34:32.698" v="22" actId="962"/>
        <pc:sldMkLst>
          <pc:docMk/>
          <pc:sldMk cId="422420877" sldId="26529"/>
        </pc:sldMkLst>
        <pc:spChg chg="mod ord">
          <ac:chgData name="Natasha Talevski" userId="d6e11cb9-f322-4b55-8697-8583fee17812" providerId="ADAL" clId="{B4A7A44A-07BC-C641-A5FC-BD50D5249C97}" dt="2025-08-06T04:34:32.698" v="22" actId="962"/>
          <ac:spMkLst>
            <pc:docMk/>
            <pc:sldMk cId="422420877" sldId="26529"/>
            <ac:spMk id="2" creationId="{F3BBF794-213E-259D-86C1-4C60C1623D71}"/>
          </ac:spMkLst>
        </pc:spChg>
        <pc:spChg chg="mod ord">
          <ac:chgData name="Natasha Talevski" userId="d6e11cb9-f322-4b55-8697-8583fee17812" providerId="ADAL" clId="{B4A7A44A-07BC-C641-A5FC-BD50D5249C97}" dt="2025-08-06T04:34:27.840" v="19" actId="13244"/>
          <ac:spMkLst>
            <pc:docMk/>
            <pc:sldMk cId="422420877" sldId="26529"/>
            <ac:spMk id="3" creationId="{189A41EB-DD02-0C59-3361-7C843DD6DE54}"/>
          </ac:spMkLst>
        </pc:spChg>
        <pc:spChg chg="mod ord">
          <ac:chgData name="Natasha Talevski" userId="d6e11cb9-f322-4b55-8697-8583fee17812" providerId="ADAL" clId="{B4A7A44A-07BC-C641-A5FC-BD50D5249C97}" dt="2025-08-06T04:34:30.742" v="21" actId="13244"/>
          <ac:spMkLst>
            <pc:docMk/>
            <pc:sldMk cId="422420877" sldId="26529"/>
            <ac:spMk id="4" creationId="{A8C2C71D-DDCE-DF55-ADF6-0DD0F9AF3274}"/>
          </ac:spMkLst>
        </pc:spChg>
        <pc:spChg chg="add mod ord">
          <ac:chgData name="Natasha Talevski" userId="d6e11cb9-f322-4b55-8697-8583fee17812" providerId="ADAL" clId="{B4A7A44A-07BC-C641-A5FC-BD50D5249C97}" dt="2025-08-06T04:34:30.742" v="21" actId="13244"/>
          <ac:spMkLst>
            <pc:docMk/>
            <pc:sldMk cId="422420877" sldId="26529"/>
            <ac:spMk id="8" creationId="{819E8492-ABE4-5627-32F8-5EB6DF3C220D}"/>
          </ac:spMkLst>
        </pc:spChg>
      </pc:sldChg>
      <pc:sldChg chg="addSp delSp modSp mod modClrScheme chgLayout">
        <pc:chgData name="Natasha Talevski" userId="d6e11cb9-f322-4b55-8697-8583fee17812" providerId="ADAL" clId="{B4A7A44A-07BC-C641-A5FC-BD50D5249C97}" dt="2025-08-06T05:25:14.786" v="932" actId="207"/>
        <pc:sldMkLst>
          <pc:docMk/>
          <pc:sldMk cId="1876147506" sldId="26530"/>
        </pc:sldMkLst>
        <pc:spChg chg="mod ord">
          <ac:chgData name="Natasha Talevski" userId="d6e11cb9-f322-4b55-8697-8583fee17812" providerId="ADAL" clId="{B4A7A44A-07BC-C641-A5FC-BD50D5249C97}" dt="2025-08-06T04:35:53.289" v="51" actId="962"/>
          <ac:spMkLst>
            <pc:docMk/>
            <pc:sldMk cId="1876147506" sldId="26530"/>
            <ac:spMk id="2" creationId="{40B6CD0F-2FB4-3F55-EF10-E7329FD604B9}"/>
          </ac:spMkLst>
        </pc:spChg>
        <pc:spChg chg="mod ord">
          <ac:chgData name="Natasha Talevski" userId="d6e11cb9-f322-4b55-8697-8583fee17812" providerId="ADAL" clId="{B4A7A44A-07BC-C641-A5FC-BD50D5249C97}" dt="2025-08-06T04:35:45.361" v="47" actId="13244"/>
          <ac:spMkLst>
            <pc:docMk/>
            <pc:sldMk cId="1876147506" sldId="26530"/>
            <ac:spMk id="3" creationId="{BF5761A9-148F-5887-32E9-141672BEF055}"/>
          </ac:spMkLst>
        </pc:spChg>
        <pc:spChg chg="add del mod ord">
          <ac:chgData name="Natasha Talevski" userId="d6e11cb9-f322-4b55-8697-8583fee17812" providerId="ADAL" clId="{B4A7A44A-07BC-C641-A5FC-BD50D5249C97}" dt="2025-08-06T04:35:47.477" v="48" actId="13244"/>
          <ac:spMkLst>
            <pc:docMk/>
            <pc:sldMk cId="1876147506" sldId="26530"/>
            <ac:spMk id="4" creationId="{95464586-7352-0FE3-E550-288461CE6566}"/>
          </ac:spMkLst>
        </pc:spChg>
        <pc:spChg chg="add mod ord">
          <ac:chgData name="Natasha Talevski" userId="d6e11cb9-f322-4b55-8697-8583fee17812" providerId="ADAL" clId="{B4A7A44A-07BC-C641-A5FC-BD50D5249C97}" dt="2025-08-06T04:35:49.423" v="49" actId="13244"/>
          <ac:spMkLst>
            <pc:docMk/>
            <pc:sldMk cId="1876147506" sldId="26530"/>
            <ac:spMk id="13" creationId="{6185FD68-6EDC-F62F-47ED-EBF84AF44A78}"/>
          </ac:spMkLst>
        </pc:spChg>
        <pc:spChg chg="add mod ord">
          <ac:chgData name="Natasha Talevski" userId="d6e11cb9-f322-4b55-8697-8583fee17812" providerId="ADAL" clId="{B4A7A44A-07BC-C641-A5FC-BD50D5249C97}" dt="2025-08-06T05:25:14.786" v="932" actId="207"/>
          <ac:spMkLst>
            <pc:docMk/>
            <pc:sldMk cId="1876147506" sldId="26530"/>
            <ac:spMk id="14" creationId="{9607F133-F95B-8061-9B2E-BE9D9A34BA3B}"/>
          </ac:spMkLst>
        </pc:spChg>
      </pc:sldChg>
      <pc:sldChg chg="addSp delSp modSp mod modClrScheme chgLayout">
        <pc:chgData name="Natasha Talevski" userId="d6e11cb9-f322-4b55-8697-8583fee17812" providerId="ADAL" clId="{B4A7A44A-07BC-C641-A5FC-BD50D5249C97}" dt="2025-08-06T05:26:17.285" v="950" actId="478"/>
        <pc:sldMkLst>
          <pc:docMk/>
          <pc:sldMk cId="2968507124" sldId="26531"/>
        </pc:sldMkLst>
        <pc:spChg chg="mod ord">
          <ac:chgData name="Natasha Talevski" userId="d6e11cb9-f322-4b55-8697-8583fee17812" providerId="ADAL" clId="{B4A7A44A-07BC-C641-A5FC-BD50D5249C97}" dt="2025-08-06T05:26:15.368" v="949" actId="20577"/>
          <ac:spMkLst>
            <pc:docMk/>
            <pc:sldMk cId="2968507124" sldId="26531"/>
            <ac:spMk id="2" creationId="{5AC2D950-9BFC-3F98-9B8D-26A317D9DDDA}"/>
          </ac:spMkLst>
        </pc:spChg>
        <pc:spChg chg="add mod ord">
          <ac:chgData name="Natasha Talevski" userId="d6e11cb9-f322-4b55-8697-8583fee17812" providerId="ADAL" clId="{B4A7A44A-07BC-C641-A5FC-BD50D5249C97}" dt="2025-08-06T04:44:32.846" v="205" actId="13244"/>
          <ac:spMkLst>
            <pc:docMk/>
            <pc:sldMk cId="2968507124" sldId="26531"/>
            <ac:spMk id="3" creationId="{CD4A20AF-78CA-923E-2697-6E8BD9134D47}"/>
          </ac:spMkLst>
        </pc:spChg>
        <pc:spChg chg="mod ord">
          <ac:chgData name="Natasha Talevski" userId="d6e11cb9-f322-4b55-8697-8583fee17812" providerId="ADAL" clId="{B4A7A44A-07BC-C641-A5FC-BD50D5249C97}" dt="2025-08-06T04:44:31.002" v="204" actId="13244"/>
          <ac:spMkLst>
            <pc:docMk/>
            <pc:sldMk cId="2968507124" sldId="26531"/>
            <ac:spMk id="5" creationId="{56E5A48F-089C-7EF6-2635-D52EC92401D9}"/>
          </ac:spMkLst>
        </pc:spChg>
        <pc:spChg chg="add mod">
          <ac:chgData name="Natasha Talevski" userId="d6e11cb9-f322-4b55-8697-8583fee17812" providerId="ADAL" clId="{B4A7A44A-07BC-C641-A5FC-BD50D5249C97}" dt="2025-08-06T04:44:36.892" v="206" actId="962"/>
          <ac:spMkLst>
            <pc:docMk/>
            <pc:sldMk cId="2968507124" sldId="26531"/>
            <ac:spMk id="7" creationId="{9EFA433E-6B8C-FFAD-A5FA-97AAC9B002E9}"/>
          </ac:spMkLst>
        </pc:spChg>
        <pc:spChg chg="mod ord">
          <ac:chgData name="Natasha Talevski" userId="d6e11cb9-f322-4b55-8697-8583fee17812" providerId="ADAL" clId="{B4A7A44A-07BC-C641-A5FC-BD50D5249C97}" dt="2025-08-06T04:44:39.527" v="207" actId="962"/>
          <ac:spMkLst>
            <pc:docMk/>
            <pc:sldMk cId="2968507124" sldId="26531"/>
            <ac:spMk id="18" creationId="{39B500A8-C9D5-5C40-7DF7-6D00BE314934}"/>
          </ac:spMkLst>
        </pc:spChg>
        <pc:picChg chg="add mod">
          <ac:chgData name="Natasha Talevski" userId="d6e11cb9-f322-4b55-8697-8583fee17812" providerId="ADAL" clId="{B4A7A44A-07BC-C641-A5FC-BD50D5249C97}" dt="2025-08-06T04:44:36.892" v="206" actId="962"/>
          <ac:picMkLst>
            <pc:docMk/>
            <pc:sldMk cId="2968507124" sldId="26531"/>
            <ac:picMk id="6" creationId="{A8A86CA3-93AE-375E-FE8F-248ECC94DDFB}"/>
          </ac:picMkLst>
        </pc:picChg>
        <pc:picChg chg="add mod modCrop">
          <ac:chgData name="Natasha Talevski" userId="d6e11cb9-f322-4b55-8697-8583fee17812" providerId="ADAL" clId="{B4A7A44A-07BC-C641-A5FC-BD50D5249C97}" dt="2025-08-06T04:44:36.892" v="206" actId="962"/>
          <ac:picMkLst>
            <pc:docMk/>
            <pc:sldMk cId="2968507124" sldId="26531"/>
            <ac:picMk id="8" creationId="{DD613575-C60E-24FF-98EA-874FFE45D059}"/>
          </ac:picMkLst>
        </pc:picChg>
      </pc:sldChg>
      <pc:sldChg chg="addSp delSp modSp mod modClrScheme chgLayout">
        <pc:chgData name="Natasha Talevski" userId="d6e11cb9-f322-4b55-8697-8583fee17812" providerId="ADAL" clId="{B4A7A44A-07BC-C641-A5FC-BD50D5249C97}" dt="2025-08-06T05:26:21.640" v="954" actId="20577"/>
        <pc:sldMkLst>
          <pc:docMk/>
          <pc:sldMk cId="1629315119" sldId="26532"/>
        </pc:sldMkLst>
        <pc:spChg chg="mod ord">
          <ac:chgData name="Natasha Talevski" userId="d6e11cb9-f322-4b55-8697-8583fee17812" providerId="ADAL" clId="{B4A7A44A-07BC-C641-A5FC-BD50D5249C97}" dt="2025-08-06T05:26:21.640" v="954" actId="20577"/>
          <ac:spMkLst>
            <pc:docMk/>
            <pc:sldMk cId="1629315119" sldId="26532"/>
            <ac:spMk id="2" creationId="{C002C023-401D-74EF-B367-82B60DB94732}"/>
          </ac:spMkLst>
        </pc:spChg>
        <pc:spChg chg="mod ord">
          <ac:chgData name="Natasha Talevski" userId="d6e11cb9-f322-4b55-8697-8583fee17812" providerId="ADAL" clId="{B4A7A44A-07BC-C641-A5FC-BD50D5249C97}" dt="2025-08-06T04:45:05.079" v="212" actId="700"/>
          <ac:spMkLst>
            <pc:docMk/>
            <pc:sldMk cId="1629315119" sldId="26532"/>
            <ac:spMk id="4" creationId="{34FA3210-FA46-8EDC-746E-CB3597E47226}"/>
          </ac:spMkLst>
        </pc:spChg>
        <pc:spChg chg="mod ord">
          <ac:chgData name="Natasha Talevski" userId="d6e11cb9-f322-4b55-8697-8583fee17812" providerId="ADAL" clId="{B4A7A44A-07BC-C641-A5FC-BD50D5249C97}" dt="2025-08-06T04:45:42.633" v="222" actId="13244"/>
          <ac:spMkLst>
            <pc:docMk/>
            <pc:sldMk cId="1629315119" sldId="26532"/>
            <ac:spMk id="5" creationId="{787D013C-6295-B283-A47D-D063F3AA9F8D}"/>
          </ac:spMkLst>
        </pc:spChg>
        <pc:spChg chg="add mod ord">
          <ac:chgData name="Natasha Talevski" userId="d6e11cb9-f322-4b55-8697-8583fee17812" providerId="ADAL" clId="{B4A7A44A-07BC-C641-A5FC-BD50D5249C97}" dt="2025-08-06T04:45:44.513" v="223" actId="13244"/>
          <ac:spMkLst>
            <pc:docMk/>
            <pc:sldMk cId="1629315119" sldId="26532"/>
            <ac:spMk id="11" creationId="{CD5B58E8-DDBC-C427-E9F2-EE9D61F7C186}"/>
          </ac:spMkLst>
        </pc:spChg>
        <pc:spChg chg="add mod">
          <ac:chgData name="Natasha Talevski" userId="d6e11cb9-f322-4b55-8697-8583fee17812" providerId="ADAL" clId="{B4A7A44A-07BC-C641-A5FC-BD50D5249C97}" dt="2025-08-06T04:45:51.976" v="224" actId="962"/>
          <ac:spMkLst>
            <pc:docMk/>
            <pc:sldMk cId="1629315119" sldId="26532"/>
            <ac:spMk id="13" creationId="{1097945C-9C31-126C-7A74-9F7B868EB4BA}"/>
          </ac:spMkLst>
        </pc:spChg>
        <pc:spChg chg="mod ord">
          <ac:chgData name="Natasha Talevski" userId="d6e11cb9-f322-4b55-8697-8583fee17812" providerId="ADAL" clId="{B4A7A44A-07BC-C641-A5FC-BD50D5249C97}" dt="2025-08-06T04:45:54.706" v="225" actId="962"/>
          <ac:spMkLst>
            <pc:docMk/>
            <pc:sldMk cId="1629315119" sldId="26532"/>
            <ac:spMk id="18" creationId="{3F1E4BD9-6F59-C987-026F-6CB819857E25}"/>
          </ac:spMkLst>
        </pc:spChg>
        <pc:picChg chg="add mod ord modCrop">
          <ac:chgData name="Natasha Talevski" userId="d6e11cb9-f322-4b55-8697-8583fee17812" providerId="ADAL" clId="{B4A7A44A-07BC-C641-A5FC-BD50D5249C97}" dt="2025-08-06T04:45:51.976" v="224" actId="962"/>
          <ac:picMkLst>
            <pc:docMk/>
            <pc:sldMk cId="1629315119" sldId="26532"/>
            <ac:picMk id="12" creationId="{58A22766-8F62-9F32-BCAD-D1B4709EBC0A}"/>
          </ac:picMkLst>
        </pc:picChg>
      </pc:sldChg>
      <pc:sldChg chg="addSp delSp modSp mod modClrScheme chgLayout">
        <pc:chgData name="Natasha Talevski" userId="d6e11cb9-f322-4b55-8697-8583fee17812" providerId="ADAL" clId="{B4A7A44A-07BC-C641-A5FC-BD50D5249C97}" dt="2025-08-06T04:51:06.515" v="502" actId="962"/>
        <pc:sldMkLst>
          <pc:docMk/>
          <pc:sldMk cId="3973335809" sldId="26534"/>
        </pc:sldMkLst>
        <pc:spChg chg="mod ord">
          <ac:chgData name="Natasha Talevski" userId="d6e11cb9-f322-4b55-8697-8583fee17812" providerId="ADAL" clId="{B4A7A44A-07BC-C641-A5FC-BD50D5249C97}" dt="2025-08-06T04:50:58.466" v="498" actId="13244"/>
          <ac:spMkLst>
            <pc:docMk/>
            <pc:sldMk cId="3973335809" sldId="26534"/>
            <ac:spMk id="2" creationId="{10C6958A-CF25-E0DA-C0EE-05A3760CEBD3}"/>
          </ac:spMkLst>
        </pc:spChg>
        <pc:spChg chg="add mod ord">
          <ac:chgData name="Natasha Talevski" userId="d6e11cb9-f322-4b55-8697-8583fee17812" providerId="ADAL" clId="{B4A7A44A-07BC-C641-A5FC-BD50D5249C97}" dt="2025-08-06T04:51:02.616" v="500" actId="13244"/>
          <ac:spMkLst>
            <pc:docMk/>
            <pc:sldMk cId="3973335809" sldId="26534"/>
            <ac:spMk id="3" creationId="{66607B9A-91B5-B019-9536-D42C78668B0E}"/>
          </ac:spMkLst>
        </pc:spChg>
        <pc:spChg chg="mod ord">
          <ac:chgData name="Natasha Talevski" userId="d6e11cb9-f322-4b55-8697-8583fee17812" providerId="ADAL" clId="{B4A7A44A-07BC-C641-A5FC-BD50D5249C97}" dt="2025-08-06T04:51:06.515" v="502" actId="962"/>
          <ac:spMkLst>
            <pc:docMk/>
            <pc:sldMk cId="3973335809" sldId="26534"/>
            <ac:spMk id="4" creationId="{4812FBEE-EEDE-36F9-38AC-C7F93B3B48D7}"/>
          </ac:spMkLst>
        </pc:spChg>
        <pc:spChg chg="mod ord">
          <ac:chgData name="Natasha Talevski" userId="d6e11cb9-f322-4b55-8697-8583fee17812" providerId="ADAL" clId="{B4A7A44A-07BC-C641-A5FC-BD50D5249C97}" dt="2025-08-06T04:51:00.717" v="499" actId="13244"/>
          <ac:spMkLst>
            <pc:docMk/>
            <pc:sldMk cId="3973335809" sldId="26534"/>
            <ac:spMk id="5" creationId="{5F330467-9059-AA42-26AE-4C279802B8F4}"/>
          </ac:spMkLst>
        </pc:spChg>
        <pc:spChg chg="add mod ord">
          <ac:chgData name="Natasha Talevski" userId="d6e11cb9-f322-4b55-8697-8583fee17812" providerId="ADAL" clId="{B4A7A44A-07BC-C641-A5FC-BD50D5249C97}" dt="2025-08-06T04:51:03.979" v="501" actId="13244"/>
          <ac:spMkLst>
            <pc:docMk/>
            <pc:sldMk cId="3973335809" sldId="26534"/>
            <ac:spMk id="6" creationId="{EAEB2D3C-0525-E4C2-F8A3-C4676DD2E265}"/>
          </ac:spMkLst>
        </pc:spChg>
      </pc:sldChg>
      <pc:sldChg chg="del">
        <pc:chgData name="Natasha Talevski" userId="d6e11cb9-f322-4b55-8697-8583fee17812" providerId="ADAL" clId="{B4A7A44A-07BC-C641-A5FC-BD50D5249C97}" dt="2025-08-06T04:47:10.541" v="249" actId="2696"/>
        <pc:sldMkLst>
          <pc:docMk/>
          <pc:sldMk cId="1132759170" sldId="26535"/>
        </pc:sldMkLst>
      </pc:sldChg>
      <pc:sldChg chg="addSp delSp modSp mod modClrScheme chgLayout">
        <pc:chgData name="Natasha Talevski" userId="d6e11cb9-f322-4b55-8697-8583fee17812" providerId="ADAL" clId="{B4A7A44A-07BC-C641-A5FC-BD50D5249C97}" dt="2025-08-06T05:26:34.328" v="962" actId="20577"/>
        <pc:sldMkLst>
          <pc:docMk/>
          <pc:sldMk cId="2925910740" sldId="26536"/>
        </pc:sldMkLst>
        <pc:spChg chg="mod ord">
          <ac:chgData name="Natasha Talevski" userId="d6e11cb9-f322-4b55-8697-8583fee17812" providerId="ADAL" clId="{B4A7A44A-07BC-C641-A5FC-BD50D5249C97}" dt="2025-08-06T04:48:46.319" v="273" actId="962"/>
          <ac:spMkLst>
            <pc:docMk/>
            <pc:sldMk cId="2925910740" sldId="26536"/>
            <ac:spMk id="2" creationId="{4CD3C2AB-7830-F999-E8C3-D40A554C0B3B}"/>
          </ac:spMkLst>
        </pc:spChg>
        <pc:spChg chg="mod ord">
          <ac:chgData name="Natasha Talevski" userId="d6e11cb9-f322-4b55-8697-8583fee17812" providerId="ADAL" clId="{B4A7A44A-07BC-C641-A5FC-BD50D5249C97}" dt="2025-08-06T05:26:34.328" v="962" actId="20577"/>
          <ac:spMkLst>
            <pc:docMk/>
            <pc:sldMk cId="2925910740" sldId="26536"/>
            <ac:spMk id="3" creationId="{D9CFDA98-3B81-48E6-6628-CB7A72C65000}"/>
          </ac:spMkLst>
        </pc:spChg>
        <pc:spChg chg="mod ord">
          <ac:chgData name="Natasha Talevski" userId="d6e11cb9-f322-4b55-8697-8583fee17812" providerId="ADAL" clId="{B4A7A44A-07BC-C641-A5FC-BD50D5249C97}" dt="2025-08-06T04:47:27.561" v="254" actId="700"/>
          <ac:spMkLst>
            <pc:docMk/>
            <pc:sldMk cId="2925910740" sldId="26536"/>
            <ac:spMk id="4" creationId="{33E59692-463F-79D3-8F2F-4B998D40503A}"/>
          </ac:spMkLst>
        </pc:spChg>
        <pc:spChg chg="add mod">
          <ac:chgData name="Natasha Talevski" userId="d6e11cb9-f322-4b55-8697-8583fee17812" providerId="ADAL" clId="{B4A7A44A-07BC-C641-A5FC-BD50D5249C97}" dt="2025-08-06T04:48:16.115" v="268" actId="962"/>
          <ac:spMkLst>
            <pc:docMk/>
            <pc:sldMk cId="2925910740" sldId="26536"/>
            <ac:spMk id="6" creationId="{A9F0AB83-E3BA-3D6A-B27B-A68F5A30A339}"/>
          </ac:spMkLst>
        </pc:spChg>
        <pc:spChg chg="add mod">
          <ac:chgData name="Natasha Talevski" userId="d6e11cb9-f322-4b55-8697-8583fee17812" providerId="ADAL" clId="{B4A7A44A-07BC-C641-A5FC-BD50D5249C97}" dt="2025-08-06T04:48:26.685" v="270" actId="962"/>
          <ac:spMkLst>
            <pc:docMk/>
            <pc:sldMk cId="2925910740" sldId="26536"/>
            <ac:spMk id="7" creationId="{2266C50C-F1B3-D801-CDDF-63BE4F70AEFD}"/>
          </ac:spMkLst>
        </pc:spChg>
        <pc:spChg chg="add mod">
          <ac:chgData name="Natasha Talevski" userId="d6e11cb9-f322-4b55-8697-8583fee17812" providerId="ADAL" clId="{B4A7A44A-07BC-C641-A5FC-BD50D5249C97}" dt="2025-08-06T04:47:53.497" v="261" actId="552"/>
          <ac:spMkLst>
            <pc:docMk/>
            <pc:sldMk cId="2925910740" sldId="26536"/>
            <ac:spMk id="12" creationId="{A07D08AF-6518-A85F-8596-54DAD5759AE9}"/>
          </ac:spMkLst>
        </pc:spChg>
        <pc:spChg chg="add mod">
          <ac:chgData name="Natasha Talevski" userId="d6e11cb9-f322-4b55-8697-8583fee17812" providerId="ADAL" clId="{B4A7A44A-07BC-C641-A5FC-BD50D5249C97}" dt="2025-08-06T04:48:09.990" v="266" actId="1076"/>
          <ac:spMkLst>
            <pc:docMk/>
            <pc:sldMk cId="2925910740" sldId="26536"/>
            <ac:spMk id="16" creationId="{6E16A6E5-CBE1-B83D-8F8A-628BF9CB5753}"/>
          </ac:spMkLst>
        </pc:spChg>
        <pc:picChg chg="add mod modCrop">
          <ac:chgData name="Natasha Talevski" userId="d6e11cb9-f322-4b55-8697-8583fee17812" providerId="ADAL" clId="{B4A7A44A-07BC-C641-A5FC-BD50D5249C97}" dt="2025-08-06T04:48:30.017" v="271" actId="962"/>
          <ac:picMkLst>
            <pc:docMk/>
            <pc:sldMk cId="2925910740" sldId="26536"/>
            <ac:picMk id="5" creationId="{C6712661-AE90-C602-45D5-138271CA0835}"/>
          </ac:picMkLst>
        </pc:picChg>
        <pc:picChg chg="add mod modCrop">
          <ac:chgData name="Natasha Talevski" userId="d6e11cb9-f322-4b55-8697-8583fee17812" providerId="ADAL" clId="{B4A7A44A-07BC-C641-A5FC-BD50D5249C97}" dt="2025-08-06T04:48:30.017" v="271" actId="962"/>
          <ac:picMkLst>
            <pc:docMk/>
            <pc:sldMk cId="2925910740" sldId="26536"/>
            <ac:picMk id="9" creationId="{3DDEFC5E-B989-F0FA-97D8-3B46CA4FDBA8}"/>
          </ac:picMkLst>
        </pc:picChg>
        <pc:picChg chg="add mod">
          <ac:chgData name="Natasha Talevski" userId="d6e11cb9-f322-4b55-8697-8583fee17812" providerId="ADAL" clId="{B4A7A44A-07BC-C641-A5FC-BD50D5249C97}" dt="2025-08-06T04:48:30.017" v="271" actId="962"/>
          <ac:picMkLst>
            <pc:docMk/>
            <pc:sldMk cId="2925910740" sldId="26536"/>
            <ac:picMk id="11" creationId="{FB8E951E-06A7-A54A-6F04-A7A4BB7B0680}"/>
          </ac:picMkLst>
        </pc:picChg>
        <pc:picChg chg="add mod">
          <ac:chgData name="Natasha Talevski" userId="d6e11cb9-f322-4b55-8697-8583fee17812" providerId="ADAL" clId="{B4A7A44A-07BC-C641-A5FC-BD50D5249C97}" dt="2025-08-06T04:48:30.017" v="271" actId="962"/>
          <ac:picMkLst>
            <pc:docMk/>
            <pc:sldMk cId="2925910740" sldId="26536"/>
            <ac:picMk id="14" creationId="{EC35EE28-695C-ECA2-EB2C-DE8ECE1D7C92}"/>
          </ac:picMkLst>
        </pc:picChg>
      </pc:sldChg>
      <pc:sldChg chg="addSp delSp modSp mod modClrScheme chgLayout">
        <pc:chgData name="Natasha Talevski" userId="d6e11cb9-f322-4b55-8697-8583fee17812" providerId="ADAL" clId="{B4A7A44A-07BC-C641-A5FC-BD50D5249C97}" dt="2025-08-06T04:49:33.490" v="476" actId="13244"/>
        <pc:sldMkLst>
          <pc:docMk/>
          <pc:sldMk cId="2810699122" sldId="26537"/>
        </pc:sldMkLst>
        <pc:spChg chg="mod ord">
          <ac:chgData name="Natasha Talevski" userId="d6e11cb9-f322-4b55-8697-8583fee17812" providerId="ADAL" clId="{B4A7A44A-07BC-C641-A5FC-BD50D5249C97}" dt="2025-08-06T04:49:27.674" v="473" actId="962"/>
          <ac:spMkLst>
            <pc:docMk/>
            <pc:sldMk cId="2810699122" sldId="26537"/>
            <ac:spMk id="2" creationId="{C6694B15-C27C-0222-C77F-A8F64162D416}"/>
          </ac:spMkLst>
        </pc:spChg>
        <pc:spChg chg="mod ord">
          <ac:chgData name="Natasha Talevski" userId="d6e11cb9-f322-4b55-8697-8583fee17812" providerId="ADAL" clId="{B4A7A44A-07BC-C641-A5FC-BD50D5249C97}" dt="2025-08-06T04:49:29.865" v="474" actId="13244"/>
          <ac:spMkLst>
            <pc:docMk/>
            <pc:sldMk cId="2810699122" sldId="26537"/>
            <ac:spMk id="3" creationId="{4EEDDD88-7999-9015-5981-974FCEE9687F}"/>
          </ac:spMkLst>
        </pc:spChg>
        <pc:spChg chg="mod ord">
          <ac:chgData name="Natasha Talevski" userId="d6e11cb9-f322-4b55-8697-8583fee17812" providerId="ADAL" clId="{B4A7A44A-07BC-C641-A5FC-BD50D5249C97}" dt="2025-08-06T04:49:31.604" v="475" actId="13244"/>
          <ac:spMkLst>
            <pc:docMk/>
            <pc:sldMk cId="2810699122" sldId="26537"/>
            <ac:spMk id="4" creationId="{BFE4DC4A-1953-B72F-0098-6799A98B35AA}"/>
          </ac:spMkLst>
        </pc:spChg>
        <pc:picChg chg="add mod ord">
          <ac:chgData name="Natasha Talevski" userId="d6e11cb9-f322-4b55-8697-8583fee17812" providerId="ADAL" clId="{B4A7A44A-07BC-C641-A5FC-BD50D5249C97}" dt="2025-08-06T04:49:33.490" v="476" actId="13244"/>
          <ac:picMkLst>
            <pc:docMk/>
            <pc:sldMk cId="2810699122" sldId="26537"/>
            <ac:picMk id="5" creationId="{5D02A0D7-5BF3-D33D-3F23-AF5C63627A45}"/>
          </ac:picMkLst>
        </pc:picChg>
      </pc:sldChg>
      <pc:sldChg chg="addSp delSp modSp mod modClrScheme chgLayout">
        <pc:chgData name="Natasha Talevski" userId="d6e11cb9-f322-4b55-8697-8583fee17812" providerId="ADAL" clId="{B4A7A44A-07BC-C641-A5FC-BD50D5249C97}" dt="2025-08-06T05:25:54.569" v="944" actId="962"/>
        <pc:sldMkLst>
          <pc:docMk/>
          <pc:sldMk cId="2126731475" sldId="26538"/>
        </pc:sldMkLst>
        <pc:spChg chg="mod ord">
          <ac:chgData name="Natasha Talevski" userId="d6e11cb9-f322-4b55-8697-8583fee17812" providerId="ADAL" clId="{B4A7A44A-07BC-C641-A5FC-BD50D5249C97}" dt="2025-08-06T05:25:47.097" v="940" actId="13244"/>
          <ac:spMkLst>
            <pc:docMk/>
            <pc:sldMk cId="2126731475" sldId="26538"/>
            <ac:spMk id="2" creationId="{E392F06A-F68D-27A3-75DE-740C038E6F83}"/>
          </ac:spMkLst>
        </pc:spChg>
        <pc:spChg chg="mod ord">
          <ac:chgData name="Natasha Talevski" userId="d6e11cb9-f322-4b55-8697-8583fee17812" providerId="ADAL" clId="{B4A7A44A-07BC-C641-A5FC-BD50D5249C97}" dt="2025-08-06T05:25:54.569" v="944" actId="962"/>
          <ac:spMkLst>
            <pc:docMk/>
            <pc:sldMk cId="2126731475" sldId="26538"/>
            <ac:spMk id="4" creationId="{A015CA2F-75C5-3439-A473-214763C47215}"/>
          </ac:spMkLst>
        </pc:spChg>
        <pc:spChg chg="mod ord">
          <ac:chgData name="Natasha Talevski" userId="d6e11cb9-f322-4b55-8697-8583fee17812" providerId="ADAL" clId="{B4A7A44A-07BC-C641-A5FC-BD50D5249C97}" dt="2025-08-06T05:25:49.397" v="941" actId="13244"/>
          <ac:spMkLst>
            <pc:docMk/>
            <pc:sldMk cId="2126731475" sldId="26538"/>
            <ac:spMk id="5" creationId="{99C8B67F-4541-9B3A-8BC2-F03767662597}"/>
          </ac:spMkLst>
        </pc:spChg>
        <pc:spChg chg="add mod ord">
          <ac:chgData name="Natasha Talevski" userId="d6e11cb9-f322-4b55-8697-8583fee17812" providerId="ADAL" clId="{B4A7A44A-07BC-C641-A5FC-BD50D5249C97}" dt="2025-08-06T05:25:50.958" v="942" actId="13244"/>
          <ac:spMkLst>
            <pc:docMk/>
            <pc:sldMk cId="2126731475" sldId="26538"/>
            <ac:spMk id="9" creationId="{1BC33B32-EA9B-E9EB-500B-0E1E092381A9}"/>
          </ac:spMkLst>
        </pc:spChg>
        <pc:spChg chg="add mod ord">
          <ac:chgData name="Natasha Talevski" userId="d6e11cb9-f322-4b55-8697-8583fee17812" providerId="ADAL" clId="{B4A7A44A-07BC-C641-A5FC-BD50D5249C97}" dt="2025-08-06T05:25:52.682" v="943" actId="13244"/>
          <ac:spMkLst>
            <pc:docMk/>
            <pc:sldMk cId="2126731475" sldId="26538"/>
            <ac:spMk id="10" creationId="{C6C31173-1183-D958-841D-C84DF44C5FCB}"/>
          </ac:spMkLst>
        </pc:spChg>
      </pc:sldChg>
      <pc:sldChg chg="addSp delSp modSp mod modClrScheme chgLayout">
        <pc:chgData name="Natasha Talevski" userId="d6e11cb9-f322-4b55-8697-8583fee17812" providerId="ADAL" clId="{B4A7A44A-07BC-C641-A5FC-BD50D5249C97}" dt="2025-08-06T04:55:22.794" v="590" actId="962"/>
        <pc:sldMkLst>
          <pc:docMk/>
          <pc:sldMk cId="3068902981" sldId="26539"/>
        </pc:sldMkLst>
        <pc:spChg chg="mod ord">
          <ac:chgData name="Natasha Talevski" userId="d6e11cb9-f322-4b55-8697-8583fee17812" providerId="ADAL" clId="{B4A7A44A-07BC-C641-A5FC-BD50D5249C97}" dt="2025-08-06T04:55:13.792" v="586" actId="13244"/>
          <ac:spMkLst>
            <pc:docMk/>
            <pc:sldMk cId="3068902981" sldId="26539"/>
            <ac:spMk id="2" creationId="{A896885A-E006-FE5A-0291-8CA0EB716B9B}"/>
          </ac:spMkLst>
        </pc:spChg>
        <pc:spChg chg="add mod ord">
          <ac:chgData name="Natasha Talevski" userId="d6e11cb9-f322-4b55-8697-8583fee17812" providerId="ADAL" clId="{B4A7A44A-07BC-C641-A5FC-BD50D5249C97}" dt="2025-08-06T04:55:19.994" v="589" actId="13244"/>
          <ac:spMkLst>
            <pc:docMk/>
            <pc:sldMk cId="3068902981" sldId="26539"/>
            <ac:spMk id="3" creationId="{305AD3EE-7ED0-BF40-0F3B-39981242A671}"/>
          </ac:spMkLst>
        </pc:spChg>
        <pc:spChg chg="mod ord">
          <ac:chgData name="Natasha Talevski" userId="d6e11cb9-f322-4b55-8697-8583fee17812" providerId="ADAL" clId="{B4A7A44A-07BC-C641-A5FC-BD50D5249C97}" dt="2025-08-06T04:55:22.794" v="590" actId="962"/>
          <ac:spMkLst>
            <pc:docMk/>
            <pc:sldMk cId="3068902981" sldId="26539"/>
            <ac:spMk id="4" creationId="{0717A0E4-9AAB-DC9B-1623-07B7D05612C6}"/>
          </ac:spMkLst>
        </pc:spChg>
        <pc:spChg chg="mod ord">
          <ac:chgData name="Natasha Talevski" userId="d6e11cb9-f322-4b55-8697-8583fee17812" providerId="ADAL" clId="{B4A7A44A-07BC-C641-A5FC-BD50D5249C97}" dt="2025-08-06T04:55:15.683" v="587" actId="13244"/>
          <ac:spMkLst>
            <pc:docMk/>
            <pc:sldMk cId="3068902981" sldId="26539"/>
            <ac:spMk id="5" creationId="{E573B204-802B-AE8F-4261-474D111E7780}"/>
          </ac:spMkLst>
        </pc:spChg>
        <pc:spChg chg="add mod ord">
          <ac:chgData name="Natasha Talevski" userId="d6e11cb9-f322-4b55-8697-8583fee17812" providerId="ADAL" clId="{B4A7A44A-07BC-C641-A5FC-BD50D5249C97}" dt="2025-08-06T04:55:18.150" v="588" actId="13244"/>
          <ac:spMkLst>
            <pc:docMk/>
            <pc:sldMk cId="3068902981" sldId="26539"/>
            <ac:spMk id="7" creationId="{D6234563-8579-E7FF-FF0E-0626ABE3C1E6}"/>
          </ac:spMkLst>
        </pc:spChg>
      </pc:sldChg>
      <pc:sldChg chg="addSp delSp modSp mod modClrScheme chgLayout">
        <pc:chgData name="Natasha Talevski" userId="d6e11cb9-f322-4b55-8697-8583fee17812" providerId="ADAL" clId="{B4A7A44A-07BC-C641-A5FC-BD50D5249C97}" dt="2025-08-06T04:54:08.629" v="567" actId="962"/>
        <pc:sldMkLst>
          <pc:docMk/>
          <pc:sldMk cId="1431504287" sldId="26540"/>
        </pc:sldMkLst>
        <pc:spChg chg="mod ord">
          <ac:chgData name="Natasha Talevski" userId="d6e11cb9-f322-4b55-8697-8583fee17812" providerId="ADAL" clId="{B4A7A44A-07BC-C641-A5FC-BD50D5249C97}" dt="2025-08-06T04:53:54.710" v="561" actId="13244"/>
          <ac:spMkLst>
            <pc:docMk/>
            <pc:sldMk cId="1431504287" sldId="26540"/>
            <ac:spMk id="2" creationId="{C889E6F2-C11B-AAAA-0B05-B61A7273D14D}"/>
          </ac:spMkLst>
        </pc:spChg>
        <pc:spChg chg="mod ord">
          <ac:chgData name="Natasha Talevski" userId="d6e11cb9-f322-4b55-8697-8583fee17812" providerId="ADAL" clId="{B4A7A44A-07BC-C641-A5FC-BD50D5249C97}" dt="2025-08-06T04:54:08.629" v="567" actId="962"/>
          <ac:spMkLst>
            <pc:docMk/>
            <pc:sldMk cId="1431504287" sldId="26540"/>
            <ac:spMk id="4" creationId="{A3032760-17FC-2B00-0387-130E00E1179B}"/>
          </ac:spMkLst>
        </pc:spChg>
        <pc:spChg chg="mod ord">
          <ac:chgData name="Natasha Talevski" userId="d6e11cb9-f322-4b55-8697-8583fee17812" providerId="ADAL" clId="{B4A7A44A-07BC-C641-A5FC-BD50D5249C97}" dt="2025-08-06T04:53:56.860" v="562" actId="13244"/>
          <ac:spMkLst>
            <pc:docMk/>
            <pc:sldMk cId="1431504287" sldId="26540"/>
            <ac:spMk id="5" creationId="{A242ADF9-8E1D-5D00-6E37-861E9EABC4B6}"/>
          </ac:spMkLst>
        </pc:spChg>
        <pc:spChg chg="add mod">
          <ac:chgData name="Natasha Talevski" userId="d6e11cb9-f322-4b55-8697-8583fee17812" providerId="ADAL" clId="{B4A7A44A-07BC-C641-A5FC-BD50D5249C97}" dt="2025-08-06T04:54:01.030" v="564" actId="13244"/>
          <ac:spMkLst>
            <pc:docMk/>
            <pc:sldMk cId="1431504287" sldId="26540"/>
            <ac:spMk id="6" creationId="{F28587B1-D1F5-0B8E-A464-473A1997F08F}"/>
          </ac:spMkLst>
        </pc:spChg>
        <pc:spChg chg="add mod">
          <ac:chgData name="Natasha Talevski" userId="d6e11cb9-f322-4b55-8697-8583fee17812" providerId="ADAL" clId="{B4A7A44A-07BC-C641-A5FC-BD50D5249C97}" dt="2025-08-06T04:54:03.662" v="566" actId="13244"/>
          <ac:spMkLst>
            <pc:docMk/>
            <pc:sldMk cId="1431504287" sldId="26540"/>
            <ac:spMk id="8" creationId="{57975E07-F7C8-B5FF-4379-903631CEF81A}"/>
          </ac:spMkLst>
        </pc:spChg>
        <pc:picChg chg="add mod ord">
          <ac:chgData name="Natasha Talevski" userId="d6e11cb9-f322-4b55-8697-8583fee17812" providerId="ADAL" clId="{B4A7A44A-07BC-C641-A5FC-BD50D5249C97}" dt="2025-08-06T04:53:58.412" v="563" actId="13244"/>
          <ac:picMkLst>
            <pc:docMk/>
            <pc:sldMk cId="1431504287" sldId="26540"/>
            <ac:picMk id="3" creationId="{A7AAD25C-2548-D68A-5638-94A134424382}"/>
          </ac:picMkLst>
        </pc:picChg>
        <pc:picChg chg="add mod ord">
          <ac:chgData name="Natasha Talevski" userId="d6e11cb9-f322-4b55-8697-8583fee17812" providerId="ADAL" clId="{B4A7A44A-07BC-C641-A5FC-BD50D5249C97}" dt="2025-08-06T04:54:03.662" v="566" actId="13244"/>
          <ac:picMkLst>
            <pc:docMk/>
            <pc:sldMk cId="1431504287" sldId="26540"/>
            <ac:picMk id="7" creationId="{B9552788-E480-CFDC-2921-E6DB274A4E1E}"/>
          </ac:picMkLst>
        </pc:picChg>
      </pc:sldChg>
      <pc:sldChg chg="addSp delSp modSp mod modClrScheme chgLayout">
        <pc:chgData name="Natasha Talevski" userId="d6e11cb9-f322-4b55-8697-8583fee17812" providerId="ADAL" clId="{B4A7A44A-07BC-C641-A5FC-BD50D5249C97}" dt="2025-08-06T04:53:27.015" v="552" actId="13244"/>
        <pc:sldMkLst>
          <pc:docMk/>
          <pc:sldMk cId="2136211522" sldId="26541"/>
        </pc:sldMkLst>
        <pc:spChg chg="mod ord">
          <ac:chgData name="Natasha Talevski" userId="d6e11cb9-f322-4b55-8697-8583fee17812" providerId="ADAL" clId="{B4A7A44A-07BC-C641-A5FC-BD50D5249C97}" dt="2025-08-06T04:53:11.873" v="547" actId="13244"/>
          <ac:spMkLst>
            <pc:docMk/>
            <pc:sldMk cId="2136211522" sldId="26541"/>
            <ac:spMk id="2" creationId="{6A47876B-5938-5D11-F9C8-CBB6CC1A0689}"/>
          </ac:spMkLst>
        </pc:spChg>
        <pc:spChg chg="mod ord">
          <ac:chgData name="Natasha Talevski" userId="d6e11cb9-f322-4b55-8697-8583fee17812" providerId="ADAL" clId="{B4A7A44A-07BC-C641-A5FC-BD50D5249C97}" dt="2025-08-06T04:53:09.762" v="546" actId="962"/>
          <ac:spMkLst>
            <pc:docMk/>
            <pc:sldMk cId="2136211522" sldId="26541"/>
            <ac:spMk id="4" creationId="{DFC45115-CFDF-DDB3-8092-32F9D4C19BFB}"/>
          </ac:spMkLst>
        </pc:spChg>
        <pc:spChg chg="mod ord">
          <ac:chgData name="Natasha Talevski" userId="d6e11cb9-f322-4b55-8697-8583fee17812" providerId="ADAL" clId="{B4A7A44A-07BC-C641-A5FC-BD50D5249C97}" dt="2025-08-06T04:53:13.934" v="548" actId="13244"/>
          <ac:spMkLst>
            <pc:docMk/>
            <pc:sldMk cId="2136211522" sldId="26541"/>
            <ac:spMk id="5" creationId="{FDA9B6D6-0F00-CB4A-6CA1-0C937DD97557}"/>
          </ac:spMkLst>
        </pc:spChg>
        <pc:spChg chg="add mod">
          <ac:chgData name="Natasha Talevski" userId="d6e11cb9-f322-4b55-8697-8583fee17812" providerId="ADAL" clId="{B4A7A44A-07BC-C641-A5FC-BD50D5249C97}" dt="2025-08-06T04:53:27.015" v="552" actId="13244"/>
          <ac:spMkLst>
            <pc:docMk/>
            <pc:sldMk cId="2136211522" sldId="26541"/>
            <ac:spMk id="8" creationId="{5AD98E07-07EC-EB97-F8E4-4D6944CC5114}"/>
          </ac:spMkLst>
        </pc:spChg>
        <pc:spChg chg="add mod">
          <ac:chgData name="Natasha Talevski" userId="d6e11cb9-f322-4b55-8697-8583fee17812" providerId="ADAL" clId="{B4A7A44A-07BC-C641-A5FC-BD50D5249C97}" dt="2025-08-06T04:53:19.773" v="550" actId="13244"/>
          <ac:spMkLst>
            <pc:docMk/>
            <pc:sldMk cId="2136211522" sldId="26541"/>
            <ac:spMk id="9" creationId="{A854EC91-700C-FC3A-37D8-61DA28225A54}"/>
          </ac:spMkLst>
        </pc:spChg>
        <pc:picChg chg="add mod">
          <ac:chgData name="Natasha Talevski" userId="d6e11cb9-f322-4b55-8697-8583fee17812" providerId="ADAL" clId="{B4A7A44A-07BC-C641-A5FC-BD50D5249C97}" dt="2025-08-06T04:53:24.543" v="551" actId="13244"/>
          <ac:picMkLst>
            <pc:docMk/>
            <pc:sldMk cId="2136211522" sldId="26541"/>
            <ac:picMk id="3" creationId="{17757395-5339-4449-C33E-6D2C763DA625}"/>
          </ac:picMkLst>
        </pc:picChg>
        <pc:picChg chg="add mod">
          <ac:chgData name="Natasha Talevski" userId="d6e11cb9-f322-4b55-8697-8583fee17812" providerId="ADAL" clId="{B4A7A44A-07BC-C641-A5FC-BD50D5249C97}" dt="2025-08-06T04:53:15.922" v="549" actId="13244"/>
          <ac:picMkLst>
            <pc:docMk/>
            <pc:sldMk cId="2136211522" sldId="26541"/>
            <ac:picMk id="6" creationId="{9A2389CE-214B-6DD5-7AB5-97250EB8CA5C}"/>
          </ac:picMkLst>
        </pc:picChg>
      </pc:sldChg>
      <pc:sldChg chg="addSp delSp modSp mod modClrScheme chgLayout">
        <pc:chgData name="Natasha Talevski" userId="d6e11cb9-f322-4b55-8697-8583fee17812" providerId="ADAL" clId="{B4A7A44A-07BC-C641-A5FC-BD50D5249C97}" dt="2025-08-06T04:55:50.290" v="598"/>
        <pc:sldMkLst>
          <pc:docMk/>
          <pc:sldMk cId="2125844514" sldId="26545"/>
        </pc:sldMkLst>
        <pc:spChg chg="mod ord">
          <ac:chgData name="Natasha Talevski" userId="d6e11cb9-f322-4b55-8697-8583fee17812" providerId="ADAL" clId="{B4A7A44A-07BC-C641-A5FC-BD50D5249C97}" dt="2025-08-06T04:55:42.054" v="597" actId="1076"/>
          <ac:spMkLst>
            <pc:docMk/>
            <pc:sldMk cId="2125844514" sldId="26545"/>
            <ac:spMk id="7" creationId="{FFEB137D-CAC6-4A9B-6561-8DB25E94BADB}"/>
          </ac:spMkLst>
        </pc:spChg>
        <pc:spChg chg="add mod">
          <ac:chgData name="Natasha Talevski" userId="d6e11cb9-f322-4b55-8697-8583fee17812" providerId="ADAL" clId="{B4A7A44A-07BC-C641-A5FC-BD50D5249C97}" dt="2025-08-06T04:55:50.290" v="598"/>
          <ac:spMkLst>
            <pc:docMk/>
            <pc:sldMk cId="2125844514" sldId="26545"/>
            <ac:spMk id="11" creationId="{4CEC4480-D01F-3A81-9BA8-B374D413158A}"/>
          </ac:spMkLst>
        </pc:spChg>
        <pc:picChg chg="add mod">
          <ac:chgData name="Natasha Talevski" userId="d6e11cb9-f322-4b55-8697-8583fee17812" providerId="ADAL" clId="{B4A7A44A-07BC-C641-A5FC-BD50D5249C97}" dt="2025-08-06T04:55:50.290" v="598"/>
          <ac:picMkLst>
            <pc:docMk/>
            <pc:sldMk cId="2125844514" sldId="26545"/>
            <ac:picMk id="10" creationId="{AA1DCCBE-4707-2163-C407-722AAFE8C6B1}"/>
          </ac:picMkLst>
        </pc:picChg>
      </pc:sldChg>
      <pc:sldChg chg="addSp delSp modSp mod modClrScheme chgLayout">
        <pc:chgData name="Natasha Talevski" userId="d6e11cb9-f322-4b55-8697-8583fee17812" providerId="ADAL" clId="{B4A7A44A-07BC-C641-A5FC-BD50D5249C97}" dt="2025-08-06T05:26:52.192" v="972" actId="20577"/>
        <pc:sldMkLst>
          <pc:docMk/>
          <pc:sldMk cId="931019044" sldId="26546"/>
        </pc:sldMkLst>
        <pc:spChg chg="mod ord">
          <ac:chgData name="Natasha Talevski" userId="d6e11cb9-f322-4b55-8697-8583fee17812" providerId="ADAL" clId="{B4A7A44A-07BC-C641-A5FC-BD50D5249C97}" dt="2025-08-06T05:26:52.192" v="972" actId="20577"/>
          <ac:spMkLst>
            <pc:docMk/>
            <pc:sldMk cId="931019044" sldId="26546"/>
            <ac:spMk id="2" creationId="{9208C360-5F95-90E5-DDF6-F04118A46FAA}"/>
          </ac:spMkLst>
        </pc:spChg>
        <pc:spChg chg="add mod ord">
          <ac:chgData name="Natasha Talevski" userId="d6e11cb9-f322-4b55-8697-8583fee17812" providerId="ADAL" clId="{B4A7A44A-07BC-C641-A5FC-BD50D5249C97}" dt="2025-08-06T04:57:01.025" v="624" actId="13244"/>
          <ac:spMkLst>
            <pc:docMk/>
            <pc:sldMk cId="931019044" sldId="26546"/>
            <ac:spMk id="3" creationId="{BFB9ADD9-ECD8-B08A-76B2-B31EAE1B0AE0}"/>
          </ac:spMkLst>
        </pc:spChg>
        <pc:spChg chg="mod ord">
          <ac:chgData name="Natasha Talevski" userId="d6e11cb9-f322-4b55-8697-8583fee17812" providerId="ADAL" clId="{B4A7A44A-07BC-C641-A5FC-BD50D5249C97}" dt="2025-08-06T04:57:05.577" v="627" actId="962"/>
          <ac:spMkLst>
            <pc:docMk/>
            <pc:sldMk cId="931019044" sldId="26546"/>
            <ac:spMk id="4" creationId="{F211BDC0-6DA4-FEDC-75AC-95AAAFF0221C}"/>
          </ac:spMkLst>
        </pc:spChg>
        <pc:spChg chg="mod ord">
          <ac:chgData name="Natasha Talevski" userId="d6e11cb9-f322-4b55-8697-8583fee17812" providerId="ADAL" clId="{B4A7A44A-07BC-C641-A5FC-BD50D5249C97}" dt="2025-08-06T04:56:59.419" v="623" actId="13244"/>
          <ac:spMkLst>
            <pc:docMk/>
            <pc:sldMk cId="931019044" sldId="26546"/>
            <ac:spMk id="5" creationId="{5D4EB55D-D7F0-6F5A-3C1B-15793BFC025C}"/>
          </ac:spMkLst>
        </pc:spChg>
        <pc:spChg chg="add mod ord">
          <ac:chgData name="Natasha Talevski" userId="d6e11cb9-f322-4b55-8697-8583fee17812" providerId="ADAL" clId="{B4A7A44A-07BC-C641-A5FC-BD50D5249C97}" dt="2025-08-06T04:59:22.600" v="649" actId="2711"/>
          <ac:spMkLst>
            <pc:docMk/>
            <pc:sldMk cId="931019044" sldId="26546"/>
            <ac:spMk id="8" creationId="{FEA0816F-9053-70DB-9CF5-96568FD19C37}"/>
          </ac:spMkLst>
        </pc:spChg>
      </pc:sldChg>
      <pc:sldChg chg="addSp delSp modSp mod modClrScheme chgLayout">
        <pc:chgData name="Natasha Talevski" userId="d6e11cb9-f322-4b55-8697-8583fee17812" providerId="ADAL" clId="{B4A7A44A-07BC-C641-A5FC-BD50D5249C97}" dt="2025-08-06T05:26:56.359" v="978" actId="20577"/>
        <pc:sldMkLst>
          <pc:docMk/>
          <pc:sldMk cId="3748668905" sldId="26547"/>
        </pc:sldMkLst>
        <pc:spChg chg="mod ord">
          <ac:chgData name="Natasha Talevski" userId="d6e11cb9-f322-4b55-8697-8583fee17812" providerId="ADAL" clId="{B4A7A44A-07BC-C641-A5FC-BD50D5249C97}" dt="2025-08-06T05:26:56.359" v="978" actId="20577"/>
          <ac:spMkLst>
            <pc:docMk/>
            <pc:sldMk cId="3748668905" sldId="26547"/>
            <ac:spMk id="2" creationId="{02C0F3DD-D8E2-3403-DD6B-2D962900EF70}"/>
          </ac:spMkLst>
        </pc:spChg>
        <pc:spChg chg="add mod ord">
          <ac:chgData name="Natasha Talevski" userId="d6e11cb9-f322-4b55-8697-8583fee17812" providerId="ADAL" clId="{B4A7A44A-07BC-C641-A5FC-BD50D5249C97}" dt="2025-08-06T04:57:49.805" v="640" actId="13244"/>
          <ac:spMkLst>
            <pc:docMk/>
            <pc:sldMk cId="3748668905" sldId="26547"/>
            <ac:spMk id="3" creationId="{FC814F6C-8A4B-8015-EEA7-D38972FCA444}"/>
          </ac:spMkLst>
        </pc:spChg>
        <pc:spChg chg="mod ord">
          <ac:chgData name="Natasha Talevski" userId="d6e11cb9-f322-4b55-8697-8583fee17812" providerId="ADAL" clId="{B4A7A44A-07BC-C641-A5FC-BD50D5249C97}" dt="2025-08-06T04:57:54.026" v="643" actId="962"/>
          <ac:spMkLst>
            <pc:docMk/>
            <pc:sldMk cId="3748668905" sldId="26547"/>
            <ac:spMk id="4" creationId="{87A0DFFC-F456-D6CF-E826-A00F48757E4F}"/>
          </ac:spMkLst>
        </pc:spChg>
        <pc:spChg chg="mod ord">
          <ac:chgData name="Natasha Talevski" userId="d6e11cb9-f322-4b55-8697-8583fee17812" providerId="ADAL" clId="{B4A7A44A-07BC-C641-A5FC-BD50D5249C97}" dt="2025-08-06T04:57:48.089" v="639" actId="13244"/>
          <ac:spMkLst>
            <pc:docMk/>
            <pc:sldMk cId="3748668905" sldId="26547"/>
            <ac:spMk id="5" creationId="{C3E3ED6C-AC63-2888-5079-426D35C70F81}"/>
          </ac:spMkLst>
        </pc:spChg>
        <pc:spChg chg="add mod ord">
          <ac:chgData name="Natasha Talevski" userId="d6e11cb9-f322-4b55-8697-8583fee17812" providerId="ADAL" clId="{B4A7A44A-07BC-C641-A5FC-BD50D5249C97}" dt="2025-08-06T04:59:26.412" v="650" actId="2711"/>
          <ac:spMkLst>
            <pc:docMk/>
            <pc:sldMk cId="3748668905" sldId="26547"/>
            <ac:spMk id="8" creationId="{479D75A6-55F6-3A29-1319-2DDB50EB0AC8}"/>
          </ac:spMkLst>
        </pc:spChg>
      </pc:sldChg>
      <pc:sldChg chg="addSp delSp modSp mod modClrScheme chgLayout">
        <pc:chgData name="Natasha Talevski" userId="d6e11cb9-f322-4b55-8697-8583fee17812" providerId="ADAL" clId="{B4A7A44A-07BC-C641-A5FC-BD50D5249C97}" dt="2025-08-06T05:26:47.074" v="968" actId="20577"/>
        <pc:sldMkLst>
          <pc:docMk/>
          <pc:sldMk cId="3658261852" sldId="26548"/>
        </pc:sldMkLst>
        <pc:spChg chg="mod ord">
          <ac:chgData name="Natasha Talevski" userId="d6e11cb9-f322-4b55-8697-8583fee17812" providerId="ADAL" clId="{B4A7A44A-07BC-C641-A5FC-BD50D5249C97}" dt="2025-08-06T05:26:47.074" v="968" actId="20577"/>
          <ac:spMkLst>
            <pc:docMk/>
            <pc:sldMk cId="3658261852" sldId="26548"/>
            <ac:spMk id="2" creationId="{6DC1FDE1-D4E7-80AA-0645-0F59416868F3}"/>
          </ac:spMkLst>
        </pc:spChg>
        <pc:spChg chg="mod ord">
          <ac:chgData name="Natasha Talevski" userId="d6e11cb9-f322-4b55-8697-8583fee17812" providerId="ADAL" clId="{B4A7A44A-07BC-C641-A5FC-BD50D5249C97}" dt="2025-08-06T04:59:55.269" v="662" actId="962"/>
          <ac:spMkLst>
            <pc:docMk/>
            <pc:sldMk cId="3658261852" sldId="26548"/>
            <ac:spMk id="4" creationId="{6D2385F5-2995-42F4-24D4-41F4399FA59B}"/>
          </ac:spMkLst>
        </pc:spChg>
        <pc:spChg chg="mod ord">
          <ac:chgData name="Natasha Talevski" userId="d6e11cb9-f322-4b55-8697-8583fee17812" providerId="ADAL" clId="{B4A7A44A-07BC-C641-A5FC-BD50D5249C97}" dt="2025-08-06T04:59:50.138" v="659" actId="13244"/>
          <ac:spMkLst>
            <pc:docMk/>
            <pc:sldMk cId="3658261852" sldId="26548"/>
            <ac:spMk id="5" creationId="{EC932BF6-33A7-CDE7-4CE1-5D5214AD1B9C}"/>
          </ac:spMkLst>
        </pc:spChg>
        <pc:spChg chg="add mod ord">
          <ac:chgData name="Natasha Talevski" userId="d6e11cb9-f322-4b55-8697-8583fee17812" providerId="ADAL" clId="{B4A7A44A-07BC-C641-A5FC-BD50D5249C97}" dt="2025-08-06T04:59:51.924" v="660" actId="13244"/>
          <ac:spMkLst>
            <pc:docMk/>
            <pc:sldMk cId="3658261852" sldId="26548"/>
            <ac:spMk id="9" creationId="{8BCF8190-1C7B-D8A7-02D6-FE84CD5D4CAA}"/>
          </ac:spMkLst>
        </pc:spChg>
        <pc:spChg chg="add mod ord">
          <ac:chgData name="Natasha Talevski" userId="d6e11cb9-f322-4b55-8697-8583fee17812" providerId="ADAL" clId="{B4A7A44A-07BC-C641-A5FC-BD50D5249C97}" dt="2025-08-06T04:59:53.297" v="661" actId="13244"/>
          <ac:spMkLst>
            <pc:docMk/>
            <pc:sldMk cId="3658261852" sldId="26548"/>
            <ac:spMk id="10" creationId="{4AB1F0ED-CEC4-B96F-589F-110610A3F408}"/>
          </ac:spMkLst>
        </pc:spChg>
      </pc:sldChg>
      <pc:sldChg chg="addSp delSp modSp mod modClrScheme chgLayout">
        <pc:chgData name="Natasha Talevski" userId="d6e11cb9-f322-4b55-8697-8583fee17812" providerId="ADAL" clId="{B4A7A44A-07BC-C641-A5FC-BD50D5249C97}" dt="2025-08-06T05:27:00.475" v="982" actId="20577"/>
        <pc:sldMkLst>
          <pc:docMk/>
          <pc:sldMk cId="4173783970" sldId="26549"/>
        </pc:sldMkLst>
        <pc:spChg chg="mod ord">
          <ac:chgData name="Natasha Talevski" userId="d6e11cb9-f322-4b55-8697-8583fee17812" providerId="ADAL" clId="{B4A7A44A-07BC-C641-A5FC-BD50D5249C97}" dt="2025-08-06T05:27:00.475" v="982" actId="20577"/>
          <ac:spMkLst>
            <pc:docMk/>
            <pc:sldMk cId="4173783970" sldId="26549"/>
            <ac:spMk id="2" creationId="{902DC04E-8B77-C6AD-4E3A-138DAA284C39}"/>
          </ac:spMkLst>
        </pc:spChg>
        <pc:spChg chg="mod ord">
          <ac:chgData name="Natasha Talevski" userId="d6e11cb9-f322-4b55-8697-8583fee17812" providerId="ADAL" clId="{B4A7A44A-07BC-C641-A5FC-BD50D5249C97}" dt="2025-08-06T05:09:47.550" v="682" actId="962"/>
          <ac:spMkLst>
            <pc:docMk/>
            <pc:sldMk cId="4173783970" sldId="26549"/>
            <ac:spMk id="4" creationId="{F0188448-4854-B708-AB9C-D201BE2EC6DC}"/>
          </ac:spMkLst>
        </pc:spChg>
        <pc:spChg chg="mod ord">
          <ac:chgData name="Natasha Talevski" userId="d6e11cb9-f322-4b55-8697-8583fee17812" providerId="ADAL" clId="{B4A7A44A-07BC-C641-A5FC-BD50D5249C97}" dt="2025-08-06T05:09:41.521" v="679" actId="13244"/>
          <ac:spMkLst>
            <pc:docMk/>
            <pc:sldMk cId="4173783970" sldId="26549"/>
            <ac:spMk id="5" creationId="{127F5EAF-9A8A-2C26-33C5-4243BA14690F}"/>
          </ac:spMkLst>
        </pc:spChg>
        <pc:spChg chg="add mod ord">
          <ac:chgData name="Natasha Talevski" userId="d6e11cb9-f322-4b55-8697-8583fee17812" providerId="ADAL" clId="{B4A7A44A-07BC-C641-A5FC-BD50D5249C97}" dt="2025-08-06T05:09:43.314" v="680" actId="13244"/>
          <ac:spMkLst>
            <pc:docMk/>
            <pc:sldMk cId="4173783970" sldId="26549"/>
            <ac:spMk id="9" creationId="{0F30DA60-511C-2860-44CE-98EAE6085DB4}"/>
          </ac:spMkLst>
        </pc:spChg>
        <pc:spChg chg="add mod ord">
          <ac:chgData name="Natasha Talevski" userId="d6e11cb9-f322-4b55-8697-8583fee17812" providerId="ADAL" clId="{B4A7A44A-07BC-C641-A5FC-BD50D5249C97}" dt="2025-08-06T05:09:44.835" v="681" actId="13244"/>
          <ac:spMkLst>
            <pc:docMk/>
            <pc:sldMk cId="4173783970" sldId="26549"/>
            <ac:spMk id="10" creationId="{DA5D22DF-D786-8889-E166-378D1274D957}"/>
          </ac:spMkLst>
        </pc:spChg>
      </pc:sldChg>
      <pc:sldChg chg="addSp delSp modSp mod modClrScheme chgLayout">
        <pc:chgData name="Natasha Talevski" userId="d6e11cb9-f322-4b55-8697-8583fee17812" providerId="ADAL" clId="{B4A7A44A-07BC-C641-A5FC-BD50D5249C97}" dt="2025-08-06T05:27:21.887" v="998" actId="20577"/>
        <pc:sldMkLst>
          <pc:docMk/>
          <pc:sldMk cId="1408672908" sldId="26550"/>
        </pc:sldMkLst>
        <pc:spChg chg="mod ord">
          <ac:chgData name="Natasha Talevski" userId="d6e11cb9-f322-4b55-8697-8583fee17812" providerId="ADAL" clId="{B4A7A44A-07BC-C641-A5FC-BD50D5249C97}" dt="2025-08-06T05:27:21.887" v="998" actId="20577"/>
          <ac:spMkLst>
            <pc:docMk/>
            <pc:sldMk cId="1408672908" sldId="26550"/>
            <ac:spMk id="2" creationId="{4D5F7D19-D8FF-DBF7-C3DA-E37A2FC73998}"/>
          </ac:spMkLst>
        </pc:spChg>
        <pc:spChg chg="add mod ord">
          <ac:chgData name="Natasha Talevski" userId="d6e11cb9-f322-4b55-8697-8583fee17812" providerId="ADAL" clId="{B4A7A44A-07BC-C641-A5FC-BD50D5249C97}" dt="2025-08-06T05:21:54.216" v="856" actId="13244"/>
          <ac:spMkLst>
            <pc:docMk/>
            <pc:sldMk cId="1408672908" sldId="26550"/>
            <ac:spMk id="3" creationId="{92C4AA9E-7E33-0ECB-C484-967DC4586458}"/>
          </ac:spMkLst>
        </pc:spChg>
        <pc:spChg chg="mod ord">
          <ac:chgData name="Natasha Talevski" userId="d6e11cb9-f322-4b55-8697-8583fee17812" providerId="ADAL" clId="{B4A7A44A-07BC-C641-A5FC-BD50D5249C97}" dt="2025-08-06T05:21:47.267" v="852" actId="962"/>
          <ac:spMkLst>
            <pc:docMk/>
            <pc:sldMk cId="1408672908" sldId="26550"/>
            <ac:spMk id="4" creationId="{B9FB4B83-83F4-6486-5B2C-059B4D3E6CBF}"/>
          </ac:spMkLst>
        </pc:spChg>
        <pc:spChg chg="mod ord">
          <ac:chgData name="Natasha Talevski" userId="d6e11cb9-f322-4b55-8697-8583fee17812" providerId="ADAL" clId="{B4A7A44A-07BC-C641-A5FC-BD50D5249C97}" dt="2025-08-06T05:21:51.372" v="854" actId="13244"/>
          <ac:spMkLst>
            <pc:docMk/>
            <pc:sldMk cId="1408672908" sldId="26550"/>
            <ac:spMk id="5" creationId="{1B024235-4011-BC07-EB23-82663E081226}"/>
          </ac:spMkLst>
        </pc:spChg>
        <pc:spChg chg="add mod ord">
          <ac:chgData name="Natasha Talevski" userId="d6e11cb9-f322-4b55-8697-8583fee17812" providerId="ADAL" clId="{B4A7A44A-07BC-C641-A5FC-BD50D5249C97}" dt="2025-08-06T05:21:54.216" v="856" actId="13244"/>
          <ac:spMkLst>
            <pc:docMk/>
            <pc:sldMk cId="1408672908" sldId="26550"/>
            <ac:spMk id="6" creationId="{0B95B61E-49FF-F28E-EB1F-724DFEADB0FB}"/>
          </ac:spMkLst>
        </pc:spChg>
      </pc:sldChg>
      <pc:sldChg chg="addSp delSp modSp mod modClrScheme chgLayout">
        <pc:chgData name="Natasha Talevski" userId="d6e11cb9-f322-4b55-8697-8583fee17812" providerId="ADAL" clId="{B4A7A44A-07BC-C641-A5FC-BD50D5249C97}" dt="2025-08-06T05:27:25.810" v="1002" actId="20577"/>
        <pc:sldMkLst>
          <pc:docMk/>
          <pc:sldMk cId="1193542628" sldId="26551"/>
        </pc:sldMkLst>
        <pc:spChg chg="mod ord">
          <ac:chgData name="Natasha Talevski" userId="d6e11cb9-f322-4b55-8697-8583fee17812" providerId="ADAL" clId="{B4A7A44A-07BC-C641-A5FC-BD50D5249C97}" dt="2025-08-06T05:27:25.810" v="1002" actId="20577"/>
          <ac:spMkLst>
            <pc:docMk/>
            <pc:sldMk cId="1193542628" sldId="26551"/>
            <ac:spMk id="2" creationId="{8E9CD5CD-E726-6091-6703-C5E6F1230A7B}"/>
          </ac:spMkLst>
        </pc:spChg>
        <pc:spChg chg="add mod ord">
          <ac:chgData name="Natasha Talevski" userId="d6e11cb9-f322-4b55-8697-8583fee17812" providerId="ADAL" clId="{B4A7A44A-07BC-C641-A5FC-BD50D5249C97}" dt="2025-08-06T05:22:16.713" v="865" actId="13244"/>
          <ac:spMkLst>
            <pc:docMk/>
            <pc:sldMk cId="1193542628" sldId="26551"/>
            <ac:spMk id="3" creationId="{5149C20A-CBA4-7CC2-2284-4584FC633261}"/>
          </ac:spMkLst>
        </pc:spChg>
        <pc:spChg chg="mod ord">
          <ac:chgData name="Natasha Talevski" userId="d6e11cb9-f322-4b55-8697-8583fee17812" providerId="ADAL" clId="{B4A7A44A-07BC-C641-A5FC-BD50D5249C97}" dt="2025-08-06T05:22:20.090" v="867" actId="962"/>
          <ac:spMkLst>
            <pc:docMk/>
            <pc:sldMk cId="1193542628" sldId="26551"/>
            <ac:spMk id="4" creationId="{51A68CEF-BC42-8DB4-5749-5C6E7BBBE463}"/>
          </ac:spMkLst>
        </pc:spChg>
        <pc:spChg chg="mod ord">
          <ac:chgData name="Natasha Talevski" userId="d6e11cb9-f322-4b55-8697-8583fee17812" providerId="ADAL" clId="{B4A7A44A-07BC-C641-A5FC-BD50D5249C97}" dt="2025-08-06T05:22:14.881" v="864" actId="13244"/>
          <ac:spMkLst>
            <pc:docMk/>
            <pc:sldMk cId="1193542628" sldId="26551"/>
            <ac:spMk id="5" creationId="{43605555-42E5-4BA8-DA69-30FEBED71B52}"/>
          </ac:spMkLst>
        </pc:spChg>
        <pc:spChg chg="add mod ord">
          <ac:chgData name="Natasha Talevski" userId="d6e11cb9-f322-4b55-8697-8583fee17812" providerId="ADAL" clId="{B4A7A44A-07BC-C641-A5FC-BD50D5249C97}" dt="2025-08-06T05:22:18.186" v="866" actId="13244"/>
          <ac:spMkLst>
            <pc:docMk/>
            <pc:sldMk cId="1193542628" sldId="26551"/>
            <ac:spMk id="8" creationId="{2B5321F8-2BDC-BCE5-1F92-F840EA363F4F}"/>
          </ac:spMkLst>
        </pc:spChg>
      </pc:sldChg>
      <pc:sldChg chg="addSp delSp modSp mod modClrScheme chgLayout">
        <pc:chgData name="Natasha Talevski" userId="d6e11cb9-f322-4b55-8697-8583fee17812" providerId="ADAL" clId="{B4A7A44A-07BC-C641-A5FC-BD50D5249C97}" dt="2025-08-06T05:27:04.920" v="986" actId="20577"/>
        <pc:sldMkLst>
          <pc:docMk/>
          <pc:sldMk cId="454460600" sldId="26552"/>
        </pc:sldMkLst>
        <pc:spChg chg="mod ord">
          <ac:chgData name="Natasha Talevski" userId="d6e11cb9-f322-4b55-8697-8583fee17812" providerId="ADAL" clId="{B4A7A44A-07BC-C641-A5FC-BD50D5249C97}" dt="2025-08-06T05:27:04.920" v="986" actId="20577"/>
          <ac:spMkLst>
            <pc:docMk/>
            <pc:sldMk cId="454460600" sldId="26552"/>
            <ac:spMk id="2" creationId="{CAB5E32E-D4C1-3DC5-F7B8-DCFAD04C5707}"/>
          </ac:spMkLst>
        </pc:spChg>
        <pc:spChg chg="add mod">
          <ac:chgData name="Natasha Talevski" userId="d6e11cb9-f322-4b55-8697-8583fee17812" providerId="ADAL" clId="{B4A7A44A-07BC-C641-A5FC-BD50D5249C97}" dt="2025-08-06T05:15:44.448" v="711" actId="14100"/>
          <ac:spMkLst>
            <pc:docMk/>
            <pc:sldMk cId="454460600" sldId="26552"/>
            <ac:spMk id="3" creationId="{4126F361-B9F2-84D9-2FB2-54261F3F1DCA}"/>
          </ac:spMkLst>
        </pc:spChg>
        <pc:spChg chg="mod ord">
          <ac:chgData name="Natasha Talevski" userId="d6e11cb9-f322-4b55-8697-8583fee17812" providerId="ADAL" clId="{B4A7A44A-07BC-C641-A5FC-BD50D5249C97}" dt="2025-08-06T05:14:11.563" v="695" actId="962"/>
          <ac:spMkLst>
            <pc:docMk/>
            <pc:sldMk cId="454460600" sldId="26552"/>
            <ac:spMk id="4" creationId="{C178DE33-06DD-6634-711B-D7F9B8A38119}"/>
          </ac:spMkLst>
        </pc:spChg>
        <pc:spChg chg="mod ord">
          <ac:chgData name="Natasha Talevski" userId="d6e11cb9-f322-4b55-8697-8583fee17812" providerId="ADAL" clId="{B4A7A44A-07BC-C641-A5FC-BD50D5249C97}" dt="2025-08-06T05:14:03.985" v="693" actId="13244"/>
          <ac:spMkLst>
            <pc:docMk/>
            <pc:sldMk cId="454460600" sldId="26552"/>
            <ac:spMk id="5" creationId="{807FD83F-6564-3914-65BF-C6C362ED45D9}"/>
          </ac:spMkLst>
        </pc:spChg>
        <pc:spChg chg="add mod">
          <ac:chgData name="Natasha Talevski" userId="d6e11cb9-f322-4b55-8697-8583fee17812" providerId="ADAL" clId="{B4A7A44A-07BC-C641-A5FC-BD50D5249C97}" dt="2025-08-06T05:15:57.540" v="723" actId="20577"/>
          <ac:spMkLst>
            <pc:docMk/>
            <pc:sldMk cId="454460600" sldId="26552"/>
            <ac:spMk id="8" creationId="{B5EFB516-2F58-7805-8D2A-B58A1EF6CAC3}"/>
          </ac:spMkLst>
        </pc:spChg>
      </pc:sldChg>
      <pc:sldChg chg="addSp delSp modSp mod modClrScheme chgLayout">
        <pc:chgData name="Natasha Talevski" userId="d6e11cb9-f322-4b55-8697-8583fee17812" providerId="ADAL" clId="{B4A7A44A-07BC-C641-A5FC-BD50D5249C97}" dt="2025-08-06T05:27:29.882" v="1006" actId="20577"/>
        <pc:sldMkLst>
          <pc:docMk/>
          <pc:sldMk cId="3658119184" sldId="26553"/>
        </pc:sldMkLst>
        <pc:spChg chg="mod ord">
          <ac:chgData name="Natasha Talevski" userId="d6e11cb9-f322-4b55-8697-8583fee17812" providerId="ADAL" clId="{B4A7A44A-07BC-C641-A5FC-BD50D5249C97}" dt="2025-08-06T05:27:29.882" v="1006" actId="20577"/>
          <ac:spMkLst>
            <pc:docMk/>
            <pc:sldMk cId="3658119184" sldId="26553"/>
            <ac:spMk id="2" creationId="{562FDDDB-E960-9700-0AA4-229C2E49697C}"/>
          </ac:spMkLst>
        </pc:spChg>
        <pc:spChg chg="add mod ord">
          <ac:chgData name="Natasha Talevski" userId="d6e11cb9-f322-4b55-8697-8583fee17812" providerId="ADAL" clId="{B4A7A44A-07BC-C641-A5FC-BD50D5249C97}" dt="2025-08-06T05:22:38.814" v="875" actId="13244"/>
          <ac:spMkLst>
            <pc:docMk/>
            <pc:sldMk cId="3658119184" sldId="26553"/>
            <ac:spMk id="3" creationId="{A0213D1B-37F9-38C4-15AB-ED4A7E234920}"/>
          </ac:spMkLst>
        </pc:spChg>
        <pc:spChg chg="mod ord">
          <ac:chgData name="Natasha Talevski" userId="d6e11cb9-f322-4b55-8697-8583fee17812" providerId="ADAL" clId="{B4A7A44A-07BC-C641-A5FC-BD50D5249C97}" dt="2025-08-06T05:22:44.999" v="877" actId="962"/>
          <ac:spMkLst>
            <pc:docMk/>
            <pc:sldMk cId="3658119184" sldId="26553"/>
            <ac:spMk id="4" creationId="{3F617B62-2F48-7C09-A774-E2652536A96C}"/>
          </ac:spMkLst>
        </pc:spChg>
        <pc:spChg chg="mod ord">
          <ac:chgData name="Natasha Talevski" userId="d6e11cb9-f322-4b55-8697-8583fee17812" providerId="ADAL" clId="{B4A7A44A-07BC-C641-A5FC-BD50D5249C97}" dt="2025-08-06T05:22:38.814" v="875" actId="13244"/>
          <ac:spMkLst>
            <pc:docMk/>
            <pc:sldMk cId="3658119184" sldId="26553"/>
            <ac:spMk id="5" creationId="{AB0D125B-885D-FEF5-2FD8-770076EFD4C8}"/>
          </ac:spMkLst>
        </pc:spChg>
        <pc:spChg chg="add mod ord">
          <ac:chgData name="Natasha Talevski" userId="d6e11cb9-f322-4b55-8697-8583fee17812" providerId="ADAL" clId="{B4A7A44A-07BC-C641-A5FC-BD50D5249C97}" dt="2025-08-06T05:22:43.220" v="876" actId="13244"/>
          <ac:spMkLst>
            <pc:docMk/>
            <pc:sldMk cId="3658119184" sldId="26553"/>
            <ac:spMk id="8" creationId="{67C4FB63-D198-2E6D-D187-4C4230A4ECEA}"/>
          </ac:spMkLst>
        </pc:spChg>
      </pc:sldChg>
      <pc:sldChg chg="addSp delSp modSp mod modClrScheme chgLayout">
        <pc:chgData name="Natasha Talevski" userId="d6e11cb9-f322-4b55-8697-8583fee17812" providerId="ADAL" clId="{B4A7A44A-07BC-C641-A5FC-BD50D5249C97}" dt="2025-08-06T05:27:34.033" v="1010" actId="20577"/>
        <pc:sldMkLst>
          <pc:docMk/>
          <pc:sldMk cId="3816612417" sldId="26554"/>
        </pc:sldMkLst>
        <pc:spChg chg="mod ord">
          <ac:chgData name="Natasha Talevski" userId="d6e11cb9-f322-4b55-8697-8583fee17812" providerId="ADAL" clId="{B4A7A44A-07BC-C641-A5FC-BD50D5249C97}" dt="2025-08-06T05:27:34.033" v="1010" actId="20577"/>
          <ac:spMkLst>
            <pc:docMk/>
            <pc:sldMk cId="3816612417" sldId="26554"/>
            <ac:spMk id="2" creationId="{00E6DD3C-ED48-0950-5E00-660FFE7FD860}"/>
          </ac:spMkLst>
        </pc:spChg>
        <pc:spChg chg="add mod ord">
          <ac:chgData name="Natasha Talevski" userId="d6e11cb9-f322-4b55-8697-8583fee17812" providerId="ADAL" clId="{B4A7A44A-07BC-C641-A5FC-BD50D5249C97}" dt="2025-08-06T05:23:10.924" v="885" actId="13244"/>
          <ac:spMkLst>
            <pc:docMk/>
            <pc:sldMk cId="3816612417" sldId="26554"/>
            <ac:spMk id="3" creationId="{E438ECFC-DC8D-C79E-1014-746A84E37064}"/>
          </ac:spMkLst>
        </pc:spChg>
        <pc:spChg chg="mod ord">
          <ac:chgData name="Natasha Talevski" userId="d6e11cb9-f322-4b55-8697-8583fee17812" providerId="ADAL" clId="{B4A7A44A-07BC-C641-A5FC-BD50D5249C97}" dt="2025-08-06T05:23:15.350" v="886" actId="962"/>
          <ac:spMkLst>
            <pc:docMk/>
            <pc:sldMk cId="3816612417" sldId="26554"/>
            <ac:spMk id="4" creationId="{97BFA65A-A7DE-3BFD-7094-D17854DB4087}"/>
          </ac:spMkLst>
        </pc:spChg>
        <pc:spChg chg="mod ord">
          <ac:chgData name="Natasha Talevski" userId="d6e11cb9-f322-4b55-8697-8583fee17812" providerId="ADAL" clId="{B4A7A44A-07BC-C641-A5FC-BD50D5249C97}" dt="2025-08-06T05:23:07.149" v="883" actId="13244"/>
          <ac:spMkLst>
            <pc:docMk/>
            <pc:sldMk cId="3816612417" sldId="26554"/>
            <ac:spMk id="5" creationId="{59A92BA0-8C0D-D906-17F7-D6CE8ADB564D}"/>
          </ac:spMkLst>
        </pc:spChg>
        <pc:spChg chg="add mod ord">
          <ac:chgData name="Natasha Talevski" userId="d6e11cb9-f322-4b55-8697-8583fee17812" providerId="ADAL" clId="{B4A7A44A-07BC-C641-A5FC-BD50D5249C97}" dt="2025-08-06T05:23:10.924" v="885" actId="13244"/>
          <ac:spMkLst>
            <pc:docMk/>
            <pc:sldMk cId="3816612417" sldId="26554"/>
            <ac:spMk id="6" creationId="{8A45A254-2379-3264-0247-69F252AA653C}"/>
          </ac:spMkLst>
        </pc:spChg>
      </pc:sldChg>
      <pc:sldChg chg="addSp delSp modSp mod modClrScheme chgLayout">
        <pc:chgData name="Natasha Talevski" userId="d6e11cb9-f322-4b55-8697-8583fee17812" providerId="ADAL" clId="{B4A7A44A-07BC-C641-A5FC-BD50D5249C97}" dt="2025-08-06T05:27:38.085" v="1014" actId="20577"/>
        <pc:sldMkLst>
          <pc:docMk/>
          <pc:sldMk cId="861669093" sldId="26555"/>
        </pc:sldMkLst>
        <pc:spChg chg="mod ord">
          <ac:chgData name="Natasha Talevski" userId="d6e11cb9-f322-4b55-8697-8583fee17812" providerId="ADAL" clId="{B4A7A44A-07BC-C641-A5FC-BD50D5249C97}" dt="2025-08-06T05:27:38.085" v="1014" actId="20577"/>
          <ac:spMkLst>
            <pc:docMk/>
            <pc:sldMk cId="861669093" sldId="26555"/>
            <ac:spMk id="2" creationId="{61BD642F-E785-75D3-E4C7-EE88249DA282}"/>
          </ac:spMkLst>
        </pc:spChg>
        <pc:spChg chg="add mod ord">
          <ac:chgData name="Natasha Talevski" userId="d6e11cb9-f322-4b55-8697-8583fee17812" providerId="ADAL" clId="{B4A7A44A-07BC-C641-A5FC-BD50D5249C97}" dt="2025-08-06T05:23:37.073" v="895" actId="13244"/>
          <ac:spMkLst>
            <pc:docMk/>
            <pc:sldMk cId="861669093" sldId="26555"/>
            <ac:spMk id="3" creationId="{C3700C7C-DB46-1730-792C-E2EAC5BA794C}"/>
          </ac:spMkLst>
        </pc:spChg>
        <pc:spChg chg="mod ord">
          <ac:chgData name="Natasha Talevski" userId="d6e11cb9-f322-4b55-8697-8583fee17812" providerId="ADAL" clId="{B4A7A44A-07BC-C641-A5FC-BD50D5249C97}" dt="2025-08-06T05:23:40.076" v="897" actId="962"/>
          <ac:spMkLst>
            <pc:docMk/>
            <pc:sldMk cId="861669093" sldId="26555"/>
            <ac:spMk id="4" creationId="{418425CD-0737-2370-8EAD-1405F803DC88}"/>
          </ac:spMkLst>
        </pc:spChg>
        <pc:spChg chg="mod ord">
          <ac:chgData name="Natasha Talevski" userId="d6e11cb9-f322-4b55-8697-8583fee17812" providerId="ADAL" clId="{B4A7A44A-07BC-C641-A5FC-BD50D5249C97}" dt="2025-08-06T05:23:35.006" v="894" actId="13244"/>
          <ac:spMkLst>
            <pc:docMk/>
            <pc:sldMk cId="861669093" sldId="26555"/>
            <ac:spMk id="5" creationId="{147F96BA-C6CE-A4B7-37EB-243F7CE8A35E}"/>
          </ac:spMkLst>
        </pc:spChg>
        <pc:spChg chg="add mod ord">
          <ac:chgData name="Natasha Talevski" userId="d6e11cb9-f322-4b55-8697-8583fee17812" providerId="ADAL" clId="{B4A7A44A-07BC-C641-A5FC-BD50D5249C97}" dt="2025-08-06T05:23:38.633" v="896" actId="13244"/>
          <ac:spMkLst>
            <pc:docMk/>
            <pc:sldMk cId="861669093" sldId="26555"/>
            <ac:spMk id="8" creationId="{1A6A7010-15CF-5258-BD30-2A3DD0633AAD}"/>
          </ac:spMkLst>
        </pc:spChg>
      </pc:sldChg>
      <pc:sldChg chg="addSp delSp modSp mod modClrScheme chgLayout">
        <pc:chgData name="Natasha Talevski" userId="d6e11cb9-f322-4b55-8697-8583fee17812" providerId="ADAL" clId="{B4A7A44A-07BC-C641-A5FC-BD50D5249C97}" dt="2025-08-06T05:27:42.851" v="1018" actId="20577"/>
        <pc:sldMkLst>
          <pc:docMk/>
          <pc:sldMk cId="2999847748" sldId="26556"/>
        </pc:sldMkLst>
        <pc:spChg chg="mod ord">
          <ac:chgData name="Natasha Talevski" userId="d6e11cb9-f322-4b55-8697-8583fee17812" providerId="ADAL" clId="{B4A7A44A-07BC-C641-A5FC-BD50D5249C97}" dt="2025-08-06T05:27:42.851" v="1018" actId="20577"/>
          <ac:spMkLst>
            <pc:docMk/>
            <pc:sldMk cId="2999847748" sldId="26556"/>
            <ac:spMk id="2" creationId="{7C215553-EA78-BB97-32BC-48A91BD21020}"/>
          </ac:spMkLst>
        </pc:spChg>
        <pc:spChg chg="add mod ord">
          <ac:chgData name="Natasha Talevski" userId="d6e11cb9-f322-4b55-8697-8583fee17812" providerId="ADAL" clId="{B4A7A44A-07BC-C641-A5FC-BD50D5249C97}" dt="2025-08-06T05:24:03.860" v="906" actId="13244"/>
          <ac:spMkLst>
            <pc:docMk/>
            <pc:sldMk cId="2999847748" sldId="26556"/>
            <ac:spMk id="3" creationId="{EAABE26E-2845-8CB4-171F-6640310C94DA}"/>
          </ac:spMkLst>
        </pc:spChg>
        <pc:spChg chg="mod ord">
          <ac:chgData name="Natasha Talevski" userId="d6e11cb9-f322-4b55-8697-8583fee17812" providerId="ADAL" clId="{B4A7A44A-07BC-C641-A5FC-BD50D5249C97}" dt="2025-08-06T05:24:07.595" v="908" actId="962"/>
          <ac:spMkLst>
            <pc:docMk/>
            <pc:sldMk cId="2999847748" sldId="26556"/>
            <ac:spMk id="4" creationId="{918413D9-75A9-A9C8-CF00-E5140564DD73}"/>
          </ac:spMkLst>
        </pc:spChg>
        <pc:spChg chg="mod ord">
          <ac:chgData name="Natasha Talevski" userId="d6e11cb9-f322-4b55-8697-8583fee17812" providerId="ADAL" clId="{B4A7A44A-07BC-C641-A5FC-BD50D5249C97}" dt="2025-08-06T05:24:02.216" v="905" actId="13244"/>
          <ac:spMkLst>
            <pc:docMk/>
            <pc:sldMk cId="2999847748" sldId="26556"/>
            <ac:spMk id="5" creationId="{691B529E-1BB1-5EF1-EC32-21CF9DB2A919}"/>
          </ac:spMkLst>
        </pc:spChg>
        <pc:spChg chg="add mod ord">
          <ac:chgData name="Natasha Talevski" userId="d6e11cb9-f322-4b55-8697-8583fee17812" providerId="ADAL" clId="{B4A7A44A-07BC-C641-A5FC-BD50D5249C97}" dt="2025-08-06T05:24:05.035" v="907" actId="13244"/>
          <ac:spMkLst>
            <pc:docMk/>
            <pc:sldMk cId="2999847748" sldId="26556"/>
            <ac:spMk id="8" creationId="{08241DB7-D3CB-7EA5-05D9-6D06D72E6F4B}"/>
          </ac:spMkLst>
        </pc:spChg>
      </pc:sldChg>
      <pc:sldChg chg="addSp delSp modSp mod modClrScheme chgLayout">
        <pc:chgData name="Natasha Talevski" userId="d6e11cb9-f322-4b55-8697-8583fee17812" providerId="ADAL" clId="{B4A7A44A-07BC-C641-A5FC-BD50D5249C97}" dt="2025-08-06T04:41:03.165" v="134" actId="1076"/>
        <pc:sldMkLst>
          <pc:docMk/>
          <pc:sldMk cId="2641830815" sldId="26571"/>
        </pc:sldMkLst>
        <pc:spChg chg="mod ord">
          <ac:chgData name="Natasha Talevski" userId="d6e11cb9-f322-4b55-8697-8583fee17812" providerId="ADAL" clId="{B4A7A44A-07BC-C641-A5FC-BD50D5249C97}" dt="2025-08-06T04:41:03.165" v="134" actId="1076"/>
          <ac:spMkLst>
            <pc:docMk/>
            <pc:sldMk cId="2641830815" sldId="26571"/>
            <ac:spMk id="2" creationId="{0AA72BB9-7852-CA5B-D5AE-AC64BCF89D43}"/>
          </ac:spMkLst>
        </pc:spChg>
        <pc:spChg chg="mod ord">
          <ac:chgData name="Natasha Talevski" userId="d6e11cb9-f322-4b55-8697-8583fee17812" providerId="ADAL" clId="{B4A7A44A-07BC-C641-A5FC-BD50D5249C97}" dt="2025-08-06T04:40:35.690" v="123" actId="700"/>
          <ac:spMkLst>
            <pc:docMk/>
            <pc:sldMk cId="2641830815" sldId="26571"/>
            <ac:spMk id="7" creationId="{8401490E-D78A-3142-C1DF-AE611FAFDD84}"/>
          </ac:spMkLst>
        </pc:spChg>
        <pc:spChg chg="mod ord">
          <ac:chgData name="Natasha Talevski" userId="d6e11cb9-f322-4b55-8697-8583fee17812" providerId="ADAL" clId="{B4A7A44A-07BC-C641-A5FC-BD50D5249C97}" dt="2025-08-06T04:40:41.868" v="128" actId="1076"/>
          <ac:spMkLst>
            <pc:docMk/>
            <pc:sldMk cId="2641830815" sldId="26571"/>
            <ac:spMk id="12" creationId="{F27A53BC-B517-9568-2CA7-F0578D71D3BD}"/>
          </ac:spMkLst>
        </pc:spChg>
        <pc:spChg chg="add mod">
          <ac:chgData name="Natasha Talevski" userId="d6e11cb9-f322-4b55-8697-8583fee17812" providerId="ADAL" clId="{B4A7A44A-07BC-C641-A5FC-BD50D5249C97}" dt="2025-08-06T04:40:50.277" v="131"/>
          <ac:spMkLst>
            <pc:docMk/>
            <pc:sldMk cId="2641830815" sldId="26571"/>
            <ac:spMk id="15" creationId="{4753AD01-8CC6-4A55-289D-F7778E991646}"/>
          </ac:spMkLst>
        </pc:spChg>
        <pc:picChg chg="add mod">
          <ac:chgData name="Natasha Talevski" userId="d6e11cb9-f322-4b55-8697-8583fee17812" providerId="ADAL" clId="{B4A7A44A-07BC-C641-A5FC-BD50D5249C97}" dt="2025-08-06T04:40:50.277" v="131"/>
          <ac:picMkLst>
            <pc:docMk/>
            <pc:sldMk cId="2641830815" sldId="26571"/>
            <ac:picMk id="14" creationId="{E0757834-F279-2535-03A0-34EEABD8087B}"/>
          </ac:picMkLst>
        </pc:picChg>
      </pc:sldChg>
      <pc:sldChg chg="addSp delSp modSp mod modClrScheme chgLayout">
        <pc:chgData name="Natasha Talevski" userId="d6e11cb9-f322-4b55-8697-8583fee17812" providerId="ADAL" clId="{B4A7A44A-07BC-C641-A5FC-BD50D5249C97}" dt="2025-08-06T04:41:58.054" v="149" actId="962"/>
        <pc:sldMkLst>
          <pc:docMk/>
          <pc:sldMk cId="3505334343" sldId="26572"/>
        </pc:sldMkLst>
        <pc:spChg chg="add mod">
          <ac:chgData name="Natasha Talevski" userId="d6e11cb9-f322-4b55-8697-8583fee17812" providerId="ADAL" clId="{B4A7A44A-07BC-C641-A5FC-BD50D5249C97}" dt="2025-08-06T04:41:55.960" v="148" actId="1076"/>
          <ac:spMkLst>
            <pc:docMk/>
            <pc:sldMk cId="3505334343" sldId="26572"/>
            <ac:spMk id="4" creationId="{8E51150D-6563-7109-AB9B-9B2E9CCC3E83}"/>
          </ac:spMkLst>
        </pc:spChg>
        <pc:spChg chg="add mod">
          <ac:chgData name="Natasha Talevski" userId="d6e11cb9-f322-4b55-8697-8583fee17812" providerId="ADAL" clId="{B4A7A44A-07BC-C641-A5FC-BD50D5249C97}" dt="2025-08-06T04:41:58.054" v="149" actId="962"/>
          <ac:spMkLst>
            <pc:docMk/>
            <pc:sldMk cId="3505334343" sldId="26572"/>
            <ac:spMk id="5" creationId="{79D638BD-DC20-AADC-1175-A26C3D97DB19}"/>
          </ac:spMkLst>
        </pc:spChg>
        <pc:spChg chg="mod ord">
          <ac:chgData name="Natasha Talevski" userId="d6e11cb9-f322-4b55-8697-8583fee17812" providerId="ADAL" clId="{B4A7A44A-07BC-C641-A5FC-BD50D5249C97}" dt="2025-08-06T04:41:16.768" v="136" actId="700"/>
          <ac:spMkLst>
            <pc:docMk/>
            <pc:sldMk cId="3505334343" sldId="26572"/>
            <ac:spMk id="9" creationId="{7066BAE3-CCE9-6D71-79BE-32B67127512C}"/>
          </ac:spMkLst>
        </pc:spChg>
        <pc:spChg chg="mod ord">
          <ac:chgData name="Natasha Talevski" userId="d6e11cb9-f322-4b55-8697-8583fee17812" providerId="ADAL" clId="{B4A7A44A-07BC-C641-A5FC-BD50D5249C97}" dt="2025-08-06T04:41:16.768" v="136" actId="700"/>
          <ac:spMkLst>
            <pc:docMk/>
            <pc:sldMk cId="3505334343" sldId="26572"/>
            <ac:spMk id="11" creationId="{D695341F-84A6-C558-8732-33C8C687FDBB}"/>
          </ac:spMkLst>
        </pc:spChg>
      </pc:sldChg>
      <pc:sldChg chg="addSp delSp modSp mod modClrScheme chgLayout">
        <pc:chgData name="Natasha Talevski" userId="d6e11cb9-f322-4b55-8697-8583fee17812" providerId="ADAL" clId="{B4A7A44A-07BC-C641-A5FC-BD50D5249C97}" dt="2025-08-06T05:16:32.400" v="731"/>
        <pc:sldMkLst>
          <pc:docMk/>
          <pc:sldMk cId="3313033567" sldId="26574"/>
        </pc:sldMkLst>
        <pc:spChg chg="mod ord">
          <ac:chgData name="Natasha Talevski" userId="d6e11cb9-f322-4b55-8697-8583fee17812" providerId="ADAL" clId="{B4A7A44A-07BC-C641-A5FC-BD50D5249C97}" dt="2025-08-06T05:16:25.233" v="730" actId="404"/>
          <ac:spMkLst>
            <pc:docMk/>
            <pc:sldMk cId="3313033567" sldId="26574"/>
            <ac:spMk id="7" creationId="{03888F3F-CFAD-AC08-3871-F067B536BB49}"/>
          </ac:spMkLst>
        </pc:spChg>
        <pc:spChg chg="add mod">
          <ac:chgData name="Natasha Talevski" userId="d6e11cb9-f322-4b55-8697-8583fee17812" providerId="ADAL" clId="{B4A7A44A-07BC-C641-A5FC-BD50D5249C97}" dt="2025-08-06T05:16:32.400" v="731"/>
          <ac:spMkLst>
            <pc:docMk/>
            <pc:sldMk cId="3313033567" sldId="26574"/>
            <ac:spMk id="11" creationId="{0E300572-8518-9D48-ED71-7E8AE9A1AA42}"/>
          </ac:spMkLst>
        </pc:spChg>
        <pc:picChg chg="add mod">
          <ac:chgData name="Natasha Talevski" userId="d6e11cb9-f322-4b55-8697-8583fee17812" providerId="ADAL" clId="{B4A7A44A-07BC-C641-A5FC-BD50D5249C97}" dt="2025-08-06T05:16:32.400" v="731"/>
          <ac:picMkLst>
            <pc:docMk/>
            <pc:sldMk cId="3313033567" sldId="26574"/>
            <ac:picMk id="10" creationId="{A1A99339-B074-0BBD-2076-675A30AD7A45}"/>
          </ac:picMkLst>
        </pc:picChg>
      </pc:sldChg>
      <pc:sldChg chg="addSp delSp modSp mod modClrScheme chgLayout">
        <pc:chgData name="Natasha Talevski" userId="d6e11cb9-f322-4b55-8697-8583fee17812" providerId="ADAL" clId="{B4A7A44A-07BC-C641-A5FC-BD50D5249C97}" dt="2025-08-06T05:17:25.172" v="750" actId="962"/>
        <pc:sldMkLst>
          <pc:docMk/>
          <pc:sldMk cId="3503179954" sldId="26575"/>
        </pc:sldMkLst>
        <pc:spChg chg="add del mod ord">
          <ac:chgData name="Natasha Talevski" userId="d6e11cb9-f322-4b55-8697-8583fee17812" providerId="ADAL" clId="{B4A7A44A-07BC-C641-A5FC-BD50D5249C97}" dt="2025-08-06T05:17:19.445" v="747" actId="13244"/>
          <ac:spMkLst>
            <pc:docMk/>
            <pc:sldMk cId="3503179954" sldId="26575"/>
            <ac:spMk id="2" creationId="{DF612E06-2156-B7C5-8E8A-D93A6A6E1AE5}"/>
          </ac:spMkLst>
        </pc:spChg>
        <pc:spChg chg="mod ord">
          <ac:chgData name="Natasha Talevski" userId="d6e11cb9-f322-4b55-8697-8583fee17812" providerId="ADAL" clId="{B4A7A44A-07BC-C641-A5FC-BD50D5249C97}" dt="2025-08-06T05:17:25.172" v="750" actId="962"/>
          <ac:spMkLst>
            <pc:docMk/>
            <pc:sldMk cId="3503179954" sldId="26575"/>
            <ac:spMk id="4" creationId="{B1150EC9-69F1-9EEE-6AAC-2535E84CEE4C}"/>
          </ac:spMkLst>
        </pc:spChg>
        <pc:spChg chg="add mod ord">
          <ac:chgData name="Natasha Talevski" userId="d6e11cb9-f322-4b55-8697-8583fee17812" providerId="ADAL" clId="{B4A7A44A-07BC-C641-A5FC-BD50D5249C97}" dt="2025-08-06T05:17:21.015" v="748" actId="13244"/>
          <ac:spMkLst>
            <pc:docMk/>
            <pc:sldMk cId="3503179954" sldId="26575"/>
            <ac:spMk id="9" creationId="{6B1D0E05-2219-1C58-0E4D-3FEFEB4DA630}"/>
          </ac:spMkLst>
        </pc:spChg>
        <pc:spChg chg="add mod ord">
          <ac:chgData name="Natasha Talevski" userId="d6e11cb9-f322-4b55-8697-8583fee17812" providerId="ADAL" clId="{B4A7A44A-07BC-C641-A5FC-BD50D5249C97}" dt="2025-08-06T05:17:22.716" v="749" actId="13244"/>
          <ac:spMkLst>
            <pc:docMk/>
            <pc:sldMk cId="3503179954" sldId="26575"/>
            <ac:spMk id="10" creationId="{A471D9EA-46AA-BF55-C668-D3AB52C81568}"/>
          </ac:spMkLst>
        </pc:spChg>
      </pc:sldChg>
      <pc:sldChg chg="addSp delSp modSp mod modClrScheme chgLayout">
        <pc:chgData name="Natasha Talevski" userId="d6e11cb9-f322-4b55-8697-8583fee17812" providerId="ADAL" clId="{B4A7A44A-07BC-C641-A5FC-BD50D5249C97}" dt="2025-08-06T04:42:16.304" v="156" actId="962"/>
        <pc:sldMkLst>
          <pc:docMk/>
          <pc:sldMk cId="2803127111" sldId="26581"/>
        </pc:sldMkLst>
        <pc:spChg chg="mod ord">
          <ac:chgData name="Natasha Talevski" userId="d6e11cb9-f322-4b55-8697-8583fee17812" providerId="ADAL" clId="{B4A7A44A-07BC-C641-A5FC-BD50D5249C97}" dt="2025-08-06T04:42:09.747" v="153" actId="13244"/>
          <ac:spMkLst>
            <pc:docMk/>
            <pc:sldMk cId="2803127111" sldId="26581"/>
            <ac:spMk id="2" creationId="{206404EE-0699-38EC-BF38-7E4375E4F770}"/>
          </ac:spMkLst>
        </pc:spChg>
        <pc:spChg chg="mod ord">
          <ac:chgData name="Natasha Talevski" userId="d6e11cb9-f322-4b55-8697-8583fee17812" providerId="ADAL" clId="{B4A7A44A-07BC-C641-A5FC-BD50D5249C97}" dt="2025-08-06T04:42:16.304" v="156" actId="962"/>
          <ac:spMkLst>
            <pc:docMk/>
            <pc:sldMk cId="2803127111" sldId="26581"/>
            <ac:spMk id="4" creationId="{47DDC36F-ED7A-215E-5E1F-9C5CC1BD9A51}"/>
          </ac:spMkLst>
        </pc:spChg>
        <pc:spChg chg="mod ord">
          <ac:chgData name="Natasha Talevski" userId="d6e11cb9-f322-4b55-8697-8583fee17812" providerId="ADAL" clId="{B4A7A44A-07BC-C641-A5FC-BD50D5249C97}" dt="2025-08-06T04:42:12.201" v="154" actId="13244"/>
          <ac:spMkLst>
            <pc:docMk/>
            <pc:sldMk cId="2803127111" sldId="26581"/>
            <ac:spMk id="5" creationId="{02E5B6AE-E13A-25BE-030E-A91622A933EC}"/>
          </ac:spMkLst>
        </pc:spChg>
        <pc:spChg chg="add mod ord">
          <ac:chgData name="Natasha Talevski" userId="d6e11cb9-f322-4b55-8697-8583fee17812" providerId="ADAL" clId="{B4A7A44A-07BC-C641-A5FC-BD50D5249C97}" dt="2025-08-06T04:42:14.993" v="155" actId="13244"/>
          <ac:spMkLst>
            <pc:docMk/>
            <pc:sldMk cId="2803127111" sldId="26581"/>
            <ac:spMk id="8" creationId="{1212078A-36F7-15BB-8C0A-B900EC5ABB7E}"/>
          </ac:spMkLst>
        </pc:spChg>
      </pc:sldChg>
      <pc:sldChg chg="addSp delSp modSp mod modClrScheme chgLayout">
        <pc:chgData name="Natasha Talevski" userId="d6e11cb9-f322-4b55-8697-8583fee17812" providerId="ADAL" clId="{B4A7A44A-07BC-C641-A5FC-BD50D5249C97}" dt="2025-08-06T04:42:33.314" v="163"/>
        <pc:sldMkLst>
          <pc:docMk/>
          <pc:sldMk cId="3539050764" sldId="26582"/>
        </pc:sldMkLst>
        <pc:spChg chg="mod ord">
          <ac:chgData name="Natasha Talevski" userId="d6e11cb9-f322-4b55-8697-8583fee17812" providerId="ADAL" clId="{B4A7A44A-07BC-C641-A5FC-BD50D5249C97}" dt="2025-08-06T04:42:24.719" v="159" actId="700"/>
          <ac:spMkLst>
            <pc:docMk/>
            <pc:sldMk cId="3539050764" sldId="26582"/>
            <ac:spMk id="7" creationId="{073E32A2-A3A5-1F05-1186-4BE9A5B0BCDE}"/>
          </ac:spMkLst>
        </pc:spChg>
        <pc:spChg chg="add mod">
          <ac:chgData name="Natasha Talevski" userId="d6e11cb9-f322-4b55-8697-8583fee17812" providerId="ADAL" clId="{B4A7A44A-07BC-C641-A5FC-BD50D5249C97}" dt="2025-08-06T04:42:33.314" v="163"/>
          <ac:spMkLst>
            <pc:docMk/>
            <pc:sldMk cId="3539050764" sldId="26582"/>
            <ac:spMk id="11" creationId="{AA07FEA8-8E5F-8E0D-5D4B-A1179F3F624B}"/>
          </ac:spMkLst>
        </pc:spChg>
        <pc:picChg chg="add mod">
          <ac:chgData name="Natasha Talevski" userId="d6e11cb9-f322-4b55-8697-8583fee17812" providerId="ADAL" clId="{B4A7A44A-07BC-C641-A5FC-BD50D5249C97}" dt="2025-08-06T04:42:33.314" v="163"/>
          <ac:picMkLst>
            <pc:docMk/>
            <pc:sldMk cId="3539050764" sldId="26582"/>
            <ac:picMk id="10" creationId="{58025B6C-7E69-2269-2C6F-AA76EDF817E9}"/>
          </ac:picMkLst>
        </pc:picChg>
      </pc:sldChg>
      <pc:sldChg chg="delSp modSp mod modClrScheme chgLayout">
        <pc:chgData name="Natasha Talevski" userId="d6e11cb9-f322-4b55-8697-8583fee17812" providerId="ADAL" clId="{B4A7A44A-07BC-C641-A5FC-BD50D5249C97}" dt="2025-08-06T04:49:44.125" v="478" actId="478"/>
        <pc:sldMkLst>
          <pc:docMk/>
          <pc:sldMk cId="1122473051" sldId="26583"/>
        </pc:sldMkLst>
        <pc:spChg chg="mod ord">
          <ac:chgData name="Natasha Talevski" userId="d6e11cb9-f322-4b55-8697-8583fee17812" providerId="ADAL" clId="{B4A7A44A-07BC-C641-A5FC-BD50D5249C97}" dt="2025-08-06T04:49:39.220" v="477" actId="700"/>
          <ac:spMkLst>
            <pc:docMk/>
            <pc:sldMk cId="1122473051" sldId="26583"/>
            <ac:spMk id="7" creationId="{D124B1C6-CE1B-015D-E25F-D64901BD9CE7}"/>
          </ac:spMkLst>
        </pc:spChg>
      </pc:sldChg>
      <pc:sldChg chg="delSp modSp mod modClrScheme chgLayout">
        <pc:chgData name="Natasha Talevski" userId="d6e11cb9-f322-4b55-8697-8583fee17812" providerId="ADAL" clId="{B4A7A44A-07BC-C641-A5FC-BD50D5249C97}" dt="2025-08-06T04:56:01.762" v="601" actId="478"/>
        <pc:sldMkLst>
          <pc:docMk/>
          <pc:sldMk cId="703523207" sldId="26584"/>
        </pc:sldMkLst>
        <pc:spChg chg="mod ord">
          <ac:chgData name="Natasha Talevski" userId="d6e11cb9-f322-4b55-8697-8583fee17812" providerId="ADAL" clId="{B4A7A44A-07BC-C641-A5FC-BD50D5249C97}" dt="2025-08-06T04:55:56.627" v="599" actId="700"/>
          <ac:spMkLst>
            <pc:docMk/>
            <pc:sldMk cId="703523207" sldId="26584"/>
            <ac:spMk id="7" creationId="{8084FD7C-7CC2-3838-38EB-FBD86E8424FB}"/>
          </ac:spMkLst>
        </pc:spChg>
      </pc:sldChg>
      <pc:sldChg chg="addSp delSp modSp mod modClrScheme chgLayout">
        <pc:chgData name="Natasha Talevski" userId="d6e11cb9-f322-4b55-8697-8583fee17812" providerId="ADAL" clId="{B4A7A44A-07BC-C641-A5FC-BD50D5249C97}" dt="2025-08-06T04:38:30.244" v="103" actId="962"/>
        <pc:sldMkLst>
          <pc:docMk/>
          <pc:sldMk cId="4065360937" sldId="26588"/>
        </pc:sldMkLst>
        <pc:spChg chg="mod ord">
          <ac:chgData name="Natasha Talevski" userId="d6e11cb9-f322-4b55-8697-8583fee17812" providerId="ADAL" clId="{B4A7A44A-07BC-C641-A5FC-BD50D5249C97}" dt="2025-08-06T04:36:09.870" v="57" actId="700"/>
          <ac:spMkLst>
            <pc:docMk/>
            <pc:sldMk cId="4065360937" sldId="26588"/>
            <ac:spMk id="2" creationId="{58BFDA84-666C-7B02-0FE6-8534D27CA762}"/>
          </ac:spMkLst>
        </pc:spChg>
        <pc:spChg chg="mod ord">
          <ac:chgData name="Natasha Talevski" userId="d6e11cb9-f322-4b55-8697-8583fee17812" providerId="ADAL" clId="{B4A7A44A-07BC-C641-A5FC-BD50D5249C97}" dt="2025-08-06T04:38:13.636" v="98" actId="13244"/>
          <ac:spMkLst>
            <pc:docMk/>
            <pc:sldMk cId="4065360937" sldId="26588"/>
            <ac:spMk id="3" creationId="{93AC1C2F-0995-573D-8E03-729B3E0F33E2}"/>
          </ac:spMkLst>
        </pc:spChg>
        <pc:spChg chg="add del mod ord">
          <ac:chgData name="Natasha Talevski" userId="d6e11cb9-f322-4b55-8697-8583fee17812" providerId="ADAL" clId="{B4A7A44A-07BC-C641-A5FC-BD50D5249C97}" dt="2025-08-06T04:38:15.470" v="99" actId="13244"/>
          <ac:spMkLst>
            <pc:docMk/>
            <pc:sldMk cId="4065360937" sldId="26588"/>
            <ac:spMk id="10" creationId="{1077940A-E7E6-CBAF-B0E1-EE7D7FE3C5FA}"/>
          </ac:spMkLst>
        </pc:spChg>
        <pc:spChg chg="add mod ord">
          <ac:chgData name="Natasha Talevski" userId="d6e11cb9-f322-4b55-8697-8583fee17812" providerId="ADAL" clId="{B4A7A44A-07BC-C641-A5FC-BD50D5249C97}" dt="2025-08-06T04:38:17.445" v="100" actId="13244"/>
          <ac:spMkLst>
            <pc:docMk/>
            <pc:sldMk cId="4065360937" sldId="26588"/>
            <ac:spMk id="14" creationId="{C12C1111-9317-0675-0F21-8A0B825CFC58}"/>
          </ac:spMkLst>
        </pc:spChg>
        <pc:spChg chg="add mod ord">
          <ac:chgData name="Natasha Talevski" userId="d6e11cb9-f322-4b55-8697-8583fee17812" providerId="ADAL" clId="{B4A7A44A-07BC-C641-A5FC-BD50D5249C97}" dt="2025-08-06T04:38:30.244" v="103" actId="962"/>
          <ac:spMkLst>
            <pc:docMk/>
            <pc:sldMk cId="4065360937" sldId="26588"/>
            <ac:spMk id="15" creationId="{DC918F08-88C8-456B-577A-0926372781D1}"/>
          </ac:spMkLst>
        </pc:spChg>
        <pc:picChg chg="add mod ord modCrop">
          <ac:chgData name="Natasha Talevski" userId="d6e11cb9-f322-4b55-8697-8583fee17812" providerId="ADAL" clId="{B4A7A44A-07BC-C641-A5FC-BD50D5249C97}" dt="2025-08-06T04:38:30.244" v="103" actId="962"/>
          <ac:picMkLst>
            <pc:docMk/>
            <pc:sldMk cId="4065360937" sldId="26588"/>
            <ac:picMk id="13" creationId="{7E39043D-F903-1332-7A14-B2E8298F2D24}"/>
          </ac:picMkLst>
        </pc:picChg>
      </pc:sldChg>
      <pc:sldChg chg="del">
        <pc:chgData name="Natasha Talevski" userId="d6e11cb9-f322-4b55-8697-8583fee17812" providerId="ADAL" clId="{B4A7A44A-07BC-C641-A5FC-BD50D5249C97}" dt="2025-08-06T04:32:02.787" v="7" actId="2696"/>
        <pc:sldMkLst>
          <pc:docMk/>
          <pc:sldMk cId="1634432697" sldId="26589"/>
        </pc:sldMkLst>
      </pc:sldChg>
      <pc:sldChg chg="modSp mod modClrScheme chgLayout">
        <pc:chgData name="Natasha Talevski" userId="d6e11cb9-f322-4b55-8697-8583fee17812" providerId="ADAL" clId="{B4A7A44A-07BC-C641-A5FC-BD50D5249C97}" dt="2025-08-06T05:24:50.525" v="930" actId="962"/>
        <pc:sldMkLst>
          <pc:docMk/>
          <pc:sldMk cId="1241029945" sldId="26590"/>
        </pc:sldMkLst>
        <pc:spChg chg="mod ord">
          <ac:chgData name="Natasha Talevski" userId="d6e11cb9-f322-4b55-8697-8583fee17812" providerId="ADAL" clId="{B4A7A44A-07BC-C641-A5FC-BD50D5249C97}" dt="2025-08-06T05:24:50.525" v="930" actId="962"/>
          <ac:spMkLst>
            <pc:docMk/>
            <pc:sldMk cId="1241029945" sldId="26590"/>
            <ac:spMk id="2" creationId="{74EEEBA9-DCA9-7088-04E1-651E2DA94B6D}"/>
          </ac:spMkLst>
        </pc:spChg>
        <pc:spChg chg="mod ord">
          <ac:chgData name="Natasha Talevski" userId="d6e11cb9-f322-4b55-8697-8583fee17812" providerId="ADAL" clId="{B4A7A44A-07BC-C641-A5FC-BD50D5249C97}" dt="2025-08-06T05:24:44.714" v="927" actId="13244"/>
          <ac:spMkLst>
            <pc:docMk/>
            <pc:sldMk cId="1241029945" sldId="26590"/>
            <ac:spMk id="3" creationId="{2C55555B-5D18-25A4-4BEC-A830AB81C4D5}"/>
          </ac:spMkLst>
        </pc:spChg>
        <pc:spChg chg="mod ord">
          <ac:chgData name="Natasha Talevski" userId="d6e11cb9-f322-4b55-8697-8583fee17812" providerId="ADAL" clId="{B4A7A44A-07BC-C641-A5FC-BD50D5249C97}" dt="2025-08-06T05:24:48.424" v="929" actId="13244"/>
          <ac:spMkLst>
            <pc:docMk/>
            <pc:sldMk cId="1241029945" sldId="26590"/>
            <ac:spMk id="4" creationId="{8A0586DD-2D24-9DBE-3213-5F4164685C4B}"/>
          </ac:spMkLst>
        </pc:spChg>
        <pc:spChg chg="ord">
          <ac:chgData name="Natasha Talevski" userId="d6e11cb9-f322-4b55-8697-8583fee17812" providerId="ADAL" clId="{B4A7A44A-07BC-C641-A5FC-BD50D5249C97}" dt="2025-08-06T05:24:46.626" v="928" actId="13244"/>
          <ac:spMkLst>
            <pc:docMk/>
            <pc:sldMk cId="1241029945" sldId="26590"/>
            <ac:spMk id="6" creationId="{E1B51ED1-04B6-1ADA-ED8D-19515BBF8872}"/>
          </ac:spMkLst>
        </pc:spChg>
      </pc:sldChg>
      <pc:sldChg chg="addSp delSp modSp mod modClrScheme chgLayout">
        <pc:chgData name="Natasha Talevski" userId="d6e11cb9-f322-4b55-8697-8583fee17812" providerId="ADAL" clId="{B4A7A44A-07BC-C641-A5FC-BD50D5249C97}" dt="2025-08-06T05:19:03.747" v="789" actId="962"/>
        <pc:sldMkLst>
          <pc:docMk/>
          <pc:sldMk cId="65158339" sldId="26592"/>
        </pc:sldMkLst>
        <pc:spChg chg="mod ord">
          <ac:chgData name="Natasha Talevski" userId="d6e11cb9-f322-4b55-8697-8583fee17812" providerId="ADAL" clId="{B4A7A44A-07BC-C641-A5FC-BD50D5249C97}" dt="2025-08-06T05:18:45.618" v="782" actId="13244"/>
          <ac:spMkLst>
            <pc:docMk/>
            <pc:sldMk cId="65158339" sldId="26592"/>
            <ac:spMk id="2" creationId="{AE471F4F-AC16-79C8-A49B-94D28408FAB5}"/>
          </ac:spMkLst>
        </pc:spChg>
        <pc:spChg chg="mod ord">
          <ac:chgData name="Natasha Talevski" userId="d6e11cb9-f322-4b55-8697-8583fee17812" providerId="ADAL" clId="{B4A7A44A-07BC-C641-A5FC-BD50D5249C97}" dt="2025-08-06T05:19:03.747" v="789" actId="962"/>
          <ac:spMkLst>
            <pc:docMk/>
            <pc:sldMk cId="65158339" sldId="26592"/>
            <ac:spMk id="4" creationId="{463DA7A2-D1F9-ACCB-1E5C-40B66B6CB90A}"/>
          </ac:spMkLst>
        </pc:spChg>
        <pc:spChg chg="mod ord">
          <ac:chgData name="Natasha Talevski" userId="d6e11cb9-f322-4b55-8697-8583fee17812" providerId="ADAL" clId="{B4A7A44A-07BC-C641-A5FC-BD50D5249C97}" dt="2025-08-06T05:18:48.478" v="783" actId="13244"/>
          <ac:spMkLst>
            <pc:docMk/>
            <pc:sldMk cId="65158339" sldId="26592"/>
            <ac:spMk id="5" creationId="{116BFDC5-321A-5B9C-35A2-6DF12F3BC738}"/>
          </ac:spMkLst>
        </pc:spChg>
        <pc:spChg chg="add mod ord">
          <ac:chgData name="Natasha Talevski" userId="d6e11cb9-f322-4b55-8697-8583fee17812" providerId="ADAL" clId="{B4A7A44A-07BC-C641-A5FC-BD50D5249C97}" dt="2025-08-06T05:18:50.117" v="784" actId="13244"/>
          <ac:spMkLst>
            <pc:docMk/>
            <pc:sldMk cId="65158339" sldId="26592"/>
            <ac:spMk id="12" creationId="{1281DCAE-9077-331F-75DD-C58414C14637}"/>
          </ac:spMkLst>
        </pc:spChg>
        <pc:spChg chg="add mod ord">
          <ac:chgData name="Natasha Talevski" userId="d6e11cb9-f322-4b55-8697-8583fee17812" providerId="ADAL" clId="{B4A7A44A-07BC-C641-A5FC-BD50D5249C97}" dt="2025-08-06T05:18:52.076" v="785" actId="13244"/>
          <ac:spMkLst>
            <pc:docMk/>
            <pc:sldMk cId="65158339" sldId="26592"/>
            <ac:spMk id="16" creationId="{2B5F236C-FD54-AB5A-C9A6-2B88D722E34E}"/>
          </ac:spMkLst>
        </pc:spChg>
        <pc:spChg chg="add mod ord">
          <ac:chgData name="Natasha Talevski" userId="d6e11cb9-f322-4b55-8697-8583fee17812" providerId="ADAL" clId="{B4A7A44A-07BC-C641-A5FC-BD50D5249C97}" dt="2025-08-06T05:19:00.873" v="788" actId="13244"/>
          <ac:spMkLst>
            <pc:docMk/>
            <pc:sldMk cId="65158339" sldId="26592"/>
            <ac:spMk id="18" creationId="{5F4DFC96-E4FE-9AD3-D571-E4992408D844}"/>
          </ac:spMkLst>
        </pc:spChg>
        <pc:graphicFrameChg chg="add mod ord modGraphic">
          <ac:chgData name="Natasha Talevski" userId="d6e11cb9-f322-4b55-8697-8583fee17812" providerId="ADAL" clId="{B4A7A44A-07BC-C641-A5FC-BD50D5249C97}" dt="2025-08-06T05:18:57.889" v="787" actId="13244"/>
          <ac:graphicFrameMkLst>
            <pc:docMk/>
            <pc:sldMk cId="65158339" sldId="26592"/>
            <ac:graphicFrameMk id="14" creationId="{1B56CC5B-7E88-844D-A94D-0D118528AA20}"/>
          </ac:graphicFrameMkLst>
        </pc:graphicFrameChg>
      </pc:sldChg>
      <pc:sldChg chg="addSp delSp modSp mod modClrScheme chgLayout">
        <pc:chgData name="Natasha Talevski" userId="d6e11cb9-f322-4b55-8697-8583fee17812" providerId="ADAL" clId="{B4A7A44A-07BC-C641-A5FC-BD50D5249C97}" dt="2025-08-06T05:19:58.049" v="813" actId="13244"/>
        <pc:sldMkLst>
          <pc:docMk/>
          <pc:sldMk cId="3137034154" sldId="26593"/>
        </pc:sldMkLst>
        <pc:spChg chg="mod ord">
          <ac:chgData name="Natasha Talevski" userId="d6e11cb9-f322-4b55-8697-8583fee17812" providerId="ADAL" clId="{B4A7A44A-07BC-C641-A5FC-BD50D5249C97}" dt="2025-08-06T05:19:55.483" v="811" actId="13244"/>
          <ac:spMkLst>
            <pc:docMk/>
            <pc:sldMk cId="3137034154" sldId="26593"/>
            <ac:spMk id="2" creationId="{6AC699B1-FA7E-14FE-43FB-71A78163AB59}"/>
          </ac:spMkLst>
        </pc:spChg>
        <pc:spChg chg="mod ord">
          <ac:chgData name="Natasha Talevski" userId="d6e11cb9-f322-4b55-8697-8583fee17812" providerId="ADAL" clId="{B4A7A44A-07BC-C641-A5FC-BD50D5249C97}" dt="2025-08-06T05:19:53.581" v="810" actId="962"/>
          <ac:spMkLst>
            <pc:docMk/>
            <pc:sldMk cId="3137034154" sldId="26593"/>
            <ac:spMk id="4" creationId="{EAA6A240-BE11-6351-743E-4F428EEB0420}"/>
          </ac:spMkLst>
        </pc:spChg>
        <pc:spChg chg="add mod ord">
          <ac:chgData name="Natasha Talevski" userId="d6e11cb9-f322-4b55-8697-8583fee17812" providerId="ADAL" clId="{B4A7A44A-07BC-C641-A5FC-BD50D5249C97}" dt="2025-08-06T05:19:58.049" v="813" actId="13244"/>
          <ac:spMkLst>
            <pc:docMk/>
            <pc:sldMk cId="3137034154" sldId="26593"/>
            <ac:spMk id="11" creationId="{DA71B788-A9DF-51CF-418A-BEF2B9F3D59B}"/>
          </ac:spMkLst>
        </pc:spChg>
        <pc:spChg chg="add mod ord">
          <ac:chgData name="Natasha Talevski" userId="d6e11cb9-f322-4b55-8697-8583fee17812" providerId="ADAL" clId="{B4A7A44A-07BC-C641-A5FC-BD50D5249C97}" dt="2025-08-06T05:19:56.794" v="812" actId="13244"/>
          <ac:spMkLst>
            <pc:docMk/>
            <pc:sldMk cId="3137034154" sldId="26593"/>
            <ac:spMk id="12" creationId="{1F30489C-55DF-19ED-22FE-743F1C487F12}"/>
          </ac:spMkLst>
        </pc:spChg>
      </pc:sldChg>
      <pc:sldChg chg="addSp delSp modSp new del mod modClrScheme chgLayout">
        <pc:chgData name="Natasha Talevski" userId="d6e11cb9-f322-4b55-8697-8583fee17812" providerId="ADAL" clId="{B4A7A44A-07BC-C641-A5FC-BD50D5249C97}" dt="2025-08-06T05:25:42.438" v="939" actId="2696"/>
        <pc:sldMkLst>
          <pc:docMk/>
          <pc:sldMk cId="2422802740" sldId="26594"/>
        </pc:sldMkLst>
      </pc:sldChg>
      <pc:sldChg chg="addSp delSp modSp add mod modClrScheme delAnim modAnim modShow chgLayout">
        <pc:chgData name="Natasha Talevski" userId="d6e11cb9-f322-4b55-8697-8583fee17812" providerId="ADAL" clId="{B4A7A44A-07BC-C641-A5FC-BD50D5249C97}" dt="2025-08-06T05:26:30.888" v="958" actId="20577"/>
        <pc:sldMkLst>
          <pc:docMk/>
          <pc:sldMk cId="1530896701" sldId="26595"/>
        </pc:sldMkLst>
        <pc:spChg chg="mod ord">
          <ac:chgData name="Natasha Talevski" userId="d6e11cb9-f322-4b55-8697-8583fee17812" providerId="ADAL" clId="{B4A7A44A-07BC-C641-A5FC-BD50D5249C97}" dt="2025-08-06T04:47:05.078" v="247" actId="962"/>
          <ac:spMkLst>
            <pc:docMk/>
            <pc:sldMk cId="1530896701" sldId="26595"/>
            <ac:spMk id="2" creationId="{B0C0DCD8-252A-7757-7ECC-C02A41B3B0B0}"/>
          </ac:spMkLst>
        </pc:spChg>
        <pc:spChg chg="mod ord">
          <ac:chgData name="Natasha Talevski" userId="d6e11cb9-f322-4b55-8697-8583fee17812" providerId="ADAL" clId="{B4A7A44A-07BC-C641-A5FC-BD50D5249C97}" dt="2025-08-06T05:26:30.888" v="958" actId="20577"/>
          <ac:spMkLst>
            <pc:docMk/>
            <pc:sldMk cId="1530896701" sldId="26595"/>
            <ac:spMk id="3" creationId="{A8924B14-2ECF-D1B3-E892-41C9812974DB}"/>
          </ac:spMkLst>
        </pc:spChg>
        <pc:spChg chg="mod ord">
          <ac:chgData name="Natasha Talevski" userId="d6e11cb9-f322-4b55-8697-8583fee17812" providerId="ADAL" clId="{B4A7A44A-07BC-C641-A5FC-BD50D5249C97}" dt="2025-08-06T04:46:53.869" v="241" actId="13244"/>
          <ac:spMkLst>
            <pc:docMk/>
            <pc:sldMk cId="1530896701" sldId="26595"/>
            <ac:spMk id="4" creationId="{0AE4DE8E-7837-D98F-5329-957AFBE0A31D}"/>
          </ac:spMkLst>
        </pc:spChg>
        <pc:spChg chg="add mod ord">
          <ac:chgData name="Natasha Talevski" userId="d6e11cb9-f322-4b55-8697-8583fee17812" providerId="ADAL" clId="{B4A7A44A-07BC-C641-A5FC-BD50D5249C97}" dt="2025-08-06T04:46:59.558" v="244" actId="962"/>
          <ac:spMkLst>
            <pc:docMk/>
            <pc:sldMk cId="1530896701" sldId="26595"/>
            <ac:spMk id="6" creationId="{E0A568E1-BE6C-B531-F833-B0B118DFD3D4}"/>
          </ac:spMkLst>
        </pc:spChg>
        <pc:spChg chg="add mod ord">
          <ac:chgData name="Natasha Talevski" userId="d6e11cb9-f322-4b55-8697-8583fee17812" providerId="ADAL" clId="{B4A7A44A-07BC-C641-A5FC-BD50D5249C97}" dt="2025-08-06T04:47:03.470" v="246" actId="13244"/>
          <ac:spMkLst>
            <pc:docMk/>
            <pc:sldMk cId="1530896701" sldId="26595"/>
            <ac:spMk id="10" creationId="{71EF38B7-74A5-E42B-7607-8AAF6CD269CB}"/>
          </ac:spMkLst>
        </pc:spChg>
        <pc:picChg chg="add mod ord">
          <ac:chgData name="Natasha Talevski" userId="d6e11cb9-f322-4b55-8697-8583fee17812" providerId="ADAL" clId="{B4A7A44A-07BC-C641-A5FC-BD50D5249C97}" dt="2025-08-06T04:48:34.591" v="272" actId="962"/>
          <ac:picMkLst>
            <pc:docMk/>
            <pc:sldMk cId="1530896701" sldId="26595"/>
            <ac:picMk id="5" creationId="{011C5FE8-AA55-AEF6-D20B-597F3A87DA9D}"/>
          </ac:picMkLst>
        </pc:picChg>
        <pc:picChg chg="add mod ord">
          <ac:chgData name="Natasha Talevski" userId="d6e11cb9-f322-4b55-8697-8583fee17812" providerId="ADAL" clId="{B4A7A44A-07BC-C641-A5FC-BD50D5249C97}" dt="2025-08-06T04:48:34.591" v="272" actId="962"/>
          <ac:picMkLst>
            <pc:docMk/>
            <pc:sldMk cId="1530896701" sldId="26595"/>
            <ac:picMk id="9" creationId="{C4B2D2D1-C42C-53D9-D139-9F10B4467E47}"/>
          </ac:picMkLst>
        </pc:picChg>
        <pc:picChg chg="add mod ord">
          <ac:chgData name="Natasha Talevski" userId="d6e11cb9-f322-4b55-8697-8583fee17812" providerId="ADAL" clId="{B4A7A44A-07BC-C641-A5FC-BD50D5249C97}" dt="2025-08-06T04:48:34.591" v="272" actId="962"/>
          <ac:picMkLst>
            <pc:docMk/>
            <pc:sldMk cId="1530896701" sldId="26595"/>
            <ac:picMk id="11" creationId="{2E6FA0AF-CFBD-3190-7D78-0990C8B32E49}"/>
          </ac:picMkLst>
        </pc:picChg>
      </pc:sldChg>
      <pc:sldChg chg="new del">
        <pc:chgData name="Natasha Talevski" userId="d6e11cb9-f322-4b55-8697-8583fee17812" providerId="ADAL" clId="{B4A7A44A-07BC-C641-A5FC-BD50D5249C97}" dt="2025-08-06T04:41:49.767" v="146" actId="2696"/>
        <pc:sldMkLst>
          <pc:docMk/>
          <pc:sldMk cId="2504572560" sldId="26595"/>
        </pc:sldMkLst>
      </pc:sldChg>
      <pc:sldChg chg="addSp delSp modSp new del mod">
        <pc:chgData name="Natasha Talevski" userId="d6e11cb9-f322-4b55-8697-8583fee17812" providerId="ADAL" clId="{B4A7A44A-07BC-C641-A5FC-BD50D5249C97}" dt="2025-08-06T04:38:34.306" v="104" actId="2696"/>
        <pc:sldMkLst>
          <pc:docMk/>
          <pc:sldMk cId="3910343916" sldId="26595"/>
        </pc:sldMkLst>
      </pc:sldChg>
      <pc:sldChg chg="add del mod modShow">
        <pc:chgData name="Natasha Talevski" userId="d6e11cb9-f322-4b55-8697-8583fee17812" providerId="ADAL" clId="{B4A7A44A-07BC-C641-A5FC-BD50D5249C97}" dt="2025-08-06T04:48:49.291" v="274" actId="2696"/>
        <pc:sldMkLst>
          <pc:docMk/>
          <pc:sldMk cId="2175062842" sldId="26596"/>
        </pc:sldMkLst>
      </pc:sldChg>
      <pc:sldChg chg="addSp delSp modSp new mod">
        <pc:chgData name="Natasha Talevski" userId="d6e11cb9-f322-4b55-8697-8583fee17812" providerId="ADAL" clId="{B4A7A44A-07BC-C641-A5FC-BD50D5249C97}" dt="2025-08-06T05:25:37.710" v="938" actId="13244"/>
        <pc:sldMkLst>
          <pc:docMk/>
          <pc:sldMk cId="2671180102" sldId="26596"/>
        </pc:sldMkLst>
        <pc:spChg chg="mod ord">
          <ac:chgData name="Natasha Talevski" userId="d6e11cb9-f322-4b55-8697-8583fee17812" providerId="ADAL" clId="{B4A7A44A-07BC-C641-A5FC-BD50D5249C97}" dt="2025-08-06T05:25:35.993" v="937" actId="13244"/>
          <ac:spMkLst>
            <pc:docMk/>
            <pc:sldMk cId="2671180102" sldId="26596"/>
            <ac:spMk id="4" creationId="{4AB307BB-45C4-E39B-FC3C-3A446DA7C71B}"/>
          </ac:spMkLst>
        </pc:spChg>
        <pc:spChg chg="add mod ord">
          <ac:chgData name="Natasha Talevski" userId="d6e11cb9-f322-4b55-8697-8583fee17812" providerId="ADAL" clId="{B4A7A44A-07BC-C641-A5FC-BD50D5249C97}" dt="2025-08-06T05:25:37.710" v="938" actId="13244"/>
          <ac:spMkLst>
            <pc:docMk/>
            <pc:sldMk cId="2671180102" sldId="26596"/>
            <ac:spMk id="6" creationId="{A9E3E321-027F-0181-500D-E7C374C73C7E}"/>
          </ac:spMkLst>
        </pc:spChg>
      </pc:sldChg>
      <pc:sldMasterChg chg="del delSldLayout">
        <pc:chgData name="Natasha Talevski" userId="d6e11cb9-f322-4b55-8697-8583fee17812" providerId="ADAL" clId="{B4A7A44A-07BC-C641-A5FC-BD50D5249C97}" dt="2025-08-06T05:24:55.088" v="931" actId="700"/>
        <pc:sldMasterMkLst>
          <pc:docMk/>
          <pc:sldMasterMk cId="4123316428" sldId="2147483660"/>
        </pc:sldMasterMkLst>
        <pc:sldLayoutChg chg="del">
          <pc:chgData name="Natasha Talevski" userId="d6e11cb9-f322-4b55-8697-8583fee17812" providerId="ADAL" clId="{B4A7A44A-07BC-C641-A5FC-BD50D5249C97}" dt="2025-08-06T05:24:55.088" v="931" actId="700"/>
          <pc:sldLayoutMkLst>
            <pc:docMk/>
            <pc:sldMasterMk cId="4123316428" sldId="2147483660"/>
            <pc:sldLayoutMk cId="356856507" sldId="2147483661"/>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1787055479" sldId="2147483702"/>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4018397184" sldId="2147483703"/>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1345732225" sldId="2147483715"/>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2363389432" sldId="2147483716"/>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4249278770" sldId="2147483717"/>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4148319657" sldId="2147483718"/>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1631444535" sldId="2147483719"/>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3867628314" sldId="2147483720"/>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782107901" sldId="2147483721"/>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3120016355" sldId="2147483722"/>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1721998199" sldId="2147483723"/>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1909472550" sldId="2147483724"/>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2586807787" sldId="2147483725"/>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1578408429" sldId="2147483728"/>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2522913934" sldId="2147483729"/>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3836558094" sldId="2147483730"/>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2864672157" sldId="2147483731"/>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1922215965" sldId="2147483732"/>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2037084974" sldId="2147483733"/>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1118935742" sldId="2147483734"/>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3759513645" sldId="2147483735"/>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546842657" sldId="2147483736"/>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262720241" sldId="2147483737"/>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1193410906" sldId="2147483738"/>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781487984" sldId="2147483740"/>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2971782703" sldId="2147483742"/>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130593015" sldId="2147483743"/>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3076037537" sldId="2147483744"/>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234874215" sldId="2147483746"/>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3170766623" sldId="2147483748"/>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1469219840" sldId="2147483750"/>
          </pc:sldLayoutMkLst>
        </pc:sldLayoutChg>
        <pc:sldLayoutChg chg="del">
          <pc:chgData name="Natasha Talevski" userId="d6e11cb9-f322-4b55-8697-8583fee17812" providerId="ADAL" clId="{B4A7A44A-07BC-C641-A5FC-BD50D5249C97}" dt="2025-08-06T05:24:55.088" v="931" actId="700"/>
          <pc:sldLayoutMkLst>
            <pc:docMk/>
            <pc:sldMasterMk cId="4123316428" sldId="2147483660"/>
            <pc:sldLayoutMk cId="4138056736" sldId="2147483754"/>
          </pc:sldLayoutMkLst>
        </pc:sldLayoutChg>
      </pc:sldMasterChg>
    </pc:docChg>
  </pc:docChgLst>
  <pc:docChgLst>
    <pc:chgData name="Dilara Ozserim" userId="a9018ce7-b14c-498b-927d-2970901ec373" providerId="ADAL" clId="{9A5642F2-2A20-4FF3-BC9B-5887A671B783}"/>
    <pc:docChg chg="undo redo custSel addSld delSld modSld sldOrd modSection">
      <pc:chgData name="Dilara Ozserim" userId="a9018ce7-b14c-498b-927d-2970901ec373" providerId="ADAL" clId="{9A5642F2-2A20-4FF3-BC9B-5887A671B783}" dt="2025-06-27T00:24:13.874" v="8964" actId="404"/>
      <pc:docMkLst>
        <pc:docMk/>
      </pc:docMkLst>
      <pc:sldChg chg="del">
        <pc:chgData name="Dilara Ozserim" userId="a9018ce7-b14c-498b-927d-2970901ec373" providerId="ADAL" clId="{9A5642F2-2A20-4FF3-BC9B-5887A671B783}" dt="2025-05-29T03:58:13.163" v="4" actId="47"/>
        <pc:sldMkLst>
          <pc:docMk/>
          <pc:sldMk cId="886162339" sldId="26359"/>
        </pc:sldMkLst>
      </pc:sldChg>
      <pc:sldChg chg="modSp del mod">
        <pc:chgData name="Dilara Ozserim" userId="a9018ce7-b14c-498b-927d-2970901ec373" providerId="ADAL" clId="{9A5642F2-2A20-4FF3-BC9B-5887A671B783}" dt="2025-06-11T05:03:08.545" v="6777" actId="47"/>
        <pc:sldMkLst>
          <pc:docMk/>
          <pc:sldMk cId="3977060110" sldId="26381"/>
        </pc:sldMkLst>
      </pc:sldChg>
      <pc:sldChg chg="modSp add mod modNotesTx">
        <pc:chgData name="Dilara Ozserim" userId="a9018ce7-b14c-498b-927d-2970901ec373" providerId="ADAL" clId="{9A5642F2-2A20-4FF3-BC9B-5887A671B783}" dt="2025-06-06T00:21:33.197" v="6347" actId="1076"/>
        <pc:sldMkLst>
          <pc:docMk/>
          <pc:sldMk cId="423457312" sldId="26398"/>
        </pc:sldMkLst>
      </pc:sldChg>
      <pc:sldChg chg="add modNotesTx">
        <pc:chgData name="Dilara Ozserim" userId="a9018ce7-b14c-498b-927d-2970901ec373" providerId="ADAL" clId="{9A5642F2-2A20-4FF3-BC9B-5887A671B783}" dt="2025-06-06T00:21:50.250" v="6354"/>
        <pc:sldMkLst>
          <pc:docMk/>
          <pc:sldMk cId="2874876558" sldId="26401"/>
        </pc:sldMkLst>
      </pc:sldChg>
      <pc:sldChg chg="add modNotesTx">
        <pc:chgData name="Dilara Ozserim" userId="a9018ce7-b14c-498b-927d-2970901ec373" providerId="ADAL" clId="{9A5642F2-2A20-4FF3-BC9B-5887A671B783}" dt="2025-06-06T00:22:02.334" v="6365"/>
        <pc:sldMkLst>
          <pc:docMk/>
          <pc:sldMk cId="2235550841" sldId="26402"/>
        </pc:sldMkLst>
      </pc:sldChg>
      <pc:sldChg chg="add modNotesTx">
        <pc:chgData name="Dilara Ozserim" userId="a9018ce7-b14c-498b-927d-2970901ec373" providerId="ADAL" clId="{9A5642F2-2A20-4FF3-BC9B-5887A671B783}" dt="2025-06-06T00:22:07.706" v="6368"/>
        <pc:sldMkLst>
          <pc:docMk/>
          <pc:sldMk cId="476991363" sldId="26403"/>
        </pc:sldMkLst>
      </pc:sldChg>
      <pc:sldChg chg="add modNotesTx">
        <pc:chgData name="Dilara Ozserim" userId="a9018ce7-b14c-498b-927d-2970901ec373" providerId="ADAL" clId="{9A5642F2-2A20-4FF3-BC9B-5887A671B783}" dt="2025-06-06T00:22:15.355" v="6371"/>
        <pc:sldMkLst>
          <pc:docMk/>
          <pc:sldMk cId="3454428748" sldId="26404"/>
        </pc:sldMkLst>
      </pc:sldChg>
      <pc:sldChg chg="add modNotesTx">
        <pc:chgData name="Dilara Ozserim" userId="a9018ce7-b14c-498b-927d-2970901ec373" providerId="ADAL" clId="{9A5642F2-2A20-4FF3-BC9B-5887A671B783}" dt="2025-06-06T00:22:24.644" v="6374" actId="20577"/>
        <pc:sldMkLst>
          <pc:docMk/>
          <pc:sldMk cId="1067037346" sldId="26405"/>
        </pc:sldMkLst>
      </pc:sldChg>
      <pc:sldChg chg="add modNotesTx">
        <pc:chgData name="Dilara Ozserim" userId="a9018ce7-b14c-498b-927d-2970901ec373" providerId="ADAL" clId="{9A5642F2-2A20-4FF3-BC9B-5887A671B783}" dt="2025-06-06T00:22:29.917" v="6377"/>
        <pc:sldMkLst>
          <pc:docMk/>
          <pc:sldMk cId="420056423" sldId="26406"/>
        </pc:sldMkLst>
      </pc:sldChg>
      <pc:sldChg chg="add">
        <pc:chgData name="Dilara Ozserim" userId="a9018ce7-b14c-498b-927d-2970901ec373" providerId="ADAL" clId="{9A5642F2-2A20-4FF3-BC9B-5887A671B783}" dt="2025-06-06T00:18:27.113" v="6331"/>
        <pc:sldMkLst>
          <pc:docMk/>
          <pc:sldMk cId="2399912787" sldId="26418"/>
        </pc:sldMkLst>
      </pc:sldChg>
      <pc:sldChg chg="add">
        <pc:chgData name="Dilara Ozserim" userId="a9018ce7-b14c-498b-927d-2970901ec373" providerId="ADAL" clId="{9A5642F2-2A20-4FF3-BC9B-5887A671B783}" dt="2025-06-06T00:18:27.113" v="6331"/>
        <pc:sldMkLst>
          <pc:docMk/>
          <pc:sldMk cId="2226973753" sldId="26419"/>
        </pc:sldMkLst>
      </pc:sldChg>
      <pc:sldChg chg="ord modNotesTx">
        <pc:chgData name="Dilara Ozserim" userId="a9018ce7-b14c-498b-927d-2970901ec373" providerId="ADAL" clId="{9A5642F2-2A20-4FF3-BC9B-5887A671B783}" dt="2025-06-06T00:36:16.630" v="6710" actId="20577"/>
        <pc:sldMkLst>
          <pc:docMk/>
          <pc:sldMk cId="4011908783" sldId="26441"/>
        </pc:sldMkLst>
      </pc:sldChg>
      <pc:sldChg chg="modNotesTx">
        <pc:chgData name="Dilara Ozserim" userId="a9018ce7-b14c-498b-927d-2970901ec373" providerId="ADAL" clId="{9A5642F2-2A20-4FF3-BC9B-5887A671B783}" dt="2025-06-06T00:36:24.385" v="6711" actId="20577"/>
        <pc:sldMkLst>
          <pc:docMk/>
          <pc:sldMk cId="1144809841" sldId="26442"/>
        </pc:sldMkLst>
      </pc:sldChg>
      <pc:sldChg chg="modNotesTx">
        <pc:chgData name="Dilara Ozserim" userId="a9018ce7-b14c-498b-927d-2970901ec373" providerId="ADAL" clId="{9A5642F2-2A20-4FF3-BC9B-5887A671B783}" dt="2025-06-05T23:25:52.435" v="5772" actId="20577"/>
        <pc:sldMkLst>
          <pc:docMk/>
          <pc:sldMk cId="2212264922" sldId="26505"/>
        </pc:sldMkLst>
      </pc:sldChg>
      <pc:sldChg chg="modSp mod modNotesTx">
        <pc:chgData name="Dilara Ozserim" userId="a9018ce7-b14c-498b-927d-2970901ec373" providerId="ADAL" clId="{9A5642F2-2A20-4FF3-BC9B-5887A671B783}" dt="2025-06-26T02:29:21.573" v="8685" actId="20577"/>
        <pc:sldMkLst>
          <pc:docMk/>
          <pc:sldMk cId="3484532202" sldId="26506"/>
        </pc:sldMkLst>
      </pc:sldChg>
      <pc:sldChg chg="add del">
        <pc:chgData name="Dilara Ozserim" userId="a9018ce7-b14c-498b-927d-2970901ec373" providerId="ADAL" clId="{9A5642F2-2A20-4FF3-BC9B-5887A671B783}" dt="2025-05-29T03:59:33.078" v="8" actId="47"/>
        <pc:sldMkLst>
          <pc:docMk/>
          <pc:sldMk cId="4202260048" sldId="26512"/>
        </pc:sldMkLst>
      </pc:sldChg>
      <pc:sldChg chg="modSp mod ord modNotesTx">
        <pc:chgData name="Dilara Ozserim" userId="a9018ce7-b14c-498b-927d-2970901ec373" providerId="ADAL" clId="{9A5642F2-2A20-4FF3-BC9B-5887A671B783}" dt="2025-06-26T23:48:20.038" v="8692" actId="2711"/>
        <pc:sldMkLst>
          <pc:docMk/>
          <pc:sldMk cId="1041699653" sldId="26513"/>
        </pc:sldMkLst>
      </pc:sldChg>
      <pc:sldChg chg="modSp mod modNotesTx">
        <pc:chgData name="Dilara Ozserim" userId="a9018ce7-b14c-498b-927d-2970901ec373" providerId="ADAL" clId="{9A5642F2-2A20-4FF3-BC9B-5887A671B783}" dt="2025-06-06T00:34:59.272" v="6704" actId="113"/>
        <pc:sldMkLst>
          <pc:docMk/>
          <pc:sldMk cId="4122924361" sldId="26514"/>
        </pc:sldMkLst>
      </pc:sldChg>
      <pc:sldChg chg="addSp delSp modSp add mod">
        <pc:chgData name="Dilara Ozserim" userId="a9018ce7-b14c-498b-927d-2970901ec373" providerId="ADAL" clId="{9A5642F2-2A20-4FF3-BC9B-5887A671B783}" dt="2025-06-06T00:29:44.719" v="6419" actId="20577"/>
        <pc:sldMkLst>
          <pc:docMk/>
          <pc:sldMk cId="145532080" sldId="26516"/>
        </pc:sldMkLst>
      </pc:sldChg>
      <pc:sldChg chg="modSp del mod">
        <pc:chgData name="Dilara Ozserim" userId="a9018ce7-b14c-498b-927d-2970901ec373" providerId="ADAL" clId="{9A5642F2-2A20-4FF3-BC9B-5887A671B783}" dt="2025-06-05T02:23:52.419" v="2372" actId="47"/>
        <pc:sldMkLst>
          <pc:docMk/>
          <pc:sldMk cId="2973658077" sldId="26516"/>
        </pc:sldMkLst>
      </pc:sldChg>
      <pc:sldChg chg="del">
        <pc:chgData name="Dilara Ozserim" userId="a9018ce7-b14c-498b-927d-2970901ec373" providerId="ADAL" clId="{9A5642F2-2A20-4FF3-BC9B-5887A671B783}" dt="2025-06-05T02:03:51.604" v="1537" actId="47"/>
        <pc:sldMkLst>
          <pc:docMk/>
          <pc:sldMk cId="2666771251" sldId="26517"/>
        </pc:sldMkLst>
      </pc:sldChg>
      <pc:sldChg chg="modSp mod">
        <pc:chgData name="Dilara Ozserim" userId="a9018ce7-b14c-498b-927d-2970901ec373" providerId="ADAL" clId="{9A5642F2-2A20-4FF3-BC9B-5887A671B783}" dt="2025-06-27T00:24:09.160" v="8963" actId="404"/>
        <pc:sldMkLst>
          <pc:docMk/>
          <pc:sldMk cId="2835608746" sldId="26518"/>
        </pc:sldMkLst>
      </pc:sldChg>
      <pc:sldChg chg="modSp mod modNotesTx">
        <pc:chgData name="Dilara Ozserim" userId="a9018ce7-b14c-498b-927d-2970901ec373" providerId="ADAL" clId="{9A5642F2-2A20-4FF3-BC9B-5887A671B783}" dt="2025-06-26T23:46:34.470" v="8688"/>
        <pc:sldMkLst>
          <pc:docMk/>
          <pc:sldMk cId="422420877" sldId="26529"/>
        </pc:sldMkLst>
      </pc:sldChg>
      <pc:sldChg chg="addSp delSp modSp mod modNotesTx">
        <pc:chgData name="Dilara Ozserim" userId="a9018ce7-b14c-498b-927d-2970901ec373" providerId="ADAL" clId="{9A5642F2-2A20-4FF3-BC9B-5887A671B783}" dt="2025-06-26T23:47:31.777" v="8689" actId="13926"/>
        <pc:sldMkLst>
          <pc:docMk/>
          <pc:sldMk cId="1876147506" sldId="26530"/>
        </pc:sldMkLst>
      </pc:sldChg>
      <pc:sldChg chg="addSp delSp modSp mod modClrScheme delAnim chgLayout modNotesTx">
        <pc:chgData name="Dilara Ozserim" userId="a9018ce7-b14c-498b-927d-2970901ec373" providerId="ADAL" clId="{9A5642F2-2A20-4FF3-BC9B-5887A671B783}" dt="2025-06-27T00:00:21.111" v="8797" actId="20577"/>
        <pc:sldMkLst>
          <pc:docMk/>
          <pc:sldMk cId="2968507124" sldId="26531"/>
        </pc:sldMkLst>
      </pc:sldChg>
      <pc:sldChg chg="modNotesTx">
        <pc:chgData name="Dilara Ozserim" userId="a9018ce7-b14c-498b-927d-2970901ec373" providerId="ADAL" clId="{9A5642F2-2A20-4FF3-BC9B-5887A671B783}" dt="2025-06-27T00:03:38.912" v="8838" actId="20577"/>
        <pc:sldMkLst>
          <pc:docMk/>
          <pc:sldMk cId="1629315119" sldId="26532"/>
        </pc:sldMkLst>
      </pc:sldChg>
      <pc:sldChg chg="del">
        <pc:chgData name="Dilara Ozserim" userId="a9018ce7-b14c-498b-927d-2970901ec373" providerId="ADAL" clId="{9A5642F2-2A20-4FF3-BC9B-5887A671B783}" dt="2025-06-05T23:42:59.167" v="6230" actId="47"/>
        <pc:sldMkLst>
          <pc:docMk/>
          <pc:sldMk cId="1191470139" sldId="26533"/>
        </pc:sldMkLst>
      </pc:sldChg>
      <pc:sldChg chg="modSp add del mod ord modCm modNotesTx">
        <pc:chgData name="Dilara Ozserim" userId="a9018ce7-b14c-498b-927d-2970901ec373" providerId="ADAL" clId="{9A5642F2-2A20-4FF3-BC9B-5887A671B783}" dt="2025-06-27T00:09:19.109" v="8863" actId="113"/>
        <pc:sldMkLst>
          <pc:docMk/>
          <pc:sldMk cId="3973335809" sldId="26534"/>
        </pc:sldMkLst>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9A5642F2-2A20-4FF3-BC9B-5887A671B783}" dt="2025-06-25T22:38:45.279" v="6872" actId="20577"/>
              <pc2:cmMkLst xmlns:pc2="http://schemas.microsoft.com/office/powerpoint/2019/9/main/command">
                <pc:docMk/>
                <pc:sldMk cId="3973335809" sldId="26534"/>
                <pc2:cmMk id="{2E00A946-7979-4A82-B4CB-BF8B5CEE86F0}"/>
              </pc2:cmMkLst>
            </pc226:cmChg>
            <pc226:cmChg xmlns:pc226="http://schemas.microsoft.com/office/powerpoint/2022/06/main/command" chg="mod">
              <pc226:chgData name="Dilara Ozserim" userId="a9018ce7-b14c-498b-927d-2970901ec373" providerId="ADAL" clId="{9A5642F2-2A20-4FF3-BC9B-5887A671B783}" dt="2025-06-25T22:38:45.279" v="6872" actId="20577"/>
              <pc2:cmMkLst xmlns:pc2="http://schemas.microsoft.com/office/powerpoint/2019/9/main/command">
                <pc:docMk/>
                <pc:sldMk cId="3973335809" sldId="26534"/>
                <pc2:cmMk id="{F57A4983-4143-430A-B6E6-CD880C11F17E}"/>
              </pc2:cmMkLst>
            </pc226:cmChg>
          </p:ext>
        </pc:extLst>
      </pc:sldChg>
      <pc:sldChg chg="modNotesTx">
        <pc:chgData name="Dilara Ozserim" userId="a9018ce7-b14c-498b-927d-2970901ec373" providerId="ADAL" clId="{9A5642F2-2A20-4FF3-BC9B-5887A671B783}" dt="2025-06-27T00:04:31.033" v="8853"/>
        <pc:sldMkLst>
          <pc:docMk/>
          <pc:sldMk cId="1132759170" sldId="26535"/>
        </pc:sldMkLst>
      </pc:sldChg>
      <pc:sldChg chg="modNotesTx">
        <pc:chgData name="Dilara Ozserim" userId="a9018ce7-b14c-498b-927d-2970901ec373" providerId="ADAL" clId="{9A5642F2-2A20-4FF3-BC9B-5887A671B783}" dt="2025-06-05T01:28:06.338" v="616" actId="113"/>
        <pc:sldMkLst>
          <pc:docMk/>
          <pc:sldMk cId="2925910740" sldId="26536"/>
        </pc:sldMkLst>
      </pc:sldChg>
      <pc:sldChg chg="modSp mod">
        <pc:chgData name="Dilara Ozserim" userId="a9018ce7-b14c-498b-927d-2970901ec373" providerId="ADAL" clId="{9A5642F2-2A20-4FF3-BC9B-5887A671B783}" dt="2025-06-05T01:55:22.917" v="1468" actId="1076"/>
        <pc:sldMkLst>
          <pc:docMk/>
          <pc:sldMk cId="2810699122" sldId="26537"/>
        </pc:sldMkLst>
      </pc:sldChg>
      <pc:sldChg chg="modSp mod ord modNotesTx">
        <pc:chgData name="Dilara Ozserim" userId="a9018ce7-b14c-498b-927d-2970901ec373" providerId="ADAL" clId="{9A5642F2-2A20-4FF3-BC9B-5887A671B783}" dt="2025-06-27T00:09:37.966" v="8869" actId="113"/>
        <pc:sldMkLst>
          <pc:docMk/>
          <pc:sldMk cId="2126731475" sldId="26538"/>
        </pc:sldMkLst>
      </pc:sldChg>
      <pc:sldChg chg="modSp mod ord modNotesTx">
        <pc:chgData name="Dilara Ozserim" userId="a9018ce7-b14c-498b-927d-2970901ec373" providerId="ADAL" clId="{9A5642F2-2A20-4FF3-BC9B-5887A671B783}" dt="2025-06-27T00:10:25.503" v="8880" actId="113"/>
        <pc:sldMkLst>
          <pc:docMk/>
          <pc:sldMk cId="3068902981" sldId="26539"/>
        </pc:sldMkLst>
      </pc:sldChg>
      <pc:sldChg chg="ord modNotesTx">
        <pc:chgData name="Dilara Ozserim" userId="a9018ce7-b14c-498b-927d-2970901ec373" providerId="ADAL" clId="{9A5642F2-2A20-4FF3-BC9B-5887A671B783}" dt="2025-06-05T02:02:47.313" v="1525" actId="20577"/>
        <pc:sldMkLst>
          <pc:docMk/>
          <pc:sldMk cId="1431504287" sldId="26540"/>
        </pc:sldMkLst>
      </pc:sldChg>
      <pc:sldChg chg="ord modNotesTx">
        <pc:chgData name="Dilara Ozserim" userId="a9018ce7-b14c-498b-927d-2970901ec373" providerId="ADAL" clId="{9A5642F2-2A20-4FF3-BC9B-5887A671B783}" dt="2025-06-27T00:10:02.633" v="8875" actId="20577"/>
        <pc:sldMkLst>
          <pc:docMk/>
          <pc:sldMk cId="2136211522" sldId="26541"/>
        </pc:sldMkLst>
      </pc:sldChg>
      <pc:sldChg chg="addSp delSp modSp del mod modNotesTx">
        <pc:chgData name="Dilara Ozserim" userId="a9018ce7-b14c-498b-927d-2970901ec373" providerId="ADAL" clId="{9A5642F2-2A20-4FF3-BC9B-5887A671B783}" dt="2025-06-05T02:03:38.301" v="1535" actId="47"/>
        <pc:sldMkLst>
          <pc:docMk/>
          <pc:sldMk cId="1438149733" sldId="26543"/>
        </pc:sldMkLst>
      </pc:sldChg>
      <pc:sldChg chg="addSp delSp modSp mod modNotesTx">
        <pc:chgData name="Dilara Ozserim" userId="a9018ce7-b14c-498b-927d-2970901ec373" providerId="ADAL" clId="{9A5642F2-2A20-4FF3-BC9B-5887A671B783}" dt="2025-06-06T00:12:44.989" v="6294" actId="20577"/>
        <pc:sldMkLst>
          <pc:docMk/>
          <pc:sldMk cId="2125844514" sldId="26545"/>
        </pc:sldMkLst>
      </pc:sldChg>
      <pc:sldChg chg="modSp mod modNotesTx">
        <pc:chgData name="Dilara Ozserim" userId="a9018ce7-b14c-498b-927d-2970901ec373" providerId="ADAL" clId="{9A5642F2-2A20-4FF3-BC9B-5887A671B783}" dt="2025-06-27T00:11:42.568" v="8906" actId="207"/>
        <pc:sldMkLst>
          <pc:docMk/>
          <pc:sldMk cId="931019044" sldId="26546"/>
        </pc:sldMkLst>
      </pc:sldChg>
      <pc:sldChg chg="modSp mod modNotesTx">
        <pc:chgData name="Dilara Ozserim" userId="a9018ce7-b14c-498b-927d-2970901ec373" providerId="ADAL" clId="{9A5642F2-2A20-4FF3-BC9B-5887A671B783}" dt="2025-06-06T00:13:03.909" v="6300" actId="20577"/>
        <pc:sldMkLst>
          <pc:docMk/>
          <pc:sldMk cId="3748668905" sldId="26547"/>
        </pc:sldMkLst>
      </pc:sldChg>
      <pc:sldChg chg="modSp mod modNotesTx">
        <pc:chgData name="Dilara Ozserim" userId="a9018ce7-b14c-498b-927d-2970901ec373" providerId="ADAL" clId="{9A5642F2-2A20-4FF3-BC9B-5887A671B783}" dt="2025-06-27T00:11:59.260" v="8911" actId="115"/>
        <pc:sldMkLst>
          <pc:docMk/>
          <pc:sldMk cId="3658261852" sldId="26548"/>
        </pc:sldMkLst>
      </pc:sldChg>
      <pc:sldChg chg="modSp mod modNotesTx">
        <pc:chgData name="Dilara Ozserim" userId="a9018ce7-b14c-498b-927d-2970901ec373" providerId="ADAL" clId="{9A5642F2-2A20-4FF3-BC9B-5887A671B783}" dt="2025-06-06T00:13:13.268" v="6306" actId="20577"/>
        <pc:sldMkLst>
          <pc:docMk/>
          <pc:sldMk cId="4173783970" sldId="26549"/>
        </pc:sldMkLst>
      </pc:sldChg>
      <pc:sldChg chg="modSp mod modNotesTx">
        <pc:chgData name="Dilara Ozserim" userId="a9018ce7-b14c-498b-927d-2970901ec373" providerId="ADAL" clId="{9A5642F2-2A20-4FF3-BC9B-5887A671B783}" dt="2025-06-06T00:36:29.563" v="6712" actId="20577"/>
        <pc:sldMkLst>
          <pc:docMk/>
          <pc:sldMk cId="1408672908" sldId="26550"/>
        </pc:sldMkLst>
      </pc:sldChg>
      <pc:sldChg chg="modNotesTx">
        <pc:chgData name="Dilara Ozserim" userId="a9018ce7-b14c-498b-927d-2970901ec373" providerId="ADAL" clId="{9A5642F2-2A20-4FF3-BC9B-5887A671B783}" dt="2025-06-06T00:36:35.802" v="6713" actId="20577"/>
        <pc:sldMkLst>
          <pc:docMk/>
          <pc:sldMk cId="1193542628" sldId="26551"/>
        </pc:sldMkLst>
      </pc:sldChg>
      <pc:sldChg chg="modSp add mod modNotesTx">
        <pc:chgData name="Dilara Ozserim" userId="a9018ce7-b14c-498b-927d-2970901ec373" providerId="ADAL" clId="{9A5642F2-2A20-4FF3-BC9B-5887A671B783}" dt="2025-06-06T00:13:18.542" v="6307" actId="1076"/>
        <pc:sldMkLst>
          <pc:docMk/>
          <pc:sldMk cId="454460600" sldId="26552"/>
        </pc:sldMkLst>
      </pc:sldChg>
      <pc:sldChg chg="del">
        <pc:chgData name="Dilara Ozserim" userId="a9018ce7-b14c-498b-927d-2970901ec373" providerId="ADAL" clId="{9A5642F2-2A20-4FF3-BC9B-5887A671B783}" dt="2025-06-05T03:53:43.660" v="3111" actId="47"/>
        <pc:sldMkLst>
          <pc:docMk/>
          <pc:sldMk cId="1695765959" sldId="26552"/>
        </pc:sldMkLst>
      </pc:sldChg>
      <pc:sldChg chg="modNotesTx">
        <pc:chgData name="Dilara Ozserim" userId="a9018ce7-b14c-498b-927d-2970901ec373" providerId="ADAL" clId="{9A5642F2-2A20-4FF3-BC9B-5887A671B783}" dt="2025-06-06T00:36:42.665" v="6715" actId="20577"/>
        <pc:sldMkLst>
          <pc:docMk/>
          <pc:sldMk cId="3658119184" sldId="26553"/>
        </pc:sldMkLst>
      </pc:sldChg>
      <pc:sldChg chg="modNotesTx">
        <pc:chgData name="Dilara Ozserim" userId="a9018ce7-b14c-498b-927d-2970901ec373" providerId="ADAL" clId="{9A5642F2-2A20-4FF3-BC9B-5887A671B783}" dt="2025-06-05T04:01:50.685" v="3271"/>
        <pc:sldMkLst>
          <pc:docMk/>
          <pc:sldMk cId="3816612417" sldId="26554"/>
        </pc:sldMkLst>
      </pc:sldChg>
      <pc:sldChg chg="modNotesTx">
        <pc:chgData name="Dilara Ozserim" userId="a9018ce7-b14c-498b-927d-2970901ec373" providerId="ADAL" clId="{9A5642F2-2A20-4FF3-BC9B-5887A671B783}" dt="2025-06-06T00:37:19.067" v="6716" actId="20577"/>
        <pc:sldMkLst>
          <pc:docMk/>
          <pc:sldMk cId="861669093" sldId="26555"/>
        </pc:sldMkLst>
      </pc:sldChg>
      <pc:sldChg chg="modNotesTx">
        <pc:chgData name="Dilara Ozserim" userId="a9018ce7-b14c-498b-927d-2970901ec373" providerId="ADAL" clId="{9A5642F2-2A20-4FF3-BC9B-5887A671B783}" dt="2025-06-06T00:37:23.683" v="6717" actId="20577"/>
        <pc:sldMkLst>
          <pc:docMk/>
          <pc:sldMk cId="2999847748" sldId="26556"/>
        </pc:sldMkLst>
      </pc:sldChg>
      <pc:sldChg chg="del modNotesTx">
        <pc:chgData name="Dilara Ozserim" userId="a9018ce7-b14c-498b-927d-2970901ec373" providerId="ADAL" clId="{9A5642F2-2A20-4FF3-BC9B-5887A671B783}" dt="2025-06-05T02:23:52.419" v="2372" actId="47"/>
        <pc:sldMkLst>
          <pc:docMk/>
          <pc:sldMk cId="1506850623" sldId="26557"/>
        </pc:sldMkLst>
      </pc:sldChg>
      <pc:sldChg chg="add modNotesTx">
        <pc:chgData name="Dilara Ozserim" userId="a9018ce7-b14c-498b-927d-2970901ec373" providerId="ADAL" clId="{9A5642F2-2A20-4FF3-BC9B-5887A671B783}" dt="2025-06-05T02:24:25.490" v="2428" actId="113"/>
        <pc:sldMkLst>
          <pc:docMk/>
          <pc:sldMk cId="2687234270" sldId="26557"/>
        </pc:sldMkLst>
      </pc:sldChg>
      <pc:sldChg chg="add modNotesTx">
        <pc:chgData name="Dilara Ozserim" userId="a9018ce7-b14c-498b-927d-2970901ec373" providerId="ADAL" clId="{9A5642F2-2A20-4FF3-BC9B-5887A671B783}" dt="2025-06-06T00:30:15.045" v="6421" actId="20577"/>
        <pc:sldMkLst>
          <pc:docMk/>
          <pc:sldMk cId="620133146" sldId="26558"/>
        </pc:sldMkLst>
      </pc:sldChg>
      <pc:sldChg chg="modSp del mod modNotesTx">
        <pc:chgData name="Dilara Ozserim" userId="a9018ce7-b14c-498b-927d-2970901ec373" providerId="ADAL" clId="{9A5642F2-2A20-4FF3-BC9B-5887A671B783}" dt="2025-06-05T02:23:52.419" v="2372" actId="47"/>
        <pc:sldMkLst>
          <pc:docMk/>
          <pc:sldMk cId="2853880773" sldId="26558"/>
        </pc:sldMkLst>
      </pc:sldChg>
      <pc:sldChg chg="addSp delSp modSp mod ord">
        <pc:chgData name="Dilara Ozserim" userId="a9018ce7-b14c-498b-927d-2970901ec373" providerId="ADAL" clId="{9A5642F2-2A20-4FF3-BC9B-5887A671B783}" dt="2025-06-27T00:20:14.980" v="8955" actId="13926"/>
        <pc:sldMkLst>
          <pc:docMk/>
          <pc:sldMk cId="711672731" sldId="26559"/>
        </pc:sldMkLst>
      </pc:sldChg>
      <pc:sldChg chg="modSp mod ord modNotesTx">
        <pc:chgData name="Dilara Ozserim" userId="a9018ce7-b14c-498b-927d-2970901ec373" providerId="ADAL" clId="{9A5642F2-2A20-4FF3-BC9B-5887A671B783}" dt="2025-06-05T03:46:19.215" v="2924" actId="113"/>
        <pc:sldMkLst>
          <pc:docMk/>
          <pc:sldMk cId="4165450754" sldId="26560"/>
        </pc:sldMkLst>
      </pc:sldChg>
      <pc:sldChg chg="modSp mod ord modNotesTx">
        <pc:chgData name="Dilara Ozserim" userId="a9018ce7-b14c-498b-927d-2970901ec373" providerId="ADAL" clId="{9A5642F2-2A20-4FF3-BC9B-5887A671B783}" dt="2025-06-27T00:19:29.566" v="8951" actId="3626"/>
        <pc:sldMkLst>
          <pc:docMk/>
          <pc:sldMk cId="2454632483" sldId="26561"/>
        </pc:sldMkLst>
      </pc:sldChg>
      <pc:sldChg chg="add del modTransition">
        <pc:chgData name="Dilara Ozserim" userId="a9018ce7-b14c-498b-927d-2970901ec373" providerId="ADAL" clId="{9A5642F2-2A20-4FF3-BC9B-5887A671B783}" dt="2025-06-04T03:51:50.171" v="218" actId="47"/>
        <pc:sldMkLst>
          <pc:docMk/>
          <pc:sldMk cId="3198534206" sldId="26562"/>
        </pc:sldMkLst>
      </pc:sldChg>
      <pc:sldChg chg="addSp delSp modSp add mod">
        <pc:chgData name="Dilara Ozserim" userId="a9018ce7-b14c-498b-927d-2970901ec373" providerId="ADAL" clId="{9A5642F2-2A20-4FF3-BC9B-5887A671B783}" dt="2025-06-06T00:30:54.464" v="6442" actId="20577"/>
        <pc:sldMkLst>
          <pc:docMk/>
          <pc:sldMk cId="718966259" sldId="26563"/>
        </pc:sldMkLst>
      </pc:sldChg>
      <pc:sldChg chg="add del">
        <pc:chgData name="Dilara Ozserim" userId="a9018ce7-b14c-498b-927d-2970901ec373" providerId="ADAL" clId="{9A5642F2-2A20-4FF3-BC9B-5887A671B783}" dt="2025-06-05T02:25:09.664" v="2429" actId="47"/>
        <pc:sldMkLst>
          <pc:docMk/>
          <pc:sldMk cId="1996449379" sldId="26563"/>
        </pc:sldMkLst>
      </pc:sldChg>
      <pc:sldChg chg="add del">
        <pc:chgData name="Dilara Ozserim" userId="a9018ce7-b14c-498b-927d-2970901ec373" providerId="ADAL" clId="{9A5642F2-2A20-4FF3-BC9B-5887A671B783}" dt="2025-06-05T02:25:09.664" v="2429" actId="47"/>
        <pc:sldMkLst>
          <pc:docMk/>
          <pc:sldMk cId="2769497147" sldId="26564"/>
        </pc:sldMkLst>
      </pc:sldChg>
      <pc:sldChg chg="add del modNotesTx">
        <pc:chgData name="Dilara Ozserim" userId="a9018ce7-b14c-498b-927d-2970901ec373" providerId="ADAL" clId="{9A5642F2-2A20-4FF3-BC9B-5887A671B783}" dt="2025-06-05T02:25:35.101" v="2440" actId="113"/>
        <pc:sldMkLst>
          <pc:docMk/>
          <pc:sldMk cId="3715327495" sldId="26564"/>
        </pc:sldMkLst>
      </pc:sldChg>
      <pc:sldChg chg="modSp add del mod modNotesTx">
        <pc:chgData name="Dilara Ozserim" userId="a9018ce7-b14c-498b-927d-2970901ec373" providerId="ADAL" clId="{9A5642F2-2A20-4FF3-BC9B-5887A671B783}" dt="2025-06-05T02:25:09.664" v="2429" actId="47"/>
        <pc:sldMkLst>
          <pc:docMk/>
          <pc:sldMk cId="2067541002" sldId="26565"/>
        </pc:sldMkLst>
      </pc:sldChg>
      <pc:sldChg chg="add modNotesTx">
        <pc:chgData name="Dilara Ozserim" userId="a9018ce7-b14c-498b-927d-2970901ec373" providerId="ADAL" clId="{9A5642F2-2A20-4FF3-BC9B-5887A671B783}" dt="2025-06-06T00:31:17.247" v="6475" actId="20577"/>
        <pc:sldMkLst>
          <pc:docMk/>
          <pc:sldMk cId="3148344722" sldId="26565"/>
        </pc:sldMkLst>
      </pc:sldChg>
      <pc:sldChg chg="modSp add mod modNotesTx">
        <pc:chgData name="Dilara Ozserim" userId="a9018ce7-b14c-498b-927d-2970901ec373" providerId="ADAL" clId="{9A5642F2-2A20-4FF3-BC9B-5887A671B783}" dt="2025-06-27T00:12:52.120" v="8945" actId="20577"/>
        <pc:sldMkLst>
          <pc:docMk/>
          <pc:sldMk cId="332335293" sldId="26566"/>
        </pc:sldMkLst>
      </pc:sldChg>
      <pc:sldChg chg="add del">
        <pc:chgData name="Dilara Ozserim" userId="a9018ce7-b14c-498b-927d-2970901ec373" providerId="ADAL" clId="{9A5642F2-2A20-4FF3-BC9B-5887A671B783}" dt="2025-06-05T02:14:31.524" v="1706" actId="47"/>
        <pc:sldMkLst>
          <pc:docMk/>
          <pc:sldMk cId="684578547" sldId="26566"/>
        </pc:sldMkLst>
      </pc:sldChg>
      <pc:sldChg chg="addSp delSp modSp new del mod ord">
        <pc:chgData name="Dilara Ozserim" userId="a9018ce7-b14c-498b-927d-2970901ec373" providerId="ADAL" clId="{9A5642F2-2A20-4FF3-BC9B-5887A671B783}" dt="2025-06-05T01:40:24.120" v="730" actId="47"/>
        <pc:sldMkLst>
          <pc:docMk/>
          <pc:sldMk cId="2610154615" sldId="26566"/>
        </pc:sldMkLst>
      </pc:sldChg>
      <pc:sldChg chg="addSp delSp modSp add del mod">
        <pc:chgData name="Dilara Ozserim" userId="a9018ce7-b14c-498b-927d-2970901ec373" providerId="ADAL" clId="{9A5642F2-2A20-4FF3-BC9B-5887A671B783}" dt="2025-06-05T01:40:24.120" v="730" actId="47"/>
        <pc:sldMkLst>
          <pc:docMk/>
          <pc:sldMk cId="599107986" sldId="26567"/>
        </pc:sldMkLst>
      </pc:sldChg>
      <pc:sldChg chg="add del">
        <pc:chgData name="Dilara Ozserim" userId="a9018ce7-b14c-498b-927d-2970901ec373" providerId="ADAL" clId="{9A5642F2-2A20-4FF3-BC9B-5887A671B783}" dt="2025-06-05T02:14:31.524" v="1706" actId="47"/>
        <pc:sldMkLst>
          <pc:docMk/>
          <pc:sldMk cId="2858580027" sldId="26567"/>
        </pc:sldMkLst>
      </pc:sldChg>
      <pc:sldChg chg="addSp delSp modSp add mod modNotesTx">
        <pc:chgData name="Dilara Ozserim" userId="a9018ce7-b14c-498b-927d-2970901ec373" providerId="ADAL" clId="{9A5642F2-2A20-4FF3-BC9B-5887A671B783}" dt="2025-06-06T00:16:16.868" v="6321" actId="164"/>
        <pc:sldMkLst>
          <pc:docMk/>
          <pc:sldMk cId="3822005518" sldId="26567"/>
        </pc:sldMkLst>
      </pc:sldChg>
      <pc:sldChg chg="modSp add mod modNotesTx">
        <pc:chgData name="Dilara Ozserim" userId="a9018ce7-b14c-498b-927d-2970901ec373" providerId="ADAL" clId="{9A5642F2-2A20-4FF3-BC9B-5887A671B783}" dt="2025-06-06T00:16:23.693" v="6322" actId="207"/>
        <pc:sldMkLst>
          <pc:docMk/>
          <pc:sldMk cId="2542137506" sldId="26568"/>
        </pc:sldMkLst>
      </pc:sldChg>
      <pc:sldChg chg="add del">
        <pc:chgData name="Dilara Ozserim" userId="a9018ce7-b14c-498b-927d-2970901ec373" providerId="ADAL" clId="{9A5642F2-2A20-4FF3-BC9B-5887A671B783}" dt="2025-06-05T02:14:31.524" v="1706" actId="47"/>
        <pc:sldMkLst>
          <pc:docMk/>
          <pc:sldMk cId="3069592029" sldId="26568"/>
        </pc:sldMkLst>
      </pc:sldChg>
      <pc:sldChg chg="addSp delSp modSp add del mod">
        <pc:chgData name="Dilara Ozserim" userId="a9018ce7-b14c-498b-927d-2970901ec373" providerId="ADAL" clId="{9A5642F2-2A20-4FF3-BC9B-5887A671B783}" dt="2025-06-05T01:40:24.120" v="730" actId="47"/>
        <pc:sldMkLst>
          <pc:docMk/>
          <pc:sldMk cId="3868091884" sldId="26568"/>
        </pc:sldMkLst>
      </pc:sldChg>
      <pc:sldChg chg="modSp add del mod modNotesTx">
        <pc:chgData name="Dilara Ozserim" userId="a9018ce7-b14c-498b-927d-2970901ec373" providerId="ADAL" clId="{9A5642F2-2A20-4FF3-BC9B-5887A671B783}" dt="2025-06-05T01:40:24.120" v="730" actId="47"/>
        <pc:sldMkLst>
          <pc:docMk/>
          <pc:sldMk cId="128122936" sldId="26569"/>
        </pc:sldMkLst>
      </pc:sldChg>
      <pc:sldChg chg="add del">
        <pc:chgData name="Dilara Ozserim" userId="a9018ce7-b14c-498b-927d-2970901ec373" providerId="ADAL" clId="{9A5642F2-2A20-4FF3-BC9B-5887A671B783}" dt="2025-06-05T02:14:31.524" v="1706" actId="47"/>
        <pc:sldMkLst>
          <pc:docMk/>
          <pc:sldMk cId="388008381" sldId="26569"/>
        </pc:sldMkLst>
      </pc:sldChg>
      <pc:sldChg chg="add modNotesTx">
        <pc:chgData name="Dilara Ozserim" userId="a9018ce7-b14c-498b-927d-2970901ec373" providerId="ADAL" clId="{9A5642F2-2A20-4FF3-BC9B-5887A671B783}" dt="2025-06-05T02:15:34.248" v="1792"/>
        <pc:sldMkLst>
          <pc:docMk/>
          <pc:sldMk cId="629162604" sldId="26569"/>
        </pc:sldMkLst>
      </pc:sldChg>
      <pc:sldChg chg="add del">
        <pc:chgData name="Dilara Ozserim" userId="a9018ce7-b14c-498b-927d-2970901ec373" providerId="ADAL" clId="{9A5642F2-2A20-4FF3-BC9B-5887A671B783}" dt="2025-06-05T02:03:43.586" v="1536" actId="47"/>
        <pc:sldMkLst>
          <pc:docMk/>
          <pc:sldMk cId="1896410830" sldId="26570"/>
        </pc:sldMkLst>
      </pc:sldChg>
      <pc:sldChg chg="addSp delSp modSp add mod ord modNotesTx">
        <pc:chgData name="Dilara Ozserim" userId="a9018ce7-b14c-498b-927d-2970901ec373" providerId="ADAL" clId="{9A5642F2-2A20-4FF3-BC9B-5887A671B783}" dt="2025-06-05T23:30:20.246" v="5814" actId="20577"/>
        <pc:sldMkLst>
          <pc:docMk/>
          <pc:sldMk cId="2641830815" sldId="26571"/>
        </pc:sldMkLst>
      </pc:sldChg>
      <pc:sldChg chg="addSp delSp modSp new mod modClrScheme chgLayout modNotesTx">
        <pc:chgData name="Dilara Ozserim" userId="a9018ce7-b14c-498b-927d-2970901ec373" providerId="ADAL" clId="{9A5642F2-2A20-4FF3-BC9B-5887A671B783}" dt="2025-06-25T22:37:53.947" v="6871" actId="20577"/>
        <pc:sldMkLst>
          <pc:docMk/>
          <pc:sldMk cId="3505334343" sldId="26572"/>
        </pc:sldMkLst>
      </pc:sldChg>
      <pc:sldChg chg="delSp modSp add del mod ord modNotesTx">
        <pc:chgData name="Dilara Ozserim" userId="a9018ce7-b14c-498b-927d-2970901ec373" providerId="ADAL" clId="{9A5642F2-2A20-4FF3-BC9B-5887A671B783}" dt="2025-06-05T23:45:00.026" v="6246" actId="47"/>
        <pc:sldMkLst>
          <pc:docMk/>
          <pc:sldMk cId="1228597795" sldId="26573"/>
        </pc:sldMkLst>
      </pc:sldChg>
      <pc:sldChg chg="modSp add mod modNotesTx">
        <pc:chgData name="Dilara Ozserim" userId="a9018ce7-b14c-498b-927d-2970901ec373" providerId="ADAL" clId="{9A5642F2-2A20-4FF3-BC9B-5887A671B783}" dt="2025-06-05T02:06:33.264" v="1617" actId="20577"/>
        <pc:sldMkLst>
          <pc:docMk/>
          <pc:sldMk cId="3313033567" sldId="26574"/>
        </pc:sldMkLst>
      </pc:sldChg>
      <pc:sldChg chg="addSp delSp modSp add mod modNotesTx">
        <pc:chgData name="Dilara Ozserim" userId="a9018ce7-b14c-498b-927d-2970901ec373" providerId="ADAL" clId="{9A5642F2-2A20-4FF3-BC9B-5887A671B783}" dt="2025-06-27T00:12:24.322" v="8919" actId="115"/>
        <pc:sldMkLst>
          <pc:docMk/>
          <pc:sldMk cId="3503179954" sldId="26575"/>
        </pc:sldMkLst>
      </pc:sldChg>
      <pc:sldChg chg="addSp delSp modSp new mod ord modNotesTx">
        <pc:chgData name="Dilara Ozserim" userId="a9018ce7-b14c-498b-927d-2970901ec373" providerId="ADAL" clId="{9A5642F2-2A20-4FF3-BC9B-5887A671B783}" dt="2025-06-05T05:34:50.389" v="5700"/>
        <pc:sldMkLst>
          <pc:docMk/>
          <pc:sldMk cId="2779959483" sldId="26576"/>
        </pc:sldMkLst>
      </pc:sldChg>
      <pc:sldChg chg="addSp delSp modSp new del mod modNotesTx">
        <pc:chgData name="Dilara Ozserim" userId="a9018ce7-b14c-498b-927d-2970901ec373" providerId="ADAL" clId="{9A5642F2-2A20-4FF3-BC9B-5887A671B783}" dt="2025-06-05T02:18:52.585" v="2368" actId="47"/>
        <pc:sldMkLst>
          <pc:docMk/>
          <pc:sldMk cId="2784637994" sldId="26576"/>
        </pc:sldMkLst>
      </pc:sldChg>
      <pc:sldChg chg="addSp modSp new mod modNotesTx">
        <pc:chgData name="Dilara Ozserim" userId="a9018ce7-b14c-498b-927d-2970901ec373" providerId="ADAL" clId="{9A5642F2-2A20-4FF3-BC9B-5887A671B783}" dt="2025-06-05T03:52:01.061" v="3107" actId="20577"/>
        <pc:sldMkLst>
          <pc:docMk/>
          <pc:sldMk cId="241346628" sldId="26577"/>
        </pc:sldMkLst>
      </pc:sldChg>
      <pc:sldChg chg="modSp add mod modNotesTx">
        <pc:chgData name="Dilara Ozserim" userId="a9018ce7-b14c-498b-927d-2970901ec373" providerId="ADAL" clId="{9A5642F2-2A20-4FF3-BC9B-5887A671B783}" dt="2025-06-05T03:45:54.001" v="2918" actId="20577"/>
        <pc:sldMkLst>
          <pc:docMk/>
          <pc:sldMk cId="474836010" sldId="26578"/>
        </pc:sldMkLst>
      </pc:sldChg>
      <pc:sldChg chg="addSp delSp modSp new mod ord modClrScheme chgLayout modNotesTx">
        <pc:chgData name="Dilara Ozserim" userId="a9018ce7-b14c-498b-927d-2970901ec373" providerId="ADAL" clId="{9A5642F2-2A20-4FF3-BC9B-5887A671B783}" dt="2025-06-05T05:35:03.159" v="5702" actId="20577"/>
        <pc:sldMkLst>
          <pc:docMk/>
          <pc:sldMk cId="1331741044" sldId="26579"/>
        </pc:sldMkLst>
      </pc:sldChg>
      <pc:sldChg chg="new del">
        <pc:chgData name="Dilara Ozserim" userId="a9018ce7-b14c-498b-927d-2970901ec373" providerId="ADAL" clId="{9A5642F2-2A20-4FF3-BC9B-5887A671B783}" dt="2025-06-05T04:33:26.282" v="4065" actId="47"/>
        <pc:sldMkLst>
          <pc:docMk/>
          <pc:sldMk cId="2312562198" sldId="26580"/>
        </pc:sldMkLst>
      </pc:sldChg>
      <pc:sldChg chg="add del modNotesTx">
        <pc:chgData name="Dilara Ozserim" userId="a9018ce7-b14c-498b-927d-2970901ec373" providerId="ADAL" clId="{9A5642F2-2A20-4FF3-BC9B-5887A671B783}" dt="2025-06-05T04:30:06.655" v="4063" actId="47"/>
        <pc:sldMkLst>
          <pc:docMk/>
          <pc:sldMk cId="3390454304" sldId="26580"/>
        </pc:sldMkLst>
      </pc:sldChg>
      <pc:sldChg chg="addSp delSp modSp new mod modNotesTx">
        <pc:chgData name="Dilara Ozserim" userId="a9018ce7-b14c-498b-927d-2970901ec373" providerId="ADAL" clId="{9A5642F2-2A20-4FF3-BC9B-5887A671B783}" dt="2025-06-26T00:06:27.340" v="8650" actId="1076"/>
        <pc:sldMkLst>
          <pc:docMk/>
          <pc:sldMk cId="4059697599" sldId="26580"/>
        </pc:sldMkLst>
      </pc:sldChg>
      <pc:sldChg chg="new del">
        <pc:chgData name="Dilara Ozserim" userId="a9018ce7-b14c-498b-927d-2970901ec373" providerId="ADAL" clId="{9A5642F2-2A20-4FF3-BC9B-5887A671B783}" dt="2025-06-05T23:17:47.151" v="5704" actId="47"/>
        <pc:sldMkLst>
          <pc:docMk/>
          <pc:sldMk cId="1561596106" sldId="26581"/>
        </pc:sldMkLst>
      </pc:sldChg>
      <pc:sldChg chg="modSp new mod modNotesTx">
        <pc:chgData name="Dilara Ozserim" userId="a9018ce7-b14c-498b-927d-2970901ec373" providerId="ADAL" clId="{9A5642F2-2A20-4FF3-BC9B-5887A671B783}" dt="2025-06-26T23:50:44.855" v="8716" actId="20577"/>
        <pc:sldMkLst>
          <pc:docMk/>
          <pc:sldMk cId="2803127111" sldId="26581"/>
        </pc:sldMkLst>
      </pc:sldChg>
      <pc:sldChg chg="addSp delSp modSp add del mod">
        <pc:chgData name="Dilara Ozserim" userId="a9018ce7-b14c-498b-927d-2970901ec373" providerId="ADAL" clId="{9A5642F2-2A20-4FF3-BC9B-5887A671B783}" dt="2025-06-05T04:48:01.700" v="4547" actId="47"/>
        <pc:sldMkLst>
          <pc:docMk/>
          <pc:sldMk cId="4195334982" sldId="26581"/>
        </pc:sldMkLst>
      </pc:sldChg>
      <pc:sldChg chg="delSp modSp add mod modNotesTx">
        <pc:chgData name="Dilara Ozserim" userId="a9018ce7-b14c-498b-927d-2970901ec373" providerId="ADAL" clId="{9A5642F2-2A20-4FF3-BC9B-5887A671B783}" dt="2025-06-05T23:43:24.233" v="6231" actId="20577"/>
        <pc:sldMkLst>
          <pc:docMk/>
          <pc:sldMk cId="3539050764" sldId="26582"/>
        </pc:sldMkLst>
      </pc:sldChg>
      <pc:sldChg chg="modSp add mod modNotesTx">
        <pc:chgData name="Dilara Ozserim" userId="a9018ce7-b14c-498b-927d-2970901ec373" providerId="ADAL" clId="{9A5642F2-2A20-4FF3-BC9B-5887A671B783}" dt="2025-06-05T23:46:28.146" v="6282"/>
        <pc:sldMkLst>
          <pc:docMk/>
          <pc:sldMk cId="1122473051" sldId="26583"/>
        </pc:sldMkLst>
      </pc:sldChg>
      <pc:sldChg chg="add">
        <pc:chgData name="Dilara Ozserim" userId="a9018ce7-b14c-498b-927d-2970901ec373" providerId="ADAL" clId="{9A5642F2-2A20-4FF3-BC9B-5887A671B783}" dt="2025-06-06T00:10:10.529" v="6293"/>
        <pc:sldMkLst>
          <pc:docMk/>
          <pc:sldMk cId="703523207" sldId="26584"/>
        </pc:sldMkLst>
      </pc:sldChg>
      <pc:sldChg chg="modSp add mod modNotesTx">
        <pc:chgData name="Dilara Ozserim" userId="a9018ce7-b14c-498b-927d-2970901ec373" providerId="ADAL" clId="{9A5642F2-2A20-4FF3-BC9B-5887A671B783}" dt="2025-06-06T00:15:14.045" v="6313" actId="20577"/>
        <pc:sldMkLst>
          <pc:docMk/>
          <pc:sldMk cId="3561462109" sldId="26585"/>
        </pc:sldMkLst>
      </pc:sldChg>
      <pc:sldChg chg="modSp add mod modNotesTx">
        <pc:chgData name="Dilara Ozserim" userId="a9018ce7-b14c-498b-927d-2970901ec373" providerId="ADAL" clId="{9A5642F2-2A20-4FF3-BC9B-5887A671B783}" dt="2025-06-06T00:17:19.617" v="6330" actId="20577"/>
        <pc:sldMkLst>
          <pc:docMk/>
          <pc:sldMk cId="215005981" sldId="26586"/>
        </pc:sldMkLst>
      </pc:sldChg>
      <pc:sldChg chg="modSp add mod modNotesTx">
        <pc:chgData name="Dilara Ozserim" userId="a9018ce7-b14c-498b-927d-2970901ec373" providerId="ADAL" clId="{9A5642F2-2A20-4FF3-BC9B-5887A671B783}" dt="2025-06-06T00:32:12.003" v="6486" actId="20577"/>
        <pc:sldMkLst>
          <pc:docMk/>
          <pc:sldMk cId="2496488158" sldId="26587"/>
        </pc:sldMkLst>
      </pc:sldChg>
      <pc:sldChg chg="modSp new mod modNotesTx">
        <pc:chgData name="Dilara Ozserim" userId="a9018ce7-b14c-498b-927d-2970901ec373" providerId="ADAL" clId="{9A5642F2-2A20-4FF3-BC9B-5887A671B783}" dt="2025-06-06T01:00:58.244" v="6760"/>
        <pc:sldMkLst>
          <pc:docMk/>
          <pc:sldMk cId="4065360937" sldId="26588"/>
        </pc:sldMkLst>
      </pc:sldChg>
      <pc:sldChg chg="add">
        <pc:chgData name="Dilara Ozserim" userId="a9018ce7-b14c-498b-927d-2970901ec373" providerId="ADAL" clId="{9A5642F2-2A20-4FF3-BC9B-5887A671B783}" dt="2025-06-11T05:03:10.726" v="6778"/>
        <pc:sldMkLst>
          <pc:docMk/>
          <pc:sldMk cId="1634432697" sldId="26589"/>
        </pc:sldMkLst>
      </pc:sldChg>
      <pc:sldChg chg="modSp mod">
        <pc:chgData name="Dilara Ozserim" userId="a9018ce7-b14c-498b-927d-2970901ec373" providerId="ADAL" clId="{9A5642F2-2A20-4FF3-BC9B-5887A671B783}" dt="2025-06-27T00:24:13.874" v="8964" actId="404"/>
        <pc:sldMkLst>
          <pc:docMk/>
          <pc:sldMk cId="1241029945" sldId="26590"/>
        </pc:sldMkLst>
      </pc:sldChg>
      <pc:sldChg chg="del">
        <pc:chgData name="Dilara Ozserim" userId="a9018ce7-b14c-498b-927d-2970901ec373" providerId="ADAL" clId="{9A5642F2-2A20-4FF3-BC9B-5887A671B783}" dt="2025-06-26T00:27:35.403" v="8651" actId="47"/>
        <pc:sldMkLst>
          <pc:docMk/>
          <pc:sldMk cId="2573525209" sldId="26591"/>
        </pc:sldMkLst>
      </pc:sldChg>
      <pc:sldChg chg="addSp delSp modSp new mod modNotesTx">
        <pc:chgData name="Dilara Ozserim" userId="a9018ce7-b14c-498b-927d-2970901ec373" providerId="ADAL" clId="{9A5642F2-2A20-4FF3-BC9B-5887A671B783}" dt="2025-06-25T23:39:51.178" v="8133" actId="20577"/>
        <pc:sldMkLst>
          <pc:docMk/>
          <pc:sldMk cId="65158339" sldId="26592"/>
        </pc:sldMkLst>
      </pc:sldChg>
      <pc:sldChg chg="addSp delSp modSp new mod modNotesTx">
        <pc:chgData name="Dilara Ozserim" userId="a9018ce7-b14c-498b-927d-2970901ec373" providerId="ADAL" clId="{9A5642F2-2A20-4FF3-BC9B-5887A671B783}" dt="2025-06-25T23:56:49.460" v="8633" actId="1076"/>
        <pc:sldMkLst>
          <pc:docMk/>
          <pc:sldMk cId="3137034154" sldId="26593"/>
        </pc:sldMkLst>
      </pc:sldChg>
      <pc:sldMasterChg chg="delSldLayout">
        <pc:chgData name="Dilara Ozserim" userId="a9018ce7-b14c-498b-927d-2970901ec373" providerId="ADAL" clId="{9A5642F2-2A20-4FF3-BC9B-5887A671B783}" dt="2025-06-11T05:03:08.545" v="6777" actId="47"/>
        <pc:sldMasterMkLst>
          <pc:docMk/>
          <pc:sldMasterMk cId="4123316428" sldId="2147483660"/>
        </pc:sldMasterMkLst>
        <pc:sldLayoutChg chg="del">
          <pc:chgData name="Dilara Ozserim" userId="a9018ce7-b14c-498b-927d-2970901ec373" providerId="ADAL" clId="{9A5642F2-2A20-4FF3-BC9B-5887A671B783}" dt="2025-06-11T05:03:08.545" v="6777" actId="47"/>
          <pc:sldLayoutMkLst>
            <pc:docMk/>
            <pc:sldMasterMk cId="4123316428" sldId="2147483660"/>
            <pc:sldLayoutMk cId="1660365692" sldId="2147483747"/>
          </pc:sldLayoutMkLst>
        </pc:sldLayoutChg>
      </pc:sldMasterChg>
    </pc:docChg>
  </pc:docChgLst>
  <pc:docChgLst>
    <pc:chgData name="Dilara Ozserim" userId="a9018ce7-b14c-498b-927d-2970901ec373" providerId="ADAL" clId="{91E46844-998B-47EB-9FC1-41FFCDAF029A}"/>
    <pc:docChg chg="modSld">
      <pc:chgData name="Dilara Ozserim" userId="a9018ce7-b14c-498b-927d-2970901ec373" providerId="ADAL" clId="{91E46844-998B-47EB-9FC1-41FFCDAF029A}" dt="2025-07-01T03:16:54.630" v="3" actId="20577"/>
      <pc:docMkLst>
        <pc:docMk/>
      </pc:docMkLst>
      <pc:sldChg chg="modSp mod">
        <pc:chgData name="Dilara Ozserim" userId="a9018ce7-b14c-498b-927d-2970901ec373" providerId="ADAL" clId="{91E46844-998B-47EB-9FC1-41FFCDAF029A}" dt="2025-07-01T03:16:54.630" v="3" actId="20577"/>
        <pc:sldMkLst>
          <pc:docMk/>
          <pc:sldMk cId="2212264922" sldId="26505"/>
        </pc:sldMkLst>
      </pc:sldChg>
    </pc:docChg>
  </pc:docChgLst>
  <pc:docChgLst>
    <pc:chgData name="Kyra Rose" userId="S::kyra.rose@det.nsw.edu.au::e07a1653-7d96-4136-a464-a8f8d6b7e062" providerId="AD" clId="Web-{5323E8C2-DEC9-62B0-25A9-00BF6FAC2841}"/>
    <pc:docChg chg="mod">
      <pc:chgData name="Kyra Rose" userId="S::kyra.rose@det.nsw.edu.au::e07a1653-7d96-4136-a464-a8f8d6b7e062" providerId="AD" clId="Web-{5323E8C2-DEC9-62B0-25A9-00BF6FAC2841}" dt="2025-05-14T22:07:11.679" v="0"/>
      <pc:docMkLst>
        <pc:docMk/>
      </pc:docMkLst>
    </pc:docChg>
  </pc:docChgLst>
  <pc:docChgLst>
    <pc:chgData name="Dilara Ozserim" userId="a9018ce7-b14c-498b-927d-2970901ec373" providerId="ADAL" clId="{D469B72E-6336-49B1-88DA-4253DD6A8EAC}"/>
    <pc:docChg chg="custSel modSld">
      <pc:chgData name="Dilara Ozserim" userId="a9018ce7-b14c-498b-927d-2970901ec373" providerId="ADAL" clId="{D469B72E-6336-49B1-88DA-4253DD6A8EAC}" dt="2025-07-01T05:15:31.822" v="131" actId="20577"/>
      <pc:docMkLst>
        <pc:docMk/>
      </pc:docMkLst>
      <pc:sldChg chg="modNotesTx">
        <pc:chgData name="Dilara Ozserim" userId="a9018ce7-b14c-498b-927d-2970901ec373" providerId="ADAL" clId="{D469B72E-6336-49B1-88DA-4253DD6A8EAC}" dt="2025-07-01T05:15:31.822" v="131" actId="20577"/>
        <pc:sldMkLst>
          <pc:docMk/>
          <pc:sldMk cId="2212264922" sldId="26505"/>
        </pc:sldMkLst>
      </pc:sldChg>
      <pc:sldChg chg="modNotesTx">
        <pc:chgData name="Dilara Ozserim" userId="a9018ce7-b14c-498b-927d-2970901ec373" providerId="ADAL" clId="{D469B72E-6336-49B1-88DA-4253DD6A8EAC}" dt="2025-07-01T04:57:51.408" v="53" actId="20577"/>
        <pc:sldMkLst>
          <pc:docMk/>
          <pc:sldMk cId="1132759170" sldId="26535"/>
        </pc:sldMkLst>
      </pc:sldChg>
      <pc:sldChg chg="modNotesTx">
        <pc:chgData name="Dilara Ozserim" userId="a9018ce7-b14c-498b-927d-2970901ec373" providerId="ADAL" clId="{D469B72E-6336-49B1-88DA-4253DD6A8EAC}" dt="2025-07-01T04:57:58.590" v="56" actId="20577"/>
        <pc:sldMkLst>
          <pc:docMk/>
          <pc:sldMk cId="2925910740" sldId="26536"/>
        </pc:sldMkLst>
      </pc:sldChg>
      <pc:sldChg chg="modNotesTx">
        <pc:chgData name="Dilara Ozserim" userId="a9018ce7-b14c-498b-927d-2970901ec373" providerId="ADAL" clId="{D469B72E-6336-49B1-88DA-4253DD6A8EAC}" dt="2025-07-01T04:58:13.776" v="62" actId="20577"/>
        <pc:sldMkLst>
          <pc:docMk/>
          <pc:sldMk cId="2810699122" sldId="26537"/>
        </pc:sldMkLst>
      </pc:sldChg>
    </pc:docChg>
  </pc:docChgLst>
  <pc:docChgLst>
    <pc:chgData name="Kyra Rose" userId="e07a1653-7d96-4136-a464-a8f8d6b7e062" providerId="ADAL" clId="{FB588EC2-7008-40FD-9F52-D6D7B1507B6E}"/>
    <pc:docChg chg="undo custSel addSld modSld sldOrd modSection">
      <pc:chgData name="Kyra Rose" userId="e07a1653-7d96-4136-a464-a8f8d6b7e062" providerId="ADAL" clId="{FB588EC2-7008-40FD-9F52-D6D7B1507B6E}" dt="2025-06-13T05:22:34.306" v="1030" actId="6549"/>
      <pc:docMkLst>
        <pc:docMk/>
      </pc:docMkLst>
      <pc:sldChg chg="modSp mod modCm">
        <pc:chgData name="Kyra Rose" userId="e07a1653-7d96-4136-a464-a8f8d6b7e062" providerId="ADAL" clId="{FB588EC2-7008-40FD-9F52-D6D7B1507B6E}" dt="2025-06-10T03:19:43.334" v="856" actId="20577"/>
        <pc:sldMkLst>
          <pc:docMk/>
          <pc:sldMk cId="3977060110" sldId="26381"/>
        </pc:sldMkLst>
        <pc:extLst>
          <p:ext xmlns:p="http://schemas.openxmlformats.org/presentationml/2006/main" uri="{D6D511B9-2390-475A-947B-AFAB55BFBCF1}">
            <pc226:cmChg xmlns:pc226="http://schemas.microsoft.com/office/powerpoint/2022/06/main/command" chg="mod">
              <pc226:chgData name="Kyra Rose" userId="e07a1653-7d96-4136-a464-a8f8d6b7e062" providerId="ADAL" clId="{FB588EC2-7008-40FD-9F52-D6D7B1507B6E}" dt="2025-06-10T03:19:43.334" v="856" actId="20577"/>
              <pc2:cmMkLst xmlns:pc2="http://schemas.microsoft.com/office/powerpoint/2019/9/main/command">
                <pc:docMk/>
                <pc:sldMk cId="3977060110" sldId="26381"/>
                <pc2:cmMk id="{CF583649-508E-460F-AD81-468663D81D92}"/>
              </pc2:cmMkLst>
            </pc226:cmChg>
          </p:ext>
        </pc:extLst>
      </pc:sldChg>
      <pc:sldChg chg="modNotesTx">
        <pc:chgData name="Kyra Rose" userId="e07a1653-7d96-4136-a464-a8f8d6b7e062" providerId="ADAL" clId="{FB588EC2-7008-40FD-9F52-D6D7B1507B6E}" dt="2025-06-10T01:22:31.943" v="676" actId="113"/>
        <pc:sldMkLst>
          <pc:docMk/>
          <pc:sldMk cId="423457312" sldId="26398"/>
        </pc:sldMkLst>
      </pc:sldChg>
      <pc:sldChg chg="modNotesTx">
        <pc:chgData name="Kyra Rose" userId="e07a1653-7d96-4136-a464-a8f8d6b7e062" providerId="ADAL" clId="{FB588EC2-7008-40FD-9F52-D6D7B1507B6E}" dt="2025-06-10T01:22:34.841" v="677" actId="20577"/>
        <pc:sldMkLst>
          <pc:docMk/>
          <pc:sldMk cId="2874876558" sldId="26401"/>
        </pc:sldMkLst>
      </pc:sldChg>
      <pc:sldChg chg="modNotesTx">
        <pc:chgData name="Kyra Rose" userId="e07a1653-7d96-4136-a464-a8f8d6b7e062" providerId="ADAL" clId="{FB588EC2-7008-40FD-9F52-D6D7B1507B6E}" dt="2025-06-10T01:22:54.345" v="678" actId="20577"/>
        <pc:sldMkLst>
          <pc:docMk/>
          <pc:sldMk cId="2235550841" sldId="26402"/>
        </pc:sldMkLst>
      </pc:sldChg>
      <pc:sldChg chg="modNotesTx">
        <pc:chgData name="Kyra Rose" userId="e07a1653-7d96-4136-a464-a8f8d6b7e062" providerId="ADAL" clId="{FB588EC2-7008-40FD-9F52-D6D7B1507B6E}" dt="2025-06-10T01:22:58.435" v="679" actId="20577"/>
        <pc:sldMkLst>
          <pc:docMk/>
          <pc:sldMk cId="476991363" sldId="26403"/>
        </pc:sldMkLst>
      </pc:sldChg>
      <pc:sldChg chg="modNotesTx">
        <pc:chgData name="Kyra Rose" userId="e07a1653-7d96-4136-a464-a8f8d6b7e062" providerId="ADAL" clId="{FB588EC2-7008-40FD-9F52-D6D7B1507B6E}" dt="2025-06-10T01:23:20.763" v="695" actId="20577"/>
        <pc:sldMkLst>
          <pc:docMk/>
          <pc:sldMk cId="3454428748" sldId="26404"/>
        </pc:sldMkLst>
      </pc:sldChg>
      <pc:sldChg chg="modNotesTx">
        <pc:chgData name="Kyra Rose" userId="e07a1653-7d96-4136-a464-a8f8d6b7e062" providerId="ADAL" clId="{FB588EC2-7008-40FD-9F52-D6D7B1507B6E}" dt="2025-06-10T01:23:47.115" v="703" actId="6549"/>
        <pc:sldMkLst>
          <pc:docMk/>
          <pc:sldMk cId="1067037346" sldId="26405"/>
        </pc:sldMkLst>
      </pc:sldChg>
      <pc:sldChg chg="modNotesTx">
        <pc:chgData name="Kyra Rose" userId="e07a1653-7d96-4136-a464-a8f8d6b7e062" providerId="ADAL" clId="{FB588EC2-7008-40FD-9F52-D6D7B1507B6E}" dt="2025-06-10T01:23:58.399" v="705" actId="6549"/>
        <pc:sldMkLst>
          <pc:docMk/>
          <pc:sldMk cId="420056423" sldId="26406"/>
        </pc:sldMkLst>
      </pc:sldChg>
      <pc:sldChg chg="modNotesTx">
        <pc:chgData name="Kyra Rose" userId="e07a1653-7d96-4136-a464-a8f8d6b7e062" providerId="ADAL" clId="{FB588EC2-7008-40FD-9F52-D6D7B1507B6E}" dt="2025-06-10T01:24:31.920" v="706" actId="6549"/>
        <pc:sldMkLst>
          <pc:docMk/>
          <pc:sldMk cId="2399912787" sldId="26418"/>
        </pc:sldMkLst>
      </pc:sldChg>
      <pc:sldChg chg="modNotesTx">
        <pc:chgData name="Kyra Rose" userId="e07a1653-7d96-4136-a464-a8f8d6b7e062" providerId="ADAL" clId="{FB588EC2-7008-40FD-9F52-D6D7B1507B6E}" dt="2025-06-10T01:27:42.328" v="736" actId="255"/>
        <pc:sldMkLst>
          <pc:docMk/>
          <pc:sldMk cId="4011908783" sldId="26441"/>
        </pc:sldMkLst>
      </pc:sldChg>
      <pc:sldChg chg="modSp mod modNotesTx">
        <pc:chgData name="Kyra Rose" userId="e07a1653-7d96-4136-a464-a8f8d6b7e062" providerId="ADAL" clId="{FB588EC2-7008-40FD-9F52-D6D7B1507B6E}" dt="2025-06-10T01:27:21.268" v="734" actId="255"/>
        <pc:sldMkLst>
          <pc:docMk/>
          <pc:sldMk cId="1144809841" sldId="26442"/>
        </pc:sldMkLst>
      </pc:sldChg>
      <pc:sldChg chg="modSp mod">
        <pc:chgData name="Kyra Rose" userId="e07a1653-7d96-4136-a464-a8f8d6b7e062" providerId="ADAL" clId="{FB588EC2-7008-40FD-9F52-D6D7B1507B6E}" dt="2025-06-13T04:38:38.222" v="876" actId="20577"/>
        <pc:sldMkLst>
          <pc:docMk/>
          <pc:sldMk cId="2212264922" sldId="26505"/>
        </pc:sldMkLst>
      </pc:sldChg>
      <pc:sldChg chg="modNotesTx">
        <pc:chgData name="Kyra Rose" userId="e07a1653-7d96-4136-a464-a8f8d6b7e062" providerId="ADAL" clId="{FB588EC2-7008-40FD-9F52-D6D7B1507B6E}" dt="2025-06-10T01:11:15.130" v="510" actId="20577"/>
        <pc:sldMkLst>
          <pc:docMk/>
          <pc:sldMk cId="1041699653" sldId="26513"/>
        </pc:sldMkLst>
      </pc:sldChg>
      <pc:sldChg chg="modNotesTx">
        <pc:chgData name="Kyra Rose" userId="e07a1653-7d96-4136-a464-a8f8d6b7e062" providerId="ADAL" clId="{FB588EC2-7008-40FD-9F52-D6D7B1507B6E}" dt="2025-06-10T01:17:36.569" v="640" actId="20577"/>
        <pc:sldMkLst>
          <pc:docMk/>
          <pc:sldMk cId="3975988561" sldId="26515"/>
        </pc:sldMkLst>
      </pc:sldChg>
      <pc:sldChg chg="modSp mod">
        <pc:chgData name="Kyra Rose" userId="e07a1653-7d96-4136-a464-a8f8d6b7e062" providerId="ADAL" clId="{FB588EC2-7008-40FD-9F52-D6D7B1507B6E}" dt="2025-06-13T05:20:51.514" v="1029" actId="20577"/>
        <pc:sldMkLst>
          <pc:docMk/>
          <pc:sldMk cId="2835608746" sldId="26518"/>
        </pc:sldMkLst>
      </pc:sldChg>
      <pc:sldChg chg="modSp mod ord">
        <pc:chgData name="Kyra Rose" userId="e07a1653-7d96-4136-a464-a8f8d6b7e062" providerId="ADAL" clId="{FB588EC2-7008-40FD-9F52-D6D7B1507B6E}" dt="2025-06-13T05:09:42.186" v="995" actId="20577"/>
        <pc:sldMkLst>
          <pc:docMk/>
          <pc:sldMk cId="422420877" sldId="26529"/>
        </pc:sldMkLst>
      </pc:sldChg>
      <pc:sldChg chg="modSp mod">
        <pc:chgData name="Kyra Rose" userId="e07a1653-7d96-4136-a464-a8f8d6b7e062" providerId="ADAL" clId="{FB588EC2-7008-40FD-9F52-D6D7B1507B6E}" dt="2025-06-13T05:13:02.763" v="1011" actId="20577"/>
        <pc:sldMkLst>
          <pc:docMk/>
          <pc:sldMk cId="1876147506" sldId="26530"/>
        </pc:sldMkLst>
      </pc:sldChg>
      <pc:sldChg chg="modSp mod modCm">
        <pc:chgData name="Kyra Rose" userId="e07a1653-7d96-4136-a464-a8f8d6b7e062" providerId="ADAL" clId="{FB588EC2-7008-40FD-9F52-D6D7B1507B6E}" dt="2025-06-10T01:15:12.580" v="586" actId="6549"/>
        <pc:sldMkLst>
          <pc:docMk/>
          <pc:sldMk cId="1629315119" sldId="26532"/>
        </pc:sldMkLst>
        <pc:extLst>
          <p:ext xmlns:p="http://schemas.openxmlformats.org/presentationml/2006/main" uri="{D6D511B9-2390-475A-947B-AFAB55BFBCF1}">
            <pc226:cmChg xmlns:pc226="http://schemas.microsoft.com/office/powerpoint/2022/06/main/command" chg="mod">
              <pc226:chgData name="Kyra Rose" userId="e07a1653-7d96-4136-a464-a8f8d6b7e062" providerId="ADAL" clId="{FB588EC2-7008-40FD-9F52-D6D7B1507B6E}" dt="2025-06-10T01:15:12.580" v="586" actId="6549"/>
              <pc2:cmMkLst xmlns:pc2="http://schemas.microsoft.com/office/powerpoint/2019/9/main/command">
                <pc:docMk/>
                <pc:sldMk cId="1629315119" sldId="26532"/>
                <pc2:cmMk id="{0D4278FF-EAAD-44FE-A82C-AF1293C37C14}"/>
              </pc2:cmMkLst>
            </pc226:cmChg>
          </p:ext>
        </pc:extLst>
      </pc:sldChg>
      <pc:sldChg chg="modSp mod modNotesTx">
        <pc:chgData name="Kyra Rose" userId="e07a1653-7d96-4136-a464-a8f8d6b7e062" providerId="ADAL" clId="{FB588EC2-7008-40FD-9F52-D6D7B1507B6E}" dt="2025-06-10T01:18:01.840" v="644" actId="115"/>
        <pc:sldMkLst>
          <pc:docMk/>
          <pc:sldMk cId="3973335809" sldId="26534"/>
        </pc:sldMkLst>
      </pc:sldChg>
      <pc:sldChg chg="modNotesTx">
        <pc:chgData name="Kyra Rose" userId="e07a1653-7d96-4136-a464-a8f8d6b7e062" providerId="ADAL" clId="{FB588EC2-7008-40FD-9F52-D6D7B1507B6E}" dt="2025-06-10T01:16:38.853" v="590" actId="20577"/>
        <pc:sldMkLst>
          <pc:docMk/>
          <pc:sldMk cId="1132759170" sldId="26535"/>
        </pc:sldMkLst>
      </pc:sldChg>
      <pc:sldChg chg="modNotesTx">
        <pc:chgData name="Kyra Rose" userId="e07a1653-7d96-4136-a464-a8f8d6b7e062" providerId="ADAL" clId="{FB588EC2-7008-40FD-9F52-D6D7B1507B6E}" dt="2025-06-10T01:16:54.566" v="594" actId="20577"/>
        <pc:sldMkLst>
          <pc:docMk/>
          <pc:sldMk cId="2925910740" sldId="26536"/>
        </pc:sldMkLst>
      </pc:sldChg>
      <pc:sldChg chg="modNotesTx">
        <pc:chgData name="Kyra Rose" userId="e07a1653-7d96-4136-a464-a8f8d6b7e062" providerId="ADAL" clId="{FB588EC2-7008-40FD-9F52-D6D7B1507B6E}" dt="2025-06-10T01:17:01.828" v="598" actId="20577"/>
        <pc:sldMkLst>
          <pc:docMk/>
          <pc:sldMk cId="2810699122" sldId="26537"/>
        </pc:sldMkLst>
      </pc:sldChg>
      <pc:sldChg chg="modSp mod modNotesTx">
        <pc:chgData name="Kyra Rose" userId="e07a1653-7d96-4136-a464-a8f8d6b7e062" providerId="ADAL" clId="{FB588EC2-7008-40FD-9F52-D6D7B1507B6E}" dt="2025-06-10T01:19:13.705" v="651" actId="20577"/>
        <pc:sldMkLst>
          <pc:docMk/>
          <pc:sldMk cId="2126731475" sldId="26538"/>
        </pc:sldMkLst>
      </pc:sldChg>
      <pc:sldChg chg="modSp mod modNotesTx">
        <pc:chgData name="Kyra Rose" userId="e07a1653-7d96-4136-a464-a8f8d6b7e062" providerId="ADAL" clId="{FB588EC2-7008-40FD-9F52-D6D7B1507B6E}" dt="2025-06-10T01:19:22.568" v="653" actId="20577"/>
        <pc:sldMkLst>
          <pc:docMk/>
          <pc:sldMk cId="3068902981" sldId="26539"/>
        </pc:sldMkLst>
      </pc:sldChg>
      <pc:sldChg chg="modNotesTx">
        <pc:chgData name="Kyra Rose" userId="e07a1653-7d96-4136-a464-a8f8d6b7e062" providerId="ADAL" clId="{FB588EC2-7008-40FD-9F52-D6D7B1507B6E}" dt="2025-06-10T01:18:48.061" v="647" actId="20577"/>
        <pc:sldMkLst>
          <pc:docMk/>
          <pc:sldMk cId="1431504287" sldId="26540"/>
        </pc:sldMkLst>
      </pc:sldChg>
      <pc:sldChg chg="modNotesTx">
        <pc:chgData name="Kyra Rose" userId="e07a1653-7d96-4136-a464-a8f8d6b7e062" providerId="ADAL" clId="{FB588EC2-7008-40FD-9F52-D6D7B1507B6E}" dt="2025-06-10T01:18:39.816" v="646" actId="20577"/>
        <pc:sldMkLst>
          <pc:docMk/>
          <pc:sldMk cId="2136211522" sldId="26541"/>
        </pc:sldMkLst>
      </pc:sldChg>
      <pc:sldChg chg="modNotesTx">
        <pc:chgData name="Kyra Rose" userId="e07a1653-7d96-4136-a464-a8f8d6b7e062" providerId="ADAL" clId="{FB588EC2-7008-40FD-9F52-D6D7B1507B6E}" dt="2025-06-10T01:19:30.390" v="654" actId="20577"/>
        <pc:sldMkLst>
          <pc:docMk/>
          <pc:sldMk cId="2125844514" sldId="26545"/>
        </pc:sldMkLst>
      </pc:sldChg>
      <pc:sldChg chg="modSp mod">
        <pc:chgData name="Kyra Rose" userId="e07a1653-7d96-4136-a464-a8f8d6b7e062" providerId="ADAL" clId="{FB588EC2-7008-40FD-9F52-D6D7B1507B6E}" dt="2025-06-10T01:19:56.921" v="658" actId="20577"/>
        <pc:sldMkLst>
          <pc:docMk/>
          <pc:sldMk cId="3748668905" sldId="26547"/>
        </pc:sldMkLst>
      </pc:sldChg>
      <pc:sldChg chg="modSp mod modNotesTx">
        <pc:chgData name="Kyra Rose" userId="e07a1653-7d96-4136-a464-a8f8d6b7e062" providerId="ADAL" clId="{FB588EC2-7008-40FD-9F52-D6D7B1507B6E}" dt="2025-06-10T01:28:16.768" v="739"/>
        <pc:sldMkLst>
          <pc:docMk/>
          <pc:sldMk cId="1408672908" sldId="26550"/>
        </pc:sldMkLst>
      </pc:sldChg>
      <pc:sldChg chg="modSp mod">
        <pc:chgData name="Kyra Rose" userId="e07a1653-7d96-4136-a464-a8f8d6b7e062" providerId="ADAL" clId="{FB588EC2-7008-40FD-9F52-D6D7B1507B6E}" dt="2025-06-10T01:28:20.294" v="740"/>
        <pc:sldMkLst>
          <pc:docMk/>
          <pc:sldMk cId="1193542628" sldId="26551"/>
        </pc:sldMkLst>
      </pc:sldChg>
      <pc:sldChg chg="modSp mod modNotesTx">
        <pc:chgData name="Kyra Rose" userId="e07a1653-7d96-4136-a464-a8f8d6b7e062" providerId="ADAL" clId="{FB588EC2-7008-40FD-9F52-D6D7B1507B6E}" dt="2025-06-10T01:32:32.814" v="789" actId="255"/>
        <pc:sldMkLst>
          <pc:docMk/>
          <pc:sldMk cId="3658119184" sldId="26553"/>
        </pc:sldMkLst>
      </pc:sldChg>
      <pc:sldChg chg="modSp mod modNotesTx">
        <pc:chgData name="Kyra Rose" userId="e07a1653-7d96-4136-a464-a8f8d6b7e062" providerId="ADAL" clId="{FB588EC2-7008-40FD-9F52-D6D7B1507B6E}" dt="2025-06-10T01:31:20.471" v="761" actId="20577"/>
        <pc:sldMkLst>
          <pc:docMk/>
          <pc:sldMk cId="3816612417" sldId="26554"/>
        </pc:sldMkLst>
      </pc:sldChg>
      <pc:sldChg chg="modSp mod modNotesTx">
        <pc:chgData name="Kyra Rose" userId="e07a1653-7d96-4136-a464-a8f8d6b7e062" providerId="ADAL" clId="{FB588EC2-7008-40FD-9F52-D6D7B1507B6E}" dt="2025-06-10T01:29:13.287" v="748" actId="255"/>
        <pc:sldMkLst>
          <pc:docMk/>
          <pc:sldMk cId="861669093" sldId="26555"/>
        </pc:sldMkLst>
      </pc:sldChg>
      <pc:sldChg chg="modSp mod modNotesTx">
        <pc:chgData name="Kyra Rose" userId="e07a1653-7d96-4136-a464-a8f8d6b7e062" providerId="ADAL" clId="{FB588EC2-7008-40FD-9F52-D6D7B1507B6E}" dt="2025-06-10T01:29:00.761" v="746" actId="2711"/>
        <pc:sldMkLst>
          <pc:docMk/>
          <pc:sldMk cId="2999847748" sldId="26556"/>
        </pc:sldMkLst>
      </pc:sldChg>
      <pc:sldChg chg="modSp mod">
        <pc:chgData name="Kyra Rose" userId="e07a1653-7d96-4136-a464-a8f8d6b7e062" providerId="ADAL" clId="{FB588EC2-7008-40FD-9F52-D6D7B1507B6E}" dt="2025-06-10T01:24:58.664" v="710" actId="20577"/>
        <pc:sldMkLst>
          <pc:docMk/>
          <pc:sldMk cId="2687234270" sldId="26557"/>
        </pc:sldMkLst>
      </pc:sldChg>
      <pc:sldChg chg="modSp mod modNotesTx">
        <pc:chgData name="Kyra Rose" userId="e07a1653-7d96-4136-a464-a8f8d6b7e062" providerId="ADAL" clId="{FB588EC2-7008-40FD-9F52-D6D7B1507B6E}" dt="2025-06-10T01:25:39.267" v="720" actId="20577"/>
        <pc:sldMkLst>
          <pc:docMk/>
          <pc:sldMk cId="620133146" sldId="26558"/>
        </pc:sldMkLst>
      </pc:sldChg>
      <pc:sldChg chg="modSp mod">
        <pc:chgData name="Kyra Rose" userId="e07a1653-7d96-4136-a464-a8f8d6b7e062" providerId="ADAL" clId="{FB588EC2-7008-40FD-9F52-D6D7B1507B6E}" dt="2025-06-10T01:26:36.981" v="726" actId="20577"/>
        <pc:sldMkLst>
          <pc:docMk/>
          <pc:sldMk cId="2454632483" sldId="26561"/>
        </pc:sldMkLst>
      </pc:sldChg>
      <pc:sldChg chg="modNotesTx">
        <pc:chgData name="Kyra Rose" userId="e07a1653-7d96-4136-a464-a8f8d6b7e062" providerId="ADAL" clId="{FB588EC2-7008-40FD-9F52-D6D7B1507B6E}" dt="2025-06-10T01:26:03.443" v="723" actId="20577"/>
        <pc:sldMkLst>
          <pc:docMk/>
          <pc:sldMk cId="3148344722" sldId="26565"/>
        </pc:sldMkLst>
      </pc:sldChg>
      <pc:sldChg chg="modSp mod modNotesTx">
        <pc:chgData name="Kyra Rose" userId="e07a1653-7d96-4136-a464-a8f8d6b7e062" providerId="ADAL" clId="{FB588EC2-7008-40FD-9F52-D6D7B1507B6E}" dt="2025-06-10T01:20:51.096" v="667" actId="20577"/>
        <pc:sldMkLst>
          <pc:docMk/>
          <pc:sldMk cId="332335293" sldId="26566"/>
        </pc:sldMkLst>
      </pc:sldChg>
      <pc:sldChg chg="modNotesTx">
        <pc:chgData name="Kyra Rose" userId="e07a1653-7d96-4136-a464-a8f8d6b7e062" providerId="ADAL" clId="{FB588EC2-7008-40FD-9F52-D6D7B1507B6E}" dt="2025-06-10T01:21:13.197" v="668" actId="20577"/>
        <pc:sldMkLst>
          <pc:docMk/>
          <pc:sldMk cId="3822005518" sldId="26567"/>
        </pc:sldMkLst>
      </pc:sldChg>
      <pc:sldChg chg="modNotesTx">
        <pc:chgData name="Kyra Rose" userId="e07a1653-7d96-4136-a464-a8f8d6b7e062" providerId="ADAL" clId="{FB588EC2-7008-40FD-9F52-D6D7B1507B6E}" dt="2025-06-10T01:21:20.044" v="669" actId="20577"/>
        <pc:sldMkLst>
          <pc:docMk/>
          <pc:sldMk cId="2542137506" sldId="26568"/>
        </pc:sldMkLst>
      </pc:sldChg>
      <pc:sldChg chg="modNotesTx">
        <pc:chgData name="Kyra Rose" userId="e07a1653-7d96-4136-a464-a8f8d6b7e062" providerId="ADAL" clId="{FB588EC2-7008-40FD-9F52-D6D7B1507B6E}" dt="2025-06-10T01:20:40.627" v="662" actId="20577"/>
        <pc:sldMkLst>
          <pc:docMk/>
          <pc:sldMk cId="629162604" sldId="26569"/>
        </pc:sldMkLst>
      </pc:sldChg>
      <pc:sldChg chg="modNotesTx">
        <pc:chgData name="Kyra Rose" userId="e07a1653-7d96-4136-a464-a8f8d6b7e062" providerId="ADAL" clId="{FB588EC2-7008-40FD-9F52-D6D7B1507B6E}" dt="2025-06-10T01:20:21.976" v="659" actId="20577"/>
        <pc:sldMkLst>
          <pc:docMk/>
          <pc:sldMk cId="3313033567" sldId="26574"/>
        </pc:sldMkLst>
      </pc:sldChg>
      <pc:sldChg chg="modNotesTx">
        <pc:chgData name="Kyra Rose" userId="e07a1653-7d96-4136-a464-a8f8d6b7e062" providerId="ADAL" clId="{FB588EC2-7008-40FD-9F52-D6D7B1507B6E}" dt="2025-06-10T01:20:29.203" v="660" actId="20577"/>
        <pc:sldMkLst>
          <pc:docMk/>
          <pc:sldMk cId="3503179954" sldId="26575"/>
        </pc:sldMkLst>
      </pc:sldChg>
      <pc:sldChg chg="modNotesTx">
        <pc:chgData name="Kyra Rose" userId="e07a1653-7d96-4136-a464-a8f8d6b7e062" providerId="ADAL" clId="{FB588EC2-7008-40FD-9F52-D6D7B1507B6E}" dt="2025-06-10T01:21:57.986" v="673" actId="20577"/>
        <pc:sldMkLst>
          <pc:docMk/>
          <pc:sldMk cId="2779959483" sldId="26576"/>
        </pc:sldMkLst>
      </pc:sldChg>
      <pc:sldChg chg="modSp mod">
        <pc:chgData name="Kyra Rose" userId="e07a1653-7d96-4136-a464-a8f8d6b7e062" providerId="ADAL" clId="{FB588EC2-7008-40FD-9F52-D6D7B1507B6E}" dt="2025-06-10T01:26:23.526" v="725" actId="20577"/>
        <pc:sldMkLst>
          <pc:docMk/>
          <pc:sldMk cId="241346628" sldId="26577"/>
        </pc:sldMkLst>
      </pc:sldChg>
      <pc:sldChg chg="modNotesTx">
        <pc:chgData name="Kyra Rose" userId="e07a1653-7d96-4136-a464-a8f8d6b7e062" providerId="ADAL" clId="{FB588EC2-7008-40FD-9F52-D6D7B1507B6E}" dt="2025-06-10T01:24:42.167" v="707" actId="20577"/>
        <pc:sldMkLst>
          <pc:docMk/>
          <pc:sldMk cId="1331741044" sldId="26579"/>
        </pc:sldMkLst>
      </pc:sldChg>
      <pc:sldChg chg="modNotesTx">
        <pc:chgData name="Kyra Rose" userId="e07a1653-7d96-4136-a464-a8f8d6b7e062" providerId="ADAL" clId="{FB588EC2-7008-40FD-9F52-D6D7B1507B6E}" dt="2025-06-10T01:21:51.473" v="672" actId="255"/>
        <pc:sldMkLst>
          <pc:docMk/>
          <pc:sldMk cId="4059697599" sldId="26580"/>
        </pc:sldMkLst>
      </pc:sldChg>
      <pc:sldChg chg="modSp mod">
        <pc:chgData name="Kyra Rose" userId="e07a1653-7d96-4136-a464-a8f8d6b7e062" providerId="ADAL" clId="{FB588EC2-7008-40FD-9F52-D6D7B1507B6E}" dt="2025-06-10T01:13:54.962" v="574" actId="11"/>
        <pc:sldMkLst>
          <pc:docMk/>
          <pc:sldMk cId="2803127111" sldId="26581"/>
        </pc:sldMkLst>
      </pc:sldChg>
      <pc:sldChg chg="modNotesTx">
        <pc:chgData name="Kyra Rose" userId="e07a1653-7d96-4136-a464-a8f8d6b7e062" providerId="ADAL" clId="{FB588EC2-7008-40FD-9F52-D6D7B1507B6E}" dt="2025-06-10T01:14:29.167" v="580" actId="255"/>
        <pc:sldMkLst>
          <pc:docMk/>
          <pc:sldMk cId="3539050764" sldId="26582"/>
        </pc:sldMkLst>
      </pc:sldChg>
      <pc:sldChg chg="modNotesTx">
        <pc:chgData name="Kyra Rose" userId="e07a1653-7d96-4136-a464-a8f8d6b7e062" providerId="ADAL" clId="{FB588EC2-7008-40FD-9F52-D6D7B1507B6E}" dt="2025-06-10T01:17:30.813" v="639" actId="20577"/>
        <pc:sldMkLst>
          <pc:docMk/>
          <pc:sldMk cId="1122473051" sldId="26583"/>
        </pc:sldMkLst>
      </pc:sldChg>
      <pc:sldChg chg="modNotesTx">
        <pc:chgData name="Kyra Rose" userId="e07a1653-7d96-4136-a464-a8f8d6b7e062" providerId="ADAL" clId="{FB588EC2-7008-40FD-9F52-D6D7B1507B6E}" dt="2025-06-10T01:20:34.344" v="661" actId="20577"/>
        <pc:sldMkLst>
          <pc:docMk/>
          <pc:sldMk cId="3561462109" sldId="26585"/>
        </pc:sldMkLst>
      </pc:sldChg>
      <pc:sldChg chg="modNotesTx">
        <pc:chgData name="Kyra Rose" userId="e07a1653-7d96-4136-a464-a8f8d6b7e062" providerId="ADAL" clId="{FB588EC2-7008-40FD-9F52-D6D7B1507B6E}" dt="2025-06-10T01:22:18.113" v="674" actId="20577"/>
        <pc:sldMkLst>
          <pc:docMk/>
          <pc:sldMk cId="215005981" sldId="26586"/>
        </pc:sldMkLst>
      </pc:sldChg>
      <pc:sldChg chg="modNotesTx">
        <pc:chgData name="Kyra Rose" userId="e07a1653-7d96-4136-a464-a8f8d6b7e062" providerId="ADAL" clId="{FB588EC2-7008-40FD-9F52-D6D7B1507B6E}" dt="2025-06-10T01:26:11.502" v="724" actId="20577"/>
        <pc:sldMkLst>
          <pc:docMk/>
          <pc:sldMk cId="2496488158" sldId="26587"/>
        </pc:sldMkLst>
      </pc:sldChg>
      <pc:sldChg chg="addSp modSp mod">
        <pc:chgData name="Kyra Rose" userId="e07a1653-7d96-4136-a464-a8f8d6b7e062" providerId="ADAL" clId="{FB588EC2-7008-40FD-9F52-D6D7B1507B6E}" dt="2025-06-10T00:28:14.354" v="508" actId="1076"/>
        <pc:sldMkLst>
          <pc:docMk/>
          <pc:sldMk cId="4065360937" sldId="26588"/>
        </pc:sldMkLst>
      </pc:sldChg>
      <pc:sldChg chg="modSp add mod">
        <pc:chgData name="Kyra Rose" userId="e07a1653-7d96-4136-a464-a8f8d6b7e062" providerId="ADAL" clId="{FB588EC2-7008-40FD-9F52-D6D7B1507B6E}" dt="2025-06-13T05:22:34.306" v="1030" actId="6549"/>
        <pc:sldMkLst>
          <pc:docMk/>
          <pc:sldMk cId="1241029945" sldId="26590"/>
        </pc:sldMkLst>
      </pc:sldChg>
    </pc:docChg>
  </pc:docChgLst>
  <pc:docChgLst>
    <pc:chgData name="Chloe Sheehan" userId="S::chloe.nicol12@det.nsw.edu.au::bb699023-8008-4f87-83a4-7dc694ddcb8f" providerId="AD" clId="Web-{DC06DDE4-8D1A-D597-8A38-F78CB46BC50D}"/>
    <pc:docChg chg="modSld">
      <pc:chgData name="Chloe Sheehan" userId="S::chloe.nicol12@det.nsw.edu.au::bb699023-8008-4f87-83a4-7dc694ddcb8f" providerId="AD" clId="Web-{DC06DDE4-8D1A-D597-8A38-F78CB46BC50D}" dt="2025-05-14T01:37:20.645" v="0"/>
      <pc:docMkLst>
        <pc:docMk/>
      </pc:docMkLst>
      <pc:sldChg chg="addSp delSp modSp">
        <pc:chgData name="Chloe Sheehan" userId="S::chloe.nicol12@det.nsw.edu.au::bb699023-8008-4f87-83a4-7dc694ddcb8f" providerId="AD" clId="Web-{DC06DDE4-8D1A-D597-8A38-F78CB46BC50D}" dt="2025-05-14T01:37:20.645" v="0"/>
        <pc:sldMkLst>
          <pc:docMk/>
          <pc:sldMk cId="3977060110" sldId="26381"/>
        </pc:sldMkLst>
      </pc:sldChg>
    </pc:docChg>
  </pc:docChgLst>
  <pc:docChgLst>
    <pc:chgData name="Francesca Gazzola" userId="eb71f741-dadb-429a-b279-0f7afbe3ada0" providerId="ADAL" clId="{80BDFA61-AB4C-4FAC-A380-D3B0C3AC1CB2}"/>
    <pc:docChg chg="sldOrd">
      <pc:chgData name="Francesca Gazzola" userId="eb71f741-dadb-429a-b279-0f7afbe3ada0" providerId="ADAL" clId="{80BDFA61-AB4C-4FAC-A380-D3B0C3AC1CB2}" dt="2025-06-12T05:44:48.954" v="0" actId="20578"/>
      <pc:docMkLst>
        <pc:docMk/>
      </pc:docMkLst>
      <pc:sldChg chg="ord">
        <pc:chgData name="Francesca Gazzola" userId="eb71f741-dadb-429a-b279-0f7afbe3ada0" providerId="ADAL" clId="{80BDFA61-AB4C-4FAC-A380-D3B0C3AC1CB2}" dt="2025-06-12T05:44:48.954" v="0" actId="20578"/>
        <pc:sldMkLst>
          <pc:docMk/>
          <pc:sldMk cId="1634432697" sldId="2658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11/08/2025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11/08/2025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choolsnsw.sharepoint.com/sites/WiSresourcehub/SitePages/Nominalisation.aspx"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schoolsnsw.sharepoint.com/sites/WiSresourcehub/SitePages/Deconstruction.aspx" TargetMode="External"/><Relationship Id="rId4" Type="http://schemas.openxmlformats.org/officeDocument/2006/relationships/hyperlink" Target="https://schoolsnsw.sharepoint.com/sites/WiSresourcehub/SitePages/Abstraction.aspx"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ucation.nsw.gov.au/policy-library/policies/pd-2005-0290-03.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nglish/planning-programming-and-assessing-english-7-10/how-to-use-english-core-texts" TargetMode="External"/><Relationship Id="rId5" Type="http://schemas.openxmlformats.org/officeDocument/2006/relationships/hyperlink" Target="https://education.nsw.gov.au/teaching-and-learning/curriculum/leading-curriculum-k-12/explaining-curriculum-pcc/texts-used-in-classrooms/text-selection-notification" TargetMode="External"/><Relationship Id="rId4" Type="http://schemas.openxmlformats.org/officeDocument/2006/relationships/hyperlink" Target="https://education.nsw.gov.au/policy-library/policies/pd-2005-0290-03#section3:~:text=Comply%20with%20audiovisual%20material%20requirement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explicit-teaching-strategies/checking-for-understand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 </a:t>
            </a:r>
            <a:r>
              <a:rPr lang="en-AU" b="0" dirty="0"/>
              <a:t>the purpose of this PowerPoint is to provide support students to deepen their understanding and connection to the text, supporting analysing and working towards a critical appreciation. It accompanies </a:t>
            </a:r>
            <a:r>
              <a:rPr lang="en-AU" b="1" dirty="0"/>
              <a:t>Phase 3b. </a:t>
            </a:r>
            <a:br>
              <a:rPr lang="en-AU" b="1" dirty="0"/>
            </a:br>
            <a:endParaRPr lang="en-AU" b="1" dirty="0"/>
          </a:p>
          <a:p>
            <a:pPr>
              <a:lnSpc>
                <a:spcPct val="150000"/>
              </a:lnSpc>
              <a:spcBef>
                <a:spcPts val="1200"/>
              </a:spcBef>
              <a:spcAft>
                <a:spcPts val="600"/>
              </a:spcAft>
              <a:buNone/>
            </a:pPr>
            <a:r>
              <a:rPr lang="en-AU" sz="1800" dirty="0">
                <a:solidFill>
                  <a:srgbClr val="000000"/>
                </a:solidFill>
                <a:effectLst/>
                <a:latin typeface="Arial" panose="020B0604020202020204" pitchFamily="34" charset="0"/>
                <a:ea typeface="Calibri" panose="020F0502020204030204" pitchFamily="34" charset="0"/>
              </a:rPr>
              <a:t>Note that </a:t>
            </a:r>
            <a:r>
              <a:rPr lang="en-AU" sz="1800" b="1" dirty="0">
                <a:solidFill>
                  <a:srgbClr val="000000"/>
                </a:solidFill>
                <a:effectLst/>
                <a:latin typeface="Arial" panose="020B0604020202020204" pitchFamily="34" charset="0"/>
                <a:ea typeface="Calibri" panose="020F0502020204030204" pitchFamily="34" charset="0"/>
              </a:rPr>
              <a:t>Phase 4 </a:t>
            </a:r>
            <a:r>
              <a:rPr lang="en-AU" sz="1800" dirty="0">
                <a:solidFill>
                  <a:srgbClr val="000000"/>
                </a:solidFill>
                <a:effectLst/>
                <a:latin typeface="Arial" panose="020B0604020202020204" pitchFamily="34" charset="0"/>
                <a:ea typeface="Calibri" panose="020F0502020204030204" pitchFamily="34" charset="0"/>
              </a:rPr>
              <a:t>and </a:t>
            </a:r>
            <a:r>
              <a:rPr lang="en-AU" sz="1800" b="1" dirty="0">
                <a:solidFill>
                  <a:srgbClr val="000000"/>
                </a:solidFill>
                <a:effectLst/>
                <a:latin typeface="Arial" panose="020B0604020202020204" pitchFamily="34" charset="0"/>
                <a:ea typeface="Calibri" panose="020F0502020204030204" pitchFamily="34" charset="0"/>
              </a:rPr>
              <a:t>Phase 5 </a:t>
            </a:r>
            <a:r>
              <a:rPr lang="en-AU" sz="1800" dirty="0">
                <a:solidFill>
                  <a:srgbClr val="000000"/>
                </a:solidFill>
                <a:effectLst/>
                <a:latin typeface="Arial" panose="020B0604020202020204" pitchFamily="34" charset="0"/>
                <a:ea typeface="Calibri" panose="020F0502020204030204" pitchFamily="34" charset="0"/>
              </a:rPr>
              <a:t>have been integrated into </a:t>
            </a:r>
            <a:r>
              <a:rPr lang="en-AU" sz="1800" b="1" dirty="0">
                <a:solidFill>
                  <a:srgbClr val="000000"/>
                </a:solidFill>
                <a:effectLst/>
                <a:latin typeface="Arial" panose="020B0604020202020204" pitchFamily="34" charset="0"/>
                <a:ea typeface="Calibri" panose="020F0502020204030204" pitchFamily="34" charset="0"/>
              </a:rPr>
              <a:t>Phase 3b</a:t>
            </a:r>
            <a:r>
              <a:rPr lang="en-AU" sz="1800" dirty="0">
                <a:solidFill>
                  <a:srgbClr val="000000"/>
                </a:solidFill>
                <a:effectLst/>
                <a:latin typeface="Arial" panose="020B0604020202020204" pitchFamily="34" charset="0"/>
                <a:ea typeface="Calibri" panose="020F0502020204030204" pitchFamily="34" charset="0"/>
              </a:rPr>
              <a:t>.  </a:t>
            </a:r>
          </a:p>
          <a:p>
            <a:pPr>
              <a:lnSpc>
                <a:spcPct val="150000"/>
              </a:lnSpc>
              <a:spcBef>
                <a:spcPts val="1200"/>
              </a:spcBef>
              <a:spcAft>
                <a:spcPts val="600"/>
              </a:spcAft>
              <a:buNone/>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solidFill>
                  <a:srgbClr val="000000"/>
                </a:solidFill>
                <a:effectLst/>
                <a:latin typeface="Arial" panose="020B0604020202020204" pitchFamily="34" charset="0"/>
                <a:ea typeface="Calibri" panose="020F0502020204030204" pitchFamily="34" charset="0"/>
              </a:rPr>
              <a:t>The ‘engaging personally, analytically and critically with texts’ phase is designed to enhance students’ vocabulary, contextual understanding, and analytical skills. Through this phase, students build the capacity to appreciate, understand, and analyse the core text ‘The tent village at Musgrave Park’ by Lillian O’Neill critically, setting the stage for their ongoing engagement with the text and supporting their development as thoughtful readers and writers.</a:t>
            </a:r>
            <a:endParaRPr lang="en-AU" sz="1800" dirty="0">
              <a:effectLst/>
              <a:latin typeface="Arial" panose="020B0604020202020204" pitchFamily="34" charset="0"/>
              <a:ea typeface="Calibri" panose="020F0502020204030204" pitchFamily="34" charset="0"/>
            </a:endParaRP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solidFill>
                  <a:srgbClr val="000000"/>
                </a:solidFill>
                <a:effectLst/>
                <a:latin typeface="Arial" panose="020B0604020202020204" pitchFamily="34" charset="0"/>
                <a:ea typeface="Calibri" panose="020F0502020204030204" pitchFamily="34" charset="0"/>
              </a:rPr>
              <a:t>Teacher note: </a:t>
            </a:r>
            <a:r>
              <a:rPr lang="en-AU" sz="1800" b="0" dirty="0">
                <a:solidFill>
                  <a:srgbClr val="000000"/>
                </a:solidFill>
                <a:effectLst/>
                <a:latin typeface="Arial" panose="020B0604020202020204" pitchFamily="34" charset="0"/>
                <a:ea typeface="Calibri" panose="020F0502020204030204" pitchFamily="34" charset="0"/>
              </a:rPr>
              <a:t>the use of slides as they appear in this </a:t>
            </a:r>
            <a:r>
              <a:rPr lang="en-AU" sz="1800" dirty="0">
                <a:solidFill>
                  <a:srgbClr val="000000"/>
                </a:solidFill>
                <a:effectLst/>
                <a:latin typeface="Arial" panose="020B0604020202020204" pitchFamily="34" charset="0"/>
                <a:ea typeface="Calibri" panose="020F0502020204030204" pitchFamily="34" charset="0"/>
              </a:rPr>
              <a:t>PowerPoint</a:t>
            </a:r>
            <a:r>
              <a:rPr lang="en-AU" sz="1800" b="1" dirty="0">
                <a:solidFill>
                  <a:srgbClr val="000000"/>
                </a:solidFill>
                <a:effectLst/>
                <a:latin typeface="Arial" panose="020B0604020202020204" pitchFamily="34" charset="0"/>
                <a:ea typeface="Calibri" panose="020F0502020204030204" pitchFamily="34" charset="0"/>
              </a:rPr>
              <a:t> </a:t>
            </a:r>
            <a:r>
              <a:rPr lang="en-AU" sz="1800" b="0" dirty="0">
                <a:solidFill>
                  <a:srgbClr val="000000"/>
                </a:solidFill>
                <a:effectLst/>
                <a:latin typeface="Arial" panose="020B0604020202020204" pitchFamily="34" charset="0"/>
                <a:ea typeface="Calibri" panose="020F0502020204030204" pitchFamily="34" charset="0"/>
              </a:rPr>
              <a:t>may lead to cognitive overload for students. It may be appropriate for your class to use this resource in smaller ‘chunks’ over several learning sequences and animate text. Use professional judgement to determine how much of this content is accessible and achievable for your class. </a:t>
            </a: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9A9E1-6962-EE5D-73C0-8F65DE290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FD2A8-FD11-DBCD-E831-CEA260D55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B5EA3-5690-27F5-3AE3-6F4A088A9EDF}"/>
              </a:ext>
            </a:extLst>
          </p:cNvPr>
          <p:cNvSpPr>
            <a:spLocks noGrp="1"/>
          </p:cNvSpPr>
          <p:nvPr>
            <p:ph type="body" idx="1"/>
          </p:nvPr>
        </p:nvSpPr>
        <p:spPr/>
        <p:txBody>
          <a:bodyPr/>
          <a:lstStyle/>
          <a:p>
            <a:pPr algn="l" rtl="0" fontAlgn="base">
              <a:buNone/>
            </a:pPr>
            <a:r>
              <a:rPr lang="en-AU" b="1" dirty="0">
                <a:latin typeface="Arial" panose="020B0604020202020204" pitchFamily="34" charset="0"/>
                <a:cs typeface="Arial" panose="020B0604020202020204" pitchFamily="34" charset="0"/>
              </a:rPr>
              <a:t>Teachers note:</a:t>
            </a:r>
            <a:r>
              <a:rPr lang="en-AU" b="0" dirty="0">
                <a:latin typeface="Arial" panose="020B0604020202020204" pitchFamily="34" charset="0"/>
                <a:cs typeface="Arial" panose="020B0604020202020204" pitchFamily="34" charset="0"/>
              </a:rPr>
              <a:t> this slide has been used to identify the resources that may be used alongside </a:t>
            </a:r>
            <a:r>
              <a:rPr lang="en-AU" sz="1800" b="1" dirty="0">
                <a:effectLst/>
                <a:latin typeface="Arial" panose="020B0604020202020204" pitchFamily="34" charset="0"/>
              </a:rPr>
              <a:t>Phase 3b, sequence 2. </a:t>
            </a:r>
            <a:r>
              <a:rPr lang="en-AU" sz="1600" b="0" i="0" u="none" strike="noStrike" dirty="0">
                <a:solidFill>
                  <a:srgbClr val="000000"/>
                </a:solidFill>
                <a:effectLst/>
                <a:latin typeface="Public Sans" pitchFamily="2" charset="0"/>
              </a:rPr>
              <a:t>It should be deleted or hidden prior to sharing with students using in a classroom setting.</a:t>
            </a:r>
            <a:r>
              <a:rPr lang="en-US" sz="1600" b="0" i="0" dirty="0">
                <a:solidFill>
                  <a:srgbClr val="444444"/>
                </a:solidFill>
                <a:effectLst/>
                <a:latin typeface="Public Sans" pitchFamily="2" charset="0"/>
              </a:rPr>
              <a:t>​ </a:t>
            </a:r>
            <a:endParaRPr lang="en-US" sz="1600" b="0" i="0" dirty="0">
              <a:solidFill>
                <a:srgbClr val="444444"/>
              </a:solidFill>
              <a:effectLst/>
              <a:latin typeface="Calibri" panose="020F0502020204030204" pitchFamily="34" charset="0"/>
            </a:endParaRPr>
          </a:p>
          <a:p>
            <a:pPr algn="l" rtl="0" fontAlgn="base"/>
            <a:r>
              <a:rPr lang="en-AU" sz="1600" b="0" i="0" dirty="0">
                <a:solidFill>
                  <a:srgbClr val="444444"/>
                </a:solidFill>
                <a:effectLst/>
                <a:latin typeface="Public Sans" pitchFamily="2" charset="0"/>
              </a:rPr>
              <a:t>​</a:t>
            </a:r>
            <a:endParaRPr lang="en-AU" sz="1600" b="0" i="0" dirty="0">
              <a:solidFill>
                <a:srgbClr val="444444"/>
              </a:solidFill>
              <a:effectLst/>
              <a:latin typeface="Calibri" panose="020F0502020204030204" pitchFamily="34" charset="0"/>
            </a:endParaRPr>
          </a:p>
          <a:p>
            <a:pPr>
              <a:lnSpc>
                <a:spcPct val="150000"/>
              </a:lnSpc>
              <a:spcBef>
                <a:spcPts val="1200"/>
              </a:spcBef>
              <a:spcAft>
                <a:spcPts val="600"/>
              </a:spcAft>
              <a:buNone/>
            </a:pPr>
            <a:endParaRPr lang="en-AU" sz="1800" b="1" dirty="0">
              <a:effectLst/>
              <a:latin typeface="Arial" panose="020B0604020202020204" pitchFamily="34" charset="0"/>
            </a:endParaRPr>
          </a:p>
          <a:p>
            <a:pPr>
              <a:spcBef>
                <a:spcPts val="1200"/>
              </a:spcBef>
              <a:spcAft>
                <a:spcPts val="600"/>
              </a:spcAft>
              <a:buNone/>
            </a:pPr>
            <a:r>
              <a:rPr lang="en-AU" sz="1800" dirty="0">
                <a:effectLst/>
                <a:latin typeface="Arial" panose="020B0604020202020204" pitchFamily="34" charset="0"/>
                <a:ea typeface="Calibri" panose="020F0502020204030204" pitchFamily="34" charset="0"/>
              </a:rPr>
              <a:t> </a:t>
            </a:r>
            <a:endParaRPr lang="en-AU" dirty="0"/>
          </a:p>
        </p:txBody>
      </p:sp>
      <p:sp>
        <p:nvSpPr>
          <p:cNvPr id="4" name="Slide Number Placeholder 3">
            <a:extLst>
              <a:ext uri="{FF2B5EF4-FFF2-40B4-BE49-F238E27FC236}">
                <a16:creationId xmlns:a16="http://schemas.microsoft.com/office/drawing/2014/main" id="{65B4AC4B-4F30-5C0F-B166-801F76A797D7}"/>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17187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 </a:t>
            </a:r>
            <a:r>
              <a:rPr lang="en-AU" dirty="0">
                <a:latin typeface="Arial" panose="020B0604020202020204" pitchFamily="34" charset="0"/>
                <a:cs typeface="Arial" panose="020B0604020202020204" pitchFamily="34" charset="0"/>
              </a:rPr>
              <a:t>this slide has been used to identify the explicit teaching learning strategy and should be deleted or hidden when used in a classroom setting. The strategy of connecting learning involves making connections within and across learning. In this example, students are connecting learning to their own knowledge of public spaces in Australia, specifically Musgrave Park in Brisbane, Queensland. Teachers should consider (EALD strategy/approach – building the field?) prior to students engaging in the text.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pPr>
              <a:defRPr/>
            </a:pPr>
            <a:r>
              <a:rPr lang="en-AU" dirty="0">
                <a:latin typeface="Arial" panose="020B0604020202020204" pitchFamily="34" charset="0"/>
                <a:cs typeface="Arial" panose="020B0604020202020204" pitchFamily="34" charset="0"/>
              </a:rPr>
              <a:t>Teachers actively support students to make connections within and across knowledge, skills and understanding as well as to prior learning experiences. Learning is a change to long term memory. Long term memory is a network of overlapping information with many connections (AERO 2024a), which are called schemas (CESE 2017). </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25084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Teachers note: </a:t>
            </a:r>
            <a:r>
              <a:rPr lang="en-AU" b="0"/>
              <a:t>this section of the PowerPoint may be used in conjunction with </a:t>
            </a:r>
            <a:r>
              <a:rPr lang="en-AU" sz="1800" b="1">
                <a:effectLst/>
                <a:latin typeface="Arial" panose="020B0604020202020204" pitchFamily="34" charset="0"/>
                <a:ea typeface="Calibri" panose="020F0502020204030204" pitchFamily="34" charset="0"/>
              </a:rPr>
              <a:t>Phase 3b, sequence 2.</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Teachers may wish to use additional digital tools (e.g. Street View, satellite imagery, or virtual tours) to support students in visualising and contextualising unfamiliar places. This approach is particularly valuable for students who may only have lived experience of their local area or of NSW more broadly. Providing a spatial and visual connection supports geographical and cultural schema-building and helps make abstract references in the text more concrete and meaningful.</a:t>
            </a:r>
          </a:p>
          <a:p>
            <a:endParaRPr lang="en-AU"/>
          </a:p>
          <a:p>
            <a:r>
              <a:rPr lang="en-AU"/>
              <a:t>This slide supports the </a:t>
            </a:r>
            <a:r>
              <a:rPr lang="en-AU" i="1"/>
              <a:t>Connecting Learning</a:t>
            </a:r>
            <a:r>
              <a:rPr lang="en-AU"/>
              <a:t> strategy by helping students make meaningful links between the story's setting and real-world geography, culture, and history. Given that many students, particularly EAL/D learners may not be familiar with Brisbane or Musgrave Park, this background knowledge builds the foundational schema required to engage with the deeper themes of </a:t>
            </a:r>
            <a:r>
              <a:rPr lang="en-AU" i="1"/>
              <a:t>Tent Village at Musgrave Park</a:t>
            </a:r>
            <a:r>
              <a:rPr lang="en-AU"/>
              <a:t>. Understanding the cultural and political significance of this location enriches students’ comprehension and connection with the text.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300623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CE74F-B3AF-A1C1-3952-C14A57146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61B37-B398-2B37-2C7F-7CC9831CC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0D6B7-40F1-98BE-A059-8BBE8C11E1C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Teachers note: </a:t>
            </a:r>
            <a:r>
              <a:rPr lang="en-AU" b="0"/>
              <a:t>this section of the PowerPoint may be used in conjunction with </a:t>
            </a:r>
            <a:r>
              <a:rPr lang="en-AU" sz="1800" b="1">
                <a:effectLst/>
                <a:latin typeface="Arial" panose="020B0604020202020204" pitchFamily="34" charset="0"/>
                <a:ea typeface="Calibri" panose="020F0502020204030204" pitchFamily="34" charset="0"/>
              </a:rPr>
              <a:t>Phase 3b, sequence 2.</a:t>
            </a:r>
          </a:p>
          <a:p>
            <a:endParaRPr lang="en-AU"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provides cultural and historical context for the setting of </a:t>
            </a:r>
            <a:r>
              <a:rPr lang="en-AU" b="0" i="1"/>
              <a:t>Musgrave Park. </a:t>
            </a:r>
            <a:r>
              <a:rPr lang="en-AU" b="0" i="0"/>
              <a:t>Teachers should consider supplementing this contextual information with building the field activities (see </a:t>
            </a:r>
            <a:r>
              <a:rPr lang="en-AU" b="0" i="0" u="sng" strike="noStrike">
                <a:solidFill>
                  <a:srgbClr val="7EAAFF"/>
                </a:solidFill>
                <a:effectLst/>
                <a:latin typeface="Arial" panose="020B0604020202020204" pitchFamily="34" charset="0"/>
              </a:rPr>
              <a:t>What is building the field? for more information: https://resources.education.nsw.gov.au/detail/EAL-AB221110152005)</a:t>
            </a:r>
            <a:r>
              <a:rPr lang="en-AU" b="0" i="0"/>
              <a:t> to </a:t>
            </a:r>
            <a:r>
              <a:rPr lang="en-AU" b="0"/>
              <a:t>support a meaningful context for learning. </a:t>
            </a:r>
            <a:r>
              <a:rPr lang="en-AU"/>
              <a:t>Building the field activities provide both designed-in scaffolding (staff only), planned in advance to support students’ access to subject content, and contingent scaffolding (staff only), provided as needs arise during a learning sequence. By building the field, students are able to develop shared curriculum knowledge, understanding and language about the topics under focus</a:t>
            </a: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For EAL/D learners, consider pre-teaching key vocabulary (e.g. traditional lands, protests, land claims, culturally significant) using visuals, bilingual glossaries. Teachers may also model sentence structures for describing places and their significance (e.g. ‘Musgrave Park is important because…’).</a:t>
            </a:r>
            <a:r>
              <a:rPr lang="en-AU" sz="1800">
                <a:effectLst/>
                <a:latin typeface="Calibri" panose="020F0502020204030204" pitchFamily="34" charset="0"/>
              </a:rPr>
              <a:t>Refer to the </a:t>
            </a:r>
            <a:r>
              <a:rPr lang="en-AU" sz="1800" i="1">
                <a:effectLst/>
                <a:latin typeface="Calibri" panose="020F0502020204030204" pitchFamily="34" charset="0"/>
              </a:rPr>
              <a:t>Writing in Secondary (</a:t>
            </a:r>
            <a:r>
              <a:rPr lang="en-AU" sz="1800" i="1" err="1">
                <a:effectLst/>
                <a:latin typeface="Calibri" panose="020F0502020204030204" pitchFamily="34" charset="0"/>
              </a:rPr>
              <a:t>WiS</a:t>
            </a:r>
            <a:r>
              <a:rPr lang="en-AU" sz="1800" i="1">
                <a:effectLst/>
                <a:latin typeface="Calibri" panose="020F0502020204030204" pitchFamily="34" charset="0"/>
              </a:rPr>
              <a:t>)</a:t>
            </a:r>
            <a:r>
              <a:rPr lang="en-AU" sz="1800">
                <a:effectLst/>
                <a:latin typeface="Calibri" panose="020F0502020204030204" pitchFamily="34" charset="0"/>
              </a:rPr>
              <a:t> resource hub for strategies </a:t>
            </a:r>
            <a:r>
              <a:rPr lang="en-AU" sz="1800">
                <a:effectLst/>
                <a:latin typeface="Calibri" panose="020F0502020204030204" pitchFamily="34" charset="0"/>
                <a:hlinkClick r:id="rId3"/>
              </a:rPr>
              <a:t>Nominalisation</a:t>
            </a:r>
            <a:r>
              <a:rPr lang="en-AU" sz="1800">
                <a:effectLst/>
                <a:latin typeface="Calibri" panose="020F0502020204030204" pitchFamily="34" charset="0"/>
              </a:rPr>
              <a:t>, </a:t>
            </a:r>
            <a:r>
              <a:rPr lang="en-AU" sz="1800">
                <a:effectLst/>
                <a:latin typeface="Calibri" panose="020F0502020204030204" pitchFamily="34" charset="0"/>
                <a:hlinkClick r:id="rId4"/>
              </a:rPr>
              <a:t>abstraction</a:t>
            </a:r>
            <a:r>
              <a:rPr lang="en-AU" sz="1800">
                <a:effectLst/>
                <a:latin typeface="Calibri" panose="020F0502020204030204" pitchFamily="34" charset="0"/>
              </a:rPr>
              <a:t> and </a:t>
            </a:r>
            <a:r>
              <a:rPr lang="en-AU" sz="1800">
                <a:effectLst/>
                <a:latin typeface="Calibri" panose="020F0502020204030204" pitchFamily="34" charset="0"/>
                <a:hlinkClick r:id="rId5"/>
              </a:rPr>
              <a:t>deconstruction</a:t>
            </a:r>
            <a:r>
              <a:rPr lang="en-AU" sz="1800">
                <a:effectLst/>
                <a:latin typeface="Calibri" panose="020F0502020204030204" pitchFamily="34" charset="0"/>
              </a:rPr>
              <a:t>. (https://schoolsnsw.sharepoint.com/sites/WiSresourcehub/SitePages/Nominalisation.aspx, https://schoolsnsw.sharepoint.com/sites/WiSresourcehub/SitePages/Abstraction.aspx and https://schoolsnsw.sharepoint.com/sites/WiSresourcehub/SitePages/Deconstruction.aspx)</a:t>
            </a:r>
            <a:endParaRPr lang="en-AU" b="1"/>
          </a:p>
        </p:txBody>
      </p:sp>
      <p:sp>
        <p:nvSpPr>
          <p:cNvPr id="4" name="Slide Number Placeholder 3">
            <a:extLst>
              <a:ext uri="{FF2B5EF4-FFF2-40B4-BE49-F238E27FC236}">
                <a16:creationId xmlns:a16="http://schemas.microsoft.com/office/drawing/2014/main" id="{CE94FEA9-3100-ED56-82AA-A9478AE7EC62}"/>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2889304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Teachers note: </a:t>
            </a:r>
            <a:r>
              <a:rPr lang="en-AU">
                <a:latin typeface="Arial" panose="020B0604020202020204" pitchFamily="34" charset="0"/>
                <a:cs typeface="Arial" panose="020B0604020202020204" pitchFamily="34" charset="0"/>
              </a:rPr>
              <a:t>this slide has been used to identify the explicit teaching and learning strategy and should be deleted or hidden when using in a classroom setting. Refer to the activity in </a:t>
            </a:r>
            <a:r>
              <a:rPr lang="en-AU" b="1">
                <a:latin typeface="Arial" panose="020B0604020202020204" pitchFamily="34" charset="0"/>
                <a:cs typeface="Arial" panose="020B0604020202020204" pitchFamily="34" charset="0"/>
              </a:rPr>
              <a:t>Phase 3b, sequence 2 – sensory quick write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Chunking learning into manageable components reduces demand on students’ working memory. Sequencing those chunks in a logical progression supports students to incorporate new information into their mental model, or schema (AERO 2024a).</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00423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1"/>
              <a:t>Teachers note</a:t>
            </a:r>
            <a:r>
              <a:rPr lang="en-AU" b="0"/>
              <a:t>: this section of PowerPoint aligns with </a:t>
            </a:r>
            <a:r>
              <a:rPr lang="en-AU" b="1"/>
              <a:t>Phase 3b, sequence 2</a:t>
            </a:r>
            <a:r>
              <a:rPr lang="en-AU" b="0"/>
              <a:t>. </a:t>
            </a:r>
          </a:p>
          <a:p>
            <a:pPr>
              <a:buNone/>
            </a:pPr>
            <a:endParaRPr lang="en-AU" b="0"/>
          </a:p>
          <a:p>
            <a:pPr>
              <a:buNone/>
            </a:pPr>
            <a:r>
              <a:rPr lang="en-AU" b="0"/>
              <a:t>T</a:t>
            </a:r>
            <a:r>
              <a:rPr lang="en-AU"/>
              <a:t>his slide uses message abundancy to support students' understanding of </a:t>
            </a:r>
            <a:r>
              <a:rPr lang="en-AU" i="1"/>
              <a:t>The tent village at Musgrave Park</a:t>
            </a:r>
            <a:r>
              <a:rPr lang="en-AU"/>
              <a:t> through visual references: a </a:t>
            </a:r>
            <a:r>
              <a:rPr lang="en-AU" b="1"/>
              <a:t>tent</a:t>
            </a:r>
            <a:r>
              <a:rPr lang="en-AU"/>
              <a:t>, a </a:t>
            </a:r>
            <a:r>
              <a:rPr lang="en-AU" b="1"/>
              <a:t>Moreton Bay Fig</a:t>
            </a:r>
            <a:r>
              <a:rPr lang="en-AU"/>
              <a:t>, and a </a:t>
            </a:r>
            <a:r>
              <a:rPr lang="en-AU" b="1"/>
              <a:t>Google Map of </a:t>
            </a:r>
            <a:r>
              <a:rPr lang="en-AU" b="1" err="1"/>
              <a:t>Edmondstone</a:t>
            </a:r>
            <a:r>
              <a:rPr lang="en-AU" b="1"/>
              <a:t> Street</a:t>
            </a:r>
            <a:r>
              <a:rPr lang="en-AU"/>
              <a:t>. These visuals are sequenced deliberately to guide students through a </a:t>
            </a:r>
            <a:r>
              <a:rPr lang="en-AU" b="1"/>
              <a:t>chunked approach</a:t>
            </a:r>
            <a:r>
              <a:rPr lang="en-AU"/>
              <a:t> to building background knowledge, engaging the senses, and composing their own texts.</a:t>
            </a:r>
          </a:p>
          <a:p>
            <a:pPr>
              <a:buNone/>
            </a:pPr>
            <a:endParaRPr lang="en-AU"/>
          </a:p>
          <a:p>
            <a:pPr>
              <a:buNone/>
            </a:pPr>
            <a:r>
              <a:rPr lang="en-AU"/>
              <a:t>Guide students through each image, prompting them to identify what they might see, hear, smell, touch, and even taste in each setting. Use think-</a:t>
            </a:r>
            <a:r>
              <a:rPr lang="en-AU" err="1"/>
              <a:t>alouds</a:t>
            </a:r>
            <a:r>
              <a:rPr lang="en-AU"/>
              <a:t> or sentence stems (e.g. </a:t>
            </a:r>
            <a:r>
              <a:rPr lang="en-AU" i="1"/>
              <a:t>I imagine the sound of...</a:t>
            </a:r>
            <a:r>
              <a:rPr lang="en-AU"/>
              <a:t>, </a:t>
            </a:r>
            <a:r>
              <a:rPr lang="en-AU" i="1"/>
              <a:t>The air would feel...</a:t>
            </a:r>
            <a:r>
              <a:rPr lang="en-AU"/>
              <a:t>) to model sensory engagement.</a:t>
            </a:r>
            <a:br>
              <a:rPr lang="en-AU"/>
            </a:br>
            <a:endParaRPr lang="en-AU"/>
          </a:p>
          <a:p>
            <a:pPr>
              <a:buNone/>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solidFill>
                  <a:srgbClr val="000000"/>
                </a:solidFill>
                <a:effectLst/>
                <a:latin typeface="Arial" panose="020B0604020202020204" pitchFamily="34" charset="0"/>
                <a:ea typeface="Calibri" panose="020F0502020204030204" pitchFamily="34" charset="0"/>
              </a:rPr>
              <a:t>Consider using these visuals to build a class sensory word bank to assist students in their compositions.</a:t>
            </a:r>
            <a:endParaRPr lang="en-AU" sz="1800">
              <a:effectLst/>
              <a:latin typeface="Arial" panose="020B0604020202020204" pitchFamily="34" charset="0"/>
              <a:ea typeface="Calibri" panose="020F0502020204030204" pitchFamily="34" charset="0"/>
            </a:endParaRPr>
          </a:p>
          <a:p>
            <a:pPr>
              <a:buNone/>
            </a:pPr>
            <a:br>
              <a:rPr lang="en-AU"/>
            </a:br>
            <a:r>
              <a:rPr lang="en-AU"/>
              <a:t>Video link: https://www.youtube.com/watch?v=qGPw-Vp0s64&amp;t=27s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477132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9EE19-A9E5-9ADF-B1DB-B02C2DC4B3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5986E-C99A-7612-29A0-42EBFD99F0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6C773-B5E4-6D42-002D-3CE4C162B12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Teachers note</a:t>
            </a:r>
            <a:r>
              <a:rPr lang="en-AU" b="0"/>
              <a:t>: </a:t>
            </a:r>
            <a:r>
              <a:rPr lang="en-AU" b="1"/>
              <a:t>Teachers note</a:t>
            </a:r>
            <a:r>
              <a:rPr lang="en-AU" b="0"/>
              <a:t>: this section of PowerPoint aligns with </a:t>
            </a:r>
            <a:r>
              <a:rPr lang="en-AU" b="1"/>
              <a:t>Phase 3b, sequence 2</a:t>
            </a:r>
            <a:r>
              <a:rPr lang="en-AU" b="0"/>
              <a:t>. </a:t>
            </a:r>
          </a:p>
          <a:p>
            <a:pPr>
              <a:buNone/>
            </a:pPr>
            <a:endParaRPr lang="en-AU" b="0"/>
          </a:p>
          <a:p>
            <a:pPr>
              <a:buNone/>
            </a:pPr>
            <a:r>
              <a:rPr lang="en-AU" b="0"/>
              <a:t>T</a:t>
            </a:r>
            <a:r>
              <a:rPr lang="en-AU"/>
              <a:t>his slide uses message abundancy to support students' understanding of </a:t>
            </a:r>
            <a:r>
              <a:rPr lang="en-AU" i="1"/>
              <a:t>The tent village at Musgrave Park</a:t>
            </a:r>
            <a:r>
              <a:rPr lang="en-AU"/>
              <a:t> through a sensory exploration of the </a:t>
            </a:r>
            <a:r>
              <a:rPr lang="en-AU" b="0"/>
              <a:t>elements and scenes mentioned in the text. </a:t>
            </a:r>
            <a:r>
              <a:rPr lang="en-AU"/>
              <a:t>These visuals are sequenced deliberately to guide students through a </a:t>
            </a:r>
            <a:r>
              <a:rPr lang="en-AU" b="1"/>
              <a:t>chunked approach</a:t>
            </a:r>
            <a:r>
              <a:rPr lang="en-AU"/>
              <a:t> to building background knowledge, engaging the senses, and composing their own texts.</a:t>
            </a:r>
          </a:p>
          <a:p>
            <a:pPr>
              <a:buNone/>
            </a:pPr>
            <a:endParaRPr lang="en-AU"/>
          </a:p>
          <a:p>
            <a:pPr>
              <a:buNone/>
            </a:pPr>
            <a:r>
              <a:rPr lang="en-AU"/>
              <a:t>Guide students through each image, prompting them to identify what they might see, hear, smell, touch, and even taste in each setting. Use think-</a:t>
            </a:r>
            <a:r>
              <a:rPr lang="en-AU" err="1"/>
              <a:t>alouds</a:t>
            </a:r>
            <a:r>
              <a:rPr lang="en-AU"/>
              <a:t> or sentence stems (e.g. </a:t>
            </a:r>
            <a:r>
              <a:rPr lang="en-AU" i="1"/>
              <a:t>I imagine the sound of...</a:t>
            </a:r>
            <a:r>
              <a:rPr lang="en-AU"/>
              <a:t>, </a:t>
            </a:r>
            <a:r>
              <a:rPr lang="en-AU" i="1"/>
              <a:t>The air would feel...</a:t>
            </a:r>
            <a:r>
              <a:rPr lang="en-AU"/>
              <a:t>) to model sensory engagement.</a:t>
            </a:r>
          </a:p>
          <a:p>
            <a:pPr>
              <a:buNone/>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solidFill>
                  <a:srgbClr val="000000"/>
                </a:solidFill>
                <a:effectLst/>
                <a:latin typeface="Arial" panose="020B0604020202020204" pitchFamily="34" charset="0"/>
                <a:ea typeface="Calibri" panose="020F0502020204030204" pitchFamily="34" charset="0"/>
              </a:rPr>
              <a:t>Consider using these visuals to build a class sensory word bank to assist students in their compositions.</a:t>
            </a:r>
            <a:endParaRPr lang="en-AU" sz="1600">
              <a:effectLst/>
              <a:latin typeface="Arial" panose="020B0604020202020204" pitchFamily="34" charset="0"/>
              <a:ea typeface="Calibri" panose="020F0502020204030204" pitchFamily="34" charset="0"/>
            </a:endParaRPr>
          </a:p>
          <a:p>
            <a:pPr>
              <a:buNone/>
            </a:pPr>
            <a:endParaRPr lang="en-AU"/>
          </a:p>
          <a:p>
            <a:pPr>
              <a:buNone/>
            </a:pPr>
            <a:endParaRPr lang="en-AU"/>
          </a:p>
          <a:p>
            <a:pPr>
              <a:buNone/>
            </a:pPr>
            <a:r>
              <a:rPr lang="en-AU"/>
              <a:t>Due to copyright requirements of this resource, photos specific to tent embassies or depictions of homelessness to a specific setting have not been included. In a classroom setting consider selecting multimodal supports for this activity, for example news footage - https://www.youtube.com/watch?v=qFcDd2EMEzM&amp;t=146s</a:t>
            </a:r>
          </a:p>
        </p:txBody>
      </p:sp>
      <p:sp>
        <p:nvSpPr>
          <p:cNvPr id="4" name="Slide Number Placeholder 3">
            <a:extLst>
              <a:ext uri="{FF2B5EF4-FFF2-40B4-BE49-F238E27FC236}">
                <a16:creationId xmlns:a16="http://schemas.microsoft.com/office/drawing/2014/main" id="{8B2F1AF4-DD11-9C15-C064-A4B2E7E934CF}"/>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540905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E11C3-A5AB-E07A-4226-81736510F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19BC2-BEEB-E1D7-0A56-3B9836188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C4AE1-E92B-BF0F-548C-66C28C984F1D}"/>
              </a:ext>
            </a:extLst>
          </p:cNvPr>
          <p:cNvSpPr>
            <a:spLocks noGrp="1"/>
          </p:cNvSpPr>
          <p:nvPr>
            <p:ph type="body" idx="1"/>
          </p:nvPr>
        </p:nvSpPr>
        <p:spPr/>
        <p:txBody>
          <a:bodyPr/>
          <a:lstStyle/>
          <a:p>
            <a:pPr>
              <a:buNone/>
            </a:pPr>
            <a:r>
              <a:rPr lang="en-AU" b="1"/>
              <a:t>Teachers note</a:t>
            </a:r>
            <a:r>
              <a:rPr lang="en-AU" b="0"/>
              <a:t>: t</a:t>
            </a:r>
            <a:r>
              <a:rPr lang="en-AU"/>
              <a:t>his slide uses message abundancy to support students' understanding of </a:t>
            </a:r>
            <a:r>
              <a:rPr lang="en-AU" i="1"/>
              <a:t>The tent village at Musgrave Park</a:t>
            </a:r>
            <a:r>
              <a:rPr lang="en-AU"/>
              <a:t> through a sensory exploration of </a:t>
            </a:r>
            <a:r>
              <a:rPr lang="en-AU" b="0" i="0" err="1">
                <a:solidFill>
                  <a:srgbClr val="333333"/>
                </a:solidFill>
                <a:effectLst/>
                <a:latin typeface="Segoe UI" panose="020B0502040204020203" pitchFamily="34" charset="0"/>
              </a:rPr>
              <a:t>Edmondstone</a:t>
            </a:r>
            <a:r>
              <a:rPr lang="en-AU" b="0" i="0">
                <a:solidFill>
                  <a:srgbClr val="333333"/>
                </a:solidFill>
                <a:effectLst/>
                <a:latin typeface="Segoe UI" panose="020B0502040204020203" pitchFamily="34" charset="0"/>
              </a:rPr>
              <a:t> Street </a:t>
            </a:r>
            <a:r>
              <a:rPr lang="en-AU"/>
              <a:t>These visuals are sequenced deliberately to guide students through a </a:t>
            </a:r>
            <a:r>
              <a:rPr lang="en-AU" b="1"/>
              <a:t>chunked approach</a:t>
            </a:r>
            <a:r>
              <a:rPr lang="en-AU"/>
              <a:t> to building background knowledge, engaging the senses, and composing their own texts.</a:t>
            </a:r>
          </a:p>
          <a:p>
            <a:pPr>
              <a:buNone/>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solidFill>
                  <a:srgbClr val="000000"/>
                </a:solidFill>
                <a:effectLst/>
                <a:latin typeface="Arial" panose="020B0604020202020204" pitchFamily="34" charset="0"/>
                <a:ea typeface="Calibri" panose="020F0502020204030204" pitchFamily="34" charset="0"/>
              </a:rPr>
              <a:t>Consider using these visuals to build a class sensory word bank to assist students in their compositions.</a:t>
            </a:r>
            <a:endParaRPr lang="en-AU" sz="1600">
              <a:effectLst/>
              <a:latin typeface="Arial" panose="020B0604020202020204" pitchFamily="34" charset="0"/>
              <a:ea typeface="Calibri" panose="020F0502020204030204" pitchFamily="34" charset="0"/>
            </a:endParaRPr>
          </a:p>
          <a:p>
            <a:pPr>
              <a:buNone/>
            </a:pPr>
            <a:endParaRPr lang="en-AU"/>
          </a:p>
          <a:p>
            <a:pPr>
              <a:buNone/>
            </a:pPr>
            <a:r>
              <a:rPr lang="en-AU"/>
              <a:t>Using google maps street view, there are images available depicting tents under a Moreton Bay Fig tree. </a:t>
            </a:r>
          </a:p>
        </p:txBody>
      </p:sp>
      <p:sp>
        <p:nvSpPr>
          <p:cNvPr id="4" name="Slide Number Placeholder 3">
            <a:extLst>
              <a:ext uri="{FF2B5EF4-FFF2-40B4-BE49-F238E27FC236}">
                <a16:creationId xmlns:a16="http://schemas.microsoft.com/office/drawing/2014/main" id="{51EDD194-494A-CDCF-4EBA-B83A34253DDD}"/>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062745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359E3-9FBF-F8FA-EA4E-A72998498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FC65F-748D-F89B-8E53-B28869451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A4FE0-7A1C-8DD2-4A0A-8916A0F3C7DD}"/>
              </a:ext>
            </a:extLst>
          </p:cNvPr>
          <p:cNvSpPr>
            <a:spLocks noGrp="1"/>
          </p:cNvSpPr>
          <p:nvPr>
            <p:ph type="body" idx="1"/>
          </p:nvPr>
        </p:nvSpPr>
        <p:spPr/>
        <p:txBody>
          <a:bodyPr/>
          <a:lstStyle/>
          <a:p>
            <a:r>
              <a:rPr lang="en-AU" b="1"/>
              <a:t>Teachers note</a:t>
            </a:r>
            <a:r>
              <a:rPr lang="en-AU"/>
              <a:t>: These annotations are designed to support </a:t>
            </a:r>
            <a:r>
              <a:rPr lang="en-AU" sz="1800" b="1">
                <a:effectLst/>
                <a:latin typeface="Arial" panose="020B0604020202020204" pitchFamily="34" charset="0"/>
                <a:ea typeface="Calibri" panose="020F0502020204030204" pitchFamily="34" charset="0"/>
              </a:rPr>
              <a:t>Phase 3b, sequence 2. </a:t>
            </a:r>
            <a:endParaRPr lang="en-AU"/>
          </a:p>
        </p:txBody>
      </p:sp>
      <p:sp>
        <p:nvSpPr>
          <p:cNvPr id="4" name="Slide Number Placeholder 3">
            <a:extLst>
              <a:ext uri="{FF2B5EF4-FFF2-40B4-BE49-F238E27FC236}">
                <a16:creationId xmlns:a16="http://schemas.microsoft.com/office/drawing/2014/main" id="{FEE64C66-3EB0-8983-E6BC-5591BCA11C04}"/>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32748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b="1"/>
              <a:t>Teachers note</a:t>
            </a:r>
            <a:r>
              <a:rPr lang="en-AU"/>
              <a:t>: These annotations may also be used alongside </a:t>
            </a:r>
            <a:r>
              <a:rPr lang="en-AU" sz="1800" b="1">
                <a:effectLst/>
                <a:latin typeface="Arial" panose="020B0604020202020204" pitchFamily="34" charset="0"/>
                <a:ea typeface="Calibri" panose="020F0502020204030204" pitchFamily="34" charset="0"/>
              </a:rPr>
              <a:t>Phase 3b, sequence 2. </a:t>
            </a:r>
            <a:r>
              <a:rPr lang="en-AU"/>
              <a:t>Consider using this slide as part of a </a:t>
            </a:r>
            <a:r>
              <a:rPr lang="en-AU" b="1"/>
              <a:t>joint deconstruction activity</a:t>
            </a:r>
            <a:r>
              <a:rPr lang="en-AU"/>
              <a:t> (modelled and guided), then gradually release responsibility to students to co-annotate later sections of the text or their peers’ work. Consider animating the annotations to manage student cognitive load.</a:t>
            </a:r>
          </a:p>
          <a:p>
            <a:pPr>
              <a:lnSpc>
                <a:spcPct val="150000"/>
              </a:lnSpc>
              <a:spcBef>
                <a:spcPts val="1200"/>
              </a:spcBef>
              <a:spcAft>
                <a:spcPts val="600"/>
              </a:spcAft>
              <a:buNone/>
            </a:pPr>
            <a:endParaRPr lang="en-AU"/>
          </a:p>
          <a:p>
            <a:pPr>
              <a:lnSpc>
                <a:spcPct val="150000"/>
              </a:lnSpc>
              <a:spcBef>
                <a:spcPts val="1200"/>
              </a:spcBef>
              <a:spcAft>
                <a:spcPts val="600"/>
              </a:spcAft>
              <a:buNone/>
            </a:pPr>
            <a:endParaRPr lang="en-AU"/>
          </a:p>
          <a:p>
            <a:pPr>
              <a:lnSpc>
                <a:spcPct val="150000"/>
              </a:lnSpc>
              <a:spcBef>
                <a:spcPts val="1200"/>
              </a:spcBef>
              <a:spcAft>
                <a:spcPts val="600"/>
              </a:spcAft>
              <a:buNone/>
            </a:pPr>
            <a:r>
              <a:rPr lang="en-AU"/>
              <a:t>When unpacking this slide consider prompting students to consider: </a:t>
            </a:r>
          </a:p>
          <a:p>
            <a:pPr>
              <a:buNone/>
            </a:pPr>
            <a:r>
              <a:rPr lang="en-AU"/>
              <a:t>- Why has the writer chosen </a:t>
            </a:r>
            <a:r>
              <a:rPr lang="en-AU" b="1"/>
              <a:t>fragmented syntax</a:t>
            </a:r>
            <a:r>
              <a:rPr lang="en-AU"/>
              <a:t> here?</a:t>
            </a:r>
          </a:p>
          <a:p>
            <a:pPr>
              <a:buNone/>
            </a:pPr>
            <a:r>
              <a:rPr lang="en-AU"/>
              <a:t>- How does the </a:t>
            </a:r>
            <a:r>
              <a:rPr lang="en-AU" b="1"/>
              <a:t>shift in perspective</a:t>
            </a:r>
            <a:r>
              <a:rPr lang="en-AU"/>
              <a:t> across the paragraph impact the tone?</a:t>
            </a:r>
          </a:p>
          <a:p>
            <a:r>
              <a:rPr lang="en-AU"/>
              <a:t>- What is the effect of structuring the text around </a:t>
            </a:r>
            <a:r>
              <a:rPr lang="en-AU" b="1"/>
              <a:t>personal realisation</a:t>
            </a:r>
            <a:r>
              <a:rPr lang="en-AU"/>
              <a:t> rather than narrative action?</a:t>
            </a:r>
          </a:p>
          <a:p>
            <a:pPr>
              <a:lnSpc>
                <a:spcPct val="150000"/>
              </a:lnSpc>
              <a:spcBef>
                <a:spcPts val="1200"/>
              </a:spcBef>
              <a:spcAft>
                <a:spcPts val="600"/>
              </a:spcAft>
              <a:buNone/>
            </a:pPr>
            <a:endParaRPr lang="en-AU"/>
          </a:p>
          <a:p>
            <a:pPr>
              <a:lnSpc>
                <a:spcPct val="150000"/>
              </a:lnSpc>
              <a:spcBef>
                <a:spcPts val="1200"/>
              </a:spcBef>
              <a:spcAft>
                <a:spcPts val="600"/>
              </a:spcAft>
              <a:buNone/>
            </a:pPr>
            <a:r>
              <a:rPr lang="en-AU"/>
              <a:t>You may wish to incorporate:</a:t>
            </a:r>
          </a:p>
          <a:p>
            <a:pPr marL="285750" indent="-285750">
              <a:lnSpc>
                <a:spcPct val="150000"/>
              </a:lnSpc>
              <a:spcBef>
                <a:spcPts val="1200"/>
              </a:spcBef>
              <a:spcAft>
                <a:spcPts val="600"/>
              </a:spcAft>
              <a:buFontTx/>
              <a:buChar char="-"/>
            </a:pPr>
            <a:r>
              <a:rPr lang="en-AU" b="1"/>
              <a:t>Think–Pair–Share</a:t>
            </a:r>
            <a:r>
              <a:rPr lang="en-AU"/>
              <a:t> where students identify how O’Neill’s choices guide the reader’s emotional journey through ambiguity, recognition, and reflection</a:t>
            </a:r>
          </a:p>
          <a:p>
            <a:pPr marL="285750" indent="-285750">
              <a:lnSpc>
                <a:spcPct val="150000"/>
              </a:lnSpc>
              <a:spcBef>
                <a:spcPts val="1200"/>
              </a:spcBef>
              <a:spcAft>
                <a:spcPts val="600"/>
              </a:spcAft>
              <a:buFontTx/>
              <a:buChar char="-"/>
            </a:pPr>
            <a:r>
              <a:rPr lang="en-AU" b="1"/>
              <a:t>Sentence level language </a:t>
            </a:r>
            <a:r>
              <a:rPr lang="en-AU"/>
              <a:t>- after identifying O’Neill’s sentence fragments, consider asking students to write three variations of the same idea: one as a fragment, one as a simple sentence, and one as a complex sentence. Discuss how meaning and tone shift with each form.</a:t>
            </a:r>
          </a:p>
          <a:p>
            <a:pPr>
              <a:lnSpc>
                <a:spcPct val="150000"/>
              </a:lnSpc>
              <a:spcBef>
                <a:spcPts val="1200"/>
              </a:spcBef>
              <a:spcAft>
                <a:spcPts val="600"/>
              </a:spcAft>
              <a:buNone/>
            </a:pPr>
            <a:endParaRPr lang="en-AU"/>
          </a:p>
          <a:p>
            <a:r>
              <a:rPr lang="en-AU"/>
              <a:t>To support students in engaging deeply with the annotation, consider unpacking the following vocabulary. These words are central to understanding tone, mood, and meaning in O’Neill’s lyric essay. This is especially helpful for EAL/D learners and students unfamiliar with more figurative or abstract expressions. These terms can be introduced in a mini vocabulary activity before the annotation task or explored during class discussion to reinforce comprehension and deepen analysis. Encourage students to use the words in their own annotations and creative writing to develop confidence with precise, descriptive language.</a:t>
            </a:r>
          </a:p>
          <a:p>
            <a:pPr>
              <a:buNone/>
            </a:pPr>
            <a:r>
              <a:rPr lang="en-AU" b="1"/>
              <a:t>Odd</a:t>
            </a:r>
            <a:r>
              <a:rPr lang="en-AU"/>
              <a:t> – unusual or unexpected; something that doesn’t seem to fit or is slightly strange.</a:t>
            </a:r>
          </a:p>
          <a:p>
            <a:pPr>
              <a:buNone/>
            </a:pPr>
            <a:r>
              <a:rPr lang="en-AU" b="1"/>
              <a:t>Shocking</a:t>
            </a:r>
            <a:r>
              <a:rPr lang="en-AU"/>
              <a:t> – causing surprise, disbelief or strong emotional reaction; something disturbing or offensive.</a:t>
            </a:r>
          </a:p>
          <a:p>
            <a:pPr>
              <a:buNone/>
            </a:pPr>
            <a:r>
              <a:rPr lang="en-AU" b="1"/>
              <a:t>Pristine</a:t>
            </a:r>
            <a:r>
              <a:rPr lang="en-AU"/>
              <a:t> – perfectly clean, neat, or untouched; often used to describe something that appears ideal or unspoiled.</a:t>
            </a:r>
          </a:p>
          <a:p>
            <a:pPr>
              <a:buNone/>
            </a:pPr>
            <a:r>
              <a:rPr lang="en-AU" b="1"/>
              <a:t>Agreeable</a:t>
            </a:r>
            <a:r>
              <a:rPr lang="en-AU"/>
              <a:t> – polite, pleasant, or socially acceptable; used here somewhat ironically to suggest people who prefer comfort and conformity.</a:t>
            </a:r>
          </a:p>
          <a:p>
            <a:pPr>
              <a:buNone/>
            </a:pPr>
            <a:r>
              <a:rPr lang="en-AU" b="1"/>
              <a:t>Unrest</a:t>
            </a:r>
            <a:r>
              <a:rPr lang="en-AU"/>
              <a:t> – tension or disturbance in a group or society; can refer to protest, dissatisfaction, or discomfort with the status quo.</a:t>
            </a:r>
          </a:p>
          <a:p>
            <a:pPr>
              <a:buNone/>
            </a:pPr>
            <a:r>
              <a:rPr lang="en-AU" b="1"/>
              <a:t>Fragment</a:t>
            </a:r>
            <a:r>
              <a:rPr lang="en-AU"/>
              <a:t> – in writing, a sentence that is incomplete or broken; often used in lyric essays to mirror fragmented thoughts or feelings.</a:t>
            </a:r>
          </a:p>
          <a:p>
            <a:pPr>
              <a:buNone/>
            </a:pPr>
            <a:r>
              <a:rPr lang="en-AU" b="1"/>
              <a:t>Realisation</a:t>
            </a:r>
            <a:r>
              <a:rPr lang="en-AU"/>
              <a:t> – the moment of becoming aware of something; a shift in understanding or perception.</a:t>
            </a:r>
          </a:p>
          <a:p>
            <a:pPr>
              <a:buNone/>
            </a:pPr>
            <a:r>
              <a:rPr lang="en-AU" b="1"/>
              <a:t>Permanently</a:t>
            </a:r>
            <a:r>
              <a:rPr lang="en-AU"/>
              <a:t> – in a way that lasts or is meant to last forever; used to contrast something temporary (like a tent) with the recognition of a long-term issue.</a:t>
            </a:r>
          </a:p>
          <a:p>
            <a:r>
              <a:rPr lang="en-AU" b="1"/>
              <a:t>Assumption</a:t>
            </a:r>
            <a:r>
              <a:rPr lang="en-AU"/>
              <a:t> – a belief taken for granted without proof; the narrator’s initial impression that turns out to be incorrect.</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166402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this slide is for schools' reference only and should be hidden or deleted when used in a classroom setting.</a:t>
            </a:r>
          </a:p>
          <a:p>
            <a:endParaRPr lang="en-AU" dirty="0"/>
          </a:p>
          <a:p>
            <a:r>
              <a:rPr lang="en-AU" sz="1800" b="0" i="0" dirty="0">
                <a:solidFill>
                  <a:srgbClr val="000000"/>
                </a:solidFill>
                <a:effectLst/>
                <a:latin typeface="Arial"/>
                <a:cs typeface="Arial"/>
              </a:rPr>
              <a:t>It is essential all text choices align with the </a:t>
            </a:r>
            <a:r>
              <a:rPr lang="en-AU" sz="1800" b="0" i="0" strike="noStrike" dirty="0">
                <a:solidFill>
                  <a:srgbClr val="000000"/>
                </a:solidFill>
                <a:effectLst/>
                <a:latin typeface="Public Sans"/>
                <a:hlinkClick r:id="rId3"/>
              </a:rPr>
              <a:t>Controversial issues in schools</a:t>
            </a:r>
            <a:r>
              <a:rPr lang="en-AU" sz="1800" dirty="0">
                <a:solidFill>
                  <a:srgbClr val="000000"/>
                </a:solidFill>
                <a:latin typeface="Arial"/>
                <a:cs typeface="Arial"/>
              </a:rPr>
              <a:t> policy </a:t>
            </a:r>
            <a:r>
              <a:rPr lang="en-AU" sz="1800" b="0" i="0" dirty="0">
                <a:solidFill>
                  <a:srgbClr val="000000"/>
                </a:solidFill>
                <a:effectLst/>
                <a:latin typeface="Arial"/>
                <a:cs typeface="Arial"/>
              </a:rPr>
              <a:t>and </a:t>
            </a:r>
            <a:r>
              <a:rPr lang="en-AU" sz="1800" b="0" i="0" u="sng" strike="noStrike" dirty="0">
                <a:solidFill>
                  <a:srgbClr val="001C4A"/>
                </a:solidFill>
                <a:effectLst/>
                <a:latin typeface="Arial"/>
                <a:cs typeface="Arial"/>
                <a:hlinkClick r:id="rId4"/>
              </a:rPr>
              <a:t>comply with audiovisual material requirements</a:t>
            </a:r>
            <a:r>
              <a:rPr lang="en-AU" sz="1800" dirty="0">
                <a:latin typeface="Arial"/>
                <a:cs typeface="Arial"/>
              </a:rPr>
              <a:t> (https://</a:t>
            </a:r>
            <a:r>
              <a:rPr lang="en-AU" sz="1800" dirty="0" err="1">
                <a:latin typeface="Arial"/>
                <a:cs typeface="Arial"/>
              </a:rPr>
              <a:t>education.nsw.gov.au</a:t>
            </a:r>
            <a:r>
              <a:rPr lang="en-AU" sz="1800" dirty="0">
                <a:latin typeface="Arial"/>
                <a:cs typeface="Arial"/>
              </a:rPr>
              <a:t>/policy-library/policies/pd-2005-0290-03.html)</a:t>
            </a:r>
            <a:br>
              <a:rPr lang="en-AU" sz="1800" dirty="0">
                <a:solidFill>
                  <a:srgbClr val="000000"/>
                </a:solidFill>
                <a:latin typeface="Arial"/>
                <a:cs typeface="Arial"/>
              </a:rPr>
            </a:br>
            <a:br>
              <a:rPr lang="en-AU" sz="1800" dirty="0">
                <a:solidFill>
                  <a:srgbClr val="000000"/>
                </a:solidFill>
                <a:latin typeface="Arial"/>
                <a:cs typeface="Arial"/>
              </a:rPr>
            </a:br>
            <a:br>
              <a:rPr lang="en-AU" sz="1800" dirty="0">
                <a:solidFill>
                  <a:srgbClr val="000000"/>
                </a:solidFill>
                <a:latin typeface="Arial"/>
                <a:cs typeface="Arial"/>
              </a:rPr>
            </a:br>
            <a:r>
              <a:rPr lang="en-AU" sz="1800" b="0" i="0" dirty="0">
                <a:solidFill>
                  <a:srgbClr val="000000"/>
                </a:solidFill>
                <a:effectLst/>
                <a:latin typeface="Arial"/>
                <a:cs typeface="Arial"/>
              </a:rPr>
              <a:t>Follow the department’s guidelines for communicating with parents and carers about texts. The templates in</a:t>
            </a:r>
            <a:r>
              <a:rPr lang="en-AU" sz="1800" dirty="0">
                <a:solidFill>
                  <a:srgbClr val="000000"/>
                </a:solidFill>
                <a:latin typeface="Arial"/>
                <a:cs typeface="Arial"/>
              </a:rPr>
              <a:t> </a:t>
            </a:r>
            <a:r>
              <a:rPr lang="en-AU" sz="1800" b="0" i="0" strike="noStrike" dirty="0">
                <a:solidFill>
                  <a:srgbClr val="000000"/>
                </a:solidFill>
                <a:effectLst/>
                <a:latin typeface="Public Sans"/>
                <a:hlinkClick r:id="rId5">
                  <a:extLst>
                    <a:ext uri="{A12FA001-AC4F-418D-AE19-62706E023703}">
                      <ahyp:hlinkClr xmlns:ahyp="http://schemas.microsoft.com/office/drawing/2018/hyperlinkcolor" val="tx"/>
                    </a:ext>
                  </a:extLst>
                </a:hlinkClick>
              </a:rPr>
              <a:t>Text selection notification</a:t>
            </a:r>
            <a:r>
              <a:rPr lang="en-AU" sz="1800" dirty="0">
                <a:solidFill>
                  <a:srgbClr val="000000"/>
                </a:solidFill>
                <a:latin typeface="Arial"/>
                <a:cs typeface="Arial"/>
              </a:rPr>
              <a:t> (https://</a:t>
            </a:r>
            <a:r>
              <a:rPr lang="en-AU" sz="1800" dirty="0" err="1">
                <a:solidFill>
                  <a:srgbClr val="000000"/>
                </a:solidFill>
                <a:latin typeface="Arial"/>
                <a:cs typeface="Arial"/>
              </a:rPr>
              <a:t>education.nsw.gov.au</a:t>
            </a:r>
            <a:r>
              <a:rPr lang="en-AU" sz="1800" dirty="0">
                <a:solidFill>
                  <a:srgbClr val="000000"/>
                </a:solidFill>
                <a:latin typeface="Arial"/>
                <a:cs typeface="Arial"/>
              </a:rPr>
              <a:t>/teaching-and-learning/curriculum/leading-curriculum-k-12/explaining-curriculum-</a:t>
            </a:r>
            <a:r>
              <a:rPr lang="en-AU" sz="1800" dirty="0" err="1">
                <a:solidFill>
                  <a:srgbClr val="000000"/>
                </a:solidFill>
                <a:latin typeface="Arial"/>
                <a:cs typeface="Arial"/>
              </a:rPr>
              <a:t>pcc</a:t>
            </a:r>
            <a:r>
              <a:rPr lang="en-AU" sz="1800" dirty="0">
                <a:solidFill>
                  <a:srgbClr val="000000"/>
                </a:solidFill>
                <a:latin typeface="Arial"/>
                <a:cs typeface="Arial"/>
              </a:rPr>
              <a:t>/texts-used-in-classrooms/text-selection-notification) </a:t>
            </a:r>
            <a:r>
              <a:rPr lang="en-AU" sz="1800" b="0" i="0" dirty="0">
                <a:solidFill>
                  <a:srgbClr val="000000"/>
                </a:solidFill>
                <a:effectLst/>
                <a:latin typeface="Arial"/>
                <a:cs typeface="Arial"/>
              </a:rPr>
              <a:t>have been created as a guide and should be adapted as necessary to suit each school's specific context. The guidelines for </a:t>
            </a:r>
            <a:r>
              <a:rPr lang="en-AU" sz="1800" dirty="0">
                <a:solidFill>
                  <a:srgbClr val="000000"/>
                </a:solidFill>
                <a:latin typeface="Public Sans"/>
                <a:hlinkClick r:id="rId6"/>
              </a:rPr>
              <a:t>How to use the English core texts</a:t>
            </a:r>
            <a:r>
              <a:rPr lang="en-AU" sz="1800" dirty="0">
                <a:solidFill>
                  <a:srgbClr val="000000"/>
                </a:solidFill>
                <a:latin typeface="Public Sans"/>
              </a:rPr>
              <a:t> </a:t>
            </a:r>
            <a:r>
              <a:rPr lang="en-AU" sz="1800" dirty="0">
                <a:solidFill>
                  <a:srgbClr val="000000"/>
                </a:solidFill>
                <a:latin typeface="Arial"/>
                <a:cs typeface="Arial"/>
              </a:rPr>
              <a:t>for</a:t>
            </a:r>
            <a:r>
              <a:rPr lang="en-AU" sz="1800" b="0" i="0" dirty="0">
                <a:solidFill>
                  <a:srgbClr val="000000"/>
                </a:solidFill>
                <a:effectLst/>
                <a:latin typeface="Arial"/>
                <a:cs typeface="Arial"/>
              </a:rPr>
              <a:t> English 7–10 are also relevant for Stage 6 (https://</a:t>
            </a:r>
            <a:r>
              <a:rPr lang="en-AU" sz="1800" b="0" i="0" dirty="0" err="1">
                <a:solidFill>
                  <a:srgbClr val="000000"/>
                </a:solidFill>
                <a:effectLst/>
                <a:latin typeface="Arial"/>
                <a:cs typeface="Arial"/>
              </a:rPr>
              <a:t>education.nsw.gov.au</a:t>
            </a:r>
            <a:r>
              <a:rPr lang="en-AU" sz="1800" b="0" i="0" dirty="0">
                <a:solidFill>
                  <a:srgbClr val="000000"/>
                </a:solidFill>
                <a:effectLst/>
                <a:latin typeface="Arial"/>
                <a:cs typeface="Arial"/>
              </a:rPr>
              <a:t>/teaching-and-learning/curriculum/</a:t>
            </a:r>
            <a:r>
              <a:rPr lang="en-AU" sz="1800" b="0" i="0" dirty="0" err="1">
                <a:solidFill>
                  <a:srgbClr val="000000"/>
                </a:solidFill>
                <a:effectLst/>
                <a:latin typeface="Arial"/>
                <a:cs typeface="Arial"/>
              </a:rPr>
              <a:t>english</a:t>
            </a:r>
            <a:r>
              <a:rPr lang="en-AU" sz="1800" b="0" i="0" dirty="0">
                <a:solidFill>
                  <a:srgbClr val="000000"/>
                </a:solidFill>
                <a:effectLst/>
                <a:latin typeface="Arial"/>
                <a:cs typeface="Arial"/>
              </a:rPr>
              <a:t>/planning-programming-and-assessing-english-7-10/how-to-use-</a:t>
            </a:r>
            <a:r>
              <a:rPr lang="en-AU" sz="1800" b="0" i="0" dirty="0" err="1">
                <a:solidFill>
                  <a:srgbClr val="000000"/>
                </a:solidFill>
                <a:effectLst/>
                <a:latin typeface="Arial"/>
                <a:cs typeface="Arial"/>
              </a:rPr>
              <a:t>english</a:t>
            </a:r>
            <a:r>
              <a:rPr lang="en-AU" sz="1800" b="0" i="0" dirty="0">
                <a:solidFill>
                  <a:srgbClr val="000000"/>
                </a:solidFill>
                <a:effectLst/>
                <a:latin typeface="Arial"/>
                <a:cs typeface="Arial"/>
              </a:rPr>
              <a:t>-core-texts).</a:t>
            </a:r>
            <a:endParaRPr lang="en-AU" sz="1800" dirty="0">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1997519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Teachers note:</a:t>
            </a:r>
            <a:r>
              <a:rPr lang="en-AU" b="0"/>
              <a:t> </a:t>
            </a:r>
            <a:r>
              <a:rPr lang="en-AU"/>
              <a:t>These annotations may also be used alongside </a:t>
            </a:r>
            <a:r>
              <a:rPr lang="en-AU" sz="1800" b="1">
                <a:effectLst/>
                <a:latin typeface="Arial" panose="020B0604020202020204" pitchFamily="34" charset="0"/>
                <a:ea typeface="Calibri" panose="020F0502020204030204" pitchFamily="34" charset="0"/>
              </a:rPr>
              <a:t>Phase 3b, sequence 2. </a:t>
            </a:r>
            <a:r>
              <a:rPr lang="en-AU"/>
              <a:t>Consider animating the annotations to manage student cognitive load.</a:t>
            </a:r>
          </a:p>
          <a:p>
            <a:endParaRPr lang="en-AU" b="0"/>
          </a:p>
          <a:p>
            <a:endParaRPr lang="en-AU" b="0"/>
          </a:p>
          <a:p>
            <a:r>
              <a:rPr lang="en-AU" b="0"/>
              <a:t>Guiding students through this text, draw attention to how metaphor, allusion, and juxtaposition all work to layer meaning, evoke emotion, and position the reader to reflect on broader social issues. These devices don’t just decorate the text — they build critical links between imagery, social context, and the reader’s interpretation.</a:t>
            </a:r>
          </a:p>
          <a:p>
            <a:endParaRPr lang="en-AU" b="0"/>
          </a:p>
          <a:p>
            <a:pPr>
              <a:buNone/>
            </a:pPr>
            <a:r>
              <a:rPr lang="en-AU" b="0"/>
              <a:t>Prompting questions for students may include:</a:t>
            </a:r>
          </a:p>
          <a:p>
            <a:pPr>
              <a:buFont typeface="Arial" panose="020B0604020202020204" pitchFamily="34" charset="0"/>
              <a:buChar char="•"/>
            </a:pPr>
            <a:r>
              <a:rPr lang="en-AU" b="0"/>
              <a:t>Identify what is being compared (or contrasted) and why.</a:t>
            </a:r>
          </a:p>
          <a:p>
            <a:pPr>
              <a:buFont typeface="Arial" panose="020B0604020202020204" pitchFamily="34" charset="0"/>
              <a:buChar char="•"/>
            </a:pPr>
            <a:r>
              <a:rPr lang="en-AU" b="0"/>
              <a:t>Reflect on how the arrangement of visual and written elements might mirror the chaos, beauty, or displacement being described.</a:t>
            </a:r>
          </a:p>
          <a:p>
            <a:pPr>
              <a:buFont typeface="Arial" panose="020B0604020202020204" pitchFamily="34" charset="0"/>
              <a:buChar char="•"/>
            </a:pPr>
            <a:r>
              <a:rPr lang="en-AU" b="0"/>
              <a:t>Explore how these techniques encourage empathy and a critical view of social inequality.</a:t>
            </a:r>
          </a:p>
          <a:p>
            <a:endParaRPr lang="en-AU" b="0"/>
          </a:p>
          <a:p>
            <a:r>
              <a:rPr lang="en-AU" b="0"/>
              <a:t>For many students it will be important to support students’ vocabulary before and during their engagement with the text. See below for examples: </a:t>
            </a:r>
          </a:p>
          <a:p>
            <a:endParaRPr lang="en-AU" b="0"/>
          </a:p>
          <a:p>
            <a:pPr>
              <a:buFont typeface="+mj-lt"/>
              <a:buAutoNum type="arabicPeriod"/>
            </a:pPr>
            <a:r>
              <a:rPr lang="en-AU" b="1"/>
              <a:t> Population</a:t>
            </a:r>
            <a:r>
              <a:rPr lang="en-AU"/>
              <a:t> – The group of people living in a particular place. In this context, it refers to the number of people living in the park.</a:t>
            </a:r>
          </a:p>
          <a:p>
            <a:pPr>
              <a:buFont typeface="+mj-lt"/>
              <a:buAutoNum type="arabicPeriod"/>
            </a:pPr>
            <a:r>
              <a:rPr lang="en-AU" b="1"/>
              <a:t>Majority</a:t>
            </a:r>
            <a:r>
              <a:rPr lang="en-AU"/>
              <a:t> – The larger part of a group. For example, most of the tents were in one area — that’s the majority.</a:t>
            </a:r>
          </a:p>
          <a:p>
            <a:pPr>
              <a:buFont typeface="+mj-lt"/>
              <a:buAutoNum type="arabicPeriod"/>
            </a:pPr>
            <a:r>
              <a:rPr lang="en-AU" b="1"/>
              <a:t>Bunched</a:t>
            </a:r>
            <a:r>
              <a:rPr lang="en-AU"/>
              <a:t> – Gathered closely together. It suggests the tents were packed in tight groups.</a:t>
            </a:r>
          </a:p>
          <a:p>
            <a:pPr>
              <a:buFont typeface="+mj-lt"/>
              <a:buAutoNum type="arabicPeriod"/>
            </a:pPr>
            <a:r>
              <a:rPr lang="en-AU" b="1"/>
              <a:t>Twisted abstract painting</a:t>
            </a:r>
            <a:r>
              <a:rPr lang="en-AU"/>
              <a:t> – A confusing or distorted picture that doesn’t show things realistically. This metaphor suggests the scene looked messy, emotional, or surreal.</a:t>
            </a:r>
          </a:p>
          <a:p>
            <a:pPr>
              <a:buFont typeface="+mj-lt"/>
              <a:buAutoNum type="arabicPeriod"/>
            </a:pPr>
            <a:r>
              <a:rPr lang="en-AU" b="1"/>
              <a:t>Occupied</a:t>
            </a:r>
            <a:r>
              <a:rPr lang="en-AU"/>
              <a:t> – Lived in or used by someone. In this case, the tents were occupied by people experiencing homelessness.</a:t>
            </a:r>
          </a:p>
          <a:p>
            <a:pPr>
              <a:buFont typeface="+mj-lt"/>
              <a:buAutoNum type="arabicPeriod"/>
            </a:pPr>
            <a:r>
              <a:rPr lang="en-AU" b="1"/>
              <a:t>Sidney Nolan</a:t>
            </a:r>
            <a:r>
              <a:rPr lang="en-AU"/>
              <a:t> – A famous Australian artist known for painting bold, emotional images — especially his Ned Kelly series. O'Neill compares the tent city to something Nolan might paint, suggesting the scene is visually striking and politically loaded.</a:t>
            </a:r>
          </a:p>
          <a:p>
            <a:pPr>
              <a:buFont typeface="+mj-lt"/>
              <a:buAutoNum type="arabicPeriod"/>
            </a:pPr>
            <a:r>
              <a:rPr lang="en-AU" b="1"/>
              <a:t>Gentrified</a:t>
            </a:r>
            <a:r>
              <a:rPr lang="en-AU"/>
              <a:t> – Describes an area that has been made more expensive or ‘fancy’, often pushing poorer people out and changing the social makeup of the neighbourhood.</a:t>
            </a:r>
          </a:p>
          <a:p>
            <a:pPr>
              <a:buFont typeface="+mj-lt"/>
              <a:buAutoNum type="arabicPeriod"/>
            </a:pPr>
            <a:r>
              <a:rPr lang="en-AU" b="1"/>
              <a:t>Chaotic</a:t>
            </a:r>
            <a:r>
              <a:rPr lang="en-AU"/>
              <a:t> – Confusing, disorganised, or out of control. This word helps describe the look and feel of the tent city.</a:t>
            </a:r>
          </a:p>
          <a:p>
            <a:pPr>
              <a:buFont typeface="+mj-lt"/>
              <a:buAutoNum type="arabicPeriod"/>
            </a:pPr>
            <a:r>
              <a:rPr lang="en-AU" b="1"/>
              <a:t>Aesthetic</a:t>
            </a:r>
            <a:r>
              <a:rPr lang="en-AU"/>
              <a:t> – Related to how something looks or feels — especially in terms of beauty or artistic style.</a:t>
            </a:r>
          </a:p>
          <a:p>
            <a:pPr>
              <a:buFont typeface="+mj-lt"/>
              <a:buAutoNum type="arabicPeriod"/>
            </a:pPr>
            <a:r>
              <a:rPr lang="en-AU" b="1"/>
              <a:t>Urban development</a:t>
            </a:r>
            <a:r>
              <a:rPr lang="en-AU"/>
              <a:t> – The process of building and improving parts of a city, like new apartments or shopping centres. It often changes who can afford to live there.</a:t>
            </a:r>
          </a:p>
          <a:p>
            <a:pPr>
              <a:buFont typeface="+mj-lt"/>
              <a:buAutoNum type="arabicPeriod"/>
            </a:pPr>
            <a:r>
              <a:rPr lang="en-AU" b="1"/>
              <a:t>Critiques</a:t>
            </a:r>
            <a:r>
              <a:rPr lang="en-AU"/>
              <a:t> – Points out problems or gives a judgement. The poet is critiquing the way society responds to homelessness.</a:t>
            </a:r>
          </a:p>
          <a:p>
            <a:pPr>
              <a:buFont typeface="+mj-lt"/>
              <a:buAutoNum type="arabicPeriod"/>
            </a:pPr>
            <a:r>
              <a:rPr lang="en-AU" b="1"/>
              <a:t>Neglect</a:t>
            </a:r>
            <a:r>
              <a:rPr lang="en-AU"/>
              <a:t> – Failure to care for or give attention to someone or something. Here, it suggests society has ignored people living in poverty or without housing.</a:t>
            </a:r>
          </a:p>
          <a:p>
            <a:pPr>
              <a:buFont typeface="+mj-lt"/>
              <a:buAutoNum type="arabicPeriod"/>
            </a:pPr>
            <a:r>
              <a:rPr lang="en-AU" b="1"/>
              <a:t>Less fortunate</a:t>
            </a:r>
            <a:r>
              <a:rPr lang="en-AU"/>
              <a:t> – A respectful way to describe people who have fewer resources or support — especially those facing poverty or homelessness.</a:t>
            </a:r>
          </a:p>
          <a:p>
            <a:pPr>
              <a:buFont typeface="+mj-lt"/>
              <a:buAutoNum type="arabicPeriod"/>
            </a:pPr>
            <a:r>
              <a:rPr lang="en-AU" b="1"/>
              <a:t>Homelessness</a:t>
            </a:r>
            <a:r>
              <a:rPr lang="en-AU"/>
              <a:t> – The condition of not having a stable or safe place to live. This can include living in tents, cars, temporary shelters, or on the street.</a:t>
            </a:r>
          </a:p>
          <a:p>
            <a:endParaRPr lang="en-AU" b="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258564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Teachers note: </a:t>
            </a:r>
            <a:r>
              <a:rPr lang="en-AU"/>
              <a:t>to be used alongside </a:t>
            </a:r>
            <a:r>
              <a:rPr lang="en-AU" sz="1800" b="1">
                <a:effectLst/>
                <a:latin typeface="Arial" panose="020B0604020202020204" pitchFamily="34" charset="0"/>
                <a:ea typeface="Calibri" panose="020F0502020204030204" pitchFamily="34" charset="0"/>
              </a:rPr>
              <a:t>Phase 3b, sequence 2. </a:t>
            </a:r>
            <a:endParaRPr lang="en-AU" sz="16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t>Be</a:t>
            </a:r>
            <a:r>
              <a:rPr lang="en-AU" b="0"/>
              <a:t>fore</a:t>
            </a:r>
            <a:r>
              <a:rPr lang="en-AU"/>
              <a:t> exploring the allusion in the story, consider the cultural capital students bring, or may not bring, to their understanding of references such as Sidney Nolan, gentrification, or homelessness. Avoid assuming familiarity with these concepts. To support equitable access and deeper engagement, use an explicit teaching strategy such as </a:t>
            </a:r>
            <a:r>
              <a:rPr lang="en-AU" b="0" i="0" u="sng">
                <a:solidFill>
                  <a:srgbClr val="333333"/>
                </a:solidFill>
                <a:effectLst/>
                <a:latin typeface="Public Sans" pitchFamily="2" charset="0"/>
                <a:hlinkClick r:id="rId3"/>
              </a:rPr>
              <a:t>Checking for understanding</a:t>
            </a:r>
            <a:r>
              <a:rPr lang="en-AU" b="0" i="0" u="sng">
                <a:solidFill>
                  <a:srgbClr val="333333"/>
                </a:solidFill>
                <a:effectLst/>
                <a:latin typeface="Public Sans" pitchFamily="2" charset="0"/>
              </a:rPr>
              <a:t> </a:t>
            </a:r>
            <a:r>
              <a:rPr lang="en-AU"/>
              <a:t>before engaging in text analysis (https://education.nsw.gov.au/teaching-and-learning/curriculum/explicit-teaching/explicit-teaching-strategies/checking-for-understanding)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728748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Teachers note</a:t>
            </a:r>
            <a:r>
              <a:rPr lang="en-AU"/>
              <a:t>: to be used alongside </a:t>
            </a:r>
            <a:r>
              <a:rPr lang="en-AU" sz="1800" b="1">
                <a:effectLst/>
                <a:latin typeface="Arial" panose="020B0604020202020204" pitchFamily="34" charset="0"/>
                <a:ea typeface="Calibri" panose="020F0502020204030204" pitchFamily="34" charset="0"/>
              </a:rPr>
              <a:t>Phase 3b, sequence 2. </a:t>
            </a:r>
            <a:endParaRPr lang="en-AU" b="0"/>
          </a:p>
          <a:p>
            <a:r>
              <a:rPr lang="en-AU"/>
              <a:t> </a:t>
            </a:r>
            <a:br>
              <a:rPr lang="en-AU"/>
            </a:br>
            <a:r>
              <a:rPr lang="en-AU"/>
              <a:t>The reference to a ‘twisted abstract painting’ assumes a level of visual literacy and conceptual understanding that may not be shared by all students. Consider defining abstract art, such as distortion, symbolism, and emotional tone before inviting interpretation. Use the visual examples on this slide to prompt discussion: </a:t>
            </a:r>
            <a:r>
              <a:rPr lang="en-AU" i="1"/>
              <a:t>What elements of these paintings are ‘twisted’? How does this help us visualise the park scene described in the text?</a:t>
            </a:r>
            <a:r>
              <a:rPr lang="en-AU"/>
              <a:t> This supports students to decode the metaphor and critically engage with the layered social commentary in the passage.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091611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CAB8A-7B09-ECAD-2F1F-D2D62D598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F3FD29-29D4-D021-944C-933A8BC34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1845F5-92BE-13C6-3E19-3AAA86B0C05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Teachers note:</a:t>
            </a:r>
            <a:r>
              <a:rPr lang="en-AU" b="0"/>
              <a:t> </a:t>
            </a:r>
            <a:r>
              <a:rPr lang="en-AU"/>
              <a:t>These annotations may also be used alongside </a:t>
            </a:r>
            <a:r>
              <a:rPr lang="en-AU" sz="1800" b="1">
                <a:effectLst/>
                <a:latin typeface="Arial" panose="020B0604020202020204" pitchFamily="34" charset="0"/>
                <a:ea typeface="Calibri" panose="020F0502020204030204" pitchFamily="34" charset="0"/>
              </a:rPr>
              <a:t>Phase 3b, sequence 2. </a:t>
            </a:r>
            <a:r>
              <a:rPr lang="en-AU"/>
              <a:t>Consider animating the annotations to manage student cognitive load.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p>
          <a:p>
            <a:r>
              <a:rPr lang="en-AU" b="0"/>
              <a:t>Guiding students through this text, draw attention to how metaphor, allusion, and juxtaposition all work to layer meaning, evoke emotion, and position the reader to reflect on broader social issues. These devices don’t just decorate the text — they build critical links between imagery, social context, and the reader’s interpretation.</a:t>
            </a:r>
          </a:p>
          <a:p>
            <a:endParaRPr lang="en-AU" b="0"/>
          </a:p>
          <a:p>
            <a:pPr>
              <a:buNone/>
            </a:pPr>
            <a:r>
              <a:rPr lang="en-AU" b="0"/>
              <a:t>Prompting questions for students may include:</a:t>
            </a:r>
          </a:p>
          <a:p>
            <a:pPr>
              <a:buFont typeface="Arial" panose="020B0604020202020204" pitchFamily="34" charset="0"/>
              <a:buChar char="•"/>
            </a:pPr>
            <a:r>
              <a:rPr lang="en-AU" b="0"/>
              <a:t>Identify what is being compared (or contrasted) and why.</a:t>
            </a:r>
          </a:p>
          <a:p>
            <a:pPr>
              <a:buFont typeface="Arial" panose="020B0604020202020204" pitchFamily="34" charset="0"/>
              <a:buChar char="•"/>
            </a:pPr>
            <a:r>
              <a:rPr lang="en-AU" b="0"/>
              <a:t>Reflect on how the arrangement of visual and written elements might mirror the chaos, beauty, or displacement being described.</a:t>
            </a:r>
          </a:p>
          <a:p>
            <a:pPr>
              <a:buFont typeface="Arial" panose="020B0604020202020204" pitchFamily="34" charset="0"/>
              <a:buChar char="•"/>
            </a:pPr>
            <a:r>
              <a:rPr lang="en-AU" b="0"/>
              <a:t>Explore how these techniques encourage empathy and a critical view of social inequality.</a:t>
            </a:r>
          </a:p>
          <a:p>
            <a:endParaRPr lang="en-AU" b="0"/>
          </a:p>
          <a:p>
            <a:r>
              <a:rPr lang="en-AU" b="0"/>
              <a:t>For many students it will be important to support students vocabulary before and during their engagement with the text. See below for examples: </a:t>
            </a:r>
          </a:p>
          <a:p>
            <a:endParaRPr lang="en-AU" b="0"/>
          </a:p>
          <a:p>
            <a:pPr>
              <a:buFont typeface="+mj-lt"/>
              <a:buAutoNum type="arabicPeriod"/>
            </a:pPr>
            <a:r>
              <a:rPr lang="en-AU" b="1"/>
              <a:t> Population</a:t>
            </a:r>
            <a:r>
              <a:rPr lang="en-AU"/>
              <a:t> – The group of people living in a particular place. In this context, it refers to the number of people living in the park.</a:t>
            </a:r>
          </a:p>
          <a:p>
            <a:pPr>
              <a:buFont typeface="+mj-lt"/>
              <a:buAutoNum type="arabicPeriod"/>
            </a:pPr>
            <a:r>
              <a:rPr lang="en-AU" b="1"/>
              <a:t>Majority</a:t>
            </a:r>
            <a:r>
              <a:rPr lang="en-AU"/>
              <a:t> – The larger part of a group. For example, most of the tents were in one area — that’s the majority.</a:t>
            </a:r>
          </a:p>
          <a:p>
            <a:pPr>
              <a:buFont typeface="+mj-lt"/>
              <a:buAutoNum type="arabicPeriod"/>
            </a:pPr>
            <a:r>
              <a:rPr lang="en-AU" b="1"/>
              <a:t>Bunched</a:t>
            </a:r>
            <a:r>
              <a:rPr lang="en-AU"/>
              <a:t> – Gathered closely together. It suggests the tents were packed in tight groups.</a:t>
            </a:r>
          </a:p>
          <a:p>
            <a:pPr>
              <a:buFont typeface="+mj-lt"/>
              <a:buAutoNum type="arabicPeriod"/>
            </a:pPr>
            <a:r>
              <a:rPr lang="en-AU" b="1"/>
              <a:t>Twisted abstract painting</a:t>
            </a:r>
            <a:r>
              <a:rPr lang="en-AU"/>
              <a:t> – A confusing or distorted picture that doesn’t show things realistically. This metaphor suggests the scene looked messy, emotional, or surreal.</a:t>
            </a:r>
          </a:p>
          <a:p>
            <a:pPr>
              <a:buFont typeface="+mj-lt"/>
              <a:buAutoNum type="arabicPeriod"/>
            </a:pPr>
            <a:r>
              <a:rPr lang="en-AU" b="1"/>
              <a:t>Occupied</a:t>
            </a:r>
            <a:r>
              <a:rPr lang="en-AU"/>
              <a:t> – Lived in or used by someone. In this case, the tents were occupied by people experiencing homelessness.</a:t>
            </a:r>
          </a:p>
          <a:p>
            <a:pPr>
              <a:buFont typeface="+mj-lt"/>
              <a:buAutoNum type="arabicPeriod"/>
            </a:pPr>
            <a:r>
              <a:rPr lang="en-AU" b="1"/>
              <a:t>Sidney Nolan</a:t>
            </a:r>
            <a:r>
              <a:rPr lang="en-AU"/>
              <a:t> – A famous Australian artist known for painting bold, emotional images — especially his Ned Kelly series. O'Neill compares the tent city to something Nolan might paint, suggesting the scene is visually striking and politically loaded.</a:t>
            </a:r>
          </a:p>
          <a:p>
            <a:pPr>
              <a:buFont typeface="+mj-lt"/>
              <a:buAutoNum type="arabicPeriod"/>
            </a:pPr>
            <a:r>
              <a:rPr lang="en-AU" b="1"/>
              <a:t>Gentrified</a:t>
            </a:r>
            <a:r>
              <a:rPr lang="en-AU"/>
              <a:t> – Describes an area that has been made more expensive or ‘fancy’, often pushing poorer people out and changing the social makeup of the neighbourhood.</a:t>
            </a:r>
          </a:p>
          <a:p>
            <a:pPr>
              <a:buFont typeface="+mj-lt"/>
              <a:buAutoNum type="arabicPeriod"/>
            </a:pPr>
            <a:r>
              <a:rPr lang="en-AU" b="1"/>
              <a:t>Chaotic</a:t>
            </a:r>
            <a:r>
              <a:rPr lang="en-AU"/>
              <a:t> – Confusing, disorganised, or out of control. This word helps describe the look and feel of the tent city.</a:t>
            </a:r>
          </a:p>
          <a:p>
            <a:pPr>
              <a:buFont typeface="+mj-lt"/>
              <a:buAutoNum type="arabicPeriod"/>
            </a:pPr>
            <a:r>
              <a:rPr lang="en-AU" b="1"/>
              <a:t>Aesthetic</a:t>
            </a:r>
            <a:r>
              <a:rPr lang="en-AU"/>
              <a:t> – Related to how something looks or feels — especially in terms of beauty or artistic style.</a:t>
            </a:r>
          </a:p>
          <a:p>
            <a:pPr>
              <a:buFont typeface="+mj-lt"/>
              <a:buAutoNum type="arabicPeriod"/>
            </a:pPr>
            <a:r>
              <a:rPr lang="en-AU" b="1"/>
              <a:t>Urban development</a:t>
            </a:r>
            <a:r>
              <a:rPr lang="en-AU"/>
              <a:t> – The process of building and improving parts of a city, like new apartments or shopping centres. It often changes who can afford to live there.</a:t>
            </a:r>
          </a:p>
          <a:p>
            <a:pPr>
              <a:buFont typeface="+mj-lt"/>
              <a:buAutoNum type="arabicPeriod"/>
            </a:pPr>
            <a:r>
              <a:rPr lang="en-AU" b="1"/>
              <a:t>Critiques</a:t>
            </a:r>
            <a:r>
              <a:rPr lang="en-AU"/>
              <a:t> – Points out problems or gives a judgement. The poet is critiquing the way society responds to homelessness.</a:t>
            </a:r>
          </a:p>
          <a:p>
            <a:pPr>
              <a:buFont typeface="+mj-lt"/>
              <a:buAutoNum type="arabicPeriod"/>
            </a:pPr>
            <a:r>
              <a:rPr lang="en-AU" b="1"/>
              <a:t>Neglect</a:t>
            </a:r>
            <a:r>
              <a:rPr lang="en-AU"/>
              <a:t> – Failure to care for or give attention to someone or something. Here, it suggests society has ignored people living in poverty or without housing.</a:t>
            </a:r>
          </a:p>
          <a:p>
            <a:pPr>
              <a:buFont typeface="+mj-lt"/>
              <a:buAutoNum type="arabicPeriod"/>
            </a:pPr>
            <a:r>
              <a:rPr lang="en-AU" b="1"/>
              <a:t>Less fortunate</a:t>
            </a:r>
            <a:r>
              <a:rPr lang="en-AU"/>
              <a:t> – A respectful way to describe people who have fewer resources or support — especially those facing poverty or homelessness.</a:t>
            </a:r>
          </a:p>
          <a:p>
            <a:pPr>
              <a:buFont typeface="+mj-lt"/>
              <a:buAutoNum type="arabicPeriod"/>
            </a:pPr>
            <a:r>
              <a:rPr lang="en-AU" b="1"/>
              <a:t>Homelessness</a:t>
            </a:r>
            <a:r>
              <a:rPr lang="en-AU"/>
              <a:t> – The condition of not having a stable or safe place to live. This can include living in tents, cars, temporary shelters, or on the street.</a:t>
            </a:r>
          </a:p>
          <a:p>
            <a:endParaRPr lang="en-AU" b="0"/>
          </a:p>
        </p:txBody>
      </p:sp>
      <p:sp>
        <p:nvSpPr>
          <p:cNvPr id="4" name="Slide Number Placeholder 3">
            <a:extLst>
              <a:ext uri="{FF2B5EF4-FFF2-40B4-BE49-F238E27FC236}">
                <a16:creationId xmlns:a16="http://schemas.microsoft.com/office/drawing/2014/main" id="{C9FD659C-439F-EC6F-CC22-C7DB2C12BFFE}"/>
              </a:ext>
            </a:extLst>
          </p:cNvPr>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1490873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64AE7-3DCA-C699-0AF3-6A1CC76DF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0F5D8-FA35-F356-5130-A8F9496DC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D0B15-A29F-AA5B-D104-069FA51D2341}"/>
              </a:ext>
            </a:extLst>
          </p:cNvPr>
          <p:cNvSpPr>
            <a:spLocks noGrp="1"/>
          </p:cNvSpPr>
          <p:nvPr>
            <p:ph type="body" idx="1"/>
          </p:nvPr>
        </p:nvSpPr>
        <p:spPr/>
        <p:txBody>
          <a:bodyPr/>
          <a:lstStyle/>
          <a:p>
            <a:pPr>
              <a:lnSpc>
                <a:spcPct val="150000"/>
              </a:lnSpc>
              <a:spcBef>
                <a:spcPts val="1200"/>
              </a:spcBef>
              <a:spcAft>
                <a:spcPts val="600"/>
              </a:spcAft>
              <a:buNone/>
            </a:pPr>
            <a:r>
              <a:rPr lang="en-AU" b="1">
                <a:latin typeface="Arial" panose="020B0604020202020204" pitchFamily="34" charset="0"/>
                <a:cs typeface="Arial" panose="020B0604020202020204" pitchFamily="34" charset="0"/>
              </a:rPr>
              <a:t>Teachers note:</a:t>
            </a:r>
            <a:r>
              <a:rPr lang="en-AU" b="0">
                <a:latin typeface="Arial" panose="020B0604020202020204" pitchFamily="34" charset="0"/>
                <a:cs typeface="Arial" panose="020B0604020202020204" pitchFamily="34" charset="0"/>
              </a:rPr>
              <a:t> this slide has been used to identify the resources which may be used alongside </a:t>
            </a:r>
            <a:r>
              <a:rPr lang="en-AU" sz="1800" b="1">
                <a:effectLst/>
                <a:latin typeface="Arial" panose="020B0604020202020204" pitchFamily="34" charset="0"/>
              </a:rPr>
              <a:t>Phase</a:t>
            </a:r>
            <a:r>
              <a:rPr lang="en-AU" sz="1800" b="0">
                <a:effectLst/>
                <a:latin typeface="Arial" panose="020B0604020202020204" pitchFamily="34" charset="0"/>
              </a:rPr>
              <a:t> </a:t>
            </a:r>
            <a:r>
              <a:rPr lang="en-AU" sz="1800" b="1">
                <a:effectLst/>
                <a:latin typeface="Arial" panose="020B0604020202020204" pitchFamily="34" charset="0"/>
              </a:rPr>
              <a:t>3b, sequence 3.</a:t>
            </a:r>
          </a:p>
          <a:p>
            <a:pPr>
              <a:lnSpc>
                <a:spcPct val="150000"/>
              </a:lnSpc>
              <a:spcBef>
                <a:spcPts val="1200"/>
              </a:spcBef>
              <a:spcAft>
                <a:spcPts val="600"/>
              </a:spcAft>
              <a:buNone/>
            </a:pPr>
            <a:endParaRPr lang="en-AU" sz="1800" b="1">
              <a:effectLst/>
              <a:latin typeface="Arial" panose="020B0604020202020204" pitchFamily="34" charset="0"/>
            </a:endParaRPr>
          </a:p>
          <a:p>
            <a:pPr>
              <a:spcBef>
                <a:spcPts val="1200"/>
              </a:spcBef>
              <a:spcAft>
                <a:spcPts val="600"/>
              </a:spcAft>
              <a:buNone/>
            </a:pPr>
            <a:r>
              <a:rPr lang="en-AU" sz="1800">
                <a:effectLst/>
                <a:latin typeface="Arial" panose="020B0604020202020204" pitchFamily="34" charset="0"/>
                <a:ea typeface="Calibri" panose="020F0502020204030204" pitchFamily="34" charset="0"/>
              </a:rPr>
              <a:t> </a:t>
            </a:r>
            <a:endParaRPr lang="en-AU"/>
          </a:p>
        </p:txBody>
      </p:sp>
      <p:sp>
        <p:nvSpPr>
          <p:cNvPr id="4" name="Slide Number Placeholder 3">
            <a:extLst>
              <a:ext uri="{FF2B5EF4-FFF2-40B4-BE49-F238E27FC236}">
                <a16:creationId xmlns:a16="http://schemas.microsoft.com/office/drawing/2014/main" id="{F8191CD8-6A7F-25FB-7064-46DBBBA75D45}"/>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1312713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412EE-082C-047C-7253-B4CA80902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7E5FD-3641-8D19-58EF-A3F86E525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F2BEED-A94F-CFAC-E267-3EDA9AC8E08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 </a:t>
            </a:r>
            <a:r>
              <a:rPr lang="en-AU">
                <a:latin typeface="Arial" panose="020B0604020202020204" pitchFamily="34" charset="0"/>
                <a:cs typeface="Arial" panose="020B0604020202020204" pitchFamily="34" charset="0"/>
              </a:rPr>
              <a:t>this slide has been used to identify the explicit teaching learning strategy and should be deleted or hidden when using in a classroom setting. The strategy of gradual release of responsibility is a flexible process moving between modelled, guided and independent teaching practice responsive to student learning. Students should be supported to move between each practice based on their capabilities and requirements. </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Teachers deliver a structured and sequenced approach to explicitly teaching new content. Learning is most effective when teachers break new information down and teach it explicitly using explanation, demonstration and modelling. This is especially relevant when students are new to an area (AERO 2024).</a:t>
            </a:r>
          </a:p>
          <a:p>
            <a:endParaRPr lang="en-AU"/>
          </a:p>
        </p:txBody>
      </p:sp>
      <p:sp>
        <p:nvSpPr>
          <p:cNvPr id="4" name="Slide Number Placeholder 3">
            <a:extLst>
              <a:ext uri="{FF2B5EF4-FFF2-40B4-BE49-F238E27FC236}">
                <a16:creationId xmlns:a16="http://schemas.microsoft.com/office/drawing/2014/main" id="{C6E0D2B6-37BB-AD95-FF57-7F5B7491D200}"/>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727283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1200"/>
              </a:spcBef>
              <a:spcAft>
                <a:spcPts val="600"/>
              </a:spcAft>
              <a:buClrTx/>
              <a:buSzTx/>
              <a:buFontTx/>
              <a:buNone/>
              <a:tabLst/>
              <a:defRPr/>
            </a:pPr>
            <a:r>
              <a:rPr lang="en-US" b="1">
                <a:latin typeface="Arial"/>
                <a:cs typeface="Arial"/>
              </a:rPr>
              <a:t>Teacher note: </a:t>
            </a:r>
            <a:r>
              <a:rPr lang="en-US" b="0">
                <a:latin typeface="Arial"/>
                <a:cs typeface="Arial"/>
              </a:rPr>
              <a:t>This section of the PowerPoint is to be used in conjunction with </a:t>
            </a:r>
            <a:r>
              <a:rPr lang="en-AU" sz="1800" b="1">
                <a:effectLst/>
                <a:latin typeface="Arial" panose="020B0604020202020204" pitchFamily="34" charset="0"/>
                <a:ea typeface="Calibri" panose="020F0502020204030204" pitchFamily="34" charset="0"/>
              </a:rPr>
              <a:t>Phase 3b, sequence 3. </a:t>
            </a:r>
            <a:r>
              <a:rPr lang="en-AU"/>
              <a:t>Consider animating the annotations to manage student cognitive load.</a:t>
            </a:r>
          </a:p>
          <a:p>
            <a:pPr>
              <a:spcBef>
                <a:spcPts val="1200"/>
              </a:spcBef>
              <a:spcAft>
                <a:spcPts val="600"/>
              </a:spcAft>
              <a:buNone/>
            </a:pPr>
            <a:endParaRPr lang="en-US" b="1">
              <a:latin typeface="Arial"/>
              <a:cs typeface="Arial"/>
            </a:endParaRPr>
          </a:p>
          <a:p>
            <a:pPr>
              <a:lnSpc>
                <a:spcPct val="150000"/>
              </a:lnSpc>
              <a:spcAft>
                <a:spcPts val="1200"/>
              </a:spcAft>
              <a:defRPr/>
            </a:pPr>
            <a:endParaRPr lang="en-AU"/>
          </a:p>
          <a:p>
            <a:pPr>
              <a:lnSpc>
                <a:spcPct val="150000"/>
              </a:lnSpc>
              <a:spcAft>
                <a:spcPts val="1200"/>
              </a:spcAft>
              <a:defRPr/>
            </a:pPr>
            <a:r>
              <a:rPr lang="en-AU"/>
              <a:t>This slide model how punctuation can serve not only grammatical functions but also stylistic and persuasive purposes. When introducing the annotations, explicitly link this activity to the learning intention: </a:t>
            </a:r>
            <a:r>
              <a:rPr lang="en-AU" i="1"/>
              <a:t>“understand how punctuation can be used to shape meaning”</a:t>
            </a:r>
            <a:r>
              <a:rPr lang="en-AU"/>
              <a:t> and the outcome EEA-11-01. With emphasis on identify examples of how O’Neill’s punctuation choices help shape tone, highlight contradictions, and evoke emotion - particularly in addressing complex social issues like homelessness. Prompt students to consider how punctuation enhances the reader’s empathy or challenges assumptions, supporting the success criterion: </a:t>
            </a:r>
            <a:r>
              <a:rPr lang="en-AU" i="1"/>
              <a:t>“identify how punctuation shapes meaning in a core text.”</a:t>
            </a:r>
            <a:endParaRPr lang="en-AU"/>
          </a:p>
          <a:p>
            <a:pPr>
              <a:lnSpc>
                <a:spcPct val="150000"/>
              </a:lnSpc>
              <a:spcAft>
                <a:spcPts val="1200"/>
              </a:spcAft>
              <a:defRPr/>
            </a:pPr>
            <a:endParaRPr lang="en-AU"/>
          </a:p>
          <a:p>
            <a:pPr>
              <a:lnSpc>
                <a:spcPct val="150000"/>
              </a:lnSpc>
              <a:spcAft>
                <a:spcPts val="1200"/>
              </a:spcAft>
              <a:defRPr/>
            </a:pPr>
            <a:r>
              <a:rPr lang="en-AU">
                <a:solidFill>
                  <a:schemeClr val="accent2"/>
                </a:solidFill>
              </a:rPr>
              <a:t>O’Neill introduces a </a:t>
            </a:r>
            <a:r>
              <a:rPr lang="en-AU" b="1">
                <a:solidFill>
                  <a:schemeClr val="accent2"/>
                </a:solidFill>
              </a:rPr>
              <a:t>paradoxical idea </a:t>
            </a:r>
            <a:r>
              <a:rPr lang="en-AU">
                <a:solidFill>
                  <a:schemeClr val="accent2"/>
                </a:solidFill>
              </a:rPr>
              <a:t>in “To say that someone is without a house or shelter is one thing, but to be without a home implies one has no place where they belong.” Here, O'Neill unpacks the paradox that </a:t>
            </a:r>
            <a:r>
              <a:rPr lang="en-AU" b="1">
                <a:solidFill>
                  <a:schemeClr val="accent2"/>
                </a:solidFill>
              </a:rPr>
              <a:t>someone can be housed and still feel homeless or</a:t>
            </a:r>
            <a:r>
              <a:rPr lang="en-AU">
                <a:solidFill>
                  <a:schemeClr val="accent2"/>
                </a:solidFill>
              </a:rPr>
              <a:t> </a:t>
            </a:r>
            <a:r>
              <a:rPr lang="en-AU" b="1">
                <a:solidFill>
                  <a:schemeClr val="accent2"/>
                </a:solidFill>
              </a:rPr>
              <a:t>be unhoused and still cultivate a sense of home</a:t>
            </a:r>
            <a:r>
              <a:rPr lang="en-AU">
                <a:solidFill>
                  <a:schemeClr val="accent2"/>
                </a:solidFill>
              </a:rPr>
              <a:t>. This challenges the simplistic binary of housed = safe and unhoused = lost, and instead reveals the deeper emotional and relational dimensions of what "home" truly means.</a:t>
            </a:r>
          </a:p>
          <a:p>
            <a:pPr>
              <a:lnSpc>
                <a:spcPct val="150000"/>
              </a:lnSpc>
              <a:spcAft>
                <a:spcPts val="1200"/>
              </a:spcAft>
              <a:defRPr/>
            </a:pPr>
            <a:endParaRPr lang="en-US" b="0" i="1"/>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Segoe UI" panose="020B0502040204020203" pitchFamily="34" charset="0"/>
              </a:rPr>
              <a:t>Homeless - </a:t>
            </a:r>
            <a:r>
              <a:rPr lang="en-AU" sz="2000" b="0">
                <a:effectLst/>
                <a:latin typeface="Segoe UI" panose="020B0502040204020203" pitchFamily="34" charset="0"/>
              </a:rPr>
              <a:t>l</a:t>
            </a:r>
            <a:r>
              <a:rPr lang="en-AU" sz="2000"/>
              <a:t>acking a permanent place to live, often implying living on the streets</a:t>
            </a:r>
            <a:br>
              <a:rPr lang="en-AU" sz="1800" b="1">
                <a:effectLst/>
                <a:latin typeface="Segoe UI" panose="020B0502040204020203" pitchFamily="34" charset="0"/>
              </a:rPr>
            </a:br>
            <a:r>
              <a:rPr lang="en-AU" sz="1800" b="1">
                <a:effectLst/>
                <a:latin typeface="Segoe UI" panose="020B0502040204020203" pitchFamily="34" charset="0"/>
              </a:rPr>
              <a:t>Shelter - </a:t>
            </a:r>
            <a:r>
              <a:rPr lang="en-AU" sz="2000" b="0">
                <a:effectLst/>
                <a:latin typeface="Segoe UI" panose="020B0502040204020203" pitchFamily="34" charset="0"/>
              </a:rPr>
              <a:t>a</a:t>
            </a:r>
            <a:r>
              <a:rPr lang="en-AU" sz="2000" b="0"/>
              <a:t> </a:t>
            </a:r>
            <a:r>
              <a:rPr lang="en-AU" sz="2000"/>
              <a:t>structure or place that provides temporary protection from the elements, offering basic protection and safety but not necessarily a "home."</a:t>
            </a:r>
            <a:br>
              <a:rPr lang="en-AU" sz="1800" b="1">
                <a:effectLst/>
                <a:latin typeface="Segoe UI" panose="020B0502040204020203" pitchFamily="34" charset="0"/>
              </a:rPr>
            </a:br>
            <a:r>
              <a:rPr lang="en-AU" sz="1800" b="1">
                <a:effectLst/>
                <a:latin typeface="Segoe UI" panose="020B0502040204020203" pitchFamily="34" charset="0"/>
              </a:rPr>
              <a:t>Implies – </a:t>
            </a:r>
            <a:r>
              <a:rPr lang="en-AU" sz="1800" b="0">
                <a:effectLst/>
                <a:latin typeface="Segoe UI" panose="020B0502040204020203" pitchFamily="34" charset="0"/>
              </a:rPr>
              <a:t>hints at something without saying it clearly.</a:t>
            </a:r>
            <a:br>
              <a:rPr lang="en-AU" sz="1800" b="0">
                <a:effectLst/>
                <a:latin typeface="Segoe UI" panose="020B0502040204020203" pitchFamily="34" charset="0"/>
              </a:rPr>
            </a:br>
            <a:r>
              <a:rPr lang="en-AU" sz="1800" b="1">
                <a:effectLst/>
                <a:latin typeface="Segoe UI" panose="020B0502040204020203" pitchFamily="34" charset="0"/>
              </a:rPr>
              <a:t>Dwelling – </a:t>
            </a:r>
            <a:r>
              <a:rPr lang="en-AU" sz="1800" b="0">
                <a:effectLst/>
                <a:latin typeface="Segoe UI" panose="020B0502040204020203" pitchFamily="34" charset="0"/>
              </a:rPr>
              <a:t>a </a:t>
            </a:r>
            <a:r>
              <a:rPr lang="en-AU" sz="2000"/>
              <a:t>place where someone lives, such as a house, apartment, or other type of residence,</a:t>
            </a:r>
            <a:br>
              <a:rPr lang="en-AU" sz="1800" b="1">
                <a:effectLst/>
                <a:latin typeface="Segoe UI" panose="020B0502040204020203" pitchFamily="34" charset="0"/>
              </a:rPr>
            </a:br>
            <a:r>
              <a:rPr lang="en-AU" sz="1800" b="1">
                <a:effectLst/>
                <a:latin typeface="Segoe UI" panose="020B0502040204020203" pitchFamily="34" charset="0"/>
              </a:rPr>
              <a:t>existential</a:t>
            </a:r>
            <a:r>
              <a:rPr lang="en-AU" sz="1800" b="0">
                <a:effectLst/>
                <a:latin typeface="Segoe UI" panose="020B0502040204020203" pitchFamily="34" charset="0"/>
              </a:rPr>
              <a:t> - </a:t>
            </a:r>
            <a:r>
              <a:rPr lang="en-AU" sz="2000"/>
              <a:t>In this passage, it means that "home" is not just a place, but a deep feeling of belonging and being understood.</a:t>
            </a:r>
            <a:endParaRPr lang="en-AU" sz="1800" b="1">
              <a:effectLst/>
              <a:latin typeface="Arial" panose="020B0604020202020204" pitchFamily="34" charset="0"/>
            </a:endParaRPr>
          </a:p>
          <a:p>
            <a:r>
              <a:rPr lang="en-US" b="1" i="0"/>
              <a:t>Pathos - </a:t>
            </a:r>
            <a:r>
              <a:rPr lang="en-AU" b="0" i="0"/>
              <a:t>w</a:t>
            </a:r>
            <a:r>
              <a:rPr lang="en-AU"/>
              <a:t>hen a writer or speaker makes you feel strong emotions like sadness, anger, or sympathy. It helps you care about the people or ideas being talked about.</a:t>
            </a:r>
            <a:endParaRPr lang="en-US" b="1" i="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4127336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Teachers note: </a:t>
            </a:r>
            <a:r>
              <a:rPr lang="en-US" b="0">
                <a:latin typeface="Arial"/>
                <a:cs typeface="Arial"/>
              </a:rPr>
              <a:t>This section of the PowerPoint is to be used in conjunction with </a:t>
            </a:r>
            <a:r>
              <a:rPr lang="en-AU" sz="1800" b="1">
                <a:effectLst/>
                <a:latin typeface="Arial" panose="020B0604020202020204" pitchFamily="34" charset="0"/>
                <a:ea typeface="Calibri" panose="020F0502020204030204" pitchFamily="34" charset="0"/>
              </a:rPr>
              <a:t>Phase 3b, sequence 3. </a:t>
            </a:r>
            <a:r>
              <a:rPr lang="en-AU"/>
              <a:t>Consider animating the annotations to manage student cognitive load.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a:latin typeface="Arial"/>
              <a:cs typeface="Arial"/>
            </a:endParaRPr>
          </a:p>
          <a:p>
            <a:r>
              <a:rPr lang="en-AU"/>
              <a:t>To consolidate this learning, refer students to the final activity where they revise </a:t>
            </a:r>
            <a:r>
              <a:rPr lang="en-AU" b="0"/>
              <a:t>their discursive letter of gratitude. Reinforce </a:t>
            </a:r>
            <a:r>
              <a:rPr lang="en-AU"/>
              <a:t>the link to outcome EEA-11-06 and the success criterion: </a:t>
            </a:r>
            <a:r>
              <a:rPr lang="en-AU" i="1"/>
              <a:t>“experiment with punctuation to shape meaning in their own compositions.”</a:t>
            </a:r>
            <a:r>
              <a:rPr lang="en-AU"/>
              <a:t> Encourage students to reflect critically: </a:t>
            </a:r>
            <a:r>
              <a:rPr lang="en-AU" i="1"/>
              <a:t>Does a dash here express my personal tone more clearly? Could a semicolon link complex ideas more meaningfully?</a:t>
            </a:r>
            <a:r>
              <a:rPr lang="en-AU"/>
              <a:t> Use peer feedback scaffolds to support guided reflection and self-editing. This stage also provides an opportunity to model the evaluative language needed for metacognitive reflection on their own writing decisions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661229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US" b="0">
                <a:latin typeface="Arial"/>
                <a:cs typeface="Arial"/>
              </a:rPr>
              <a:t>This section of the PowerPoint is to be used in conjunction with </a:t>
            </a:r>
            <a:r>
              <a:rPr lang="en-AU" sz="1800" b="1">
                <a:effectLst/>
                <a:latin typeface="Arial" panose="020B0604020202020204" pitchFamily="34" charset="0"/>
                <a:ea typeface="Calibri" panose="020F0502020204030204" pitchFamily="34" charset="0"/>
              </a:rPr>
              <a:t>Phase 3b, sequence 3. </a:t>
            </a:r>
            <a:r>
              <a:rPr lang="en-AU"/>
              <a:t>Consider animating the annotations to manage student cognitive load.</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US" b="1">
              <a:latin typeface="Arial"/>
              <a:cs typeface="Arial"/>
            </a:endParaRPr>
          </a:p>
          <a:p>
            <a:pPr>
              <a:lnSpc>
                <a:spcPct val="150000"/>
              </a:lnSpc>
              <a:spcAft>
                <a:spcPts val="1200"/>
              </a:spcAft>
              <a:defRPr/>
            </a:pPr>
            <a:endParaRPr lang="en-US" b="0">
              <a:latin typeface="Arial"/>
              <a:cs typeface="Arial"/>
            </a:endParaRPr>
          </a:p>
          <a:p>
            <a:pPr>
              <a:lnSpc>
                <a:spcPct val="150000"/>
              </a:lnSpc>
              <a:spcAft>
                <a:spcPts val="1200"/>
              </a:spcAft>
              <a:defRPr/>
            </a:pPr>
            <a:r>
              <a:rPr lang="en-US" b="0">
                <a:latin typeface="Arial"/>
                <a:cs typeface="Arial"/>
              </a:rPr>
              <a:t>This slide models the annotation of paragraph 3 (continued) of </a:t>
            </a:r>
            <a:r>
              <a:rPr lang="en-US" b="0" i="0">
                <a:latin typeface="Arial"/>
                <a:cs typeface="Arial"/>
              </a:rPr>
              <a:t>‘The tent village at Musgrave Park’.</a:t>
            </a:r>
            <a:r>
              <a:rPr lang="en-US" i="0">
                <a:latin typeface="Arial"/>
                <a:cs typeface="Arial"/>
              </a:rPr>
              <a:t> </a:t>
            </a:r>
            <a:r>
              <a:rPr lang="en-AU"/>
              <a:t>The writer blends intellectual authority, figurative language, and temporal contrast to challenge societal perceptions of homelessness. By reframing the experience as fluid and temporary, the writer urges readers to reconsider the labels we use and the real-life consequences of inaction. </a:t>
            </a:r>
          </a:p>
          <a:p>
            <a:pPr>
              <a:buNone/>
            </a:pPr>
            <a:r>
              <a:rPr lang="en-AU" b="1"/>
              <a:t>The paradox</a:t>
            </a:r>
            <a:r>
              <a:rPr lang="en-AU"/>
              <a:t>: a </a:t>
            </a:r>
            <a:r>
              <a:rPr lang="en-AU" b="1"/>
              <a:t>“fleeting moment”</a:t>
            </a:r>
            <a:r>
              <a:rPr lang="en-AU"/>
              <a:t> that may </a:t>
            </a:r>
            <a:r>
              <a:rPr lang="en-AU" b="1"/>
              <a:t>“last much longer.”</a:t>
            </a:r>
            <a:br>
              <a:rPr lang="en-AU"/>
            </a:br>
            <a:r>
              <a:rPr lang="en-AU"/>
              <a:t>The very idea of something being temporary yet enduring contradicts itself—but it captures a painful truth. The tent village is meant to be a short-term solution, a transient stopgap. But society’s inaction, misconceptions about homelessness, and systemic failures risk turning that temporary state into a long-term condition.</a:t>
            </a:r>
          </a:p>
          <a:p>
            <a:r>
              <a:rPr lang="en-AU"/>
              <a:t>This paradox underscores the tension between how homelessness is perceived (as short-term or episodic) versus how it is often experienced (as sustained and worsening).</a:t>
            </a:r>
          </a:p>
          <a:p>
            <a:pPr>
              <a:lnSpc>
                <a:spcPct val="150000"/>
              </a:lnSpc>
              <a:spcAft>
                <a:spcPts val="1200"/>
              </a:spcAft>
              <a:defRPr/>
            </a:pPr>
            <a:r>
              <a:rPr lang="en-AU"/>
              <a:t> </a:t>
            </a:r>
          </a:p>
          <a:p>
            <a:pPr>
              <a:lnSpc>
                <a:spcPct val="150000"/>
              </a:lnSpc>
              <a:spcAft>
                <a:spcPts val="1200"/>
              </a:spcAft>
              <a:defRPr/>
            </a:pPr>
            <a:endParaRPr lang="en-AU" b="0">
              <a:effectLst/>
            </a:endParaRPr>
          </a:p>
          <a:p>
            <a:endParaRPr lang="en-US" b="0" i="1"/>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Segoe UI" panose="020B0502040204020203" pitchFamily="34" charset="0"/>
              </a:rPr>
              <a:t>fleeting - </a:t>
            </a:r>
            <a:r>
              <a:rPr lang="en-AU" sz="2000"/>
              <a:t>Something that doesn’t last long; short-lived or temporary. For example, the living situation in the tent village is not meant to last forever.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b="1">
                <a:effectLst/>
                <a:latin typeface="Segoe UI" panose="020B0502040204020203" pitchFamily="34" charset="0"/>
              </a:rPr>
              <a:t>lens - </a:t>
            </a:r>
            <a:r>
              <a:rPr lang="en-AU" sz="2000"/>
              <a:t>A way of seeing or understanding something; a point of view. For example, using Michael Jackson’s idea to look at the tent village from a </a:t>
            </a:r>
            <a:r>
              <a:rPr lang="en-AU" sz="2000" b="0"/>
              <a:t>new perspective</a:t>
            </a:r>
            <a:r>
              <a:rPr lang="en-AU" sz="2000"/>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b="1">
                <a:effectLst/>
                <a:latin typeface="Segoe UI" panose="020B0502040204020203" pitchFamily="34" charset="0"/>
              </a:rPr>
              <a:t>makeshift - </a:t>
            </a:r>
            <a:r>
              <a:rPr lang="en-AU" sz="2000"/>
              <a:t>Something temporary or not properly built; put together quickly because it’s all that’s available. For example, people are </a:t>
            </a:r>
            <a:r>
              <a:rPr lang="en-AU" sz="2000" b="0"/>
              <a:t>living in tents or temporary shelters </a:t>
            </a:r>
            <a:r>
              <a:rPr lang="en-AU" sz="2000"/>
              <a:t>without proper housing.</a:t>
            </a:r>
            <a:br>
              <a:rPr lang="en-AU" sz="1800" b="1">
                <a:effectLst/>
                <a:latin typeface="Segoe UI" panose="020B0502040204020203" pitchFamily="34" charset="0"/>
              </a:rPr>
            </a:br>
            <a:r>
              <a:rPr lang="en-AU" sz="1800" b="1">
                <a:effectLst/>
                <a:latin typeface="Segoe UI" panose="020B0502040204020203" pitchFamily="34" charset="0"/>
              </a:rPr>
              <a:t>philosophical - </a:t>
            </a:r>
            <a:r>
              <a:rPr lang="en-AU" sz="2000"/>
              <a:t>Related to deep thinking about life, meaning, and ideas. For example, Michael Jackson’s idea is </a:t>
            </a:r>
            <a:r>
              <a:rPr lang="en-AU" sz="2000" b="0"/>
              <a:t>philosophical</a:t>
            </a:r>
            <a:r>
              <a:rPr lang="en-AU" sz="2000"/>
              <a:t> because it asks us to think deeply about </a:t>
            </a:r>
            <a:r>
              <a:rPr lang="en-AU" sz="2000" b="0"/>
              <a:t>language, identity, and experience.</a:t>
            </a:r>
            <a:r>
              <a:rPr lang="en-AU" sz="1800" b="0">
                <a:effectLst/>
                <a:latin typeface="Segoe UI" panose="020B0502040204020203" pitchFamily="34" charset="0"/>
              </a:rPr>
              <a:t> </a:t>
            </a:r>
            <a:br>
              <a:rPr lang="en-AU" sz="1800" b="1">
                <a:effectLst/>
                <a:latin typeface="Segoe UI" panose="020B0502040204020203" pitchFamily="34" charset="0"/>
              </a:rPr>
            </a:br>
            <a:r>
              <a:rPr lang="en-AU" sz="1800" b="1">
                <a:effectLst/>
                <a:latin typeface="Segoe UI" panose="020B0502040204020203" pitchFamily="34" charset="0"/>
              </a:rPr>
              <a:t>credibility - </a:t>
            </a:r>
            <a:r>
              <a:rPr lang="en-AU" sz="2000"/>
              <a:t>being believable or trustworthy. For example, </a:t>
            </a:r>
            <a:r>
              <a:rPr lang="en-AU" sz="2000" i="1"/>
              <a:t>r</a:t>
            </a:r>
            <a:r>
              <a:rPr lang="en-AU" sz="2000"/>
              <a:t>eferring to a well-known author like Michael Jackson gives the argument</a:t>
            </a:r>
            <a:r>
              <a:rPr lang="en-AU" sz="2000" b="1"/>
              <a:t> </a:t>
            </a:r>
            <a:r>
              <a:rPr lang="en-AU" sz="2000" b="0"/>
              <a:t>credibility</a:t>
            </a:r>
            <a:r>
              <a:rPr lang="en-AU" sz="2000"/>
              <a:t>, because people are more likely to trust what a respected expert says.</a:t>
            </a:r>
            <a:br>
              <a:rPr lang="en-AU" sz="1800">
                <a:effectLst/>
                <a:latin typeface="Segoe UI" panose="020B0502040204020203" pitchFamily="34" charset="0"/>
              </a:rPr>
            </a:br>
            <a:endParaRPr lang="en-US" b="0" i="1"/>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4272478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US" b="0">
                <a:latin typeface="Arial"/>
                <a:cs typeface="Arial"/>
              </a:rPr>
              <a:t>This section of the PowerPoint is to be used in conjunction with </a:t>
            </a:r>
            <a:r>
              <a:rPr lang="en-AU" sz="1800" b="1">
                <a:effectLst/>
                <a:latin typeface="Arial" panose="020B0604020202020204" pitchFamily="34" charset="0"/>
                <a:ea typeface="Calibri" panose="020F0502020204030204" pitchFamily="34" charset="0"/>
              </a:rPr>
              <a:t>Phase 3b, sequence 3.</a:t>
            </a:r>
            <a:r>
              <a:rPr lang="en-AU"/>
              <a:t> Consider animating the annotations to manage student cognitive load.</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a:p>
          <a:p>
            <a:pPr marL="0" marR="0" lvl="0" indent="0" algn="l" defTabSz="1219170" rtl="0" eaLnBrk="1" fontAlgn="auto" latinLnBrk="0" hangingPunct="1">
              <a:lnSpc>
                <a:spcPct val="150000"/>
              </a:lnSpc>
              <a:spcBef>
                <a:spcPts val="0"/>
              </a:spcBef>
              <a:spcAft>
                <a:spcPts val="1200"/>
              </a:spcAft>
              <a:buClrTx/>
              <a:buSzTx/>
              <a:buFontTx/>
              <a:buNone/>
              <a:tabLst/>
              <a:defRPr/>
            </a:pPr>
            <a:r>
              <a:rPr lang="en-US" b="0">
                <a:latin typeface="Arial"/>
                <a:cs typeface="Arial"/>
              </a:rPr>
              <a:t>This slide models the annotation of paragraph 3 (continued) of </a:t>
            </a:r>
            <a:r>
              <a:rPr lang="en-US" b="0" i="0">
                <a:latin typeface="Arial"/>
                <a:cs typeface="Arial"/>
              </a:rPr>
              <a:t>‘The tent village at Musgrave Park’.</a:t>
            </a:r>
            <a:r>
              <a:rPr lang="en-US" i="0">
                <a:latin typeface="Arial"/>
                <a:cs typeface="Arial"/>
              </a:rPr>
              <a:t> </a:t>
            </a:r>
            <a:r>
              <a:rPr lang="en-AU"/>
              <a:t>This closing sentence acts as powerful call to action arguing that widely accepted perceptions — if left unexamined — may contribute to ongoing social harm. </a:t>
            </a:r>
            <a:endParaRPr lang="en-US"/>
          </a:p>
          <a:p>
            <a:pPr marL="0" marR="0" lvl="0" indent="0" algn="l" defTabSz="1219170">
              <a:lnSpc>
                <a:spcPct val="150000"/>
              </a:lnSpc>
              <a:spcBef>
                <a:spcPts val="0"/>
              </a:spcBef>
              <a:spcAft>
                <a:spcPts val="1200"/>
              </a:spcAft>
              <a:buClrTx/>
              <a:buSzTx/>
              <a:buFontTx/>
              <a:buNone/>
              <a:tabLst/>
              <a:defRPr/>
            </a:pPr>
            <a:endParaRPr lang="en-US" b="0">
              <a:effectLst/>
            </a:endParaRPr>
          </a:p>
          <a:p>
            <a:endParaRPr lang="en-US" b="0" i="1"/>
          </a:p>
          <a:p>
            <a:r>
              <a:rPr lang="en-US" b="1" i="0"/>
              <a:t>Entails – </a:t>
            </a:r>
            <a:r>
              <a:rPr lang="en-US" b="0" i="0"/>
              <a:t>what something really involves.</a:t>
            </a:r>
            <a:endParaRPr lang="en-US" b="1" i="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454681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a:t>
            </a:r>
            <a:r>
              <a:rPr lang="en-AU" dirty="0"/>
              <a:t>: this slide is for teachers' reference only and should be hidden or deleted when used in a classroom setting.</a:t>
            </a:r>
          </a:p>
          <a:p>
            <a:br>
              <a:rPr lang="en-AU" dirty="0"/>
            </a:br>
            <a:r>
              <a:rPr lang="en-AU" b="1" dirty="0"/>
              <a:t>Links: </a:t>
            </a:r>
          </a:p>
          <a:p>
            <a:r>
              <a:rPr lang="en-AU" dirty="0"/>
              <a:t>https://</a:t>
            </a:r>
            <a:r>
              <a:rPr lang="en-AU" dirty="0" err="1"/>
              <a:t>education.nsw.gov.au</a:t>
            </a:r>
            <a:r>
              <a:rPr lang="en-AU" dirty="0"/>
              <a:t>/teaching-and-learning/curriculum/</a:t>
            </a:r>
            <a:r>
              <a:rPr lang="en-AU" dirty="0" err="1"/>
              <a:t>pdhpe</a:t>
            </a:r>
            <a:r>
              <a:rPr lang="en-AU" dirty="0"/>
              <a:t>/planning-programming-and-assessing-pdhpe-k-12/learning-environment/preventing-public-disclosures#:~:text=Preventing%20public%20disclosures%201%20keeping%20discussions%20global%20rather,someone...%27%205%20maintaining%20a%20professional%20role.%20More%20items</a:t>
            </a:r>
          </a:p>
          <a:p>
            <a:br>
              <a:rPr lang="en-AU" dirty="0"/>
            </a:br>
            <a:r>
              <a:rPr lang="en-AU" dirty="0"/>
              <a:t>https://</a:t>
            </a:r>
            <a:r>
              <a:rPr lang="en-AU" dirty="0" err="1"/>
              <a:t>curriculum.nsw.edu.au</a:t>
            </a:r>
            <a:r>
              <a:rPr lang="en-AU" dirty="0"/>
              <a:t>/learning-areas/</a:t>
            </a:r>
            <a:r>
              <a:rPr lang="en-AU" dirty="0" err="1"/>
              <a:t>english</a:t>
            </a:r>
            <a:r>
              <a:rPr lang="en-AU" dirty="0"/>
              <a:t>/english-eald-11-12-2024/overview/course</a:t>
            </a:r>
          </a:p>
          <a:p>
            <a:endParaRPr lang="en-AU" dirty="0"/>
          </a:p>
          <a:p>
            <a:r>
              <a:rPr lang="en-AU" dirty="0"/>
              <a:t>https://</a:t>
            </a:r>
            <a:r>
              <a:rPr lang="en-AU" dirty="0" err="1"/>
              <a:t>education.nsw.gov.au</a:t>
            </a:r>
            <a:r>
              <a:rPr lang="en-AU" dirty="0"/>
              <a:t>/teaching-and-learning/multicultural-education/support-in-times-of-crisis/types-of-crises</a:t>
            </a:r>
            <a:br>
              <a:rPr lang="en-AU" dirty="0"/>
            </a:br>
            <a:endParaRPr lang="en-AU" dirty="0"/>
          </a:p>
          <a:p>
            <a:r>
              <a:rPr lang="en-AU" dirty="0"/>
              <a:t>https://</a:t>
            </a:r>
            <a:r>
              <a:rPr lang="en-AU" dirty="0" err="1"/>
              <a:t>education.nsw.gov.au</a:t>
            </a:r>
            <a:r>
              <a:rPr lang="en-AU" dirty="0"/>
              <a:t>/teaching-and-learning/multicultural-education/refugee-students-in-schools</a:t>
            </a:r>
          </a:p>
          <a:p>
            <a:br>
              <a:rPr lang="en-AU" dirty="0"/>
            </a:br>
            <a:r>
              <a:rPr lang="en-AU" dirty="0"/>
              <a:t>https://</a:t>
            </a:r>
            <a:r>
              <a:rPr lang="en-AU" dirty="0" err="1"/>
              <a:t>education.nsw.gov.au</a:t>
            </a:r>
            <a:r>
              <a:rPr lang="en-AU" dirty="0"/>
              <a:t>/about-us/education-data-and-research/</a:t>
            </a:r>
            <a:r>
              <a:rPr lang="en-AU" dirty="0" err="1"/>
              <a:t>cese</a:t>
            </a:r>
            <a:r>
              <a:rPr lang="en-AU" dirty="0"/>
              <a:t>/publications/research-reports/trauma-informed-practice-in-schools</a:t>
            </a:r>
            <a:br>
              <a:rPr lang="en-AU" dirty="0"/>
            </a:b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1597517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4327-85C5-F608-B8E7-98F5C3C6D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B5B99-4ACB-4060-42A2-B68873DDBB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2F5C5-73BA-6C7B-D3BC-FDD2057771BA}"/>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AU"/>
              <a:t>this slide is to be used in conjunction with/to support </a:t>
            </a:r>
            <a:r>
              <a:rPr lang="en-AU" sz="1600" b="1">
                <a:effectLst/>
                <a:latin typeface="Arial" panose="020B0604020202020204" pitchFamily="34" charset="0"/>
                <a:ea typeface="Calibri" panose="020F0502020204030204" pitchFamily="34" charset="0"/>
              </a:rPr>
              <a:t>Phase 3b, sequence 3.</a:t>
            </a:r>
            <a:r>
              <a:rPr lang="en-AU"/>
              <a:t> Consider animating the annotations to manage student cognitive load.</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a:p>
          <a:p>
            <a:pPr marL="0" marR="0" lvl="0" indent="0" algn="l" defTabSz="1219170" rtl="0" eaLnBrk="1" fontAlgn="auto" latinLnBrk="0" hangingPunct="1">
              <a:lnSpc>
                <a:spcPct val="150000"/>
              </a:lnSpc>
              <a:spcBef>
                <a:spcPts val="0"/>
              </a:spcBef>
              <a:spcAft>
                <a:spcPts val="1200"/>
              </a:spcAft>
              <a:buClrTx/>
              <a:buSzTx/>
              <a:buFontTx/>
              <a:buNone/>
              <a:tabLst/>
              <a:defRPr/>
            </a:pPr>
            <a:r>
              <a:rPr lang="en-US" b="0">
                <a:latin typeface="Arial"/>
                <a:cs typeface="Arial"/>
              </a:rPr>
              <a:t>This slide models the annotation of paragraph 12 of </a:t>
            </a:r>
            <a:r>
              <a:rPr lang="en-US" b="0" i="0">
                <a:latin typeface="Arial"/>
                <a:cs typeface="Arial"/>
              </a:rPr>
              <a:t>‘The tent village at Musgrave Park’.</a:t>
            </a:r>
            <a:r>
              <a:rPr lang="en-US" i="0">
                <a:latin typeface="Arial"/>
                <a:cs typeface="Arial"/>
              </a:rPr>
              <a:t> </a:t>
            </a:r>
            <a:r>
              <a:rPr lang="en-AU" b="0">
                <a:effectLst/>
                <a:latin typeface="Arial"/>
                <a:cs typeface="Arial"/>
              </a:rPr>
              <a:t>The writer’s use of punctuation highlights the anxiety, distrust and sadness felt by the people who live in the tent village.</a:t>
            </a:r>
            <a:endParaRPr lang="en-US">
              <a:latin typeface="Arial"/>
              <a:cs typeface="Arial"/>
            </a:endParaRPr>
          </a:p>
          <a:p>
            <a:pPr>
              <a:defRPr/>
            </a:pPr>
            <a:endParaRPr lang="en-US"/>
          </a:p>
          <a:p>
            <a:endParaRPr lang="en-US" b="0" i="1"/>
          </a:p>
          <a:p>
            <a:endParaRPr lang="en-US" b="0" i="1"/>
          </a:p>
          <a:p>
            <a:endParaRPr lang="en-AU"/>
          </a:p>
        </p:txBody>
      </p:sp>
      <p:sp>
        <p:nvSpPr>
          <p:cNvPr id="4" name="Slide Number Placeholder 3">
            <a:extLst>
              <a:ext uri="{FF2B5EF4-FFF2-40B4-BE49-F238E27FC236}">
                <a16:creationId xmlns:a16="http://schemas.microsoft.com/office/drawing/2014/main" id="{0C8266C3-51B6-5858-50FC-48FD283C47BD}"/>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733321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E2BBD-E2B1-B398-E794-A3D1B85031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37ECD-95E4-EAFE-CF26-B56307B8D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522D1-4250-19EB-4482-7B87FB393ACE}"/>
              </a:ext>
            </a:extLst>
          </p:cNvPr>
          <p:cNvSpPr>
            <a:spLocks noGrp="1"/>
          </p:cNvSpPr>
          <p:nvPr>
            <p:ph type="body" idx="1"/>
          </p:nvPr>
        </p:nvSpPr>
        <p:spPr/>
        <p:txBody>
          <a:bodyPr/>
          <a:lstStyle/>
          <a:p>
            <a:pPr>
              <a:lnSpc>
                <a:spcPct val="150000"/>
              </a:lnSpc>
              <a:spcBef>
                <a:spcPts val="1200"/>
              </a:spcBef>
              <a:spcAft>
                <a:spcPts val="600"/>
              </a:spcAft>
              <a:buNone/>
            </a:pPr>
            <a:r>
              <a:rPr lang="en-AU" b="1">
                <a:latin typeface="Arial" panose="020B0604020202020204" pitchFamily="34" charset="0"/>
                <a:cs typeface="Arial" panose="020B0604020202020204" pitchFamily="34" charset="0"/>
              </a:rPr>
              <a:t>Teachers note:</a:t>
            </a:r>
            <a:r>
              <a:rPr lang="en-AU" b="0">
                <a:latin typeface="Arial" panose="020B0604020202020204" pitchFamily="34" charset="0"/>
                <a:cs typeface="Arial" panose="020B0604020202020204" pitchFamily="34" charset="0"/>
              </a:rPr>
              <a:t> this slide has been used to identify the resources which may be used alongside </a:t>
            </a:r>
            <a:r>
              <a:rPr lang="en-AU" sz="1800" b="1">
                <a:effectLst/>
                <a:latin typeface="Arial" panose="020B0604020202020204" pitchFamily="34" charset="0"/>
              </a:rPr>
              <a:t>Phase</a:t>
            </a:r>
            <a:r>
              <a:rPr lang="en-AU" sz="1800" b="0">
                <a:effectLst/>
                <a:latin typeface="Arial" panose="020B0604020202020204" pitchFamily="34" charset="0"/>
              </a:rPr>
              <a:t> </a:t>
            </a:r>
            <a:r>
              <a:rPr lang="en-AU" sz="1800" b="1">
                <a:effectLst/>
                <a:latin typeface="Arial" panose="020B0604020202020204" pitchFamily="34" charset="0"/>
              </a:rPr>
              <a:t>3b, sequence 4.</a:t>
            </a:r>
          </a:p>
          <a:p>
            <a:pPr>
              <a:lnSpc>
                <a:spcPct val="150000"/>
              </a:lnSpc>
              <a:spcBef>
                <a:spcPts val="1200"/>
              </a:spcBef>
              <a:spcAft>
                <a:spcPts val="600"/>
              </a:spcAft>
              <a:buNone/>
            </a:pPr>
            <a:endParaRPr lang="en-AU" sz="1800" b="1">
              <a:effectLst/>
              <a:latin typeface="Arial" panose="020B0604020202020204" pitchFamily="34" charset="0"/>
            </a:endParaRPr>
          </a:p>
          <a:p>
            <a:pPr>
              <a:spcBef>
                <a:spcPts val="1200"/>
              </a:spcBef>
              <a:spcAft>
                <a:spcPts val="600"/>
              </a:spcAft>
              <a:buNone/>
            </a:pPr>
            <a:r>
              <a:rPr lang="en-AU" sz="1800">
                <a:effectLst/>
                <a:latin typeface="Arial" panose="020B0604020202020204" pitchFamily="34" charset="0"/>
                <a:ea typeface="Calibri" panose="020F0502020204030204" pitchFamily="34" charset="0"/>
              </a:rPr>
              <a:t> </a:t>
            </a:r>
            <a:endParaRPr lang="en-AU"/>
          </a:p>
        </p:txBody>
      </p:sp>
      <p:sp>
        <p:nvSpPr>
          <p:cNvPr id="4" name="Slide Number Placeholder 3">
            <a:extLst>
              <a:ext uri="{FF2B5EF4-FFF2-40B4-BE49-F238E27FC236}">
                <a16:creationId xmlns:a16="http://schemas.microsoft.com/office/drawing/2014/main" id="{55B3EBC6-1FAE-14CC-C8CB-C0EB224E029E}"/>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051050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F247D-7A8D-3302-3127-A87F4FEE9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DA278-1408-2B4F-5750-BBE4C8C5A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8D8F2-A511-CEB1-C3CC-07191BE89F49}"/>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b="1"/>
              <a:t>Teachers note</a:t>
            </a:r>
            <a:r>
              <a:rPr lang="en-AU"/>
              <a:t>: These annotations may also be used alongside </a:t>
            </a:r>
            <a:r>
              <a:rPr lang="en-AU" sz="1800" b="1">
                <a:effectLst/>
                <a:latin typeface="Arial" panose="020B0604020202020204" pitchFamily="34" charset="0"/>
                <a:ea typeface="Calibri" panose="020F0502020204030204" pitchFamily="34" charset="0"/>
              </a:rPr>
              <a:t>Phase 3b, sequence 4. </a:t>
            </a:r>
            <a:r>
              <a:rPr lang="en-AU"/>
              <a:t>Consider using this slide as part of a </a:t>
            </a:r>
            <a:r>
              <a:rPr lang="en-AU" b="1"/>
              <a:t>joint deconstruction activity</a:t>
            </a:r>
            <a:r>
              <a:rPr lang="en-AU"/>
              <a:t> (modelled and guided), then gradually release responsibility to students to co-annotate later sections of the text or their peers’ work. Consider animating the annotations to manage student cognitive load.</a:t>
            </a:r>
          </a:p>
          <a:p>
            <a:pPr>
              <a:lnSpc>
                <a:spcPct val="150000"/>
              </a:lnSpc>
              <a:spcBef>
                <a:spcPts val="1200"/>
              </a:spcBef>
              <a:spcAft>
                <a:spcPts val="600"/>
              </a:spcAft>
              <a:buNone/>
            </a:pPr>
            <a:endParaRPr lang="en-AU"/>
          </a:p>
          <a:p>
            <a:pPr>
              <a:lnSpc>
                <a:spcPct val="150000"/>
              </a:lnSpc>
              <a:spcBef>
                <a:spcPts val="1200"/>
              </a:spcBef>
              <a:spcAft>
                <a:spcPts val="600"/>
              </a:spcAft>
              <a:buNone/>
            </a:pPr>
            <a:endParaRPr lang="en-AU"/>
          </a:p>
          <a:p>
            <a:pPr>
              <a:lnSpc>
                <a:spcPct val="150000"/>
              </a:lnSpc>
              <a:spcBef>
                <a:spcPts val="1200"/>
              </a:spcBef>
              <a:spcAft>
                <a:spcPts val="600"/>
              </a:spcAft>
              <a:buNone/>
            </a:pPr>
            <a:r>
              <a:rPr lang="en-AU"/>
              <a:t>When unpacking this slide consider prompting students to consider: </a:t>
            </a:r>
          </a:p>
          <a:p>
            <a:pPr>
              <a:buNone/>
            </a:pPr>
            <a:r>
              <a:rPr lang="en-AU"/>
              <a:t>- Why has the writer chosen </a:t>
            </a:r>
            <a:r>
              <a:rPr lang="en-AU" b="1"/>
              <a:t>fragmented syntax</a:t>
            </a:r>
            <a:r>
              <a:rPr lang="en-AU"/>
              <a:t> here?</a:t>
            </a:r>
          </a:p>
          <a:p>
            <a:pPr>
              <a:lnSpc>
                <a:spcPct val="150000"/>
              </a:lnSpc>
              <a:spcBef>
                <a:spcPts val="1200"/>
              </a:spcBef>
              <a:spcAft>
                <a:spcPts val="600"/>
              </a:spcAft>
              <a:buNone/>
            </a:pPr>
            <a:endParaRPr lang="en-AU"/>
          </a:p>
          <a:p>
            <a:pPr>
              <a:lnSpc>
                <a:spcPct val="150000"/>
              </a:lnSpc>
              <a:spcBef>
                <a:spcPts val="1200"/>
              </a:spcBef>
              <a:spcAft>
                <a:spcPts val="600"/>
              </a:spcAft>
              <a:buNone/>
            </a:pPr>
            <a:r>
              <a:rPr lang="en-AU"/>
              <a:t>You may wish to incorporate:</a:t>
            </a:r>
          </a:p>
          <a:p>
            <a:pPr marL="285750" indent="-285750">
              <a:lnSpc>
                <a:spcPct val="150000"/>
              </a:lnSpc>
              <a:spcBef>
                <a:spcPts val="1200"/>
              </a:spcBef>
              <a:spcAft>
                <a:spcPts val="600"/>
              </a:spcAft>
              <a:buFontTx/>
              <a:buChar char="-"/>
            </a:pPr>
            <a:r>
              <a:rPr lang="en-AU" b="1"/>
              <a:t>Sentence level language </a:t>
            </a:r>
            <a:r>
              <a:rPr lang="en-AU"/>
              <a:t>- after identifying O’Neill’s sentence fragments, consider asking students to write three variations of the same idea: one as a fragment, one as a simple sentence, and one as a complex sentence. Discuss how meaning and tone shift with each form.</a:t>
            </a:r>
          </a:p>
          <a:p>
            <a:pPr marL="285750" indent="-285750">
              <a:lnSpc>
                <a:spcPct val="150000"/>
              </a:lnSpc>
              <a:spcBef>
                <a:spcPts val="1200"/>
              </a:spcBef>
              <a:spcAft>
                <a:spcPts val="600"/>
              </a:spcAft>
              <a:buFontTx/>
              <a:buChar char="-"/>
            </a:pPr>
            <a:endParaRPr lang="en-AU"/>
          </a:p>
          <a:p>
            <a:pPr marL="0" indent="0">
              <a:lnSpc>
                <a:spcPct val="150000"/>
              </a:lnSpc>
              <a:spcBef>
                <a:spcPts val="1200"/>
              </a:spcBef>
              <a:spcAft>
                <a:spcPts val="600"/>
              </a:spcAft>
              <a:buFontTx/>
              <a:buNone/>
            </a:pPr>
            <a:r>
              <a:rPr lang="en-AU"/>
              <a:t>Another approach:</a:t>
            </a:r>
          </a:p>
          <a:p>
            <a:pPr marL="285750" indent="-285750">
              <a:lnSpc>
                <a:spcPct val="150000"/>
              </a:lnSpc>
              <a:spcBef>
                <a:spcPts val="1200"/>
              </a:spcBef>
              <a:spcAft>
                <a:spcPts val="600"/>
              </a:spcAft>
              <a:buFont typeface="Arial" panose="020B0604020202020204" pitchFamily="34" charset="0"/>
              <a:buChar char="•"/>
            </a:pPr>
            <a:r>
              <a:rPr lang="en-AU" b="1" i="0">
                <a:solidFill>
                  <a:srgbClr val="000000"/>
                </a:solidFill>
                <a:effectLst/>
                <a:latin typeface="Roboto" panose="02000000000000000000" pitchFamily="2" charset="0"/>
              </a:rPr>
              <a:t>Identify and define</a:t>
            </a:r>
            <a:r>
              <a:rPr lang="en-AU" b="0" i="0">
                <a:solidFill>
                  <a:srgbClr val="000000"/>
                </a:solidFill>
                <a:effectLst/>
                <a:latin typeface="Roboto" panose="02000000000000000000" pitchFamily="2" charset="0"/>
              </a:rPr>
              <a:t>: Begin by having students identify each sentence type in the extract. Provide definitions and examples of simple, complex, and fragment sentences to ensure understanding. Highlight how each type serves a different purpose in conveying information and emotion.</a:t>
            </a:r>
          </a:p>
          <a:p>
            <a:pPr marL="285750" indent="-285750">
              <a:lnSpc>
                <a:spcPct val="150000"/>
              </a:lnSpc>
              <a:spcBef>
                <a:spcPts val="1200"/>
              </a:spcBef>
              <a:spcAft>
                <a:spcPts val="600"/>
              </a:spcAft>
              <a:buFont typeface="Arial" panose="020B0604020202020204" pitchFamily="34" charset="0"/>
              <a:buChar char="•"/>
            </a:pPr>
            <a:r>
              <a:rPr lang="en-AU" b="1" i="0">
                <a:solidFill>
                  <a:srgbClr val="000000"/>
                </a:solidFill>
                <a:effectLst/>
                <a:latin typeface="Roboto" panose="02000000000000000000" pitchFamily="2" charset="0"/>
              </a:rPr>
              <a:t>Discuss purpose and effect</a:t>
            </a:r>
            <a:r>
              <a:rPr lang="en-AU" b="0" i="0">
                <a:solidFill>
                  <a:srgbClr val="000000"/>
                </a:solidFill>
                <a:effectLst/>
                <a:latin typeface="Roboto" panose="02000000000000000000" pitchFamily="2" charset="0"/>
              </a:rPr>
              <a:t>: Facilitate a discussion on why the author might use different sentence types. For example, discuss how simple sentences provide clear information, while complex sentences add depth and detail. Emphasise how fragments can create emphasis or evoke strong imagery</a:t>
            </a:r>
          </a:p>
          <a:p>
            <a:pPr marL="285750" indent="-285750">
              <a:lnSpc>
                <a:spcPct val="150000"/>
              </a:lnSpc>
              <a:spcBef>
                <a:spcPts val="1200"/>
              </a:spcBef>
              <a:spcAft>
                <a:spcPts val="600"/>
              </a:spcAft>
              <a:buFont typeface="Arial" panose="020B0604020202020204" pitchFamily="34" charset="0"/>
              <a:buChar char="•"/>
            </a:pPr>
            <a:r>
              <a:rPr lang="en-AU" b="1" i="0">
                <a:solidFill>
                  <a:srgbClr val="000000"/>
                </a:solidFill>
                <a:effectLst/>
                <a:latin typeface="Roboto" panose="02000000000000000000" pitchFamily="2" charset="0"/>
              </a:rPr>
              <a:t>Engage with examples</a:t>
            </a:r>
            <a:r>
              <a:rPr lang="en-AU" b="0" i="0">
                <a:solidFill>
                  <a:srgbClr val="000000"/>
                </a:solidFill>
                <a:effectLst/>
                <a:latin typeface="Roboto" panose="02000000000000000000" pitchFamily="2" charset="0"/>
              </a:rPr>
              <a:t>: Encourage students to find their own examples from the text and explain their effects. This can help reinforce their understanding and allow them to practice recognising sentence types and their purposes in writing.</a:t>
            </a:r>
          </a:p>
          <a:p>
            <a:pPr marL="285750" indent="-285750">
              <a:lnSpc>
                <a:spcPct val="150000"/>
              </a:lnSpc>
              <a:spcBef>
                <a:spcPts val="1200"/>
              </a:spcBef>
              <a:spcAft>
                <a:spcPts val="600"/>
              </a:spcAft>
              <a:buFontTx/>
              <a:buChar char="-"/>
            </a:pPr>
            <a:endParaRPr lang="en-AU"/>
          </a:p>
          <a:p>
            <a:endParaRPr lang="en-AU"/>
          </a:p>
        </p:txBody>
      </p:sp>
      <p:sp>
        <p:nvSpPr>
          <p:cNvPr id="4" name="Slide Number Placeholder 3">
            <a:extLst>
              <a:ext uri="{FF2B5EF4-FFF2-40B4-BE49-F238E27FC236}">
                <a16:creationId xmlns:a16="http://schemas.microsoft.com/office/drawing/2014/main" id="{0252D4C5-2723-5060-090E-E74091F6957E}"/>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427216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Teachers note</a:t>
            </a:r>
            <a:r>
              <a:rPr lang="en-AU"/>
              <a:t>: This slide may be used alongside </a:t>
            </a:r>
            <a:r>
              <a:rPr lang="en-AU" sz="1800" b="1">
                <a:effectLst/>
                <a:latin typeface="Arial" panose="020B0604020202020204" pitchFamily="34" charset="0"/>
                <a:ea typeface="Calibri" panose="020F0502020204030204" pitchFamily="34" charset="0"/>
              </a:rPr>
              <a:t>Phase 3b, sequence 4. </a:t>
            </a:r>
            <a:r>
              <a:rPr lang="en-AU" sz="1800" b="0">
                <a:effectLst/>
                <a:latin typeface="Arial" panose="020B0604020202020204" pitchFamily="34" charset="0"/>
                <a:ea typeface="Calibri" panose="020F0502020204030204" pitchFamily="34" charset="0"/>
              </a:rPr>
              <a:t>Consider animating the text on screen to manage student cognitive load.</a:t>
            </a:r>
          </a:p>
          <a:p>
            <a:pPr marL="0" marR="0" lvl="0" indent="0" algn="l" defTabSz="1219170" rtl="0" eaLnBrk="1" fontAlgn="auto" latinLnBrk="0" hangingPunct="1">
              <a:lnSpc>
                <a:spcPct val="100000"/>
              </a:lnSpc>
              <a:spcBef>
                <a:spcPts val="0"/>
              </a:spcBef>
              <a:spcAft>
                <a:spcPts val="0"/>
              </a:spcAft>
              <a:buClrTx/>
              <a:buSzTx/>
              <a:buFontTx/>
              <a:buNone/>
              <a:tabLst/>
              <a:defRPr/>
            </a:pPr>
            <a:br>
              <a:rPr lang="en-AU" sz="1800" b="1">
                <a:effectLst/>
                <a:latin typeface="Arial" panose="020B0604020202020204" pitchFamily="34" charset="0"/>
                <a:ea typeface="Calibri" panose="020F0502020204030204" pitchFamily="34" charset="0"/>
              </a:rPr>
            </a:br>
            <a:r>
              <a:rPr lang="en-AU" sz="1800" b="0">
                <a:effectLst/>
                <a:latin typeface="Arial" panose="020B0604020202020204" pitchFamily="34" charset="0"/>
                <a:ea typeface="Calibri" panose="020F0502020204030204" pitchFamily="34" charset="0"/>
              </a:rPr>
              <a:t>Use this slide to introduce the definition of collocation, many students may be familiar with the concept but not know the correct terminology. </a:t>
            </a:r>
            <a:r>
              <a:rPr lang="en-AU" sz="1800">
                <a:solidFill>
                  <a:srgbClr val="000000"/>
                </a:solidFill>
                <a:effectLst/>
                <a:latin typeface="Arial" panose="020B0604020202020204" pitchFamily="34" charset="0"/>
                <a:ea typeface="Calibri" panose="020F0502020204030204" pitchFamily="34" charset="0"/>
              </a:rPr>
              <a:t>For second language learners these can be difficult to pick up. For example, why do we ‘do homework’ but ‘make the bed’? ‘Make homework’ and ‘do the bed’ are clearly incorrect because they do not collocate in English.</a:t>
            </a:r>
            <a:endParaRPr lang="en-AU" sz="1800">
              <a:effectLst/>
              <a:latin typeface="Arial" panose="020B0604020202020204" pitchFamily="34" charset="0"/>
              <a:ea typeface="Calibri" panose="020F0502020204030204" pitchFamily="34" charset="0"/>
            </a:endParaRPr>
          </a:p>
          <a:p>
            <a:pPr algn="l" fontAlgn="base">
              <a:buFont typeface="+mj-lt"/>
              <a:buNone/>
            </a:pPr>
            <a:endParaRPr lang="en-AU" sz="1800" b="0">
              <a:effectLst/>
              <a:latin typeface="Arial" panose="020B0604020202020204" pitchFamily="34" charset="0"/>
              <a:ea typeface="Calibri" panose="020F0502020204030204" pitchFamily="34" charset="0"/>
            </a:endParaRPr>
          </a:p>
          <a:p>
            <a:pPr algn="l" fontAlgn="base">
              <a:buFont typeface="+mj-lt"/>
              <a:buNone/>
            </a:pPr>
            <a:r>
              <a:rPr lang="en-AU" sz="1800" b="0">
                <a:effectLst/>
                <a:latin typeface="Arial" panose="020B0604020202020204" pitchFamily="34" charset="0"/>
                <a:ea typeface="Calibri" panose="020F0502020204030204" pitchFamily="34" charset="0"/>
              </a:rPr>
              <a:t>Complete the activity on the slide as a class, correct answers are: you make the bed, you do homework, you have a shower, you take a photo.</a:t>
            </a:r>
            <a:br>
              <a:rPr lang="en-AU" sz="1800" b="0">
                <a:effectLst/>
                <a:latin typeface="Arial" panose="020B0604020202020204" pitchFamily="34" charset="0"/>
                <a:ea typeface="Calibri" panose="020F0502020204030204" pitchFamily="34" charset="0"/>
              </a:rPr>
            </a:br>
            <a:endParaRPr lang="en-AU" sz="1800" b="0">
              <a:effectLst/>
              <a:latin typeface="Arial" panose="020B0604020202020204" pitchFamily="34" charset="0"/>
              <a:ea typeface="Calibri" panose="020F0502020204030204" pitchFamily="34" charset="0"/>
            </a:endParaRPr>
          </a:p>
          <a:p>
            <a:pPr algn="l" fontAlgn="base">
              <a:buFont typeface="+mj-lt"/>
              <a:buNone/>
            </a:pPr>
            <a:r>
              <a:rPr lang="en-AU" sz="1800" b="0">
                <a:effectLst/>
                <a:latin typeface="Arial" panose="020B0604020202020204" pitchFamily="34" charset="0"/>
                <a:ea typeface="Calibri" panose="020F0502020204030204" pitchFamily="34" charset="0"/>
              </a:rPr>
              <a:t>Discuss examples heard in everyday life, some include: Make a decision, Take a break, Have a conversation, Do homework, Break the news, Catch someone's attention, Give a presentation, Run a business, Pay attention, Keep in touch.</a:t>
            </a:r>
            <a:br>
              <a:rPr lang="en-AU" sz="1800" b="1">
                <a:effectLst/>
                <a:latin typeface="Arial" panose="020B0604020202020204" pitchFamily="34" charset="0"/>
                <a:ea typeface="Calibri" panose="020F0502020204030204" pitchFamily="34" charset="0"/>
              </a:rPr>
            </a:br>
            <a:endParaRPr lang="en-AU" sz="1800" b="1">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Depending on student need, you could employ the following activities to help students </a:t>
            </a:r>
            <a:r>
              <a:rPr lang="en-AU" sz="1800" b="1" err="1">
                <a:effectLst/>
                <a:latin typeface="Arial" panose="020B0604020202020204" pitchFamily="34" charset="0"/>
                <a:ea typeface="Calibri" panose="020F0502020204030204" pitchFamily="34" charset="0"/>
              </a:rPr>
              <a:t>recongise</a:t>
            </a:r>
            <a:r>
              <a:rPr lang="en-AU" sz="1800" b="1">
                <a:effectLst/>
                <a:latin typeface="Arial" panose="020B0604020202020204" pitchFamily="34" charset="0"/>
                <a:ea typeface="Calibri" panose="020F0502020204030204" pitchFamily="34" charset="0"/>
              </a:rPr>
              <a:t> and use collocations effectively in their speaking and writing.</a:t>
            </a:r>
          </a:p>
          <a:p>
            <a:pPr algn="l" fontAlgn="base">
              <a:buFont typeface="+mj-lt"/>
              <a:buAutoNum type="arabicPeriod"/>
            </a:pPr>
            <a:r>
              <a:rPr lang="en-AU" b="1" i="0">
                <a:solidFill>
                  <a:srgbClr val="000000"/>
                </a:solidFill>
                <a:effectLst/>
                <a:latin typeface="Roboto" panose="02000000000000000000" pitchFamily="2" charset="0"/>
              </a:rPr>
              <a:t>Matching exercise</a:t>
            </a:r>
            <a:r>
              <a:rPr lang="en-AU" b="0" i="0">
                <a:solidFill>
                  <a:srgbClr val="000000"/>
                </a:solidFill>
                <a:effectLst/>
                <a:latin typeface="Roboto" panose="02000000000000000000" pitchFamily="2" charset="0"/>
              </a:rPr>
              <a:t>: Provide students with a list of verbs and a separate list of nouns. Ask them to match the verbs with the nouns to form common collocations.</a:t>
            </a:r>
          </a:p>
          <a:p>
            <a:pPr algn="l" fontAlgn="base">
              <a:buFont typeface="+mj-lt"/>
              <a:buAutoNum type="arabicPeriod"/>
            </a:pPr>
            <a:r>
              <a:rPr lang="en-AU" b="1" i="0">
                <a:solidFill>
                  <a:srgbClr val="000000"/>
                </a:solidFill>
                <a:effectLst/>
                <a:latin typeface="Roboto" panose="02000000000000000000" pitchFamily="2" charset="0"/>
              </a:rPr>
              <a:t>Fill in the blanks</a:t>
            </a:r>
            <a:r>
              <a:rPr lang="en-AU" b="0" i="0">
                <a:solidFill>
                  <a:srgbClr val="000000"/>
                </a:solidFill>
                <a:effectLst/>
                <a:latin typeface="Roboto" panose="02000000000000000000" pitchFamily="2" charset="0"/>
              </a:rPr>
              <a:t>: Create sentences with missing collocations (e.g., "I need to _______ a decision by tomorrow.") and have students fill in the blanks with the correct collocations.</a:t>
            </a:r>
          </a:p>
          <a:p>
            <a:pPr algn="l" fontAlgn="base">
              <a:buFont typeface="+mj-lt"/>
              <a:buAutoNum type="arabicPeriod"/>
            </a:pPr>
            <a:r>
              <a:rPr lang="en-AU" b="1" i="0">
                <a:solidFill>
                  <a:srgbClr val="000000"/>
                </a:solidFill>
                <a:effectLst/>
                <a:latin typeface="Roboto" panose="02000000000000000000" pitchFamily="2" charset="0"/>
              </a:rPr>
              <a:t>Collocation bingo</a:t>
            </a:r>
            <a:r>
              <a:rPr lang="en-AU" b="0" i="0">
                <a:solidFill>
                  <a:srgbClr val="000000"/>
                </a:solidFill>
                <a:effectLst/>
                <a:latin typeface="Roboto" panose="02000000000000000000" pitchFamily="2" charset="0"/>
              </a:rPr>
              <a:t>: Create bingo cards with different collocations. As you read out definitions or contexts, students can mark the corresponding collocation on their cards.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219125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Teachers note</a:t>
            </a:r>
            <a:r>
              <a:rPr lang="en-AU"/>
              <a:t>: This slide may be used alongside </a:t>
            </a:r>
            <a:r>
              <a:rPr lang="en-AU" sz="1600" b="1">
                <a:effectLst/>
                <a:latin typeface="Arial" panose="020B0604020202020204" pitchFamily="34" charset="0"/>
                <a:ea typeface="Calibri" panose="020F0502020204030204" pitchFamily="34" charset="0"/>
              </a:rPr>
              <a:t>Phase 3b, sequence 4. </a:t>
            </a:r>
            <a:r>
              <a:rPr lang="en-AU" sz="1600" b="0">
                <a:effectLst/>
                <a:latin typeface="Arial" panose="020B0604020202020204" pitchFamily="34" charset="0"/>
                <a:ea typeface="Calibri" panose="020F0502020204030204" pitchFamily="34" charset="0"/>
              </a:rPr>
              <a:t>Consider animating the text on screen to manage student cognitive load.</a:t>
            </a:r>
          </a:p>
          <a:p>
            <a:pPr marL="0" marR="0" lvl="0" indent="0" algn="l" defTabSz="1219170" rtl="0" eaLnBrk="1" fontAlgn="auto" latinLnBrk="0" hangingPunct="1">
              <a:lnSpc>
                <a:spcPct val="100000"/>
              </a:lnSpc>
              <a:spcBef>
                <a:spcPts val="0"/>
              </a:spcBef>
              <a:spcAft>
                <a:spcPts val="0"/>
              </a:spcAft>
              <a:buClrTx/>
              <a:buSzTx/>
              <a:buFontTx/>
              <a:buNone/>
              <a:tabLst/>
              <a:defRPr/>
            </a:pPr>
            <a:br>
              <a:rPr lang="en-AU" sz="1600" b="1">
                <a:effectLst/>
                <a:latin typeface="Arial" panose="020B0604020202020204" pitchFamily="34" charset="0"/>
                <a:ea typeface="Calibri" panose="020F0502020204030204" pitchFamily="34" charset="0"/>
              </a:rPr>
            </a:br>
            <a:r>
              <a:rPr lang="en-AU" sz="1600" b="0">
                <a:effectLst/>
                <a:latin typeface="Arial" panose="020B0604020202020204" pitchFamily="34" charset="0"/>
                <a:ea typeface="Calibri" panose="020F0502020204030204" pitchFamily="34" charset="0"/>
              </a:rPr>
              <a:t>Ask students to re-read the opening paragraph, this time looking for examples of collocation. Once they have identified these, ask why they think these have been used by O’Neill. </a:t>
            </a:r>
            <a:br>
              <a:rPr lang="en-AU" sz="1600" b="0">
                <a:effectLst/>
                <a:latin typeface="Arial" panose="020B0604020202020204" pitchFamily="34" charset="0"/>
                <a:ea typeface="Calibri" panose="020F0502020204030204" pitchFamily="34" charset="0"/>
              </a:rPr>
            </a:br>
            <a:endParaRPr lang="en-AU" sz="1600" b="0">
              <a:effectLst/>
              <a:latin typeface="Arial" panose="020B0604020202020204" pitchFamily="34" charset="0"/>
              <a:ea typeface="Calibri" panose="020F0502020204030204" pitchFamily="34" charset="0"/>
            </a:endParaRPr>
          </a:p>
          <a:p>
            <a:r>
              <a:rPr lang="en-AU" sz="1600" b="0">
                <a:effectLst/>
                <a:latin typeface="Arial" panose="020B0604020202020204" pitchFamily="34" charset="0"/>
                <a:ea typeface="Calibri" panose="020F0502020204030204" pitchFamily="34" charset="0"/>
              </a:rPr>
              <a:t>Reveal the annotations and talk through them, clarifying as needed you may use these notes as needed: </a:t>
            </a:r>
            <a:r>
              <a:rPr lang="en-AU" sz="1600"/>
              <a:t>The use of </a:t>
            </a:r>
            <a:r>
              <a:rPr lang="en-AU" sz="1600" b="1">
                <a:solidFill>
                  <a:schemeClr val="tx2"/>
                </a:solidFill>
              </a:rPr>
              <a:t>collocations</a:t>
            </a:r>
            <a:r>
              <a:rPr lang="en-AU" sz="1600"/>
              <a:t> in the text enhances its naturalness and clarity. Phrases like ‘</a:t>
            </a:r>
            <a:r>
              <a:rPr lang="en-AU" sz="1600" b="1">
                <a:solidFill>
                  <a:schemeClr val="tx2"/>
                </a:solidFill>
              </a:rPr>
              <a:t>side-by-side</a:t>
            </a:r>
            <a:r>
              <a:rPr lang="en-AU" sz="1600"/>
              <a:t>’ and ‘</a:t>
            </a:r>
            <a:r>
              <a:rPr lang="en-AU" sz="1600" b="1">
                <a:solidFill>
                  <a:schemeClr val="tx2"/>
                </a:solidFill>
              </a:rPr>
              <a:t>take advantage of</a:t>
            </a:r>
            <a:r>
              <a:rPr lang="en-AU" sz="1600"/>
              <a:t>’ sound fluent and familiar, making the language more relatable. </a:t>
            </a:r>
          </a:p>
          <a:p>
            <a:r>
              <a:rPr lang="en-AU" sz="1600"/>
              <a:t>Expressions such as ‘</a:t>
            </a:r>
            <a:r>
              <a:rPr lang="en-AU" sz="1600" b="1">
                <a:solidFill>
                  <a:schemeClr val="tx2"/>
                </a:solidFill>
              </a:rPr>
              <a:t>pristine streets</a:t>
            </a:r>
            <a:r>
              <a:rPr lang="en-AU" sz="1600"/>
              <a:t>’ create vivid imagery, helping readers visualise the scene. </a:t>
            </a:r>
          </a:p>
          <a:p>
            <a:r>
              <a:rPr lang="en-AU" sz="1600"/>
              <a:t>These collocations contribute to the text's cohesion and emotional impact, making it more engaging and effective in conveying the author's message</a:t>
            </a:r>
            <a:r>
              <a:rPr lang="en-AU" sz="1800"/>
              <a:t>. </a:t>
            </a:r>
            <a:r>
              <a:rPr lang="en-AU" b="0"/>
              <a:t>These collocations help to make the story more interesting, highlight differences between ideas, and evoke specific feelings, allowing readers to connect better with the text.</a:t>
            </a:r>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999100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a:t>
            </a:r>
            <a:r>
              <a:rPr lang="en-AU"/>
              <a:t>The following slides are supplementary text annotations. These can be used and adapted throughout </a:t>
            </a:r>
            <a:r>
              <a:rPr lang="en-AU" b="1"/>
              <a:t>Phase 3b </a:t>
            </a:r>
            <a:r>
              <a:rPr lang="en-AU"/>
              <a:t>as meets the needs of your class.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74730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C57B1-0224-90AC-B992-18A01B0B9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CDF39-2CBE-8D47-17EF-9FC6204F2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52E43C-A874-BD3B-620D-3E4A9F9257E1}"/>
              </a:ext>
            </a:extLst>
          </p:cNvPr>
          <p:cNvSpPr>
            <a:spLocks noGrp="1"/>
          </p:cNvSpPr>
          <p:nvPr>
            <p:ph type="body" idx="1"/>
          </p:nvPr>
        </p:nvSpPr>
        <p:spPr/>
        <p:txBody>
          <a:bodyPr/>
          <a:lstStyle/>
          <a:p>
            <a:pPr>
              <a:lnSpc>
                <a:spcPct val="150000"/>
              </a:lnSpc>
              <a:spcAft>
                <a:spcPts val="1200"/>
              </a:spcAft>
              <a:defRPr/>
            </a:pPr>
            <a:r>
              <a:rPr lang="en-US" sz="1600" b="1">
                <a:latin typeface="+mj-lt"/>
                <a:cs typeface="Arial"/>
              </a:rPr>
              <a:t>Teacher note: </a:t>
            </a:r>
            <a:r>
              <a:rPr lang="en-US" sz="1600" b="0">
                <a:latin typeface="+mj-lt"/>
                <a:cs typeface="Arial"/>
              </a:rPr>
              <a:t>This slide models the annotation of paragraph 5 of </a:t>
            </a:r>
            <a:r>
              <a:rPr lang="en-US" sz="1600" b="0" i="0">
                <a:latin typeface="+mj-lt"/>
                <a:cs typeface="Arial"/>
              </a:rPr>
              <a:t>‘The tent village at Musgrave Park’.</a:t>
            </a:r>
            <a:r>
              <a:rPr lang="en-US" sz="1600" i="0">
                <a:latin typeface="+mj-lt"/>
                <a:cs typeface="Arial"/>
              </a:rPr>
              <a:t> </a:t>
            </a:r>
            <a:r>
              <a:rPr lang="en-AU" sz="1600">
                <a:latin typeface="+mj-lt"/>
              </a:rPr>
              <a:t>This short exchange uses </a:t>
            </a:r>
            <a:r>
              <a:rPr lang="en-AU" sz="1600" b="0">
                <a:latin typeface="+mj-lt"/>
              </a:rPr>
              <a:t>dialogue and personal reflection </a:t>
            </a:r>
            <a:r>
              <a:rPr lang="en-AU" sz="1600">
                <a:latin typeface="+mj-lt"/>
              </a:rPr>
              <a:t>to challenge assumptions about homelessness. It reveals how close, respectful conversations can uncover hidden truths, reinforcing the idea that storytelling and listening are essential to understanding social realities. </a:t>
            </a:r>
          </a:p>
          <a:p>
            <a:pPr>
              <a:lnSpc>
                <a:spcPct val="150000"/>
              </a:lnSpc>
              <a:spcAft>
                <a:spcPts val="1200"/>
              </a:spcAft>
              <a:defRPr/>
            </a:pPr>
            <a:endParaRPr lang="en-AU" sz="1600">
              <a:latin typeface="+mj-lt"/>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600">
                <a:latin typeface="+mj-lt"/>
              </a:rPr>
              <a:t>Consider animating the annotations to manage student cognitive load.</a:t>
            </a:r>
          </a:p>
          <a:p>
            <a:pPr>
              <a:lnSpc>
                <a:spcPct val="150000"/>
              </a:lnSpc>
              <a:spcAft>
                <a:spcPts val="1200"/>
              </a:spcAft>
              <a:defRPr/>
            </a:pPr>
            <a:endParaRPr lang="en-US" sz="1600">
              <a:latin typeface="+mj-lt"/>
            </a:endParaRPr>
          </a:p>
          <a:p>
            <a:pPr marL="0" marR="0" lvl="0" indent="0" algn="l" defTabSz="1219170">
              <a:lnSpc>
                <a:spcPct val="150000"/>
              </a:lnSpc>
              <a:spcBef>
                <a:spcPts val="0"/>
              </a:spcBef>
              <a:spcAft>
                <a:spcPts val="1200"/>
              </a:spcAft>
              <a:buClrTx/>
              <a:buSzTx/>
              <a:buFontTx/>
              <a:buNone/>
              <a:tabLst/>
              <a:defRPr/>
            </a:pPr>
            <a:endParaRPr lang="en-US" sz="1600" b="0">
              <a:effectLst/>
              <a:latin typeface="+mj-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j-lt"/>
              </a:rPr>
              <a:t>Assumed  - thinking that something is true without checking</a:t>
            </a:r>
            <a:br>
              <a:rPr lang="en-AU" sz="1600">
                <a:latin typeface="+mj-lt"/>
              </a:rPr>
            </a:br>
            <a:br>
              <a:rPr lang="en-AU" sz="1600" b="1">
                <a:effectLst/>
                <a:latin typeface="+mj-lt"/>
              </a:rPr>
            </a:br>
            <a:r>
              <a:rPr lang="en-AU" sz="1600" b="1">
                <a:effectLst/>
                <a:latin typeface="+mj-lt"/>
              </a:rPr>
              <a:t>Stagnant – </a:t>
            </a:r>
            <a:r>
              <a:rPr lang="en-AU" sz="1600" b="0">
                <a:effectLst/>
                <a:latin typeface="+mj-lt"/>
              </a:rPr>
              <a:t>not moving, not growing, for example, the writer thought that the tent village was not growing.</a:t>
            </a:r>
            <a:br>
              <a:rPr lang="en-AU" sz="1600" b="1">
                <a:effectLst/>
                <a:latin typeface="+mj-lt"/>
              </a:rPr>
            </a:br>
            <a:r>
              <a:rPr lang="en-AU" sz="1600" b="1">
                <a:effectLst/>
                <a:latin typeface="+mj-lt"/>
              </a:rPr>
              <a:t>Matter-of-fact- </a:t>
            </a:r>
            <a:r>
              <a:rPr lang="en-AU" sz="1600">
                <a:latin typeface="+mj-lt"/>
              </a:rPr>
              <a:t>Talking in a calm, honest way, like something is normal, for example, Jay spoke in a </a:t>
            </a:r>
            <a:r>
              <a:rPr lang="en-AU" sz="1600" b="0">
                <a:latin typeface="+mj-lt"/>
              </a:rPr>
              <a:t>matter-of-fact</a:t>
            </a:r>
            <a:r>
              <a:rPr lang="en-AU" sz="1600">
                <a:latin typeface="+mj-lt"/>
              </a:rPr>
              <a:t> way about living in a tent—like it wasn’t a big deal.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j-lt"/>
              </a:rPr>
              <a:t>Normalised - </a:t>
            </a:r>
            <a:r>
              <a:rPr lang="en-AU" sz="1600">
                <a:latin typeface="+mj-lt"/>
              </a:rPr>
              <a:t>Something that people now think is normal, even if it’s not good, for example, seeing tents in the park has been </a:t>
            </a:r>
            <a:r>
              <a:rPr lang="en-AU" sz="1600" b="0">
                <a:latin typeface="+mj-lt"/>
              </a:rPr>
              <a:t>normalised</a:t>
            </a:r>
            <a:r>
              <a:rPr lang="en-AU" sz="1600">
                <a:latin typeface="+mj-lt"/>
              </a:rPr>
              <a:t>—people don’t care about it anymore.</a:t>
            </a:r>
            <a:br>
              <a:rPr lang="en-AU" sz="1600" b="1">
                <a:effectLst/>
                <a:latin typeface="+mj-lt"/>
              </a:rPr>
            </a:br>
            <a:r>
              <a:rPr lang="en-AU" sz="1600" b="1">
                <a:effectLst/>
                <a:latin typeface="+mj-lt"/>
              </a:rPr>
              <a:t>Disconnected - </a:t>
            </a:r>
            <a:r>
              <a:rPr lang="en-AU" sz="1600">
                <a:latin typeface="+mj-lt"/>
              </a:rPr>
              <a:t>Feeling far away from others; not close or involved for example, some people feel </a:t>
            </a:r>
            <a:r>
              <a:rPr lang="en-AU" sz="1600" b="0">
                <a:latin typeface="+mj-lt"/>
              </a:rPr>
              <a:t>disconnected</a:t>
            </a:r>
            <a:r>
              <a:rPr lang="en-AU" sz="1600">
                <a:latin typeface="+mj-lt"/>
              </a:rPr>
              <a:t> from the homeless community—they don’t understand their lives.</a:t>
            </a:r>
            <a:br>
              <a:rPr lang="en-AU" sz="1600" b="1">
                <a:effectLst/>
                <a:latin typeface="+mj-lt"/>
              </a:rPr>
            </a:br>
            <a:r>
              <a:rPr lang="en-AU" sz="1600" b="1">
                <a:effectLst/>
                <a:latin typeface="+mj-lt"/>
              </a:rPr>
              <a:t>Outsiders - </a:t>
            </a:r>
            <a:r>
              <a:rPr lang="en-AU" sz="1600">
                <a:latin typeface="+mj-lt"/>
              </a:rPr>
              <a:t>People who are not part of a group, for example, people who don’t live in the tent village are </a:t>
            </a:r>
            <a:r>
              <a:rPr lang="en-AU" sz="1600" b="0">
                <a:latin typeface="+mj-lt"/>
              </a:rPr>
              <a:t>outsiders</a:t>
            </a:r>
            <a:r>
              <a:rPr lang="en-AU" sz="1600">
                <a:latin typeface="+mj-lt"/>
              </a:rPr>
              <a:t>—they don’t know what it’s really like.</a:t>
            </a:r>
            <a:br>
              <a:rPr lang="en-AU" sz="1600" b="1">
                <a:effectLst/>
                <a:latin typeface="+mj-lt"/>
              </a:rPr>
            </a:br>
            <a:r>
              <a:rPr lang="en-AU" sz="1600" b="1">
                <a:effectLst/>
                <a:latin typeface="+mj-lt"/>
              </a:rPr>
              <a:t>Displacement - </a:t>
            </a:r>
            <a:r>
              <a:rPr lang="en-AU" sz="1600">
                <a:latin typeface="+mj-lt"/>
              </a:rPr>
              <a:t>Being forced to leave your home or usual place, for example, when people lose their homes and have to live in tents..</a:t>
            </a:r>
            <a:br>
              <a:rPr lang="en-AU" sz="1600" b="1">
                <a:effectLst/>
                <a:latin typeface="+mj-lt"/>
              </a:rPr>
            </a:br>
            <a:r>
              <a:rPr lang="en-AU" sz="1600" b="1">
                <a:effectLst/>
                <a:latin typeface="+mj-lt"/>
              </a:rPr>
              <a:t>Preconceived - a</a:t>
            </a:r>
            <a:r>
              <a:rPr lang="en-AU" sz="1600">
                <a:latin typeface="+mj-lt"/>
              </a:rPr>
              <a:t>n idea you have before knowing the real story for example, some people have </a:t>
            </a:r>
            <a:r>
              <a:rPr lang="en-AU" sz="1600" b="0">
                <a:latin typeface="+mj-lt"/>
              </a:rPr>
              <a:t>preconceived ideas </a:t>
            </a:r>
            <a:r>
              <a:rPr lang="en-AU" sz="1600">
                <a:latin typeface="+mj-lt"/>
              </a:rPr>
              <a:t>about homelessness—they judge before they understand.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b="1">
              <a:effectLst/>
              <a:latin typeface="Arial" panose="020B0604020202020204" pitchFamily="34" charset="0"/>
            </a:endParaRPr>
          </a:p>
          <a:p>
            <a:endParaRPr lang="en-US" b="0" i="1"/>
          </a:p>
          <a:p>
            <a:endParaRPr lang="en-US" b="0" i="1"/>
          </a:p>
        </p:txBody>
      </p:sp>
      <p:sp>
        <p:nvSpPr>
          <p:cNvPr id="4" name="Slide Number Placeholder 3">
            <a:extLst>
              <a:ext uri="{FF2B5EF4-FFF2-40B4-BE49-F238E27FC236}">
                <a16:creationId xmlns:a16="http://schemas.microsoft.com/office/drawing/2014/main" id="{B8585C75-D96E-BF1E-E219-5DB3656E5254}"/>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715044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B8E3F-CBA8-6025-37C5-A2A5AD7C0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5486FA-4370-DA29-B548-801F67622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7F1A9-C630-3483-554D-7D759998D6C3}"/>
              </a:ext>
            </a:extLst>
          </p:cNvPr>
          <p:cNvSpPr>
            <a:spLocks noGrp="1"/>
          </p:cNvSpPr>
          <p:nvPr>
            <p:ph type="body" idx="1"/>
          </p:nvPr>
        </p:nvSpPr>
        <p:spPr/>
        <p:txBody>
          <a:bodyPr/>
          <a:lstStyle/>
          <a:p>
            <a:pPr>
              <a:lnSpc>
                <a:spcPct val="150000"/>
              </a:lnSpc>
              <a:spcAft>
                <a:spcPts val="1200"/>
              </a:spcAft>
              <a:defRPr/>
            </a:pPr>
            <a:r>
              <a:rPr lang="en-US" b="1">
                <a:latin typeface="Arial"/>
                <a:cs typeface="Arial"/>
              </a:rPr>
              <a:t>Teacher note: </a:t>
            </a:r>
            <a:r>
              <a:rPr lang="en-US" sz="1600" b="0">
                <a:latin typeface="+mj-lt"/>
                <a:cs typeface="Arial"/>
              </a:rPr>
              <a:t>This slide models the annotation of paragraph 5 (continued) of </a:t>
            </a:r>
            <a:r>
              <a:rPr lang="en-US" sz="1600" b="0" i="0">
                <a:latin typeface="+mj-lt"/>
                <a:cs typeface="Arial"/>
              </a:rPr>
              <a:t>‘The tent village at Musgrave Park’.</a:t>
            </a:r>
            <a:r>
              <a:rPr lang="en-US" sz="1600" i="0">
                <a:latin typeface="+mj-lt"/>
                <a:cs typeface="Arial"/>
              </a:rPr>
              <a:t> </a:t>
            </a:r>
            <a:r>
              <a:rPr lang="en-AU" sz="1600" b="0">
                <a:effectLst/>
                <a:latin typeface="+mj-lt"/>
                <a:cs typeface="Arial"/>
              </a:rPr>
              <a:t>The writer’s conversation with Jay challenges stereotypes and is designed to evoke compassion rather than judgement.</a:t>
            </a:r>
            <a:endParaRPr lang="en-US" sz="1600">
              <a:latin typeface="+mj-lt"/>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latin typeface="+mj-lt"/>
              </a:rPr>
              <a:t>Consider animating the annotations to manage student cognitive load.</a:t>
            </a:r>
          </a:p>
          <a:p>
            <a:pPr>
              <a:defRPr/>
            </a:pPr>
            <a:endParaRPr lang="en-US" sz="1600">
              <a:latin typeface="+mj-lt"/>
            </a:endParaRPr>
          </a:p>
          <a:p>
            <a:pPr marL="0" marR="0" lvl="0" indent="0" algn="l" defTabSz="1219170">
              <a:lnSpc>
                <a:spcPct val="150000"/>
              </a:lnSpc>
              <a:spcBef>
                <a:spcPts val="0"/>
              </a:spcBef>
              <a:spcAft>
                <a:spcPts val="1200"/>
              </a:spcAft>
              <a:buClrTx/>
              <a:buSzTx/>
              <a:buFontTx/>
              <a:buNone/>
              <a:tabLst/>
              <a:defRPr/>
            </a:pPr>
            <a:endParaRPr lang="en-US" sz="1600" b="0">
              <a:effectLst/>
              <a:latin typeface="+mj-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j-lt"/>
              </a:rPr>
              <a:t>Brisbane housing company -  </a:t>
            </a:r>
            <a:r>
              <a:rPr lang="en-AU" sz="1600" b="0">
                <a:effectLst/>
                <a:latin typeface="+mj-lt"/>
              </a:rPr>
              <a:t>provides housing for people on low incomes</a:t>
            </a:r>
            <a:br>
              <a:rPr lang="en-AU" sz="1600" b="1">
                <a:effectLst/>
                <a:latin typeface="+mj-lt"/>
              </a:rPr>
            </a:br>
            <a:r>
              <a:rPr lang="en-AU" sz="1600" b="1">
                <a:effectLst/>
                <a:latin typeface="+mj-lt"/>
              </a:rPr>
              <a:t>mutilation - </a:t>
            </a:r>
            <a:r>
              <a:rPr lang="en-AU" sz="1600">
                <a:latin typeface="+mj-lt"/>
              </a:rPr>
              <a:t>In the passage Jay's feet are described as appearing mutilated — this means they are </a:t>
            </a:r>
            <a:r>
              <a:rPr lang="en-AU" sz="1600" b="0">
                <a:latin typeface="+mj-lt"/>
              </a:rPr>
              <a:t>badly deformed, </a:t>
            </a:r>
            <a:r>
              <a:rPr lang="en-AU" sz="1600">
                <a:latin typeface="+mj-lt"/>
              </a:rPr>
              <a:t>possibly through injury, illness, or untreated medical conditions, and no longer function or appear as they should.</a:t>
            </a:r>
            <a:br>
              <a:rPr lang="en-AU" sz="1600" b="1">
                <a:effectLst/>
                <a:latin typeface="+mj-lt"/>
              </a:rPr>
            </a:br>
            <a:r>
              <a:rPr lang="en-AU" sz="1600" b="1">
                <a:effectLst/>
                <a:latin typeface="+mj-lt"/>
              </a:rPr>
              <a:t>Resigned  - </a:t>
            </a:r>
            <a:r>
              <a:rPr lang="en-AU" sz="1600">
                <a:latin typeface="+mj-lt"/>
              </a:rPr>
              <a:t>when Jay takes a deep breath and avoids eye contact, it shows he is not just in pain, he is also feeling like there’s </a:t>
            </a:r>
            <a:r>
              <a:rPr lang="en-AU" sz="1600" b="0">
                <a:latin typeface="+mj-lt"/>
              </a:rPr>
              <a:t>no point in explaining or hoping anymore.</a:t>
            </a:r>
            <a:br>
              <a:rPr lang="en-AU" sz="1600" b="1">
                <a:effectLst/>
                <a:latin typeface="+mj-lt"/>
              </a:rPr>
            </a:br>
            <a:r>
              <a:rPr lang="en-AU" sz="1600" b="1">
                <a:effectLst/>
                <a:latin typeface="+mj-lt"/>
              </a:rPr>
              <a:t>Systemic neglect - </a:t>
            </a:r>
            <a:r>
              <a:rPr lang="en-AU" sz="1600">
                <a:latin typeface="+mj-lt"/>
              </a:rPr>
              <a:t>means that it’s not just bad luck or poor choices causing people to be homeless—it’s a failure of the government and its agencies to protect and care for people in times of need</a:t>
            </a:r>
            <a:endParaRPr lang="en-AU" sz="1600" b="1">
              <a:effectLst/>
              <a:latin typeface="+mj-lt"/>
            </a:endParaRPr>
          </a:p>
          <a:p>
            <a:endParaRPr lang="en-US" sz="1600" b="0" i="1">
              <a:latin typeface="+mj-lt"/>
            </a:endParaRPr>
          </a:p>
          <a:p>
            <a:endParaRPr lang="en-US" b="0" i="1"/>
          </a:p>
        </p:txBody>
      </p:sp>
      <p:sp>
        <p:nvSpPr>
          <p:cNvPr id="4" name="Slide Number Placeholder 3">
            <a:extLst>
              <a:ext uri="{FF2B5EF4-FFF2-40B4-BE49-F238E27FC236}">
                <a16:creationId xmlns:a16="http://schemas.microsoft.com/office/drawing/2014/main" id="{77F4BCC5-DC48-DAFA-E096-6D4F334E0EB5}"/>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325391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US" sz="1600" b="0">
                <a:latin typeface="+mj-lt"/>
                <a:cs typeface="Arial"/>
              </a:rPr>
              <a:t>This slide models the annotation of paragraph 6 of </a:t>
            </a:r>
            <a:r>
              <a:rPr lang="en-US" sz="1600" b="0" i="0">
                <a:latin typeface="+mj-lt"/>
                <a:cs typeface="Arial"/>
              </a:rPr>
              <a:t>‘The tent village at Musgrave Park’.</a:t>
            </a:r>
            <a:r>
              <a:rPr lang="en-US" sz="1600" i="0">
                <a:latin typeface="+mj-lt"/>
                <a:cs typeface="Arial"/>
              </a:rPr>
              <a:t> </a:t>
            </a:r>
            <a:r>
              <a:rPr lang="en-AU" sz="1600" b="0">
                <a:effectLst/>
                <a:latin typeface="+mj-lt"/>
                <a:cs typeface="Arial"/>
              </a:rPr>
              <a:t>The writer’s conversation with Jay challenges stereotypes and is designed to evoke compassion rather than judgement.</a:t>
            </a:r>
            <a:endParaRPr lang="en-US" sz="1600">
              <a:latin typeface="+mj-lt"/>
              <a:cs typeface="Arial"/>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600">
                <a:latin typeface="+mj-lt"/>
              </a:rPr>
              <a:t>Consider animating the annotations to manage student cognitive load.</a:t>
            </a:r>
          </a:p>
          <a:p>
            <a:pPr>
              <a:lnSpc>
                <a:spcPct val="150000"/>
              </a:lnSpc>
              <a:spcAft>
                <a:spcPts val="1200"/>
              </a:spcAft>
              <a:defRPr/>
            </a:pPr>
            <a:endParaRPr lang="en-US" sz="1600">
              <a:latin typeface="+mj-lt"/>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600" b="1">
                <a:effectLst/>
                <a:latin typeface="+mj-lt"/>
              </a:rPr>
              <a:t>conspiracy theories -</a:t>
            </a:r>
            <a:r>
              <a:rPr lang="en-AU" sz="1600" b="0">
                <a:effectLst/>
                <a:latin typeface="+mj-lt"/>
              </a:rPr>
              <a:t> </a:t>
            </a:r>
            <a:r>
              <a:rPr lang="en-AU" sz="1600" b="0">
                <a:latin typeface="+mj-lt"/>
              </a:rPr>
              <a:t>alternative explanations of events or systems that suggest secret, often sinister forces are at work,</a:t>
            </a:r>
            <a:br>
              <a:rPr lang="en-AU" sz="1600" b="1">
                <a:effectLst/>
                <a:latin typeface="+mj-lt"/>
              </a:rPr>
            </a:br>
            <a:r>
              <a:rPr lang="en-AU" sz="1600" b="1">
                <a:effectLst/>
                <a:latin typeface="+mj-lt"/>
              </a:rPr>
              <a:t>Accumulation - </a:t>
            </a:r>
            <a:r>
              <a:rPr lang="en-AU" sz="1600">
                <a:latin typeface="+mj-lt"/>
              </a:rPr>
              <a:t>refers to a </a:t>
            </a:r>
            <a:r>
              <a:rPr lang="en-AU" sz="1600" b="0">
                <a:latin typeface="+mj-lt"/>
              </a:rPr>
              <a:t>literary technique </a:t>
            </a:r>
            <a:r>
              <a:rPr lang="en-AU" sz="1600">
                <a:latin typeface="+mj-lt"/>
              </a:rPr>
              <a:t>where multiple ideas, details, or images are </a:t>
            </a:r>
            <a:r>
              <a:rPr lang="en-AU" sz="1600" b="0">
                <a:latin typeface="+mj-lt"/>
              </a:rPr>
              <a:t>listed or built up </a:t>
            </a:r>
            <a:r>
              <a:rPr lang="en-AU" sz="1600">
                <a:latin typeface="+mj-lt"/>
              </a:rPr>
              <a:t>to create emphasis or impact – for example, the list of the things that Jay is interested in.</a:t>
            </a:r>
            <a:br>
              <a:rPr lang="en-AU" sz="1600" b="1">
                <a:effectLst/>
                <a:latin typeface="+mj-lt"/>
              </a:rPr>
            </a:br>
            <a:r>
              <a:rPr lang="en-AU" sz="1600" b="1">
                <a:effectLst/>
                <a:latin typeface="+mj-lt"/>
              </a:rPr>
              <a:t>Complex – </a:t>
            </a:r>
            <a:r>
              <a:rPr lang="en-AU" sz="1600" b="0">
                <a:effectLst/>
                <a:latin typeface="+mj-lt"/>
              </a:rPr>
              <a:t>refers to the idea that Jay has many interests and knows many things</a:t>
            </a:r>
            <a:br>
              <a:rPr lang="en-AU" sz="1600" b="1">
                <a:effectLst/>
                <a:latin typeface="+mj-lt"/>
              </a:rPr>
            </a:br>
            <a:r>
              <a:rPr lang="en-AU" sz="1600" b="1">
                <a:effectLst/>
                <a:latin typeface="+mj-lt"/>
              </a:rPr>
              <a:t>dignified – </a:t>
            </a:r>
            <a:r>
              <a:rPr lang="en-AU" sz="1600" b="0">
                <a:effectLst/>
                <a:latin typeface="+mj-lt"/>
              </a:rPr>
              <a:t>Jay has a sense of self respect</a:t>
            </a:r>
          </a:p>
          <a:p>
            <a:pPr marL="0" marR="0" lvl="0" indent="0" algn="l" defTabSz="1219170">
              <a:lnSpc>
                <a:spcPct val="150000"/>
              </a:lnSpc>
              <a:spcBef>
                <a:spcPts val="0"/>
              </a:spcBef>
              <a:spcAft>
                <a:spcPts val="1200"/>
              </a:spcAft>
              <a:buClrTx/>
              <a:buSzTx/>
              <a:buFontTx/>
              <a:buNone/>
              <a:tabLst/>
              <a:defRPr/>
            </a:pPr>
            <a:endParaRPr lang="en-US" sz="1600" b="0">
              <a:effectLst/>
              <a:latin typeface="+mj-lt"/>
            </a:endParaRPr>
          </a:p>
          <a:p>
            <a:endParaRPr lang="en-US" sz="1600" b="0" i="1">
              <a:latin typeface="+mj-lt"/>
            </a:endParaRPr>
          </a:p>
          <a:p>
            <a:endParaRPr lang="en-US" sz="1600" b="0" i="1">
              <a:latin typeface="+mj-lt"/>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1509229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US" b="0">
                <a:latin typeface="Arial"/>
                <a:cs typeface="Arial"/>
              </a:rPr>
              <a:t>This slide models the annotation of paragraph 6 (continued) of </a:t>
            </a:r>
            <a:r>
              <a:rPr lang="en-US" b="0" i="0">
                <a:latin typeface="Arial"/>
                <a:cs typeface="Arial"/>
              </a:rPr>
              <a:t>‘The tent village at Musgrave Park’.</a:t>
            </a:r>
            <a:r>
              <a:rPr lang="en-US" i="0">
                <a:latin typeface="Arial"/>
                <a:cs typeface="Arial"/>
              </a:rPr>
              <a:t> </a:t>
            </a:r>
            <a:r>
              <a:rPr lang="en-AU" b="0">
                <a:effectLst/>
                <a:latin typeface="Arial"/>
                <a:cs typeface="Arial"/>
              </a:rPr>
              <a:t>The writer’s conversation with Jay challenges stereotypes and is designed to evoke compassion rather than judgement. </a:t>
            </a:r>
            <a:r>
              <a:rPr lang="en-AU"/>
              <a:t>Consider animating the annotations to manage student cognitive load.</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US">
              <a:latin typeface="Arial"/>
              <a:cs typeface="Arial"/>
            </a:endParaRPr>
          </a:p>
          <a:p>
            <a:pPr>
              <a:defRPr/>
            </a:pPr>
            <a:endParaRPr lang="en-US"/>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400" b="1">
                <a:effectLst/>
                <a:latin typeface="Segoe UI" panose="020B0502040204020203" pitchFamily="34" charset="0"/>
              </a:rPr>
              <a:t>Air force - </a:t>
            </a:r>
            <a:r>
              <a:rPr lang="en-AU" sz="1600"/>
              <a:t>refers to a branch of a nation's military responsible for air defence and combat, typically involving aircraft operations.</a:t>
            </a:r>
            <a:br>
              <a:rPr lang="en-AU" sz="1400" b="1">
                <a:effectLst/>
                <a:latin typeface="Segoe UI" panose="020B0502040204020203" pitchFamily="34" charset="0"/>
              </a:rPr>
            </a:br>
            <a:r>
              <a:rPr lang="en-AU" sz="1400" b="1">
                <a:effectLst/>
                <a:latin typeface="Segoe UI" panose="020B0502040204020203" pitchFamily="34" charset="0"/>
              </a:rPr>
              <a:t>Vietnam veteran -  </a:t>
            </a:r>
            <a:r>
              <a:rPr lang="en-AU" sz="1600"/>
              <a:t>someone who served in the Vietnam War, which took place from the late 1950s to 1975.</a:t>
            </a:r>
            <a:br>
              <a:rPr lang="en-AU" sz="1400" b="1">
                <a:effectLst/>
                <a:latin typeface="Segoe UI" panose="020B0502040204020203" pitchFamily="34" charset="0"/>
              </a:rPr>
            </a:br>
            <a:r>
              <a:rPr lang="en-AU" sz="1400" b="1">
                <a:effectLst/>
                <a:latin typeface="Segoe UI" panose="020B0502040204020203" pitchFamily="34" charset="0"/>
              </a:rPr>
              <a:t>Nurse - </a:t>
            </a:r>
            <a:r>
              <a:rPr lang="en-AU" sz="1600"/>
              <a:t>a healthcare professional who is responsible for caring for sick and injured people in hospitals or other medical settings.</a:t>
            </a:r>
            <a:br>
              <a:rPr lang="en-AU" sz="1400" b="1">
                <a:effectLst/>
                <a:latin typeface="Segoe UI" panose="020B0502040204020203" pitchFamily="34" charset="0"/>
              </a:rPr>
            </a:br>
            <a:r>
              <a:rPr lang="en-AU" sz="1400" b="1">
                <a:effectLst/>
                <a:latin typeface="Segoe UI" panose="020B0502040204020203" pitchFamily="34" charset="0"/>
              </a:rPr>
              <a:t>Public service - </a:t>
            </a:r>
            <a:r>
              <a:rPr lang="en-AU" sz="1600"/>
              <a:t>government organisation that provide services to the community, such as healthcare, law enforcement, education, and administration</a:t>
            </a:r>
            <a:br>
              <a:rPr lang="en-AU" sz="1400" b="1">
                <a:effectLst/>
                <a:latin typeface="Segoe UI" panose="020B0502040204020203" pitchFamily="34" charset="0"/>
              </a:rPr>
            </a:br>
            <a:r>
              <a:rPr lang="en-AU" sz="1400" b="1">
                <a:effectLst/>
                <a:latin typeface="Segoe UI" panose="020B0502040204020203" pitchFamily="34" charset="0"/>
              </a:rPr>
              <a:t>Irony - </a:t>
            </a:r>
            <a:r>
              <a:rPr lang="en-AU" sz="1800"/>
              <a:t>when something turns out differently from what you expect. </a:t>
            </a:r>
            <a:r>
              <a:rPr lang="en-AU"/>
              <a:t>It's like when you think one thing will happen, but the opposite or something unexpected happens instead. </a:t>
            </a:r>
            <a:endParaRPr lang="en-US" b="0">
              <a:effectLst/>
            </a:endParaRPr>
          </a:p>
          <a:p>
            <a:endParaRPr lang="en-US" b="0" i="1"/>
          </a:p>
          <a:p>
            <a:endParaRPr lang="en-US" b="0" i="1"/>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67196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Arial"/>
                <a:cs typeface="Arial"/>
              </a:rPr>
              <a:t>Teacher note: </a:t>
            </a:r>
            <a:r>
              <a:rPr lang="en-AU"/>
              <a:t>this slide is to be used in conjunction with support </a:t>
            </a:r>
            <a:r>
              <a:rPr lang="en-AU" sz="1600" b="1">
                <a:effectLst/>
                <a:latin typeface="Arial" panose="020B0604020202020204" pitchFamily="34" charset="0"/>
                <a:ea typeface="Calibri" panose="020F0502020204030204" pitchFamily="34" charset="0"/>
              </a:rPr>
              <a:t>Phase 2, sequence 6b.</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599317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US" b="0">
                <a:latin typeface="Arial"/>
                <a:cs typeface="Arial"/>
              </a:rPr>
              <a:t>This slide models the annotation of paragraph 18 of </a:t>
            </a:r>
            <a:r>
              <a:rPr lang="en-US" b="0" i="0">
                <a:latin typeface="Arial"/>
                <a:cs typeface="Arial"/>
              </a:rPr>
              <a:t>‘The tent village at Musgrave Park’.</a:t>
            </a:r>
            <a:r>
              <a:rPr lang="en-US" i="0">
                <a:latin typeface="Arial"/>
                <a:cs typeface="Arial"/>
              </a:rPr>
              <a:t> </a:t>
            </a:r>
            <a:r>
              <a:rPr lang="en-AU"/>
              <a:t>The warm welcome from Paul and his structured aid-giving highlight </a:t>
            </a:r>
            <a:r>
              <a:rPr lang="en-AU" b="0"/>
              <a:t>selves</a:t>
            </a:r>
            <a:r>
              <a:rPr lang="en-AU"/>
              <a:t>, challenging narrow ideas of home as purely physical. It reinforces that emotional and communal bonds can be forged even in transient conditions. Consider animating the annotations to manage student cognitive load.</a:t>
            </a:r>
          </a:p>
          <a:p>
            <a:pPr>
              <a:lnSpc>
                <a:spcPct val="150000"/>
              </a:lnSpc>
              <a:spcAft>
                <a:spcPts val="1200"/>
              </a:spcAft>
              <a:defRPr/>
            </a:pPr>
            <a:endParaRPr lang="en-US"/>
          </a:p>
          <a:p>
            <a:pPr marL="0" marR="0" lvl="0" indent="0" algn="l" defTabSz="1219170">
              <a:lnSpc>
                <a:spcPct val="150000"/>
              </a:lnSpc>
              <a:spcBef>
                <a:spcPts val="0"/>
              </a:spcBef>
              <a:spcAft>
                <a:spcPts val="1200"/>
              </a:spcAft>
              <a:buClrTx/>
              <a:buSzTx/>
              <a:buFontTx/>
              <a:buNone/>
              <a:tabLst/>
              <a:defRPr/>
            </a:pPr>
            <a:endParaRPr lang="en-US" b="0">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n-lt"/>
              </a:rPr>
              <a:t>mission - </a:t>
            </a:r>
            <a:r>
              <a:rPr lang="en-AU" sz="1600">
                <a:latin typeface="+mn-lt"/>
              </a:rPr>
              <a:t>a clear goal or purpose someone is committed to. In the passage, the writer’s mission is to contact Paul.</a:t>
            </a:r>
            <a:br>
              <a:rPr lang="en-AU" sz="1600" b="1">
                <a:effectLst/>
                <a:latin typeface="+mn-lt"/>
              </a:rPr>
            </a:br>
            <a:r>
              <a:rPr lang="en-AU" sz="1600" b="1">
                <a:effectLst/>
                <a:latin typeface="+mn-lt"/>
              </a:rPr>
              <a:t>Supplies - </a:t>
            </a:r>
            <a:r>
              <a:rPr lang="en-AU" sz="1600">
                <a:latin typeface="+mn-lt"/>
              </a:rPr>
              <a:t>the things given or provided to help others meet basic needs—like tents, food, clothes, or blankets</a:t>
            </a:r>
            <a:br>
              <a:rPr lang="en-AU" sz="1600" b="1">
                <a:effectLst/>
                <a:latin typeface="+mn-lt"/>
              </a:rPr>
            </a:br>
            <a:r>
              <a:rPr lang="en-AU" sz="1600" b="1">
                <a:effectLst/>
                <a:latin typeface="+mn-lt"/>
              </a:rPr>
              <a:t>Authenticity - </a:t>
            </a:r>
            <a:r>
              <a:rPr lang="en-AU" sz="1600" b="0">
                <a:effectLst/>
                <a:latin typeface="+mn-lt"/>
              </a:rPr>
              <a:t>being</a:t>
            </a:r>
            <a:r>
              <a:rPr lang="en-AU" sz="1600" b="1">
                <a:effectLst/>
                <a:latin typeface="+mn-lt"/>
              </a:rPr>
              <a:t> </a:t>
            </a:r>
            <a:r>
              <a:rPr lang="en-AU" sz="1600">
                <a:latin typeface="+mn-lt"/>
              </a:rPr>
              <a:t>honest, and true to yourself. Paul’s actions—connecting with people, caring about them—come across as real, not fake or for show.</a:t>
            </a:r>
            <a:br>
              <a:rPr lang="en-AU" sz="1600" b="1">
                <a:effectLst/>
                <a:latin typeface="+mn-lt"/>
              </a:rPr>
            </a:br>
            <a:r>
              <a:rPr lang="en-AU" sz="1600" b="1">
                <a:effectLst/>
                <a:latin typeface="+mn-lt"/>
              </a:rPr>
              <a:t>Empathetic - </a:t>
            </a:r>
            <a:r>
              <a:rPr lang="en-AU" sz="1600">
                <a:latin typeface="+mn-lt"/>
              </a:rPr>
              <a:t>understanding and sharing how someone else feels. Paul seems empathetic because he listens, supports, and clearly cares about the people he’s helping.</a:t>
            </a:r>
            <a:br>
              <a:rPr lang="en-AU" sz="1600" b="1">
                <a:effectLst/>
                <a:latin typeface="+mn-lt"/>
              </a:rPr>
            </a:br>
            <a:r>
              <a:rPr lang="en-AU" sz="1600" b="1">
                <a:effectLst/>
                <a:latin typeface="+mn-lt"/>
              </a:rPr>
              <a:t>Observer - </a:t>
            </a:r>
            <a:r>
              <a:rPr lang="en-AU" sz="1600">
                <a:latin typeface="+mn-lt"/>
              </a:rPr>
              <a:t>someone who watches and pays attention to what’s happening, often without getting directly involved. In the passage, the narrator is acting as an observer, noticing Paul’s behaviour and the connections he has with the people in the park.</a:t>
            </a:r>
            <a:endParaRPr lang="en-AU" sz="1600" b="1">
              <a:effectLst/>
              <a:latin typeface="+mn-lt"/>
            </a:endParaRPr>
          </a:p>
          <a:p>
            <a:endParaRPr lang="en-US" b="0" i="1"/>
          </a:p>
          <a:p>
            <a:endParaRPr lang="en-US" b="0" i="1"/>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1923208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AU" sz="1600">
                <a:latin typeface="+mn-lt"/>
              </a:rPr>
              <a:t>this slide is to be used to support </a:t>
            </a:r>
            <a:r>
              <a:rPr lang="en-AU" sz="1600" b="1">
                <a:latin typeface="+mn-lt"/>
              </a:rPr>
              <a:t>Phase 3b, sequence 8. </a:t>
            </a:r>
            <a:r>
              <a:rPr lang="en-US" sz="1600" b="0">
                <a:latin typeface="+mn-lt"/>
                <a:cs typeface="Arial"/>
              </a:rPr>
              <a:t>This slide models the annotation paragraph 22 of </a:t>
            </a:r>
            <a:r>
              <a:rPr lang="en-US" sz="1600" b="0" i="0">
                <a:latin typeface="+mn-lt"/>
                <a:cs typeface="Arial"/>
              </a:rPr>
              <a:t>‘The tent village at Musgrave Park’.</a:t>
            </a:r>
            <a:r>
              <a:rPr lang="en-US" sz="1600" i="0">
                <a:latin typeface="+mn-lt"/>
                <a:cs typeface="Arial"/>
              </a:rPr>
              <a:t> </a:t>
            </a:r>
            <a:r>
              <a:rPr lang="en-AU" sz="1600">
                <a:latin typeface="+mn-lt"/>
              </a:rPr>
              <a:t>This section of the text </a:t>
            </a:r>
            <a:r>
              <a:rPr lang="en-AU" sz="1600" b="0">
                <a:latin typeface="+mn-lt"/>
              </a:rPr>
              <a:t>continues to explore the invisible weight </a:t>
            </a:r>
            <a:r>
              <a:rPr lang="en-AU" sz="1600">
                <a:latin typeface="+mn-lt"/>
              </a:rPr>
              <a:t>these people carry as a result of their life experiences. It positions trauma as not just personal but communal—something shaped by broader societal neglect—which urges the reader to </a:t>
            </a:r>
            <a:r>
              <a:rPr lang="en-AU" sz="1600" b="0">
                <a:latin typeface="+mn-lt"/>
              </a:rPr>
              <a:t>feel a sense of ethical obligation </a:t>
            </a:r>
            <a:r>
              <a:rPr lang="en-AU" sz="1600">
                <a:latin typeface="+mn-lt"/>
              </a:rPr>
              <a:t>to respond. Consider animating the annotations to manage student cognitive load.</a:t>
            </a:r>
          </a:p>
          <a:p>
            <a:pPr>
              <a:lnSpc>
                <a:spcPct val="150000"/>
              </a:lnSpc>
              <a:spcAft>
                <a:spcPts val="1200"/>
              </a:spcAft>
              <a:defRPr/>
            </a:pPr>
            <a:endParaRPr lang="en-US" sz="1600">
              <a:latin typeface="+mn-lt"/>
            </a:endParaRPr>
          </a:p>
          <a:p>
            <a:pPr marL="0" marR="0" lvl="0" indent="0" algn="l" defTabSz="1219170">
              <a:lnSpc>
                <a:spcPct val="150000"/>
              </a:lnSpc>
              <a:spcBef>
                <a:spcPts val="0"/>
              </a:spcBef>
              <a:spcAft>
                <a:spcPts val="1200"/>
              </a:spcAft>
              <a:buClrTx/>
              <a:buSzTx/>
              <a:buFontTx/>
              <a:buNone/>
              <a:tabLst/>
              <a:defRPr/>
            </a:pPr>
            <a:endParaRPr lang="en-US" sz="1600" b="0">
              <a:effectLst/>
              <a:latin typeface="+mn-lt"/>
            </a:endParaRPr>
          </a:p>
          <a:p>
            <a:endParaRPr lang="en-US" sz="1600" b="0" i="1">
              <a:latin typeface="+mn-lt"/>
            </a:endParaRPr>
          </a:p>
          <a:p>
            <a:r>
              <a:rPr lang="en-AU" sz="1600" b="1">
                <a:effectLst/>
                <a:latin typeface="+mn-lt"/>
              </a:rPr>
              <a:t>Evident - </a:t>
            </a:r>
            <a:r>
              <a:rPr lang="en-AU" sz="1600">
                <a:latin typeface="+mn-lt"/>
              </a:rPr>
              <a:t>clear or easy to see. In the passage, it was </a:t>
            </a:r>
            <a:r>
              <a:rPr lang="en-AU" sz="1600" i="1">
                <a:latin typeface="+mn-lt"/>
              </a:rPr>
              <a:t>evident</a:t>
            </a:r>
            <a:r>
              <a:rPr lang="en-AU" sz="1600">
                <a:latin typeface="+mn-lt"/>
              </a:rPr>
              <a:t> (clear) that Paul had strong connections with the people he helped—his care and relationships were obvious</a:t>
            </a:r>
            <a:br>
              <a:rPr lang="en-AU" sz="1600" b="1">
                <a:effectLst/>
                <a:latin typeface="+mn-lt"/>
              </a:rPr>
            </a:br>
            <a:r>
              <a:rPr lang="en-AU" sz="1600" b="1">
                <a:effectLst/>
                <a:latin typeface="+mn-lt"/>
              </a:rPr>
              <a:t>Common thread - </a:t>
            </a:r>
            <a:r>
              <a:rPr lang="en-AU" sz="1600">
                <a:latin typeface="+mn-lt"/>
              </a:rPr>
              <a:t>a connection or theme that links different experiences together. In this case, Paul saw </a:t>
            </a:r>
            <a:r>
              <a:rPr lang="en-AU" sz="1600" i="1">
                <a:latin typeface="+mn-lt"/>
              </a:rPr>
              <a:t>trauma</a:t>
            </a:r>
            <a:r>
              <a:rPr lang="en-AU" sz="1600">
                <a:latin typeface="+mn-lt"/>
              </a:rPr>
              <a:t> as the </a:t>
            </a:r>
            <a:r>
              <a:rPr lang="en-AU" sz="1600" i="1">
                <a:latin typeface="+mn-lt"/>
              </a:rPr>
              <a:t>common thread</a:t>
            </a:r>
            <a:r>
              <a:rPr lang="en-AU" sz="1600">
                <a:latin typeface="+mn-lt"/>
              </a:rPr>
              <a:t> among the people in the tent village.</a:t>
            </a:r>
            <a:br>
              <a:rPr lang="en-AU" sz="1600" b="1">
                <a:effectLst/>
                <a:latin typeface="+mn-lt"/>
              </a:rPr>
            </a:br>
            <a:r>
              <a:rPr lang="en-AU" sz="1600" b="1">
                <a:effectLst/>
                <a:latin typeface="+mn-lt"/>
              </a:rPr>
              <a:t>Trauma - </a:t>
            </a:r>
            <a:r>
              <a:rPr lang="en-AU" sz="1600">
                <a:latin typeface="+mn-lt"/>
              </a:rPr>
              <a:t>deep emotional pain or distress caused by very difficult or painful experiences. Paul believes that many people in the tent village have experienced trauma, and that’s what connects them—they all carry a history of hurt or hardship.</a:t>
            </a:r>
            <a:endParaRPr lang="en-US" sz="1600" b="1" i="1">
              <a:latin typeface="+mn-lt"/>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4066161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latin typeface="Arial"/>
                <a:cs typeface="Arial"/>
              </a:rPr>
              <a:t>Teacher note: </a:t>
            </a:r>
            <a:r>
              <a:rPr lang="en-US" sz="1600" b="0">
                <a:latin typeface="+mn-lt"/>
                <a:cs typeface="Arial"/>
              </a:rPr>
              <a:t>This slide models the annotation of paragraph 23 of </a:t>
            </a:r>
            <a:r>
              <a:rPr lang="en-US" sz="1600" b="0" i="0">
                <a:latin typeface="+mn-lt"/>
                <a:cs typeface="Arial"/>
              </a:rPr>
              <a:t>‘The tent village at Musgrave Park’.</a:t>
            </a:r>
            <a:r>
              <a:rPr lang="en-US" sz="1600" i="0">
                <a:latin typeface="+mn-lt"/>
                <a:cs typeface="Arial"/>
              </a:rPr>
              <a:t> </a:t>
            </a:r>
            <a:r>
              <a:rPr lang="en-AU" sz="1600">
                <a:latin typeface="+mn-lt"/>
              </a:rPr>
              <a:t>The repeated action of walking past the park highlights the cyclical nature of the trauma experienced by the residents of Musgrave Park and the author’s concern.</a:t>
            </a:r>
            <a:endParaRPr lang="en-US" sz="1600">
              <a:latin typeface="+mn-lt"/>
            </a:endParaRPr>
          </a:p>
          <a:p>
            <a:pPr marL="0" marR="0" lvl="0" indent="0" algn="l" defTabSz="1219170">
              <a:lnSpc>
                <a:spcPct val="150000"/>
              </a:lnSpc>
              <a:spcBef>
                <a:spcPts val="0"/>
              </a:spcBef>
              <a:spcAft>
                <a:spcPts val="1200"/>
              </a:spcAft>
              <a:buClrTx/>
              <a:buSzTx/>
              <a:buFontTx/>
              <a:buNone/>
              <a:tabLst/>
              <a:defRPr/>
            </a:pPr>
            <a:endParaRPr lang="en-US" sz="1600" b="0">
              <a:effectLst/>
              <a:latin typeface="+mn-lt"/>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600">
                <a:latin typeface="+mn-lt"/>
              </a:rPr>
              <a:t>Consider animating the annotations to manage student cognitive load.</a:t>
            </a:r>
          </a:p>
          <a:p>
            <a:pPr marL="0" marR="0" lvl="0" indent="0" algn="l" defTabSz="1219170">
              <a:lnSpc>
                <a:spcPct val="150000"/>
              </a:lnSpc>
              <a:spcBef>
                <a:spcPts val="0"/>
              </a:spcBef>
              <a:spcAft>
                <a:spcPts val="1200"/>
              </a:spcAft>
              <a:buClrTx/>
              <a:buSzTx/>
              <a:buFontTx/>
              <a:buNone/>
              <a:tabLst/>
              <a:defRPr/>
            </a:pPr>
            <a:endParaRPr lang="en-US" sz="1600" b="0">
              <a:effectLst/>
              <a:latin typeface="+mn-lt"/>
            </a:endParaRPr>
          </a:p>
          <a:p>
            <a:pPr marL="0" marR="0" lvl="0" indent="0" algn="l" defTabSz="1219170">
              <a:lnSpc>
                <a:spcPct val="150000"/>
              </a:lnSpc>
              <a:spcBef>
                <a:spcPts val="0"/>
              </a:spcBef>
              <a:spcAft>
                <a:spcPts val="1200"/>
              </a:spcAft>
              <a:buClrTx/>
              <a:buSzTx/>
              <a:buFontTx/>
              <a:buNone/>
              <a:tabLst/>
              <a:defRPr/>
            </a:pPr>
            <a:endParaRPr lang="en-US" sz="1600" b="0">
              <a:effectLst/>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n-lt"/>
              </a:rPr>
              <a:t>NAIDOC - </a:t>
            </a:r>
            <a:r>
              <a:rPr lang="en-AU" sz="1600">
                <a:latin typeface="+mn-lt"/>
              </a:rPr>
              <a:t>NAIDOC stands for </a:t>
            </a:r>
            <a:r>
              <a:rPr lang="en-AU" sz="1600" i="1">
                <a:latin typeface="+mn-lt"/>
              </a:rPr>
              <a:t>National Aboriginal and Islanders Day Observance Committee</a:t>
            </a:r>
            <a:r>
              <a:rPr lang="en-AU" sz="1600">
                <a:latin typeface="+mn-lt"/>
              </a:rPr>
              <a:t>. It's a week in July that celebrates the history, culture, and achievements of Aboriginal and Torres Strait Islander peoples in Australia</a:t>
            </a:r>
            <a:br>
              <a:rPr lang="en-AU" sz="1600" b="1">
                <a:effectLst/>
                <a:latin typeface="+mn-lt"/>
              </a:rPr>
            </a:br>
            <a:r>
              <a:rPr lang="en-AU" sz="1600" b="1" err="1">
                <a:effectLst/>
                <a:latin typeface="+mn-lt"/>
              </a:rPr>
              <a:t>Paniyiri</a:t>
            </a:r>
            <a:r>
              <a:rPr lang="en-AU" sz="1600" b="1">
                <a:effectLst/>
                <a:latin typeface="+mn-lt"/>
              </a:rPr>
              <a:t> - </a:t>
            </a:r>
            <a:r>
              <a:rPr lang="en-AU" sz="1600">
                <a:latin typeface="+mn-lt"/>
              </a:rPr>
              <a:t>a Greek cultural festival held in Brisbane, celebrating Greek food, music, and traditions. It’s a big event that brings the community together.</a:t>
            </a:r>
            <a:br>
              <a:rPr lang="en-AU" sz="1600" b="1">
                <a:effectLst/>
                <a:latin typeface="+mn-lt"/>
              </a:rPr>
            </a:br>
            <a:r>
              <a:rPr lang="en-AU" sz="1600" b="1">
                <a:effectLst/>
                <a:latin typeface="+mn-lt"/>
              </a:rPr>
              <a:t>prominent - </a:t>
            </a:r>
            <a:r>
              <a:rPr lang="en-AU" sz="1600">
                <a:latin typeface="+mn-lt"/>
              </a:rPr>
              <a:t>important or noticeable. In the passage, trauma plays a </a:t>
            </a:r>
            <a:r>
              <a:rPr lang="en-AU" sz="1600" i="1">
                <a:latin typeface="+mn-lt"/>
              </a:rPr>
              <a:t>prominent</a:t>
            </a:r>
            <a:r>
              <a:rPr lang="en-AU" sz="1600">
                <a:latin typeface="+mn-lt"/>
              </a:rPr>
              <a:t> role, meaning it has a big, clear impact on the housing crisis.</a:t>
            </a:r>
            <a:br>
              <a:rPr lang="en-AU" sz="1600" b="1">
                <a:effectLst/>
                <a:latin typeface="+mn-lt"/>
              </a:rPr>
            </a:br>
            <a:r>
              <a:rPr lang="en-AU" sz="1600" b="1">
                <a:effectLst/>
                <a:latin typeface="+mn-lt"/>
              </a:rPr>
              <a:t>Crisis - </a:t>
            </a:r>
            <a:r>
              <a:rPr lang="en-AU" sz="1600">
                <a:latin typeface="+mn-lt"/>
              </a:rPr>
              <a:t>a serious problem or emergency. The </a:t>
            </a:r>
            <a:r>
              <a:rPr lang="en-AU" sz="1600" i="1">
                <a:latin typeface="+mn-lt"/>
              </a:rPr>
              <a:t>housing crisis</a:t>
            </a:r>
            <a:r>
              <a:rPr lang="en-AU" sz="1600">
                <a:latin typeface="+mn-lt"/>
              </a:rPr>
              <a:t> means many people don’t have stable, affordable places to live, and it’s a big issue affecting communities.</a:t>
            </a:r>
            <a:br>
              <a:rPr lang="en-AU" sz="1600" b="1">
                <a:effectLst/>
                <a:latin typeface="+mn-lt"/>
              </a:rPr>
            </a:br>
            <a:r>
              <a:rPr lang="en-AU" sz="1600" b="1">
                <a:effectLst/>
                <a:latin typeface="+mn-lt"/>
              </a:rPr>
              <a:t>Sleeping rough - </a:t>
            </a:r>
            <a:r>
              <a:rPr lang="en-AU" sz="1600">
                <a:latin typeface="+mn-lt"/>
              </a:rPr>
              <a:t>living and sleeping outside without a home—on the streets, in parks, or other public places.</a:t>
            </a:r>
            <a:br>
              <a:rPr lang="en-AU" sz="1600" b="1">
                <a:effectLst/>
                <a:latin typeface="+mn-lt"/>
              </a:rPr>
            </a:br>
            <a:r>
              <a:rPr lang="en-AU" sz="1600" b="1">
                <a:effectLst/>
                <a:latin typeface="+mn-lt"/>
              </a:rPr>
              <a:t>resilience - </a:t>
            </a:r>
            <a:r>
              <a:rPr lang="en-AU" sz="1600">
                <a:latin typeface="+mn-lt"/>
              </a:rPr>
              <a:t>the ability to keep going and stay strong during hard times. </a:t>
            </a:r>
            <a:endParaRPr lang="en-US" sz="1600" b="0" i="1">
              <a:latin typeface="+mn-lt"/>
            </a:endParaRPr>
          </a:p>
          <a:p>
            <a:endParaRPr lang="en-US" sz="1600" b="0" i="1">
              <a:latin typeface="+mn-lt"/>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2595087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defRPr/>
            </a:pPr>
            <a:r>
              <a:rPr lang="en-US" b="1">
                <a:latin typeface="Arial"/>
                <a:cs typeface="Arial"/>
              </a:rPr>
              <a:t>Teacher note: </a:t>
            </a:r>
            <a:r>
              <a:rPr lang="en-AU" sz="1600">
                <a:latin typeface="+mn-lt"/>
              </a:rPr>
              <a:t>This </a:t>
            </a:r>
            <a:r>
              <a:rPr lang="en-US" sz="1600" b="0">
                <a:latin typeface="+mn-lt"/>
                <a:cs typeface="Arial"/>
              </a:rPr>
              <a:t>slide models the annotation of paragraph 23 (continued of </a:t>
            </a:r>
            <a:r>
              <a:rPr lang="en-US" sz="1600" b="0" i="0">
                <a:latin typeface="+mn-lt"/>
                <a:cs typeface="Arial"/>
              </a:rPr>
              <a:t>‘The tent village at Musgrave Park’.</a:t>
            </a:r>
            <a:r>
              <a:rPr lang="en-US" sz="1600" i="0">
                <a:latin typeface="+mn-lt"/>
                <a:cs typeface="Arial"/>
              </a:rPr>
              <a:t> </a:t>
            </a:r>
            <a:r>
              <a:rPr lang="en-AU" sz="1600">
                <a:latin typeface="+mn-lt"/>
              </a:rPr>
              <a:t>The paragraph encourages the audience to </a:t>
            </a:r>
            <a:r>
              <a:rPr lang="en-AU" sz="1600" b="0">
                <a:latin typeface="+mn-lt"/>
              </a:rPr>
              <a:t>rethink assumptions</a:t>
            </a:r>
            <a:r>
              <a:rPr lang="en-AU" sz="1600">
                <a:latin typeface="+mn-lt"/>
              </a:rPr>
              <a:t>, question language use, and develop </a:t>
            </a:r>
            <a:r>
              <a:rPr lang="en-AU" sz="1600" b="0">
                <a:latin typeface="+mn-lt"/>
              </a:rPr>
              <a:t>a deeper, more human understanding </a:t>
            </a:r>
            <a:r>
              <a:rPr lang="en-AU" sz="1600">
                <a:latin typeface="+mn-lt"/>
              </a:rPr>
              <a:t>of homelessness. It closes the piece with a focus on </a:t>
            </a:r>
            <a:r>
              <a:rPr lang="en-AU" sz="1600" b="0">
                <a:latin typeface="+mn-lt"/>
              </a:rPr>
              <a:t>reflection and responsibility, </a:t>
            </a:r>
            <a:r>
              <a:rPr lang="en-AU" sz="1600">
                <a:latin typeface="+mn-lt"/>
              </a:rPr>
              <a:t>reinforcing that </a:t>
            </a:r>
            <a:r>
              <a:rPr lang="en-AU" sz="1600" b="0">
                <a:latin typeface="+mn-lt"/>
              </a:rPr>
              <a:t>connection begins with listening and accurate representation.</a:t>
            </a:r>
            <a:endParaRPr lang="en-US" sz="1600" b="0">
              <a:latin typeface="+mn-lt"/>
            </a:endParaRPr>
          </a:p>
          <a:p>
            <a:pPr marL="0" marR="0" lvl="0" indent="0" algn="l" defTabSz="1219170">
              <a:lnSpc>
                <a:spcPct val="150000"/>
              </a:lnSpc>
              <a:spcBef>
                <a:spcPts val="0"/>
              </a:spcBef>
              <a:spcAft>
                <a:spcPts val="1200"/>
              </a:spcAft>
              <a:buClrTx/>
              <a:buSzTx/>
              <a:buFontTx/>
              <a:buNone/>
              <a:tabLst/>
              <a:defRPr/>
            </a:pPr>
            <a:endParaRPr lang="en-US" sz="1600" b="0">
              <a:effectLst/>
              <a:latin typeface="+mn-lt"/>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600">
                <a:latin typeface="+mn-lt"/>
              </a:rPr>
              <a:t>Consider animating the annotations to manage student cognitive load.</a:t>
            </a:r>
          </a:p>
          <a:p>
            <a:pPr marL="0" marR="0" lvl="0" indent="0" algn="l" defTabSz="1219170">
              <a:lnSpc>
                <a:spcPct val="150000"/>
              </a:lnSpc>
              <a:spcBef>
                <a:spcPts val="0"/>
              </a:spcBef>
              <a:spcAft>
                <a:spcPts val="1200"/>
              </a:spcAft>
              <a:buClrTx/>
              <a:buSzTx/>
              <a:buFontTx/>
              <a:buNone/>
              <a:tabLst/>
              <a:defRPr/>
            </a:pPr>
            <a:endParaRPr lang="en-US" sz="1600" b="0">
              <a:effectLst/>
              <a:latin typeface="+mn-lt"/>
            </a:endParaRPr>
          </a:p>
          <a:p>
            <a:endParaRPr lang="en-US" sz="1600" b="0" i="1">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n-lt"/>
              </a:rPr>
              <a:t>Crux - </a:t>
            </a:r>
            <a:r>
              <a:rPr lang="en-AU" sz="1600">
                <a:latin typeface="+mn-lt"/>
              </a:rPr>
              <a:t>the most important part of something. It’s the main idea or the biggest issue.</a:t>
            </a:r>
            <a:br>
              <a:rPr lang="en-AU" sz="1600" b="1">
                <a:effectLst/>
                <a:latin typeface="+mn-lt"/>
              </a:rPr>
            </a:br>
            <a:r>
              <a:rPr lang="en-AU" sz="1600" b="1">
                <a:effectLst/>
                <a:latin typeface="+mn-lt"/>
              </a:rPr>
              <a:t>Gulf - </a:t>
            </a:r>
            <a:r>
              <a:rPr lang="en-AU" sz="1600">
                <a:latin typeface="+mn-lt"/>
              </a:rPr>
              <a:t>a big space or big difference between two things. Here, it means people don’t really understand what homelessness is like for others.</a:t>
            </a:r>
            <a:br>
              <a:rPr lang="en-AU" sz="1600" b="1">
                <a:effectLst/>
                <a:latin typeface="+mn-lt"/>
              </a:rPr>
            </a:br>
            <a:r>
              <a:rPr lang="en-AU" sz="1600" b="1">
                <a:effectLst/>
                <a:latin typeface="+mn-lt"/>
              </a:rPr>
              <a:t>Occupy - </a:t>
            </a:r>
            <a:r>
              <a:rPr lang="en-AU" sz="1600">
                <a:latin typeface="+mn-lt"/>
              </a:rPr>
              <a:t>to live in or take up space. In this passage, it refers to the people who </a:t>
            </a:r>
            <a:r>
              <a:rPr lang="en-AU" sz="1600" i="1">
                <a:latin typeface="+mn-lt"/>
              </a:rPr>
              <a:t>occupy</a:t>
            </a:r>
            <a:r>
              <a:rPr lang="en-AU" sz="1600">
                <a:latin typeface="+mn-lt"/>
              </a:rPr>
              <a:t> the category of being homeless—they are the ones living that experience.</a:t>
            </a:r>
            <a:br>
              <a:rPr lang="en-AU" sz="1600" b="1">
                <a:effectLst/>
                <a:latin typeface="+mn-lt"/>
              </a:rPr>
            </a:br>
            <a:r>
              <a:rPr lang="en-AU" sz="1600" b="1">
                <a:effectLst/>
                <a:latin typeface="+mn-lt"/>
              </a:rPr>
              <a:t>Minority - </a:t>
            </a:r>
            <a:r>
              <a:rPr lang="en-AU" sz="1600">
                <a:latin typeface="+mn-lt"/>
              </a:rPr>
              <a:t>a smaller group within a larger population. In the passage, it suggests that people who are homeless make up a smaller group in society, often overlooked or misunderstood.</a:t>
            </a:r>
            <a:br>
              <a:rPr lang="en-AU" sz="1600" b="1">
                <a:effectLst/>
                <a:latin typeface="+mn-lt"/>
              </a:rPr>
            </a:br>
            <a:r>
              <a:rPr lang="en-AU" sz="1600" b="1">
                <a:effectLst/>
                <a:latin typeface="+mn-lt"/>
              </a:rPr>
              <a:t>Generic - </a:t>
            </a:r>
            <a:r>
              <a:rPr lang="en-AU" sz="1600">
                <a:latin typeface="+mn-lt"/>
              </a:rPr>
              <a:t>not special or not specific. The word “homeless” is </a:t>
            </a:r>
            <a:r>
              <a:rPr lang="en-AU" sz="1600" i="1">
                <a:latin typeface="+mn-lt"/>
              </a:rPr>
              <a:t>generic</a:t>
            </a:r>
            <a:r>
              <a:rPr lang="en-AU" sz="1600">
                <a:latin typeface="+mn-lt"/>
              </a:rPr>
              <a:t> because it doesn’t explain each person’s different story.</a:t>
            </a:r>
            <a:br>
              <a:rPr lang="en-AU" sz="1600" b="1">
                <a:effectLst/>
                <a:latin typeface="+mn-lt"/>
              </a:rPr>
            </a:br>
            <a:r>
              <a:rPr lang="en-AU" sz="1600" b="1">
                <a:effectLst/>
                <a:latin typeface="+mn-lt"/>
              </a:rPr>
              <a:t>Indicator - </a:t>
            </a:r>
            <a:r>
              <a:rPr lang="en-AU" sz="1600">
                <a:latin typeface="+mn-lt"/>
              </a:rPr>
              <a:t>something that shows or points to something else. The word “homeless” should be an </a:t>
            </a:r>
            <a:r>
              <a:rPr lang="en-AU" sz="1600" i="1">
                <a:latin typeface="+mn-lt"/>
              </a:rPr>
              <a:t>indicator</a:t>
            </a:r>
            <a:r>
              <a:rPr lang="en-AU" sz="1600">
                <a:latin typeface="+mn-lt"/>
              </a:rPr>
              <a:t>—a clue that there is more to learn about each person’s life.</a:t>
            </a:r>
            <a:br>
              <a:rPr lang="en-AU" sz="1600" b="1">
                <a:effectLst/>
                <a:latin typeface="+mn-lt"/>
              </a:rPr>
            </a:br>
            <a:r>
              <a:rPr lang="en-AU" sz="1600" b="1">
                <a:effectLst/>
                <a:latin typeface="+mn-lt"/>
              </a:rPr>
              <a:t>mindset - </a:t>
            </a:r>
            <a:r>
              <a:rPr lang="en-AU" sz="1600">
                <a:latin typeface="+mn-lt"/>
              </a:rPr>
              <a:t>the way someone thinks or sees the world. Changing your </a:t>
            </a:r>
            <a:r>
              <a:rPr lang="en-AU" sz="1600" i="1">
                <a:latin typeface="+mn-lt"/>
              </a:rPr>
              <a:t>mindset</a:t>
            </a:r>
            <a:r>
              <a:rPr lang="en-AU" sz="1600">
                <a:latin typeface="+mn-lt"/>
              </a:rPr>
              <a:t> means thinking in a new or better way.</a:t>
            </a:r>
            <a:br>
              <a:rPr lang="en-AU" sz="1600" b="1">
                <a:effectLst/>
                <a:latin typeface="+mn-lt"/>
              </a:rPr>
            </a:br>
            <a:r>
              <a:rPr lang="en-AU" sz="1600" b="1">
                <a:effectLst/>
                <a:latin typeface="+mn-lt"/>
              </a:rPr>
              <a:t>Semantic precision - </a:t>
            </a:r>
            <a:r>
              <a:rPr lang="en-AU" sz="1600">
                <a:latin typeface="+mn-lt"/>
              </a:rPr>
              <a:t>using the right words to say exactly what you mean. It’s about being clear and careful with language.</a:t>
            </a:r>
            <a:endParaRPr lang="en-AU" sz="1600" b="1">
              <a:effectLst/>
              <a:latin typeface="+mn-lt"/>
            </a:endParaRPr>
          </a:p>
          <a:p>
            <a:endParaRPr lang="en-US" b="0" i="1"/>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2512654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4108803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D069F-C8EF-581B-B750-603C9D587F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D14AC-C49D-5A73-EFE6-06E98484E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A4006-E603-61DE-C310-1DB04F179CF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3A7DC7B-E1BE-31DA-FD2F-7ABFFC4D618D}"/>
              </a:ext>
            </a:extLst>
          </p:cNvPr>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3968107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AU" b="1" dirty="0">
                <a:latin typeface="Arial" panose="020B0604020202020204" pitchFamily="34" charset="0"/>
                <a:cs typeface="Arial" panose="020B0604020202020204" pitchFamily="34" charset="0"/>
              </a:rPr>
              <a:t>Teachers note:</a:t>
            </a:r>
            <a:r>
              <a:rPr lang="en-AU" b="0" dirty="0">
                <a:latin typeface="Arial" panose="020B0604020202020204" pitchFamily="34" charset="0"/>
                <a:cs typeface="Arial" panose="020B0604020202020204" pitchFamily="34" charset="0"/>
              </a:rPr>
              <a:t> these divider slides have been used throughout this PowerPoint to indicate which phase and sequence the content is connected to. </a:t>
            </a:r>
          </a:p>
          <a:p>
            <a:pPr algn="l" rtl="0" fontAlgn="base">
              <a:buNone/>
            </a:pPr>
            <a:endParaRPr lang="en-AU" b="0" dirty="0">
              <a:latin typeface="Arial" panose="020B0604020202020204" pitchFamily="34" charset="0"/>
              <a:cs typeface="Arial" panose="020B0604020202020204" pitchFamily="34" charset="0"/>
            </a:endParaRPr>
          </a:p>
          <a:p>
            <a:pPr algn="l" rtl="0" fontAlgn="base">
              <a:buNone/>
            </a:pPr>
            <a:br>
              <a:rPr lang="en-AU" b="0" dirty="0">
                <a:latin typeface="Arial" panose="020B0604020202020204" pitchFamily="34" charset="0"/>
                <a:cs typeface="Arial" panose="020B0604020202020204" pitchFamily="34" charset="0"/>
              </a:rPr>
            </a:br>
            <a:r>
              <a:rPr lang="en-AU" b="0" dirty="0">
                <a:latin typeface="Arial" panose="020B0604020202020204" pitchFamily="34" charset="0"/>
                <a:cs typeface="Arial" panose="020B0604020202020204" pitchFamily="34" charset="0"/>
              </a:rPr>
              <a:t>This section of the PowerPoint may be used alongside </a:t>
            </a:r>
            <a:r>
              <a:rPr lang="en-AU" sz="1800" b="1" dirty="0">
                <a:effectLst/>
                <a:latin typeface="Arial" panose="020B0604020202020204" pitchFamily="34" charset="0"/>
              </a:rPr>
              <a:t>Phase 3b, sequence 1 – establishing context of Core text 2 – Musgrave Park as a site and symbol of ongoing struggle</a:t>
            </a:r>
            <a:r>
              <a:rPr lang="en-AU" sz="1800" b="0" dirty="0">
                <a:effectLst/>
                <a:latin typeface="Arial" panose="020B0604020202020204" pitchFamily="34" charset="0"/>
              </a:rPr>
              <a:t>. </a:t>
            </a:r>
            <a:r>
              <a:rPr lang="en-AU" sz="2000" b="0" i="0" u="none" strike="noStrike" dirty="0">
                <a:solidFill>
                  <a:srgbClr val="000000"/>
                </a:solidFill>
                <a:effectLst/>
                <a:latin typeface="Public Sans" pitchFamily="2" charset="0"/>
              </a:rPr>
              <a:t>This divider slide should be deleted or hidden prior to sharing with students using in a classroom setting.</a:t>
            </a:r>
            <a:r>
              <a:rPr lang="en-US" sz="2000" b="0" i="0" dirty="0">
                <a:solidFill>
                  <a:srgbClr val="444444"/>
                </a:solidFill>
                <a:effectLst/>
                <a:latin typeface="Public Sans" pitchFamily="2" charset="0"/>
              </a:rPr>
              <a:t>​ </a:t>
            </a:r>
            <a:endParaRPr lang="en-US" sz="2000" b="0" i="0" dirty="0">
              <a:solidFill>
                <a:srgbClr val="444444"/>
              </a:solidFill>
              <a:effectLst/>
              <a:latin typeface="Calibri" panose="020F0502020204030204" pitchFamily="34" charset="0"/>
            </a:endParaRPr>
          </a:p>
          <a:p>
            <a:pPr algn="l" rtl="0" fontAlgn="base"/>
            <a:r>
              <a:rPr lang="en-AU" sz="2000" b="0" i="0" dirty="0">
                <a:solidFill>
                  <a:srgbClr val="444444"/>
                </a:solidFill>
                <a:effectLst/>
                <a:latin typeface="Public Sans" pitchFamily="2" charset="0"/>
              </a:rPr>
              <a:t>​</a:t>
            </a:r>
            <a:endParaRPr lang="en-AU" sz="2000" b="0" i="0" dirty="0">
              <a:solidFill>
                <a:srgbClr val="444444"/>
              </a:solidFill>
              <a:effectLst/>
              <a:latin typeface="Calibri" panose="020F0502020204030204" pitchFamily="34" charset="0"/>
            </a:endParaRPr>
          </a:p>
          <a:p>
            <a:pPr>
              <a:lnSpc>
                <a:spcPct val="150000"/>
              </a:lnSpc>
              <a:spcBef>
                <a:spcPts val="1200"/>
              </a:spcBef>
              <a:spcAft>
                <a:spcPts val="600"/>
              </a:spcAft>
              <a:buNone/>
            </a:pPr>
            <a:endParaRPr lang="en-AU" sz="1800" b="1" dirty="0">
              <a:effectLst/>
              <a:latin typeface="Arial" panose="020B0604020202020204" pitchFamily="34" charset="0"/>
            </a:endParaRPr>
          </a:p>
          <a:p>
            <a:pPr>
              <a:spcBef>
                <a:spcPts val="1200"/>
              </a:spcBef>
              <a:spcAft>
                <a:spcPts val="600"/>
              </a:spcAft>
              <a:buNone/>
            </a:pPr>
            <a:r>
              <a:rPr lang="en-AU" sz="1800" dirty="0">
                <a:effectLst/>
                <a:latin typeface="Arial" panose="020B0604020202020204" pitchFamily="34" charset="0"/>
                <a:ea typeface="Calibri" panose="020F0502020204030204" pitchFamily="34" charset="0"/>
              </a:rPr>
              <a:t>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 </a:t>
            </a:r>
            <a:r>
              <a:rPr lang="en-AU" b="0" i="0" u="none" strike="noStrike">
                <a:solidFill>
                  <a:srgbClr val="000000"/>
                </a:solidFill>
                <a:effectLst/>
                <a:latin typeface="Arial" panose="020B0604020202020204" pitchFamily="34" charset="0"/>
              </a:rPr>
              <a:t>this slide is to be used in conjunction with </a:t>
            </a:r>
            <a:r>
              <a:rPr lang="en-AU" b="1" i="0" u="none" strike="noStrike">
                <a:solidFill>
                  <a:srgbClr val="000000"/>
                </a:solidFill>
                <a:effectLst/>
                <a:latin typeface="Arial" panose="020B0604020202020204" pitchFamily="34" charset="0"/>
              </a:rPr>
              <a:t>Phase 3b – Core text 2: O’Neill. </a:t>
            </a:r>
          </a:p>
          <a:p>
            <a:endParaRPr lang="en-AU">
              <a:latin typeface="Arial" panose="020B0604020202020204" pitchFamily="34" charset="0"/>
              <a:cs typeface="Arial" panose="020B0604020202020204" pitchFamily="34" charset="0"/>
            </a:endParaRPr>
          </a:p>
          <a:p>
            <a:r>
              <a:rPr lang="en-AU" b="0" strike="noStrike">
                <a:latin typeface="+mn-lt"/>
                <a:cs typeface="Arial"/>
              </a:rPr>
              <a:t>a</a:t>
            </a:r>
            <a:r>
              <a:rPr lang="en-AU">
                <a:latin typeface="+mn-lt"/>
                <a:cs typeface="Arial"/>
              </a:rPr>
              <a:t>dapt </a:t>
            </a:r>
            <a:r>
              <a:rPr lang="en-AU" b="0">
                <a:latin typeface="+mn-lt"/>
                <a:cs typeface="Arial"/>
              </a:rPr>
              <a:t>the provided learning intention and below sample success criteria, as required, </a:t>
            </a:r>
            <a:r>
              <a:rPr lang="en-AU" b="0" strike="noStrike">
                <a:latin typeface="+mn-lt"/>
                <a:cs typeface="Arial"/>
              </a:rPr>
              <a:t>to suit the needs of your students. </a:t>
            </a:r>
          </a:p>
          <a:p>
            <a:pPr marL="0" lvl="0" indent="0">
              <a:lnSpc>
                <a:spcPct val="150000"/>
              </a:lnSpc>
              <a:spcBef>
                <a:spcPts val="1200"/>
              </a:spcBef>
              <a:spcAft>
                <a:spcPts val="600"/>
              </a:spcAft>
              <a:buFont typeface="Symbol" panose="05050102010706020507" pitchFamily="18" charset="2"/>
              <a:buNone/>
            </a:pPr>
            <a:r>
              <a:rPr lang="en-AU" sz="1600" b="0" i="1" strike="noStrike">
                <a:latin typeface="+mn-lt"/>
                <a:cs typeface="Arial"/>
              </a:rPr>
              <a:t>- </a:t>
            </a:r>
            <a:r>
              <a:rPr lang="en-AU" sz="1800">
                <a:effectLst/>
                <a:latin typeface="Arial" panose="020B0604020202020204" pitchFamily="34" charset="0"/>
                <a:ea typeface="Calibri" panose="020F0502020204030204" pitchFamily="34" charset="0"/>
              </a:rPr>
              <a:t>articulate their understanding of the historical and cultural significance of the Aboriginal Tent Embassy by engaging thoughtfully with viewing tasks, identifying key themes, and participating in class discussions to accurately answer questions and share their insights</a:t>
            </a:r>
          </a:p>
          <a:p>
            <a:pPr marL="171450" indent="-171450">
              <a:buFont typeface="Arial,Sans-Serif"/>
              <a:buChar char="•"/>
              <a:defRPr/>
            </a:pPr>
            <a:endParaRPr lang="en-AU" b="0" strike="noStrike">
              <a:latin typeface="+mn-lt"/>
              <a:cs typeface="Arial"/>
            </a:endParaRPr>
          </a:p>
          <a:p>
            <a:pPr marL="171450" indent="-171450">
              <a:buFont typeface="Arial,Sans-Serif"/>
              <a:buChar char="•"/>
              <a:defRPr/>
            </a:pPr>
            <a:r>
              <a:rPr lang="en-AU" b="0" strike="noStrike">
                <a:latin typeface="+mn-lt"/>
                <a:cs typeface="Arial"/>
              </a:rPr>
              <a:t>LISC is usually shared first or early in the lesson</a:t>
            </a:r>
            <a:r>
              <a:rPr lang="en-AU" b="0">
                <a:latin typeface="+mn-lt"/>
                <a:cs typeface="Arial"/>
              </a:rPr>
              <a:t> and is explained by the teacher who checks for understanding (DoE 2025). </a:t>
            </a:r>
            <a:endParaRPr lang="en-AU" b="0">
              <a:latin typeface="+mn-lt"/>
            </a:endParaRPr>
          </a:p>
          <a:p>
            <a:pPr marL="171450" marR="0" lvl="0" indent="-171450" algn="l" defTabSz="1219170" rtl="0" eaLnBrk="1" fontAlgn="auto" latinLnBrk="0" hangingPunct="1">
              <a:lnSpc>
                <a:spcPct val="100000"/>
              </a:lnSpc>
              <a:spcBef>
                <a:spcPts val="0"/>
              </a:spcBef>
              <a:spcAft>
                <a:spcPts val="0"/>
              </a:spcAft>
              <a:buClrTx/>
              <a:buSzTx/>
              <a:buFont typeface="Arial,Sans-Serif"/>
              <a:buChar char="•"/>
              <a:tabLst/>
              <a:defRPr/>
            </a:pPr>
            <a:r>
              <a:rPr lang="en-AU" b="0">
                <a:latin typeface="+mn-lt"/>
              </a:rPr>
              <a:t>LISC is referred to regularly to check for understanding, provide feedback or as a self-assessment tool (Wiliam and Leahy 2015). </a:t>
            </a:r>
          </a:p>
          <a:p>
            <a:pPr marL="171450" indent="-171450">
              <a:buFont typeface="Arial,Sans-Serif"/>
              <a:buChar char="•"/>
              <a:defRPr/>
            </a:pPr>
            <a:r>
              <a:rPr lang="en-AU" b="0">
                <a:latin typeface="+mn-lt"/>
              </a:rPr>
              <a:t>Learning intentions and success criteria can be supported by exemplars, such as 'What A Good One Looks Like' (WAGOLL) or exemplars to demonstrate success criteria (Clarke 2021).</a:t>
            </a:r>
          </a:p>
          <a:p>
            <a:pPr marL="0" indent="0">
              <a:buFont typeface="Arial,Sans-Serif"/>
              <a:buNone/>
              <a:defRPr/>
            </a:pPr>
            <a:endParaRPr lang="en-AU" b="1">
              <a:latin typeface="+mn-lt"/>
            </a:endParaRPr>
          </a:p>
          <a:p>
            <a:pPr marL="0" marR="0" lvl="0" indent="0" algn="l" defTabSz="1219170" rtl="0" eaLnBrk="1" fontAlgn="auto" latinLnBrk="0" hangingPunct="1">
              <a:lnSpc>
                <a:spcPct val="100000"/>
              </a:lnSpc>
              <a:spcBef>
                <a:spcPts val="0"/>
              </a:spcBef>
              <a:spcAft>
                <a:spcPts val="0"/>
              </a:spcAft>
              <a:buClrTx/>
              <a:buSzTx/>
              <a:buFont typeface="Arial,Sans-Serif"/>
              <a:buNone/>
              <a:tabLst/>
              <a:defRPr/>
            </a:pPr>
            <a:r>
              <a:rPr lang="en-AU" b="0">
                <a:latin typeface="+mn-lt"/>
              </a:rPr>
              <a:t>For more information, see:</a:t>
            </a:r>
          </a:p>
          <a:p>
            <a:pPr marL="0" marR="0" lvl="0" indent="0" algn="l" defTabSz="1219170" rtl="0" eaLnBrk="1" fontAlgn="auto" latinLnBrk="0" hangingPunct="1">
              <a:lnSpc>
                <a:spcPct val="100000"/>
              </a:lnSpc>
              <a:spcBef>
                <a:spcPts val="0"/>
              </a:spcBef>
              <a:spcAft>
                <a:spcPts val="0"/>
              </a:spcAft>
              <a:buClrTx/>
              <a:buSzTx/>
              <a:buFont typeface="Arial,Sans-Serif"/>
              <a:buNone/>
              <a:tabLst/>
              <a:defRPr/>
            </a:pPr>
            <a:r>
              <a:rPr lang="en-AU" b="1">
                <a:latin typeface="+mn-lt"/>
              </a:rPr>
              <a:t>Sharing learning intentions and success criteria: </a:t>
            </a:r>
            <a:r>
              <a:rPr lang="en-AU" b="0">
                <a:latin typeface="+mn-lt"/>
              </a:rPr>
              <a:t>https://education.nsw.gov.au/content/dam/main-education/documents/teaching-and-learning/curriculum/explicit-teaching/explicit-teaching-technique-guide-lisc-sharing.pdf </a:t>
            </a:r>
            <a:endParaRPr lang="en-AU" b="0">
              <a:latin typeface="+mn-lt"/>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mn-lt"/>
              </a:rPr>
              <a:t>Planning learning intentions and success criteria: </a:t>
            </a:r>
            <a:r>
              <a:rPr lang="en-AU" b="0">
                <a:latin typeface="+mn-lt"/>
              </a:rPr>
              <a:t>https://education.nsw.gov.au/content/dam/main-education/documents/teaching-and-learning/curriculum/explicit-teaching/explicit-teaching-technique-guide-lisc-planning.pdf</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8775-7BEA-CA3B-4C49-AD9037F90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B82AE-FEDC-2A14-44DB-A9627FAFF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41F2-984A-9F4B-F6CD-3C8EA8698FC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 </a:t>
            </a:r>
            <a:r>
              <a:rPr lang="en-AU"/>
              <a:t>This section of the PowerPoint should be used in conjunction with </a:t>
            </a:r>
            <a:r>
              <a:rPr lang="en-AU" sz="1800" b="1">
                <a:effectLst/>
                <a:latin typeface="Arial" panose="020B0604020202020204" pitchFamily="34" charset="0"/>
                <a:ea typeface="Calibri" panose="020F0502020204030204" pitchFamily="34" charset="0"/>
              </a:rPr>
              <a:t>Phase 3b, sequence 1.</a:t>
            </a: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a:effectLst/>
                <a:latin typeface="Public Sans" pitchFamily="2" charset="0"/>
              </a:rPr>
              <a:t>The </a:t>
            </a:r>
            <a:r>
              <a:rPr lang="en-AU" b="1" i="0">
                <a:effectLst/>
                <a:latin typeface="Public Sans" pitchFamily="2" charset="0"/>
              </a:rPr>
              <a:t>English EAL/D 11-12 Syllabus (2024) </a:t>
            </a:r>
            <a:r>
              <a:rPr lang="en-AU" b="0" i="0">
                <a:effectLst/>
                <a:latin typeface="Public Sans" pitchFamily="2" charset="0"/>
              </a:rPr>
              <a:t>indicates that ‘students are required to: </a:t>
            </a:r>
            <a:r>
              <a:rPr lang="en-AU" b="0" i="0">
                <a:solidFill>
                  <a:srgbClr val="22272B"/>
                </a:solidFill>
                <a:effectLst/>
                <a:latin typeface="Public Sans" pitchFamily="2" charset="0"/>
              </a:rPr>
              <a:t>engage in speaking and listening components in each focus area.’ The following video and associated activity is in line with the listening component requirement. Further information about how listening is addressed in the </a:t>
            </a:r>
            <a:r>
              <a:rPr lang="en-AU" b="1" i="0">
                <a:effectLst/>
                <a:latin typeface="Public Sans" pitchFamily="2" charset="0"/>
              </a:rPr>
              <a:t>Reading to write: Transition to English EAL/D </a:t>
            </a:r>
            <a:r>
              <a:rPr lang="en-AU" b="0" i="0">
                <a:effectLst/>
                <a:latin typeface="Public Sans" pitchFamily="2" charset="0"/>
              </a:rPr>
              <a:t>focus area is outlined below.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0">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0">
                <a:effectLst/>
                <a:latin typeface="Public Sans" pitchFamily="2" charset="0"/>
              </a:rPr>
              <a:t>Understanding: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effectLst/>
                <a:latin typeface="Public Sans" pitchFamily="2" charset="0"/>
              </a:rPr>
              <a:t>The language forms, text structures and stylistic features in spoken and written texts to shape ideas and perspectives, including parts of speech and verb forms and tenses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effectLst/>
                <a:latin typeface="Public Sans" pitchFamily="2" charset="0"/>
              </a:rPr>
              <a:t>The ways ideas, attitudes and perspectives are represented in spoken and written texts and how these shape meaning</a:t>
            </a:r>
          </a:p>
          <a:p>
            <a:endParaRPr lang="en-AU"/>
          </a:p>
          <a:p>
            <a:r>
              <a:rPr lang="en-AU" b="1" i="0">
                <a:effectLst/>
                <a:latin typeface="Public Sans" pitchFamily="2" charset="0"/>
              </a:rPr>
              <a:t>Teaching advice</a:t>
            </a:r>
            <a:r>
              <a:rPr lang="en-AU" b="0" i="0">
                <a:effectLst/>
                <a:latin typeface="Public Sans" pitchFamily="2" charset="0"/>
              </a:rPr>
              <a:t> : ‘Teaching and learning activities should explicitly model the strategies for effective listening, such as paraphrasing, using contextual information to support understanding.’</a:t>
            </a:r>
          </a:p>
          <a:p>
            <a:endParaRPr lang="en-AU" b="0" i="0">
              <a:effectLst/>
              <a:latin typeface="Public Sans" pitchFamily="2" charset="0"/>
            </a:endParaRPr>
          </a:p>
          <a:p>
            <a:endParaRPr lang="en-AU"/>
          </a:p>
        </p:txBody>
      </p:sp>
      <p:sp>
        <p:nvSpPr>
          <p:cNvPr id="4" name="Slide Number Placeholder 3">
            <a:extLst>
              <a:ext uri="{FF2B5EF4-FFF2-40B4-BE49-F238E27FC236}">
                <a16:creationId xmlns:a16="http://schemas.microsoft.com/office/drawing/2014/main" id="{57947BDA-DDAC-D9CB-1D96-F8494FA861EB}"/>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41734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a:t>
            </a:r>
            <a:r>
              <a:rPr lang="en-AU"/>
              <a:t>This section of the PowerPoint should be used in conjunction with </a:t>
            </a:r>
            <a:r>
              <a:rPr lang="en-AU" sz="1800" b="1">
                <a:effectLst/>
                <a:latin typeface="Arial" panose="020B0604020202020204" pitchFamily="34" charset="0"/>
                <a:ea typeface="Calibri" panose="020F0502020204030204" pitchFamily="34" charset="0"/>
              </a:rPr>
              <a:t>Phase 3b, sequence 1.</a:t>
            </a:r>
          </a:p>
          <a:p>
            <a:pPr>
              <a:spcBef>
                <a:spcPts val="1200"/>
              </a:spcBef>
              <a:spcAft>
                <a:spcPts val="600"/>
              </a:spcAft>
              <a:buNone/>
            </a:pPr>
            <a:br>
              <a:rPr lang="en-AU" sz="1800" b="1">
                <a:effectLst/>
                <a:latin typeface="Arial" panose="020B0604020202020204" pitchFamily="34" charset="0"/>
                <a:ea typeface="Calibri" panose="020F0502020204030204" pitchFamily="34" charset="0"/>
              </a:rPr>
            </a:br>
            <a:r>
              <a:rPr lang="en-AU" sz="1800" b="0">
                <a:effectLst/>
                <a:latin typeface="Arial" panose="020B0604020202020204" pitchFamily="34" charset="0"/>
                <a:ea typeface="Calibri" panose="020F0502020204030204" pitchFamily="34" charset="0"/>
              </a:rPr>
              <a:t>This slide compliments </a:t>
            </a:r>
            <a:r>
              <a:rPr lang="en-AU" sz="1800" b="1">
                <a:effectLst/>
                <a:latin typeface="Arial" panose="020B0604020202020204" pitchFamily="34" charset="0"/>
                <a:ea typeface="Calibri" panose="020F0502020204030204" pitchFamily="34" charset="0"/>
              </a:rPr>
              <a:t>Phase 3b, activity 1 – Aboriginal Tent Embassy viewing task. Talk students through instructions and clarify as needed prior to playing the associated video.</a:t>
            </a:r>
          </a:p>
          <a:p>
            <a:pPr>
              <a:spcBef>
                <a:spcPts val="1200"/>
              </a:spcBef>
              <a:spcAft>
                <a:spcPts val="600"/>
              </a:spcAft>
              <a:buNone/>
            </a:pPr>
            <a:endParaRPr lang="en-AU" sz="1800" b="1">
              <a:effectLst/>
              <a:latin typeface="Arial" panose="020B0604020202020204" pitchFamily="34" charset="0"/>
              <a:ea typeface="Calibri" panose="020F0502020204030204" pitchFamily="34" charset="0"/>
            </a:endParaRPr>
          </a:p>
          <a:p>
            <a:pPr>
              <a:spcBef>
                <a:spcPts val="1200"/>
              </a:spcBef>
              <a:spcAft>
                <a:spcPts val="600"/>
              </a:spcAft>
              <a:buNone/>
            </a:pPr>
            <a:r>
              <a:rPr lang="en-AU" sz="1800" b="1">
                <a:effectLst/>
                <a:latin typeface="Arial" panose="020B0604020202020204" pitchFamily="34" charset="0"/>
                <a:ea typeface="Calibri" panose="020F0502020204030204" pitchFamily="34" charset="0"/>
              </a:rPr>
              <a:t>Video link: </a:t>
            </a:r>
            <a:r>
              <a:rPr lang="en-AU" sz="1800">
                <a:effectLst/>
                <a:latin typeface="Arial" panose="020B0604020202020204" pitchFamily="34" charset="0"/>
                <a:ea typeface="Calibri" panose="020F0502020204030204" pitchFamily="34" charset="0"/>
              </a:rPr>
              <a:t> https://www.youtube.com/watch?v=RiZnbGu7Om0</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457905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dirty="0"/>
              <a:t>Teacher note: </a:t>
            </a:r>
            <a:r>
              <a:rPr lang="en-AU" sz="1800" dirty="0"/>
              <a:t>This section of the PowerPoint should be used in conjunction with </a:t>
            </a:r>
            <a:r>
              <a:rPr lang="en-AU" sz="1800" b="1" dirty="0">
                <a:effectLst/>
                <a:latin typeface="Arial" panose="020B0604020202020204" pitchFamily="34" charset="0"/>
                <a:ea typeface="Calibri" panose="020F0502020204030204" pitchFamily="34" charset="0"/>
              </a:rPr>
              <a:t>Phase 3b, sequence 1.</a:t>
            </a:r>
          </a:p>
          <a:p>
            <a:pPr>
              <a:spcBef>
                <a:spcPts val="1200"/>
              </a:spcBef>
              <a:spcAft>
                <a:spcPts val="600"/>
              </a:spcAft>
              <a:buNone/>
            </a:pPr>
            <a:br>
              <a:rPr lang="en-AU" sz="1800" b="1" dirty="0">
                <a:effectLst/>
                <a:latin typeface="Arial" panose="020B0604020202020204" pitchFamily="34" charset="0"/>
                <a:ea typeface="Calibri" panose="020F0502020204030204" pitchFamily="34" charset="0"/>
              </a:rPr>
            </a:br>
            <a:r>
              <a:rPr lang="en-AU" sz="1800" b="0" dirty="0">
                <a:effectLst/>
                <a:latin typeface="Arial" panose="020B0604020202020204" pitchFamily="34" charset="0"/>
                <a:ea typeface="Calibri" panose="020F0502020204030204" pitchFamily="34" charset="0"/>
              </a:rPr>
              <a:t>This slide complements </a:t>
            </a:r>
            <a:r>
              <a:rPr lang="en-AU" sz="1800" b="1" dirty="0">
                <a:effectLst/>
                <a:latin typeface="Arial" panose="020B0604020202020204" pitchFamily="34" charset="0"/>
                <a:ea typeface="Calibri" panose="020F0502020204030204" pitchFamily="34" charset="0"/>
              </a:rPr>
              <a:t>Phase 3b, activity 1 – Aboriginal Tent Embassy viewing task. </a:t>
            </a:r>
            <a:r>
              <a:rPr lang="en-AU" sz="1800" b="0" dirty="0">
                <a:effectLst/>
                <a:latin typeface="Arial" panose="020B0604020202020204" pitchFamily="34" charset="0"/>
                <a:ea typeface="Calibri" panose="020F0502020204030204" pitchFamily="34" charset="0"/>
              </a:rPr>
              <a:t>Go through worksheet answers as a class and consolidate learning and understanding through leading a class discussion of the questions on screen. </a:t>
            </a:r>
            <a:endParaRPr lang="en-AU" sz="1800" b="1" dirty="0">
              <a:effectLst/>
              <a:latin typeface="Arial" panose="020B0604020202020204" pitchFamily="34" charset="0"/>
              <a:ea typeface="Calibri" panose="020F0502020204030204" pitchFamily="34" charset="0"/>
            </a:endParaRPr>
          </a:p>
          <a:p>
            <a:pPr>
              <a:spcBef>
                <a:spcPts val="1200"/>
              </a:spcBef>
              <a:spcAft>
                <a:spcPts val="600"/>
              </a:spcAft>
              <a:buNone/>
            </a:pPr>
            <a:endParaRPr lang="en-AU" sz="1800" b="1" dirty="0">
              <a:effectLst/>
              <a:latin typeface="Arial" panose="020B0604020202020204" pitchFamily="34" charset="0"/>
              <a:ea typeface="Calibri" panose="020F0502020204030204" pitchFamily="34" charset="0"/>
            </a:endParaRPr>
          </a:p>
          <a:p>
            <a:pPr>
              <a:spcBef>
                <a:spcPts val="1200"/>
              </a:spcBef>
              <a:spcAft>
                <a:spcPts val="600"/>
              </a:spcAft>
              <a:buNone/>
            </a:pPr>
            <a:endParaRPr lang="en-AU" sz="1800" b="1" dirty="0">
              <a:effectLst/>
              <a:latin typeface="Arial" panose="020B0604020202020204" pitchFamily="34" charset="0"/>
              <a:ea typeface="Calibri" panose="020F0502020204030204" pitchFamily="34" charset="0"/>
            </a:endParaRPr>
          </a:p>
          <a:p>
            <a:pPr>
              <a:spcBef>
                <a:spcPts val="1200"/>
              </a:spcBef>
              <a:spcAft>
                <a:spcPts val="600"/>
              </a:spcAft>
              <a:buNone/>
            </a:pPr>
            <a:r>
              <a:rPr lang="en-AU" sz="1800" b="1" dirty="0">
                <a:effectLst/>
                <a:latin typeface="Arial" panose="020B0604020202020204" pitchFamily="34" charset="0"/>
                <a:ea typeface="Calibri" panose="020F0502020204030204" pitchFamily="34" charset="0"/>
              </a:rPr>
              <a:t>Video link: </a:t>
            </a:r>
            <a:r>
              <a:rPr lang="en-AU" sz="1800" dirty="0">
                <a:effectLst/>
                <a:latin typeface="Arial" panose="020B0604020202020204" pitchFamily="34" charset="0"/>
                <a:ea typeface="Calibri" panose="020F0502020204030204" pitchFamily="34" charset="0"/>
              </a:rPr>
              <a:t> https://</a:t>
            </a:r>
            <a:r>
              <a:rPr lang="en-AU" sz="1800" dirty="0" err="1">
                <a:effectLst/>
                <a:latin typeface="Arial" panose="020B0604020202020204" pitchFamily="34" charset="0"/>
                <a:ea typeface="Calibri" panose="020F0502020204030204" pitchFamily="34" charset="0"/>
              </a:rPr>
              <a:t>www.youtube.com</a:t>
            </a:r>
            <a:r>
              <a:rPr lang="en-AU" sz="1800" dirty="0">
                <a:effectLst/>
                <a:latin typeface="Arial" panose="020B0604020202020204" pitchFamily="34" charset="0"/>
                <a:ea typeface="Calibri" panose="020F0502020204030204" pitchFamily="34" charset="0"/>
              </a:rPr>
              <a:t>/</a:t>
            </a:r>
            <a:r>
              <a:rPr lang="en-AU" sz="1800" dirty="0" err="1">
                <a:effectLst/>
                <a:latin typeface="Arial" panose="020B0604020202020204" pitchFamily="34" charset="0"/>
                <a:ea typeface="Calibri" panose="020F0502020204030204" pitchFamily="34" charset="0"/>
              </a:rPr>
              <a:t>watch?v</a:t>
            </a:r>
            <a:r>
              <a:rPr lang="en-AU" sz="1800" dirty="0">
                <a:effectLst/>
                <a:latin typeface="Arial" panose="020B0604020202020204" pitchFamily="34" charset="0"/>
                <a:ea typeface="Calibri" panose="020F0502020204030204" pitchFamily="34" charset="0"/>
              </a:rPr>
              <a:t>=RiZnbGu7Om0</a:t>
            </a:r>
            <a:endParaRPr lang="en-AU" sz="18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642567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248242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388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5672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36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06699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02399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344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356994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88846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GB"/>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91111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83155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61278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29698686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commons.wikimedia.org/wiki/File:Musgrave_Park,_Brisbane.jp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hyperlink" Target="https://commons.wikimedia.org/wiki/File:Brisbane_River_at_Sunrise.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commons.wikimedia.org/wiki/File:Musgrave_Park,_Brisbane.jp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commons.wikimedia.org/wiki/File:A_SPLENDID_MORETON_BAY_FIG_TREE_(15715549722).jpg" TargetMode="External"/><Relationship Id="rId3" Type="http://schemas.openxmlformats.org/officeDocument/2006/relationships/notesSlide" Target="../notesSlides/notesSlide15.xml"/><Relationship Id="rId7" Type="http://schemas.openxmlformats.org/officeDocument/2006/relationships/image" Target="../media/image12.jpeg"/><Relationship Id="rId2" Type="http://schemas.openxmlformats.org/officeDocument/2006/relationships/slideLayout" Target="../slideLayouts/slideLayout8.xml"/><Relationship Id="rId1" Type="http://schemas.openxmlformats.org/officeDocument/2006/relationships/video" Target="https://www.youtube.com/embed/qGPw-Vp0s64?feature=oembed" TargetMode="External"/><Relationship Id="rId6" Type="http://schemas.openxmlformats.org/officeDocument/2006/relationships/hyperlink" Target="https://unsplash.com/@michael75?utm_content=creditCopyText&amp;utm_medium=referral&amp;utm_source=unsplash" TargetMode="External"/><Relationship Id="rId5" Type="http://schemas.openxmlformats.org/officeDocument/2006/relationships/hyperlink" Target="https://unsplash.com/photos/green-and-brown-tree-on-green-grass-field-lOT11X89JGA?utm_content=creditCopyText&amp;utm_medium=referral&amp;utm_source=unsplash" TargetMode="External"/><Relationship Id="rId10" Type="http://schemas.openxmlformats.org/officeDocument/2006/relationships/image" Target="../media/image13.jpeg"/><Relationship Id="rId4" Type="http://schemas.openxmlformats.org/officeDocument/2006/relationships/image" Target="../media/image11.jpeg"/><Relationship Id="rId9" Type="http://schemas.openxmlformats.org/officeDocument/2006/relationships/hyperlink" Target="https://www.flickr.com/people/61997808@N00"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hyperlink" Target="https://unsplash.com/photos/a-black-and-white-photo-of-a-homeless-camp-site-YuFAjooOizM?utm_content=creditCopyText&amp;utm_medium=referral&amp;utm_source=unsplash" TargetMode="External"/><Relationship Id="rId3" Type="http://schemas.openxmlformats.org/officeDocument/2006/relationships/image" Target="../media/image14.jpeg"/><Relationship Id="rId7" Type="http://schemas.openxmlformats.org/officeDocument/2006/relationships/hyperlink" Target="https://unsplash.com/@jontyson?utm_content=creditCopyText&amp;utm_medium=referral&amp;utm_source=unsplash" TargetMode="External"/><Relationship Id="rId12"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hyperlink" Target="https://unsplash.com/photos/man-in-gray-hoodie-lying-on-gray-concrete-floor-during-daytime-ybRit7aeahc?utm_content=creditCopyText&amp;utm_medium=referral&amp;utm_source=unsplash" TargetMode="External"/><Relationship Id="rId11" Type="http://schemas.openxmlformats.org/officeDocument/2006/relationships/hyperlink" Target="https://unsplash.com/@levimeirclancy?utm_content=creditCopyText&amp;utm_medium=referral&amp;utm_source=unsplash" TargetMode="External"/><Relationship Id="rId5" Type="http://schemas.openxmlformats.org/officeDocument/2006/relationships/hyperlink" Target="https://unsplash.com/@nate_dumlao?utm_content=creditCopyText&amp;utm_medium=referral&amp;utm_source=unsplash" TargetMode="External"/><Relationship Id="rId10" Type="http://schemas.openxmlformats.org/officeDocument/2006/relationships/hyperlink" Target="https://unsplash.com/photos/a-group-of-tents-sitting-on-top-of-a-sidewalk-SZvukTXr0jo?utm_content=creditCopyText&amp;utm_medium=referral&amp;utm_source=unsplash" TargetMode="External"/><Relationship Id="rId4" Type="http://schemas.openxmlformats.org/officeDocument/2006/relationships/hyperlink" Target="https://unsplash.com/photos/woman-in-white-shirt-walking-on-sidewalk-during-daytime-YB0OqkRsXX0?utm_content=creditCopyText&amp;utm_medium=referral&amp;utm_source=unsplash" TargetMode="External"/><Relationship Id="rId9" Type="http://schemas.openxmlformats.org/officeDocument/2006/relationships/image" Target="../media/image16.jpeg"/><Relationship Id="rId14" Type="http://schemas.openxmlformats.org/officeDocument/2006/relationships/hyperlink" Target="https://unsplash.com/@randylaybourne?utm_content=creditCopyText&amp;utm_medium=referral&amp;utm_source=unsplas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unsplash.com/photos/blue-and-white-tent-on-gray-concrete-floor-during-daytime-Flv51Lt6ZG4?utm_content=creditCopyText&amp;utm_medium=referral&amp;utm_source=unsplash" TargetMode="External"/><Relationship Id="rId5" Type="http://schemas.openxmlformats.org/officeDocument/2006/relationships/hyperlink" Target="https://unsplash.com/@gustavo0351?utm_content=creditCopyText&amp;utm_medium=referral&amp;utm_source=unsplash" TargetMode="External"/><Relationship Id="rId4" Type="http://schemas.openxmlformats.org/officeDocument/2006/relationships/hyperlink" Target="https://unsplash.com/photos/blue-and-white-tent-on-gray-concrete-floor-during-daytime-Flv51Lt6ZG4"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hyperlink" Target="https://www.tate.org.uk/art/artworks/nolan-carcase-in-swamp-t06650." TargetMode="External"/><Relationship Id="rId5" Type="http://schemas.openxmlformats.org/officeDocument/2006/relationships/image" Target="../media/image20.jpeg"/><Relationship Id="rId4" Type="http://schemas.openxmlformats.org/officeDocument/2006/relationships/hyperlink" Target="https://digital.nga.gov.au/archive/exhibition/oceantooutback/detail.cfm?irn=46894&amp;viewid=2&amp;mnuid=1.html"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unsplash.com/photos/blue-and-red-abstract-painting-Xx_d26R37E4?utm_content=creditCopyText&amp;utm_medium=referral&amp;utm_source=unsplash" TargetMode="External"/><Relationship Id="rId3" Type="http://schemas.openxmlformats.org/officeDocument/2006/relationships/image" Target="../media/image21.jpeg"/><Relationship Id="rId7" Type="http://schemas.openxmlformats.org/officeDocument/2006/relationships/hyperlink" Target="https://unsplash.com/@steve_j?utm_content=creditCopyText&amp;utm_medium=referral&amp;utm_source=unsplash"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hyperlink" Target="https://unsplash.com/photos/blue-yellow-and-red-abstract-painting-zZPeoLxLRyM?utm_content=creditCopyText&amp;utm_medium=referral&amp;utm_source=unsplash" TargetMode="External"/><Relationship Id="rId4" Type="http://schemas.openxmlformats.org/officeDocument/2006/relationships/hyperlink" Target="https://unsplash.com/@mayur_deshpande?utm_content=creditCopyText&amp;utm_medium=referral&amp;utm_source=unsplash"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commons.wikimedia.org/wiki/File:Musgrave_Park,_Brisbane.jp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commons.wikimedia.org/wiki/File:Musgrave_Park,_Brisbane.jp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hyperlink" Target="https://education.nsw.gov.au/teaching-and-learning/multicultural-education/refugee-students-in-schools" TargetMode="External"/><Relationship Id="rId3" Type="http://schemas.openxmlformats.org/officeDocument/2006/relationships/hyperlink" Target="https://curriculum.nsw.edu.au/learning-areas/english/english-eald-11-12-2024/overview/course#:~:text=12%20Syllabus.-,Text%20requirements,-There%20are%20no" TargetMode="External"/><Relationship Id="rId7" Type="http://schemas.openxmlformats.org/officeDocument/2006/relationships/hyperlink" Target="https://education.nsw.gov.au/teaching-and-learning/multicultural-education/support-in-times-of-crisis/types-of-crises"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education.nsw.gov.au/teaching-and-learning/curriculum/pdhpe/planning-programming-and-assessing-pdhpe-k-12/learning-environment/preventing-public-disclosures#:~:text=Preventing%20public%20disclosures%201%20keeping%20discussions%20global%20rather,someone...%27%205%20maintaining%20a%20professional%20role.%20More%20items" TargetMode="External"/><Relationship Id="rId5" Type="http://schemas.openxmlformats.org/officeDocument/2006/relationships/hyperlink" Target="https://v9.australiancurriculum.edu.au/downloads/general-capabilities" TargetMode="External"/><Relationship Id="rId4" Type="http://schemas.openxmlformats.org/officeDocument/2006/relationships/hyperlink" Target="https://v9.australiancurriculum.edu.au/downloads/general-capabilities#accordion-afa194f119-item-6336db4ee7" TargetMode="External"/><Relationship Id="rId9" Type="http://schemas.openxmlformats.org/officeDocument/2006/relationships/hyperlink" Target="https://education.nsw.gov.au/about-us/education-data-and-research/cese/publications/research-reports/trauma-informed-practice-in-school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hyperlink" Target="https://www.australiancurriculum.edu.au/downloads/general-capabilities#accordion-afa194f119-item-6336db4ee7"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commons.wikimedia.org/wiki/File:Musgrave_Park,_Brisbane.jpg" TargetMode="External"/><Relationship Id="rId12" Type="http://schemas.openxmlformats.org/officeDocument/2006/relationships/hyperlink" Target="https://unsplash.com/photos/green-and-brown-tree-on-green-grass-field-lOT11X89JGA?utm_content=creditCopyText&amp;utm_medium=referral&amp;utm_source=unsplash"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hyperlink" Target="https://curriculum.nsw.edu.au/learning-areas/english/english-eald-11-12-2024/overview" TargetMode="External"/><Relationship Id="rId11" Type="http://schemas.openxmlformats.org/officeDocument/2006/relationships/hyperlink" Target="https://www.google.com/maps/@-27.478734,153.0138593,17z?entry=ttu&amp;g_ep=EgoyMDI1MDQzMC4wIKXMDSoASAFQAw%3D%3D" TargetMode="External"/><Relationship Id="rId5" Type="http://schemas.openxmlformats.org/officeDocument/2006/relationships/hyperlink" Target="https://curriculum.nsw.edu.au/" TargetMode="External"/><Relationship Id="rId10" Type="http://schemas.openxmlformats.org/officeDocument/2006/relationships/hyperlink" Target="https://plus.unsplash.com/premium_photo-1734543942921-a369a46c6a13?q=80&amp;w=1887&amp;auto=format&amp;fit=crop&amp;ixlib=rb-4.1.0&amp;ixid=M3wxMjA3fDB8MHxwaG90by1wYWdlfHx8fGVufDB8fHx8fA%3D%3D"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aitsl.edu.au/docs/default-source/feedback/aitsl-learning-intentions-and-success-criteria-strategy.pdf?sfvrsn=382dec3c_2"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images.unsplash.com/photo-1615237736117-4a21a0dcee92?q=80&amp;w=2236&amp;auto=format&amp;fit=crop&amp;ixlib=rb-4.1.0&amp;ixid=M3wxMjA3fDB8MHxwaG90by1wYWdlfHx8fGVufDB8fHx8fA%3D%3D"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tate.org.uk/art/artworks/nolan-carcase-in-swamp-t06650."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hyperlink" Target="https://digital.nga.gov.au/archive/exhibition/oceantooutback/detail.cfm?irn=46894&amp;viewid=2&amp;mnuid=1.html" TargetMode="External"/><Relationship Id="rId5" Type="http://schemas.openxmlformats.org/officeDocument/2006/relationships/hyperlink" Target="https://curriculum.nsw.edu.au/" TargetMode="External"/><Relationship Id="rId10" Type="http://schemas.openxmlformats.org/officeDocument/2006/relationships/hyperlink" Target="https://unsplash.com/photos/a-tent-in-a-park-EAIKTI2_t_Y"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education.nsw.gov.au/teaching-and-learning/curriculum/explicit-teaching/explicit-teaching-strate"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unsplash.com/" TargetMode="External"/><Relationship Id="rId5" Type="http://schemas.openxmlformats.org/officeDocument/2006/relationships/hyperlink" Target="https://unsplash.com/@claybanks" TargetMode="External"/><Relationship Id="rId4" Type="http://schemas.openxmlformats.org/officeDocument/2006/relationships/hyperlink" Target="https://plus.unsplash.com/premium_photo-1734543942921-a369a46c6a13?q=80&amp;w=1887&amp;auto=format&amp;fit=crop&amp;ixlib=rb-4.1.0&amp;ixid=M3wxMjA3fDB8MHxwaG90by1wYWdlfHx8fGVufDB8fHx8fA%3D%3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commons.wikimedia.org/wiki/File:Musgrave_Park,_Brisbane.jp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unsplash.com/photos/blue-and-white-tent-on-gray-concrete-floor-during-daytime-Flv51Lt6ZG4?utm_content=creditCopyText&amp;utm_medium=referral&amp;utm_source=unsplash" TargetMode="External"/><Relationship Id="rId5" Type="http://schemas.openxmlformats.org/officeDocument/2006/relationships/hyperlink" Target="https://unsplash.com/@frankbouffard?utm_content=creditCopyText&amp;utm_medium=referral&amp;utm_source=unsplash" TargetMode="External"/><Relationship Id="rId4" Type="http://schemas.openxmlformats.org/officeDocument/2006/relationships/hyperlink" Target="https://unsplash.com/photos/balck-corded-headphones-HADKIO0EFXQ"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B307BB-45C4-E39B-FC3C-3A446DA7C71B}"/>
              </a:ext>
            </a:extLst>
          </p:cNvPr>
          <p:cNvSpPr>
            <a:spLocks noGrp="1"/>
          </p:cNvSpPr>
          <p:nvPr>
            <p:ph type="title"/>
          </p:nvPr>
        </p:nvSpPr>
        <p:spPr/>
        <p:txBody>
          <a:bodyPr/>
          <a:lstStyle/>
          <a:p>
            <a:r>
              <a:rPr lang="en-AU" dirty="0"/>
              <a:t>Instructions for use</a:t>
            </a:r>
            <a:endParaRPr lang="en-US" dirty="0"/>
          </a:p>
        </p:txBody>
      </p:sp>
      <p:sp>
        <p:nvSpPr>
          <p:cNvPr id="6" name="Picture Placeholder 6">
            <a:extLst>
              <a:ext uri="{FF2B5EF4-FFF2-40B4-BE49-F238E27FC236}">
                <a16:creationId xmlns:a16="http://schemas.microsoft.com/office/drawing/2014/main" id="{A9E3E321-027F-0181-500D-E7C374C73C7E}"/>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‘Reading to Write’ – Year 11, Term 1.</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File &gt; Save as Google Slides.</a:t>
            </a:r>
          </a:p>
          <a:p>
            <a:pPr marL="456565" lvl="1">
              <a:lnSpc>
                <a:spcPct val="150000"/>
              </a:lnSpc>
            </a:pPr>
            <a:r>
              <a:rPr lang="en-AU" dirty="0">
                <a:solidFill>
                  <a:srgbClr val="22272B"/>
                </a:solidFill>
                <a:latin typeface="+mn-lt"/>
              </a:rPr>
              <a:t>(Note – conversion may cause formatting changes in the slides.)</a:t>
            </a:r>
          </a:p>
        </p:txBody>
      </p:sp>
      <p:sp>
        <p:nvSpPr>
          <p:cNvPr id="3" name="Slide Number Placeholder 2">
            <a:extLst>
              <a:ext uri="{FF2B5EF4-FFF2-40B4-BE49-F238E27FC236}">
                <a16:creationId xmlns:a16="http://schemas.microsoft.com/office/drawing/2014/main" id="{11BD5E60-78B4-BBA7-D01E-C3287063FF7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2671180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04EE-0699-38EC-BF38-7E4375E4F770}"/>
              </a:ext>
            </a:extLst>
          </p:cNvPr>
          <p:cNvSpPr>
            <a:spLocks noGrp="1"/>
          </p:cNvSpPr>
          <p:nvPr>
            <p:ph type="title"/>
          </p:nvPr>
        </p:nvSpPr>
        <p:spPr/>
        <p:txBody>
          <a:bodyPr/>
          <a:lstStyle/>
          <a:p>
            <a:r>
              <a:rPr lang="en-AU" dirty="0"/>
              <a:t>Discussion questions</a:t>
            </a:r>
          </a:p>
        </p:txBody>
      </p:sp>
      <p:sp>
        <p:nvSpPr>
          <p:cNvPr id="5" name="Text Placeholder 4">
            <a:extLst>
              <a:ext uri="{FF2B5EF4-FFF2-40B4-BE49-F238E27FC236}">
                <a16:creationId xmlns:a16="http://schemas.microsoft.com/office/drawing/2014/main" id="{02E5B6AE-E13A-25BE-030E-A91622A933EC}"/>
              </a:ext>
            </a:extLst>
          </p:cNvPr>
          <p:cNvSpPr>
            <a:spLocks noGrp="1"/>
          </p:cNvSpPr>
          <p:nvPr>
            <p:ph type="body" sz="quarter" idx="18"/>
          </p:nvPr>
        </p:nvSpPr>
        <p:spPr/>
        <p:txBody>
          <a:bodyPr/>
          <a:lstStyle/>
          <a:p>
            <a:r>
              <a:rPr lang="en-AU" dirty="0"/>
              <a:t>Class reflection and discussion</a:t>
            </a:r>
          </a:p>
        </p:txBody>
      </p:sp>
      <p:sp>
        <p:nvSpPr>
          <p:cNvPr id="8" name="Content Placeholder 2">
            <a:extLst>
              <a:ext uri="{FF2B5EF4-FFF2-40B4-BE49-F238E27FC236}">
                <a16:creationId xmlns:a16="http://schemas.microsoft.com/office/drawing/2014/main" id="{1212078A-36F7-15BB-8C0A-B900EC5ABB7E}"/>
              </a:ext>
            </a:extLst>
          </p:cNvPr>
          <p:cNvSpPr txBox="1">
            <a:spLocks/>
          </p:cNvSpPr>
          <p:nvPr/>
        </p:nvSpPr>
        <p:spPr>
          <a:xfrm>
            <a:off x="360000" y="1620000"/>
            <a:ext cx="11484000" cy="453600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AU" dirty="0"/>
              <a:t>What connections can you make between the Aboriginal Tent Embassy and the themes in Lillian O'Neill’s text?</a:t>
            </a:r>
          </a:p>
          <a:p>
            <a:pPr marL="342900" indent="-342900">
              <a:buFont typeface="+mj-lt"/>
              <a:buAutoNum type="arabicPeriod"/>
            </a:pPr>
            <a:r>
              <a:rPr lang="en-AU" dirty="0"/>
              <a:t>Why is the setting of the text significant?</a:t>
            </a:r>
          </a:p>
          <a:p>
            <a:pPr marL="342900" indent="-342900">
              <a:buFont typeface="+mj-lt"/>
              <a:buAutoNum type="arabicPeriod"/>
            </a:pPr>
            <a:r>
              <a:rPr lang="en-AU" dirty="0"/>
              <a:t>Why is Musgrave Park a symbol of enduring struggle? How does this support O’Neill’s essay?</a:t>
            </a:r>
          </a:p>
          <a:p>
            <a:endParaRPr lang="en-AU" dirty="0"/>
          </a:p>
        </p:txBody>
      </p:sp>
      <p:sp>
        <p:nvSpPr>
          <p:cNvPr id="4" name="Slide Number Placeholder 3">
            <a:extLst>
              <a:ext uri="{FF2B5EF4-FFF2-40B4-BE49-F238E27FC236}">
                <a16:creationId xmlns:a16="http://schemas.microsoft.com/office/drawing/2014/main" id="{47DDC36F-ED7A-215E-5E1F-9C5CC1BD9A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280312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39B34-9840-98D4-BB2F-D6C4D6FCE18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73E32A2-A3A5-1F05-1186-4BE9A5B0BCDE}"/>
              </a:ext>
            </a:extLst>
          </p:cNvPr>
          <p:cNvSpPr>
            <a:spLocks noGrp="1"/>
          </p:cNvSpPr>
          <p:nvPr>
            <p:ph type="ctrTitle"/>
          </p:nvPr>
        </p:nvSpPr>
        <p:spPr/>
        <p:txBody>
          <a:bodyPr/>
          <a:lstStyle/>
          <a:p>
            <a:r>
              <a:rPr lang="en-AU" dirty="0">
                <a:latin typeface="+mj-lt"/>
              </a:rPr>
              <a:t>Phase 3b, sequence 2 – building the field for Core text 2</a:t>
            </a:r>
          </a:p>
        </p:txBody>
      </p:sp>
      <p:pic>
        <p:nvPicPr>
          <p:cNvPr id="10" name="Picture Placeholder 12">
            <a:extLst>
              <a:ext uri="{FF2B5EF4-FFF2-40B4-BE49-F238E27FC236}">
                <a16:creationId xmlns:a16="http://schemas.microsoft.com/office/drawing/2014/main" id="{58025B6C-7E69-2269-2C6F-AA76EDF817E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2309" r="22309"/>
          <a:stretch>
            <a:fillRect/>
          </a:stretch>
        </p:blipFill>
        <p:spPr>
          <a:xfrm>
            <a:off x="7128000" y="0"/>
            <a:ext cx="5064000" cy="6858000"/>
          </a:xfrm>
          <a:prstGeom prst="rect">
            <a:avLst/>
          </a:prstGeom>
        </p:spPr>
      </p:pic>
      <p:sp>
        <p:nvSpPr>
          <p:cNvPr id="11" name="Text Placeholder 5">
            <a:extLst>
              <a:ext uri="{FF2B5EF4-FFF2-40B4-BE49-F238E27FC236}">
                <a16:creationId xmlns:a16="http://schemas.microsoft.com/office/drawing/2014/main" id="{AA07FEA8-8E5F-8E0D-5D4B-A1179F3F624B}"/>
              </a:ext>
              <a:ext uri="{C183D7F6-B498-43B3-948B-1728B52AA6E4}">
                <adec:decorative xmlns:adec="http://schemas.microsoft.com/office/drawing/2017/decorative" val="1"/>
              </a:ext>
            </a:extLst>
          </p:cNvPr>
          <p:cNvSpPr txBox="1">
            <a:spLocks/>
          </p:cNvSpPr>
          <p:nvPr/>
        </p:nvSpPr>
        <p:spPr>
          <a:xfrm>
            <a:off x="7412477" y="6420677"/>
            <a:ext cx="4616286" cy="287413"/>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i="1" dirty="0">
                <a:solidFill>
                  <a:srgbClr val="002664"/>
                </a:solidFill>
                <a:latin typeface="Arial"/>
                <a:cs typeface="Arial"/>
                <a:hlinkClick r:id="rId4"/>
              </a:rPr>
              <a:t>Musgrave Park, Brisbane</a:t>
            </a:r>
            <a:r>
              <a:rPr lang="en-AU" sz="1100" dirty="0">
                <a:solidFill>
                  <a:srgbClr val="002664"/>
                </a:solidFill>
                <a:latin typeface="Arial"/>
                <a:cs typeface="Arial"/>
                <a:hlinkClick r:id="rId4"/>
              </a:rPr>
              <a:t> photo</a:t>
            </a:r>
            <a:r>
              <a:rPr lang="en-AU" sz="1100" dirty="0">
                <a:solidFill>
                  <a:srgbClr val="002664"/>
                </a:solidFill>
                <a:latin typeface="Arial"/>
                <a:cs typeface="Arial"/>
              </a:rPr>
              <a:t> by Rae Allen on Wikimedia commons</a:t>
            </a:r>
            <a:endParaRPr lang="en-AU" sz="1100" dirty="0">
              <a:solidFill>
                <a:srgbClr val="000000"/>
              </a:solidFill>
              <a:latin typeface="Arial"/>
              <a:cs typeface="Arial"/>
            </a:endParaRPr>
          </a:p>
        </p:txBody>
      </p:sp>
    </p:spTree>
    <p:extLst>
      <p:ext uri="{BB962C8B-B14F-4D97-AF65-F5344CB8AC3E}">
        <p14:creationId xmlns:p14="http://schemas.microsoft.com/office/powerpoint/2010/main" val="353905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Connecting learning</a:t>
            </a:r>
          </a:p>
        </p:txBody>
      </p:sp>
    </p:spTree>
    <p:extLst>
      <p:ext uri="{BB962C8B-B14F-4D97-AF65-F5344CB8AC3E}">
        <p14:creationId xmlns:p14="http://schemas.microsoft.com/office/powerpoint/2010/main" val="134006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D950-9BFC-3F98-9B8D-26A317D9DDDA}"/>
              </a:ext>
            </a:extLst>
          </p:cNvPr>
          <p:cNvSpPr>
            <a:spLocks noGrp="1"/>
          </p:cNvSpPr>
          <p:nvPr>
            <p:ph type="title"/>
          </p:nvPr>
        </p:nvSpPr>
        <p:spPr/>
        <p:txBody>
          <a:bodyPr anchor="t">
            <a:normAutofit/>
          </a:bodyPr>
          <a:lstStyle/>
          <a:p>
            <a:r>
              <a:rPr lang="en-AU" dirty="0"/>
              <a:t>Setting (1)</a:t>
            </a:r>
          </a:p>
        </p:txBody>
      </p:sp>
      <p:sp>
        <p:nvSpPr>
          <p:cNvPr id="5" name="Text Placeholder 4">
            <a:extLst>
              <a:ext uri="{FF2B5EF4-FFF2-40B4-BE49-F238E27FC236}">
                <a16:creationId xmlns:a16="http://schemas.microsoft.com/office/drawing/2014/main" id="{56E5A48F-089C-7EF6-2635-D52EC92401D9}"/>
              </a:ext>
            </a:extLst>
          </p:cNvPr>
          <p:cNvSpPr>
            <a:spLocks noGrp="1"/>
          </p:cNvSpPr>
          <p:nvPr>
            <p:ph type="body" sz="quarter" idx="18"/>
          </p:nvPr>
        </p:nvSpPr>
        <p:spPr/>
        <p:txBody>
          <a:bodyPr anchor="b">
            <a:noAutofit/>
          </a:bodyPr>
          <a:lstStyle/>
          <a:p>
            <a:pPr>
              <a:lnSpc>
                <a:spcPct val="140000"/>
              </a:lnSpc>
            </a:pPr>
            <a:r>
              <a:rPr lang="en-AU" dirty="0"/>
              <a:t>Brisbane, Queensland</a:t>
            </a:r>
          </a:p>
        </p:txBody>
      </p:sp>
      <p:sp>
        <p:nvSpPr>
          <p:cNvPr id="3" name="Content Placeholder 2">
            <a:extLst>
              <a:ext uri="{FF2B5EF4-FFF2-40B4-BE49-F238E27FC236}">
                <a16:creationId xmlns:a16="http://schemas.microsoft.com/office/drawing/2014/main" id="{CD4A20AF-78CA-923E-2697-6E8BD9134D47}"/>
              </a:ext>
            </a:extLst>
          </p:cNvPr>
          <p:cNvSpPr txBox="1">
            <a:spLocks/>
          </p:cNvSpPr>
          <p:nvPr/>
        </p:nvSpPr>
        <p:spPr>
          <a:xfrm>
            <a:off x="270804" y="1855322"/>
            <a:ext cx="5625500" cy="182919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Brisbane is the capital city of Queensland, located on the east coast of Australia </a:t>
            </a:r>
          </a:p>
          <a:p>
            <a:pPr marL="285750" indent="-285750">
              <a:buFont typeface="Arial" panose="020B0604020202020204" pitchFamily="34" charset="0"/>
              <a:buChar char="•"/>
            </a:pPr>
            <a:r>
              <a:rPr lang="en-AU" dirty="0"/>
              <a:t>The city has a subtropical climate and is built around the Brisbane River.</a:t>
            </a:r>
            <a:endParaRPr lang="en-US" dirty="0"/>
          </a:p>
          <a:p>
            <a:pPr marL="285750" indent="-285750">
              <a:buFont typeface="Arial" panose="020B0604020202020204" pitchFamily="34" charset="0"/>
              <a:buChar char="•"/>
            </a:pPr>
            <a:r>
              <a:rPr lang="en-US" dirty="0"/>
              <a:t>Musgrave Park is a public park located in South Brisbane, close to the city center. </a:t>
            </a:r>
          </a:p>
        </p:txBody>
      </p:sp>
      <p:sp>
        <p:nvSpPr>
          <p:cNvPr id="18" name="Slide Number Placeholder 3">
            <a:extLst>
              <a:ext uri="{FF2B5EF4-FFF2-40B4-BE49-F238E27FC236}">
                <a16:creationId xmlns:a16="http://schemas.microsoft.com/office/drawing/2014/main" id="{39B500A8-C9D5-5C40-7DF7-6D00BE314934}"/>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13</a:t>
            </a:fld>
            <a:endParaRPr lang="en-AU"/>
          </a:p>
        </p:txBody>
      </p:sp>
      <p:pic>
        <p:nvPicPr>
          <p:cNvPr id="6" name="Picture 5">
            <a:extLst>
              <a:ext uri="{FF2B5EF4-FFF2-40B4-BE49-F238E27FC236}">
                <a16:creationId xmlns:a16="http://schemas.microsoft.com/office/drawing/2014/main" id="{A8A86CA3-93AE-375E-FE8F-248ECC94DDF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05948" y="513744"/>
            <a:ext cx="3577540" cy="2683155"/>
          </a:xfrm>
          <a:prstGeom prst="rect">
            <a:avLst/>
          </a:prstGeom>
        </p:spPr>
      </p:pic>
      <p:sp>
        <p:nvSpPr>
          <p:cNvPr id="7" name="TextBox 10">
            <a:extLst>
              <a:ext uri="{FF2B5EF4-FFF2-40B4-BE49-F238E27FC236}">
                <a16:creationId xmlns:a16="http://schemas.microsoft.com/office/drawing/2014/main" id="{9EFA433E-6B8C-FFAD-A5FA-97AAC9B002E9}"/>
              </a:ext>
              <a:ext uri="{C183D7F6-B498-43B3-948B-1728B52AA6E4}">
                <adec:decorative xmlns:adec="http://schemas.microsoft.com/office/drawing/2017/decorative" val="1"/>
              </a:ext>
            </a:extLst>
          </p:cNvPr>
          <p:cNvSpPr txBox="1"/>
          <p:nvPr/>
        </p:nvSpPr>
        <p:spPr>
          <a:xfrm>
            <a:off x="5650096" y="3262849"/>
            <a:ext cx="5064000" cy="400110"/>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AU" sz="1000" b="0" i="1" strike="noStrike" dirty="0">
                <a:solidFill>
                  <a:srgbClr val="002664"/>
                </a:solidFill>
                <a:effectLst/>
                <a:latin typeface="Arial"/>
                <a:cs typeface="Arial"/>
                <a:hlinkClick r:id="rId4"/>
              </a:rPr>
              <a:t>Brisbane River at Sunrise </a:t>
            </a:r>
            <a:r>
              <a:rPr lang="en-AU" sz="1000" b="0" i="0" dirty="0">
                <a:solidFill>
                  <a:srgbClr val="002664"/>
                </a:solidFill>
                <a:effectLst/>
                <a:latin typeface="Arial"/>
                <a:cs typeface="Arial"/>
              </a:rPr>
              <a:t>by </a:t>
            </a:r>
            <a:r>
              <a:rPr lang="en-AU" sz="1000" dirty="0">
                <a:solidFill>
                  <a:srgbClr val="002664"/>
                </a:solidFill>
                <a:latin typeface="Arial"/>
                <a:cs typeface="Arial"/>
              </a:rPr>
              <a:t>King Elliot </a:t>
            </a:r>
            <a:r>
              <a:rPr lang="en-AU" sz="1000" b="0" i="0" dirty="0">
                <a:solidFill>
                  <a:srgbClr val="002664"/>
                </a:solidFill>
                <a:effectLst/>
                <a:latin typeface="Arial"/>
                <a:cs typeface="Arial"/>
              </a:rPr>
              <a:t>on Wikimedia commons</a:t>
            </a:r>
            <a:endParaRPr lang="en-AU" sz="1000" dirty="0">
              <a:solidFill>
                <a:srgbClr val="000000"/>
              </a:solidFill>
              <a:latin typeface="Arial"/>
              <a:cs typeface="Arial"/>
            </a:endParaRPr>
          </a:p>
          <a:p>
            <a:pPr algn="r"/>
            <a:endParaRPr lang="en-AU" sz="1000" dirty="0">
              <a:solidFill>
                <a:srgbClr val="002664"/>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D613575-C60E-24FF-98EA-874FFE45D059}"/>
              </a:ext>
              <a:ext uri="{C183D7F6-B498-43B3-948B-1728B52AA6E4}">
                <adec:decorative xmlns:adec="http://schemas.microsoft.com/office/drawing/2017/decorative" val="1"/>
              </a:ext>
            </a:extLst>
          </p:cNvPr>
          <p:cNvPicPr>
            <a:picLocks noChangeAspect="1"/>
          </p:cNvPicPr>
          <p:nvPr/>
        </p:nvPicPr>
        <p:blipFill>
          <a:blip r:embed="rId5"/>
          <a:srcRect t="3033" b="12432"/>
          <a:stretch>
            <a:fillRect/>
          </a:stretch>
        </p:blipFill>
        <p:spPr>
          <a:xfrm>
            <a:off x="7005947" y="3728909"/>
            <a:ext cx="3577539" cy="2683155"/>
          </a:xfrm>
          <a:prstGeom prst="rect">
            <a:avLst/>
          </a:prstGeom>
        </p:spPr>
      </p:pic>
    </p:spTree>
    <p:extLst>
      <p:ext uri="{BB962C8B-B14F-4D97-AF65-F5344CB8AC3E}">
        <p14:creationId xmlns:p14="http://schemas.microsoft.com/office/powerpoint/2010/main" val="296850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F14C8-A53C-3053-954A-995A86565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02C023-401D-74EF-B367-82B60DB94732}"/>
              </a:ext>
            </a:extLst>
          </p:cNvPr>
          <p:cNvSpPr>
            <a:spLocks noGrp="1"/>
          </p:cNvSpPr>
          <p:nvPr>
            <p:ph type="title"/>
          </p:nvPr>
        </p:nvSpPr>
        <p:spPr/>
        <p:txBody>
          <a:bodyPr anchor="t">
            <a:normAutofit/>
          </a:bodyPr>
          <a:lstStyle/>
          <a:p>
            <a:r>
              <a:rPr lang="en-AU" dirty="0"/>
              <a:t>Setting (2)</a:t>
            </a:r>
          </a:p>
        </p:txBody>
      </p:sp>
      <p:sp>
        <p:nvSpPr>
          <p:cNvPr id="5" name="Text Placeholder 4">
            <a:extLst>
              <a:ext uri="{FF2B5EF4-FFF2-40B4-BE49-F238E27FC236}">
                <a16:creationId xmlns:a16="http://schemas.microsoft.com/office/drawing/2014/main" id="{787D013C-6295-B283-A47D-D063F3AA9F8D}"/>
              </a:ext>
            </a:extLst>
          </p:cNvPr>
          <p:cNvSpPr>
            <a:spLocks noGrp="1"/>
          </p:cNvSpPr>
          <p:nvPr>
            <p:ph type="body" sz="quarter" idx="18"/>
          </p:nvPr>
        </p:nvSpPr>
        <p:spPr/>
        <p:txBody>
          <a:bodyPr anchor="b">
            <a:noAutofit/>
          </a:bodyPr>
          <a:lstStyle/>
          <a:p>
            <a:pPr>
              <a:lnSpc>
                <a:spcPct val="140000"/>
              </a:lnSpc>
            </a:pPr>
            <a:r>
              <a:rPr lang="en-AU" dirty="0"/>
              <a:t>Musgrave Park</a:t>
            </a:r>
          </a:p>
        </p:txBody>
      </p:sp>
      <p:sp>
        <p:nvSpPr>
          <p:cNvPr id="11" name="Content Placeholder 2">
            <a:extLst>
              <a:ext uri="{FF2B5EF4-FFF2-40B4-BE49-F238E27FC236}">
                <a16:creationId xmlns:a16="http://schemas.microsoft.com/office/drawing/2014/main" id="{CD5B58E8-DDBC-C427-E9F2-EE9D61F7C186}"/>
              </a:ext>
            </a:extLst>
          </p:cNvPr>
          <p:cNvSpPr txBox="1">
            <a:spLocks/>
          </p:cNvSpPr>
          <p:nvPr/>
        </p:nvSpPr>
        <p:spPr>
          <a:xfrm>
            <a:off x="360000" y="1620000"/>
            <a:ext cx="5558791" cy="453600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800"/>
              </a:spcAft>
              <a:buFont typeface="Arial" panose="020B0604020202020204" pitchFamily="34" charset="0"/>
              <a:buChar char="•"/>
            </a:pPr>
            <a:r>
              <a:rPr lang="en-AU" dirty="0"/>
              <a:t>Musgrave Park is located on the traditional lands of the </a:t>
            </a:r>
            <a:r>
              <a:rPr lang="en-AU" dirty="0" err="1"/>
              <a:t>Jagera</a:t>
            </a:r>
            <a:r>
              <a:rPr lang="en-AU" dirty="0"/>
              <a:t> (</a:t>
            </a:r>
            <a:r>
              <a:rPr lang="en-AU" dirty="0" err="1"/>
              <a:t>Yaggera</a:t>
            </a:r>
            <a:r>
              <a:rPr lang="en-AU" dirty="0"/>
              <a:t>) people, of Meanjin country.</a:t>
            </a:r>
          </a:p>
          <a:p>
            <a:pPr marL="285750" indent="-285750">
              <a:spcAft>
                <a:spcPts val="800"/>
              </a:spcAft>
              <a:buFont typeface="Arial" panose="020B0604020202020204" pitchFamily="34" charset="0"/>
              <a:buChar char="•"/>
            </a:pPr>
            <a:r>
              <a:rPr lang="en-AU" dirty="0">
                <a:latin typeface="+mj-lt"/>
              </a:rPr>
              <a:t>The region of South Brisbane, including Musgrave Park is culturally significant to Aboriginal communities and was frequently used as a meeting place.</a:t>
            </a:r>
          </a:p>
          <a:p>
            <a:pPr marL="285750" indent="-285750">
              <a:spcAft>
                <a:spcPts val="800"/>
              </a:spcAft>
              <a:buFont typeface="Arial" panose="020B0604020202020204" pitchFamily="34" charset="0"/>
              <a:buChar char="•"/>
            </a:pPr>
            <a:r>
              <a:rPr lang="en-AU" dirty="0">
                <a:latin typeface="+mj-lt"/>
              </a:rPr>
              <a:t>It has been the location of several significant Aboriginal protests, land claims and tent cities since 1982. </a:t>
            </a:r>
            <a:r>
              <a:rPr lang="en-US" dirty="0">
                <a:latin typeface="+mj-lt"/>
              </a:rPr>
              <a:t> </a:t>
            </a:r>
          </a:p>
        </p:txBody>
      </p:sp>
      <p:pic>
        <p:nvPicPr>
          <p:cNvPr id="12" name="Picture Placeholder 14">
            <a:extLst>
              <a:ext uri="{FF2B5EF4-FFF2-40B4-BE49-F238E27FC236}">
                <a16:creationId xmlns:a16="http://schemas.microsoft.com/office/drawing/2014/main" id="{58A22766-8F62-9F32-BCAD-D1B4709EBC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3079" r="3079" b="6209"/>
          <a:stretch>
            <a:fillRect/>
          </a:stretch>
        </p:blipFill>
        <p:spPr>
          <a:xfrm>
            <a:off x="6167438" y="1620000"/>
            <a:ext cx="5676900" cy="4254333"/>
          </a:xfrm>
          <a:prstGeom prst="rect">
            <a:avLst/>
          </a:prstGeom>
        </p:spPr>
      </p:pic>
      <p:sp>
        <p:nvSpPr>
          <p:cNvPr id="18" name="Slide Number Placeholder 3">
            <a:extLst>
              <a:ext uri="{FF2B5EF4-FFF2-40B4-BE49-F238E27FC236}">
                <a16:creationId xmlns:a16="http://schemas.microsoft.com/office/drawing/2014/main" id="{3F1E4BD9-6F59-C987-026F-6CB819857E25}"/>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14</a:t>
            </a:fld>
            <a:endParaRPr lang="en-AU"/>
          </a:p>
        </p:txBody>
      </p:sp>
      <p:sp>
        <p:nvSpPr>
          <p:cNvPr id="4" name="Slide Number Placeholder 3" hidden="1">
            <a:extLst>
              <a:ext uri="{FF2B5EF4-FFF2-40B4-BE49-F238E27FC236}">
                <a16:creationId xmlns:a16="http://schemas.microsoft.com/office/drawing/2014/main" id="{34FA3210-FA46-8EDC-746E-CB3597E47226}"/>
              </a:ext>
            </a:extLst>
          </p:cNvPr>
          <p:cNvSpPr>
            <a:spLocks noGrp="1"/>
          </p:cNvSpPr>
          <p:nvPr>
            <p:ph type="sldNum" sz="quarter" idx="4294967295"/>
          </p:nvPr>
        </p:nvSpPr>
        <p:spPr>
          <a:xfrm>
            <a:off x="11471275" y="6516688"/>
            <a:ext cx="720725" cy="179387"/>
          </a:xfrm>
        </p:spPr>
        <p:txBody>
          <a:bodyPr/>
          <a:lstStyle/>
          <a:p>
            <a:pPr>
              <a:spcAft>
                <a:spcPts val="600"/>
              </a:spcAft>
            </a:pPr>
            <a:fld id="{10A01DC5-1685-4615-8240-15192985C6A2}" type="slidenum">
              <a:rPr lang="en-AU" smtClean="0"/>
              <a:pPr>
                <a:spcAft>
                  <a:spcPts val="600"/>
                </a:spcAft>
              </a:pPr>
              <a:t>14</a:t>
            </a:fld>
            <a:endParaRPr lang="en-AU"/>
          </a:p>
        </p:txBody>
      </p:sp>
      <p:sp>
        <p:nvSpPr>
          <p:cNvPr id="13" name="TextBox 10">
            <a:extLst>
              <a:ext uri="{FF2B5EF4-FFF2-40B4-BE49-F238E27FC236}">
                <a16:creationId xmlns:a16="http://schemas.microsoft.com/office/drawing/2014/main" id="{1097945C-9C31-126C-7A74-9F7B868EB4BA}"/>
              </a:ext>
              <a:ext uri="{C183D7F6-B498-43B3-948B-1728B52AA6E4}">
                <adec:decorative xmlns:adec="http://schemas.microsoft.com/office/drawing/2017/decorative" val="1"/>
              </a:ext>
            </a:extLst>
          </p:cNvPr>
          <p:cNvSpPr txBox="1"/>
          <p:nvPr/>
        </p:nvSpPr>
        <p:spPr>
          <a:xfrm>
            <a:off x="6779998" y="5964334"/>
            <a:ext cx="5064000" cy="461665"/>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AU" sz="1200" b="0" i="1" strike="noStrike" dirty="0">
                <a:solidFill>
                  <a:srgbClr val="002664"/>
                </a:solidFill>
                <a:effectLst/>
                <a:latin typeface="Arial"/>
                <a:cs typeface="Arial"/>
                <a:hlinkClick r:id="rId4"/>
              </a:rPr>
              <a:t>Musgrave Park, Brisbane</a:t>
            </a:r>
            <a:r>
              <a:rPr lang="en-AU" sz="1200" b="0" i="0" strike="noStrike" dirty="0">
                <a:solidFill>
                  <a:srgbClr val="002664"/>
                </a:solidFill>
                <a:effectLst/>
                <a:latin typeface="Arial"/>
                <a:cs typeface="Arial"/>
                <a:hlinkClick r:id="rId4"/>
              </a:rPr>
              <a:t> photo</a:t>
            </a:r>
            <a:r>
              <a:rPr lang="en-AU" sz="1200" b="0" i="0" dirty="0">
                <a:solidFill>
                  <a:srgbClr val="002664"/>
                </a:solidFill>
                <a:effectLst/>
                <a:latin typeface="Arial"/>
                <a:cs typeface="Arial"/>
              </a:rPr>
              <a:t> by Rae Allen on Wikimedia commons</a:t>
            </a:r>
            <a:endParaRPr lang="en-AU" sz="1200" dirty="0">
              <a:solidFill>
                <a:srgbClr val="000000"/>
              </a:solidFill>
              <a:latin typeface="Arial"/>
              <a:cs typeface="Arial"/>
            </a:endParaRPr>
          </a:p>
          <a:p>
            <a:pPr algn="r"/>
            <a:endParaRPr lang="en-AU" sz="1200" dirty="0">
              <a:solidFill>
                <a:srgbClr val="0026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31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Chunking and sequencing learning</a:t>
            </a:r>
          </a:p>
        </p:txBody>
      </p:sp>
    </p:spTree>
    <p:extLst>
      <p:ext uri="{BB962C8B-B14F-4D97-AF65-F5344CB8AC3E}">
        <p14:creationId xmlns:p14="http://schemas.microsoft.com/office/powerpoint/2010/main" val="397598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924B14-2ECF-D1B3-E892-41C9812974DB}"/>
              </a:ext>
            </a:extLst>
          </p:cNvPr>
          <p:cNvSpPr>
            <a:spLocks noGrp="1"/>
          </p:cNvSpPr>
          <p:nvPr>
            <p:ph type="title"/>
          </p:nvPr>
        </p:nvSpPr>
        <p:spPr/>
        <p:txBody>
          <a:bodyPr/>
          <a:lstStyle/>
          <a:p>
            <a:r>
              <a:rPr lang="en-AU" dirty="0"/>
              <a:t>Visuals for quick write (1)</a:t>
            </a:r>
          </a:p>
        </p:txBody>
      </p:sp>
      <p:sp>
        <p:nvSpPr>
          <p:cNvPr id="4" name="Text Placeholder 3">
            <a:extLst>
              <a:ext uri="{FF2B5EF4-FFF2-40B4-BE49-F238E27FC236}">
                <a16:creationId xmlns:a16="http://schemas.microsoft.com/office/drawing/2014/main" id="{0AE4DE8E-7837-D98F-5329-957AFBE0A31D}"/>
              </a:ext>
            </a:extLst>
          </p:cNvPr>
          <p:cNvSpPr>
            <a:spLocks noGrp="1"/>
          </p:cNvSpPr>
          <p:nvPr>
            <p:ph type="body" sz="quarter" idx="18"/>
          </p:nvPr>
        </p:nvSpPr>
        <p:spPr/>
        <p:txBody>
          <a:bodyPr/>
          <a:lstStyle/>
          <a:p>
            <a:r>
              <a:rPr lang="en-AU" sz="1800" dirty="0"/>
              <a:t>Moreton Bay Fig</a:t>
            </a:r>
          </a:p>
        </p:txBody>
      </p:sp>
      <p:pic>
        <p:nvPicPr>
          <p:cNvPr id="5" name="Picture 4">
            <a:extLst>
              <a:ext uri="{FF2B5EF4-FFF2-40B4-BE49-F238E27FC236}">
                <a16:creationId xmlns:a16="http://schemas.microsoft.com/office/drawing/2014/main" id="{011C5FE8-AA55-AEF6-D20B-597F3A87DA9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r="4720" b="4693"/>
          <a:stretch/>
        </p:blipFill>
        <p:spPr>
          <a:xfrm>
            <a:off x="360000" y="1651566"/>
            <a:ext cx="7273252" cy="4025666"/>
          </a:xfrm>
          <a:prstGeom prst="rect">
            <a:avLst/>
          </a:prstGeom>
        </p:spPr>
      </p:pic>
      <p:sp>
        <p:nvSpPr>
          <p:cNvPr id="6" name="TextBox 10">
            <a:extLst>
              <a:ext uri="{FF2B5EF4-FFF2-40B4-BE49-F238E27FC236}">
                <a16:creationId xmlns:a16="http://schemas.microsoft.com/office/drawing/2014/main" id="{E0A568E1-BE6C-B531-F833-B0B118DFD3D4}"/>
              </a:ext>
              <a:ext uri="{C183D7F6-B498-43B3-948B-1728B52AA6E4}">
                <adec:decorative xmlns:adec="http://schemas.microsoft.com/office/drawing/2017/decorative" val="1"/>
              </a:ext>
            </a:extLst>
          </p:cNvPr>
          <p:cNvSpPr txBox="1"/>
          <p:nvPr/>
        </p:nvSpPr>
        <p:spPr>
          <a:xfrm>
            <a:off x="336000" y="5759264"/>
            <a:ext cx="5064000" cy="276999"/>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200" b="0" strike="noStrike" dirty="0">
                <a:solidFill>
                  <a:srgbClr val="002664"/>
                </a:solidFill>
                <a:effectLst/>
                <a:latin typeface="Arial"/>
                <a:cs typeface="Arial"/>
                <a:hlinkClick r:id="rId5"/>
              </a:rPr>
              <a:t>Moreton Bay Fig Tree </a:t>
            </a:r>
            <a:r>
              <a:rPr lang="en-AU" sz="1200" b="0" strike="noStrike" dirty="0">
                <a:solidFill>
                  <a:srgbClr val="002664"/>
                </a:solidFill>
                <a:effectLst/>
                <a:latin typeface="Arial"/>
                <a:cs typeface="Arial"/>
              </a:rPr>
              <a:t>photo </a:t>
            </a:r>
            <a:r>
              <a:rPr lang="en-AU" sz="1200" b="0" i="0" dirty="0">
                <a:solidFill>
                  <a:srgbClr val="002664"/>
                </a:solidFill>
                <a:effectLst/>
                <a:latin typeface="Arial"/>
                <a:cs typeface="Arial"/>
              </a:rPr>
              <a:t>by </a:t>
            </a:r>
            <a:r>
              <a:rPr lang="en-AU" sz="1200" b="0" i="0" dirty="0">
                <a:solidFill>
                  <a:srgbClr val="002664"/>
                </a:solidFill>
                <a:effectLst/>
                <a:latin typeface="Arial"/>
                <a:cs typeface="Arial"/>
                <a:hlinkClick r:id="rId6"/>
              </a:rPr>
              <a:t>Michael</a:t>
            </a:r>
            <a:r>
              <a:rPr lang="en-AU" sz="1200" b="0" i="0" dirty="0">
                <a:solidFill>
                  <a:srgbClr val="002664"/>
                </a:solidFill>
                <a:effectLst/>
                <a:latin typeface="Arial"/>
                <a:cs typeface="Arial"/>
              </a:rPr>
              <a:t> on </a:t>
            </a:r>
            <a:r>
              <a:rPr lang="en-AU" sz="1200" b="0" i="0" dirty="0" err="1">
                <a:solidFill>
                  <a:srgbClr val="002664"/>
                </a:solidFill>
                <a:effectLst/>
                <a:latin typeface="Arial"/>
                <a:cs typeface="Arial"/>
                <a:hlinkClick r:id="rId5"/>
              </a:rPr>
              <a:t>Unsplash</a:t>
            </a:r>
            <a:endParaRPr lang="en-AU" sz="1200" dirty="0">
              <a:solidFill>
                <a:srgbClr val="000000"/>
              </a:solidFill>
              <a:latin typeface="Arial"/>
              <a:cs typeface="Arial"/>
            </a:endParaRPr>
          </a:p>
        </p:txBody>
      </p:sp>
      <p:pic>
        <p:nvPicPr>
          <p:cNvPr id="9" name="Picture 8">
            <a:extLst>
              <a:ext uri="{FF2B5EF4-FFF2-40B4-BE49-F238E27FC236}">
                <a16:creationId xmlns:a16="http://schemas.microsoft.com/office/drawing/2014/main" id="{C4B2D2D1-C42C-53D9-D139-9F10B4467E4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5337" y="1651566"/>
            <a:ext cx="3416834" cy="2562626"/>
          </a:xfrm>
          <a:prstGeom prst="rect">
            <a:avLst/>
          </a:prstGeom>
        </p:spPr>
      </p:pic>
      <p:sp>
        <p:nvSpPr>
          <p:cNvPr id="10" name="TextBox 10" descr="Splendid Moreton Bay photo by RubyGoes on Wikimedia commons&#10;">
            <a:extLst>
              <a:ext uri="{FF2B5EF4-FFF2-40B4-BE49-F238E27FC236}">
                <a16:creationId xmlns:a16="http://schemas.microsoft.com/office/drawing/2014/main" id="{71EF38B7-74A5-E42B-7607-8AAF6CD269CB}"/>
              </a:ext>
            </a:extLst>
          </p:cNvPr>
          <p:cNvSpPr txBox="1"/>
          <p:nvPr/>
        </p:nvSpPr>
        <p:spPr>
          <a:xfrm>
            <a:off x="7907990" y="4214192"/>
            <a:ext cx="3576010" cy="461665"/>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200" b="0" strike="noStrike" dirty="0">
                <a:solidFill>
                  <a:srgbClr val="002664"/>
                </a:solidFill>
                <a:effectLst/>
                <a:latin typeface="Arial"/>
                <a:cs typeface="Arial"/>
                <a:hlinkClick r:id="rId8"/>
              </a:rPr>
              <a:t>Splendid Moreton Bay </a:t>
            </a:r>
            <a:r>
              <a:rPr lang="en-AU" sz="1200" b="0" strike="noStrike" dirty="0">
                <a:solidFill>
                  <a:srgbClr val="002664"/>
                </a:solidFill>
                <a:effectLst/>
                <a:latin typeface="Arial"/>
                <a:cs typeface="Arial"/>
              </a:rPr>
              <a:t>photo </a:t>
            </a:r>
            <a:r>
              <a:rPr lang="en-AU" sz="1200" strike="noStrike" dirty="0">
                <a:solidFill>
                  <a:srgbClr val="002664"/>
                </a:solidFill>
                <a:latin typeface="Arial"/>
                <a:cs typeface="Arial"/>
              </a:rPr>
              <a:t>by </a:t>
            </a:r>
            <a:r>
              <a:rPr lang="en-AU" sz="1200" strike="noStrike" dirty="0">
                <a:solidFill>
                  <a:srgbClr val="002664"/>
                </a:solidFill>
                <a:latin typeface="Arial"/>
                <a:cs typeface="Arial"/>
                <a:hlinkClick r:id="rId9"/>
              </a:rPr>
              <a:t>RubyGoes</a:t>
            </a:r>
            <a:r>
              <a:rPr lang="en-AU" sz="1200" strike="noStrike" dirty="0">
                <a:solidFill>
                  <a:srgbClr val="002664"/>
                </a:solidFill>
                <a:latin typeface="Arial"/>
                <a:cs typeface="Arial"/>
              </a:rPr>
              <a:t> </a:t>
            </a:r>
            <a:r>
              <a:rPr lang="en-AU" sz="1200" b="0" i="0" dirty="0">
                <a:solidFill>
                  <a:srgbClr val="002664"/>
                </a:solidFill>
                <a:effectLst/>
                <a:latin typeface="Arial"/>
                <a:cs typeface="Arial"/>
              </a:rPr>
              <a:t>on Wikimedia commons</a:t>
            </a:r>
            <a:endParaRPr lang="en-AU" sz="1200" dirty="0">
              <a:solidFill>
                <a:srgbClr val="000000"/>
              </a:solidFill>
              <a:latin typeface="Arial"/>
              <a:cs typeface="Arial"/>
            </a:endParaRPr>
          </a:p>
        </p:txBody>
      </p:sp>
      <p:pic>
        <p:nvPicPr>
          <p:cNvPr id="11" name="Online Media 16">
            <a:hlinkClick r:id="" action="ppaction://media"/>
            <a:extLst>
              <a:ext uri="{FF2B5EF4-FFF2-40B4-BE49-F238E27FC236}">
                <a16:creationId xmlns:a16="http://schemas.microsoft.com/office/drawing/2014/main" id="{2E6FA0AF-CFBD-3190-7D78-0990C8B32E49}"/>
              </a:ext>
              <a:ext uri="{C183D7F6-B498-43B3-948B-1728B52AA6E4}">
                <adec:decorative xmlns:adec="http://schemas.microsoft.com/office/drawing/2017/decorative" val="1"/>
              </a:ext>
            </a:extLst>
          </p:cNvPr>
          <p:cNvPicPr>
            <a:picLocks noRot="1" noChangeAspect="1"/>
          </p:cNvPicPr>
          <p:nvPr>
            <a:videoFile r:link="rId1"/>
          </p:nvPr>
        </p:nvPicPr>
        <p:blipFill>
          <a:blip r:embed="rId10"/>
          <a:stretch>
            <a:fillRect/>
          </a:stretch>
        </p:blipFill>
        <p:spPr>
          <a:xfrm>
            <a:off x="7985337" y="4821922"/>
            <a:ext cx="2149276" cy="1214341"/>
          </a:xfrm>
          <a:prstGeom prst="rect">
            <a:avLst/>
          </a:prstGeom>
        </p:spPr>
      </p:pic>
      <p:sp>
        <p:nvSpPr>
          <p:cNvPr id="2" name="Slide Number Placeholder 1">
            <a:extLst>
              <a:ext uri="{FF2B5EF4-FFF2-40B4-BE49-F238E27FC236}">
                <a16:creationId xmlns:a16="http://schemas.microsoft.com/office/drawing/2014/main" id="{B0C0DCD8-252A-7757-7ECC-C02A41B3B0B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153089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B7E92-F329-4D59-3EB5-134B6D75B39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D3C2AB-7830-F999-E8C3-D40A554C0B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
        <p:nvSpPr>
          <p:cNvPr id="3" name="Title 2">
            <a:extLst>
              <a:ext uri="{FF2B5EF4-FFF2-40B4-BE49-F238E27FC236}">
                <a16:creationId xmlns:a16="http://schemas.microsoft.com/office/drawing/2014/main" id="{D9CFDA98-3B81-48E6-6628-CB7A72C65000}"/>
              </a:ext>
            </a:extLst>
          </p:cNvPr>
          <p:cNvSpPr>
            <a:spLocks noGrp="1"/>
          </p:cNvSpPr>
          <p:nvPr>
            <p:ph type="title"/>
          </p:nvPr>
        </p:nvSpPr>
        <p:spPr/>
        <p:txBody>
          <a:bodyPr/>
          <a:lstStyle/>
          <a:p>
            <a:r>
              <a:rPr lang="en-AU" dirty="0"/>
              <a:t>Visuals for quick write (2)</a:t>
            </a:r>
          </a:p>
        </p:txBody>
      </p:sp>
      <p:sp>
        <p:nvSpPr>
          <p:cNvPr id="4" name="Text Placeholder 3">
            <a:extLst>
              <a:ext uri="{FF2B5EF4-FFF2-40B4-BE49-F238E27FC236}">
                <a16:creationId xmlns:a16="http://schemas.microsoft.com/office/drawing/2014/main" id="{33E59692-463F-79D3-8F2F-4B998D40503A}"/>
              </a:ext>
            </a:extLst>
          </p:cNvPr>
          <p:cNvSpPr>
            <a:spLocks noGrp="1"/>
          </p:cNvSpPr>
          <p:nvPr>
            <p:ph type="body" sz="quarter" idx="18"/>
          </p:nvPr>
        </p:nvSpPr>
        <p:spPr/>
        <p:txBody>
          <a:bodyPr/>
          <a:lstStyle/>
          <a:p>
            <a:r>
              <a:rPr lang="en-AU" sz="1800"/>
              <a:t>Homelessness and tents</a:t>
            </a:r>
          </a:p>
        </p:txBody>
      </p:sp>
      <p:pic>
        <p:nvPicPr>
          <p:cNvPr id="5" name="Picture 4">
            <a:extLst>
              <a:ext uri="{FF2B5EF4-FFF2-40B4-BE49-F238E27FC236}">
                <a16:creationId xmlns:a16="http://schemas.microsoft.com/office/drawing/2014/main" id="{C6712661-AE90-C602-45D5-138271CA083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r="4635" b="1182"/>
          <a:stretch>
            <a:fillRect/>
          </a:stretch>
        </p:blipFill>
        <p:spPr>
          <a:xfrm>
            <a:off x="360000" y="1518556"/>
            <a:ext cx="2896716" cy="4500229"/>
          </a:xfrm>
          <a:prstGeom prst="rect">
            <a:avLst/>
          </a:prstGeom>
        </p:spPr>
      </p:pic>
      <p:sp>
        <p:nvSpPr>
          <p:cNvPr id="6" name="Rectangle 2" descr="City street Photo by Nathan Dumlao on Unsplash &#10;">
            <a:extLst>
              <a:ext uri="{FF2B5EF4-FFF2-40B4-BE49-F238E27FC236}">
                <a16:creationId xmlns:a16="http://schemas.microsoft.com/office/drawing/2014/main" id="{A9F0AB83-E3BA-3D6A-B27B-A68F5A30A339}"/>
              </a:ext>
            </a:extLst>
          </p:cNvPr>
          <p:cNvSpPr>
            <a:spLocks noChangeArrowheads="1"/>
          </p:cNvSpPr>
          <p:nvPr/>
        </p:nvSpPr>
        <p:spPr bwMode="auto">
          <a:xfrm rot="10800000" flipV="1">
            <a:off x="257501" y="6179463"/>
            <a:ext cx="314001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hlinkClick r:id="rId4"/>
              </a:rPr>
              <a:t>City street </a:t>
            </a:r>
            <a:r>
              <a:rPr kumimoji="0" lang="en-US" altLang="en-US" sz="1100" b="0" i="0" u="none" strike="noStrike" cap="none" normalizeH="0" baseline="0" dirty="0">
                <a:ln>
                  <a:noFill/>
                </a:ln>
                <a:solidFill>
                  <a:schemeClr val="tx1"/>
                </a:solidFill>
                <a:effectLst/>
                <a:latin typeface="Arial" panose="020B0604020202020204" pitchFamily="34" charset="0"/>
              </a:rPr>
              <a:t>Photo by </a:t>
            </a:r>
            <a:r>
              <a:rPr kumimoji="0" lang="en-US" altLang="en-US" sz="1100" b="0" i="0" u="none" strike="noStrike" cap="none" normalizeH="0" baseline="0" dirty="0">
                <a:ln>
                  <a:noFill/>
                </a:ln>
                <a:solidFill>
                  <a:schemeClr val="tx1"/>
                </a:solidFill>
                <a:effectLst/>
                <a:latin typeface="Arial" panose="020B0604020202020204" pitchFamily="34" charset="0"/>
                <a:hlinkClick r:id="rId5"/>
              </a:rPr>
              <a:t>Nathan Dumlao</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err="1">
                <a:ln>
                  <a:noFill/>
                </a:ln>
                <a:solidFill>
                  <a:schemeClr val="tx1"/>
                </a:solidFill>
                <a:effectLst/>
                <a:latin typeface="Arial" panose="020B0604020202020204" pitchFamily="34" charset="0"/>
                <a:hlinkClick r:id="rId4"/>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sp>
        <p:nvSpPr>
          <p:cNvPr id="7" name="Rectangle 3" descr="Homeless photo by Jon Tyson on Unsplash &#10;">
            <a:extLst>
              <a:ext uri="{FF2B5EF4-FFF2-40B4-BE49-F238E27FC236}">
                <a16:creationId xmlns:a16="http://schemas.microsoft.com/office/drawing/2014/main" id="{2266C50C-F1B3-D801-CDDF-63BE4F70AEFD}"/>
              </a:ext>
            </a:extLst>
          </p:cNvPr>
          <p:cNvSpPr>
            <a:spLocks noChangeArrowheads="1"/>
          </p:cNvSpPr>
          <p:nvPr/>
        </p:nvSpPr>
        <p:spPr bwMode="auto">
          <a:xfrm rot="10800000" flipV="1">
            <a:off x="3460506" y="3503157"/>
            <a:ext cx="493811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latin typeface="Arial" panose="020B0604020202020204" pitchFamily="34" charset="0"/>
                <a:hlinkClick r:id="rId6"/>
              </a:rPr>
              <a:t>Homeless</a:t>
            </a:r>
            <a:r>
              <a:rPr lang="en-US" altLang="en-US" sz="1100" dirty="0">
                <a:latin typeface="Arial" panose="020B0604020202020204" pitchFamily="34" charset="0"/>
              </a:rPr>
              <a:t> p</a:t>
            </a:r>
            <a:r>
              <a:rPr kumimoji="0" lang="en-US" altLang="en-US" sz="1100" b="0" i="0" u="none" strike="noStrike" cap="none" normalizeH="0" baseline="0" dirty="0">
                <a:ln>
                  <a:noFill/>
                </a:ln>
                <a:solidFill>
                  <a:schemeClr val="tx1"/>
                </a:solidFill>
                <a:effectLst/>
                <a:latin typeface="Arial" panose="020B0604020202020204" pitchFamily="34" charset="0"/>
              </a:rPr>
              <a:t>hoto by </a:t>
            </a:r>
            <a:r>
              <a:rPr kumimoji="0" lang="en-US" altLang="en-US" sz="1100" b="0" i="0" u="none" strike="noStrike" cap="none" normalizeH="0" baseline="0" dirty="0">
                <a:ln>
                  <a:noFill/>
                </a:ln>
                <a:solidFill>
                  <a:schemeClr val="tx1"/>
                </a:solidFill>
                <a:effectLst/>
                <a:latin typeface="Arial" panose="020B0604020202020204" pitchFamily="34" charset="0"/>
                <a:hlinkClick r:id="rId7"/>
              </a:rPr>
              <a:t>Jon Tyson</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err="1">
                <a:ln>
                  <a:noFill/>
                </a:ln>
                <a:solidFill>
                  <a:schemeClr val="tx1"/>
                </a:solidFill>
                <a:effectLst/>
                <a:latin typeface="Arial" panose="020B0604020202020204" pitchFamily="34" charset="0"/>
                <a:hlinkClick r:id="rId6"/>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pic>
        <p:nvPicPr>
          <p:cNvPr id="9" name="Picture 8">
            <a:extLst>
              <a:ext uri="{FF2B5EF4-FFF2-40B4-BE49-F238E27FC236}">
                <a16:creationId xmlns:a16="http://schemas.microsoft.com/office/drawing/2014/main" id="{3DDEFC5E-B989-F0FA-97D8-3B46CA4FDBA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b="9183"/>
          <a:stretch>
            <a:fillRect/>
          </a:stretch>
        </p:blipFill>
        <p:spPr>
          <a:xfrm>
            <a:off x="3572185" y="1518557"/>
            <a:ext cx="3205654" cy="1940837"/>
          </a:xfrm>
          <a:prstGeom prst="rect">
            <a:avLst/>
          </a:prstGeom>
        </p:spPr>
      </p:pic>
      <p:pic>
        <p:nvPicPr>
          <p:cNvPr id="11" name="Picture 10">
            <a:extLst>
              <a:ext uri="{FF2B5EF4-FFF2-40B4-BE49-F238E27FC236}">
                <a16:creationId xmlns:a16="http://schemas.microsoft.com/office/drawing/2014/main" id="{FB8E951E-06A7-A54A-6F04-A7A4BB7B068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38312" y="3925444"/>
            <a:ext cx="3140014" cy="2093342"/>
          </a:xfrm>
          <a:prstGeom prst="rect">
            <a:avLst/>
          </a:prstGeom>
        </p:spPr>
      </p:pic>
      <p:sp>
        <p:nvSpPr>
          <p:cNvPr id="12" name="Rectangle 4">
            <a:extLst>
              <a:ext uri="{FF2B5EF4-FFF2-40B4-BE49-F238E27FC236}">
                <a16:creationId xmlns:a16="http://schemas.microsoft.com/office/drawing/2014/main" id="{A07D08AF-6518-A85F-8596-54DAD5759AE9}"/>
              </a:ext>
            </a:extLst>
          </p:cNvPr>
          <p:cNvSpPr>
            <a:spLocks noChangeArrowheads="1"/>
          </p:cNvSpPr>
          <p:nvPr/>
        </p:nvSpPr>
        <p:spPr bwMode="auto">
          <a:xfrm>
            <a:off x="3460506" y="6179463"/>
            <a:ext cx="404966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hlinkClick r:id="rId10"/>
              </a:rPr>
              <a:t>Downtown Los Angeles </a:t>
            </a:r>
            <a:r>
              <a:rPr kumimoji="0" lang="en-US" altLang="en-US" sz="1100" b="0" i="0" u="none" strike="noStrike" cap="none" normalizeH="0" baseline="0" dirty="0">
                <a:ln>
                  <a:noFill/>
                </a:ln>
                <a:solidFill>
                  <a:schemeClr val="tx1"/>
                </a:solidFill>
                <a:effectLst/>
                <a:latin typeface="Arial" panose="020B0604020202020204" pitchFamily="34" charset="0"/>
              </a:rPr>
              <a:t>by </a:t>
            </a:r>
            <a:r>
              <a:rPr kumimoji="0" lang="en-US" altLang="en-US" sz="1100" b="0" i="0" u="none" strike="noStrike" cap="none" normalizeH="0" baseline="0" dirty="0">
                <a:ln>
                  <a:noFill/>
                </a:ln>
                <a:solidFill>
                  <a:schemeClr val="tx1"/>
                </a:solidFill>
                <a:effectLst/>
                <a:latin typeface="Arial" panose="020B0604020202020204" pitchFamily="34" charset="0"/>
                <a:hlinkClick r:id="rId11"/>
              </a:rPr>
              <a:t>Levi Meir Clancy</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err="1">
                <a:ln>
                  <a:noFill/>
                </a:ln>
                <a:solidFill>
                  <a:schemeClr val="tx1"/>
                </a:solidFill>
                <a:effectLst/>
                <a:latin typeface="Arial" panose="020B0604020202020204" pitchFamily="34" charset="0"/>
                <a:hlinkClick r:id="rId10"/>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pic>
        <p:nvPicPr>
          <p:cNvPr id="14" name="Picture 13">
            <a:extLst>
              <a:ext uri="{FF2B5EF4-FFF2-40B4-BE49-F238E27FC236}">
                <a16:creationId xmlns:a16="http://schemas.microsoft.com/office/drawing/2014/main" id="{EC35EE28-695C-ECA2-EB2C-DE8ECE1D7C92}"/>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93308" y="1518556"/>
            <a:ext cx="4738692" cy="3157154"/>
          </a:xfrm>
          <a:prstGeom prst="rect">
            <a:avLst/>
          </a:prstGeom>
        </p:spPr>
      </p:pic>
      <p:sp>
        <p:nvSpPr>
          <p:cNvPr id="16" name="Rectangle 5">
            <a:extLst>
              <a:ext uri="{FF2B5EF4-FFF2-40B4-BE49-F238E27FC236}">
                <a16:creationId xmlns:a16="http://schemas.microsoft.com/office/drawing/2014/main" id="{6E16A6E5-CBE1-B83D-8F8A-628BF9CB5753}"/>
              </a:ext>
            </a:extLst>
          </p:cNvPr>
          <p:cNvSpPr>
            <a:spLocks noChangeArrowheads="1"/>
          </p:cNvSpPr>
          <p:nvPr/>
        </p:nvSpPr>
        <p:spPr bwMode="auto">
          <a:xfrm>
            <a:off x="7093308" y="4738766"/>
            <a:ext cx="437825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hlinkClick r:id="rId13"/>
              </a:rPr>
              <a:t>Tent city </a:t>
            </a:r>
            <a:r>
              <a:rPr kumimoji="0" lang="en-US" altLang="en-US" sz="1100" b="0" i="0" u="none" strike="noStrike" cap="none" normalizeH="0" baseline="0" dirty="0">
                <a:ln>
                  <a:noFill/>
                </a:ln>
                <a:solidFill>
                  <a:schemeClr val="tx1"/>
                </a:solidFill>
                <a:effectLst/>
                <a:latin typeface="Arial" panose="020B0604020202020204" pitchFamily="34" charset="0"/>
              </a:rPr>
              <a:t>Photo by </a:t>
            </a:r>
            <a:r>
              <a:rPr kumimoji="0" lang="en-US" altLang="en-US" sz="1100" b="0" i="0" u="none" strike="noStrike" cap="none" normalizeH="0" baseline="0" dirty="0">
                <a:ln>
                  <a:noFill/>
                </a:ln>
                <a:solidFill>
                  <a:schemeClr val="tx1"/>
                </a:solidFill>
                <a:effectLst/>
                <a:latin typeface="Arial" panose="020B0604020202020204" pitchFamily="34" charset="0"/>
                <a:hlinkClick r:id="rId14"/>
              </a:rPr>
              <a:t>Randy Laybourne</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err="1">
                <a:ln>
                  <a:noFill/>
                </a:ln>
                <a:solidFill>
                  <a:schemeClr val="tx1"/>
                </a:solidFill>
                <a:effectLst/>
                <a:latin typeface="Arial" panose="020B0604020202020204" pitchFamily="34" charset="0"/>
                <a:hlinkClick r:id="rId13"/>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292591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7A934-F6F6-B14F-6649-418A3FDF68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EDDD88-7999-9015-5981-974FCEE9687F}"/>
              </a:ext>
            </a:extLst>
          </p:cNvPr>
          <p:cNvSpPr>
            <a:spLocks noGrp="1"/>
          </p:cNvSpPr>
          <p:nvPr>
            <p:ph type="title"/>
          </p:nvPr>
        </p:nvSpPr>
        <p:spPr/>
        <p:txBody>
          <a:bodyPr/>
          <a:lstStyle/>
          <a:p>
            <a:r>
              <a:rPr lang="en-AU" dirty="0"/>
              <a:t>Visuals for quick write</a:t>
            </a:r>
          </a:p>
        </p:txBody>
      </p:sp>
      <p:sp>
        <p:nvSpPr>
          <p:cNvPr id="4" name="Text Placeholder 3">
            <a:extLst>
              <a:ext uri="{FF2B5EF4-FFF2-40B4-BE49-F238E27FC236}">
                <a16:creationId xmlns:a16="http://schemas.microsoft.com/office/drawing/2014/main" id="{BFE4DC4A-1953-B72F-0098-6799A98B35AA}"/>
              </a:ext>
            </a:extLst>
          </p:cNvPr>
          <p:cNvSpPr>
            <a:spLocks noGrp="1"/>
          </p:cNvSpPr>
          <p:nvPr>
            <p:ph type="body" sz="quarter" idx="18"/>
          </p:nvPr>
        </p:nvSpPr>
        <p:spPr/>
        <p:txBody>
          <a:bodyPr/>
          <a:lstStyle/>
          <a:p>
            <a:r>
              <a:rPr lang="en-AU" dirty="0" err="1"/>
              <a:t>Edmondstone</a:t>
            </a:r>
            <a:r>
              <a:rPr lang="en-AU" dirty="0"/>
              <a:t> Street</a:t>
            </a:r>
          </a:p>
        </p:txBody>
      </p:sp>
      <p:pic>
        <p:nvPicPr>
          <p:cNvPr id="5" name="Picture 4" descr="Google street view of 13 Edmonstone Street, South Brisbane, Queensland">
            <a:extLst>
              <a:ext uri="{FF2B5EF4-FFF2-40B4-BE49-F238E27FC236}">
                <a16:creationId xmlns:a16="http://schemas.microsoft.com/office/drawing/2014/main" id="{5D02A0D7-5BF3-D33D-3F23-AF5C63627A45}"/>
              </a:ext>
            </a:extLst>
          </p:cNvPr>
          <p:cNvPicPr>
            <a:picLocks noChangeAspect="1"/>
          </p:cNvPicPr>
          <p:nvPr/>
        </p:nvPicPr>
        <p:blipFill>
          <a:blip r:embed="rId3"/>
          <a:stretch>
            <a:fillRect/>
          </a:stretch>
        </p:blipFill>
        <p:spPr>
          <a:xfrm>
            <a:off x="2117790" y="1668441"/>
            <a:ext cx="7572748" cy="4829559"/>
          </a:xfrm>
          <a:prstGeom prst="rect">
            <a:avLst/>
          </a:prstGeom>
        </p:spPr>
      </p:pic>
      <p:sp>
        <p:nvSpPr>
          <p:cNvPr id="2" name="Slide Number Placeholder 1">
            <a:extLst>
              <a:ext uri="{FF2B5EF4-FFF2-40B4-BE49-F238E27FC236}">
                <a16:creationId xmlns:a16="http://schemas.microsoft.com/office/drawing/2014/main" id="{C6694B15-C27C-0222-C77F-A8F64162D41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281069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EA638-E574-73B3-FC70-03E4D5D670E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124B1C6-CE1B-015D-E25F-D64901BD9CE7}"/>
              </a:ext>
            </a:extLst>
          </p:cNvPr>
          <p:cNvSpPr>
            <a:spLocks noGrp="1"/>
          </p:cNvSpPr>
          <p:nvPr>
            <p:ph type="ctrTitle"/>
          </p:nvPr>
        </p:nvSpPr>
        <p:spPr/>
        <p:txBody>
          <a:bodyPr/>
          <a:lstStyle/>
          <a:p>
            <a:r>
              <a:rPr lang="en-AU" dirty="0"/>
              <a:t>Annotating the opening 2 paragraphs</a:t>
            </a:r>
          </a:p>
        </p:txBody>
      </p:sp>
    </p:spTree>
    <p:extLst>
      <p:ext uri="{BB962C8B-B14F-4D97-AF65-F5344CB8AC3E}">
        <p14:creationId xmlns:p14="http://schemas.microsoft.com/office/powerpoint/2010/main" val="112247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mj-lt"/>
              </a:rPr>
              <a:t>Phase 3b – Text annotations – ‘The tent village at Musgrave Park’ – Lillian O’Neill</a:t>
            </a: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latin typeface="+mj-lt"/>
              </a:rPr>
              <a:t>Stage 6 EAL/D – 11.1</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4"/>
          </p:nvPr>
        </p:nvSpPr>
        <p:spPr>
          <a:xfrm>
            <a:off x="540000" y="5327998"/>
            <a:ext cx="4796771" cy="792000"/>
          </a:xfrm>
        </p:spPr>
        <p:txBody>
          <a:bodyPr/>
          <a:lstStyle/>
          <a:p>
            <a:r>
              <a:rPr lang="en-AU" dirty="0">
                <a:latin typeface="+mj-lt"/>
              </a:rPr>
              <a:t>‘Reading to write: Transition to English EAL/D’, Year 11, Term 1</a:t>
            </a:r>
          </a:p>
        </p:txBody>
      </p:sp>
      <p:pic>
        <p:nvPicPr>
          <p:cNvPr id="12" name="Picture Placeholder 4">
            <a:extLst>
              <a:ext uri="{FF2B5EF4-FFF2-40B4-BE49-F238E27FC236}">
                <a16:creationId xmlns:a16="http://schemas.microsoft.com/office/drawing/2014/main" id="{F58C8632-F8FB-C695-9E26-34EC6F6D7EA0}"/>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72" r="772"/>
          <a:stretch/>
        </p:blipFill>
        <p:spPr>
          <a:xfrm>
            <a:off x="7128000" y="0"/>
            <a:ext cx="5064000" cy="6858000"/>
          </a:xfrm>
        </p:spPr>
      </p:pic>
      <p:sp>
        <p:nvSpPr>
          <p:cNvPr id="13" name="Text Placeholder 5">
            <a:extLst>
              <a:ext uri="{FF2B5EF4-FFF2-40B4-BE49-F238E27FC236}">
                <a16:creationId xmlns:a16="http://schemas.microsoft.com/office/drawing/2014/main" id="{3DE351B3-DF87-7193-843A-3229A9CFE261}"/>
              </a:ext>
              <a:ext uri="{C183D7F6-B498-43B3-948B-1728B52AA6E4}">
                <adec:decorative xmlns:adec="http://schemas.microsoft.com/office/drawing/2017/decorative" val="1"/>
              </a:ext>
            </a:extLst>
          </p:cNvPr>
          <p:cNvSpPr txBox="1">
            <a:spLocks/>
          </p:cNvSpPr>
          <p:nvPr/>
        </p:nvSpPr>
        <p:spPr>
          <a:xfrm>
            <a:off x="8299342" y="6420677"/>
            <a:ext cx="3729421" cy="287413"/>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u="sng" dirty="0">
                <a:solidFill>
                  <a:srgbClr val="146CFD"/>
                </a:solidFill>
                <a:hlinkClick r:id="rId4">
                  <a:extLst>
                    <a:ext uri="{A12FA001-AC4F-418D-AE19-62706E023703}">
                      <ahyp:hlinkClr xmlns:ahyp="http://schemas.microsoft.com/office/drawing/2018/hyperlinkcolor" val="tx"/>
                    </a:ext>
                  </a:extLst>
                </a:hlinkClick>
              </a:rPr>
              <a:t>Homeless tent photo</a:t>
            </a:r>
            <a:r>
              <a:rPr lang="en-AU" sz="1100" u="sng" dirty="0">
                <a:solidFill>
                  <a:schemeClr val="tx1"/>
                </a:solidFill>
                <a:hlinkClick r:id="rId4">
                  <a:extLst>
                    <a:ext uri="{A12FA001-AC4F-418D-AE19-62706E023703}">
                      <ahyp:hlinkClr xmlns:ahyp="http://schemas.microsoft.com/office/drawing/2018/hyperlinkcolor" val="tx"/>
                    </a:ext>
                  </a:extLst>
                </a:hlinkClick>
              </a:rPr>
              <a:t> </a:t>
            </a:r>
            <a:r>
              <a:rPr lang="en-AU" sz="1100" dirty="0">
                <a:solidFill>
                  <a:schemeClr val="tx1"/>
                </a:solidFill>
              </a:rPr>
              <a:t>by </a:t>
            </a:r>
            <a:r>
              <a:rPr lang="en-AU" sz="1100" dirty="0">
                <a:hlinkClick r:id="rId5"/>
              </a:rPr>
              <a:t>Gustavo Sánchez</a:t>
            </a:r>
            <a:r>
              <a:rPr lang="en-AU" sz="1100" dirty="0"/>
              <a:t> </a:t>
            </a:r>
            <a:r>
              <a:rPr lang="en-AU" sz="1100" dirty="0">
                <a:solidFill>
                  <a:schemeClr val="tx1"/>
                </a:solidFill>
              </a:rPr>
              <a:t>on </a:t>
            </a:r>
            <a:r>
              <a:rPr lang="en-AU" sz="1100" dirty="0">
                <a:solidFill>
                  <a:srgbClr val="767676"/>
                </a:solidFill>
                <a:hlinkClick r:id="rId6"/>
              </a:rPr>
              <a:t>Unsplash</a:t>
            </a:r>
            <a:endParaRPr lang="en-AU" sz="1100" dirty="0"/>
          </a:p>
        </p:txBody>
      </p:sp>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6958A-CF25-E0DA-C0EE-05A3760CEBD3}"/>
              </a:ext>
            </a:extLst>
          </p:cNvPr>
          <p:cNvSpPr>
            <a:spLocks noGrp="1"/>
          </p:cNvSpPr>
          <p:nvPr>
            <p:ph type="title"/>
          </p:nvPr>
        </p:nvSpPr>
        <p:spPr/>
        <p:txBody>
          <a:bodyPr/>
          <a:lstStyle/>
          <a:p>
            <a:r>
              <a:rPr lang="en-AU" dirty="0"/>
              <a:t>Annotating the opening</a:t>
            </a:r>
          </a:p>
        </p:txBody>
      </p:sp>
      <p:sp>
        <p:nvSpPr>
          <p:cNvPr id="5" name="Text Placeholder 4">
            <a:extLst>
              <a:ext uri="{FF2B5EF4-FFF2-40B4-BE49-F238E27FC236}">
                <a16:creationId xmlns:a16="http://schemas.microsoft.com/office/drawing/2014/main" id="{5F330467-9059-AA42-26AE-4C279802B8F4}"/>
              </a:ext>
            </a:extLst>
          </p:cNvPr>
          <p:cNvSpPr>
            <a:spLocks noGrp="1"/>
          </p:cNvSpPr>
          <p:nvPr>
            <p:ph type="body" sz="quarter" idx="18"/>
          </p:nvPr>
        </p:nvSpPr>
        <p:spPr/>
        <p:txBody>
          <a:bodyPr/>
          <a:lstStyle/>
          <a:p>
            <a:r>
              <a:rPr lang="en-AU" dirty="0"/>
              <a:t>Setting and emotional impact</a:t>
            </a:r>
          </a:p>
        </p:txBody>
      </p:sp>
      <p:sp>
        <p:nvSpPr>
          <p:cNvPr id="3" name="TextBox 2">
            <a:extLst>
              <a:ext uri="{FF2B5EF4-FFF2-40B4-BE49-F238E27FC236}">
                <a16:creationId xmlns:a16="http://schemas.microsoft.com/office/drawing/2014/main" id="{66607B9A-91B5-B019-9536-D42C78668B0E}"/>
              </a:ext>
            </a:extLst>
          </p:cNvPr>
          <p:cNvSpPr txBox="1"/>
          <p:nvPr/>
        </p:nvSpPr>
        <p:spPr>
          <a:xfrm>
            <a:off x="261096" y="1466416"/>
            <a:ext cx="4899484" cy="4875703"/>
          </a:xfrm>
          <a:prstGeom prst="rect">
            <a:avLst/>
          </a:prstGeom>
          <a:noFill/>
        </p:spPr>
        <p:txBody>
          <a:bodyPr wrap="square" lIns="144000" tIns="72000" rIns="144000" bIns="72000" anchor="t" anchorCtr="0">
            <a:noAutofit/>
          </a:bodyPr>
          <a:lstStyle/>
          <a:p>
            <a:pPr algn="just" rtl="0" fontAlgn="base">
              <a:lnSpc>
                <a:spcPct val="150000"/>
              </a:lnSpc>
              <a:buNone/>
            </a:pPr>
            <a:r>
              <a:rPr lang="en-AU" sz="1700" b="1" i="0" strike="noStrike" dirty="0">
                <a:solidFill>
                  <a:schemeClr val="tx2"/>
                </a:solidFill>
                <a:effectLst/>
              </a:rPr>
              <a:t>It started with two. </a:t>
            </a:r>
            <a:r>
              <a:rPr lang="en-AU" sz="1700" b="0" i="0" u="none" strike="noStrike" dirty="0">
                <a:solidFill>
                  <a:srgbClr val="22272B"/>
                </a:solidFill>
                <a:effectLst/>
              </a:rPr>
              <a:t>The tents sat side-by-side along </a:t>
            </a:r>
            <a:r>
              <a:rPr lang="en-AU" sz="1700" b="0" i="0" u="none" strike="noStrike" dirty="0" err="1">
                <a:solidFill>
                  <a:srgbClr val="22272B"/>
                </a:solidFill>
                <a:effectLst/>
              </a:rPr>
              <a:t>Edmondstone</a:t>
            </a:r>
            <a:r>
              <a:rPr lang="en-AU" sz="1700" b="0" i="0" u="none" strike="noStrike" dirty="0">
                <a:solidFill>
                  <a:srgbClr val="22272B"/>
                </a:solidFill>
                <a:effectLst/>
              </a:rPr>
              <a:t> Street, in the corner hidden behind the Moreton Bay Fig. </a:t>
            </a:r>
            <a:r>
              <a:rPr lang="en-AU" sz="1700" b="1" i="0" strike="noStrike" dirty="0">
                <a:solidFill>
                  <a:srgbClr val="22272B"/>
                </a:solidFill>
                <a:effectLst/>
              </a:rPr>
              <a:t>Two grey triangles in a sea of green.</a:t>
            </a:r>
            <a:r>
              <a:rPr lang="en-AU" sz="1700" b="1" i="0" strike="noStrike" dirty="0">
                <a:solidFill>
                  <a:srgbClr val="D7153A"/>
                </a:solidFill>
                <a:effectLst/>
              </a:rPr>
              <a:t> </a:t>
            </a:r>
            <a:r>
              <a:rPr lang="en-AU" sz="1700" b="0" i="0" u="none" strike="noStrike" dirty="0">
                <a:solidFill>
                  <a:schemeClr val="bg2">
                    <a:lumMod val="10000"/>
                  </a:schemeClr>
                </a:solidFill>
                <a:effectLst/>
              </a:rPr>
              <a:t>One might think it was people taking advantage of the </a:t>
            </a:r>
            <a:r>
              <a:rPr lang="en-AU" sz="1700" i="0" u="none" strike="noStrike" dirty="0">
                <a:solidFill>
                  <a:schemeClr val="tx2"/>
                </a:solidFill>
                <a:effectLst/>
              </a:rPr>
              <a:t>warm days during the summer months, but by the time the rain came </a:t>
            </a:r>
            <a:r>
              <a:rPr lang="en-AU" sz="1700" b="1" dirty="0">
                <a:solidFill>
                  <a:schemeClr val="tx2"/>
                </a:solidFill>
              </a:rPr>
              <a:t>in</a:t>
            </a:r>
            <a:r>
              <a:rPr lang="en-AU" sz="1700" b="1" i="0" u="none" strike="noStrike" dirty="0">
                <a:solidFill>
                  <a:schemeClr val="tx2"/>
                </a:solidFill>
                <a:effectLst/>
              </a:rPr>
              <a:t> </a:t>
            </a:r>
            <a:r>
              <a:rPr lang="en-AU" sz="1700" b="0" i="0" u="none" strike="noStrike" dirty="0">
                <a:solidFill>
                  <a:schemeClr val="bg2">
                    <a:lumMod val="10000"/>
                  </a:schemeClr>
                </a:solidFill>
                <a:effectLst/>
              </a:rPr>
              <a:t>February, it was clear the tents were here to stay</a:t>
            </a:r>
            <a:r>
              <a:rPr lang="en-AU" sz="1700" b="1" i="0" u="none" strike="noStrike" dirty="0">
                <a:solidFill>
                  <a:schemeClr val="bg2">
                    <a:lumMod val="10000"/>
                  </a:schemeClr>
                </a:solidFill>
                <a:effectLst/>
              </a:rPr>
              <a:t>. </a:t>
            </a:r>
            <a:r>
              <a:rPr lang="en-AU" sz="1700" b="1" i="0" u="sng" strike="noStrike" dirty="0">
                <a:solidFill>
                  <a:schemeClr val="tx2"/>
                </a:solidFill>
                <a:effectLst/>
              </a:rPr>
              <a:t>I </a:t>
            </a:r>
            <a:r>
              <a:rPr lang="en-AU" sz="1700" b="1" i="0" strike="noStrike" dirty="0">
                <a:solidFill>
                  <a:schemeClr val="tx2"/>
                </a:solidFill>
                <a:effectLst/>
              </a:rPr>
              <a:t>thought it odd but not out of place. Strange but not shocking</a:t>
            </a:r>
            <a:r>
              <a:rPr lang="en-AU" sz="1700" b="0" i="0" strike="noStrike" dirty="0">
                <a:solidFill>
                  <a:schemeClr val="tx2"/>
                </a:solidFill>
                <a:effectLst/>
              </a:rPr>
              <a:t>.</a:t>
            </a:r>
            <a:r>
              <a:rPr lang="en-AU" sz="1700" b="0" i="0" strike="noStrike" dirty="0">
                <a:solidFill>
                  <a:srgbClr val="00B050"/>
                </a:solidFill>
                <a:effectLst/>
              </a:rPr>
              <a:t> </a:t>
            </a:r>
            <a:r>
              <a:rPr lang="en-AU" sz="1700" b="0" i="0" u="none" strike="noStrike" dirty="0">
                <a:solidFill>
                  <a:schemeClr val="bg2">
                    <a:lumMod val="10000"/>
                  </a:schemeClr>
                </a:solidFill>
                <a:effectLst/>
                <a:highlight>
                  <a:srgbClr val="CBEDFD"/>
                </a:highlight>
              </a:rPr>
              <a:t>The park is far enough away from the pristine streets of the city’s agreeable members of society to not cause any serious unrest.</a:t>
            </a:r>
            <a:r>
              <a:rPr lang="en-US" sz="1700" b="0" i="0" dirty="0">
                <a:solidFill>
                  <a:schemeClr val="bg2">
                    <a:lumMod val="10000"/>
                  </a:schemeClr>
                </a:solidFill>
                <a:effectLst/>
                <a:highlight>
                  <a:srgbClr val="CBEDFD"/>
                </a:highlight>
              </a:rPr>
              <a:t>​</a:t>
            </a:r>
          </a:p>
        </p:txBody>
      </p:sp>
      <p:sp>
        <p:nvSpPr>
          <p:cNvPr id="6" name="TextBox 5">
            <a:extLst>
              <a:ext uri="{FF2B5EF4-FFF2-40B4-BE49-F238E27FC236}">
                <a16:creationId xmlns:a16="http://schemas.microsoft.com/office/drawing/2014/main" id="{EAEB2D3C-0525-E4C2-F8A3-C4676DD2E265}"/>
              </a:ext>
            </a:extLst>
          </p:cNvPr>
          <p:cNvSpPr txBox="1"/>
          <p:nvPr/>
        </p:nvSpPr>
        <p:spPr>
          <a:xfrm>
            <a:off x="5848068" y="1466416"/>
            <a:ext cx="5734332" cy="4606398"/>
          </a:xfrm>
          <a:prstGeom prst="rect">
            <a:avLst/>
          </a:prstGeom>
          <a:noFill/>
        </p:spPr>
        <p:txBody>
          <a:bodyPr wrap="square" lIns="144000" tIns="72000" rIns="144000" bIns="72000" anchor="t" anchorCtr="0">
            <a:noAutofit/>
          </a:bodyPr>
          <a:lstStyle/>
          <a:p>
            <a:pPr algn="l" rtl="0" fontAlgn="base">
              <a:lnSpc>
                <a:spcPct val="150000"/>
              </a:lnSpc>
              <a:buNone/>
            </a:pPr>
            <a:r>
              <a:rPr lang="en-AU" sz="1700" b="1" i="0" u="none" strike="noStrike" dirty="0">
                <a:effectLst/>
                <a:latin typeface="+mj-lt"/>
              </a:rPr>
              <a:t>Annotations</a:t>
            </a:r>
          </a:p>
          <a:p>
            <a:pPr marL="285750" indent="-285750" algn="l" rtl="0" fontAlgn="base">
              <a:lnSpc>
                <a:spcPct val="150000"/>
              </a:lnSpc>
              <a:spcAft>
                <a:spcPts val="500"/>
              </a:spcAft>
              <a:buFont typeface="Arial" panose="020B0604020202020204" pitchFamily="34" charset="0"/>
              <a:buChar char="•"/>
            </a:pPr>
            <a:r>
              <a:rPr lang="en-AU" sz="1700" b="1" dirty="0">
                <a:solidFill>
                  <a:schemeClr val="tx2"/>
                </a:solidFill>
              </a:rPr>
              <a:t>Lyric essay </a:t>
            </a:r>
            <a:r>
              <a:rPr lang="en-AU" sz="1700" b="1" dirty="0"/>
              <a:t>– </a:t>
            </a:r>
            <a:r>
              <a:rPr lang="en-AU" sz="1700" dirty="0"/>
              <a:t> the text moves between observations and emotions to show how real life is complex. O’Neill uses reflection and sensory detail to help the reader to capture what she feels</a:t>
            </a:r>
          </a:p>
          <a:p>
            <a:pPr marL="285750" indent="-285750" algn="l" rtl="0" fontAlgn="base">
              <a:lnSpc>
                <a:spcPct val="150000"/>
              </a:lnSpc>
              <a:spcAft>
                <a:spcPts val="500"/>
              </a:spcAft>
              <a:buFont typeface="Arial" panose="020B0604020202020204" pitchFamily="34" charset="0"/>
              <a:buChar char="•"/>
            </a:pPr>
            <a:r>
              <a:rPr lang="en-AU" sz="1700" b="1" i="0" strike="noStrike" dirty="0">
                <a:effectLst/>
              </a:rPr>
              <a:t>Short fragmented sentences</a:t>
            </a:r>
            <a:r>
              <a:rPr lang="en-AU" sz="1700" b="1" dirty="0"/>
              <a:t> </a:t>
            </a:r>
            <a:r>
              <a:rPr lang="en-AU" sz="1700" dirty="0"/>
              <a:t>– may reflect the writer’s discomfort and growing awareness that the tents are not temporary—they show hesitation and emotional tension.</a:t>
            </a:r>
          </a:p>
          <a:p>
            <a:pPr marL="285750" indent="-285750" algn="l" rtl="0" fontAlgn="base">
              <a:lnSpc>
                <a:spcPct val="150000"/>
              </a:lnSpc>
              <a:spcAft>
                <a:spcPts val="500"/>
              </a:spcAft>
              <a:buFont typeface="Arial" panose="020B0604020202020204" pitchFamily="34" charset="0"/>
              <a:buChar char="•"/>
            </a:pPr>
            <a:r>
              <a:rPr lang="en-AU" sz="1700" b="1" dirty="0">
                <a:solidFill>
                  <a:schemeClr val="bg2">
                    <a:lumMod val="10000"/>
                  </a:schemeClr>
                </a:solidFill>
                <a:highlight>
                  <a:srgbClr val="CBEDFD"/>
                </a:highlight>
              </a:rPr>
              <a:t>Juxtaposition</a:t>
            </a:r>
            <a:r>
              <a:rPr lang="en-AU" sz="1700" dirty="0"/>
              <a:t> – the imagery of the park is contrasted with the social issue of homelessness, identifying the setting as a location of conflict and visibility. </a:t>
            </a:r>
            <a:endParaRPr lang="en-AU" sz="1700" b="1" i="0" u="none" strike="noStrike" dirty="0">
              <a:effectLst/>
            </a:endParaRPr>
          </a:p>
          <a:p>
            <a:pPr algn="l" rtl="0" fontAlgn="base">
              <a:lnSpc>
                <a:spcPct val="150000"/>
              </a:lnSpc>
              <a:buNone/>
            </a:pPr>
            <a:endParaRPr lang="en-US" sz="1700" b="1" i="0" dirty="0">
              <a:solidFill>
                <a:srgbClr val="22272B"/>
              </a:solidFill>
              <a:effectLst/>
            </a:endParaRPr>
          </a:p>
        </p:txBody>
      </p:sp>
      <p:sp>
        <p:nvSpPr>
          <p:cNvPr id="4" name="Slide Number Placeholder 3">
            <a:extLst>
              <a:ext uri="{FF2B5EF4-FFF2-40B4-BE49-F238E27FC236}">
                <a16:creationId xmlns:a16="http://schemas.microsoft.com/office/drawing/2014/main" id="{4812FBEE-EEDE-36F9-38AC-C7F93B3B48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397333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2F06A-F68D-27A3-75DE-740C038E6F83}"/>
              </a:ext>
            </a:extLst>
          </p:cNvPr>
          <p:cNvSpPr>
            <a:spLocks noGrp="1"/>
          </p:cNvSpPr>
          <p:nvPr>
            <p:ph type="title"/>
          </p:nvPr>
        </p:nvSpPr>
        <p:spPr/>
        <p:txBody>
          <a:bodyPr/>
          <a:lstStyle/>
          <a:p>
            <a:r>
              <a:rPr lang="en-AU" dirty="0"/>
              <a:t>Annotating the second paragraph (1)</a:t>
            </a:r>
          </a:p>
        </p:txBody>
      </p:sp>
      <p:sp>
        <p:nvSpPr>
          <p:cNvPr id="5" name="Text Placeholder 4">
            <a:extLst>
              <a:ext uri="{FF2B5EF4-FFF2-40B4-BE49-F238E27FC236}">
                <a16:creationId xmlns:a16="http://schemas.microsoft.com/office/drawing/2014/main" id="{99C8B67F-4541-9B3A-8BC2-F03767662597}"/>
              </a:ext>
            </a:extLst>
          </p:cNvPr>
          <p:cNvSpPr>
            <a:spLocks noGrp="1"/>
          </p:cNvSpPr>
          <p:nvPr>
            <p:ph type="body" sz="quarter" idx="18"/>
          </p:nvPr>
        </p:nvSpPr>
        <p:spPr/>
        <p:txBody>
          <a:bodyPr/>
          <a:lstStyle/>
          <a:p>
            <a:r>
              <a:rPr lang="en-AU" dirty="0"/>
              <a:t>Layers of meaning </a:t>
            </a:r>
          </a:p>
        </p:txBody>
      </p:sp>
      <p:sp>
        <p:nvSpPr>
          <p:cNvPr id="9" name="Content Placeholder 2">
            <a:extLst>
              <a:ext uri="{FF2B5EF4-FFF2-40B4-BE49-F238E27FC236}">
                <a16:creationId xmlns:a16="http://schemas.microsoft.com/office/drawing/2014/main" id="{1BC33B32-EA9B-E9EB-500B-0E1E092381A9}"/>
              </a:ext>
            </a:extLst>
          </p:cNvPr>
          <p:cNvSpPr txBox="1">
            <a:spLocks/>
          </p:cNvSpPr>
          <p:nvPr/>
        </p:nvSpPr>
        <p:spPr>
          <a:xfrm>
            <a:off x="360000" y="1499927"/>
            <a:ext cx="3928222" cy="4536000"/>
          </a:xfrm>
          <a:prstGeom prst="rect">
            <a:avLst/>
          </a:prstGeom>
        </p:spPr>
        <p:txBody>
          <a:bodyPr lIns="36000" tIns="108000" rIns="36000" bIns="36000" anchor="t" anchorCtr="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latin typeface="+mn-lt"/>
              </a:rPr>
              <a:t>By April, the park’s population had grown from those two tents to more than 30. Some sat away from the majority, others bunched in groups. It was </a:t>
            </a:r>
            <a:r>
              <a:rPr lang="en-AU" sz="1800" dirty="0">
                <a:solidFill>
                  <a:schemeClr val="tx2"/>
                </a:solidFill>
                <a:latin typeface="+mn-lt"/>
              </a:rPr>
              <a:t>almost a twisted abstract painting</a:t>
            </a:r>
            <a:r>
              <a:rPr lang="en-AU" sz="1800" dirty="0">
                <a:solidFill>
                  <a:schemeClr val="accent5">
                    <a:lumMod val="50000"/>
                  </a:schemeClr>
                </a:solidFill>
                <a:latin typeface="+mn-lt"/>
              </a:rPr>
              <a:t>, </a:t>
            </a:r>
            <a:r>
              <a:rPr lang="en-AU" sz="1800" dirty="0">
                <a:highlight>
                  <a:srgbClr val="FFFFFF"/>
                </a:highlight>
                <a:latin typeface="+mn-lt"/>
              </a:rPr>
              <a:t>the tents and the people that occupied them placed against a backdrop of freshly gentrified buildings.</a:t>
            </a:r>
            <a:r>
              <a:rPr lang="en-AU" sz="1800" b="1" dirty="0">
                <a:solidFill>
                  <a:schemeClr val="tx2"/>
                </a:solidFill>
                <a:highlight>
                  <a:srgbClr val="FFFFFF"/>
                </a:highlight>
                <a:latin typeface="+mn-lt"/>
              </a:rPr>
              <a:t> </a:t>
            </a:r>
            <a:r>
              <a:rPr lang="en-AU" sz="1800" b="1" dirty="0">
                <a:solidFill>
                  <a:schemeClr val="accent5">
                    <a:lumMod val="50000"/>
                  </a:schemeClr>
                </a:solidFill>
                <a:latin typeface="+mn-lt"/>
              </a:rPr>
              <a:t>I wonder if Sidney Nolan would feel the same.</a:t>
            </a:r>
          </a:p>
        </p:txBody>
      </p:sp>
      <p:sp>
        <p:nvSpPr>
          <p:cNvPr id="10" name="Content Placeholder 2">
            <a:extLst>
              <a:ext uri="{FF2B5EF4-FFF2-40B4-BE49-F238E27FC236}">
                <a16:creationId xmlns:a16="http://schemas.microsoft.com/office/drawing/2014/main" id="{C6C31173-1183-D958-841D-C84DF44C5FCB}"/>
              </a:ext>
            </a:extLst>
          </p:cNvPr>
          <p:cNvSpPr txBox="1">
            <a:spLocks/>
          </p:cNvSpPr>
          <p:nvPr/>
        </p:nvSpPr>
        <p:spPr>
          <a:xfrm>
            <a:off x="4776975" y="1551026"/>
            <a:ext cx="6707025" cy="4536000"/>
          </a:xfrm>
          <a:prstGeom prst="rect">
            <a:avLst/>
          </a:prstGeom>
        </p:spPr>
        <p:txBody>
          <a:bodyPr vert="horz" lIns="0" tIns="0" rIns="0" bIns="0" rtlCol="0" anchor="t" anchorCtr="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b="1" dirty="0">
                <a:latin typeface="+mj-lt"/>
              </a:rPr>
              <a:t>Annotations:</a:t>
            </a:r>
          </a:p>
          <a:p>
            <a:pPr marL="285750" indent="-285750">
              <a:spcAft>
                <a:spcPts val="800"/>
              </a:spcAft>
              <a:buFont typeface="Arial" panose="020B0604020202020204" pitchFamily="34" charset="0"/>
              <a:buChar char="•"/>
            </a:pPr>
            <a:r>
              <a:rPr lang="en-US" b="1" dirty="0">
                <a:solidFill>
                  <a:schemeClr val="tx2"/>
                </a:solidFill>
              </a:rPr>
              <a:t>Metaphor</a:t>
            </a:r>
            <a:r>
              <a:rPr lang="en-US" dirty="0">
                <a:solidFill>
                  <a:schemeClr val="tx2"/>
                </a:solidFill>
              </a:rPr>
              <a:t> </a:t>
            </a:r>
            <a:r>
              <a:rPr lang="en-US" b="1" dirty="0"/>
              <a:t>– </a:t>
            </a:r>
            <a:r>
              <a:rPr lang="en-US" dirty="0"/>
              <a:t>creates a visual representation of the tents and people, highlighting the stark contrast between their makeshift living conditions and the gentrified surroundings. This </a:t>
            </a:r>
            <a:r>
              <a:rPr lang="en-US" dirty="0" err="1"/>
              <a:t>emphasises</a:t>
            </a:r>
            <a:r>
              <a:rPr lang="en-US" dirty="0"/>
              <a:t> the social issues at play and their displacement.</a:t>
            </a:r>
          </a:p>
          <a:p>
            <a:pPr marL="285750" indent="-285750">
              <a:spcAft>
                <a:spcPts val="800"/>
              </a:spcAft>
              <a:buFont typeface="Arial" panose="020B0604020202020204" pitchFamily="34" charset="0"/>
              <a:buChar char="•"/>
            </a:pPr>
            <a:r>
              <a:rPr lang="en-US" b="1" dirty="0">
                <a:solidFill>
                  <a:schemeClr val="accent5">
                    <a:lumMod val="50000"/>
                  </a:schemeClr>
                </a:solidFill>
              </a:rPr>
              <a:t>Allusion</a:t>
            </a:r>
            <a:r>
              <a:rPr lang="en-US" b="1" dirty="0"/>
              <a:t> </a:t>
            </a:r>
            <a:r>
              <a:rPr lang="en-US" dirty="0"/>
              <a:t>– Sidney Nolan was an Australian painter known for his vivid landscapes, this allusion to him suggests a connection between art and social issues. </a:t>
            </a:r>
            <a:r>
              <a:rPr lang="en-AU" dirty="0">
                <a:effectLst/>
              </a:rPr>
              <a:t>This allusion prompts the reader to consider the perspective of artists on the situation in the park, deepening the reader’s understanding of the context and concerns presented in the text.</a:t>
            </a:r>
            <a:endParaRPr lang="en-US" dirty="0"/>
          </a:p>
        </p:txBody>
      </p:sp>
      <p:sp>
        <p:nvSpPr>
          <p:cNvPr id="4" name="Slide Number Placeholder 3">
            <a:extLst>
              <a:ext uri="{FF2B5EF4-FFF2-40B4-BE49-F238E27FC236}">
                <a16:creationId xmlns:a16="http://schemas.microsoft.com/office/drawing/2014/main" id="{A015CA2F-75C5-3439-A473-214763C472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212673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D7A63-E419-E008-4641-89DFB25E09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47876B-5938-5D11-F9C8-CBB6CC1A0689}"/>
              </a:ext>
            </a:extLst>
          </p:cNvPr>
          <p:cNvSpPr>
            <a:spLocks noGrp="1"/>
          </p:cNvSpPr>
          <p:nvPr>
            <p:ph type="title"/>
          </p:nvPr>
        </p:nvSpPr>
        <p:spPr/>
        <p:txBody>
          <a:bodyPr/>
          <a:lstStyle/>
          <a:p>
            <a:r>
              <a:rPr lang="en-AU" dirty="0"/>
              <a:t>Sidney Nolan</a:t>
            </a:r>
          </a:p>
        </p:txBody>
      </p:sp>
      <p:sp>
        <p:nvSpPr>
          <p:cNvPr id="5" name="Text Placeholder 4">
            <a:extLst>
              <a:ext uri="{FF2B5EF4-FFF2-40B4-BE49-F238E27FC236}">
                <a16:creationId xmlns:a16="http://schemas.microsoft.com/office/drawing/2014/main" id="{FDA9B6D6-0F00-CB4A-6CA1-0C937DD97557}"/>
              </a:ext>
            </a:extLst>
          </p:cNvPr>
          <p:cNvSpPr>
            <a:spLocks noGrp="1"/>
          </p:cNvSpPr>
          <p:nvPr>
            <p:ph type="body" sz="quarter" idx="18"/>
          </p:nvPr>
        </p:nvSpPr>
        <p:spPr/>
        <p:txBody>
          <a:bodyPr/>
          <a:lstStyle/>
          <a:p>
            <a:r>
              <a:rPr lang="en-AU" dirty="0"/>
              <a:t>Checking for understanding</a:t>
            </a:r>
          </a:p>
        </p:txBody>
      </p:sp>
      <p:pic>
        <p:nvPicPr>
          <p:cNvPr id="6" name="Picture 2" descr="Inland Australia, Sidney Nolan, 1950, oil and enamel on composition board. National Gallery of Australia, from Sidney Nolan Trust. &#10;">
            <a:extLst>
              <a:ext uri="{FF2B5EF4-FFF2-40B4-BE49-F238E27FC236}">
                <a16:creationId xmlns:a16="http://schemas.microsoft.com/office/drawing/2014/main" id="{9A2389CE-214B-6DD5-7AB5-97250EB8C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1625275"/>
            <a:ext cx="5165589" cy="38741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A854EC91-700C-FC3A-37D8-61DA28225A54}"/>
              </a:ext>
              <a:ext uri="{C183D7F6-B498-43B3-948B-1728B52AA6E4}">
                <adec:decorative xmlns:adec="http://schemas.microsoft.com/office/drawing/2017/decorative" val="1"/>
              </a:ext>
            </a:extLst>
          </p:cNvPr>
          <p:cNvSpPr>
            <a:spLocks noChangeArrowheads="1"/>
          </p:cNvSpPr>
          <p:nvPr/>
        </p:nvSpPr>
        <p:spPr bwMode="auto">
          <a:xfrm>
            <a:off x="359999" y="5616762"/>
            <a:ext cx="516558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AU" sz="1100" dirty="0"/>
              <a:t>Inland Australia, Sidney Nolan, 1950, oil and enamel on composition board. </a:t>
            </a:r>
            <a:r>
              <a:rPr lang="en-AU" sz="1100" dirty="0">
                <a:hlinkClick r:id="rId4"/>
              </a:rPr>
              <a:t>National Gallery of Australia, from Sidney Nolan Trust. </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pic>
        <p:nvPicPr>
          <p:cNvPr id="3" name="Picture 2" descr="Carcase in Swamp, Sidney Nolan, 1955, oil on hardboard.. Tate, London from Sidney Nolan Trust.&#10;">
            <a:extLst>
              <a:ext uri="{FF2B5EF4-FFF2-40B4-BE49-F238E27FC236}">
                <a16:creationId xmlns:a16="http://schemas.microsoft.com/office/drawing/2014/main" id="{17757395-5339-4449-C33E-6D2C763DA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437" y="1625275"/>
            <a:ext cx="5222563" cy="38741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5AD98E07-07EC-EB97-F8E4-4D6944CC5114}"/>
              </a:ext>
              <a:ext uri="{C183D7F6-B498-43B3-948B-1728B52AA6E4}">
                <adec:decorative xmlns:adec="http://schemas.microsoft.com/office/drawing/2017/decorative" val="1"/>
              </a:ext>
            </a:extLst>
          </p:cNvPr>
          <p:cNvSpPr>
            <a:spLocks noChangeArrowheads="1"/>
          </p:cNvSpPr>
          <p:nvPr/>
        </p:nvSpPr>
        <p:spPr bwMode="auto">
          <a:xfrm>
            <a:off x="5901437" y="5616763"/>
            <a:ext cx="51369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AU" sz="1100" dirty="0"/>
              <a:t>Carcase in Swamp, Sidney Nolan, 1955, oil on hardboard.. </a:t>
            </a:r>
            <a:r>
              <a:rPr lang="en-AU" sz="1100" dirty="0">
                <a:hlinkClick r:id="rId6"/>
              </a:rPr>
              <a:t>Tate, London from Sidney Nolan Trust.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DFC45115-CFDF-DDB3-8092-32F9D4C19BF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213621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E6F2-C11B-AAAA-0B05-B61A7273D14D}"/>
              </a:ext>
            </a:extLst>
          </p:cNvPr>
          <p:cNvSpPr>
            <a:spLocks noGrp="1"/>
          </p:cNvSpPr>
          <p:nvPr>
            <p:ph type="title"/>
          </p:nvPr>
        </p:nvSpPr>
        <p:spPr/>
        <p:txBody>
          <a:bodyPr/>
          <a:lstStyle/>
          <a:p>
            <a:r>
              <a:rPr lang="en-AU" dirty="0"/>
              <a:t>Abstract paintings</a:t>
            </a:r>
          </a:p>
        </p:txBody>
      </p:sp>
      <p:sp>
        <p:nvSpPr>
          <p:cNvPr id="5" name="Text Placeholder 4">
            <a:extLst>
              <a:ext uri="{FF2B5EF4-FFF2-40B4-BE49-F238E27FC236}">
                <a16:creationId xmlns:a16="http://schemas.microsoft.com/office/drawing/2014/main" id="{A242ADF9-8E1D-5D00-6E37-861E9EABC4B6}"/>
              </a:ext>
            </a:extLst>
          </p:cNvPr>
          <p:cNvSpPr>
            <a:spLocks noGrp="1"/>
          </p:cNvSpPr>
          <p:nvPr>
            <p:ph type="body" sz="quarter" idx="18"/>
          </p:nvPr>
        </p:nvSpPr>
        <p:spPr/>
        <p:txBody>
          <a:bodyPr/>
          <a:lstStyle/>
          <a:p>
            <a:r>
              <a:rPr lang="en-AU" dirty="0"/>
              <a:t>Visual literacy and conceptual understanding</a:t>
            </a:r>
          </a:p>
        </p:txBody>
      </p:sp>
      <p:pic>
        <p:nvPicPr>
          <p:cNvPr id="3" name="Picture 2" descr="Abstract wall painting photo by Mayur Deshpande on Unsplash &#10;">
            <a:extLst>
              <a:ext uri="{FF2B5EF4-FFF2-40B4-BE49-F238E27FC236}">
                <a16:creationId xmlns:a16="http://schemas.microsoft.com/office/drawing/2014/main" id="{A7AAD25C-2548-D68A-5638-94A134424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612333"/>
            <a:ext cx="5492160" cy="4119120"/>
          </a:xfrm>
          <a:prstGeom prst="rect">
            <a:avLst/>
          </a:prstGeom>
        </p:spPr>
      </p:pic>
      <p:sp>
        <p:nvSpPr>
          <p:cNvPr id="6" name="Rectangle 5">
            <a:extLst>
              <a:ext uri="{FF2B5EF4-FFF2-40B4-BE49-F238E27FC236}">
                <a16:creationId xmlns:a16="http://schemas.microsoft.com/office/drawing/2014/main" id="{F28587B1-D1F5-0B8E-A464-473A1997F08F}"/>
              </a:ext>
              <a:ext uri="{C183D7F6-B498-43B3-948B-1728B52AA6E4}">
                <adec:decorative xmlns:adec="http://schemas.microsoft.com/office/drawing/2017/decorative" val="1"/>
              </a:ext>
            </a:extLst>
          </p:cNvPr>
          <p:cNvSpPr>
            <a:spLocks noChangeArrowheads="1"/>
          </p:cNvSpPr>
          <p:nvPr/>
        </p:nvSpPr>
        <p:spPr bwMode="auto">
          <a:xfrm rot="10800000" flipV="1">
            <a:off x="292422" y="5789641"/>
            <a:ext cx="510757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rPr>
              <a:t>Abstract wall painting </a:t>
            </a:r>
            <a:r>
              <a:rPr lang="en-US" altLang="en-US" sz="1100" dirty="0">
                <a:latin typeface="Arial" panose="020B0604020202020204" pitchFamily="34" charset="0"/>
              </a:rPr>
              <a:t>p</a:t>
            </a:r>
            <a:r>
              <a:rPr kumimoji="0" lang="en-US" altLang="en-US" sz="1100" b="0" i="0" u="none" strike="noStrike" cap="none" normalizeH="0" baseline="0" dirty="0">
                <a:ln>
                  <a:noFill/>
                </a:ln>
                <a:solidFill>
                  <a:schemeClr val="tx1"/>
                </a:solidFill>
                <a:effectLst/>
                <a:latin typeface="Arial" panose="020B0604020202020204" pitchFamily="34" charset="0"/>
              </a:rPr>
              <a:t>hoto by </a:t>
            </a:r>
            <a:r>
              <a:rPr kumimoji="0" lang="en-US" altLang="en-US" sz="1100" b="0" i="0" u="none" strike="noStrike" cap="none" normalizeH="0" baseline="0" dirty="0">
                <a:ln>
                  <a:noFill/>
                </a:ln>
                <a:solidFill>
                  <a:schemeClr val="tx1"/>
                </a:solidFill>
                <a:effectLst/>
                <a:latin typeface="Arial" panose="020B0604020202020204" pitchFamily="34" charset="0"/>
                <a:hlinkClick r:id="rId4"/>
              </a:rPr>
              <a:t>Mayur Deshpande</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a:ln>
                  <a:noFill/>
                </a:ln>
                <a:solidFill>
                  <a:schemeClr val="tx1"/>
                </a:solidFill>
                <a:effectLst/>
                <a:latin typeface="Arial" panose="020B0604020202020204" pitchFamily="34" charset="0"/>
                <a:hlinkClick r:id="rId5"/>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pic>
        <p:nvPicPr>
          <p:cNvPr id="7" name="Picture 6" descr="Vibrant colour photo  by Steve Johnson on Unsplash &#10;">
            <a:extLst>
              <a:ext uri="{FF2B5EF4-FFF2-40B4-BE49-F238E27FC236}">
                <a16:creationId xmlns:a16="http://schemas.microsoft.com/office/drawing/2014/main" id="{B9552788-E480-CFDC-2921-E6DB274A4E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1384" y="1612333"/>
            <a:ext cx="5210717" cy="4119120"/>
          </a:xfrm>
          <a:prstGeom prst="rect">
            <a:avLst/>
          </a:prstGeom>
        </p:spPr>
      </p:pic>
      <p:sp>
        <p:nvSpPr>
          <p:cNvPr id="8" name="Rectangle 6">
            <a:extLst>
              <a:ext uri="{FF2B5EF4-FFF2-40B4-BE49-F238E27FC236}">
                <a16:creationId xmlns:a16="http://schemas.microsoft.com/office/drawing/2014/main" id="{57975E07-F7C8-B5FF-4379-903631CEF81A}"/>
              </a:ext>
              <a:ext uri="{C183D7F6-B498-43B3-948B-1728B52AA6E4}">
                <adec:decorative xmlns:adec="http://schemas.microsoft.com/office/drawing/2017/decorative" val="1"/>
              </a:ext>
            </a:extLst>
          </p:cNvPr>
          <p:cNvSpPr>
            <a:spLocks noChangeArrowheads="1"/>
          </p:cNvSpPr>
          <p:nvPr/>
        </p:nvSpPr>
        <p:spPr bwMode="auto">
          <a:xfrm>
            <a:off x="6481384" y="5787187"/>
            <a:ext cx="345945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rPr>
              <a:t>Vibrant </a:t>
            </a:r>
            <a:r>
              <a:rPr kumimoji="0" lang="en-US" altLang="en-US" sz="1100" b="0" i="0" u="none" strike="noStrike" cap="none" normalizeH="0" baseline="0" dirty="0" err="1">
                <a:ln>
                  <a:noFill/>
                </a:ln>
                <a:solidFill>
                  <a:schemeClr val="tx1"/>
                </a:solidFill>
                <a:effectLst/>
                <a:latin typeface="Arial" panose="020B0604020202020204" pitchFamily="34" charset="0"/>
              </a:rPr>
              <a:t>colour</a:t>
            </a:r>
            <a:r>
              <a:rPr kumimoji="0" lang="en-US" altLang="en-US" sz="1100" b="0" i="0" u="none" strike="noStrike" cap="none" normalizeH="0" baseline="0" dirty="0">
                <a:ln>
                  <a:noFill/>
                </a:ln>
                <a:solidFill>
                  <a:schemeClr val="tx1"/>
                </a:solidFill>
                <a:effectLst/>
                <a:latin typeface="Arial" panose="020B0604020202020204" pitchFamily="34" charset="0"/>
              </a:rPr>
              <a:t> photo  by </a:t>
            </a:r>
            <a:r>
              <a:rPr kumimoji="0" lang="en-US" altLang="en-US" sz="1100" b="0" i="0" u="none" strike="noStrike" cap="none" normalizeH="0" baseline="0" dirty="0">
                <a:ln>
                  <a:noFill/>
                </a:ln>
                <a:solidFill>
                  <a:schemeClr val="tx1"/>
                </a:solidFill>
                <a:effectLst/>
                <a:latin typeface="Arial" panose="020B0604020202020204" pitchFamily="34" charset="0"/>
                <a:hlinkClick r:id="rId7"/>
              </a:rPr>
              <a:t>Steve Johnson</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a:ln>
                  <a:noFill/>
                </a:ln>
                <a:solidFill>
                  <a:schemeClr val="tx1"/>
                </a:solidFill>
                <a:effectLst/>
                <a:latin typeface="Arial" panose="020B0604020202020204" pitchFamily="34" charset="0"/>
                <a:hlinkClick r:id="rId8"/>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sp>
        <p:nvSpPr>
          <p:cNvPr id="4" name="Slide Number Placeholder 3">
            <a:extLst>
              <a:ext uri="{FF2B5EF4-FFF2-40B4-BE49-F238E27FC236}">
                <a16:creationId xmlns:a16="http://schemas.microsoft.com/office/drawing/2014/main" id="{A3032760-17FC-2B00-0387-130E00E1179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143150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12BD6-9ACA-276A-6BD2-3A925C3B5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96885A-E006-FE5A-0291-8CA0EB716B9B}"/>
              </a:ext>
            </a:extLst>
          </p:cNvPr>
          <p:cNvSpPr>
            <a:spLocks noGrp="1"/>
          </p:cNvSpPr>
          <p:nvPr>
            <p:ph type="title"/>
          </p:nvPr>
        </p:nvSpPr>
        <p:spPr/>
        <p:txBody>
          <a:bodyPr/>
          <a:lstStyle/>
          <a:p>
            <a:r>
              <a:rPr lang="en-AU" dirty="0"/>
              <a:t>Annotating the second paragraph (2)</a:t>
            </a:r>
          </a:p>
        </p:txBody>
      </p:sp>
      <p:sp>
        <p:nvSpPr>
          <p:cNvPr id="5" name="Text Placeholder 4">
            <a:extLst>
              <a:ext uri="{FF2B5EF4-FFF2-40B4-BE49-F238E27FC236}">
                <a16:creationId xmlns:a16="http://schemas.microsoft.com/office/drawing/2014/main" id="{E573B204-802B-AE8F-4261-474D111E7780}"/>
              </a:ext>
            </a:extLst>
          </p:cNvPr>
          <p:cNvSpPr>
            <a:spLocks noGrp="1"/>
          </p:cNvSpPr>
          <p:nvPr>
            <p:ph type="body" sz="quarter" idx="18"/>
          </p:nvPr>
        </p:nvSpPr>
        <p:spPr/>
        <p:txBody>
          <a:bodyPr/>
          <a:lstStyle/>
          <a:p>
            <a:r>
              <a:rPr lang="en-AU" dirty="0"/>
              <a:t>Layers of meaning – slide 2 </a:t>
            </a:r>
          </a:p>
        </p:txBody>
      </p:sp>
      <p:sp>
        <p:nvSpPr>
          <p:cNvPr id="7" name="Content Placeholder 2">
            <a:extLst>
              <a:ext uri="{FF2B5EF4-FFF2-40B4-BE49-F238E27FC236}">
                <a16:creationId xmlns:a16="http://schemas.microsoft.com/office/drawing/2014/main" id="{D6234563-8579-E7FF-FF0E-0626ABE3C1E6}"/>
              </a:ext>
            </a:extLst>
          </p:cNvPr>
          <p:cNvSpPr txBox="1">
            <a:spLocks/>
          </p:cNvSpPr>
          <p:nvPr/>
        </p:nvSpPr>
        <p:spPr>
          <a:xfrm>
            <a:off x="360000" y="1620000"/>
            <a:ext cx="3266070" cy="4536000"/>
          </a:xfrm>
          <a:prstGeom prst="rect">
            <a:avLst/>
          </a:prstGeom>
        </p:spPr>
        <p:txBody>
          <a:bodyPr vert="horz" lIns="36000" tIns="108000" rIns="36000" bIns="36000" rtlCol="0" anchor="t" anchorCtr="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700" dirty="0"/>
              <a:t>By April, the park’s population had grown from those two tents to more than 30. Some sat away from the majority, others bunched in groups. It was </a:t>
            </a:r>
            <a:r>
              <a:rPr lang="en-AU" sz="1700" dirty="0">
                <a:solidFill>
                  <a:schemeClr val="tx2"/>
                </a:solidFill>
              </a:rPr>
              <a:t>almost a twisted abstract painting</a:t>
            </a:r>
            <a:r>
              <a:rPr lang="en-AU" sz="1700" dirty="0">
                <a:solidFill>
                  <a:schemeClr val="accent5">
                    <a:lumMod val="50000"/>
                  </a:schemeClr>
                </a:solidFill>
              </a:rPr>
              <a:t>, </a:t>
            </a:r>
            <a:r>
              <a:rPr lang="en-AU" sz="1700" dirty="0">
                <a:highlight>
                  <a:srgbClr val="CBEDFD"/>
                </a:highlight>
              </a:rPr>
              <a:t>the tents and the people that occupied them placed against a backdrop of freshly gentrified buildings</a:t>
            </a:r>
            <a:r>
              <a:rPr lang="en-AU" sz="1700" dirty="0"/>
              <a:t>.</a:t>
            </a:r>
            <a:r>
              <a:rPr lang="en-AU" sz="1700" dirty="0">
                <a:solidFill>
                  <a:schemeClr val="tx2"/>
                </a:solidFill>
              </a:rPr>
              <a:t> </a:t>
            </a:r>
            <a:r>
              <a:rPr lang="en-AU" sz="1700" b="1" dirty="0">
                <a:solidFill>
                  <a:schemeClr val="accent5">
                    <a:lumMod val="50000"/>
                  </a:schemeClr>
                </a:solidFill>
              </a:rPr>
              <a:t>I wonder if Sidney Nolan would feel the same.</a:t>
            </a:r>
          </a:p>
        </p:txBody>
      </p:sp>
      <p:sp>
        <p:nvSpPr>
          <p:cNvPr id="3" name="Content Placeholder 2">
            <a:extLst>
              <a:ext uri="{FF2B5EF4-FFF2-40B4-BE49-F238E27FC236}">
                <a16:creationId xmlns:a16="http://schemas.microsoft.com/office/drawing/2014/main" id="{305AD3EE-7ED0-BF40-0F3B-39981242A671}"/>
              </a:ext>
            </a:extLst>
          </p:cNvPr>
          <p:cNvSpPr txBox="1">
            <a:spLocks/>
          </p:cNvSpPr>
          <p:nvPr/>
        </p:nvSpPr>
        <p:spPr>
          <a:xfrm>
            <a:off x="3870456" y="1710135"/>
            <a:ext cx="7764496" cy="4536000"/>
          </a:xfrm>
          <a:prstGeom prst="rect">
            <a:avLst/>
          </a:prstGeom>
        </p:spPr>
        <p:txBody>
          <a:bodyPr vert="horz" lIns="0" tIns="0" rIns="0" bIns="0" rtlCol="0" anchor="t" anchorCtr="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700" b="1" dirty="0"/>
              <a:t>Annotations:</a:t>
            </a:r>
          </a:p>
          <a:p>
            <a:pPr marL="285750" indent="-285750">
              <a:spcAft>
                <a:spcPts val="600"/>
              </a:spcAft>
              <a:buFont typeface="Arial" panose="020B0604020202020204" pitchFamily="34" charset="0"/>
              <a:buChar char="•"/>
            </a:pPr>
            <a:r>
              <a:rPr lang="en-US" sz="1700" b="1" dirty="0">
                <a:solidFill>
                  <a:schemeClr val="tx2"/>
                </a:solidFill>
              </a:rPr>
              <a:t>Imagery</a:t>
            </a:r>
            <a:r>
              <a:rPr lang="en-US" sz="1700" dirty="0"/>
              <a:t> </a:t>
            </a:r>
            <a:r>
              <a:rPr lang="en-US" sz="1700" b="1" dirty="0"/>
              <a:t>– </a:t>
            </a:r>
            <a:r>
              <a:rPr lang="en-AU" sz="1700" dirty="0">
                <a:effectLst/>
              </a:rPr>
              <a:t>the imagery of a ‘twisted abstract painting’ creates a visual representation of the tents and people, highlighting the stark contrast between the makeshift living conditions and the gentrified surroundings. This emphasises the social issues at play and the concerns of displacement.</a:t>
            </a:r>
            <a:endParaRPr lang="en-US" sz="1700" dirty="0">
              <a:highlight>
                <a:srgbClr val="CBEDFD"/>
              </a:highlight>
            </a:endParaRPr>
          </a:p>
          <a:p>
            <a:pPr marL="285750" indent="-285750">
              <a:spcAft>
                <a:spcPts val="600"/>
              </a:spcAft>
              <a:buFont typeface="Arial" panose="020B0604020202020204" pitchFamily="34" charset="0"/>
              <a:buChar char="•"/>
            </a:pPr>
            <a:r>
              <a:rPr lang="en-US" sz="1700" b="1" dirty="0">
                <a:highlight>
                  <a:srgbClr val="CBEDFD"/>
                </a:highlight>
              </a:rPr>
              <a:t>Juxtaposition </a:t>
            </a:r>
            <a:r>
              <a:rPr lang="en-US" sz="1700" dirty="0"/>
              <a:t>– between </a:t>
            </a:r>
            <a:r>
              <a:rPr lang="en-AU" sz="1700" dirty="0"/>
              <a:t>homelessness and gentrification places two opposing social realities side by side to highlight inequality and displacement.</a:t>
            </a:r>
          </a:p>
          <a:p>
            <a:pPr marL="285750" indent="-285750">
              <a:spcAft>
                <a:spcPts val="600"/>
              </a:spcAft>
              <a:buFont typeface="Arial" panose="020B0604020202020204" pitchFamily="34" charset="0"/>
              <a:buChar char="•"/>
            </a:pPr>
            <a:r>
              <a:rPr lang="en-AU" sz="1700" b="1" dirty="0"/>
              <a:t>Tone</a:t>
            </a:r>
            <a:r>
              <a:rPr lang="en-AU" sz="1700" dirty="0"/>
              <a:t> – the narrator’s tone is contemplative but also tinged with irony or subtle sarcasm. The casual musing masks deeper social criticism, making the tone layered and complex.</a:t>
            </a:r>
          </a:p>
        </p:txBody>
      </p:sp>
      <p:sp>
        <p:nvSpPr>
          <p:cNvPr id="4" name="Slide Number Placeholder 3">
            <a:extLst>
              <a:ext uri="{FF2B5EF4-FFF2-40B4-BE49-F238E27FC236}">
                <a16:creationId xmlns:a16="http://schemas.microsoft.com/office/drawing/2014/main" id="{0717A0E4-9AAB-DC9B-1623-07B7D05612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24</a:t>
            </a:fld>
            <a:endParaRPr lang="en-AU"/>
          </a:p>
        </p:txBody>
      </p:sp>
    </p:spTree>
    <p:extLst>
      <p:ext uri="{BB962C8B-B14F-4D97-AF65-F5344CB8AC3E}">
        <p14:creationId xmlns:p14="http://schemas.microsoft.com/office/powerpoint/2010/main" val="306890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8D66C-06D4-CA23-6704-1FFEF25253C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FEB137D-CAC6-4A9B-6561-8DB25E94BADB}"/>
              </a:ext>
            </a:extLst>
          </p:cNvPr>
          <p:cNvSpPr>
            <a:spLocks noGrp="1"/>
          </p:cNvSpPr>
          <p:nvPr>
            <p:ph type="ctrTitle"/>
          </p:nvPr>
        </p:nvSpPr>
        <p:spPr>
          <a:xfrm>
            <a:off x="539999" y="3197410"/>
            <a:ext cx="6255979" cy="2033997"/>
          </a:xfrm>
        </p:spPr>
        <p:txBody>
          <a:bodyPr/>
          <a:lstStyle/>
          <a:p>
            <a:r>
              <a:rPr lang="en-AU" sz="4400" dirty="0">
                <a:latin typeface="+mj-lt"/>
              </a:rPr>
              <a:t>Phase 3b, sequence 3 – understanding and analysing</a:t>
            </a:r>
            <a:r>
              <a:rPr lang="en-AU" sz="4400" dirty="0"/>
              <a:t> the ways punctation can be used to shape meaning</a:t>
            </a:r>
            <a:endParaRPr lang="en-AU" sz="4400" dirty="0">
              <a:latin typeface="+mj-lt"/>
            </a:endParaRPr>
          </a:p>
        </p:txBody>
      </p:sp>
      <p:pic>
        <p:nvPicPr>
          <p:cNvPr id="10" name="Picture Placeholder 12">
            <a:extLst>
              <a:ext uri="{FF2B5EF4-FFF2-40B4-BE49-F238E27FC236}">
                <a16:creationId xmlns:a16="http://schemas.microsoft.com/office/drawing/2014/main" id="{AA1DCCBE-4707-2163-C407-722AAFE8C6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2309" r="22309"/>
          <a:stretch>
            <a:fillRect/>
          </a:stretch>
        </p:blipFill>
        <p:spPr>
          <a:xfrm>
            <a:off x="7128000" y="0"/>
            <a:ext cx="5064000" cy="6858000"/>
          </a:xfrm>
          <a:prstGeom prst="rect">
            <a:avLst/>
          </a:prstGeom>
        </p:spPr>
      </p:pic>
      <p:sp>
        <p:nvSpPr>
          <p:cNvPr id="11" name="Text Placeholder 5">
            <a:extLst>
              <a:ext uri="{FF2B5EF4-FFF2-40B4-BE49-F238E27FC236}">
                <a16:creationId xmlns:a16="http://schemas.microsoft.com/office/drawing/2014/main" id="{4CEC4480-D01F-3A81-9BA8-B374D413158A}"/>
              </a:ext>
              <a:ext uri="{C183D7F6-B498-43B3-948B-1728B52AA6E4}">
                <adec:decorative xmlns:adec="http://schemas.microsoft.com/office/drawing/2017/decorative" val="1"/>
              </a:ext>
            </a:extLst>
          </p:cNvPr>
          <p:cNvSpPr txBox="1">
            <a:spLocks/>
          </p:cNvSpPr>
          <p:nvPr/>
        </p:nvSpPr>
        <p:spPr>
          <a:xfrm>
            <a:off x="7412477" y="6420677"/>
            <a:ext cx="4616286" cy="287413"/>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i="1" dirty="0">
                <a:solidFill>
                  <a:srgbClr val="002664"/>
                </a:solidFill>
                <a:latin typeface="Arial"/>
                <a:cs typeface="Arial"/>
                <a:hlinkClick r:id="rId4"/>
              </a:rPr>
              <a:t>Musgrave Park, Brisbane</a:t>
            </a:r>
            <a:r>
              <a:rPr lang="en-AU" sz="1100" dirty="0">
                <a:solidFill>
                  <a:srgbClr val="002664"/>
                </a:solidFill>
                <a:latin typeface="Arial"/>
                <a:cs typeface="Arial"/>
                <a:hlinkClick r:id="rId4"/>
              </a:rPr>
              <a:t> photo</a:t>
            </a:r>
            <a:r>
              <a:rPr lang="en-AU" sz="1100" dirty="0">
                <a:solidFill>
                  <a:srgbClr val="002664"/>
                </a:solidFill>
                <a:latin typeface="Arial"/>
                <a:cs typeface="Arial"/>
              </a:rPr>
              <a:t> by Rae Allen on Wikimedia commons</a:t>
            </a:r>
            <a:endParaRPr lang="en-AU" sz="1100" dirty="0">
              <a:solidFill>
                <a:srgbClr val="000000"/>
              </a:solidFill>
              <a:latin typeface="Arial"/>
              <a:cs typeface="Arial"/>
            </a:endParaRPr>
          </a:p>
        </p:txBody>
      </p:sp>
    </p:spTree>
    <p:extLst>
      <p:ext uri="{BB962C8B-B14F-4D97-AF65-F5344CB8AC3E}">
        <p14:creationId xmlns:p14="http://schemas.microsoft.com/office/powerpoint/2010/main" val="212584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8D95C-8783-965D-B634-D0299D12E1B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084FD7C-7CC2-3838-38EB-FBD86E8424FB}"/>
              </a:ext>
            </a:extLst>
          </p:cNvPr>
          <p:cNvSpPr>
            <a:spLocks noGrp="1"/>
          </p:cNvSpPr>
          <p:nvPr>
            <p:ph type="ctrTitle"/>
          </p:nvPr>
        </p:nvSpPr>
        <p:spPr/>
        <p:txBody>
          <a:bodyPr/>
          <a:lstStyle/>
          <a:p>
            <a:r>
              <a:rPr lang="en-AU" dirty="0"/>
              <a:t>Gradual release of responsibility</a:t>
            </a:r>
          </a:p>
        </p:txBody>
      </p:sp>
    </p:spTree>
    <p:extLst>
      <p:ext uri="{BB962C8B-B14F-4D97-AF65-F5344CB8AC3E}">
        <p14:creationId xmlns:p14="http://schemas.microsoft.com/office/powerpoint/2010/main" val="70352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C360-5F95-90E5-DDF6-F04118A46FAA}"/>
              </a:ext>
            </a:extLst>
          </p:cNvPr>
          <p:cNvSpPr>
            <a:spLocks noGrp="1"/>
          </p:cNvSpPr>
          <p:nvPr>
            <p:ph type="title"/>
          </p:nvPr>
        </p:nvSpPr>
        <p:spPr/>
        <p:txBody>
          <a:bodyPr/>
          <a:lstStyle/>
          <a:p>
            <a:r>
              <a:rPr lang="en-AU" dirty="0"/>
              <a:t>How punctuation can shape meaning (1) </a:t>
            </a:r>
          </a:p>
        </p:txBody>
      </p:sp>
      <p:sp>
        <p:nvSpPr>
          <p:cNvPr id="5" name="Text Placeholder 4">
            <a:extLst>
              <a:ext uri="{FF2B5EF4-FFF2-40B4-BE49-F238E27FC236}">
                <a16:creationId xmlns:a16="http://schemas.microsoft.com/office/drawing/2014/main" id="{5D4EB55D-D7F0-6F5A-3C1B-15793BFC025C}"/>
              </a:ext>
            </a:extLst>
          </p:cNvPr>
          <p:cNvSpPr>
            <a:spLocks noGrp="1"/>
          </p:cNvSpPr>
          <p:nvPr>
            <p:ph type="body" sz="quarter" idx="18"/>
          </p:nvPr>
        </p:nvSpPr>
        <p:spPr/>
        <p:txBody>
          <a:bodyPr/>
          <a:lstStyle/>
          <a:p>
            <a:r>
              <a:rPr lang="en-AU" dirty="0"/>
              <a:t>Paragraph 3 – (1)</a:t>
            </a:r>
          </a:p>
        </p:txBody>
      </p:sp>
      <p:sp>
        <p:nvSpPr>
          <p:cNvPr id="3" name="TextBox 2">
            <a:extLst>
              <a:ext uri="{FF2B5EF4-FFF2-40B4-BE49-F238E27FC236}">
                <a16:creationId xmlns:a16="http://schemas.microsoft.com/office/drawing/2014/main" id="{BFB9ADD9-ECD8-B08A-76B2-B31EAE1B0AE0}"/>
              </a:ext>
            </a:extLst>
          </p:cNvPr>
          <p:cNvSpPr txBox="1"/>
          <p:nvPr/>
        </p:nvSpPr>
        <p:spPr>
          <a:xfrm>
            <a:off x="359999" y="1596580"/>
            <a:ext cx="3423726" cy="4611455"/>
          </a:xfrm>
          <a:prstGeom prst="rect">
            <a:avLst/>
          </a:prstGeom>
          <a:noFill/>
        </p:spPr>
        <p:txBody>
          <a:bodyPr wrap="square">
            <a:spAutoFit/>
          </a:bodyPr>
          <a:lstStyle/>
          <a:p>
            <a:pPr>
              <a:lnSpc>
                <a:spcPct val="150000"/>
              </a:lnSpc>
            </a:pPr>
            <a:r>
              <a:rPr lang="en-AU" sz="1800" dirty="0"/>
              <a:t>I’ve never agreed with the term </a:t>
            </a:r>
            <a:r>
              <a:rPr lang="en-AU" sz="1800" i="1" dirty="0">
                <a:solidFill>
                  <a:schemeClr val="bg2">
                    <a:lumMod val="10000"/>
                  </a:schemeClr>
                </a:solidFill>
                <a:highlight>
                  <a:srgbClr val="CBEDFD"/>
                </a:highlight>
              </a:rPr>
              <a:t>homeless</a:t>
            </a:r>
            <a:r>
              <a:rPr lang="en-AU" sz="1800" dirty="0">
                <a:solidFill>
                  <a:srgbClr val="7030A0"/>
                </a:solidFill>
              </a:rPr>
              <a:t>. </a:t>
            </a:r>
            <a:r>
              <a:rPr lang="en-AU" sz="1800" dirty="0"/>
              <a:t>Then again, I’ve never lived on the streets. </a:t>
            </a:r>
            <a:r>
              <a:rPr lang="en-AU" sz="1800" b="1" dirty="0">
                <a:solidFill>
                  <a:schemeClr val="bg2">
                    <a:lumMod val="10000"/>
                  </a:schemeClr>
                </a:solidFill>
              </a:rPr>
              <a:t>To say that someone is without a house or shelter is one thing, but to be without a home implies one has no place where they belong. </a:t>
            </a:r>
            <a:r>
              <a:rPr lang="en-AU" sz="1800" dirty="0">
                <a:solidFill>
                  <a:schemeClr val="tx2"/>
                </a:solidFill>
              </a:rPr>
              <a:t>Home is an experience—home is a human feeling, not a quality that belongs to every dwelling. </a:t>
            </a:r>
          </a:p>
        </p:txBody>
      </p:sp>
      <p:sp>
        <p:nvSpPr>
          <p:cNvPr id="8" name="Text Placeholder 4">
            <a:extLst>
              <a:ext uri="{FF2B5EF4-FFF2-40B4-BE49-F238E27FC236}">
                <a16:creationId xmlns:a16="http://schemas.microsoft.com/office/drawing/2014/main" id="{FEA0816F-9053-70DB-9CF5-96568FD19C37}"/>
              </a:ext>
            </a:extLst>
          </p:cNvPr>
          <p:cNvSpPr txBox="1">
            <a:spLocks/>
          </p:cNvSpPr>
          <p:nvPr/>
        </p:nvSpPr>
        <p:spPr>
          <a:xfrm>
            <a:off x="4083849" y="1596580"/>
            <a:ext cx="7871091" cy="480783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1800" b="1" dirty="0">
                <a:latin typeface="+mj-lt"/>
              </a:rPr>
              <a:t>Annotations: </a:t>
            </a:r>
          </a:p>
          <a:p>
            <a:pPr marL="285750" indent="-285750">
              <a:spcAft>
                <a:spcPts val="800"/>
              </a:spcAft>
              <a:buFont typeface="Arial" panose="020B0604020202020204" pitchFamily="34" charset="0"/>
              <a:buChar char="•"/>
            </a:pPr>
            <a:r>
              <a:rPr lang="en-US" sz="1800" b="1" dirty="0"/>
              <a:t>Abstraction/emotive language  – </a:t>
            </a:r>
            <a:r>
              <a:rPr lang="en-AU" sz="1800" dirty="0"/>
              <a:t>shifts the idea of ‘home’ from a physical place to an emotional and existential need, appealing to </a:t>
            </a:r>
            <a:r>
              <a:rPr lang="en-AU" sz="1800" b="1" dirty="0"/>
              <a:t>pathos </a:t>
            </a:r>
            <a:r>
              <a:rPr lang="en-AU" sz="1800" dirty="0"/>
              <a:t>inviting the reader to reconsider their own understanding of what ‘home’ means. </a:t>
            </a:r>
          </a:p>
          <a:p>
            <a:pPr marL="285750" indent="-285750">
              <a:spcAft>
                <a:spcPts val="800"/>
              </a:spcAft>
              <a:buFont typeface="Arial" panose="020B0604020202020204" pitchFamily="34" charset="0"/>
              <a:buChar char="•"/>
            </a:pPr>
            <a:r>
              <a:rPr lang="en-US" sz="1800" b="1" dirty="0">
                <a:solidFill>
                  <a:schemeClr val="tx2"/>
                </a:solidFill>
              </a:rPr>
              <a:t>Dash</a:t>
            </a:r>
            <a:r>
              <a:rPr lang="en-US" sz="1800" dirty="0"/>
              <a:t> – </a:t>
            </a:r>
            <a:r>
              <a:rPr lang="en-AU" sz="1800" dirty="0"/>
              <a:t>highlights a shift from the idea of home as something physical to home as something emotional and personal prompting the reader to consider this idea.</a:t>
            </a:r>
          </a:p>
          <a:p>
            <a:pPr marL="285750" indent="-285750">
              <a:spcAft>
                <a:spcPts val="800"/>
              </a:spcAft>
              <a:buFont typeface="Arial" panose="020B0604020202020204" pitchFamily="34" charset="0"/>
              <a:buChar char="•"/>
            </a:pPr>
            <a:r>
              <a:rPr lang="en-US" sz="1800" b="1" dirty="0">
                <a:solidFill>
                  <a:schemeClr val="bg2">
                    <a:lumMod val="10000"/>
                  </a:schemeClr>
                </a:solidFill>
                <a:highlight>
                  <a:srgbClr val="CBEDFD"/>
                </a:highlight>
              </a:rPr>
              <a:t>Italics</a:t>
            </a:r>
            <a:r>
              <a:rPr lang="en-US" sz="1800" b="1" dirty="0"/>
              <a:t> –</a:t>
            </a:r>
            <a:r>
              <a:rPr lang="en-US" sz="1800" dirty="0"/>
              <a:t> </a:t>
            </a:r>
            <a:r>
              <a:rPr lang="en-AU" sz="1800" dirty="0"/>
              <a:t>signals that the word carries social and emotional weight, encouraging the reader to think about language and labels.</a:t>
            </a:r>
          </a:p>
          <a:p>
            <a:pPr>
              <a:spcAft>
                <a:spcPts val="800"/>
              </a:spcAft>
            </a:pPr>
            <a:endParaRPr lang="en-AU" sz="1800" dirty="0"/>
          </a:p>
        </p:txBody>
      </p:sp>
      <p:sp>
        <p:nvSpPr>
          <p:cNvPr id="4" name="Slide Number Placeholder 3">
            <a:extLst>
              <a:ext uri="{FF2B5EF4-FFF2-40B4-BE49-F238E27FC236}">
                <a16:creationId xmlns:a16="http://schemas.microsoft.com/office/drawing/2014/main" id="{F211BDC0-6DA4-FEDC-75AC-95AAAFF022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9310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F3DD-D8E2-3403-DD6B-2D962900EF70}"/>
              </a:ext>
            </a:extLst>
          </p:cNvPr>
          <p:cNvSpPr>
            <a:spLocks noGrp="1"/>
          </p:cNvSpPr>
          <p:nvPr>
            <p:ph type="title"/>
          </p:nvPr>
        </p:nvSpPr>
        <p:spPr/>
        <p:txBody>
          <a:bodyPr/>
          <a:lstStyle/>
          <a:p>
            <a:r>
              <a:rPr lang="en-AU" dirty="0"/>
              <a:t>How punctuation can shape meaning (2)</a:t>
            </a:r>
          </a:p>
        </p:txBody>
      </p:sp>
      <p:sp>
        <p:nvSpPr>
          <p:cNvPr id="5" name="Text Placeholder 4">
            <a:extLst>
              <a:ext uri="{FF2B5EF4-FFF2-40B4-BE49-F238E27FC236}">
                <a16:creationId xmlns:a16="http://schemas.microsoft.com/office/drawing/2014/main" id="{C3E3ED6C-AC63-2888-5079-426D35C70F81}"/>
              </a:ext>
            </a:extLst>
          </p:cNvPr>
          <p:cNvSpPr>
            <a:spLocks noGrp="1"/>
          </p:cNvSpPr>
          <p:nvPr>
            <p:ph type="body" sz="quarter" idx="18"/>
          </p:nvPr>
        </p:nvSpPr>
        <p:spPr/>
        <p:txBody>
          <a:bodyPr/>
          <a:lstStyle/>
          <a:p>
            <a:r>
              <a:rPr lang="en-AU" dirty="0"/>
              <a:t>Paragraph 3 – (2)</a:t>
            </a:r>
          </a:p>
        </p:txBody>
      </p:sp>
      <p:sp>
        <p:nvSpPr>
          <p:cNvPr id="3" name="Text Placeholder 4">
            <a:extLst>
              <a:ext uri="{FF2B5EF4-FFF2-40B4-BE49-F238E27FC236}">
                <a16:creationId xmlns:a16="http://schemas.microsoft.com/office/drawing/2014/main" id="{FC814F6C-8A4B-8015-EEA7-D38972FCA444}"/>
              </a:ext>
            </a:extLst>
          </p:cNvPr>
          <p:cNvSpPr txBox="1">
            <a:spLocks/>
          </p:cNvSpPr>
          <p:nvPr/>
        </p:nvSpPr>
        <p:spPr>
          <a:xfrm>
            <a:off x="360000" y="1567086"/>
            <a:ext cx="3539338" cy="480783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AU" sz="1800" dirty="0"/>
              <a:t>Using this term to describe a group of people </a:t>
            </a:r>
            <a:r>
              <a:rPr lang="en-AU" sz="1800" dirty="0">
                <a:solidFill>
                  <a:schemeClr val="tx2"/>
                </a:solidFill>
              </a:rPr>
              <a:t>leaves a lot unsaid for each individual’s situation</a:t>
            </a:r>
            <a:r>
              <a:rPr lang="en-AU" sz="1800" dirty="0">
                <a:highlight>
                  <a:srgbClr val="CBEDFD"/>
                </a:highlight>
              </a:rPr>
              <a:t>;</a:t>
            </a:r>
            <a:r>
              <a:rPr lang="en-AU" sz="1800" dirty="0">
                <a:solidFill>
                  <a:srgbClr val="7030A0"/>
                </a:solidFill>
              </a:rPr>
              <a:t> </a:t>
            </a:r>
            <a:r>
              <a:rPr lang="en-AU" sz="1800" dirty="0"/>
              <a:t>no single word can offer a complete understanding of a lived experience. Yet</a:t>
            </a:r>
            <a:r>
              <a:rPr lang="en-AU" sz="1800" dirty="0">
                <a:highlight>
                  <a:srgbClr val="CBEDFD"/>
                </a:highlight>
              </a:rPr>
              <a:t>,</a:t>
            </a:r>
            <a:r>
              <a:rPr lang="en-AU" sz="1800" dirty="0">
                <a:solidFill>
                  <a:srgbClr val="7030A0"/>
                </a:solidFill>
              </a:rPr>
              <a:t> </a:t>
            </a:r>
            <a:r>
              <a:rPr lang="en-AU" sz="1800" dirty="0"/>
              <a:t>often society is content with using the term to refer to the totality of the growing housing crisis, or more specifically</a:t>
            </a:r>
            <a:r>
              <a:rPr lang="en-AU" sz="1800" dirty="0">
                <a:solidFill>
                  <a:srgbClr val="7030A0"/>
                </a:solidFill>
              </a:rPr>
              <a:t>,</a:t>
            </a:r>
            <a:r>
              <a:rPr lang="en-AU" sz="1800" dirty="0"/>
              <a:t> the population affected by it. </a:t>
            </a:r>
          </a:p>
          <a:p>
            <a:pPr>
              <a:spcAft>
                <a:spcPts val="800"/>
              </a:spcAft>
            </a:pPr>
            <a:endParaRPr lang="en-AU" sz="1800" dirty="0"/>
          </a:p>
        </p:txBody>
      </p:sp>
      <p:sp>
        <p:nvSpPr>
          <p:cNvPr id="8" name="Text Placeholder 4">
            <a:extLst>
              <a:ext uri="{FF2B5EF4-FFF2-40B4-BE49-F238E27FC236}">
                <a16:creationId xmlns:a16="http://schemas.microsoft.com/office/drawing/2014/main" id="{479D75A6-55F6-3A29-1319-2DDB50EB0AC8}"/>
              </a:ext>
            </a:extLst>
          </p:cNvPr>
          <p:cNvSpPr txBox="1">
            <a:spLocks/>
          </p:cNvSpPr>
          <p:nvPr/>
        </p:nvSpPr>
        <p:spPr>
          <a:xfrm>
            <a:off x="3899338" y="1567086"/>
            <a:ext cx="7693572"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1800" b="1" dirty="0">
                <a:latin typeface="+mj-lt"/>
              </a:rPr>
              <a:t>Annotations: </a:t>
            </a:r>
          </a:p>
          <a:p>
            <a:pPr marL="285750" indent="-285750" algn="l">
              <a:spcAft>
                <a:spcPts val="800"/>
              </a:spcAft>
              <a:buFont typeface="Arial" panose="020B0604020202020204" pitchFamily="34" charset="0"/>
              <a:buChar char="•"/>
            </a:pPr>
            <a:r>
              <a:rPr lang="en-US" sz="1800" b="1" dirty="0">
                <a:solidFill>
                  <a:schemeClr val="tx2"/>
                </a:solidFill>
                <a:latin typeface="+mn-lt"/>
              </a:rPr>
              <a:t>Metaphor</a:t>
            </a:r>
            <a:r>
              <a:rPr lang="en-US" sz="1800" dirty="0">
                <a:latin typeface="+mn-lt"/>
              </a:rPr>
              <a:t> </a:t>
            </a:r>
            <a:r>
              <a:rPr lang="en-US" sz="1800" b="1" dirty="0">
                <a:latin typeface="+mn-lt"/>
              </a:rPr>
              <a:t>– </a:t>
            </a:r>
            <a:r>
              <a:rPr lang="en-AU" sz="1800" b="1" dirty="0">
                <a:latin typeface="+mn-lt"/>
              </a:rPr>
              <a:t>r</a:t>
            </a:r>
            <a:r>
              <a:rPr lang="en-AU" sz="1800" dirty="0">
                <a:latin typeface="+mn-lt"/>
              </a:rPr>
              <a:t>eminds the reader that behind the word </a:t>
            </a:r>
            <a:r>
              <a:rPr lang="en-AU" sz="1800" i="1" dirty="0">
                <a:latin typeface="+mn-lt"/>
              </a:rPr>
              <a:t>‘homeless’</a:t>
            </a:r>
            <a:r>
              <a:rPr lang="en-AU" sz="1800" dirty="0">
                <a:latin typeface="+mn-lt"/>
              </a:rPr>
              <a:t> are real people, each with their own story. It encourages empathy by pointing out that not everyone’s experience is the same</a:t>
            </a:r>
            <a:endParaRPr lang="en-US" sz="1800" dirty="0">
              <a:latin typeface="+mn-lt"/>
            </a:endParaRPr>
          </a:p>
          <a:p>
            <a:pPr marL="285750" indent="-285750">
              <a:spcAft>
                <a:spcPts val="800"/>
              </a:spcAft>
              <a:buFont typeface="Arial" panose="020B0604020202020204" pitchFamily="34" charset="0"/>
              <a:buChar char="•"/>
            </a:pPr>
            <a:r>
              <a:rPr lang="en-US" sz="1800" b="1" dirty="0">
                <a:highlight>
                  <a:srgbClr val="CBEDFD"/>
                </a:highlight>
                <a:latin typeface="+mn-lt"/>
              </a:rPr>
              <a:t>Semi-colon</a:t>
            </a:r>
            <a:r>
              <a:rPr lang="en-US" sz="1800" b="1" dirty="0">
                <a:solidFill>
                  <a:srgbClr val="7030A0"/>
                </a:solidFill>
                <a:highlight>
                  <a:srgbClr val="CBEDFD"/>
                </a:highlight>
                <a:latin typeface="+mn-lt"/>
              </a:rPr>
              <a:t> </a:t>
            </a:r>
            <a:r>
              <a:rPr lang="en-US" sz="1800" b="1" dirty="0">
                <a:latin typeface="+mn-lt"/>
              </a:rPr>
              <a:t>– </a:t>
            </a:r>
            <a:r>
              <a:rPr lang="en-US" sz="1800" dirty="0">
                <a:latin typeface="+mn-lt"/>
              </a:rPr>
              <a:t>links two independent clauses </a:t>
            </a:r>
            <a:r>
              <a:rPr lang="en-AU" sz="1800" dirty="0">
                <a:latin typeface="+mn-lt"/>
              </a:rPr>
              <a:t>emphasising the speaker's disapproval, prompting the reader to feel disturbed by the simplification of an important social issue.</a:t>
            </a:r>
          </a:p>
          <a:p>
            <a:pPr marL="285750" indent="-285750">
              <a:spcAft>
                <a:spcPts val="800"/>
              </a:spcAft>
              <a:buFont typeface="Arial" panose="020B0604020202020204" pitchFamily="34" charset="0"/>
              <a:buChar char="•"/>
            </a:pPr>
            <a:r>
              <a:rPr lang="en-AU" sz="1800" b="1" dirty="0">
                <a:highlight>
                  <a:srgbClr val="CBEDFD"/>
                </a:highlight>
                <a:latin typeface="+mn-lt"/>
              </a:rPr>
              <a:t>Commas</a:t>
            </a:r>
            <a:r>
              <a:rPr lang="en-AU" sz="1800" b="1" dirty="0">
                <a:latin typeface="+mn-lt"/>
              </a:rPr>
              <a:t> </a:t>
            </a:r>
            <a:r>
              <a:rPr lang="en-US" sz="1800" b="1" dirty="0">
                <a:latin typeface="+mn-lt"/>
              </a:rPr>
              <a:t>– </a:t>
            </a:r>
            <a:r>
              <a:rPr lang="en-AU" sz="1800" dirty="0">
                <a:latin typeface="+mn-lt"/>
              </a:rPr>
              <a:t>create a pause to encourage the reader to see beyond the term "homeless" and focus on the people affected, making the issue feel more urgent and real</a:t>
            </a:r>
            <a:r>
              <a:rPr lang="en-AU" sz="1800" b="1" dirty="0">
                <a:latin typeface="+mn-lt"/>
              </a:rPr>
              <a:t>.</a:t>
            </a:r>
            <a:endParaRPr lang="en-AU" sz="1800" dirty="0">
              <a:latin typeface="+mn-lt"/>
            </a:endParaRPr>
          </a:p>
        </p:txBody>
      </p:sp>
      <p:sp>
        <p:nvSpPr>
          <p:cNvPr id="4" name="Slide Number Placeholder 3">
            <a:extLst>
              <a:ext uri="{FF2B5EF4-FFF2-40B4-BE49-F238E27FC236}">
                <a16:creationId xmlns:a16="http://schemas.microsoft.com/office/drawing/2014/main" id="{87A0DFFC-F456-D6CF-E826-A00F48757E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374866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FDE1-D4E7-80AA-0645-0F59416868F3}"/>
              </a:ext>
            </a:extLst>
          </p:cNvPr>
          <p:cNvSpPr>
            <a:spLocks noGrp="1"/>
          </p:cNvSpPr>
          <p:nvPr>
            <p:ph type="title"/>
          </p:nvPr>
        </p:nvSpPr>
        <p:spPr/>
        <p:txBody>
          <a:bodyPr/>
          <a:lstStyle/>
          <a:p>
            <a:r>
              <a:rPr lang="en-AU" dirty="0"/>
              <a:t>How punctuation can shape meaning (3)</a:t>
            </a:r>
          </a:p>
        </p:txBody>
      </p:sp>
      <p:sp>
        <p:nvSpPr>
          <p:cNvPr id="5" name="Text Placeholder 4">
            <a:extLst>
              <a:ext uri="{FF2B5EF4-FFF2-40B4-BE49-F238E27FC236}">
                <a16:creationId xmlns:a16="http://schemas.microsoft.com/office/drawing/2014/main" id="{EC932BF6-33A7-CDE7-4CE1-5D5214AD1B9C}"/>
              </a:ext>
            </a:extLst>
          </p:cNvPr>
          <p:cNvSpPr>
            <a:spLocks noGrp="1"/>
          </p:cNvSpPr>
          <p:nvPr>
            <p:ph type="body" sz="quarter" idx="18"/>
          </p:nvPr>
        </p:nvSpPr>
        <p:spPr/>
        <p:txBody>
          <a:bodyPr/>
          <a:lstStyle/>
          <a:p>
            <a:r>
              <a:rPr lang="en-AU" dirty="0"/>
              <a:t>Paragraph – (3)</a:t>
            </a:r>
          </a:p>
        </p:txBody>
      </p:sp>
      <p:sp>
        <p:nvSpPr>
          <p:cNvPr id="9" name="Content Placeholder 2">
            <a:extLst>
              <a:ext uri="{FF2B5EF4-FFF2-40B4-BE49-F238E27FC236}">
                <a16:creationId xmlns:a16="http://schemas.microsoft.com/office/drawing/2014/main" id="{8BCF8190-1C7B-D8A7-02D6-FE84CD5D4CAA}"/>
              </a:ext>
            </a:extLst>
          </p:cNvPr>
          <p:cNvSpPr txBox="1">
            <a:spLocks/>
          </p:cNvSpPr>
          <p:nvPr/>
        </p:nvSpPr>
        <p:spPr>
          <a:xfrm>
            <a:off x="360001" y="1390759"/>
            <a:ext cx="3938730" cy="453600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In his book, </a:t>
            </a:r>
            <a:r>
              <a:rPr lang="en-AU" sz="1800" i="1" dirty="0">
                <a:solidFill>
                  <a:schemeClr val="tx2"/>
                </a:solidFill>
              </a:rPr>
              <a:t>At Home in the World</a:t>
            </a:r>
            <a:r>
              <a:rPr lang="en-AU" sz="1800" dirty="0">
                <a:solidFill>
                  <a:schemeClr val="tx2"/>
                </a:solidFill>
              </a:rPr>
              <a:t>, New Zealand author Michael Jackson </a:t>
            </a:r>
            <a:r>
              <a:rPr lang="en-AU" sz="1800" dirty="0"/>
              <a:t>suggests that in the English language, many words we consider</a:t>
            </a:r>
            <a:r>
              <a:rPr lang="en-AU" sz="1800" b="1" dirty="0"/>
              <a:t> nouns should really be verbs, ‘in as much as they refer to fleeting things’. </a:t>
            </a:r>
            <a:r>
              <a:rPr lang="en-AU" sz="1800" dirty="0">
                <a:solidFill>
                  <a:srgbClr val="000000"/>
                </a:solidFill>
              </a:rPr>
              <a:t>Through this lens, </a:t>
            </a:r>
            <a:r>
              <a:rPr lang="en-AU" sz="1800" dirty="0">
                <a:solidFill>
                  <a:srgbClr val="00B050"/>
                </a:solidFill>
              </a:rPr>
              <a:t>consider the tent village</a:t>
            </a:r>
            <a:r>
              <a:rPr lang="en-AU" sz="1800" dirty="0">
                <a:solidFill>
                  <a:srgbClr val="000000"/>
                </a:solidFill>
              </a:rPr>
              <a:t>, where multiple individuals find themselves in a makeshift living arrangement</a:t>
            </a:r>
            <a:r>
              <a:rPr lang="en-AU" sz="1800" dirty="0"/>
              <a:t>,</a:t>
            </a:r>
            <a:r>
              <a:rPr lang="en-AU" sz="1800" dirty="0">
                <a:solidFill>
                  <a:srgbClr val="7030A0"/>
                </a:solidFill>
              </a:rPr>
              <a:t> a fleeting moment—a moment that need not risk lasting a lifetime. </a:t>
            </a:r>
          </a:p>
          <a:p>
            <a:endParaRPr lang="en-AU" sz="1800" dirty="0"/>
          </a:p>
        </p:txBody>
      </p:sp>
      <p:sp>
        <p:nvSpPr>
          <p:cNvPr id="10" name="TextBox 9">
            <a:extLst>
              <a:ext uri="{FF2B5EF4-FFF2-40B4-BE49-F238E27FC236}">
                <a16:creationId xmlns:a16="http://schemas.microsoft.com/office/drawing/2014/main" id="{4AB1F0ED-CEC4-B96F-589F-110610A3F408}"/>
              </a:ext>
            </a:extLst>
          </p:cNvPr>
          <p:cNvSpPr txBox="1"/>
          <p:nvPr/>
        </p:nvSpPr>
        <p:spPr>
          <a:xfrm>
            <a:off x="4536234" y="1390759"/>
            <a:ext cx="6947766" cy="5027017"/>
          </a:xfrm>
          <a:prstGeom prst="rect">
            <a:avLst/>
          </a:prstGeom>
          <a:noFill/>
        </p:spPr>
        <p:txBody>
          <a:bodyPr wrap="square">
            <a:spAutoFit/>
          </a:bodyPr>
          <a:lstStyle/>
          <a:p>
            <a:pPr>
              <a:lnSpc>
                <a:spcPct val="150000"/>
              </a:lnSpc>
            </a:pPr>
            <a:r>
              <a:rPr lang="en-US" sz="1800" b="1" dirty="0">
                <a:latin typeface="+mj-lt"/>
              </a:rPr>
              <a:t>Annotations: </a:t>
            </a:r>
          </a:p>
          <a:p>
            <a:pPr marL="285750" indent="-285750">
              <a:lnSpc>
                <a:spcPct val="150000"/>
              </a:lnSpc>
              <a:buFont typeface="Arial" panose="020B0604020202020204" pitchFamily="34" charset="0"/>
              <a:buChar char="•"/>
            </a:pPr>
            <a:r>
              <a:rPr lang="en-US" sz="1800" b="1" dirty="0">
                <a:solidFill>
                  <a:schemeClr val="tx2"/>
                </a:solidFill>
              </a:rPr>
              <a:t>Expert reference </a:t>
            </a:r>
            <a:r>
              <a:rPr lang="en-US" sz="1800" b="1" dirty="0"/>
              <a:t>– </a:t>
            </a:r>
            <a:r>
              <a:rPr lang="en-US" sz="1800" dirty="0"/>
              <a:t>the reference to a respected academic is an appeal to ethos</a:t>
            </a:r>
            <a:r>
              <a:rPr lang="en-US" sz="1800" dirty="0">
                <a:solidFill>
                  <a:schemeClr val="accent2"/>
                </a:solidFill>
              </a:rPr>
              <a:t>, </a:t>
            </a:r>
            <a:r>
              <a:rPr lang="en-US" sz="1800" dirty="0"/>
              <a:t>giving the argument credibility.</a:t>
            </a:r>
          </a:p>
          <a:p>
            <a:pPr marL="285750" indent="-285750" algn="l">
              <a:lnSpc>
                <a:spcPct val="150000"/>
              </a:lnSpc>
              <a:buFont typeface="Arial" panose="020B0604020202020204" pitchFamily="34" charset="0"/>
              <a:buChar char="•"/>
            </a:pPr>
            <a:r>
              <a:rPr lang="en-US" sz="1800" b="1" dirty="0"/>
              <a:t>Abstract language – </a:t>
            </a:r>
            <a:r>
              <a:rPr lang="en-AU" sz="1800" dirty="0"/>
              <a:t>this philosophical idea appeals to </a:t>
            </a:r>
            <a:r>
              <a:rPr lang="en-AU" sz="1800" dirty="0">
                <a:solidFill>
                  <a:schemeClr val="tx2"/>
                </a:solidFill>
              </a:rPr>
              <a:t>logos</a:t>
            </a:r>
            <a:r>
              <a:rPr lang="en-AU" sz="1800" dirty="0"/>
              <a:t> encouraging readers to think critically about identity and experience.</a:t>
            </a:r>
          </a:p>
          <a:p>
            <a:pPr marL="285750" indent="-285750">
              <a:lnSpc>
                <a:spcPct val="150000"/>
              </a:lnSpc>
              <a:buFont typeface="Arial" panose="020B0604020202020204" pitchFamily="34" charset="0"/>
              <a:buChar char="•"/>
            </a:pPr>
            <a:r>
              <a:rPr lang="en-US" sz="1800" b="1" dirty="0">
                <a:solidFill>
                  <a:srgbClr val="00B050"/>
                </a:solidFill>
              </a:rPr>
              <a:t>Imperative language</a:t>
            </a:r>
            <a:r>
              <a:rPr lang="en-US" sz="1800" dirty="0"/>
              <a:t>  </a:t>
            </a:r>
            <a:r>
              <a:rPr lang="en-US" sz="1800" b="1" dirty="0"/>
              <a:t>– </a:t>
            </a:r>
            <a:r>
              <a:rPr lang="en-AU" sz="1800" b="1" dirty="0"/>
              <a:t>t</a:t>
            </a:r>
            <a:r>
              <a:rPr lang="en-AU" sz="1800" dirty="0"/>
              <a:t>his appeal to </a:t>
            </a:r>
            <a:r>
              <a:rPr lang="en-AU" sz="1800" dirty="0">
                <a:solidFill>
                  <a:srgbClr val="00B050"/>
                </a:solidFill>
              </a:rPr>
              <a:t>pathos</a:t>
            </a:r>
            <a:r>
              <a:rPr lang="en-AU" sz="1800" dirty="0"/>
              <a:t>, invites readers to emotionally connect with the human experience of displacement. The </a:t>
            </a:r>
            <a:r>
              <a:rPr lang="en-AU" sz="1800" dirty="0" err="1">
                <a:highlight>
                  <a:srgbClr val="F6ACB6"/>
                </a:highlight>
              </a:rPr>
              <a:t>em</a:t>
            </a:r>
            <a:r>
              <a:rPr lang="en-AU" sz="1800" dirty="0">
                <a:highlight>
                  <a:srgbClr val="F6ACB6"/>
                </a:highlight>
              </a:rPr>
              <a:t> dash </a:t>
            </a:r>
            <a:r>
              <a:rPr lang="en-AU" sz="1800" dirty="0"/>
              <a:t>evokes a sense of hope for positive change. </a:t>
            </a:r>
          </a:p>
          <a:p>
            <a:pPr marL="285750" indent="-285750">
              <a:lnSpc>
                <a:spcPct val="150000"/>
              </a:lnSpc>
              <a:buFont typeface="Arial" panose="020B0604020202020204" pitchFamily="34" charset="0"/>
              <a:buChar char="•"/>
            </a:pPr>
            <a:r>
              <a:rPr lang="en-AU" sz="1800" b="1" dirty="0">
                <a:solidFill>
                  <a:srgbClr val="7030A0"/>
                </a:solidFill>
              </a:rPr>
              <a:t>Paradox – </a:t>
            </a:r>
            <a:r>
              <a:rPr lang="en-AU" sz="1800" dirty="0"/>
              <a:t>the idea of something being temporary yet enduring contradicts itself—but it captures a painful truth</a:t>
            </a:r>
            <a:r>
              <a:rPr lang="en-AU" sz="1800" b="1" dirty="0">
                <a:solidFill>
                  <a:srgbClr val="7030A0"/>
                </a:solidFill>
              </a:rPr>
              <a:t>.</a:t>
            </a:r>
          </a:p>
        </p:txBody>
      </p:sp>
      <p:sp>
        <p:nvSpPr>
          <p:cNvPr id="4" name="Slide Number Placeholder 3">
            <a:extLst>
              <a:ext uri="{FF2B5EF4-FFF2-40B4-BE49-F238E27FC236}">
                <a16:creationId xmlns:a16="http://schemas.microsoft.com/office/drawing/2014/main" id="{6D2385F5-2995-42F4-24D4-41F4399FA59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365826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A41EB-DD02-0C59-3361-7C843DD6DE54}"/>
              </a:ext>
            </a:extLst>
          </p:cNvPr>
          <p:cNvSpPr>
            <a:spLocks noGrp="1"/>
          </p:cNvSpPr>
          <p:nvPr>
            <p:ph type="title"/>
          </p:nvPr>
        </p:nvSpPr>
        <p:spPr/>
        <p:txBody>
          <a:bodyPr/>
          <a:lstStyle/>
          <a:p>
            <a:r>
              <a:rPr lang="en-AU" dirty="0"/>
              <a:t>Licence agreement details</a:t>
            </a:r>
          </a:p>
        </p:txBody>
      </p:sp>
      <p:sp>
        <p:nvSpPr>
          <p:cNvPr id="4" name="Text Placeholder 3">
            <a:extLst>
              <a:ext uri="{FF2B5EF4-FFF2-40B4-BE49-F238E27FC236}">
                <a16:creationId xmlns:a16="http://schemas.microsoft.com/office/drawing/2014/main" id="{A8C2C71D-DDCE-DF55-ADF6-0DD0F9AF3274}"/>
              </a:ext>
            </a:extLst>
          </p:cNvPr>
          <p:cNvSpPr>
            <a:spLocks noGrp="1"/>
          </p:cNvSpPr>
          <p:nvPr>
            <p:ph type="body" sz="quarter" idx="18"/>
          </p:nvPr>
        </p:nvSpPr>
        <p:spPr/>
        <p:txBody>
          <a:bodyPr/>
          <a:lstStyle/>
          <a:p>
            <a:r>
              <a:rPr lang="en-AU" dirty="0"/>
              <a:t>Core text 2 – The tent village at Musgrave Park</a:t>
            </a:r>
          </a:p>
        </p:txBody>
      </p:sp>
      <p:sp>
        <p:nvSpPr>
          <p:cNvPr id="8" name="Text Placeholder 4">
            <a:extLst>
              <a:ext uri="{FF2B5EF4-FFF2-40B4-BE49-F238E27FC236}">
                <a16:creationId xmlns:a16="http://schemas.microsoft.com/office/drawing/2014/main" id="{819E8492-ABE4-5627-32F8-5EB6DF3C220D}"/>
              </a:ext>
            </a:extLst>
          </p:cNvPr>
          <p:cNvSpPr txBox="1">
            <a:spLocks/>
          </p:cNvSpPr>
          <p:nvPr/>
        </p:nvSpPr>
        <p:spPr>
          <a:xfrm>
            <a:off x="359999" y="1690165"/>
            <a:ext cx="11484000" cy="480783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000000"/>
                </a:solidFill>
              </a:rPr>
              <a:t>‘The tent village at Musgrave Park’ by Lillian O’Neill was first published in the 2024 Summer edition (83.4) of the literary journal </a:t>
            </a:r>
            <a:r>
              <a:rPr lang="en-AU" i="1">
                <a:solidFill>
                  <a:srgbClr val="000000"/>
                </a:solidFill>
              </a:rPr>
              <a:t>Meanjin. </a:t>
            </a:r>
          </a:p>
          <a:p>
            <a:r>
              <a:rPr lang="en-AU">
                <a:solidFill>
                  <a:srgbClr val="000000"/>
                </a:solidFill>
              </a:rPr>
              <a:t>The use of this text has been made possible as permission has been granted Lillian O’Neill. The text contained in this resource is licensed up until March 2029.  </a:t>
            </a:r>
            <a:r>
              <a:rPr lang="en-AU"/>
              <a:t>Reproduced and made available for copying and communication by NSW Department of Education for its educational purposes with the permission of Cambridge University Press. This resource is licensed up until March 2029.</a:t>
            </a:r>
            <a:endParaRPr lang="en-AU" dirty="0"/>
          </a:p>
        </p:txBody>
      </p:sp>
      <p:sp>
        <p:nvSpPr>
          <p:cNvPr id="2" name="Slide Number Placeholder 1">
            <a:extLst>
              <a:ext uri="{FF2B5EF4-FFF2-40B4-BE49-F238E27FC236}">
                <a16:creationId xmlns:a16="http://schemas.microsoft.com/office/drawing/2014/main" id="{F3BBF794-213E-259D-86C1-4C60C1623D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42242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C04E-8B77-C6AD-4E3A-138DAA284C39}"/>
              </a:ext>
            </a:extLst>
          </p:cNvPr>
          <p:cNvSpPr>
            <a:spLocks noGrp="1"/>
          </p:cNvSpPr>
          <p:nvPr>
            <p:ph type="title"/>
          </p:nvPr>
        </p:nvSpPr>
        <p:spPr/>
        <p:txBody>
          <a:bodyPr/>
          <a:lstStyle/>
          <a:p>
            <a:r>
              <a:rPr lang="en-AU" dirty="0"/>
              <a:t>How punctuation can shape meaning (4)	</a:t>
            </a:r>
          </a:p>
        </p:txBody>
      </p:sp>
      <p:sp>
        <p:nvSpPr>
          <p:cNvPr id="5" name="Text Placeholder 4">
            <a:extLst>
              <a:ext uri="{FF2B5EF4-FFF2-40B4-BE49-F238E27FC236}">
                <a16:creationId xmlns:a16="http://schemas.microsoft.com/office/drawing/2014/main" id="{127F5EAF-9A8A-2C26-33C5-4243BA14690F}"/>
              </a:ext>
            </a:extLst>
          </p:cNvPr>
          <p:cNvSpPr>
            <a:spLocks noGrp="1"/>
          </p:cNvSpPr>
          <p:nvPr>
            <p:ph type="body" sz="quarter" idx="18"/>
          </p:nvPr>
        </p:nvSpPr>
        <p:spPr/>
        <p:txBody>
          <a:bodyPr/>
          <a:lstStyle/>
          <a:p>
            <a:r>
              <a:rPr lang="en-AU" dirty="0"/>
              <a:t>Paragraph 3 – (4)</a:t>
            </a:r>
          </a:p>
        </p:txBody>
      </p:sp>
      <p:sp>
        <p:nvSpPr>
          <p:cNvPr id="9" name="Content Placeholder 2">
            <a:extLst>
              <a:ext uri="{FF2B5EF4-FFF2-40B4-BE49-F238E27FC236}">
                <a16:creationId xmlns:a16="http://schemas.microsoft.com/office/drawing/2014/main" id="{0F30DA60-511C-2860-44CE-98EAE6085DB4}"/>
              </a:ext>
            </a:extLst>
          </p:cNvPr>
          <p:cNvSpPr txBox="1">
            <a:spLocks/>
          </p:cNvSpPr>
          <p:nvPr/>
        </p:nvSpPr>
        <p:spPr>
          <a:xfrm>
            <a:off x="360000" y="1690165"/>
            <a:ext cx="4839017" cy="371548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solidFill>
                  <a:schemeClr val="tx2"/>
                </a:solidFill>
              </a:rPr>
              <a:t>However, if we don’t shift our view of what being ‘homeless’ actually entails, that fleeting moment may last much longer. </a:t>
            </a:r>
          </a:p>
          <a:p>
            <a:endParaRPr lang="en-AU" sz="2400" dirty="0">
              <a:solidFill>
                <a:schemeClr val="tx2"/>
              </a:solidFill>
            </a:endParaRPr>
          </a:p>
        </p:txBody>
      </p:sp>
      <p:sp>
        <p:nvSpPr>
          <p:cNvPr id="10" name="Text Placeholder 4">
            <a:extLst>
              <a:ext uri="{FF2B5EF4-FFF2-40B4-BE49-F238E27FC236}">
                <a16:creationId xmlns:a16="http://schemas.microsoft.com/office/drawing/2014/main" id="{DA5D22DF-D786-8889-E166-378D1274D957}"/>
              </a:ext>
            </a:extLst>
          </p:cNvPr>
          <p:cNvSpPr txBox="1">
            <a:spLocks/>
          </p:cNvSpPr>
          <p:nvPr/>
        </p:nvSpPr>
        <p:spPr>
          <a:xfrm>
            <a:off x="5710811" y="1690165"/>
            <a:ext cx="6008964"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Annotations:</a:t>
            </a:r>
          </a:p>
          <a:p>
            <a:pPr marL="285750" indent="-285750" algn="l">
              <a:buFont typeface="Arial" panose="020B0604020202020204" pitchFamily="34" charset="0"/>
              <a:buChar char="•"/>
            </a:pPr>
            <a:r>
              <a:rPr lang="en-US" sz="2400" b="1" dirty="0">
                <a:solidFill>
                  <a:schemeClr val="tx2"/>
                </a:solidFill>
              </a:rPr>
              <a:t>Conditional statement </a:t>
            </a:r>
            <a:r>
              <a:rPr lang="en-US" sz="2400" b="1" dirty="0"/>
              <a:t>– </a:t>
            </a:r>
            <a:r>
              <a:rPr lang="en-AU" sz="2400" dirty="0"/>
              <a:t>presents a warning about the consequences of not doing anything to help. It suggests that it is our moral responsibility — and that we must change the way we think to stop things like this from getting worse.</a:t>
            </a:r>
            <a:endParaRPr lang="en-US" sz="2400" dirty="0"/>
          </a:p>
          <a:p>
            <a:pPr marL="285750" indent="-285750">
              <a:buFont typeface="Arial" panose="020B0604020202020204" pitchFamily="34" charset="0"/>
              <a:buChar char="•"/>
            </a:pPr>
            <a:endParaRPr lang="en-AU" sz="2400" dirty="0"/>
          </a:p>
        </p:txBody>
      </p:sp>
      <p:sp>
        <p:nvSpPr>
          <p:cNvPr id="4" name="Slide Number Placeholder 3">
            <a:extLst>
              <a:ext uri="{FF2B5EF4-FFF2-40B4-BE49-F238E27FC236}">
                <a16:creationId xmlns:a16="http://schemas.microsoft.com/office/drawing/2014/main" id="{F0188448-4854-B708-AB9C-D201BE2EC6D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417378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088BD-AD02-0132-D0F8-01D9A89663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5E32E-D4C1-3DC5-F7B8-DCFAD04C5707}"/>
              </a:ext>
            </a:extLst>
          </p:cNvPr>
          <p:cNvSpPr>
            <a:spLocks noGrp="1"/>
          </p:cNvSpPr>
          <p:nvPr>
            <p:ph type="title"/>
          </p:nvPr>
        </p:nvSpPr>
        <p:spPr/>
        <p:txBody>
          <a:bodyPr/>
          <a:lstStyle/>
          <a:p>
            <a:r>
              <a:rPr lang="en-AU" dirty="0"/>
              <a:t>How punctuation can shape meaning (5)</a:t>
            </a:r>
          </a:p>
        </p:txBody>
      </p:sp>
      <p:sp>
        <p:nvSpPr>
          <p:cNvPr id="5" name="Text Placeholder 4">
            <a:extLst>
              <a:ext uri="{FF2B5EF4-FFF2-40B4-BE49-F238E27FC236}">
                <a16:creationId xmlns:a16="http://schemas.microsoft.com/office/drawing/2014/main" id="{807FD83F-6564-3914-65BF-C6C362ED45D9}"/>
              </a:ext>
            </a:extLst>
          </p:cNvPr>
          <p:cNvSpPr>
            <a:spLocks noGrp="1"/>
          </p:cNvSpPr>
          <p:nvPr>
            <p:ph type="body" sz="quarter" idx="18"/>
          </p:nvPr>
        </p:nvSpPr>
        <p:spPr/>
        <p:txBody>
          <a:bodyPr/>
          <a:lstStyle/>
          <a:p>
            <a:r>
              <a:rPr lang="en-AU"/>
              <a:t>Paragraph 12</a:t>
            </a:r>
          </a:p>
        </p:txBody>
      </p:sp>
      <p:sp>
        <p:nvSpPr>
          <p:cNvPr id="3" name="Text Placeholder 4">
            <a:extLst>
              <a:ext uri="{FF2B5EF4-FFF2-40B4-BE49-F238E27FC236}">
                <a16:creationId xmlns:a16="http://schemas.microsoft.com/office/drawing/2014/main" id="{4126F361-B9F2-84D9-2FB2-54261F3F1DCA}"/>
              </a:ext>
            </a:extLst>
          </p:cNvPr>
          <p:cNvSpPr txBox="1">
            <a:spLocks/>
          </p:cNvSpPr>
          <p:nvPr/>
        </p:nvSpPr>
        <p:spPr>
          <a:xfrm>
            <a:off x="348001" y="1369453"/>
            <a:ext cx="5177728" cy="5326547"/>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latin typeface="Arial" panose="020B0604020202020204" pitchFamily="34" charset="0"/>
                <a:ea typeface="Aptos" panose="020B0004020202020204" pitchFamily="34" charset="0"/>
              </a:rPr>
              <a:t>This became a theme as I spoke to more of the tent village’s community. </a:t>
            </a:r>
            <a:r>
              <a:rPr lang="en-US" sz="1700" dirty="0">
                <a:solidFill>
                  <a:schemeClr val="tx2"/>
                </a:solidFill>
                <a:latin typeface="Arial" panose="020B0604020202020204" pitchFamily="34" charset="0"/>
                <a:ea typeface="Aptos" panose="020B0004020202020204" pitchFamily="34" charset="0"/>
              </a:rPr>
              <a:t>Some people wouldn’t speak to me. I could hear the distrust in the closing of zippers; I could see it in the turning of backs. </a:t>
            </a:r>
            <a:r>
              <a:rPr lang="en-US" sz="1700" dirty="0">
                <a:solidFill>
                  <a:schemeClr val="accent2"/>
                </a:solidFill>
                <a:latin typeface="Arial" panose="020B0604020202020204" pitchFamily="34" charset="0"/>
                <a:ea typeface="Aptos" panose="020B0004020202020204" pitchFamily="34" charset="0"/>
              </a:rPr>
              <a:t>Others talked to me only in hushed voices, wide-eyed, glancing around every few minutes </a:t>
            </a:r>
            <a:r>
              <a:rPr lang="en-US" sz="1700" dirty="0">
                <a:latin typeface="Arial" panose="020B0604020202020204" pitchFamily="34" charset="0"/>
                <a:ea typeface="Aptos" panose="020B0004020202020204" pitchFamily="34" charset="0"/>
              </a:rPr>
              <a:t>to make sure no one else could hear what they were saying. </a:t>
            </a:r>
            <a:r>
              <a:rPr lang="en-US" sz="1700" dirty="0">
                <a:solidFill>
                  <a:schemeClr val="accent6">
                    <a:lumMod val="75000"/>
                  </a:schemeClr>
                </a:solidFill>
                <a:latin typeface="Arial" panose="020B0604020202020204" pitchFamily="34" charset="0"/>
                <a:ea typeface="Aptos" panose="020B0004020202020204" pitchFamily="34" charset="0"/>
              </a:rPr>
              <a:t>I saw locks on tents. </a:t>
            </a:r>
            <a:r>
              <a:rPr lang="en-US" sz="1700" dirty="0">
                <a:latin typeface="Arial" panose="020B0604020202020204" pitchFamily="34" charset="0"/>
                <a:ea typeface="Aptos" panose="020B0004020202020204" pitchFamily="34" charset="0"/>
              </a:rPr>
              <a:t>Many in the community told me of the constant distrust that runs the park. </a:t>
            </a:r>
            <a:r>
              <a:rPr lang="en-US" sz="1700" dirty="0">
                <a:solidFill>
                  <a:schemeClr val="accent6">
                    <a:lumMod val="75000"/>
                  </a:schemeClr>
                </a:solidFill>
                <a:latin typeface="Arial" panose="020B0604020202020204" pitchFamily="34" charset="0"/>
                <a:ea typeface="Aptos" panose="020B0004020202020204" pitchFamily="34" charset="0"/>
              </a:rPr>
              <a:t>No one feels safe. </a:t>
            </a:r>
            <a:r>
              <a:rPr lang="en-US" sz="1700" dirty="0">
                <a:solidFill>
                  <a:srgbClr val="00B050"/>
                </a:solidFill>
                <a:latin typeface="Arial" panose="020B0604020202020204" pitchFamily="34" charset="0"/>
                <a:ea typeface="Aptos" panose="020B0004020202020204" pitchFamily="34" charset="0"/>
              </a:rPr>
              <a:t>And how could you? </a:t>
            </a:r>
            <a:r>
              <a:rPr lang="en-US" sz="1700" dirty="0">
                <a:latin typeface="Arial" panose="020B0604020202020204" pitchFamily="34" charset="0"/>
                <a:ea typeface="Aptos" panose="020B0004020202020204" pitchFamily="34" charset="0"/>
              </a:rPr>
              <a:t>When you have together in one area a group of people who have been living on the street for the last few days, weeks, months, even years, </a:t>
            </a:r>
            <a:r>
              <a:rPr lang="en-US" sz="1700" dirty="0">
                <a:solidFill>
                  <a:srgbClr val="00B050"/>
                </a:solidFill>
                <a:latin typeface="Arial" panose="020B0604020202020204" pitchFamily="34" charset="0"/>
                <a:ea typeface="Aptos" panose="020B0004020202020204" pitchFamily="34" charset="0"/>
              </a:rPr>
              <a:t>how would one expect that to unfold?</a:t>
            </a:r>
            <a:endParaRPr lang="en-AU" sz="1700" dirty="0">
              <a:solidFill>
                <a:srgbClr val="00B050"/>
              </a:solidFill>
              <a:latin typeface="Arial" panose="020B0604020202020204" pitchFamily="34" charset="0"/>
              <a:ea typeface="Calibri" panose="020F0502020204030204" pitchFamily="34" charset="0"/>
            </a:endParaRPr>
          </a:p>
        </p:txBody>
      </p:sp>
      <p:sp>
        <p:nvSpPr>
          <p:cNvPr id="8" name="Text Placeholder 4">
            <a:extLst>
              <a:ext uri="{FF2B5EF4-FFF2-40B4-BE49-F238E27FC236}">
                <a16:creationId xmlns:a16="http://schemas.microsoft.com/office/drawing/2014/main" id="{B5EFB516-2F58-7805-8D2A-B58A1EF6CAC3}"/>
              </a:ext>
            </a:extLst>
          </p:cNvPr>
          <p:cNvSpPr txBox="1">
            <a:spLocks/>
          </p:cNvSpPr>
          <p:nvPr/>
        </p:nvSpPr>
        <p:spPr>
          <a:xfrm>
            <a:off x="5928851" y="1369453"/>
            <a:ext cx="6125497" cy="5223464"/>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1700" b="1" dirty="0">
                <a:latin typeface="+mj-lt"/>
              </a:rPr>
              <a:t>Annotations:</a:t>
            </a:r>
          </a:p>
          <a:p>
            <a:pPr>
              <a:spcAft>
                <a:spcPts val="800"/>
              </a:spcAft>
            </a:pPr>
            <a:r>
              <a:rPr lang="en-US" sz="1700" b="1" dirty="0">
                <a:solidFill>
                  <a:schemeClr val="tx2"/>
                </a:solidFill>
              </a:rPr>
              <a:t>Semi-colon (;) </a:t>
            </a:r>
            <a:r>
              <a:rPr lang="en-US" sz="1700" b="1" dirty="0"/>
              <a:t>– </a:t>
            </a:r>
            <a:r>
              <a:rPr lang="en-AU" sz="1700" dirty="0"/>
              <a:t>links two powerful images of distrust. It builds rhythm and shows how deeply fear is felt in different ways.</a:t>
            </a:r>
          </a:p>
          <a:p>
            <a:pPr>
              <a:spcAft>
                <a:spcPts val="800"/>
              </a:spcAft>
            </a:pPr>
            <a:r>
              <a:rPr lang="en-AU" sz="1700" b="1" dirty="0">
                <a:solidFill>
                  <a:schemeClr val="accent2"/>
                </a:solidFill>
              </a:rPr>
              <a:t>Commas (,) </a:t>
            </a:r>
            <a:r>
              <a:rPr lang="en-US" sz="1700" b="1" dirty="0"/>
              <a:t>– </a:t>
            </a:r>
            <a:r>
              <a:rPr lang="en-AU" sz="1700" dirty="0"/>
              <a:t>add quick details, creating a nervous, jumpy feeling. They mirror how anxious and scared the people living in the park are. </a:t>
            </a:r>
          </a:p>
          <a:p>
            <a:pPr>
              <a:spcAft>
                <a:spcPts val="800"/>
              </a:spcAft>
            </a:pPr>
            <a:r>
              <a:rPr lang="en-AU" sz="1700" b="1" dirty="0">
                <a:solidFill>
                  <a:srgbClr val="00B050"/>
                </a:solidFill>
              </a:rPr>
              <a:t>Question Marks (?) </a:t>
            </a:r>
            <a:r>
              <a:rPr lang="en-US" sz="1700" b="1" dirty="0"/>
              <a:t>– </a:t>
            </a:r>
            <a:r>
              <a:rPr lang="en-AU" sz="1700" dirty="0"/>
              <a:t>invite the reader to feel the fear and sadness themselves. They make the speaker's voice sound emotional and personal.</a:t>
            </a:r>
          </a:p>
          <a:p>
            <a:pPr>
              <a:spcAft>
                <a:spcPts val="800"/>
              </a:spcAft>
            </a:pPr>
            <a:r>
              <a:rPr lang="en-AU" sz="1700" b="1" dirty="0">
                <a:solidFill>
                  <a:schemeClr val="accent6">
                    <a:lumMod val="75000"/>
                  </a:schemeClr>
                </a:solidFill>
              </a:rPr>
              <a:t>Full Stops (.) </a:t>
            </a:r>
            <a:r>
              <a:rPr lang="en-AU" sz="1700" b="1" dirty="0"/>
              <a:t>- </a:t>
            </a:r>
            <a:r>
              <a:rPr lang="en-AU" sz="1700" dirty="0"/>
              <a:t>make short, sharp and shocking points to appeal to our sense of empathy.</a:t>
            </a:r>
            <a:endParaRPr lang="en-US" sz="1700" b="1" dirty="0"/>
          </a:p>
          <a:p>
            <a:pPr marL="285750" indent="-285750">
              <a:spcAft>
                <a:spcPts val="800"/>
              </a:spcAft>
              <a:buFont typeface="Arial" panose="020B0604020202020204" pitchFamily="34" charset="0"/>
              <a:buChar char="•"/>
            </a:pPr>
            <a:endParaRPr lang="en-US" sz="1700" dirty="0"/>
          </a:p>
          <a:p>
            <a:pPr marL="285750" indent="-285750">
              <a:spcAft>
                <a:spcPts val="800"/>
              </a:spcAft>
              <a:buFont typeface="Arial" panose="020B0604020202020204" pitchFamily="34" charset="0"/>
              <a:buChar char="•"/>
            </a:pPr>
            <a:endParaRPr lang="en-AU" sz="1700" dirty="0"/>
          </a:p>
        </p:txBody>
      </p:sp>
      <p:sp>
        <p:nvSpPr>
          <p:cNvPr id="4" name="Slide Number Placeholder 3">
            <a:extLst>
              <a:ext uri="{FF2B5EF4-FFF2-40B4-BE49-F238E27FC236}">
                <a16:creationId xmlns:a16="http://schemas.microsoft.com/office/drawing/2014/main" id="{C178DE33-06DD-6634-711B-D7F9B8A381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45446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1AE34-F298-E586-54BD-4C01E0F7720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3888F3F-CFAD-AC08-3871-F067B536BB49}"/>
              </a:ext>
            </a:extLst>
          </p:cNvPr>
          <p:cNvSpPr>
            <a:spLocks noGrp="1"/>
          </p:cNvSpPr>
          <p:nvPr>
            <p:ph type="ctrTitle"/>
          </p:nvPr>
        </p:nvSpPr>
        <p:spPr>
          <a:xfrm>
            <a:off x="539999" y="3224194"/>
            <a:ext cx="6255979" cy="2033997"/>
          </a:xfrm>
        </p:spPr>
        <p:txBody>
          <a:bodyPr/>
          <a:lstStyle/>
          <a:p>
            <a:r>
              <a:rPr lang="en-AU" sz="4400" dirty="0">
                <a:latin typeface="+mj-lt"/>
              </a:rPr>
              <a:t>Phase 3b, sequence 4 – exploring how sentence structure can be used to hook the reader and build ideas</a:t>
            </a:r>
          </a:p>
        </p:txBody>
      </p:sp>
      <p:pic>
        <p:nvPicPr>
          <p:cNvPr id="10" name="Picture Placeholder 12">
            <a:extLst>
              <a:ext uri="{FF2B5EF4-FFF2-40B4-BE49-F238E27FC236}">
                <a16:creationId xmlns:a16="http://schemas.microsoft.com/office/drawing/2014/main" id="{A1A99339-B074-0BBD-2076-675A30AD7A4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2309" r="22309"/>
          <a:stretch>
            <a:fillRect/>
          </a:stretch>
        </p:blipFill>
        <p:spPr>
          <a:xfrm>
            <a:off x="7128000" y="0"/>
            <a:ext cx="5064000" cy="6858000"/>
          </a:xfrm>
          <a:prstGeom prst="rect">
            <a:avLst/>
          </a:prstGeom>
        </p:spPr>
      </p:pic>
      <p:sp>
        <p:nvSpPr>
          <p:cNvPr id="11" name="Text Placeholder 5">
            <a:extLst>
              <a:ext uri="{FF2B5EF4-FFF2-40B4-BE49-F238E27FC236}">
                <a16:creationId xmlns:a16="http://schemas.microsoft.com/office/drawing/2014/main" id="{0E300572-8518-9D48-ED71-7E8AE9A1AA42}"/>
              </a:ext>
              <a:ext uri="{C183D7F6-B498-43B3-948B-1728B52AA6E4}">
                <adec:decorative xmlns:adec="http://schemas.microsoft.com/office/drawing/2017/decorative" val="1"/>
              </a:ext>
            </a:extLst>
          </p:cNvPr>
          <p:cNvSpPr txBox="1">
            <a:spLocks/>
          </p:cNvSpPr>
          <p:nvPr/>
        </p:nvSpPr>
        <p:spPr>
          <a:xfrm>
            <a:off x="7412477" y="6420677"/>
            <a:ext cx="4616286" cy="287413"/>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i="1" dirty="0">
                <a:solidFill>
                  <a:srgbClr val="002664"/>
                </a:solidFill>
                <a:latin typeface="Arial"/>
                <a:cs typeface="Arial"/>
                <a:hlinkClick r:id="rId4"/>
              </a:rPr>
              <a:t>Musgrave Park, Brisbane</a:t>
            </a:r>
            <a:r>
              <a:rPr lang="en-AU" sz="1100" dirty="0">
                <a:solidFill>
                  <a:srgbClr val="002664"/>
                </a:solidFill>
                <a:latin typeface="Arial"/>
                <a:cs typeface="Arial"/>
                <a:hlinkClick r:id="rId4"/>
              </a:rPr>
              <a:t> photo</a:t>
            </a:r>
            <a:r>
              <a:rPr lang="en-AU" sz="1100" dirty="0">
                <a:solidFill>
                  <a:srgbClr val="002664"/>
                </a:solidFill>
                <a:latin typeface="Arial"/>
                <a:cs typeface="Arial"/>
              </a:rPr>
              <a:t> by Rae Allen on Wikimedia commons</a:t>
            </a:r>
            <a:endParaRPr lang="en-AU" sz="1100" dirty="0">
              <a:solidFill>
                <a:srgbClr val="000000"/>
              </a:solidFill>
              <a:latin typeface="Arial"/>
              <a:cs typeface="Arial"/>
            </a:endParaRPr>
          </a:p>
        </p:txBody>
      </p:sp>
    </p:spTree>
    <p:extLst>
      <p:ext uri="{BB962C8B-B14F-4D97-AF65-F5344CB8AC3E}">
        <p14:creationId xmlns:p14="http://schemas.microsoft.com/office/powerpoint/2010/main" val="331303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13981-DFB4-DA5F-D29F-E2EC9269B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12E06-2156-B7C5-8E8A-D93A6A6E1AE5}"/>
              </a:ext>
            </a:extLst>
          </p:cNvPr>
          <p:cNvSpPr>
            <a:spLocks noGrp="1"/>
          </p:cNvSpPr>
          <p:nvPr>
            <p:ph type="title"/>
          </p:nvPr>
        </p:nvSpPr>
        <p:spPr/>
        <p:txBody>
          <a:bodyPr/>
          <a:lstStyle/>
          <a:p>
            <a:r>
              <a:rPr lang="en-AU" dirty="0"/>
              <a:t>Analysing the sentence types in the opening paragraph</a:t>
            </a:r>
          </a:p>
        </p:txBody>
      </p:sp>
      <p:sp>
        <p:nvSpPr>
          <p:cNvPr id="9" name="TextBox 8">
            <a:extLst>
              <a:ext uri="{FF2B5EF4-FFF2-40B4-BE49-F238E27FC236}">
                <a16:creationId xmlns:a16="http://schemas.microsoft.com/office/drawing/2014/main" id="{6B1D0E05-2219-1C58-0E4D-3FEFEB4DA630}"/>
              </a:ext>
            </a:extLst>
          </p:cNvPr>
          <p:cNvSpPr txBox="1"/>
          <p:nvPr/>
        </p:nvSpPr>
        <p:spPr>
          <a:xfrm>
            <a:off x="181580" y="1272949"/>
            <a:ext cx="5048342" cy="4875703"/>
          </a:xfrm>
          <a:prstGeom prst="rect">
            <a:avLst/>
          </a:prstGeom>
          <a:noFill/>
        </p:spPr>
        <p:txBody>
          <a:bodyPr wrap="square" lIns="144000" tIns="72000" rIns="144000" bIns="72000" anchor="t" anchorCtr="0">
            <a:noAutofit/>
          </a:bodyPr>
          <a:lstStyle/>
          <a:p>
            <a:pPr rtl="0" fontAlgn="base">
              <a:lnSpc>
                <a:spcPct val="150000"/>
              </a:lnSpc>
              <a:buNone/>
            </a:pPr>
            <a:r>
              <a:rPr lang="en-AU" sz="1800" b="1" i="0" strike="noStrike" dirty="0">
                <a:effectLst/>
              </a:rPr>
              <a:t>It started with two. </a:t>
            </a:r>
            <a:r>
              <a:rPr lang="en-AU" sz="1800" dirty="0">
                <a:solidFill>
                  <a:srgbClr val="22272B"/>
                </a:solidFill>
              </a:rPr>
              <a:t>The</a:t>
            </a:r>
            <a:r>
              <a:rPr lang="en-AU" sz="1800" b="0" i="0" u="none" strike="noStrike" dirty="0">
                <a:solidFill>
                  <a:srgbClr val="22272B"/>
                </a:solidFill>
                <a:effectLst/>
              </a:rPr>
              <a:t> tents sat side-by-side along </a:t>
            </a:r>
            <a:r>
              <a:rPr lang="en-AU" sz="1800" b="0" i="0" u="none" strike="noStrike" dirty="0" err="1">
                <a:solidFill>
                  <a:srgbClr val="22272B"/>
                </a:solidFill>
                <a:effectLst/>
              </a:rPr>
              <a:t>Edmondstone</a:t>
            </a:r>
            <a:r>
              <a:rPr lang="en-AU" sz="1800" b="0" i="0" u="none" strike="noStrike" dirty="0">
                <a:solidFill>
                  <a:srgbClr val="22272B"/>
                </a:solidFill>
                <a:effectLst/>
              </a:rPr>
              <a:t> Street, in the corner hidden behind the Moreton Bay Fig. </a:t>
            </a:r>
            <a:r>
              <a:rPr lang="en-AU" sz="1800" b="1" i="0" strike="noStrike" dirty="0">
                <a:solidFill>
                  <a:srgbClr val="22272B"/>
                </a:solidFill>
                <a:effectLst/>
              </a:rPr>
              <a:t>Two grey triangles in a sea of green.</a:t>
            </a:r>
            <a:r>
              <a:rPr lang="en-AU" sz="1800" b="1" i="0" strike="noStrike" dirty="0">
                <a:effectLst/>
              </a:rPr>
              <a:t> </a:t>
            </a:r>
            <a:r>
              <a:rPr lang="en-AU" sz="1800" b="0" i="0" u="none" strike="noStrike" dirty="0">
                <a:solidFill>
                  <a:schemeClr val="tx2"/>
                </a:solidFill>
                <a:effectLst/>
              </a:rPr>
              <a:t>One might think it was people taking advantage of the </a:t>
            </a:r>
            <a:r>
              <a:rPr lang="en-AU" sz="1800" i="0" u="none" strike="noStrike" dirty="0">
                <a:solidFill>
                  <a:schemeClr val="tx2"/>
                </a:solidFill>
                <a:effectLst/>
              </a:rPr>
              <a:t>warm days during the summer months, but by the time the rain came </a:t>
            </a:r>
            <a:r>
              <a:rPr lang="en-AU" sz="1800" dirty="0">
                <a:solidFill>
                  <a:schemeClr val="tx2"/>
                </a:solidFill>
              </a:rPr>
              <a:t>in</a:t>
            </a:r>
            <a:r>
              <a:rPr lang="en-AU" sz="1800" i="0" u="none" strike="noStrike" dirty="0">
                <a:solidFill>
                  <a:schemeClr val="tx2"/>
                </a:solidFill>
                <a:effectLst/>
              </a:rPr>
              <a:t> </a:t>
            </a:r>
            <a:r>
              <a:rPr lang="en-AU" sz="1800" b="0" i="0" u="none" strike="noStrike" dirty="0">
                <a:solidFill>
                  <a:schemeClr val="tx2"/>
                </a:solidFill>
                <a:effectLst/>
              </a:rPr>
              <a:t>February, it was clear the tents were here to stay</a:t>
            </a:r>
            <a:r>
              <a:rPr lang="en-AU" sz="1800" i="0" u="none" strike="noStrike" dirty="0">
                <a:solidFill>
                  <a:schemeClr val="tx2"/>
                </a:solidFill>
                <a:effectLst/>
              </a:rPr>
              <a:t>.</a:t>
            </a:r>
            <a:r>
              <a:rPr lang="en-AU" sz="1800" b="1" i="0" u="none" strike="noStrike" dirty="0">
                <a:solidFill>
                  <a:schemeClr val="tx2"/>
                </a:solidFill>
                <a:effectLst/>
              </a:rPr>
              <a:t> </a:t>
            </a:r>
            <a:r>
              <a:rPr lang="en-AU" sz="1800" dirty="0">
                <a:solidFill>
                  <a:schemeClr val="accent2"/>
                </a:solidFill>
              </a:rPr>
              <a:t>I thought it odd but not out of place. </a:t>
            </a:r>
            <a:r>
              <a:rPr lang="en-AU" sz="1800" b="1" dirty="0"/>
              <a:t>Strange but not shocking</a:t>
            </a:r>
            <a:r>
              <a:rPr lang="en-AU" sz="1800" dirty="0"/>
              <a:t>. </a:t>
            </a:r>
            <a:r>
              <a:rPr lang="en-AU" sz="1800" dirty="0">
                <a:solidFill>
                  <a:schemeClr val="tx2"/>
                </a:solidFill>
              </a:rPr>
              <a:t>The park is far enough away from the pristine streets of the city’s agreeable members of society to not cause any serious unrest.</a:t>
            </a:r>
            <a:r>
              <a:rPr lang="en-US" sz="1800" dirty="0">
                <a:solidFill>
                  <a:schemeClr val="tx2"/>
                </a:solidFill>
              </a:rPr>
              <a:t>​</a:t>
            </a:r>
            <a:endParaRPr lang="en-US" sz="1800" b="0" i="0" dirty="0">
              <a:solidFill>
                <a:schemeClr val="tx2"/>
              </a:solidFill>
              <a:effectLst/>
              <a:highlight>
                <a:srgbClr val="CBEDFD"/>
              </a:highlight>
            </a:endParaRPr>
          </a:p>
        </p:txBody>
      </p:sp>
      <p:sp>
        <p:nvSpPr>
          <p:cNvPr id="10" name="TextBox 9">
            <a:extLst>
              <a:ext uri="{FF2B5EF4-FFF2-40B4-BE49-F238E27FC236}">
                <a16:creationId xmlns:a16="http://schemas.microsoft.com/office/drawing/2014/main" id="{A471D9EA-46AA-BF55-C668-D3AB52C81568}"/>
              </a:ext>
            </a:extLst>
          </p:cNvPr>
          <p:cNvSpPr txBox="1"/>
          <p:nvPr/>
        </p:nvSpPr>
        <p:spPr>
          <a:xfrm>
            <a:off x="5397071" y="1272949"/>
            <a:ext cx="6525588" cy="4606398"/>
          </a:xfrm>
          <a:prstGeom prst="rect">
            <a:avLst/>
          </a:prstGeom>
          <a:noFill/>
        </p:spPr>
        <p:txBody>
          <a:bodyPr wrap="square" lIns="144000" tIns="72000" rIns="144000" bIns="72000" anchor="t" anchorCtr="0">
            <a:noAutofit/>
          </a:bodyPr>
          <a:lstStyle/>
          <a:p>
            <a:pPr rtl="0" fontAlgn="base">
              <a:lnSpc>
                <a:spcPct val="150000"/>
              </a:lnSpc>
              <a:buNone/>
            </a:pPr>
            <a:r>
              <a:rPr lang="en-AU" sz="1800" b="1" i="0" u="none" strike="noStrike" dirty="0">
                <a:effectLst/>
              </a:rPr>
              <a:t>Annotations</a:t>
            </a:r>
          </a:p>
          <a:p>
            <a:pPr marL="285750" indent="-285750" rtl="0" fontAlgn="base">
              <a:lnSpc>
                <a:spcPct val="150000"/>
              </a:lnSpc>
              <a:buFont typeface="Arial" panose="020B0604020202020204" pitchFamily="34" charset="0"/>
              <a:buChar char="•"/>
            </a:pPr>
            <a:r>
              <a:rPr lang="en-AU" sz="1800" b="1" i="0" strike="noStrike" dirty="0">
                <a:effectLst/>
              </a:rPr>
              <a:t>Short fragmented sentences</a:t>
            </a:r>
            <a:r>
              <a:rPr lang="en-AU" sz="1800" b="1" dirty="0"/>
              <a:t> </a:t>
            </a:r>
            <a:r>
              <a:rPr lang="en-AU" sz="1800" dirty="0"/>
              <a:t>– reflect the writer’s discomfort and growing awareness that the tents are not temporary—they show hesitation and emotional tension.</a:t>
            </a:r>
          </a:p>
          <a:p>
            <a:pPr marL="285750" indent="-285750" rtl="0" fontAlgn="base">
              <a:lnSpc>
                <a:spcPct val="150000"/>
              </a:lnSpc>
              <a:buFont typeface="Arial" panose="020B0604020202020204" pitchFamily="34" charset="0"/>
              <a:buChar char="•"/>
            </a:pPr>
            <a:r>
              <a:rPr lang="en-AU" sz="1800" b="1" dirty="0">
                <a:solidFill>
                  <a:schemeClr val="accent2"/>
                </a:solidFill>
              </a:rPr>
              <a:t>Simple sentence </a:t>
            </a:r>
            <a:r>
              <a:rPr lang="en-AU" sz="1800" dirty="0"/>
              <a:t>– expresses the O’Neill’s personal feelings, suggesting they find the situation unusual but acceptable.</a:t>
            </a:r>
          </a:p>
          <a:p>
            <a:pPr marL="285750" indent="-285750" rtl="0" fontAlgn="base">
              <a:lnSpc>
                <a:spcPct val="150000"/>
              </a:lnSpc>
              <a:buFont typeface="Arial" panose="020B0604020202020204" pitchFamily="34" charset="0"/>
              <a:buChar char="•"/>
            </a:pPr>
            <a:r>
              <a:rPr lang="en-AU" sz="1800" b="1" dirty="0">
                <a:solidFill>
                  <a:schemeClr val="tx2"/>
                </a:solidFill>
              </a:rPr>
              <a:t>Complex sentences </a:t>
            </a:r>
            <a:r>
              <a:rPr lang="en-AU" sz="1800" dirty="0"/>
              <a:t>– this sentence contrasts what people might expect with the reality, showing that the tents are permanent despite initial thoughts. It provides context for the situation, explaining the lack of disturbance to society and illustrating social dynamics.</a:t>
            </a:r>
          </a:p>
          <a:p>
            <a:pPr rtl="0" fontAlgn="base">
              <a:lnSpc>
                <a:spcPct val="150000"/>
              </a:lnSpc>
              <a:buNone/>
            </a:pPr>
            <a:endParaRPr lang="en-US" sz="1700" b="1" i="0" dirty="0">
              <a:solidFill>
                <a:srgbClr val="22272B"/>
              </a:solidFill>
              <a:effectLst/>
            </a:endParaRPr>
          </a:p>
        </p:txBody>
      </p:sp>
      <p:sp>
        <p:nvSpPr>
          <p:cNvPr id="4" name="Slide Number Placeholder 3">
            <a:extLst>
              <a:ext uri="{FF2B5EF4-FFF2-40B4-BE49-F238E27FC236}">
                <a16:creationId xmlns:a16="http://schemas.microsoft.com/office/drawing/2014/main" id="{B1150EC9-69F1-9EEE-6AAC-2535E84CEE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350317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71F4F-AC16-79C8-A49B-94D28408FAB5}"/>
              </a:ext>
            </a:extLst>
          </p:cNvPr>
          <p:cNvSpPr>
            <a:spLocks noGrp="1"/>
          </p:cNvSpPr>
          <p:nvPr>
            <p:ph type="title"/>
          </p:nvPr>
        </p:nvSpPr>
        <p:spPr/>
        <p:txBody>
          <a:bodyPr/>
          <a:lstStyle/>
          <a:p>
            <a:r>
              <a:rPr lang="en-AU" dirty="0"/>
              <a:t>Collocations</a:t>
            </a:r>
          </a:p>
        </p:txBody>
      </p:sp>
      <p:sp>
        <p:nvSpPr>
          <p:cNvPr id="5" name="Text Placeholder 4">
            <a:extLst>
              <a:ext uri="{FF2B5EF4-FFF2-40B4-BE49-F238E27FC236}">
                <a16:creationId xmlns:a16="http://schemas.microsoft.com/office/drawing/2014/main" id="{116BFDC5-321A-5B9C-35A2-6DF12F3BC738}"/>
              </a:ext>
            </a:extLst>
          </p:cNvPr>
          <p:cNvSpPr>
            <a:spLocks noGrp="1"/>
          </p:cNvSpPr>
          <p:nvPr>
            <p:ph type="body" sz="quarter" idx="18"/>
          </p:nvPr>
        </p:nvSpPr>
        <p:spPr/>
        <p:txBody>
          <a:bodyPr/>
          <a:lstStyle/>
          <a:p>
            <a:r>
              <a:rPr lang="en-AU" dirty="0"/>
              <a:t>How to make writing sound natural</a:t>
            </a:r>
          </a:p>
        </p:txBody>
      </p:sp>
      <p:sp>
        <p:nvSpPr>
          <p:cNvPr id="12" name="Content Placeholder 2">
            <a:extLst>
              <a:ext uri="{FF2B5EF4-FFF2-40B4-BE49-F238E27FC236}">
                <a16:creationId xmlns:a16="http://schemas.microsoft.com/office/drawing/2014/main" id="{1281DCAE-9077-331F-75DD-C58414C14637}"/>
              </a:ext>
            </a:extLst>
          </p:cNvPr>
          <p:cNvSpPr txBox="1">
            <a:spLocks/>
          </p:cNvSpPr>
          <p:nvPr/>
        </p:nvSpPr>
        <p:spPr>
          <a:xfrm>
            <a:off x="360001" y="1620000"/>
            <a:ext cx="4655344" cy="4536000"/>
          </a:xfrm>
          <a:prstGeom prst="rect">
            <a:avLst/>
          </a:prstGeom>
          <a:solidFill>
            <a:schemeClr val="accent4"/>
          </a:solidFill>
        </p:spPr>
        <p:txBody>
          <a:bodyPr lIns="180000" rIns="180000" anchor="ctr" anchorCtr="1"/>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dirty="0"/>
              <a:t>Collocation</a:t>
            </a:r>
            <a:r>
              <a:rPr lang="en-AU" sz="1800" dirty="0"/>
              <a:t> refers to the expected, common or familiar combinations of words. In English, these are most often pairings of adjectives and </a:t>
            </a:r>
            <a:r>
              <a:rPr lang="en-AU" sz="1800" b="1" dirty="0"/>
              <a:t>nouns</a:t>
            </a:r>
            <a:r>
              <a:rPr lang="en-AU" sz="1800" dirty="0"/>
              <a:t>, or </a:t>
            </a:r>
            <a:r>
              <a:rPr lang="en-AU" sz="1800" b="1" dirty="0"/>
              <a:t>verbs</a:t>
            </a:r>
            <a:r>
              <a:rPr lang="en-AU" sz="1800" dirty="0"/>
              <a:t> and </a:t>
            </a:r>
            <a:r>
              <a:rPr lang="en-AU" sz="1800" b="1" dirty="0"/>
              <a:t>nouns</a:t>
            </a:r>
            <a:r>
              <a:rPr lang="en-AU" sz="1800" dirty="0"/>
              <a:t>. </a:t>
            </a:r>
          </a:p>
          <a:p>
            <a:r>
              <a:rPr lang="en-AU" sz="1800" dirty="0"/>
              <a:t>Collocations help make your language sound more fluent and are important for sounding natural when speaking or writing.</a:t>
            </a:r>
          </a:p>
        </p:txBody>
      </p:sp>
      <p:sp>
        <p:nvSpPr>
          <p:cNvPr id="16" name="TextBox 15">
            <a:extLst>
              <a:ext uri="{FF2B5EF4-FFF2-40B4-BE49-F238E27FC236}">
                <a16:creationId xmlns:a16="http://schemas.microsoft.com/office/drawing/2014/main" id="{2B5F236C-FD54-AB5A-C9A6-2B88D722E34E}"/>
              </a:ext>
            </a:extLst>
          </p:cNvPr>
          <p:cNvSpPr txBox="1"/>
          <p:nvPr/>
        </p:nvSpPr>
        <p:spPr>
          <a:xfrm>
            <a:off x="5440218" y="1520877"/>
            <a:ext cx="5683782" cy="707886"/>
          </a:xfrm>
          <a:prstGeom prst="rect">
            <a:avLst/>
          </a:prstGeom>
          <a:noFill/>
        </p:spPr>
        <p:txBody>
          <a:bodyPr wrap="square">
            <a:spAutoFit/>
          </a:bodyPr>
          <a:lstStyle/>
          <a:p>
            <a:r>
              <a:rPr lang="en-AU" sz="2000" dirty="0"/>
              <a:t>Try these common examples. Which is the correct pair?</a:t>
            </a:r>
          </a:p>
        </p:txBody>
      </p:sp>
      <p:graphicFrame>
        <p:nvGraphicFramePr>
          <p:cNvPr id="14" name="Table 13">
            <a:extLst>
              <a:ext uri="{FF2B5EF4-FFF2-40B4-BE49-F238E27FC236}">
                <a16:creationId xmlns:a16="http://schemas.microsoft.com/office/drawing/2014/main" id="{1B56CC5B-7E88-844D-A94D-0D118528AA20}"/>
              </a:ext>
            </a:extLst>
          </p:cNvPr>
          <p:cNvGraphicFramePr>
            <a:graphicFrameLocks noGrp="1"/>
          </p:cNvGraphicFramePr>
          <p:nvPr>
            <p:extLst>
              <p:ext uri="{D42A27DB-BD31-4B8C-83A1-F6EECF244321}">
                <p14:modId xmlns:p14="http://schemas.microsoft.com/office/powerpoint/2010/main" val="3998430614"/>
              </p:ext>
            </p:extLst>
          </p:nvPr>
        </p:nvGraphicFramePr>
        <p:xfrm>
          <a:off x="5440218" y="2457105"/>
          <a:ext cx="6253019" cy="2517140"/>
        </p:xfrm>
        <a:graphic>
          <a:graphicData uri="http://schemas.openxmlformats.org/drawingml/2006/table">
            <a:tbl>
              <a:tblPr firstRow="1" bandRow="1">
                <a:tableStyleId>{69012ECD-51FC-41F1-AA8D-1B2483CD663E}</a:tableStyleId>
              </a:tblPr>
              <a:tblGrid>
                <a:gridCol w="2290619">
                  <a:extLst>
                    <a:ext uri="{9D8B030D-6E8A-4147-A177-3AD203B41FA5}">
                      <a16:colId xmlns:a16="http://schemas.microsoft.com/office/drawing/2014/main" val="271666046"/>
                    </a:ext>
                  </a:extLst>
                </a:gridCol>
                <a:gridCol w="2032000">
                  <a:extLst>
                    <a:ext uri="{9D8B030D-6E8A-4147-A177-3AD203B41FA5}">
                      <a16:colId xmlns:a16="http://schemas.microsoft.com/office/drawing/2014/main" val="1629012438"/>
                    </a:ext>
                  </a:extLst>
                </a:gridCol>
                <a:gridCol w="1930400">
                  <a:extLst>
                    <a:ext uri="{9D8B030D-6E8A-4147-A177-3AD203B41FA5}">
                      <a16:colId xmlns:a16="http://schemas.microsoft.com/office/drawing/2014/main" val="3899093704"/>
                    </a:ext>
                  </a:extLst>
                </a:gridCol>
              </a:tblGrid>
              <a:tr h="370840">
                <a:tc>
                  <a:txBody>
                    <a:bodyPr/>
                    <a:lstStyle/>
                    <a:p>
                      <a:pPr>
                        <a:lnSpc>
                          <a:spcPct val="250000"/>
                        </a:lnSpc>
                        <a:spcBef>
                          <a:spcPts val="1200"/>
                        </a:spcBef>
                        <a:spcAft>
                          <a:spcPts val="600"/>
                        </a:spcAft>
                        <a:buNone/>
                      </a:pPr>
                      <a:r>
                        <a:rPr lang="en-AU" sz="1600" dirty="0"/>
                        <a:t>Collocation problem</a:t>
                      </a:r>
                    </a:p>
                  </a:txBody>
                  <a:tcPr marL="68580" marR="68580" marT="0" marB="0" anchor="ctr"/>
                </a:tc>
                <a:tc>
                  <a:txBody>
                    <a:bodyPr/>
                    <a:lstStyle/>
                    <a:p>
                      <a:pPr>
                        <a:lnSpc>
                          <a:spcPct val="250000"/>
                        </a:lnSpc>
                        <a:spcBef>
                          <a:spcPts val="1200"/>
                        </a:spcBef>
                        <a:spcAft>
                          <a:spcPts val="600"/>
                        </a:spcAft>
                        <a:buNone/>
                      </a:pPr>
                      <a:r>
                        <a:rPr lang="en-AU" sz="1600" dirty="0"/>
                        <a:t>Example 1</a:t>
                      </a:r>
                    </a:p>
                  </a:txBody>
                  <a:tcPr marL="68580" marR="68580" marT="0" marB="0" anchor="ctr"/>
                </a:tc>
                <a:tc>
                  <a:txBody>
                    <a:bodyPr/>
                    <a:lstStyle/>
                    <a:p>
                      <a:pPr>
                        <a:lnSpc>
                          <a:spcPct val="250000"/>
                        </a:lnSpc>
                        <a:spcBef>
                          <a:spcPts val="1200"/>
                        </a:spcBef>
                        <a:spcAft>
                          <a:spcPts val="600"/>
                        </a:spcAft>
                        <a:buNone/>
                      </a:pPr>
                      <a:r>
                        <a:rPr lang="en-AU" sz="1600" dirty="0"/>
                        <a:t>Example 2</a:t>
                      </a:r>
                    </a:p>
                  </a:txBody>
                  <a:tcPr marL="68580" marR="68580" marT="0" marB="0" anchor="ctr"/>
                </a:tc>
                <a:extLst>
                  <a:ext uri="{0D108BD9-81ED-4DB2-BD59-A6C34878D82A}">
                    <a16:rowId xmlns:a16="http://schemas.microsoft.com/office/drawing/2014/main" val="135465167"/>
                  </a:ext>
                </a:extLst>
              </a:tr>
              <a:tr h="370840">
                <a:tc>
                  <a:txBody>
                    <a:bodyPr/>
                    <a:lstStyle/>
                    <a:p>
                      <a:pPr>
                        <a:lnSpc>
                          <a:spcPct val="250000"/>
                        </a:lnSpc>
                        <a:spcBef>
                          <a:spcPts val="1200"/>
                        </a:spcBef>
                        <a:spcAft>
                          <a:spcPts val="600"/>
                        </a:spcAft>
                        <a:buNone/>
                      </a:pPr>
                      <a:r>
                        <a:rPr lang="en-AU" sz="1600" dirty="0"/>
                        <a:t>Make or do?</a:t>
                      </a:r>
                    </a:p>
                  </a:txBody>
                  <a:tcPr marL="68580" marR="68580" marT="0" marB="0" anchor="ctr"/>
                </a:tc>
                <a:tc>
                  <a:txBody>
                    <a:bodyPr/>
                    <a:lstStyle/>
                    <a:p>
                      <a:pPr>
                        <a:lnSpc>
                          <a:spcPct val="250000"/>
                        </a:lnSpc>
                        <a:spcBef>
                          <a:spcPts val="1200"/>
                        </a:spcBef>
                        <a:spcAft>
                          <a:spcPts val="600"/>
                        </a:spcAft>
                        <a:buNone/>
                      </a:pPr>
                      <a:r>
                        <a:rPr lang="en-AU" sz="1600" dirty="0"/>
                        <a:t>You make the bed</a:t>
                      </a:r>
                    </a:p>
                  </a:txBody>
                  <a:tcPr marL="68580" marR="68580" marT="0" marB="0" anchor="ctr"/>
                </a:tc>
                <a:tc>
                  <a:txBody>
                    <a:bodyPr/>
                    <a:lstStyle/>
                    <a:p>
                      <a:pPr>
                        <a:lnSpc>
                          <a:spcPct val="250000"/>
                        </a:lnSpc>
                        <a:spcBef>
                          <a:spcPts val="1200"/>
                        </a:spcBef>
                        <a:spcAft>
                          <a:spcPts val="600"/>
                        </a:spcAft>
                        <a:buNone/>
                      </a:pPr>
                      <a:r>
                        <a:rPr lang="en-AU" sz="1600"/>
                        <a:t>You do the bed</a:t>
                      </a:r>
                    </a:p>
                  </a:txBody>
                  <a:tcPr marL="68580" marR="68580" marT="0" marB="0" anchor="ctr"/>
                </a:tc>
                <a:extLst>
                  <a:ext uri="{0D108BD9-81ED-4DB2-BD59-A6C34878D82A}">
                    <a16:rowId xmlns:a16="http://schemas.microsoft.com/office/drawing/2014/main" val="1819310413"/>
                  </a:ext>
                </a:extLst>
              </a:tr>
              <a:tr h="370840">
                <a:tc>
                  <a:txBody>
                    <a:bodyPr/>
                    <a:lstStyle/>
                    <a:p>
                      <a:pPr>
                        <a:lnSpc>
                          <a:spcPct val="250000"/>
                        </a:lnSpc>
                        <a:spcBef>
                          <a:spcPts val="1200"/>
                        </a:spcBef>
                        <a:spcAft>
                          <a:spcPts val="600"/>
                        </a:spcAft>
                        <a:buNone/>
                      </a:pPr>
                      <a:r>
                        <a:rPr lang="en-AU" sz="1600" dirty="0"/>
                        <a:t>Make or do?</a:t>
                      </a:r>
                    </a:p>
                  </a:txBody>
                  <a:tcPr marL="68580" marR="68580" marT="0" marB="0" anchor="ctr"/>
                </a:tc>
                <a:tc>
                  <a:txBody>
                    <a:bodyPr/>
                    <a:lstStyle/>
                    <a:p>
                      <a:pPr>
                        <a:lnSpc>
                          <a:spcPct val="250000"/>
                        </a:lnSpc>
                        <a:spcBef>
                          <a:spcPts val="1200"/>
                        </a:spcBef>
                        <a:spcAft>
                          <a:spcPts val="600"/>
                        </a:spcAft>
                        <a:buNone/>
                      </a:pPr>
                      <a:r>
                        <a:rPr lang="en-AU" sz="1600" dirty="0"/>
                        <a:t>You make homework</a:t>
                      </a:r>
                    </a:p>
                  </a:txBody>
                  <a:tcPr marL="68580" marR="68580" marT="0" marB="0" anchor="ctr"/>
                </a:tc>
                <a:tc>
                  <a:txBody>
                    <a:bodyPr/>
                    <a:lstStyle/>
                    <a:p>
                      <a:pPr>
                        <a:lnSpc>
                          <a:spcPct val="250000"/>
                        </a:lnSpc>
                        <a:spcBef>
                          <a:spcPts val="1200"/>
                        </a:spcBef>
                        <a:spcAft>
                          <a:spcPts val="600"/>
                        </a:spcAft>
                        <a:buNone/>
                      </a:pPr>
                      <a:r>
                        <a:rPr lang="en-AU" sz="1600" dirty="0"/>
                        <a:t>You do homework</a:t>
                      </a:r>
                    </a:p>
                  </a:txBody>
                  <a:tcPr marL="68580" marR="68580" marT="0" marB="0" anchor="ctr"/>
                </a:tc>
                <a:extLst>
                  <a:ext uri="{0D108BD9-81ED-4DB2-BD59-A6C34878D82A}">
                    <a16:rowId xmlns:a16="http://schemas.microsoft.com/office/drawing/2014/main" val="1452365976"/>
                  </a:ext>
                </a:extLst>
              </a:tr>
              <a:tr h="370840">
                <a:tc>
                  <a:txBody>
                    <a:bodyPr/>
                    <a:lstStyle/>
                    <a:p>
                      <a:pPr>
                        <a:lnSpc>
                          <a:spcPct val="250000"/>
                        </a:lnSpc>
                        <a:spcBef>
                          <a:spcPts val="1200"/>
                        </a:spcBef>
                        <a:spcAft>
                          <a:spcPts val="600"/>
                        </a:spcAft>
                        <a:buNone/>
                      </a:pPr>
                      <a:r>
                        <a:rPr lang="en-AU" sz="1600"/>
                        <a:t>Have or do?</a:t>
                      </a:r>
                    </a:p>
                  </a:txBody>
                  <a:tcPr marL="68580" marR="68580" marT="0" marB="0" anchor="ctr"/>
                </a:tc>
                <a:tc>
                  <a:txBody>
                    <a:bodyPr/>
                    <a:lstStyle/>
                    <a:p>
                      <a:pPr>
                        <a:lnSpc>
                          <a:spcPct val="250000"/>
                        </a:lnSpc>
                        <a:spcBef>
                          <a:spcPts val="1200"/>
                        </a:spcBef>
                        <a:spcAft>
                          <a:spcPts val="600"/>
                        </a:spcAft>
                        <a:buNone/>
                      </a:pPr>
                      <a:r>
                        <a:rPr lang="en-AU" sz="1600"/>
                        <a:t>You do a shower</a:t>
                      </a:r>
                    </a:p>
                  </a:txBody>
                  <a:tcPr marL="68580" marR="68580" marT="0" marB="0" anchor="ctr"/>
                </a:tc>
                <a:tc>
                  <a:txBody>
                    <a:bodyPr/>
                    <a:lstStyle/>
                    <a:p>
                      <a:pPr>
                        <a:lnSpc>
                          <a:spcPct val="250000"/>
                        </a:lnSpc>
                        <a:spcBef>
                          <a:spcPts val="1200"/>
                        </a:spcBef>
                        <a:spcAft>
                          <a:spcPts val="600"/>
                        </a:spcAft>
                        <a:buNone/>
                      </a:pPr>
                      <a:r>
                        <a:rPr lang="en-AU" sz="1600" dirty="0"/>
                        <a:t>You have a shower</a:t>
                      </a:r>
                    </a:p>
                  </a:txBody>
                  <a:tcPr marL="68580" marR="68580" marT="0" marB="0" anchor="ctr"/>
                </a:tc>
                <a:extLst>
                  <a:ext uri="{0D108BD9-81ED-4DB2-BD59-A6C34878D82A}">
                    <a16:rowId xmlns:a16="http://schemas.microsoft.com/office/drawing/2014/main" val="851705683"/>
                  </a:ext>
                </a:extLst>
              </a:tr>
              <a:tr h="370840">
                <a:tc>
                  <a:txBody>
                    <a:bodyPr/>
                    <a:lstStyle/>
                    <a:p>
                      <a:pPr>
                        <a:lnSpc>
                          <a:spcPct val="250000"/>
                        </a:lnSpc>
                        <a:spcBef>
                          <a:spcPts val="1200"/>
                        </a:spcBef>
                        <a:spcAft>
                          <a:spcPts val="600"/>
                        </a:spcAft>
                        <a:buNone/>
                      </a:pPr>
                      <a:r>
                        <a:rPr lang="en-AU" sz="1600" dirty="0"/>
                        <a:t>Take or make?</a:t>
                      </a:r>
                    </a:p>
                  </a:txBody>
                  <a:tcPr marL="68580" marR="68580" marT="0" marB="0" anchor="ctr"/>
                </a:tc>
                <a:tc>
                  <a:txBody>
                    <a:bodyPr/>
                    <a:lstStyle/>
                    <a:p>
                      <a:pPr>
                        <a:lnSpc>
                          <a:spcPct val="250000"/>
                        </a:lnSpc>
                        <a:spcBef>
                          <a:spcPts val="1200"/>
                        </a:spcBef>
                        <a:spcAft>
                          <a:spcPts val="600"/>
                        </a:spcAft>
                        <a:buNone/>
                      </a:pPr>
                      <a:r>
                        <a:rPr lang="en-AU" sz="1600"/>
                        <a:t>You take a photo</a:t>
                      </a:r>
                    </a:p>
                  </a:txBody>
                  <a:tcPr marL="68580" marR="68580" marT="0" marB="0" anchor="ctr"/>
                </a:tc>
                <a:tc>
                  <a:txBody>
                    <a:bodyPr/>
                    <a:lstStyle/>
                    <a:p>
                      <a:pPr>
                        <a:lnSpc>
                          <a:spcPct val="250000"/>
                        </a:lnSpc>
                        <a:spcBef>
                          <a:spcPts val="1200"/>
                        </a:spcBef>
                        <a:spcAft>
                          <a:spcPts val="600"/>
                        </a:spcAft>
                        <a:buNone/>
                      </a:pPr>
                      <a:r>
                        <a:rPr lang="en-AU" sz="1600" dirty="0"/>
                        <a:t>You make a photo</a:t>
                      </a:r>
                    </a:p>
                  </a:txBody>
                  <a:tcPr marL="68580" marR="68580" marT="0" marB="0" anchor="ctr"/>
                </a:tc>
                <a:extLst>
                  <a:ext uri="{0D108BD9-81ED-4DB2-BD59-A6C34878D82A}">
                    <a16:rowId xmlns:a16="http://schemas.microsoft.com/office/drawing/2014/main" val="1874321765"/>
                  </a:ext>
                </a:extLst>
              </a:tr>
            </a:tbl>
          </a:graphicData>
        </a:graphic>
      </p:graphicFrame>
      <p:sp>
        <p:nvSpPr>
          <p:cNvPr id="18" name="TextBox 17">
            <a:extLst>
              <a:ext uri="{FF2B5EF4-FFF2-40B4-BE49-F238E27FC236}">
                <a16:creationId xmlns:a16="http://schemas.microsoft.com/office/drawing/2014/main" id="{5F4DFC96-E4FE-9AD3-D571-E4992408D844}"/>
              </a:ext>
            </a:extLst>
          </p:cNvPr>
          <p:cNvSpPr txBox="1"/>
          <p:nvPr/>
        </p:nvSpPr>
        <p:spPr>
          <a:xfrm>
            <a:off x="5299587" y="5337123"/>
            <a:ext cx="6096000" cy="400110"/>
          </a:xfrm>
          <a:prstGeom prst="rect">
            <a:avLst/>
          </a:prstGeom>
          <a:noFill/>
        </p:spPr>
        <p:txBody>
          <a:bodyPr wrap="square">
            <a:spAutoFit/>
          </a:bodyPr>
          <a:lstStyle/>
          <a:p>
            <a:r>
              <a:rPr lang="en-AU" sz="2000" dirty="0"/>
              <a:t>Can you think of any other examples?</a:t>
            </a:r>
          </a:p>
        </p:txBody>
      </p:sp>
      <p:sp>
        <p:nvSpPr>
          <p:cNvPr id="4" name="Slide Number Placeholder 3">
            <a:extLst>
              <a:ext uri="{FF2B5EF4-FFF2-40B4-BE49-F238E27FC236}">
                <a16:creationId xmlns:a16="http://schemas.microsoft.com/office/drawing/2014/main" id="{463DA7A2-D1F9-ACCB-1E5C-40B66B6CB90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6515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99B1-FA7E-14FE-43FB-71A78163AB59}"/>
              </a:ext>
            </a:extLst>
          </p:cNvPr>
          <p:cNvSpPr>
            <a:spLocks noGrp="1"/>
          </p:cNvSpPr>
          <p:nvPr>
            <p:ph type="title"/>
          </p:nvPr>
        </p:nvSpPr>
        <p:spPr/>
        <p:txBody>
          <a:bodyPr/>
          <a:lstStyle/>
          <a:p>
            <a:r>
              <a:rPr lang="en-AU" dirty="0"/>
              <a:t>Analysing the collocation in the opening paragraph</a:t>
            </a:r>
          </a:p>
        </p:txBody>
      </p:sp>
      <p:sp>
        <p:nvSpPr>
          <p:cNvPr id="12" name="Content Placeholder 6">
            <a:extLst>
              <a:ext uri="{FF2B5EF4-FFF2-40B4-BE49-F238E27FC236}">
                <a16:creationId xmlns:a16="http://schemas.microsoft.com/office/drawing/2014/main" id="{1F30489C-55DF-19ED-22FE-743F1C487F12}"/>
              </a:ext>
            </a:extLst>
          </p:cNvPr>
          <p:cNvSpPr txBox="1">
            <a:spLocks/>
          </p:cNvSpPr>
          <p:nvPr/>
        </p:nvSpPr>
        <p:spPr>
          <a:xfrm>
            <a:off x="212436" y="1160462"/>
            <a:ext cx="4615203" cy="4537075"/>
          </a:xfrm>
          <a:prstGeom prst="rect">
            <a:avLst/>
          </a:prstGeom>
          <a:noFill/>
        </p:spPr>
        <p:txBody>
          <a:bodyPr wrap="square" lIns="144000" tIns="72000" rIns="144000" bIns="72000" anchor="t" anchorCtr="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ts val="800"/>
              </a:spcAft>
            </a:pPr>
            <a:r>
              <a:rPr lang="en-AU" sz="1700" dirty="0"/>
              <a:t>It started with two. The tents sat </a:t>
            </a:r>
            <a:r>
              <a:rPr lang="en-AU" sz="1700" b="1" dirty="0">
                <a:solidFill>
                  <a:schemeClr val="tx2"/>
                </a:solidFill>
              </a:rPr>
              <a:t>side-by-side</a:t>
            </a:r>
            <a:r>
              <a:rPr lang="en-AU" sz="1700" dirty="0">
                <a:solidFill>
                  <a:schemeClr val="tx2"/>
                </a:solidFill>
              </a:rPr>
              <a:t> </a:t>
            </a:r>
            <a:r>
              <a:rPr lang="en-AU" sz="1700" dirty="0"/>
              <a:t>along </a:t>
            </a:r>
            <a:r>
              <a:rPr lang="en-AU" sz="1700" dirty="0" err="1"/>
              <a:t>Edmondstone</a:t>
            </a:r>
            <a:r>
              <a:rPr lang="en-AU" sz="1700" dirty="0"/>
              <a:t> Street, in the corner hidden behind the Moreton Bay Fig. Two grey triangles in a sea of green. One might think it was people </a:t>
            </a:r>
            <a:r>
              <a:rPr lang="en-AU" sz="1700" b="1" dirty="0">
                <a:solidFill>
                  <a:schemeClr val="tx2"/>
                </a:solidFill>
              </a:rPr>
              <a:t>taking advantage of</a:t>
            </a:r>
            <a:r>
              <a:rPr lang="en-AU" sz="1700" dirty="0"/>
              <a:t> the </a:t>
            </a:r>
            <a:r>
              <a:rPr lang="en-AU" sz="1700" b="1" dirty="0">
                <a:solidFill>
                  <a:schemeClr val="tx2"/>
                </a:solidFill>
              </a:rPr>
              <a:t>warm days </a:t>
            </a:r>
            <a:r>
              <a:rPr lang="en-AU" sz="1700" dirty="0"/>
              <a:t>during the summer months, but by the time the rain came in February, it was clear the tents were here to stay. I thought it odd but not </a:t>
            </a:r>
            <a:r>
              <a:rPr lang="en-AU" sz="1700" b="1" dirty="0">
                <a:solidFill>
                  <a:schemeClr val="tx2"/>
                </a:solidFill>
              </a:rPr>
              <a:t>out of place</a:t>
            </a:r>
            <a:r>
              <a:rPr lang="en-AU" sz="1700" dirty="0"/>
              <a:t>. Strange but not shocking. The park is far enough away from the </a:t>
            </a:r>
            <a:r>
              <a:rPr lang="en-AU" sz="1700" b="1" dirty="0">
                <a:solidFill>
                  <a:schemeClr val="tx2"/>
                </a:solidFill>
              </a:rPr>
              <a:t>pristine streets</a:t>
            </a:r>
            <a:r>
              <a:rPr lang="en-AU" sz="1700" dirty="0"/>
              <a:t> of the city’s agreeable members of society to not cause any </a:t>
            </a:r>
            <a:r>
              <a:rPr lang="en-AU" sz="1700" b="1" dirty="0">
                <a:solidFill>
                  <a:schemeClr val="tx2"/>
                </a:solidFill>
              </a:rPr>
              <a:t>serious unrest</a:t>
            </a:r>
            <a:r>
              <a:rPr lang="en-AU" sz="1700" dirty="0"/>
              <a:t>.</a:t>
            </a:r>
            <a:r>
              <a:rPr lang="en-US" sz="1700" dirty="0"/>
              <a:t>​</a:t>
            </a:r>
          </a:p>
        </p:txBody>
      </p:sp>
      <p:sp>
        <p:nvSpPr>
          <p:cNvPr id="11" name="Picture Placeholder 5">
            <a:extLst>
              <a:ext uri="{FF2B5EF4-FFF2-40B4-BE49-F238E27FC236}">
                <a16:creationId xmlns:a16="http://schemas.microsoft.com/office/drawing/2014/main" id="{DA71B788-A9DF-51CF-418A-BEF2B9F3D59B}"/>
              </a:ext>
            </a:extLst>
          </p:cNvPr>
          <p:cNvSpPr txBox="1">
            <a:spLocks/>
          </p:cNvSpPr>
          <p:nvPr/>
        </p:nvSpPr>
        <p:spPr>
          <a:xfrm>
            <a:off x="5102943" y="1160462"/>
            <a:ext cx="6620983" cy="4535997"/>
          </a:xfrm>
          <a:prstGeom prst="rect">
            <a:avLst/>
          </a:prstGeom>
        </p:spPr>
        <p:txBody>
          <a:bodyPr anchor="t" anchorCtr="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AU" sz="1700" b="1" dirty="0"/>
              <a:t>Annotations</a:t>
            </a:r>
          </a:p>
          <a:p>
            <a:pPr marL="285750" indent="-285750">
              <a:spcAft>
                <a:spcPts val="800"/>
              </a:spcAft>
              <a:buFont typeface="Arial" panose="020B0604020202020204" pitchFamily="34" charset="0"/>
              <a:buChar char="•"/>
            </a:pPr>
            <a:r>
              <a:rPr lang="en-AU" sz="1700" dirty="0"/>
              <a:t>'</a:t>
            </a:r>
            <a:r>
              <a:rPr lang="en-AU" sz="1700" b="1" dirty="0">
                <a:solidFill>
                  <a:schemeClr val="tx2"/>
                </a:solidFill>
              </a:rPr>
              <a:t>Side-by-side</a:t>
            </a:r>
            <a:r>
              <a:rPr lang="en-AU" sz="1700" dirty="0"/>
              <a:t>' helps readers imagine how the tents are arranged next to each other, showing that they are close together and creating a sense of community.</a:t>
            </a:r>
          </a:p>
          <a:p>
            <a:pPr marL="285750" indent="-285750">
              <a:spcAft>
                <a:spcPts val="800"/>
              </a:spcAft>
              <a:buFont typeface="Arial" panose="020B0604020202020204" pitchFamily="34" charset="0"/>
              <a:buChar char="•"/>
            </a:pPr>
            <a:r>
              <a:rPr lang="en-AU" sz="1700" b="1" dirty="0">
                <a:solidFill>
                  <a:schemeClr val="tx2"/>
                </a:solidFill>
              </a:rPr>
              <a:t>'Take advantage of</a:t>
            </a:r>
            <a:r>
              <a:rPr lang="en-AU" sz="1700" dirty="0"/>
              <a:t>' indicates that people are enjoying the warm days, and it hints that this enjoyment might change when the rain comes.</a:t>
            </a:r>
          </a:p>
          <a:p>
            <a:pPr marL="285750" indent="-285750">
              <a:spcAft>
                <a:spcPts val="800"/>
              </a:spcAft>
              <a:buFont typeface="Arial" panose="020B0604020202020204" pitchFamily="34" charset="0"/>
              <a:buChar char="•"/>
            </a:pPr>
            <a:r>
              <a:rPr lang="en-AU" sz="1700" b="1" dirty="0">
                <a:solidFill>
                  <a:schemeClr val="tx2"/>
                </a:solidFill>
              </a:rPr>
              <a:t>'Pristine streets</a:t>
            </a:r>
            <a:r>
              <a:rPr lang="en-AU" sz="1700" dirty="0"/>
              <a:t>' gives a strong image of clean and tidy streets in the city, which contrasts with the messiness of the tents, adding more detail to the scene.</a:t>
            </a:r>
          </a:p>
          <a:p>
            <a:pPr marL="285750" indent="-285750">
              <a:spcAft>
                <a:spcPts val="800"/>
              </a:spcAft>
              <a:buFont typeface="Arial" panose="020B0604020202020204" pitchFamily="34" charset="0"/>
              <a:buChar char="•"/>
            </a:pPr>
            <a:r>
              <a:rPr lang="en-AU" sz="1700" b="1" dirty="0">
                <a:solidFill>
                  <a:schemeClr val="tx2"/>
                </a:solidFill>
              </a:rPr>
              <a:t>'Out of place</a:t>
            </a:r>
            <a:r>
              <a:rPr lang="en-AU" sz="1700" dirty="0"/>
              <a:t>' highlights that the tents do not belong there, showing that they disrupt the usual environment of the park.</a:t>
            </a:r>
          </a:p>
        </p:txBody>
      </p:sp>
      <p:sp>
        <p:nvSpPr>
          <p:cNvPr id="4" name="Slide Number Placeholder 3">
            <a:extLst>
              <a:ext uri="{FF2B5EF4-FFF2-40B4-BE49-F238E27FC236}">
                <a16:creationId xmlns:a16="http://schemas.microsoft.com/office/drawing/2014/main" id="{EAA6A240-BE11-6351-743E-4F428EEB04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313703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Supplementary text annotations</a:t>
            </a:r>
          </a:p>
        </p:txBody>
      </p:sp>
    </p:spTree>
    <p:extLst>
      <p:ext uri="{BB962C8B-B14F-4D97-AF65-F5344CB8AC3E}">
        <p14:creationId xmlns:p14="http://schemas.microsoft.com/office/powerpoint/2010/main" val="412292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09F04-D1BE-341E-0DB9-E6A31C3D79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5C2F3F-AD62-B5DA-08D2-BEB3E85578D5}"/>
              </a:ext>
            </a:extLst>
          </p:cNvPr>
          <p:cNvSpPr>
            <a:spLocks noGrp="1"/>
          </p:cNvSpPr>
          <p:nvPr>
            <p:ph type="title"/>
          </p:nvPr>
        </p:nvSpPr>
        <p:spPr/>
        <p:txBody>
          <a:bodyPr/>
          <a:lstStyle/>
          <a:p>
            <a:r>
              <a:rPr lang="en-US" dirty="0"/>
              <a:t>The tent village at Musgrave Park (1)</a:t>
            </a:r>
            <a:endParaRPr lang="en-AU" dirty="0"/>
          </a:p>
        </p:txBody>
      </p:sp>
      <p:sp>
        <p:nvSpPr>
          <p:cNvPr id="5" name="Text Placeholder 4">
            <a:extLst>
              <a:ext uri="{FF2B5EF4-FFF2-40B4-BE49-F238E27FC236}">
                <a16:creationId xmlns:a16="http://schemas.microsoft.com/office/drawing/2014/main" id="{C9BB0493-4173-3E9C-FC32-C27D6D20FE39}"/>
              </a:ext>
            </a:extLst>
          </p:cNvPr>
          <p:cNvSpPr>
            <a:spLocks noGrp="1"/>
          </p:cNvSpPr>
          <p:nvPr>
            <p:ph type="body" sz="quarter" idx="18"/>
          </p:nvPr>
        </p:nvSpPr>
        <p:spPr/>
        <p:txBody>
          <a:bodyPr vert="horz" lIns="0" tIns="0" rIns="0" bIns="0" rtlCol="0" anchor="t">
            <a:noAutofit/>
          </a:bodyPr>
          <a:lstStyle/>
          <a:p>
            <a:r>
              <a:rPr lang="en-AU" dirty="0"/>
              <a:t>Paragraph 5</a:t>
            </a:r>
            <a:endParaRPr lang="en-AU" dirty="0">
              <a:solidFill>
                <a:schemeClr val="accent2"/>
              </a:solidFill>
            </a:endParaRPr>
          </a:p>
        </p:txBody>
      </p:sp>
      <p:sp>
        <p:nvSpPr>
          <p:cNvPr id="6" name="Text Placeholder 4">
            <a:extLst>
              <a:ext uri="{FF2B5EF4-FFF2-40B4-BE49-F238E27FC236}">
                <a16:creationId xmlns:a16="http://schemas.microsoft.com/office/drawing/2014/main" id="{D271B97B-8C56-DD44-89D4-886BDF1629A2}"/>
              </a:ext>
            </a:extLst>
          </p:cNvPr>
          <p:cNvSpPr txBox="1">
            <a:spLocks/>
          </p:cNvSpPr>
          <p:nvPr/>
        </p:nvSpPr>
        <p:spPr>
          <a:xfrm>
            <a:off x="360001" y="1690165"/>
            <a:ext cx="4811768" cy="4807835"/>
          </a:xfrm>
          <a:prstGeom prst="rect">
            <a:avLst/>
          </a:prstGeom>
        </p:spPr>
        <p:txBody>
          <a:bodyPr vert="horz" lIns="0" tIns="0" rIns="0" bIns="0" rtlCol="0" anchor="t" anchorCtr="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accent2"/>
                </a:solidFill>
                <a:latin typeface="Arial" panose="020B0604020202020204" pitchFamily="34" charset="0"/>
                <a:cs typeface="Arial" panose="020B0604020202020204" pitchFamily="34" charset="0"/>
              </a:rPr>
              <a:t>‘So, you live here?’</a:t>
            </a:r>
          </a:p>
          <a:p>
            <a:r>
              <a:rPr lang="en-AU" sz="1800" dirty="0">
                <a:solidFill>
                  <a:schemeClr val="accent2"/>
                </a:solidFill>
                <a:latin typeface="Arial" panose="020B0604020202020204" pitchFamily="34" charset="0"/>
                <a:cs typeface="Arial" panose="020B0604020202020204" pitchFamily="34" charset="0"/>
              </a:rPr>
              <a:t>‘In that tent over there,’ Jay said, pointing in the distance. It sat within a group of five others. ‘I’ve been here since yesterday.’</a:t>
            </a:r>
          </a:p>
          <a:p>
            <a:r>
              <a:rPr lang="en-AU" sz="1800" dirty="0">
                <a:latin typeface="Arial" panose="020B0604020202020204" pitchFamily="34" charset="0"/>
                <a:cs typeface="Arial" panose="020B0604020202020204" pitchFamily="34" charset="0"/>
              </a:rPr>
              <a:t>‘Since yesterday?’ </a:t>
            </a:r>
            <a:r>
              <a:rPr lang="en-AU" sz="1800" dirty="0">
                <a:solidFill>
                  <a:schemeClr val="tx2"/>
                </a:solidFill>
                <a:latin typeface="Arial" panose="020B0604020202020204" pitchFamily="34" charset="0"/>
                <a:cs typeface="Arial" panose="020B0604020202020204" pitchFamily="34" charset="0"/>
              </a:rPr>
              <a:t>I was shocked. I had assumed the community’s growth had become stagnant. </a:t>
            </a:r>
            <a:r>
              <a:rPr lang="en-AU" sz="1800" dirty="0">
                <a:latin typeface="Arial" panose="020B0604020202020204" pitchFamily="34" charset="0"/>
                <a:cs typeface="Arial" panose="020B0604020202020204" pitchFamily="34" charset="0"/>
              </a:rPr>
              <a:t>‘And can I ask, where were you before here?’</a:t>
            </a:r>
          </a:p>
        </p:txBody>
      </p:sp>
      <p:sp>
        <p:nvSpPr>
          <p:cNvPr id="4" name="Text Placeholder 4">
            <a:extLst>
              <a:ext uri="{FF2B5EF4-FFF2-40B4-BE49-F238E27FC236}">
                <a16:creationId xmlns:a16="http://schemas.microsoft.com/office/drawing/2014/main" id="{414DD246-E025-BC43-0267-528F395A16C9}"/>
              </a:ext>
            </a:extLst>
          </p:cNvPr>
          <p:cNvSpPr txBox="1">
            <a:spLocks/>
          </p:cNvSpPr>
          <p:nvPr/>
        </p:nvSpPr>
        <p:spPr>
          <a:xfrm>
            <a:off x="5850193" y="1690165"/>
            <a:ext cx="5413189" cy="4807835"/>
          </a:xfrm>
          <a:prstGeom prst="rect">
            <a:avLst/>
          </a:prstGeom>
        </p:spPr>
        <p:txBody>
          <a:bodyPr vert="horz" lIns="0" tIns="0" rIns="0" bIns="0" rtlCol="0" anchor="t" anchorCtr="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Annotations: persuasive language</a:t>
            </a:r>
          </a:p>
          <a:p>
            <a:pPr marL="285750" indent="-285750" algn="l">
              <a:buFont typeface="Arial" panose="020B0604020202020204" pitchFamily="34" charset="0"/>
              <a:buChar char="•"/>
            </a:pPr>
            <a:r>
              <a:rPr lang="en-US" sz="1800" b="1" dirty="0">
                <a:solidFill>
                  <a:schemeClr val="accent2"/>
                </a:solidFill>
              </a:rPr>
              <a:t>Dialogue</a:t>
            </a:r>
            <a:r>
              <a:rPr lang="en-US" sz="1800" b="1" dirty="0"/>
              <a:t> – </a:t>
            </a:r>
            <a:r>
              <a:rPr lang="en-AU" sz="1800" dirty="0"/>
              <a:t>Jay’s matter-of-fact response contrasts with the narrator’s surprised reaction highlighting how </a:t>
            </a:r>
            <a:r>
              <a:rPr lang="en-AU" sz="1800" b="1" dirty="0"/>
              <a:t>normalised</a:t>
            </a:r>
            <a:r>
              <a:rPr lang="en-AU" sz="1800" dirty="0"/>
              <a:t> the situation is for Jay and how </a:t>
            </a:r>
            <a:r>
              <a:rPr lang="en-AU" sz="1800" b="1" dirty="0"/>
              <a:t>disconnected</a:t>
            </a:r>
            <a:r>
              <a:rPr lang="en-AU" sz="1800" dirty="0"/>
              <a:t> outsiders may be from the reality of constant movement or displacement.</a:t>
            </a:r>
          </a:p>
          <a:p>
            <a:pPr marL="285750" indent="-285750" algn="l">
              <a:buFont typeface="Arial" panose="020B0604020202020204" pitchFamily="34" charset="0"/>
              <a:buChar char="•"/>
            </a:pPr>
            <a:r>
              <a:rPr lang="en-US" sz="1800" b="1" dirty="0">
                <a:solidFill>
                  <a:schemeClr val="tx2"/>
                </a:solidFill>
              </a:rPr>
              <a:t>Internal monologue </a:t>
            </a:r>
            <a:r>
              <a:rPr lang="en-US" sz="1800" b="1" dirty="0"/>
              <a:t>– </a:t>
            </a:r>
            <a:r>
              <a:rPr lang="en-AU" sz="1800" dirty="0"/>
              <a:t>reveals the writer’s preconceived assumptions and how quickly they’re challenged by the reality.</a:t>
            </a:r>
            <a:endParaRPr lang="en-US" sz="1800" b="1"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AU" sz="1800" dirty="0"/>
          </a:p>
        </p:txBody>
      </p:sp>
      <p:sp>
        <p:nvSpPr>
          <p:cNvPr id="2" name="Slide Number Placeholder 1">
            <a:extLst>
              <a:ext uri="{FF2B5EF4-FFF2-40B4-BE49-F238E27FC236}">
                <a16:creationId xmlns:a16="http://schemas.microsoft.com/office/drawing/2014/main" id="{FFD6444E-2309-E29A-F1FD-F84D2FF6435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401190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042D5-FF88-4C9A-F498-0020A375FC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0F5F81-0F75-B10D-FB9B-6D82B257F1C3}"/>
              </a:ext>
            </a:extLst>
          </p:cNvPr>
          <p:cNvSpPr>
            <a:spLocks noGrp="1"/>
          </p:cNvSpPr>
          <p:nvPr>
            <p:ph type="title"/>
          </p:nvPr>
        </p:nvSpPr>
        <p:spPr/>
        <p:txBody>
          <a:bodyPr/>
          <a:lstStyle/>
          <a:p>
            <a:r>
              <a:rPr lang="en-US" dirty="0"/>
              <a:t>The tent village at Musgrave Park (2)</a:t>
            </a:r>
            <a:endParaRPr lang="en-AU" dirty="0"/>
          </a:p>
        </p:txBody>
      </p:sp>
      <p:sp>
        <p:nvSpPr>
          <p:cNvPr id="5" name="Text Placeholder 4">
            <a:extLst>
              <a:ext uri="{FF2B5EF4-FFF2-40B4-BE49-F238E27FC236}">
                <a16:creationId xmlns:a16="http://schemas.microsoft.com/office/drawing/2014/main" id="{A8767480-139B-FB1F-04DE-8CDEDA5C7C06}"/>
              </a:ext>
            </a:extLst>
          </p:cNvPr>
          <p:cNvSpPr>
            <a:spLocks noGrp="1"/>
          </p:cNvSpPr>
          <p:nvPr>
            <p:ph type="body" sz="quarter" idx="18"/>
          </p:nvPr>
        </p:nvSpPr>
        <p:spPr/>
        <p:txBody>
          <a:bodyPr vert="horz" lIns="0" tIns="0" rIns="0" bIns="0" rtlCol="0" anchor="t">
            <a:noAutofit/>
          </a:bodyPr>
          <a:lstStyle/>
          <a:p>
            <a:r>
              <a:rPr lang="en-AU" dirty="0"/>
              <a:t>Paragraph 5 – slide 2</a:t>
            </a:r>
          </a:p>
        </p:txBody>
      </p:sp>
      <p:sp>
        <p:nvSpPr>
          <p:cNvPr id="9" name="Text Placeholder 3">
            <a:extLst>
              <a:ext uri="{FF2B5EF4-FFF2-40B4-BE49-F238E27FC236}">
                <a16:creationId xmlns:a16="http://schemas.microsoft.com/office/drawing/2014/main" id="{5CAE6D67-2038-F5F5-A4B3-177A440473F1}"/>
              </a:ext>
            </a:extLst>
          </p:cNvPr>
          <p:cNvSpPr txBox="1">
            <a:spLocks/>
          </p:cNvSpPr>
          <p:nvPr/>
        </p:nvSpPr>
        <p:spPr>
          <a:xfrm>
            <a:off x="360000" y="1814982"/>
            <a:ext cx="5413189" cy="453600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a:t>
            </a:r>
            <a:r>
              <a:rPr lang="en-AU" sz="1800" dirty="0" err="1"/>
              <a:t>Uhh</a:t>
            </a:r>
            <a:r>
              <a:rPr lang="en-AU" sz="1800" dirty="0"/>
              <a:t>—</a:t>
            </a:r>
            <a:r>
              <a:rPr lang="en-AU" sz="1800" dirty="0">
                <a:solidFill>
                  <a:schemeClr val="accent2"/>
                </a:solidFill>
              </a:rPr>
              <a:t>I was living in a four-bedroom, what do you call it—through Brisbane Housing Company. </a:t>
            </a:r>
            <a:r>
              <a:rPr lang="en-AU" sz="1800" dirty="0"/>
              <a:t>I was supposed to have an operation on my feet. I’ll show </a:t>
            </a:r>
            <a:r>
              <a:rPr lang="en-AU" sz="1800" dirty="0" err="1"/>
              <a:t>ya</a:t>
            </a:r>
            <a:r>
              <a:rPr lang="en-AU" sz="1800" dirty="0"/>
              <a:t>.’ Jay pulled his feet out of his thongs to reveal what looked like mutilation. </a:t>
            </a:r>
            <a:r>
              <a:rPr lang="en-AU" sz="1800" dirty="0">
                <a:solidFill>
                  <a:schemeClr val="accent2"/>
                </a:solidFill>
              </a:rPr>
              <a:t>His toes pointed in every direction, his joints swollen. </a:t>
            </a:r>
            <a:r>
              <a:rPr lang="en-AU" sz="1800" dirty="0"/>
              <a:t>‘Now it’s growing and pushing my toes out the other way. But that’s the way it is, I guess.’ </a:t>
            </a:r>
            <a:r>
              <a:rPr lang="en-AU" sz="1800" dirty="0">
                <a:solidFill>
                  <a:schemeClr val="tx2"/>
                </a:solidFill>
              </a:rPr>
              <a:t>Jay took a deep breath. His eyes wouldn’t meet mine.</a:t>
            </a:r>
          </a:p>
        </p:txBody>
      </p:sp>
      <p:sp>
        <p:nvSpPr>
          <p:cNvPr id="10" name="Text Placeholder 4">
            <a:extLst>
              <a:ext uri="{FF2B5EF4-FFF2-40B4-BE49-F238E27FC236}">
                <a16:creationId xmlns:a16="http://schemas.microsoft.com/office/drawing/2014/main" id="{DB9C6F25-5519-1089-C5D9-337340B33B98}"/>
              </a:ext>
            </a:extLst>
          </p:cNvPr>
          <p:cNvSpPr txBox="1">
            <a:spLocks/>
          </p:cNvSpPr>
          <p:nvPr/>
        </p:nvSpPr>
        <p:spPr>
          <a:xfrm>
            <a:off x="6096000" y="1814982"/>
            <a:ext cx="5413189"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Annotations:</a:t>
            </a:r>
          </a:p>
          <a:p>
            <a:pPr marL="285750" indent="-285750" algn="l">
              <a:buFont typeface="Arial" panose="020B0604020202020204" pitchFamily="34" charset="0"/>
              <a:buChar char="•"/>
            </a:pPr>
            <a:r>
              <a:rPr lang="en-US" sz="1800" b="1" dirty="0">
                <a:solidFill>
                  <a:schemeClr val="accent2"/>
                </a:solidFill>
              </a:rPr>
              <a:t>Anecdotal evidence </a:t>
            </a:r>
            <a:r>
              <a:rPr lang="en-US" sz="1800" b="1" dirty="0"/>
              <a:t>– </a:t>
            </a:r>
            <a:r>
              <a:rPr lang="en-US" sz="1800" dirty="0"/>
              <a:t>enhances credibility and appeals to pathos through the mention of the specific housing plan and Jay’s medical condition.</a:t>
            </a:r>
          </a:p>
          <a:p>
            <a:pPr marL="285750" indent="-285750" algn="l">
              <a:buFont typeface="Arial" panose="020B0604020202020204" pitchFamily="34" charset="0"/>
              <a:buChar char="•"/>
            </a:pPr>
            <a:r>
              <a:rPr lang="en-US" sz="1800" b="1" dirty="0">
                <a:solidFill>
                  <a:schemeClr val="tx2"/>
                </a:solidFill>
              </a:rPr>
              <a:t>Non-verbal cues </a:t>
            </a:r>
            <a:r>
              <a:rPr lang="en-US" sz="1800" dirty="0"/>
              <a:t>– Jay’s resigned body language deepen the emotional appeal and persuade the reader to reflect on the human cost of systematic neglect.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AU" sz="1800" dirty="0"/>
          </a:p>
        </p:txBody>
      </p:sp>
      <p:sp>
        <p:nvSpPr>
          <p:cNvPr id="2" name="Slide Number Placeholder 1">
            <a:extLst>
              <a:ext uri="{FF2B5EF4-FFF2-40B4-BE49-F238E27FC236}">
                <a16:creationId xmlns:a16="http://schemas.microsoft.com/office/drawing/2014/main" id="{694828A2-51A9-2418-B552-A8A24CB5D29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dirty="0"/>
          </a:p>
        </p:txBody>
      </p:sp>
    </p:spTree>
    <p:extLst>
      <p:ext uri="{BB962C8B-B14F-4D97-AF65-F5344CB8AC3E}">
        <p14:creationId xmlns:p14="http://schemas.microsoft.com/office/powerpoint/2010/main" val="114480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7D19-D8FF-DBF7-C3DA-E37A2FC73998}"/>
              </a:ext>
            </a:extLst>
          </p:cNvPr>
          <p:cNvSpPr>
            <a:spLocks noGrp="1"/>
          </p:cNvSpPr>
          <p:nvPr>
            <p:ph type="title"/>
          </p:nvPr>
        </p:nvSpPr>
        <p:spPr/>
        <p:txBody>
          <a:bodyPr/>
          <a:lstStyle/>
          <a:p>
            <a:r>
              <a:rPr lang="en-US" dirty="0"/>
              <a:t>The tent village at Musgrave Park (3)</a:t>
            </a:r>
            <a:endParaRPr lang="en-AU" dirty="0"/>
          </a:p>
        </p:txBody>
      </p:sp>
      <p:sp>
        <p:nvSpPr>
          <p:cNvPr id="5" name="Text Placeholder 4">
            <a:extLst>
              <a:ext uri="{FF2B5EF4-FFF2-40B4-BE49-F238E27FC236}">
                <a16:creationId xmlns:a16="http://schemas.microsoft.com/office/drawing/2014/main" id="{1B024235-4011-BC07-EB23-82663E081226}"/>
              </a:ext>
            </a:extLst>
          </p:cNvPr>
          <p:cNvSpPr>
            <a:spLocks noGrp="1"/>
          </p:cNvSpPr>
          <p:nvPr>
            <p:ph type="body" sz="quarter" idx="18"/>
          </p:nvPr>
        </p:nvSpPr>
        <p:spPr/>
        <p:txBody>
          <a:bodyPr/>
          <a:lstStyle/>
          <a:p>
            <a:r>
              <a:rPr lang="en-US" dirty="0"/>
              <a:t>Paragraph 6</a:t>
            </a:r>
            <a:endParaRPr lang="en-AU" dirty="0"/>
          </a:p>
        </p:txBody>
      </p:sp>
      <p:sp>
        <p:nvSpPr>
          <p:cNvPr id="3" name="TextBox 2">
            <a:extLst>
              <a:ext uri="{FF2B5EF4-FFF2-40B4-BE49-F238E27FC236}">
                <a16:creationId xmlns:a16="http://schemas.microsoft.com/office/drawing/2014/main" id="{92C4AA9E-7E33-0ECB-C484-967DC4586458}"/>
              </a:ext>
            </a:extLst>
          </p:cNvPr>
          <p:cNvSpPr txBox="1"/>
          <p:nvPr/>
        </p:nvSpPr>
        <p:spPr>
          <a:xfrm>
            <a:off x="348000" y="1888165"/>
            <a:ext cx="4947556" cy="3364960"/>
          </a:xfrm>
          <a:prstGeom prst="rect">
            <a:avLst/>
          </a:prstGeom>
          <a:noFill/>
        </p:spPr>
        <p:txBody>
          <a:bodyPr wrap="square">
            <a:spAutoFit/>
          </a:bodyPr>
          <a:lstStyle/>
          <a:p>
            <a:pPr>
              <a:lnSpc>
                <a:spcPct val="150000"/>
              </a:lnSpc>
            </a:pPr>
            <a:r>
              <a:rPr lang="en-AU" sz="1800" dirty="0"/>
              <a:t>The longer Jay and I spoke, I was struck by his depth of knowledge. He </a:t>
            </a:r>
            <a:r>
              <a:rPr lang="en-AU" sz="1800" dirty="0">
                <a:solidFill>
                  <a:schemeClr val="tx2"/>
                </a:solidFill>
              </a:rPr>
              <a:t>taught me about the rise and fall of Falun </a:t>
            </a:r>
            <a:r>
              <a:rPr lang="en-AU" sz="1800" dirty="0" err="1">
                <a:solidFill>
                  <a:schemeClr val="tx2"/>
                </a:solidFill>
              </a:rPr>
              <a:t>Dafa</a:t>
            </a:r>
            <a:r>
              <a:rPr lang="en-AU" sz="1800" dirty="0"/>
              <a:t>, a spiritual practice rooted in Buddhist tradition. He told me about his experience </a:t>
            </a:r>
            <a:r>
              <a:rPr lang="en-AU" sz="1800" dirty="0">
                <a:solidFill>
                  <a:schemeClr val="tx2"/>
                </a:solidFill>
              </a:rPr>
              <a:t>working in the security industry. </a:t>
            </a:r>
            <a:r>
              <a:rPr lang="en-AU" sz="1800" dirty="0"/>
              <a:t>We spoke about </a:t>
            </a:r>
            <a:r>
              <a:rPr lang="en-AU" sz="1800" dirty="0">
                <a:solidFill>
                  <a:schemeClr val="tx2"/>
                </a:solidFill>
              </a:rPr>
              <a:t>conspiracy theories. </a:t>
            </a:r>
            <a:r>
              <a:rPr lang="en-AU" sz="1800" dirty="0"/>
              <a:t>He explained his family’s </a:t>
            </a:r>
            <a:r>
              <a:rPr lang="en-AU" sz="1800" dirty="0">
                <a:solidFill>
                  <a:schemeClr val="tx2"/>
                </a:solidFill>
              </a:rPr>
              <a:t>long history of working within government associations</a:t>
            </a:r>
            <a:r>
              <a:rPr lang="en-AU" sz="1800" dirty="0"/>
              <a:t>. </a:t>
            </a:r>
          </a:p>
        </p:txBody>
      </p:sp>
      <p:sp>
        <p:nvSpPr>
          <p:cNvPr id="6" name="Text Placeholder 4">
            <a:extLst>
              <a:ext uri="{FF2B5EF4-FFF2-40B4-BE49-F238E27FC236}">
                <a16:creationId xmlns:a16="http://schemas.microsoft.com/office/drawing/2014/main" id="{0B95B61E-49FF-F28E-EB1F-724DFEADB0FB}"/>
              </a:ext>
            </a:extLst>
          </p:cNvPr>
          <p:cNvSpPr txBox="1">
            <a:spLocks/>
          </p:cNvSpPr>
          <p:nvPr/>
        </p:nvSpPr>
        <p:spPr>
          <a:xfrm>
            <a:off x="6049123" y="1888166"/>
            <a:ext cx="5413189" cy="336496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Annotations:</a:t>
            </a:r>
          </a:p>
          <a:p>
            <a:pPr marL="285750" indent="-285750" algn="l">
              <a:buFont typeface="Arial" panose="020B0604020202020204" pitchFamily="34" charset="0"/>
              <a:buChar char="•"/>
            </a:pPr>
            <a:r>
              <a:rPr lang="en-US" sz="1800" b="1" dirty="0">
                <a:solidFill>
                  <a:schemeClr val="tx2"/>
                </a:solidFill>
              </a:rPr>
              <a:t>Cumulative listing</a:t>
            </a:r>
            <a:r>
              <a:rPr lang="en-US" sz="1800" b="1" dirty="0"/>
              <a:t> –  </a:t>
            </a:r>
            <a:r>
              <a:rPr lang="en-AU" sz="1800" dirty="0"/>
              <a:t>The accumulation of personal and familial details builds Jay’s credibility, challenging stereotypes about homelessness and appealing to the reader’s sense of fairness by portraying him as informed, complex, and dignified</a:t>
            </a:r>
            <a:r>
              <a:rPr lang="en-US" sz="1800" dirty="0"/>
              <a:t>.</a:t>
            </a:r>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B9FB4B83-83F4-6486-5B2C-059B4D3E6CB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140867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761A9-148F-5887-32E9-141672BEF055}"/>
              </a:ext>
            </a:extLst>
          </p:cNvPr>
          <p:cNvSpPr>
            <a:spLocks noGrp="1"/>
          </p:cNvSpPr>
          <p:nvPr>
            <p:ph type="title"/>
          </p:nvPr>
        </p:nvSpPr>
        <p:spPr/>
        <p:txBody>
          <a:bodyPr/>
          <a:lstStyle/>
          <a:p>
            <a:r>
              <a:rPr lang="en-AU" dirty="0"/>
              <a:t>Text complexity </a:t>
            </a:r>
          </a:p>
        </p:txBody>
      </p:sp>
      <p:sp>
        <p:nvSpPr>
          <p:cNvPr id="4" name="Text Placeholder 3">
            <a:extLst>
              <a:ext uri="{FF2B5EF4-FFF2-40B4-BE49-F238E27FC236}">
                <a16:creationId xmlns:a16="http://schemas.microsoft.com/office/drawing/2014/main" id="{95464586-7352-0FE3-E550-288461CE6566}"/>
              </a:ext>
            </a:extLst>
          </p:cNvPr>
          <p:cNvSpPr>
            <a:spLocks noGrp="1"/>
          </p:cNvSpPr>
          <p:nvPr>
            <p:ph type="body" sz="quarter" idx="18"/>
          </p:nvPr>
        </p:nvSpPr>
        <p:spPr/>
        <p:txBody>
          <a:bodyPr/>
          <a:lstStyle/>
          <a:p>
            <a:r>
              <a:rPr lang="en-AU" dirty="0"/>
              <a:t>Core text 2 – ‘The tent village at Musgrave Park’ by Lillian O’Neill</a:t>
            </a:r>
          </a:p>
        </p:txBody>
      </p:sp>
      <p:sp>
        <p:nvSpPr>
          <p:cNvPr id="13" name="Text Placeholder 4">
            <a:extLst>
              <a:ext uri="{FF2B5EF4-FFF2-40B4-BE49-F238E27FC236}">
                <a16:creationId xmlns:a16="http://schemas.microsoft.com/office/drawing/2014/main" id="{6185FD68-6EDC-F62F-47ED-EBF84AF44A78}"/>
              </a:ext>
            </a:extLst>
          </p:cNvPr>
          <p:cNvSpPr txBox="1">
            <a:spLocks/>
          </p:cNvSpPr>
          <p:nvPr/>
        </p:nvSpPr>
        <p:spPr>
          <a:xfrm>
            <a:off x="354001" y="1422847"/>
            <a:ext cx="11060234" cy="4012308"/>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en-AU" sz="1500" dirty="0">
                <a:ea typeface="Calibri" panose="020F0502020204030204" pitchFamily="34" charset="0"/>
              </a:rPr>
              <a:t>The text, ‘The tent village at Musgrave Park’ meets the </a:t>
            </a:r>
            <a:r>
              <a:rPr lang="en-AU" sz="1500" u="sng" dirty="0">
                <a:solidFill>
                  <a:srgbClr val="2F5496"/>
                </a:solidFill>
                <a:ea typeface="Calibri" panose="020F0502020204030204" pitchFamily="34" charset="0"/>
                <a:hlinkClick r:id="rId3"/>
              </a:rPr>
              <a:t>text requirements</a:t>
            </a:r>
            <a:r>
              <a:rPr lang="en-AU" sz="1500" dirty="0">
                <a:ea typeface="Calibri" panose="020F0502020204030204" pitchFamily="34" charset="0"/>
              </a:rPr>
              <a:t> for EAL/D as it is an Australian text that is widely regarded as quality literature and it explores a range of social, cultural and gender perspectives.</a:t>
            </a:r>
          </a:p>
          <a:p>
            <a:pPr>
              <a:spcAft>
                <a:spcPts val="1000"/>
              </a:spcAft>
            </a:pPr>
            <a:r>
              <a:rPr lang="en-AU" sz="1500" dirty="0">
                <a:ea typeface="Calibri" panose="020F0502020204030204" pitchFamily="34" charset="0"/>
              </a:rPr>
              <a:t>This text contains a range of markers which align to the moderately complex to highly complex level of the Text Complexity scale as per </a:t>
            </a:r>
            <a:r>
              <a:rPr lang="en-AU" sz="1500" dirty="0">
                <a:solidFill>
                  <a:srgbClr val="000000"/>
                </a:solidFill>
                <a:ea typeface="Arial" panose="020B0604020202020204" pitchFamily="34" charset="0"/>
              </a:rPr>
              <a:t>Literacy: About the general capability document which can be downloaded on the </a:t>
            </a:r>
            <a:r>
              <a:rPr lang="en-AU" sz="1500" u="sng" dirty="0">
                <a:solidFill>
                  <a:srgbClr val="2F5496"/>
                </a:solidFill>
                <a:ea typeface="Arial" panose="020B0604020202020204" pitchFamily="34" charset="0"/>
                <a:hlinkClick r:id="rId4"/>
              </a:rPr>
              <a:t>General capabilities downloads</a:t>
            </a:r>
            <a:r>
              <a:rPr lang="en-AU" sz="1500" dirty="0">
                <a:solidFill>
                  <a:srgbClr val="000000"/>
                </a:solidFill>
                <a:ea typeface="Arial" panose="020B0604020202020204" pitchFamily="34" charset="0"/>
              </a:rPr>
              <a:t> page of the </a:t>
            </a:r>
            <a:r>
              <a:rPr lang="en-AU" sz="1500" u="sng" dirty="0">
                <a:solidFill>
                  <a:srgbClr val="2F5496"/>
                </a:solidFill>
                <a:ea typeface="Arial" panose="020B0604020202020204" pitchFamily="34" charset="0"/>
                <a:hlinkClick r:id="rId5"/>
              </a:rPr>
              <a:t>Australian Curriculum</a:t>
            </a:r>
            <a:r>
              <a:rPr lang="en-AU" sz="1500" dirty="0">
                <a:solidFill>
                  <a:srgbClr val="000000"/>
                </a:solidFill>
                <a:ea typeface="Arial" panose="020B0604020202020204" pitchFamily="34" charset="0"/>
              </a:rPr>
              <a:t> webpage. </a:t>
            </a:r>
            <a:r>
              <a:rPr lang="en-AU" sz="1500" dirty="0">
                <a:ea typeface="Calibri" panose="020F0502020204030204" pitchFamily="34" charset="0"/>
              </a:rPr>
              <a:t>It provides students opportunities to engage with a text that explores complex issues and cultural context that encourages critical thinking and deep comprehension. The text considers complex themes and questions cultural expectations centred perceptions of social status. It explores the multiple connotations that can be inferred from the words ‘home’ and ‘homelessness’ using complex sentences and subtle evaluative language reflecting the author’s viewpoint.</a:t>
            </a:r>
          </a:p>
          <a:p>
            <a:pPr>
              <a:spcAft>
                <a:spcPts val="1000"/>
              </a:spcAft>
            </a:pPr>
            <a:r>
              <a:rPr lang="en-AU" sz="1500" b="1" dirty="0">
                <a:ea typeface="Calibri" panose="020F0502020204030204" pitchFamily="34" charset="0"/>
              </a:rPr>
              <a:t>EEA-11-01: </a:t>
            </a:r>
            <a:r>
              <a:rPr lang="en-AU" sz="1500" dirty="0">
                <a:ea typeface="Calibri" panose="020F0502020204030204" pitchFamily="34" charset="0"/>
              </a:rPr>
              <a:t>analyses the ways an author’s choice of textual forms and features shapes meaning in texts from different modes and mediums.</a:t>
            </a:r>
            <a:r>
              <a:rPr lang="en-AU" sz="1500" dirty="0"/>
              <a:t> </a:t>
            </a:r>
            <a:endParaRPr lang="en-AU" sz="1500" dirty="0">
              <a:ea typeface="Calibri" panose="020F0502020204030204" pitchFamily="34" charset="0"/>
            </a:endParaRPr>
          </a:p>
        </p:txBody>
      </p:sp>
      <p:sp>
        <p:nvSpPr>
          <p:cNvPr id="14" name="TextBox 13">
            <a:extLst>
              <a:ext uri="{FF2B5EF4-FFF2-40B4-BE49-F238E27FC236}">
                <a16:creationId xmlns:a16="http://schemas.microsoft.com/office/drawing/2014/main" id="{9607F133-F95B-8061-9B2E-BE9D9A34BA3B}"/>
              </a:ext>
            </a:extLst>
          </p:cNvPr>
          <p:cNvSpPr txBox="1"/>
          <p:nvPr/>
        </p:nvSpPr>
        <p:spPr>
          <a:xfrm>
            <a:off x="348000" y="5285215"/>
            <a:ext cx="11139807" cy="1320785"/>
          </a:xfrm>
          <a:prstGeom prst="rect">
            <a:avLst/>
          </a:prstGeom>
          <a:solidFill>
            <a:schemeClr val="accent4">
              <a:alpha val="50000"/>
            </a:schemeClr>
          </a:solidFill>
        </p:spPr>
        <p:txBody>
          <a:bodyPr wrap="square" lIns="144000" rIns="144000" anchor="ctr" anchorCtr="0">
            <a:noAutofit/>
          </a:bodyPr>
          <a:lstStyle/>
          <a:p>
            <a:pPr>
              <a:lnSpc>
                <a:spcPct val="150000"/>
              </a:lnSpc>
              <a:spcBef>
                <a:spcPts val="1200"/>
              </a:spcBef>
              <a:spcAft>
                <a:spcPts val="600"/>
              </a:spcAft>
              <a:buNone/>
            </a:pPr>
            <a:r>
              <a:rPr lang="en-AU" sz="1500" dirty="0">
                <a:solidFill>
                  <a:srgbClr val="000000"/>
                </a:solidFill>
                <a:effectLst/>
                <a:latin typeface="Arial" panose="020B0604020202020204" pitchFamily="34" charset="0"/>
                <a:ea typeface="Calibri" panose="020F0502020204030204" pitchFamily="34" charset="0"/>
              </a:rPr>
              <a:t>This text references trauma and homelessness, consider this in the decision to use this text in your context. Use of this text should be guided by the department’s advice regarding </a:t>
            </a:r>
            <a:r>
              <a:rPr lang="en-AU" sz="1500" u="sng" dirty="0">
                <a:solidFill>
                  <a:srgbClr val="000000"/>
                </a:solidFill>
                <a:effectLst/>
                <a:latin typeface="Arial" panose="020B0604020202020204" pitchFamily="34" charset="0"/>
                <a:ea typeface="Calibri" panose="020F0502020204030204" pitchFamily="34" charset="0"/>
                <a:hlinkClick r:id="rId6"/>
              </a:rPr>
              <a:t>Preventing public disclosures</a:t>
            </a:r>
            <a:r>
              <a:rPr lang="en-AU" sz="1500" dirty="0">
                <a:solidFill>
                  <a:srgbClr val="000000"/>
                </a:solidFill>
                <a:effectLst/>
                <a:latin typeface="Arial" panose="020B0604020202020204" pitchFamily="34" charset="0"/>
                <a:ea typeface="Calibri" panose="020F0502020204030204" pitchFamily="34" charset="0"/>
              </a:rPr>
              <a:t>, </a:t>
            </a:r>
            <a:r>
              <a:rPr lang="en-AU" sz="1500" u="sng" dirty="0">
                <a:solidFill>
                  <a:srgbClr val="000000"/>
                </a:solidFill>
                <a:effectLst/>
                <a:latin typeface="Arial" panose="020B0604020202020204" pitchFamily="34" charset="0"/>
                <a:ea typeface="Calibri" panose="020F0502020204030204" pitchFamily="34" charset="0"/>
                <a:hlinkClick r:id="rId7"/>
              </a:rPr>
              <a:t>Types of crises</a:t>
            </a:r>
            <a:r>
              <a:rPr lang="en-AU" sz="1500" dirty="0">
                <a:solidFill>
                  <a:srgbClr val="000000"/>
                </a:solidFill>
                <a:effectLst/>
                <a:latin typeface="Arial" panose="020B0604020202020204" pitchFamily="34" charset="0"/>
                <a:ea typeface="Calibri" panose="020F0502020204030204" pitchFamily="34" charset="0"/>
              </a:rPr>
              <a:t> and </a:t>
            </a:r>
            <a:r>
              <a:rPr lang="en-AU" sz="1500" u="sng" dirty="0">
                <a:solidFill>
                  <a:srgbClr val="000000"/>
                </a:solidFill>
                <a:effectLst/>
                <a:latin typeface="Arial" panose="020B0604020202020204" pitchFamily="34" charset="0"/>
                <a:ea typeface="Calibri" panose="020F0502020204030204" pitchFamily="34" charset="0"/>
                <a:hlinkClick r:id="rId8"/>
              </a:rPr>
              <a:t>Supporting refugee students</a:t>
            </a:r>
            <a:r>
              <a:rPr lang="en-AU" sz="1500" dirty="0">
                <a:solidFill>
                  <a:srgbClr val="000000"/>
                </a:solidFill>
                <a:effectLst/>
                <a:latin typeface="Arial" panose="020B0604020202020204" pitchFamily="34" charset="0"/>
                <a:ea typeface="Calibri" panose="020F0502020204030204" pitchFamily="34" charset="0"/>
              </a:rPr>
              <a:t>.  To learn more, visit </a:t>
            </a:r>
            <a:r>
              <a:rPr lang="en-AU" sz="1500" u="sng" dirty="0">
                <a:solidFill>
                  <a:srgbClr val="2F5496"/>
                </a:solidFill>
                <a:effectLst/>
                <a:latin typeface="Arial" panose="020B0604020202020204" pitchFamily="34" charset="0"/>
                <a:ea typeface="Calibri" panose="020F0502020204030204" pitchFamily="34" charset="0"/>
                <a:hlinkClick r:id="rId9"/>
              </a:rPr>
              <a:t>Trauma-informed practice in schools: An explainer.</a:t>
            </a:r>
            <a:r>
              <a:rPr lang="en-AU" sz="1500" dirty="0">
                <a:solidFill>
                  <a:srgbClr val="000000"/>
                </a:solidFill>
                <a:effectLst/>
                <a:latin typeface="Arial" panose="020B0604020202020204" pitchFamily="34" charset="0"/>
                <a:ea typeface="Calibri" panose="020F0502020204030204" pitchFamily="34" charset="0"/>
              </a:rPr>
              <a:t> </a:t>
            </a:r>
            <a:endParaRPr lang="en-AU" sz="15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40B6CD0F-2FB4-3F55-EF10-E7329FD604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spTree>
    <p:extLst>
      <p:ext uri="{BB962C8B-B14F-4D97-AF65-F5344CB8AC3E}">
        <p14:creationId xmlns:p14="http://schemas.microsoft.com/office/powerpoint/2010/main" val="187614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CD5CD-E726-6091-6703-C5E6F1230A7B}"/>
              </a:ext>
            </a:extLst>
          </p:cNvPr>
          <p:cNvSpPr>
            <a:spLocks noGrp="1"/>
          </p:cNvSpPr>
          <p:nvPr>
            <p:ph type="title"/>
          </p:nvPr>
        </p:nvSpPr>
        <p:spPr/>
        <p:txBody>
          <a:bodyPr/>
          <a:lstStyle/>
          <a:p>
            <a:r>
              <a:rPr lang="en-US" dirty="0"/>
              <a:t>The tent village at Musgrave Park (4)</a:t>
            </a:r>
            <a:endParaRPr lang="en-AU" dirty="0"/>
          </a:p>
        </p:txBody>
      </p:sp>
      <p:sp>
        <p:nvSpPr>
          <p:cNvPr id="5" name="Text Placeholder 4">
            <a:extLst>
              <a:ext uri="{FF2B5EF4-FFF2-40B4-BE49-F238E27FC236}">
                <a16:creationId xmlns:a16="http://schemas.microsoft.com/office/drawing/2014/main" id="{43605555-42E5-4BA8-DA69-30FEBED71B52}"/>
              </a:ext>
            </a:extLst>
          </p:cNvPr>
          <p:cNvSpPr>
            <a:spLocks noGrp="1"/>
          </p:cNvSpPr>
          <p:nvPr>
            <p:ph type="body" sz="quarter" idx="18"/>
          </p:nvPr>
        </p:nvSpPr>
        <p:spPr/>
        <p:txBody>
          <a:bodyPr/>
          <a:lstStyle/>
          <a:p>
            <a:r>
              <a:rPr lang="en-AU"/>
              <a:t>Paragraph 6 (continued)</a:t>
            </a:r>
          </a:p>
        </p:txBody>
      </p:sp>
      <p:sp>
        <p:nvSpPr>
          <p:cNvPr id="3" name="Text Placeholder 4">
            <a:extLst>
              <a:ext uri="{FF2B5EF4-FFF2-40B4-BE49-F238E27FC236}">
                <a16:creationId xmlns:a16="http://schemas.microsoft.com/office/drawing/2014/main" id="{5149C20A-CBA4-7CC2-2284-4584FC633261}"/>
              </a:ext>
            </a:extLst>
          </p:cNvPr>
          <p:cNvSpPr txBox="1">
            <a:spLocks/>
          </p:cNvSpPr>
          <p:nvPr/>
        </p:nvSpPr>
        <p:spPr>
          <a:xfrm>
            <a:off x="360000" y="1708165"/>
            <a:ext cx="5413189"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He had uncles in the air force, an aunty in public prosecutions, a grandparent who was a retired Vietnam veteran, and his mother was a nurse. </a:t>
            </a:r>
            <a:r>
              <a:rPr lang="en-AU" sz="1800" dirty="0">
                <a:solidFill>
                  <a:schemeClr val="tx2"/>
                </a:solidFill>
              </a:rPr>
              <a:t>I imagined this is why he was initially drawn to work within the public service as well; I didn’t want to ask how he felt about it now. </a:t>
            </a:r>
          </a:p>
        </p:txBody>
      </p:sp>
      <p:sp>
        <p:nvSpPr>
          <p:cNvPr id="8" name="Text Placeholder 4">
            <a:extLst>
              <a:ext uri="{FF2B5EF4-FFF2-40B4-BE49-F238E27FC236}">
                <a16:creationId xmlns:a16="http://schemas.microsoft.com/office/drawing/2014/main" id="{2B5321F8-2BDC-BCE5-1F92-F840EA363F4F}"/>
              </a:ext>
            </a:extLst>
          </p:cNvPr>
          <p:cNvSpPr txBox="1">
            <a:spLocks/>
          </p:cNvSpPr>
          <p:nvPr/>
        </p:nvSpPr>
        <p:spPr>
          <a:xfrm>
            <a:off x="6096000" y="1708165"/>
            <a:ext cx="5413189"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Annotations:</a:t>
            </a:r>
          </a:p>
          <a:p>
            <a:pPr marL="285750" indent="-285750" algn="l">
              <a:buFont typeface="Arial" panose="020B0604020202020204" pitchFamily="34" charset="0"/>
              <a:buChar char="•"/>
            </a:pPr>
            <a:r>
              <a:rPr lang="en-US" sz="1800" b="1">
                <a:solidFill>
                  <a:schemeClr val="tx2"/>
                </a:solidFill>
              </a:rPr>
              <a:t>Irony</a:t>
            </a:r>
            <a:r>
              <a:rPr lang="en-US" sz="1800" b="1"/>
              <a:t>  – </a:t>
            </a:r>
            <a:r>
              <a:rPr lang="en-US" sz="1800"/>
              <a:t>critiques the system that allows someone with such strong ties to community service to experience this level of hardship. </a:t>
            </a:r>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endParaRPr lang="en-AU" sz="1800"/>
          </a:p>
        </p:txBody>
      </p:sp>
      <p:sp>
        <p:nvSpPr>
          <p:cNvPr id="4" name="Slide Number Placeholder 3">
            <a:extLst>
              <a:ext uri="{FF2B5EF4-FFF2-40B4-BE49-F238E27FC236}">
                <a16:creationId xmlns:a16="http://schemas.microsoft.com/office/drawing/2014/main" id="{51A68CEF-BC42-8DB4-5749-5C6E7BBBE4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119354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FDDDB-E960-9700-0AA4-229C2E49697C}"/>
              </a:ext>
            </a:extLst>
          </p:cNvPr>
          <p:cNvSpPr>
            <a:spLocks noGrp="1"/>
          </p:cNvSpPr>
          <p:nvPr>
            <p:ph type="title"/>
          </p:nvPr>
        </p:nvSpPr>
        <p:spPr/>
        <p:txBody>
          <a:bodyPr/>
          <a:lstStyle/>
          <a:p>
            <a:r>
              <a:rPr lang="en-US" dirty="0"/>
              <a:t>The tent village at Musgrave Park (5)</a:t>
            </a:r>
            <a:endParaRPr lang="en-AU" dirty="0"/>
          </a:p>
        </p:txBody>
      </p:sp>
      <p:sp>
        <p:nvSpPr>
          <p:cNvPr id="5" name="Text Placeholder 4">
            <a:extLst>
              <a:ext uri="{FF2B5EF4-FFF2-40B4-BE49-F238E27FC236}">
                <a16:creationId xmlns:a16="http://schemas.microsoft.com/office/drawing/2014/main" id="{AB0D125B-885D-FEF5-2FD8-770076EFD4C8}"/>
              </a:ext>
            </a:extLst>
          </p:cNvPr>
          <p:cNvSpPr>
            <a:spLocks noGrp="1"/>
          </p:cNvSpPr>
          <p:nvPr>
            <p:ph type="body" sz="quarter" idx="18"/>
          </p:nvPr>
        </p:nvSpPr>
        <p:spPr/>
        <p:txBody>
          <a:bodyPr/>
          <a:lstStyle/>
          <a:p>
            <a:r>
              <a:rPr lang="en-AU" dirty="0"/>
              <a:t>Paragraph 18</a:t>
            </a:r>
          </a:p>
        </p:txBody>
      </p:sp>
      <p:sp>
        <p:nvSpPr>
          <p:cNvPr id="3" name="Text Placeholder 4">
            <a:extLst>
              <a:ext uri="{FF2B5EF4-FFF2-40B4-BE49-F238E27FC236}">
                <a16:creationId xmlns:a16="http://schemas.microsoft.com/office/drawing/2014/main" id="{A0213D1B-37F9-38C4-15AB-ED4A7E234920}"/>
              </a:ext>
            </a:extLst>
          </p:cNvPr>
          <p:cNvSpPr txBox="1">
            <a:spLocks/>
          </p:cNvSpPr>
          <p:nvPr/>
        </p:nvSpPr>
        <p:spPr>
          <a:xfrm>
            <a:off x="360000" y="1500350"/>
            <a:ext cx="5413189"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tx2"/>
                </a:solidFill>
              </a:rPr>
              <a:t>During the time I spent getting to know the people living in the tent village, a lot of people brought up that Paul was the person providing the tents</a:t>
            </a:r>
            <a:r>
              <a:rPr lang="en-AU" sz="1800" dirty="0"/>
              <a:t>. I made it my mission to get in contact with him. We met on a Monday night at the park, where he had welcomed me to join him as he handed out supplies. At one of the park’s entrances, there were seven tables set up, half with clothes and half with food.</a:t>
            </a:r>
          </a:p>
        </p:txBody>
      </p:sp>
      <p:sp>
        <p:nvSpPr>
          <p:cNvPr id="8" name="Text Placeholder 4">
            <a:extLst>
              <a:ext uri="{FF2B5EF4-FFF2-40B4-BE49-F238E27FC236}">
                <a16:creationId xmlns:a16="http://schemas.microsoft.com/office/drawing/2014/main" id="{67C4FB63-D198-2E6D-D187-4C4230A4ECEA}"/>
              </a:ext>
            </a:extLst>
          </p:cNvPr>
          <p:cNvSpPr txBox="1">
            <a:spLocks/>
          </p:cNvSpPr>
          <p:nvPr/>
        </p:nvSpPr>
        <p:spPr>
          <a:xfrm>
            <a:off x="6096000" y="1500350"/>
            <a:ext cx="5413189"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Annotations:</a:t>
            </a:r>
          </a:p>
          <a:p>
            <a:pPr marL="285750" indent="-285750" algn="l">
              <a:buFont typeface="Arial" panose="020B0604020202020204" pitchFamily="34" charset="0"/>
              <a:buChar char="•"/>
            </a:pPr>
            <a:r>
              <a:rPr lang="en-US" sz="1800" b="1" dirty="0">
                <a:solidFill>
                  <a:schemeClr val="tx2"/>
                </a:solidFill>
              </a:rPr>
              <a:t>Anecdotal evidence</a:t>
            </a:r>
            <a:r>
              <a:rPr lang="en-US" sz="1800" b="1" dirty="0"/>
              <a:t>– </a:t>
            </a:r>
            <a:r>
              <a:rPr lang="en-AU" sz="1800" dirty="0"/>
              <a:t>The writer uses a personal anecdote to create a sense of authenticity and position themselves as a credible empathetic observer.</a:t>
            </a:r>
          </a:p>
          <a:p>
            <a:pPr marL="285750" indent="-285750" algn="l">
              <a:buFont typeface="Arial" panose="020B0604020202020204" pitchFamily="34" charset="0"/>
              <a:buChar char="•"/>
            </a:pPr>
            <a:endParaRPr lang="en-AU" sz="1800" dirty="0"/>
          </a:p>
          <a:p>
            <a:pPr marL="285750" indent="-285750" algn="l">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3F617B62-2F48-7C09-A774-E2652536A9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365811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6DD3C-ED48-0950-5E00-660FFE7FD860}"/>
              </a:ext>
            </a:extLst>
          </p:cNvPr>
          <p:cNvSpPr>
            <a:spLocks noGrp="1"/>
          </p:cNvSpPr>
          <p:nvPr>
            <p:ph type="title"/>
          </p:nvPr>
        </p:nvSpPr>
        <p:spPr/>
        <p:txBody>
          <a:bodyPr/>
          <a:lstStyle/>
          <a:p>
            <a:r>
              <a:rPr lang="en-US" dirty="0"/>
              <a:t>The tent village at Musgrave Park (6)</a:t>
            </a:r>
            <a:endParaRPr lang="en-AU" dirty="0"/>
          </a:p>
        </p:txBody>
      </p:sp>
      <p:sp>
        <p:nvSpPr>
          <p:cNvPr id="5" name="Text Placeholder 4">
            <a:extLst>
              <a:ext uri="{FF2B5EF4-FFF2-40B4-BE49-F238E27FC236}">
                <a16:creationId xmlns:a16="http://schemas.microsoft.com/office/drawing/2014/main" id="{59A92BA0-8C0D-D906-17F7-D6CE8ADB564D}"/>
              </a:ext>
            </a:extLst>
          </p:cNvPr>
          <p:cNvSpPr>
            <a:spLocks noGrp="1"/>
          </p:cNvSpPr>
          <p:nvPr>
            <p:ph type="body" sz="quarter" idx="18"/>
          </p:nvPr>
        </p:nvSpPr>
        <p:spPr/>
        <p:txBody>
          <a:bodyPr/>
          <a:lstStyle/>
          <a:p>
            <a:r>
              <a:rPr lang="en-AU" dirty="0"/>
              <a:t>Paragraph 22</a:t>
            </a:r>
          </a:p>
        </p:txBody>
      </p:sp>
      <p:sp>
        <p:nvSpPr>
          <p:cNvPr id="3" name="Text Placeholder 4">
            <a:extLst>
              <a:ext uri="{FF2B5EF4-FFF2-40B4-BE49-F238E27FC236}">
                <a16:creationId xmlns:a16="http://schemas.microsoft.com/office/drawing/2014/main" id="{E438ECFC-DC8D-C79E-1014-746A84E37064}"/>
              </a:ext>
            </a:extLst>
          </p:cNvPr>
          <p:cNvSpPr txBox="1">
            <a:spLocks/>
          </p:cNvSpPr>
          <p:nvPr/>
        </p:nvSpPr>
        <p:spPr>
          <a:xfrm>
            <a:off x="360000" y="1500350"/>
            <a:ext cx="5413189"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As we continued through the park, he was constantly saying hello to everyone. People came up to update him on their situations. It was evident how connected he was to each person he had supplied a tent for.</a:t>
            </a:r>
            <a:r>
              <a:rPr lang="en-AU" dirty="0">
                <a:solidFill>
                  <a:schemeClr val="tx2"/>
                </a:solidFill>
              </a:rPr>
              <a:t> I asked Paul if he could see a common thread connecting the people living in the tent village. For him, trauma was the shared history of the park. </a:t>
            </a:r>
          </a:p>
        </p:txBody>
      </p:sp>
      <p:sp>
        <p:nvSpPr>
          <p:cNvPr id="6" name="Text Placeholder 4">
            <a:extLst>
              <a:ext uri="{FF2B5EF4-FFF2-40B4-BE49-F238E27FC236}">
                <a16:creationId xmlns:a16="http://schemas.microsoft.com/office/drawing/2014/main" id="{8A45A254-2379-3264-0247-69F252AA653C}"/>
              </a:ext>
            </a:extLst>
          </p:cNvPr>
          <p:cNvSpPr txBox="1">
            <a:spLocks/>
          </p:cNvSpPr>
          <p:nvPr/>
        </p:nvSpPr>
        <p:spPr>
          <a:xfrm>
            <a:off x="6096000" y="1500350"/>
            <a:ext cx="5413189"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Annotations:</a:t>
            </a:r>
          </a:p>
          <a:p>
            <a:pPr marL="285750" indent="-285750" algn="l">
              <a:buFont typeface="Arial" panose="020B0604020202020204" pitchFamily="34" charset="0"/>
              <a:buChar char="•"/>
            </a:pPr>
            <a:r>
              <a:rPr lang="en-US" sz="1800" b="1" dirty="0">
                <a:solidFill>
                  <a:schemeClr val="tx2"/>
                </a:solidFill>
              </a:rPr>
              <a:t>Juxtaposition of connection and suffering</a:t>
            </a:r>
            <a:r>
              <a:rPr lang="en-US" sz="1800" b="1" dirty="0"/>
              <a:t> – </a:t>
            </a:r>
            <a:r>
              <a:rPr lang="en-AU" sz="1800" b="1" dirty="0"/>
              <a:t>d</a:t>
            </a:r>
            <a:r>
              <a:rPr lang="en-AU" sz="1800" dirty="0"/>
              <a:t>escribing trauma as “shared history” introduces </a:t>
            </a:r>
            <a:r>
              <a:rPr lang="en-AU" sz="1800" b="1" dirty="0"/>
              <a:t>emotional complexity</a:t>
            </a:r>
            <a:r>
              <a:rPr lang="en-AU" sz="1800" dirty="0"/>
              <a:t>. The people are connected not by friendship or family, but by </a:t>
            </a:r>
            <a:r>
              <a:rPr lang="en-AU" sz="1800" b="1" dirty="0"/>
              <a:t>systemic failures, displacement, and suffering</a:t>
            </a:r>
            <a:r>
              <a:rPr lang="en-AU" sz="1800" dirty="0"/>
              <a:t>.</a:t>
            </a:r>
            <a:endParaRPr lang="en-US" sz="1800" b="1"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97BFA65A-A7DE-3BFD-7094-D17854DB408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381661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642F-E785-75D3-E4C7-EE88249DA282}"/>
              </a:ext>
            </a:extLst>
          </p:cNvPr>
          <p:cNvSpPr>
            <a:spLocks noGrp="1"/>
          </p:cNvSpPr>
          <p:nvPr>
            <p:ph type="title"/>
          </p:nvPr>
        </p:nvSpPr>
        <p:spPr/>
        <p:txBody>
          <a:bodyPr/>
          <a:lstStyle/>
          <a:p>
            <a:r>
              <a:rPr lang="en-US" dirty="0"/>
              <a:t>The tent village at Musgrave Park (7)</a:t>
            </a:r>
            <a:endParaRPr lang="en-AU" dirty="0"/>
          </a:p>
        </p:txBody>
      </p:sp>
      <p:sp>
        <p:nvSpPr>
          <p:cNvPr id="5" name="Text Placeholder 4">
            <a:extLst>
              <a:ext uri="{FF2B5EF4-FFF2-40B4-BE49-F238E27FC236}">
                <a16:creationId xmlns:a16="http://schemas.microsoft.com/office/drawing/2014/main" id="{147F96BA-C6CE-A4B7-37EB-243F7CE8A35E}"/>
              </a:ext>
            </a:extLst>
          </p:cNvPr>
          <p:cNvSpPr>
            <a:spLocks noGrp="1"/>
          </p:cNvSpPr>
          <p:nvPr>
            <p:ph type="body" sz="quarter" idx="18"/>
          </p:nvPr>
        </p:nvSpPr>
        <p:spPr/>
        <p:txBody>
          <a:bodyPr/>
          <a:lstStyle/>
          <a:p>
            <a:r>
              <a:rPr lang="en-AU"/>
              <a:t>Paragraph 23</a:t>
            </a:r>
          </a:p>
        </p:txBody>
      </p:sp>
      <p:sp>
        <p:nvSpPr>
          <p:cNvPr id="3" name="Text Placeholder 4">
            <a:extLst>
              <a:ext uri="{FF2B5EF4-FFF2-40B4-BE49-F238E27FC236}">
                <a16:creationId xmlns:a16="http://schemas.microsoft.com/office/drawing/2014/main" id="{C3700C7C-DB46-1730-792C-E2EAC5BA794C}"/>
              </a:ext>
            </a:extLst>
          </p:cNvPr>
          <p:cNvSpPr txBox="1">
            <a:spLocks/>
          </p:cNvSpPr>
          <p:nvPr/>
        </p:nvSpPr>
        <p:spPr>
          <a:xfrm>
            <a:off x="360000" y="1690165"/>
            <a:ext cx="5413189"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tx2"/>
                </a:solidFill>
              </a:rPr>
              <a:t>I still walk past the park most weeks. </a:t>
            </a:r>
            <a:r>
              <a:rPr lang="en-AU" sz="1800" dirty="0"/>
              <a:t>The tents were removed for celebrations of </a:t>
            </a:r>
            <a:r>
              <a:rPr lang="en-AU" sz="1800" dirty="0" err="1"/>
              <a:t>Paniyiri</a:t>
            </a:r>
            <a:r>
              <a:rPr lang="en-AU" sz="1800" dirty="0"/>
              <a:t> in May and NAIDOC in July, </a:t>
            </a:r>
            <a:r>
              <a:rPr lang="en-AU" sz="1800" dirty="0">
                <a:solidFill>
                  <a:schemeClr val="accent2"/>
                </a:solidFill>
              </a:rPr>
              <a:t>but they always make their way back. </a:t>
            </a:r>
            <a:r>
              <a:rPr lang="en-AU" sz="1800" dirty="0"/>
              <a:t>I agree with Paul’s view that trauma continues to play a prominent role in the current housing crisis, not only as a cause but also as a product of the state of being one must be in while sleeping rough. </a:t>
            </a:r>
          </a:p>
        </p:txBody>
      </p:sp>
      <p:sp>
        <p:nvSpPr>
          <p:cNvPr id="8" name="Text Placeholder 4">
            <a:extLst>
              <a:ext uri="{FF2B5EF4-FFF2-40B4-BE49-F238E27FC236}">
                <a16:creationId xmlns:a16="http://schemas.microsoft.com/office/drawing/2014/main" id="{1A6A7010-15CF-5258-BD30-2A3DD0633AAD}"/>
              </a:ext>
            </a:extLst>
          </p:cNvPr>
          <p:cNvSpPr txBox="1">
            <a:spLocks/>
          </p:cNvSpPr>
          <p:nvPr/>
        </p:nvSpPr>
        <p:spPr>
          <a:xfrm>
            <a:off x="6096000" y="1690165"/>
            <a:ext cx="5413189"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Annotations:</a:t>
            </a:r>
          </a:p>
          <a:p>
            <a:pPr marL="285750" indent="-285750" algn="l">
              <a:buFont typeface="Arial" panose="020B0604020202020204" pitchFamily="34" charset="0"/>
              <a:buChar char="•"/>
            </a:pPr>
            <a:r>
              <a:rPr lang="en-US" sz="1800" b="1">
                <a:solidFill>
                  <a:schemeClr val="tx2"/>
                </a:solidFill>
              </a:rPr>
              <a:t>Reflective tone </a:t>
            </a:r>
            <a:r>
              <a:rPr lang="en-US" sz="1800" b="1"/>
              <a:t>– </a:t>
            </a:r>
            <a:r>
              <a:rPr lang="en-AU" sz="1800"/>
              <a:t>shows the narrator's ongoing concern and connection with the issue and the people affected.</a:t>
            </a:r>
          </a:p>
          <a:p>
            <a:pPr marL="285750" indent="-285750" algn="l">
              <a:buFont typeface="Arial" panose="020B0604020202020204" pitchFamily="34" charset="0"/>
              <a:buChar char="•"/>
            </a:pPr>
            <a:r>
              <a:rPr lang="en-US" sz="1800" b="1">
                <a:solidFill>
                  <a:schemeClr val="accent2"/>
                </a:solidFill>
              </a:rPr>
              <a:t>Irony</a:t>
            </a:r>
            <a:r>
              <a:rPr lang="en-US" sz="1800"/>
              <a:t> </a:t>
            </a:r>
            <a:r>
              <a:rPr lang="en-US" sz="1800" b="1"/>
              <a:t>– </a:t>
            </a:r>
            <a:r>
              <a:rPr lang="en-AU" sz="1800"/>
              <a:t>The phrase “they always make their way back” reflects both the</a:t>
            </a:r>
            <a:r>
              <a:rPr lang="en-AU" sz="1800" b="1"/>
              <a:t> </a:t>
            </a:r>
            <a:r>
              <a:rPr lang="en-AU" sz="1800"/>
              <a:t>resilience</a:t>
            </a:r>
            <a:r>
              <a:rPr lang="en-AU" sz="1800" b="1"/>
              <a:t> </a:t>
            </a:r>
            <a:r>
              <a:rPr lang="en-AU" sz="1800"/>
              <a:t>of the community and the absence of systematic change. </a:t>
            </a:r>
          </a:p>
          <a:p>
            <a:pPr algn="l"/>
            <a:endParaRPr lang="en-US" sz="1800"/>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endParaRPr lang="en-AU" sz="1800"/>
          </a:p>
        </p:txBody>
      </p:sp>
      <p:sp>
        <p:nvSpPr>
          <p:cNvPr id="4" name="Slide Number Placeholder 3">
            <a:extLst>
              <a:ext uri="{FF2B5EF4-FFF2-40B4-BE49-F238E27FC236}">
                <a16:creationId xmlns:a16="http://schemas.microsoft.com/office/drawing/2014/main" id="{418425CD-0737-2370-8EAD-1405F803DC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86166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5553-EA78-BB97-32BC-48A91BD21020}"/>
              </a:ext>
            </a:extLst>
          </p:cNvPr>
          <p:cNvSpPr>
            <a:spLocks noGrp="1"/>
          </p:cNvSpPr>
          <p:nvPr>
            <p:ph type="title"/>
          </p:nvPr>
        </p:nvSpPr>
        <p:spPr/>
        <p:txBody>
          <a:bodyPr/>
          <a:lstStyle/>
          <a:p>
            <a:r>
              <a:rPr lang="en-US" dirty="0"/>
              <a:t>The tent village at Musgrave Park (8)</a:t>
            </a:r>
            <a:endParaRPr lang="en-AU" dirty="0"/>
          </a:p>
        </p:txBody>
      </p:sp>
      <p:sp>
        <p:nvSpPr>
          <p:cNvPr id="5" name="Text Placeholder 4">
            <a:extLst>
              <a:ext uri="{FF2B5EF4-FFF2-40B4-BE49-F238E27FC236}">
                <a16:creationId xmlns:a16="http://schemas.microsoft.com/office/drawing/2014/main" id="{691B529E-1BB1-5EF1-EC32-21CF9DB2A919}"/>
              </a:ext>
            </a:extLst>
          </p:cNvPr>
          <p:cNvSpPr>
            <a:spLocks noGrp="1"/>
          </p:cNvSpPr>
          <p:nvPr>
            <p:ph type="body" sz="quarter" idx="18"/>
          </p:nvPr>
        </p:nvSpPr>
        <p:spPr/>
        <p:txBody>
          <a:bodyPr/>
          <a:lstStyle/>
          <a:p>
            <a:r>
              <a:rPr lang="en-US" dirty="0"/>
              <a:t>Paragraph 23 (continued)</a:t>
            </a:r>
            <a:endParaRPr lang="en-AU" dirty="0"/>
          </a:p>
        </p:txBody>
      </p:sp>
      <p:sp>
        <p:nvSpPr>
          <p:cNvPr id="3" name="Text Placeholder 4">
            <a:extLst>
              <a:ext uri="{FF2B5EF4-FFF2-40B4-BE49-F238E27FC236}">
                <a16:creationId xmlns:a16="http://schemas.microsoft.com/office/drawing/2014/main" id="{EAABE26E-2845-8CB4-171F-6640310C94DA}"/>
              </a:ext>
            </a:extLst>
          </p:cNvPr>
          <p:cNvSpPr txBox="1">
            <a:spLocks/>
          </p:cNvSpPr>
          <p:nvPr/>
        </p:nvSpPr>
        <p:spPr>
          <a:xfrm>
            <a:off x="360000" y="1708165"/>
            <a:ext cx="5413189"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accent2"/>
                </a:solidFill>
              </a:rPr>
              <a:t>But I believe that the real crux is the gulf of understanding between the term ‘homelessness’ and the stories of the people who occupy this minority</a:t>
            </a:r>
            <a:r>
              <a:rPr lang="en-AU" sz="1800" dirty="0"/>
              <a:t>. </a:t>
            </a:r>
            <a:r>
              <a:rPr lang="en-AU" sz="1800" dirty="0">
                <a:solidFill>
                  <a:srgbClr val="00B050"/>
                </a:solidFill>
              </a:rPr>
              <a:t>‘Homeless’, the term we use to describe a transient moment, should thus not be used as a generic term</a:t>
            </a:r>
            <a:r>
              <a:rPr lang="en-AU" sz="1800" dirty="0"/>
              <a:t>, but rather an indicator to the specificity that comes with every individual’s lived experience. </a:t>
            </a:r>
          </a:p>
        </p:txBody>
      </p:sp>
      <p:sp>
        <p:nvSpPr>
          <p:cNvPr id="8" name="Text Placeholder 4">
            <a:extLst>
              <a:ext uri="{FF2B5EF4-FFF2-40B4-BE49-F238E27FC236}">
                <a16:creationId xmlns:a16="http://schemas.microsoft.com/office/drawing/2014/main" id="{08241DB7-D3CB-7EA5-05D9-6D06D72E6F4B}"/>
              </a:ext>
            </a:extLst>
          </p:cNvPr>
          <p:cNvSpPr txBox="1">
            <a:spLocks/>
          </p:cNvSpPr>
          <p:nvPr/>
        </p:nvSpPr>
        <p:spPr>
          <a:xfrm>
            <a:off x="6096000" y="1708165"/>
            <a:ext cx="5413189"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Annotations:</a:t>
            </a:r>
          </a:p>
          <a:p>
            <a:pPr marL="285750" indent="-285750" algn="l">
              <a:buFont typeface="Arial" panose="020B0604020202020204" pitchFamily="34" charset="0"/>
              <a:buChar char="•"/>
            </a:pPr>
            <a:r>
              <a:rPr lang="en-AU" sz="1800" b="1" dirty="0">
                <a:solidFill>
                  <a:schemeClr val="accent2"/>
                </a:solidFill>
              </a:rPr>
              <a:t>Metaphor </a:t>
            </a:r>
            <a:r>
              <a:rPr lang="en-US" sz="1800" b="1" dirty="0"/>
              <a:t>– </a:t>
            </a:r>
            <a:r>
              <a:rPr lang="en-US" sz="1800" dirty="0"/>
              <a:t>the emotive appeal here emphasizes the divide between public perceptions and the lived experiences of this minority group. </a:t>
            </a:r>
          </a:p>
          <a:p>
            <a:pPr marL="285750" indent="-285750" algn="l">
              <a:buFont typeface="Arial" panose="020B0604020202020204" pitchFamily="34" charset="0"/>
              <a:buChar char="•"/>
            </a:pPr>
            <a:r>
              <a:rPr lang="en-US" sz="1800" b="1" dirty="0">
                <a:solidFill>
                  <a:srgbClr val="00B050"/>
                </a:solidFill>
              </a:rPr>
              <a:t>Call for semantic precision </a:t>
            </a:r>
            <a:r>
              <a:rPr lang="en-US" sz="1800" b="1" dirty="0"/>
              <a:t>– </a:t>
            </a:r>
            <a:r>
              <a:rPr lang="en-AU" sz="1800" dirty="0"/>
              <a:t>urging readers to change their language and therefore their mindset.</a:t>
            </a: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918413D9-75A9-A9C8-CF00-E5140564DD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299984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484765"/>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1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1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1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100" b="0" i="0" u="none" strike="noStrike" kern="1200" cap="none" spc="0" normalizeH="0" baseline="0" noProof="0" dirty="0">
                <a:ln>
                  <a:noFill/>
                </a:ln>
                <a:solidFill>
                  <a:srgbClr val="CBEDFD"/>
                </a:solidFill>
                <a:effectLst/>
                <a:uLnTx/>
                <a:uFillTx/>
                <a:ea typeface="+mn-ea"/>
                <a:cs typeface="+mn-cs"/>
              </a:rPr>
              <a:t> </a:t>
            </a:r>
            <a:r>
              <a:rPr kumimoji="0" lang="en-AU" sz="11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1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1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262377"/>
            <a:ext cx="11484000" cy="2927351"/>
          </a:xfrm>
        </p:spPr>
        <p:txBody>
          <a:bodyPr/>
          <a:lstStyle/>
          <a:p>
            <a:pPr>
              <a:spcAft>
                <a:spcPts val="800"/>
              </a:spcAft>
            </a:pPr>
            <a:r>
              <a:rPr lang="en-AU" sz="1100" dirty="0">
                <a:hlinkClick r:id="rId6"/>
              </a:rPr>
              <a:t>English EAL/D 11-12 Syllabus </a:t>
            </a:r>
            <a:r>
              <a:rPr lang="en-AU" sz="1100" dirty="0"/>
              <a:t>© NSW Education Standards Authority (NESA) for and on behalf of the Crown in right of the State of New South Wales, 2024.</a:t>
            </a:r>
          </a:p>
          <a:p>
            <a:pPr>
              <a:spcAft>
                <a:spcPts val="800"/>
              </a:spcAft>
            </a:pPr>
            <a:r>
              <a:rPr lang="en-AU" sz="1100" dirty="0"/>
              <a:t>Allen R </a:t>
            </a:r>
            <a:r>
              <a:rPr lang="en-AU" sz="1100" dirty="0">
                <a:hlinkClick r:id="rId7"/>
              </a:rPr>
              <a:t>Musgrave Park, Brisbane </a:t>
            </a:r>
            <a:r>
              <a:rPr lang="en-AU" sz="1100" dirty="0"/>
              <a:t>[photo] Wikimedia commons, accessed 24 June 2025.</a:t>
            </a:r>
          </a:p>
          <a:p>
            <a:pPr>
              <a:spcAft>
                <a:spcPts val="800"/>
              </a:spcAft>
            </a:pPr>
            <a:r>
              <a:rPr lang="en-AU" sz="1100" dirty="0"/>
              <a:t>Australian Curriculum, Assessment and Reporting Authority (ACARA) (2020), Literacy: About the general capability, </a:t>
            </a:r>
            <a:r>
              <a:rPr lang="en-AU" sz="1100" dirty="0">
                <a:hlinkClick r:id="rId8" tooltip="https://www.australiancurriculum.edu.au/downloads/general-capabilities#accordion-afa194f119-item-6336db4ee7"/>
              </a:rPr>
              <a:t>General capabilities | V9 Australian Curriculum</a:t>
            </a:r>
            <a:r>
              <a:rPr lang="en-AU" sz="1100" dirty="0"/>
              <a:t>, ACARA website, accessed 23 July 2025.</a:t>
            </a:r>
          </a:p>
          <a:p>
            <a:pPr>
              <a:spcAft>
                <a:spcPts val="800"/>
              </a:spcAft>
            </a:pPr>
            <a:r>
              <a:rPr lang="en-AU" sz="1100" dirty="0"/>
              <a:t>Australian Institute for Teaching and School Leadership Limited (AITSL) (n.d.) </a:t>
            </a:r>
            <a:r>
              <a:rPr lang="en-AU" sz="1100" dirty="0">
                <a:hlinkClick r:id="rId9"/>
              </a:rPr>
              <a:t>Learning intentions and success criteria [PDF 251KB],</a:t>
            </a:r>
            <a:r>
              <a:rPr lang="en-AU" sz="1100" dirty="0"/>
              <a:t> AITSL, accessed 02 May 2025.</a:t>
            </a:r>
          </a:p>
          <a:p>
            <a:pPr>
              <a:spcAft>
                <a:spcPts val="800"/>
              </a:spcAft>
            </a:pPr>
            <a:r>
              <a:rPr lang="en-AU" sz="1100" dirty="0"/>
              <a:t>Banks C </a:t>
            </a:r>
            <a:r>
              <a:rPr lang="en-AU" sz="1100" dirty="0">
                <a:hlinkClick r:id="rId10"/>
              </a:rPr>
              <a:t>Furniture</a:t>
            </a:r>
            <a:r>
              <a:rPr lang="en-AU" sz="1100" dirty="0"/>
              <a:t>, [image], </a:t>
            </a:r>
            <a:r>
              <a:rPr lang="en-AU" sz="1100" dirty="0" err="1"/>
              <a:t>Unsplash</a:t>
            </a:r>
            <a:r>
              <a:rPr lang="en-AU" sz="1100" dirty="0"/>
              <a:t> website, accessed 24 June 2025.</a:t>
            </a:r>
          </a:p>
          <a:p>
            <a:pPr>
              <a:spcAft>
                <a:spcPts val="800"/>
              </a:spcAft>
            </a:pPr>
            <a:r>
              <a:rPr lang="en-AU" sz="1100" dirty="0"/>
              <a:t>Bouffard F </a:t>
            </a:r>
            <a:r>
              <a:rPr lang="en-AU" sz="1100" u="sng" dirty="0">
                <a:solidFill>
                  <a:schemeClr val="accent2"/>
                </a:solidFill>
              </a:rPr>
              <a:t>At work </a:t>
            </a:r>
            <a:r>
              <a:rPr lang="en-AU" sz="1100" dirty="0"/>
              <a:t>(n.d.) [image], </a:t>
            </a:r>
            <a:r>
              <a:rPr lang="en-AU" sz="1100" dirty="0" err="1"/>
              <a:t>Unsplash</a:t>
            </a:r>
            <a:r>
              <a:rPr lang="en-AU" sz="1100" dirty="0"/>
              <a:t>, accessed 24 June 2025</a:t>
            </a:r>
          </a:p>
          <a:p>
            <a:pPr>
              <a:spcAft>
                <a:spcPts val="800"/>
              </a:spcAft>
            </a:pPr>
            <a:r>
              <a:rPr lang="en-AU" sz="1100" dirty="0"/>
              <a:t>Google (2025) </a:t>
            </a:r>
            <a:r>
              <a:rPr lang="en-AU" sz="1100" dirty="0">
                <a:hlinkClick r:id="rId11"/>
              </a:rPr>
              <a:t>Musgrave Park Qld </a:t>
            </a:r>
            <a:r>
              <a:rPr lang="en-AU" sz="1100" dirty="0"/>
              <a:t>[Google Maps] accessed 5 May 2025.</a:t>
            </a:r>
          </a:p>
          <a:p>
            <a:pPr>
              <a:spcAft>
                <a:spcPts val="800"/>
              </a:spcAft>
            </a:pPr>
            <a:r>
              <a:rPr lang="en-AU" sz="1100" dirty="0"/>
              <a:t>Jackson M (1995) </a:t>
            </a:r>
            <a:r>
              <a:rPr lang="en-AU" sz="1100" i="1" dirty="0"/>
              <a:t>At Home in the World</a:t>
            </a:r>
            <a:r>
              <a:rPr lang="en-AU" sz="1100" dirty="0"/>
              <a:t>, Duke University Press, NC, USA.</a:t>
            </a:r>
          </a:p>
          <a:p>
            <a:pPr>
              <a:spcAft>
                <a:spcPts val="800"/>
              </a:spcAft>
            </a:pPr>
            <a:r>
              <a:rPr lang="en-AU" sz="1100" dirty="0">
                <a:solidFill>
                  <a:srgbClr val="002664"/>
                </a:solidFill>
                <a:cs typeface="Arial"/>
              </a:rPr>
              <a:t>Michael (n.d.) </a:t>
            </a:r>
            <a:r>
              <a:rPr lang="en-AU" sz="1100" b="0" strike="noStrike" dirty="0">
                <a:solidFill>
                  <a:srgbClr val="002664"/>
                </a:solidFill>
                <a:effectLst/>
                <a:cs typeface="Arial"/>
                <a:hlinkClick r:id="rId12"/>
              </a:rPr>
              <a:t>Moreton Bay Fig Tree </a:t>
            </a:r>
            <a:r>
              <a:rPr lang="en-AU" sz="1100" b="0" strike="noStrike" dirty="0">
                <a:solidFill>
                  <a:srgbClr val="002664"/>
                </a:solidFill>
                <a:effectLst/>
                <a:cs typeface="Arial"/>
              </a:rPr>
              <a:t>[image] </a:t>
            </a:r>
            <a:r>
              <a:rPr lang="en-AU" sz="1100" b="0" i="0" dirty="0">
                <a:solidFill>
                  <a:srgbClr val="002664"/>
                </a:solidFill>
                <a:effectLst/>
                <a:cs typeface="Arial"/>
              </a:rPr>
              <a:t>on </a:t>
            </a:r>
            <a:r>
              <a:rPr lang="en-AU" sz="1100" b="0" i="0" dirty="0">
                <a:solidFill>
                  <a:srgbClr val="002664"/>
                </a:solidFill>
                <a:effectLst/>
                <a:cs typeface="Arial"/>
                <a:hlinkClick r:id="rId12"/>
              </a:rPr>
              <a:t>Unsplash</a:t>
            </a:r>
            <a:r>
              <a:rPr lang="en-AU" sz="1100" b="0" i="0" dirty="0">
                <a:solidFill>
                  <a:srgbClr val="002664"/>
                </a:solidFill>
                <a:effectLst/>
                <a:cs typeface="Arial"/>
              </a:rPr>
              <a:t> accessed 24 June 2025.</a:t>
            </a:r>
            <a:endParaRPr lang="en-AU" sz="1000" dirty="0">
              <a:latin typeface="+mn-lt"/>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283560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EFDDA-FC22-C95C-5549-91DF44799D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55555B-5D18-25A4-4BEC-A830AB81C4D5}"/>
              </a:ext>
            </a:extLst>
          </p:cNvPr>
          <p:cNvSpPr>
            <a:spLocks noGrp="1"/>
          </p:cNvSpPr>
          <p:nvPr>
            <p:ph type="title"/>
          </p:nvPr>
        </p:nvSpPr>
        <p:spPr/>
        <p:txBody>
          <a:bodyPr/>
          <a:lstStyle/>
          <a:p>
            <a:r>
              <a:rPr lang="en-AU" dirty="0"/>
              <a:t>References (2)</a:t>
            </a:r>
          </a:p>
        </p:txBody>
      </p:sp>
      <p:sp>
        <p:nvSpPr>
          <p:cNvPr id="6" name="TextBox 5">
            <a:extLst>
              <a:ext uri="{FF2B5EF4-FFF2-40B4-BE49-F238E27FC236}">
                <a16:creationId xmlns:a16="http://schemas.microsoft.com/office/drawing/2014/main" id="{E1B51ED1-04B6-1ADA-ED8D-19515BBF8872}"/>
              </a:ext>
            </a:extLst>
          </p:cNvPr>
          <p:cNvSpPr txBox="1"/>
          <p:nvPr/>
        </p:nvSpPr>
        <p:spPr>
          <a:xfrm>
            <a:off x="335826" y="1397263"/>
            <a:ext cx="11471999" cy="1484765"/>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1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1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1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100" b="0" i="0" u="none" strike="noStrike" kern="1200" cap="none" spc="0" normalizeH="0" baseline="0" noProof="0" dirty="0">
                <a:ln>
                  <a:noFill/>
                </a:ln>
                <a:solidFill>
                  <a:srgbClr val="CBEDFD"/>
                </a:solidFill>
                <a:effectLst/>
                <a:uLnTx/>
                <a:uFillTx/>
                <a:ea typeface="+mn-ea"/>
                <a:cs typeface="+mn-cs"/>
              </a:rPr>
              <a:t> </a:t>
            </a:r>
            <a:r>
              <a:rPr kumimoji="0" lang="en-AU" sz="11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1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1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8A0586DD-2D24-9DBE-3213-5F4164685C4B}"/>
              </a:ext>
            </a:extLst>
          </p:cNvPr>
          <p:cNvSpPr>
            <a:spLocks noGrp="1"/>
          </p:cNvSpPr>
          <p:nvPr>
            <p:ph idx="1"/>
          </p:nvPr>
        </p:nvSpPr>
        <p:spPr/>
        <p:txBody>
          <a:bodyPr/>
          <a:lstStyle/>
          <a:p>
            <a:r>
              <a:rPr lang="en-AU" sz="1100" dirty="0"/>
              <a:t>Nolan S (1950) Inland Australia, oil and enamel on composition board. </a:t>
            </a:r>
            <a:r>
              <a:rPr lang="en-AU" sz="1100" dirty="0">
                <a:hlinkClick r:id="rId6"/>
              </a:rPr>
              <a:t>National Gallery of Australia, from Sidney Nolan Trust. </a:t>
            </a:r>
            <a:endParaRPr lang="en-AU" sz="1100" dirty="0"/>
          </a:p>
          <a:p>
            <a:r>
              <a:rPr lang="en-AU" sz="1100" dirty="0"/>
              <a:t>Nolan S (1955) Carcase in Swamp, oil on hardboard.. </a:t>
            </a:r>
            <a:r>
              <a:rPr lang="en-AU" sz="1100" dirty="0">
                <a:hlinkClick r:id="rId7"/>
              </a:rPr>
              <a:t>Tate, London from Sidney Nolan Trust.</a:t>
            </a:r>
            <a:endParaRPr lang="en-AU" sz="1100" dirty="0">
              <a:latin typeface="+mn-lt"/>
            </a:endParaRPr>
          </a:p>
          <a:p>
            <a:r>
              <a:rPr lang="en-AU" sz="1100" dirty="0">
                <a:latin typeface="+mn-lt"/>
              </a:rPr>
              <a:t>O’Neill L (2024) ‘ The tent village at Musgrave Park’ in</a:t>
            </a:r>
            <a:r>
              <a:rPr lang="en-AU" sz="1100" i="1" dirty="0">
                <a:latin typeface="+mn-lt"/>
              </a:rPr>
              <a:t> Meanjin 83.4</a:t>
            </a:r>
            <a:r>
              <a:rPr lang="en-AU" sz="1100" dirty="0">
                <a:latin typeface="+mn-lt"/>
              </a:rPr>
              <a:t>, Melbourne University Publishing, Melbourne.</a:t>
            </a:r>
          </a:p>
          <a:p>
            <a:r>
              <a:rPr lang="en-AU" sz="1100" dirty="0"/>
              <a:t>S</a:t>
            </a:r>
            <a:r>
              <a:rPr lang="en-AU" sz="1100" b="0" i="0" strike="noStrike" dirty="0">
                <a:effectLst/>
              </a:rPr>
              <a:t>ánchez G (2021) </a:t>
            </a:r>
            <a:r>
              <a:rPr lang="en-AU" sz="1100" dirty="0">
                <a:hlinkClick r:id="rId8"/>
              </a:rPr>
              <a:t>Homeless tent photo</a:t>
            </a:r>
            <a:r>
              <a:rPr lang="en-AU" sz="1100" b="0" i="0" u="none" strike="noStrike" dirty="0">
                <a:solidFill>
                  <a:schemeClr val="accent2"/>
                </a:solidFill>
                <a:effectLst/>
              </a:rPr>
              <a:t> </a:t>
            </a:r>
            <a:r>
              <a:rPr lang="en-AU" sz="1100" dirty="0">
                <a:latin typeface="+mn-lt"/>
              </a:rPr>
              <a:t>[image], licenced under </a:t>
            </a:r>
            <a:r>
              <a:rPr lang="en-AU" sz="1100" dirty="0" err="1">
                <a:latin typeface="+mn-lt"/>
              </a:rPr>
              <a:t>Unsplash</a:t>
            </a:r>
            <a:r>
              <a:rPr lang="en-AU" sz="1100" dirty="0">
                <a:latin typeface="+mn-lt"/>
              </a:rPr>
              <a:t>+ website, accessed 2 May 2025.</a:t>
            </a:r>
          </a:p>
          <a:p>
            <a:r>
              <a:rPr lang="en-AU" sz="1100" dirty="0">
                <a:latin typeface="+mn-lt"/>
              </a:rPr>
              <a:t>State of New South Wales (Department of Education) (2024) </a:t>
            </a:r>
            <a:r>
              <a:rPr lang="en-AU" sz="1100" dirty="0">
                <a:latin typeface="+mn-lt"/>
                <a:hlinkClick r:id="rId9"/>
              </a:rPr>
              <a:t>‘Explicit teaching strategies’</a:t>
            </a:r>
            <a:r>
              <a:rPr lang="en-AU" sz="1100" dirty="0">
                <a:latin typeface="+mn-lt"/>
              </a:rPr>
              <a:t>, </a:t>
            </a:r>
            <a:r>
              <a:rPr lang="en-AU" sz="1100" i="1" dirty="0">
                <a:latin typeface="+mn-lt"/>
              </a:rPr>
              <a:t>Explicit teaching</a:t>
            </a:r>
            <a:r>
              <a:rPr lang="en-AU" sz="1100" dirty="0">
                <a:latin typeface="+mn-lt"/>
              </a:rPr>
              <a:t>, NSW Department of Education website, accessed 5 May 2025.</a:t>
            </a:r>
            <a:r>
              <a:rPr lang="en-AU" sz="1100" dirty="0"/>
              <a:t> </a:t>
            </a:r>
          </a:p>
          <a:p>
            <a:r>
              <a:rPr lang="en-AU" sz="1100" dirty="0"/>
              <a:t>Walter Luigi J (2022) </a:t>
            </a:r>
            <a:r>
              <a:rPr lang="en-AU" sz="1100" dirty="0">
                <a:hlinkClick r:id="rId10"/>
              </a:rPr>
              <a:t>a tent in a park</a:t>
            </a:r>
            <a:r>
              <a:rPr lang="en-AU" sz="1100" dirty="0"/>
              <a:t>, [image], </a:t>
            </a:r>
            <a:r>
              <a:rPr lang="en-AU" sz="1100" dirty="0" err="1"/>
              <a:t>Unsplash</a:t>
            </a:r>
            <a:r>
              <a:rPr lang="en-AU" sz="1100" dirty="0"/>
              <a:t> website, accessed 2 May 2025.</a:t>
            </a:r>
          </a:p>
          <a:p>
            <a:endParaRPr lang="en-AU" dirty="0">
              <a:latin typeface="+mn-lt"/>
            </a:endParaRPr>
          </a:p>
          <a:p>
            <a:endParaRPr lang="en-AU" sz="1000" dirty="0">
              <a:latin typeface="+mn-lt"/>
            </a:endParaRPr>
          </a:p>
          <a:p>
            <a:pPr>
              <a:lnSpc>
                <a:spcPct val="100000"/>
              </a:lnSpc>
            </a:pPr>
            <a:endParaRPr lang="en-AU" sz="1000" dirty="0"/>
          </a:p>
        </p:txBody>
      </p:sp>
      <p:sp>
        <p:nvSpPr>
          <p:cNvPr id="2" name="Slide Number Placeholder 1">
            <a:extLst>
              <a:ext uri="{FF2B5EF4-FFF2-40B4-BE49-F238E27FC236}">
                <a16:creationId xmlns:a16="http://schemas.microsoft.com/office/drawing/2014/main" id="{74EEEBA9-DCA9-7088-04E1-651E2DA94B6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12410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199648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AC1C2F-0995-573D-8E03-729B3E0F33E2}"/>
              </a:ext>
            </a:extLst>
          </p:cNvPr>
          <p:cNvSpPr>
            <a:spLocks noGrp="1"/>
          </p:cNvSpPr>
          <p:nvPr>
            <p:ph type="title"/>
          </p:nvPr>
        </p:nvSpPr>
        <p:spPr/>
        <p:txBody>
          <a:bodyPr/>
          <a:lstStyle/>
          <a:p>
            <a:r>
              <a:rPr lang="en-AU" dirty="0"/>
              <a:t>Who is Lillian O’Neill?</a:t>
            </a:r>
          </a:p>
        </p:txBody>
      </p:sp>
      <p:sp>
        <p:nvSpPr>
          <p:cNvPr id="10" name="Text Placeholder 9">
            <a:extLst>
              <a:ext uri="{FF2B5EF4-FFF2-40B4-BE49-F238E27FC236}">
                <a16:creationId xmlns:a16="http://schemas.microsoft.com/office/drawing/2014/main" id="{1077940A-E7E6-CBAF-B0E1-EE7D7FE3C5FA}"/>
              </a:ext>
            </a:extLst>
          </p:cNvPr>
          <p:cNvSpPr>
            <a:spLocks noGrp="1"/>
          </p:cNvSpPr>
          <p:nvPr>
            <p:ph type="body" sz="quarter" idx="18"/>
          </p:nvPr>
        </p:nvSpPr>
        <p:spPr/>
        <p:txBody>
          <a:bodyPr/>
          <a:lstStyle/>
          <a:p>
            <a:r>
              <a:rPr lang="en-AU" dirty="0"/>
              <a:t>Author context</a:t>
            </a:r>
          </a:p>
        </p:txBody>
      </p:sp>
      <p:sp>
        <p:nvSpPr>
          <p:cNvPr id="14" name="Text Placeholder 4">
            <a:extLst>
              <a:ext uri="{FF2B5EF4-FFF2-40B4-BE49-F238E27FC236}">
                <a16:creationId xmlns:a16="http://schemas.microsoft.com/office/drawing/2014/main" id="{C12C1111-9317-0675-0F21-8A0B825CFC58}"/>
              </a:ext>
            </a:extLst>
          </p:cNvPr>
          <p:cNvSpPr txBox="1">
            <a:spLocks/>
          </p:cNvSpPr>
          <p:nvPr/>
        </p:nvSpPr>
        <p:spPr>
          <a:xfrm>
            <a:off x="260267" y="1569154"/>
            <a:ext cx="5607136" cy="480783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dirty="0"/>
              <a:t>Lillian O’Neill is an emerging writer who lives and works on Meanjin land in Brisbane, Queensland.</a:t>
            </a:r>
          </a:p>
          <a:p>
            <a:pPr marL="342900" indent="-342900">
              <a:buFont typeface="Arial" panose="020B0604020202020204" pitchFamily="34" charset="0"/>
              <a:buChar char="•"/>
            </a:pPr>
            <a:r>
              <a:rPr lang="en-AU" dirty="0"/>
              <a:t>O’Neill writes fiction, poetry and creative non-fiction.</a:t>
            </a:r>
          </a:p>
          <a:p>
            <a:pPr marL="342900" indent="-342900">
              <a:buFont typeface="Arial" panose="020B0604020202020204" pitchFamily="34" charset="0"/>
              <a:buChar char="•"/>
            </a:pPr>
            <a:r>
              <a:rPr lang="en-AU" dirty="0"/>
              <a:t>‘The tent village at Musgrave Park’ is O’Neill’s first published work. It details the experiences of people in a park in the Brisbane suburb where O’Neill lives.</a:t>
            </a:r>
          </a:p>
          <a:p>
            <a:pPr marL="342900" indent="-342900">
              <a:buFont typeface="Arial" panose="020B0604020202020204" pitchFamily="34" charset="0"/>
              <a:buChar char="•"/>
            </a:pPr>
            <a:endParaRPr lang="en-AU" dirty="0"/>
          </a:p>
        </p:txBody>
      </p:sp>
      <p:pic>
        <p:nvPicPr>
          <p:cNvPr id="13" name="Picture 12">
            <a:extLst>
              <a:ext uri="{FF2B5EF4-FFF2-40B4-BE49-F238E27FC236}">
                <a16:creationId xmlns:a16="http://schemas.microsoft.com/office/drawing/2014/main" id="{7E39043D-F903-1332-7A14-B2E8298F2D24}"/>
              </a:ext>
              <a:ext uri="{C183D7F6-B498-43B3-948B-1728B52AA6E4}">
                <adec:decorative xmlns:adec="http://schemas.microsoft.com/office/drawing/2017/decorative" val="1"/>
              </a:ext>
            </a:extLst>
          </p:cNvPr>
          <p:cNvPicPr>
            <a:picLocks noChangeAspect="1"/>
          </p:cNvPicPr>
          <p:nvPr/>
        </p:nvPicPr>
        <p:blipFill>
          <a:blip r:embed="rId3"/>
          <a:srcRect t="22073" b="23900"/>
          <a:stretch>
            <a:fillRect/>
          </a:stretch>
        </p:blipFill>
        <p:spPr>
          <a:xfrm>
            <a:off x="6324598" y="1497008"/>
            <a:ext cx="5519399" cy="4472868"/>
          </a:xfrm>
          <a:prstGeom prst="rect">
            <a:avLst/>
          </a:prstGeom>
        </p:spPr>
      </p:pic>
      <p:sp>
        <p:nvSpPr>
          <p:cNvPr id="15" name="Text Placeholder 5">
            <a:extLst>
              <a:ext uri="{FF2B5EF4-FFF2-40B4-BE49-F238E27FC236}">
                <a16:creationId xmlns:a16="http://schemas.microsoft.com/office/drawing/2014/main" id="{DC918F08-88C8-456B-577A-0926372781D1}"/>
              </a:ext>
              <a:ext uri="{C183D7F6-B498-43B3-948B-1728B52AA6E4}">
                <adec:decorative xmlns:adec="http://schemas.microsoft.com/office/drawing/2017/decorative" val="1"/>
              </a:ext>
            </a:extLst>
          </p:cNvPr>
          <p:cNvSpPr txBox="1">
            <a:spLocks/>
          </p:cNvSpPr>
          <p:nvPr/>
        </p:nvSpPr>
        <p:spPr>
          <a:xfrm>
            <a:off x="8202312" y="6030642"/>
            <a:ext cx="3641685" cy="287413"/>
          </a:xfrm>
          <a:prstGeom prst="rect">
            <a:avLst/>
          </a:prstGeom>
          <a:solidFill>
            <a:schemeClr val="bg1"/>
          </a:solidFill>
        </p:spPr>
        <p:txBody>
          <a:bodyPr vert="horz" lIns="0" tIns="0" rIns="0" bIns="72000" rtlCol="0" anchor="ctr" anchorCtr="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AU" sz="1100" dirty="0">
                <a:hlinkClick r:id="rId4"/>
              </a:rPr>
              <a:t>Furniture</a:t>
            </a:r>
            <a:r>
              <a:rPr lang="en-AU" sz="1100" dirty="0">
                <a:solidFill>
                  <a:schemeClr val="tx1"/>
                </a:solidFill>
              </a:rPr>
              <a:t> by </a:t>
            </a:r>
            <a:r>
              <a:rPr lang="en-AU" sz="1100" dirty="0">
                <a:solidFill>
                  <a:srgbClr val="146CFD"/>
                </a:solidFill>
                <a:hlinkClick r:id="rId5">
                  <a:extLst>
                    <a:ext uri="{A12FA001-AC4F-418D-AE19-62706E023703}">
                      <ahyp:hlinkClr xmlns:ahyp="http://schemas.microsoft.com/office/drawing/2018/hyperlinkcolor" val="tx"/>
                    </a:ext>
                  </a:extLst>
                </a:hlinkClick>
              </a:rPr>
              <a:t>Clay Banks</a:t>
            </a:r>
            <a:r>
              <a:rPr lang="en-AU" sz="1100" dirty="0">
                <a:solidFill>
                  <a:schemeClr val="tx1"/>
                </a:solidFill>
              </a:rPr>
              <a:t> on </a:t>
            </a:r>
            <a:r>
              <a:rPr lang="en-AU" sz="1100" dirty="0">
                <a:hlinkClick r:id="rId6"/>
              </a:rPr>
              <a:t>Unsplash</a:t>
            </a:r>
            <a:r>
              <a:rPr lang="en-AU" sz="1100" dirty="0"/>
              <a:t> </a:t>
            </a:r>
          </a:p>
        </p:txBody>
      </p:sp>
      <p:sp>
        <p:nvSpPr>
          <p:cNvPr id="2" name="Slide Number Placeholder 1">
            <a:extLst>
              <a:ext uri="{FF2B5EF4-FFF2-40B4-BE49-F238E27FC236}">
                <a16:creationId xmlns:a16="http://schemas.microsoft.com/office/drawing/2014/main" id="{58BFDA84-666C-7B02-0FE6-8534D27CA762}"/>
              </a:ext>
            </a:extLst>
          </p:cNvPr>
          <p:cNvSpPr>
            <a:spLocks noGrp="1"/>
          </p:cNvSpPr>
          <p:nvPr>
            <p:ph type="sldNum" sz="quarter" idx="12"/>
          </p:nvPr>
        </p:nvSpPr>
        <p:spPr/>
        <p:txBody>
          <a:bodyPr/>
          <a:lstStyle/>
          <a:p>
            <a:fld id="{10A01DC5-1685-4615-8240-15192985C6A2}" type="slidenum">
              <a:rPr lang="en-AU" smtClean="0"/>
              <a:t>5</a:t>
            </a:fld>
            <a:endParaRPr lang="en-AU"/>
          </a:p>
        </p:txBody>
      </p:sp>
    </p:spTree>
    <p:extLst>
      <p:ext uri="{BB962C8B-B14F-4D97-AF65-F5344CB8AC3E}">
        <p14:creationId xmlns:p14="http://schemas.microsoft.com/office/powerpoint/2010/main" val="406536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39999" y="2412001"/>
            <a:ext cx="6255979" cy="2033997"/>
          </a:xfrm>
        </p:spPr>
        <p:txBody>
          <a:bodyPr/>
          <a:lstStyle/>
          <a:p>
            <a:r>
              <a:rPr lang="en-AU" dirty="0">
                <a:latin typeface="+mj-lt"/>
              </a:rPr>
              <a:t>Phase 3b, sequence 1 – establishing context</a:t>
            </a:r>
          </a:p>
        </p:txBody>
      </p:sp>
      <p:pic>
        <p:nvPicPr>
          <p:cNvPr id="11" name="Picture Placeholder 12">
            <a:extLst>
              <a:ext uri="{FF2B5EF4-FFF2-40B4-BE49-F238E27FC236}">
                <a16:creationId xmlns:a16="http://schemas.microsoft.com/office/drawing/2014/main" id="{B737EDEE-4CEE-0F7C-1284-0A62F66F90D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2309" r="22309"/>
          <a:stretch>
            <a:fillRect/>
          </a:stretch>
        </p:blipFill>
        <p:spPr>
          <a:xfrm>
            <a:off x="7128000" y="0"/>
            <a:ext cx="5064000" cy="6858000"/>
          </a:xfrm>
          <a:prstGeom prst="rect">
            <a:avLst/>
          </a:prstGeom>
        </p:spPr>
      </p:pic>
      <p:sp>
        <p:nvSpPr>
          <p:cNvPr id="12" name="Text Placeholder 5">
            <a:extLst>
              <a:ext uri="{FF2B5EF4-FFF2-40B4-BE49-F238E27FC236}">
                <a16:creationId xmlns:a16="http://schemas.microsoft.com/office/drawing/2014/main" id="{A7110F9C-125B-B32B-AF6F-D2B88AB0451A}"/>
              </a:ext>
              <a:ext uri="{C183D7F6-B498-43B3-948B-1728B52AA6E4}">
                <adec:decorative xmlns:adec="http://schemas.microsoft.com/office/drawing/2017/decorative" val="1"/>
              </a:ext>
            </a:extLst>
          </p:cNvPr>
          <p:cNvSpPr txBox="1">
            <a:spLocks/>
          </p:cNvSpPr>
          <p:nvPr/>
        </p:nvSpPr>
        <p:spPr>
          <a:xfrm>
            <a:off x="7412477" y="6420677"/>
            <a:ext cx="4616286" cy="287413"/>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i="1" dirty="0">
                <a:solidFill>
                  <a:srgbClr val="002664"/>
                </a:solidFill>
                <a:latin typeface="Arial"/>
                <a:cs typeface="Arial"/>
                <a:hlinkClick r:id="rId4"/>
              </a:rPr>
              <a:t>Musgrave Park, Brisbane</a:t>
            </a:r>
            <a:r>
              <a:rPr lang="en-AU" sz="1100" dirty="0">
                <a:solidFill>
                  <a:srgbClr val="002664"/>
                </a:solidFill>
                <a:latin typeface="Arial"/>
                <a:cs typeface="Arial"/>
                <a:hlinkClick r:id="rId4"/>
              </a:rPr>
              <a:t> photo</a:t>
            </a:r>
            <a:r>
              <a:rPr lang="en-AU" sz="1100" dirty="0">
                <a:solidFill>
                  <a:srgbClr val="002664"/>
                </a:solidFill>
                <a:latin typeface="Arial"/>
                <a:cs typeface="Arial"/>
              </a:rPr>
              <a:t> by Rae Allen on Wikimedia commons</a:t>
            </a:r>
            <a:endParaRPr lang="en-AU" sz="1100" dirty="0">
              <a:solidFill>
                <a:srgbClr val="000000"/>
              </a:solidFill>
              <a:latin typeface="Arial"/>
              <a:cs typeface="Arial"/>
            </a:endParaRPr>
          </a:p>
        </p:txBody>
      </p:sp>
    </p:spTree>
    <p:extLst>
      <p:ext uri="{BB962C8B-B14F-4D97-AF65-F5344CB8AC3E}">
        <p14:creationId xmlns:p14="http://schemas.microsoft.com/office/powerpoint/2010/main" val="348453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359579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2000" b="1" dirty="0">
                <a:solidFill>
                  <a:schemeClr val="accent1"/>
                </a:solidFill>
                <a:latin typeface="Arial" panose="020B0604020202020204" pitchFamily="34" charset="0"/>
                <a:cs typeface="Arial" panose="020B0604020202020204" pitchFamily="34" charset="0"/>
              </a:rPr>
              <a:t>We are learning to</a:t>
            </a:r>
            <a:r>
              <a:rPr lang="en-AU" sz="2000" b="1" dirty="0">
                <a:solidFill>
                  <a:schemeClr val="accent1"/>
                </a:solidFill>
                <a:latin typeface="Arial" panose="020B0604020202020204" pitchFamily="34" charset="0"/>
                <a:ea typeface="+mn-lt"/>
                <a:cs typeface="Arial" panose="020B0604020202020204" pitchFamily="34" charset="0"/>
              </a:rPr>
              <a:t>:</a:t>
            </a:r>
          </a:p>
          <a:p>
            <a:pPr marL="285750" lvl="0" indent="-285750">
              <a:lnSpc>
                <a:spcPct val="150000"/>
              </a:lnSpc>
              <a:spcAft>
                <a:spcPts val="600"/>
              </a:spcAft>
              <a:buFont typeface="Arial" panose="020B0604020202020204" pitchFamily="34" charset="0"/>
              <a:buChar char="•"/>
            </a:pPr>
            <a:r>
              <a:rPr lang="en-AU" sz="1800" dirty="0"/>
              <a:t>understand the historical and cultural significance of the Aboriginal Tent Embassy and Musgrave Park as symbols of ongoing struggle for Indigenous rights.</a:t>
            </a:r>
          </a:p>
          <a:p>
            <a:pPr marL="285750" lvl="0" indent="-285750">
              <a:lnSpc>
                <a:spcPct val="150000"/>
              </a:lnSpc>
              <a:spcAft>
                <a:spcPts val="1200"/>
              </a:spcAft>
              <a:buFont typeface="Arial" panose="020B0604020202020204" pitchFamily="34" charset="0"/>
              <a:buChar char="•"/>
            </a:pPr>
            <a:r>
              <a:rPr lang="en-AU" sz="1800" dirty="0"/>
              <a:t>develop their listening and analytical skills through viewing tasks and class discussions.</a:t>
            </a:r>
            <a:endParaRPr lang="en-AU" sz="2000" dirty="0">
              <a:cs typeface="Arial" panose="020B0604020202020204" pitchFamily="34" charset="0"/>
            </a:endParaRPr>
          </a:p>
          <a:p>
            <a:pPr>
              <a:lnSpc>
                <a:spcPct val="150000"/>
              </a:lnSpc>
            </a:pPr>
            <a:r>
              <a:rPr lang="en-AU" sz="2000" b="1" dirty="0">
                <a:solidFill>
                  <a:schemeClr val="accent1"/>
                </a:solidFill>
                <a:latin typeface="Arial" panose="020B0604020202020204" pitchFamily="34" charset="0"/>
                <a:cs typeface="Arial" panose="020B0604020202020204" pitchFamily="34" charset="0"/>
              </a:rPr>
              <a:t>We can:</a:t>
            </a:r>
            <a:endParaRPr lang="en-US" sz="20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Sans-Serif"/>
              <a:buChar char="•"/>
            </a:pPr>
            <a:r>
              <a:rPr lang="en-AU" sz="1800" dirty="0">
                <a:latin typeface="Arial"/>
                <a:cs typeface="Arial"/>
              </a:rPr>
              <a:t>[classroom teacher to insert sample success criteria]</a:t>
            </a:r>
            <a:endParaRPr lang="en-US" sz="1800" dirty="0">
              <a:latin typeface="Arial"/>
              <a:cs typeface="Arial"/>
            </a:endParaRPr>
          </a:p>
          <a:p>
            <a:pPr marL="342900" indent="-342900">
              <a:lnSpc>
                <a:spcPct val="150000"/>
              </a:lnSpc>
              <a:buFont typeface="Arial,Sans-Serif"/>
              <a:buChar char="•"/>
            </a:pPr>
            <a:r>
              <a:rPr lang="en-AU" sz="1800" dirty="0">
                <a:latin typeface="Arial"/>
                <a:ea typeface="+mn-lt"/>
                <a:cs typeface="Arial"/>
              </a:rPr>
              <a:t>[classroom teacher to insert sample success criteria]</a:t>
            </a:r>
            <a:endParaRPr lang="en-US" sz="1800" dirty="0">
              <a:latin typeface="Arial"/>
              <a:ea typeface="+mn-lt"/>
              <a:cs typeface="Arial"/>
            </a:endParaRPr>
          </a:p>
          <a:p>
            <a:pPr marL="342900" indent="-342900">
              <a:lnSpc>
                <a:spcPct val="150000"/>
              </a:lnSpc>
              <a:buFont typeface="Arial,Sans-Serif"/>
              <a:buChar char="•"/>
            </a:pPr>
            <a:r>
              <a:rPr lang="en-AU" sz="1800" dirty="0">
                <a:latin typeface="Arial"/>
                <a:ea typeface="+mn-lt"/>
                <a:cs typeface="Arial"/>
              </a:rPr>
              <a:t>[classroom teacher to insert sample success criteria].</a:t>
            </a:r>
            <a:endParaRPr lang="en-AU" sz="1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041699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75E12-F979-E0CA-A636-35CEB2DF8F2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401490E-D78A-3142-C1DF-AE611FAFDD84}"/>
              </a:ext>
            </a:extLst>
          </p:cNvPr>
          <p:cNvSpPr>
            <a:spLocks noGrp="1"/>
          </p:cNvSpPr>
          <p:nvPr>
            <p:ph type="ctrTitle"/>
          </p:nvPr>
        </p:nvSpPr>
        <p:spPr/>
        <p:txBody>
          <a:bodyPr/>
          <a:lstStyle/>
          <a:p>
            <a:r>
              <a:rPr lang="en-AU" dirty="0"/>
              <a:t>Viewing activity</a:t>
            </a:r>
          </a:p>
        </p:txBody>
      </p:sp>
      <p:sp>
        <p:nvSpPr>
          <p:cNvPr id="2" name="Text Placeholder 1">
            <a:extLst>
              <a:ext uri="{FF2B5EF4-FFF2-40B4-BE49-F238E27FC236}">
                <a16:creationId xmlns:a16="http://schemas.microsoft.com/office/drawing/2014/main" id="{0AA72BB9-7852-CA5B-D5AE-AC64BCF89D43}"/>
              </a:ext>
            </a:extLst>
          </p:cNvPr>
          <p:cNvSpPr>
            <a:spLocks noGrp="1"/>
          </p:cNvSpPr>
          <p:nvPr>
            <p:ph type="body" sz="quarter" idx="10"/>
          </p:nvPr>
        </p:nvSpPr>
        <p:spPr/>
        <p:txBody>
          <a:bodyPr/>
          <a:lstStyle/>
          <a:p>
            <a:r>
              <a:rPr lang="en-AU" dirty="0">
                <a:solidFill>
                  <a:schemeClr val="bg1"/>
                </a:solidFill>
              </a:rPr>
              <a:t>Australia Day: How a sun umbrella started 50 years of Aboriginal protest - BBC News </a:t>
            </a:r>
            <a:endParaRPr lang="en-US" dirty="0">
              <a:solidFill>
                <a:schemeClr val="bg1"/>
              </a:solidFill>
            </a:endParaRPr>
          </a:p>
        </p:txBody>
      </p:sp>
      <p:sp>
        <p:nvSpPr>
          <p:cNvPr id="12" name="Text Placeholder 11">
            <a:extLst>
              <a:ext uri="{FF2B5EF4-FFF2-40B4-BE49-F238E27FC236}">
                <a16:creationId xmlns:a16="http://schemas.microsoft.com/office/drawing/2014/main" id="{F27A53BC-B517-9568-2CA7-F0578D71D3BD}"/>
              </a:ext>
            </a:extLst>
          </p:cNvPr>
          <p:cNvSpPr>
            <a:spLocks noGrp="1"/>
          </p:cNvSpPr>
          <p:nvPr>
            <p:ph type="body" sz="quarter" idx="15"/>
          </p:nvPr>
        </p:nvSpPr>
        <p:spPr>
          <a:xfrm>
            <a:off x="540000" y="5403725"/>
            <a:ext cx="6255975" cy="360000"/>
          </a:xfrm>
        </p:spPr>
        <p:txBody>
          <a:bodyPr/>
          <a:lstStyle/>
          <a:p>
            <a:r>
              <a:rPr lang="en-AU" dirty="0"/>
              <a:t>Phase 3b, sequence 1</a:t>
            </a:r>
          </a:p>
        </p:txBody>
      </p:sp>
      <p:pic>
        <p:nvPicPr>
          <p:cNvPr id="14" name="Picture Placeholder 9">
            <a:extLst>
              <a:ext uri="{FF2B5EF4-FFF2-40B4-BE49-F238E27FC236}">
                <a16:creationId xmlns:a16="http://schemas.microsoft.com/office/drawing/2014/main" id="{E0757834-F279-2535-03A0-34EEABD8087B}"/>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309" r="22309"/>
          <a:stretch/>
        </p:blipFill>
        <p:spPr>
          <a:xfrm>
            <a:off x="7128000" y="0"/>
            <a:ext cx="5064000" cy="6858000"/>
          </a:xfrm>
        </p:spPr>
      </p:pic>
      <p:sp>
        <p:nvSpPr>
          <p:cNvPr id="15" name="Text Placeholder 5">
            <a:extLst>
              <a:ext uri="{FF2B5EF4-FFF2-40B4-BE49-F238E27FC236}">
                <a16:creationId xmlns:a16="http://schemas.microsoft.com/office/drawing/2014/main" id="{4753AD01-8CC6-4A55-289D-F7778E991646}"/>
              </a:ext>
              <a:ext uri="{C183D7F6-B498-43B3-948B-1728B52AA6E4}">
                <adec:decorative xmlns:adec="http://schemas.microsoft.com/office/drawing/2017/decorative" val="1"/>
              </a:ext>
            </a:extLst>
          </p:cNvPr>
          <p:cNvSpPr txBox="1">
            <a:spLocks/>
          </p:cNvSpPr>
          <p:nvPr/>
        </p:nvSpPr>
        <p:spPr>
          <a:xfrm>
            <a:off x="9062519" y="6420677"/>
            <a:ext cx="2966244" cy="287413"/>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u="sng" dirty="0">
                <a:solidFill>
                  <a:schemeClr val="accent2"/>
                </a:solidFill>
                <a:hlinkClick r:id="rId4"/>
              </a:rPr>
              <a:t>At work </a:t>
            </a:r>
            <a:r>
              <a:rPr lang="en-AU" sz="1100" dirty="0">
                <a:solidFill>
                  <a:schemeClr val="tx1"/>
                </a:solidFill>
              </a:rPr>
              <a:t>by </a:t>
            </a:r>
            <a:r>
              <a:rPr lang="en-AU" sz="1100" dirty="0">
                <a:solidFill>
                  <a:srgbClr val="767676"/>
                </a:solidFill>
                <a:hlinkClick r:id="rId5"/>
              </a:rPr>
              <a:t>Francis Bouffard</a:t>
            </a:r>
            <a:r>
              <a:rPr lang="en-AU" sz="1100" dirty="0">
                <a:solidFill>
                  <a:schemeClr val="tx1"/>
                </a:solidFill>
              </a:rPr>
              <a:t> on </a:t>
            </a:r>
            <a:r>
              <a:rPr lang="en-AU" sz="1100" dirty="0">
                <a:solidFill>
                  <a:srgbClr val="767676"/>
                </a:solidFill>
                <a:hlinkClick r:id="rId6"/>
              </a:rPr>
              <a:t>Unsplash</a:t>
            </a:r>
            <a:endParaRPr lang="en-AU" sz="1100" dirty="0"/>
          </a:p>
        </p:txBody>
      </p:sp>
    </p:spTree>
    <p:extLst>
      <p:ext uri="{BB962C8B-B14F-4D97-AF65-F5344CB8AC3E}">
        <p14:creationId xmlns:p14="http://schemas.microsoft.com/office/powerpoint/2010/main" val="264183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066BAE3-CCE9-6D71-79BE-32B67127512C}"/>
              </a:ext>
            </a:extLst>
          </p:cNvPr>
          <p:cNvSpPr>
            <a:spLocks noGrp="1"/>
          </p:cNvSpPr>
          <p:nvPr>
            <p:ph type="title"/>
          </p:nvPr>
        </p:nvSpPr>
        <p:spPr/>
        <p:txBody>
          <a:bodyPr/>
          <a:lstStyle/>
          <a:p>
            <a:r>
              <a:rPr lang="en-AU" dirty="0"/>
              <a:t>Understanding the contextual significance of setting</a:t>
            </a:r>
            <a:br>
              <a:rPr lang="en-AU" dirty="0"/>
            </a:br>
            <a:endParaRPr lang="en-AU" dirty="0"/>
          </a:p>
        </p:txBody>
      </p:sp>
      <p:sp>
        <p:nvSpPr>
          <p:cNvPr id="11" name="Text Placeholder 10">
            <a:extLst>
              <a:ext uri="{FF2B5EF4-FFF2-40B4-BE49-F238E27FC236}">
                <a16:creationId xmlns:a16="http://schemas.microsoft.com/office/drawing/2014/main" id="{D695341F-84A6-C558-8732-33C8C687FDBB}"/>
              </a:ext>
            </a:extLst>
          </p:cNvPr>
          <p:cNvSpPr>
            <a:spLocks noGrp="1"/>
          </p:cNvSpPr>
          <p:nvPr>
            <p:ph type="body" sz="quarter" idx="18"/>
          </p:nvPr>
        </p:nvSpPr>
        <p:spPr/>
        <p:txBody>
          <a:bodyPr/>
          <a:lstStyle/>
          <a:p>
            <a:r>
              <a:rPr lang="en-AU" dirty="0"/>
              <a:t>Understanding the context of the Tent Embassy and Musgrave Park as a symbols </a:t>
            </a:r>
          </a:p>
        </p:txBody>
      </p:sp>
      <p:sp>
        <p:nvSpPr>
          <p:cNvPr id="4" name="Content Placeholder 9">
            <a:extLst>
              <a:ext uri="{FF2B5EF4-FFF2-40B4-BE49-F238E27FC236}">
                <a16:creationId xmlns:a16="http://schemas.microsoft.com/office/drawing/2014/main" id="{8E51150D-6563-7109-AB9B-9B2E9CCC3E83}"/>
              </a:ext>
            </a:extLst>
          </p:cNvPr>
          <p:cNvSpPr txBox="1">
            <a:spLocks/>
          </p:cNvSpPr>
          <p:nvPr/>
        </p:nvSpPr>
        <p:spPr>
          <a:xfrm>
            <a:off x="354000" y="1854937"/>
            <a:ext cx="10934110" cy="453600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2400"/>
              </a:spcAft>
            </a:pPr>
            <a:r>
              <a:rPr lang="en-AU" sz="1800" dirty="0">
                <a:solidFill>
                  <a:srgbClr val="000000"/>
                </a:solidFill>
                <a:ea typeface="Calibri" panose="020F0502020204030204" pitchFamily="34" charset="0"/>
              </a:rPr>
              <a:t>The purpose of this activity is to practise your listening skills in English and to understand the history and significance of the Aboriginal Tent Embassy. This will help you to connect the Aboriginal Tent Embassy with the themes and ideas in </a:t>
            </a:r>
            <a:r>
              <a:rPr lang="en-AU" sz="1800" b="1" dirty="0">
                <a:solidFill>
                  <a:srgbClr val="000000"/>
                </a:solidFill>
                <a:ea typeface="Calibri" panose="020F0502020204030204" pitchFamily="34" charset="0"/>
              </a:rPr>
              <a:t>Core text 2 – ‘The tent village at Musgrave Park’ by Lillian O’Neill</a:t>
            </a:r>
            <a:r>
              <a:rPr lang="en-AU" sz="1800" dirty="0">
                <a:solidFill>
                  <a:srgbClr val="000000"/>
                </a:solidFill>
                <a:ea typeface="Calibri" panose="020F0502020204030204" pitchFamily="34" charset="0"/>
              </a:rPr>
              <a:t>.</a:t>
            </a:r>
            <a:endParaRPr lang="en-AU" sz="1800" dirty="0">
              <a:ea typeface="Calibri" panose="020F0502020204030204" pitchFamily="34" charset="0"/>
            </a:endParaRPr>
          </a:p>
          <a:p>
            <a:r>
              <a:rPr lang="en-AU" sz="1800" dirty="0"/>
              <a:t>Using </a:t>
            </a:r>
            <a:r>
              <a:rPr lang="en-AU" sz="1800" b="1" dirty="0"/>
              <a:t>Phase 3b, activity 1 – Aboriginal Tent Embassy viewing task:</a:t>
            </a:r>
          </a:p>
          <a:p>
            <a:pPr marL="342900" indent="-342900">
              <a:buFont typeface="+mj-lt"/>
              <a:buAutoNum type="arabicPeriod"/>
            </a:pPr>
            <a:r>
              <a:rPr lang="en-AU" sz="1800" dirty="0"/>
              <a:t>Read the information on the worksheet before viewing the video.</a:t>
            </a:r>
          </a:p>
          <a:p>
            <a:pPr marL="342900" indent="-342900">
              <a:buFont typeface="+mj-lt"/>
              <a:buAutoNum type="arabicPeriod"/>
            </a:pPr>
            <a:r>
              <a:rPr lang="en-AU" sz="1800" dirty="0">
                <a:ea typeface="Calibri" panose="020F0502020204030204" pitchFamily="34" charset="0"/>
              </a:rPr>
              <a:t>Read through the questions before viewing. </a:t>
            </a:r>
          </a:p>
          <a:p>
            <a:pPr marL="342900" indent="-342900">
              <a:buFont typeface="+mj-lt"/>
              <a:buAutoNum type="arabicPeriod"/>
            </a:pPr>
            <a:r>
              <a:rPr lang="en-AU" sz="1800" dirty="0"/>
              <a:t>Watch the video Australia Day: How a sun umbrella started 50 years of Aboriginal protest - BBC News (3:42) and follow the remaining instructions on the worksheet.</a:t>
            </a:r>
          </a:p>
        </p:txBody>
      </p:sp>
      <p:sp>
        <p:nvSpPr>
          <p:cNvPr id="5" name="Slide Number Placeholder 1">
            <a:extLst>
              <a:ext uri="{FF2B5EF4-FFF2-40B4-BE49-F238E27FC236}">
                <a16:creationId xmlns:a16="http://schemas.microsoft.com/office/drawing/2014/main" id="{79D638BD-DC20-AADC-1175-A26C3D97DB1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350533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E8CD31A-D3ED-4326-B946-900F2BBAF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29EC61-8433-4465-B5BF-F9D5B2C0BDE3}">
  <ds:schemaRefs>
    <ds:schemaRef ds:uri="http://schemas.microsoft.com/sharepoint/v3/contenttype/forms"/>
  </ds:schemaRefs>
</ds:datastoreItem>
</file>

<file path=customXml/itemProps3.xml><?xml version="1.0" encoding="utf-8"?>
<ds:datastoreItem xmlns:ds="http://schemas.openxmlformats.org/officeDocument/2006/customXml" ds:itemID="{3680DAA2-907E-4CB5-B016-D0DA35A045BF}">
  <ds:schemaRefs>
    <ds:schemaRef ds:uri="http://schemas.microsoft.com/office/infopath/2007/PartnerControls"/>
    <ds:schemaRef ds:uri="http://schemas.microsoft.com/office/2006/metadata/properties"/>
    <ds:schemaRef ds:uri="http://www.w3.org/XML/1998/namespace"/>
    <ds:schemaRef ds:uri="http://purl.org/dc/elements/1.1/"/>
    <ds:schemaRef ds:uri="094ce8ca-8c20-4eb0-bb23-b47a1c76b753"/>
    <ds:schemaRef ds:uri="http://purl.org/dc/terms/"/>
    <ds:schemaRef ds:uri="98740c54-966f-451d-a76c-e38eb7fddd55"/>
    <ds:schemaRef ds:uri="http://schemas.microsoft.com/office/2006/documentManagement/typ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73</TotalTime>
  <Words>13218</Words>
  <Application>Microsoft Office PowerPoint</Application>
  <PresentationFormat>Widescreen</PresentationFormat>
  <Paragraphs>647</Paragraphs>
  <Slides>47</Slides>
  <Notes>46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Arial,Sans-Serif</vt:lpstr>
      <vt:lpstr>Public Sans</vt:lpstr>
      <vt:lpstr>Symbol</vt:lpstr>
      <vt:lpstr>Roboto</vt:lpstr>
      <vt:lpstr>Arial</vt:lpstr>
      <vt:lpstr>Times New Roman</vt:lpstr>
      <vt:lpstr>Calibri</vt:lpstr>
      <vt:lpstr>Segoe UI</vt:lpstr>
      <vt:lpstr>1_NSWG Corporate</vt:lpstr>
      <vt:lpstr>Instructions for use</vt:lpstr>
      <vt:lpstr>Phase 3b – Text annotations – ‘The tent village at Musgrave Park’ – Lillian O’Neill</vt:lpstr>
      <vt:lpstr>Licence agreement details</vt:lpstr>
      <vt:lpstr>Text complexity </vt:lpstr>
      <vt:lpstr>Who is Lillian O’Neill?</vt:lpstr>
      <vt:lpstr>Phase 3b, sequence 1 – establishing context</vt:lpstr>
      <vt:lpstr>Learning intentions and success criteria</vt:lpstr>
      <vt:lpstr>Viewing activity</vt:lpstr>
      <vt:lpstr>Understanding the contextual significance of setting </vt:lpstr>
      <vt:lpstr>Discussion questions</vt:lpstr>
      <vt:lpstr>Phase 3b, sequence 2 – building the field for Core text 2</vt:lpstr>
      <vt:lpstr>Connecting learning</vt:lpstr>
      <vt:lpstr>Setting (1)</vt:lpstr>
      <vt:lpstr>Setting (2)</vt:lpstr>
      <vt:lpstr>Chunking and sequencing learning</vt:lpstr>
      <vt:lpstr>Visuals for quick write (1)</vt:lpstr>
      <vt:lpstr>Visuals for quick write (2)</vt:lpstr>
      <vt:lpstr>Visuals for quick write</vt:lpstr>
      <vt:lpstr>Annotating the opening 2 paragraphs</vt:lpstr>
      <vt:lpstr>Annotating the opening</vt:lpstr>
      <vt:lpstr>Annotating the second paragraph (1)</vt:lpstr>
      <vt:lpstr>Sidney Nolan</vt:lpstr>
      <vt:lpstr>Abstract paintings</vt:lpstr>
      <vt:lpstr>Annotating the second paragraph (2)</vt:lpstr>
      <vt:lpstr>Phase 3b, sequence 3 – understanding and analysing the ways punctation can be used to shape meaning</vt:lpstr>
      <vt:lpstr>Gradual release of responsibility</vt:lpstr>
      <vt:lpstr>How punctuation can shape meaning (1) </vt:lpstr>
      <vt:lpstr>How punctuation can shape meaning (2)</vt:lpstr>
      <vt:lpstr>How punctuation can shape meaning (3)</vt:lpstr>
      <vt:lpstr>How punctuation can shape meaning (4) </vt:lpstr>
      <vt:lpstr>How punctuation can shape meaning (5)</vt:lpstr>
      <vt:lpstr>Phase 3b, sequence 4 – exploring how sentence structure can be used to hook the reader and build ideas</vt:lpstr>
      <vt:lpstr>Analysing the sentence types in the opening paragraph</vt:lpstr>
      <vt:lpstr>Collocations</vt:lpstr>
      <vt:lpstr>Analysing the collocation in the opening paragraph</vt:lpstr>
      <vt:lpstr>Supplementary text annotations</vt:lpstr>
      <vt:lpstr>The tent village at Musgrave Park (1)</vt:lpstr>
      <vt:lpstr>The tent village at Musgrave Park (2)</vt:lpstr>
      <vt:lpstr>The tent village at Musgrave Park (3)</vt:lpstr>
      <vt:lpstr>The tent village at Musgrave Park (4)</vt:lpstr>
      <vt:lpstr>The tent village at Musgrave Park (5)</vt:lpstr>
      <vt:lpstr>The tent village at Musgrave Park (6)</vt:lpstr>
      <vt:lpstr>The tent village at Musgrave Park (7)</vt:lpstr>
      <vt:lpstr>The tent village at Musgrave Park (8)</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annotations – Lillian O'Neill – 11.1 Transition to English EAL/D</dc:title>
  <dc:creator>NSW Department of Education</dc:creator>
  <dcterms:created xsi:type="dcterms:W3CDTF">2024-02-26T22:45:54Z</dcterms:created>
  <dcterms:modified xsi:type="dcterms:W3CDTF">2025-08-11T04:24:56Z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0x010100C6BC20BCFB223D4189F17F47419ECBA2</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ies>
</file>