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57" r:id="rId4"/>
  </p:sldMasterIdLst>
  <p:notesMasterIdLst>
    <p:notesMasterId r:id="rId30"/>
  </p:notesMasterIdLst>
  <p:handoutMasterIdLst>
    <p:handoutMasterId r:id="rId31"/>
  </p:handoutMasterIdLst>
  <p:sldIdLst>
    <p:sldId id="26591" r:id="rId5"/>
    <p:sldId id="26505" r:id="rId6"/>
    <p:sldId id="26529" r:id="rId7"/>
    <p:sldId id="26530" r:id="rId8"/>
    <p:sldId id="26593" r:id="rId9"/>
    <p:sldId id="26569" r:id="rId10"/>
    <p:sldId id="26566" r:id="rId11"/>
    <p:sldId id="26567" r:id="rId12"/>
    <p:sldId id="26568" r:id="rId13"/>
    <p:sldId id="26592" r:id="rId14"/>
    <p:sldId id="26576" r:id="rId15"/>
    <p:sldId id="26594" r:id="rId16"/>
    <p:sldId id="26398" r:id="rId17"/>
    <p:sldId id="26401" r:id="rId18"/>
    <p:sldId id="26402" r:id="rId19"/>
    <p:sldId id="26403" r:id="rId20"/>
    <p:sldId id="26404" r:id="rId21"/>
    <p:sldId id="26597" r:id="rId22"/>
    <p:sldId id="26596" r:id="rId23"/>
    <p:sldId id="26418" r:id="rId24"/>
    <p:sldId id="26419" r:id="rId25"/>
    <p:sldId id="26579" r:id="rId26"/>
    <p:sldId id="26518" r:id="rId27"/>
    <p:sldId id="26590" r:id="rId28"/>
    <p:sldId id="26510" r:id="rId29"/>
  </p:sldIdLst>
  <p:sldSz cx="12192000" cy="6858000"/>
  <p:notesSz cx="6858000" cy="9144000"/>
  <p:embeddedFontLst>
    <p:embeddedFont>
      <p:font typeface="Public Sans" pitchFamily="2" charset="0"/>
      <p:regular r:id="rId32"/>
      <p:bold r:id="rId33"/>
      <p:italic r:id="rId34"/>
      <p:boldItalic r:id="rId35"/>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for teachers" id="{E2540145-C446-48E2-9140-9B215E91A42D}">
          <p14:sldIdLst>
            <p14:sldId id="26591"/>
          </p14:sldIdLst>
        </p14:section>
        <p14:section name="Content" id="{F230179D-9FA2-4653-B2E5-2EC1E51670AC}">
          <p14:sldIdLst>
            <p14:sldId id="26505"/>
            <p14:sldId id="26529"/>
            <p14:sldId id="26530"/>
            <p14:sldId id="26593"/>
            <p14:sldId id="26569"/>
            <p14:sldId id="26566"/>
            <p14:sldId id="26567"/>
            <p14:sldId id="26568"/>
            <p14:sldId id="26592"/>
            <p14:sldId id="26576"/>
            <p14:sldId id="26594"/>
            <p14:sldId id="26398"/>
            <p14:sldId id="26401"/>
            <p14:sldId id="26402"/>
            <p14:sldId id="26403"/>
            <p14:sldId id="26404"/>
            <p14:sldId id="26597"/>
            <p14:sldId id="26596"/>
            <p14:sldId id="26418"/>
            <p14:sldId id="26419"/>
            <p14:sldId id="26579"/>
          </p14:sldIdLst>
        </p14:section>
        <p14:section name="References" id="{DBC31484-F5F8-4CB1-8DB4-A562A9780899}">
          <p14:sldIdLst>
            <p14:sldId id="26518"/>
            <p14:sldId id="26590"/>
            <p14:sldId id="26510"/>
          </p14:sldIdLst>
        </p14:section>
        <p14:section name="Copyright" id="{D75882A1-0C53-456A-8128-233880CF9979}">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5C09F00C-20D2-0F67-4186-0AA3681B239B}" name="Dilara Ozserim" initials="DO" userId="Dilara Ozserim" providerId="None"/>
  <p188:author id="{36DAC30E-4879-1E86-0F9B-861F8E734C8C}" name="Callan Moroney" initials="CM" userId="S::Callan.Moroney1@det.nsw.edu.au::02196289-64af-40a3-a29d-fdc28ab57c90" providerId="AD"/>
  <p188:author id="{1E2EE51A-5546-AF2B-793E-7E7568D8A34A}" name="Kyra Rose" initials="KR" userId="S::kyra.rose@det.nsw.edu.au::e07a1653-7d96-4136-a464-a8f8d6b7e062" providerId="AD"/>
  <p188:author id="{F82D3E25-634B-5491-737F-A8863CAD57EF}" name="Keira Brooks" initials="KB" userId="S::KEIRA.BROOKS@det.nsw.edu.au::e2ff3e5f-4c54-49fe-9545-a0ddbe9b96a3" providerId="AD"/>
  <p188:author id="{55A6C75A-7153-A7FA-AB60-4EB992A208B8}" name="Kyra Rose" initials="KR" userId="S::Kyra.Rose@det.nsw.edu.au::e07a1653-7d96-4136-a464-a8f8d6b7e062" providerId="AD"/>
  <p188:author id="{FBA22F5F-171B-636C-980A-9D4A9BC9C013}" name="Dilara Ozserim" initials="" userId="S::Dilara.Ozserim4@det.nsw.edu.au::a9018ce7-b14c-498b-927d-2970901ec373" providerId="AD"/>
  <p188:author id="{8FF74E67-D783-1AFC-D590-3DD6E717F055}" name="Mark McDonald" initials="MM" userId="S::Mark.McDonald22@det.nsw.edu.au::450f036d-e46d-4f0c-a6d9-4ab68b2a8b10" providerId="AD"/>
  <p188:author id="{591D627A-CA51-3CA4-C049-D92FDE42A1FD}" name="Chloe Sheehan" initials="CS" userId="S::Chloe.Nicol12@det.nsw.edu.au::bb699023-8008-4f87-83a4-7dc694ddcb8f" providerId="AD"/>
  <p188:author id="{55D7E37E-BB45-F066-5EBA-8C4391C58814}" name="Dilara Ozserim" initials="DO" userId="S::dilara.ozserim4@det.nsw.edu.au::a9018ce7-b14c-498b-927d-2970901ec373" providerId="AD"/>
  <p188:author id="{D02A9D7F-57B1-B101-768D-9F9CCB42179F}" name="Francesca Gazzola" initials="FG" userId="S::FRANCESCA.GAZZOLA@det.nsw.edu.au::eb71f741-dadb-429a-b279-0f7afbe3ada0" providerId="AD"/>
  <p188:author id="{99B8BD98-85EF-FCE0-AAC3-506F8E5FCCC9}" name="Erin McShane" initials="EM" userId="S::Erin.Grainger@det.nsw.edu.au::8fe256b9-80bb-415e-a1ff-70be07c1d6fe" providerId="AD"/>
  <p188:author id="{5D9A84EA-88A3-C9A9-52AF-AACDF0031BA4}" name="Tom Gyenes" initials="TG" userId="S::THOMAS.GYENES@det.nsw.edu.au::3f8fdeb7-5d44-4d3f-9372-de9698ef45d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6ACB6"/>
    <a:srgbClr val="CBEDFD"/>
    <a:srgbClr val="CDD3D6"/>
    <a:srgbClr val="EBEBEB"/>
    <a:srgbClr val="00296C"/>
    <a:srgbClr val="146CFD"/>
    <a:srgbClr val="0070C0"/>
    <a:srgbClr val="002664"/>
    <a:srgbClr val="0046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E0D3DE-2641-4743-A87B-091BD8A21615}" v="1" dt="2025-08-11T04:23:13.412"/>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47"/>
    <p:restoredTop sz="96331" autoAdjust="0"/>
  </p:normalViewPr>
  <p:slideViewPr>
    <p:cSldViewPr snapToGrid="0">
      <p:cViewPr varScale="1">
        <p:scale>
          <a:sx n="107" d="100"/>
          <a:sy n="107" d="100"/>
        </p:scale>
        <p:origin x="120" y="378"/>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3.fntdata"/><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4.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ca Gazzola" userId="eb71f741-dadb-429a-b279-0f7afbe3ada0" providerId="ADAL" clId="{80BDFA61-AB4C-4FAC-A380-D3B0C3AC1CB2}"/>
    <pc:docChg chg="sldOrd">
      <pc:chgData name="Francesca Gazzola" userId="eb71f741-dadb-429a-b279-0f7afbe3ada0" providerId="ADAL" clId="{80BDFA61-AB4C-4FAC-A380-D3B0C3AC1CB2}" dt="2025-06-12T05:44:48.954" v="0" actId="20578"/>
      <pc:docMkLst>
        <pc:docMk/>
      </pc:docMkLst>
      <pc:sldChg chg="ord">
        <pc:chgData name="Francesca Gazzola" userId="eb71f741-dadb-429a-b279-0f7afbe3ada0" providerId="ADAL" clId="{80BDFA61-AB4C-4FAC-A380-D3B0C3AC1CB2}" dt="2025-06-12T05:44:48.954" v="0" actId="20578"/>
        <pc:sldMkLst>
          <pc:docMk/>
          <pc:sldMk cId="1634432697" sldId="26589"/>
        </pc:sldMkLst>
      </pc:sldChg>
    </pc:docChg>
  </pc:docChgLst>
  <pc:docChgLst>
    <pc:chgData name="Dilara Ozserim" userId="a9018ce7-b14c-498b-927d-2970901ec373" providerId="ADAL" clId="{91E46844-998B-47EB-9FC1-41FFCDAF029A}"/>
    <pc:docChg chg="modSld">
      <pc:chgData name="Dilara Ozserim" userId="a9018ce7-b14c-498b-927d-2970901ec373" providerId="ADAL" clId="{91E46844-998B-47EB-9FC1-41FFCDAF029A}" dt="2025-07-01T03:16:54.630" v="3" actId="20577"/>
      <pc:docMkLst>
        <pc:docMk/>
      </pc:docMkLst>
      <pc:sldChg chg="modSp mod">
        <pc:chgData name="Dilara Ozserim" userId="a9018ce7-b14c-498b-927d-2970901ec373" providerId="ADAL" clId="{91E46844-998B-47EB-9FC1-41FFCDAF029A}" dt="2025-07-01T03:16:54.630" v="3" actId="20577"/>
        <pc:sldMkLst>
          <pc:docMk/>
          <pc:sldMk cId="2212264922" sldId="26505"/>
        </pc:sldMkLst>
      </pc:sldChg>
    </pc:docChg>
  </pc:docChgLst>
  <pc:docChgLst>
    <pc:chgData name="Kyra Rose" userId="S::kyra.rose@det.nsw.edu.au::e07a1653-7d96-4136-a464-a8f8d6b7e062" providerId="AD" clId="Web-{5323E8C2-DEC9-62B0-25A9-00BF6FAC2841}"/>
    <pc:docChg chg="mod">
      <pc:chgData name="Kyra Rose" userId="S::kyra.rose@det.nsw.edu.au::e07a1653-7d96-4136-a464-a8f8d6b7e062" providerId="AD" clId="Web-{5323E8C2-DEC9-62B0-25A9-00BF6FAC2841}" dt="2025-05-14T22:07:11.679" v="0"/>
      <pc:docMkLst>
        <pc:docMk/>
      </pc:docMkLst>
    </pc:docChg>
  </pc:docChgLst>
  <pc:docChgLst>
    <pc:chgData name="Keira Brooks" userId="e2ff3e5f-4c54-49fe-9545-a0ddbe9b96a3" providerId="ADAL" clId="{B2DD0519-87DD-424D-8E96-AC07780563D5}"/>
    <pc:docChg chg="undo custSel addSld modSld">
      <pc:chgData name="Keira Brooks" userId="e2ff3e5f-4c54-49fe-9545-a0ddbe9b96a3" providerId="ADAL" clId="{B2DD0519-87DD-424D-8E96-AC07780563D5}" dt="2025-06-24T23:08:02.983" v="520" actId="20577"/>
      <pc:docMkLst>
        <pc:docMk/>
      </pc:docMkLst>
      <pc:sldChg chg="addSp modSp mod">
        <pc:chgData name="Keira Brooks" userId="e2ff3e5f-4c54-49fe-9545-a0ddbe9b96a3" providerId="ADAL" clId="{B2DD0519-87DD-424D-8E96-AC07780563D5}" dt="2025-06-24T23:07:53.923" v="519" actId="2711"/>
        <pc:sldMkLst>
          <pc:docMk/>
          <pc:sldMk cId="2835608746" sldId="26518"/>
        </pc:sldMkLst>
      </pc:sldChg>
      <pc:sldChg chg="modSp mod">
        <pc:chgData name="Keira Brooks" userId="e2ff3e5f-4c54-49fe-9545-a0ddbe9b96a3" providerId="ADAL" clId="{B2DD0519-87DD-424D-8E96-AC07780563D5}" dt="2025-06-24T00:56:23.790" v="143" actId="1076"/>
        <pc:sldMkLst>
          <pc:docMk/>
          <pc:sldMk cId="3539050764" sldId="26582"/>
        </pc:sldMkLst>
      </pc:sldChg>
      <pc:sldChg chg="modSp mod">
        <pc:chgData name="Keira Brooks" userId="e2ff3e5f-4c54-49fe-9545-a0ddbe9b96a3" providerId="ADAL" clId="{B2DD0519-87DD-424D-8E96-AC07780563D5}" dt="2025-06-24T23:08:02.983" v="520" actId="20577"/>
        <pc:sldMkLst>
          <pc:docMk/>
          <pc:sldMk cId="1241029945" sldId="26590"/>
        </pc:sldMkLst>
      </pc:sldChg>
      <pc:sldChg chg="addSp delSp modSp add mod">
        <pc:chgData name="Keira Brooks" userId="e2ff3e5f-4c54-49fe-9545-a0ddbe9b96a3" providerId="ADAL" clId="{B2DD0519-87DD-424D-8E96-AC07780563D5}" dt="2025-06-24T23:05:58.691" v="511" actId="22"/>
        <pc:sldMkLst>
          <pc:docMk/>
          <pc:sldMk cId="2573525209" sldId="26591"/>
        </pc:sldMkLst>
      </pc:sldChg>
    </pc:docChg>
  </pc:docChgLst>
  <pc:docChgLst>
    <pc:chgData name="Dilara Ozserim" userId="S::dilara.ozserim4@det.nsw.edu.au::a9018ce7-b14c-498b-927d-2970901ec373" providerId="AD" clId="Web-{AC389ABF-0E31-92AB-78BB-3B9FEF51F6F3}"/>
    <pc:docChg chg="mod">
      <pc:chgData name="Dilara Ozserim" userId="S::dilara.ozserim4@det.nsw.edu.au::a9018ce7-b14c-498b-927d-2970901ec373" providerId="AD" clId="Web-{AC389ABF-0E31-92AB-78BB-3B9FEF51F6F3}" dt="2025-05-14T03:24:44.877" v="0"/>
      <pc:docMkLst>
        <pc:docMk/>
      </pc:docMkLst>
    </pc:docChg>
  </pc:docChgLst>
  <pc:docChgLst>
    <pc:chgData name="Callan Moroney" userId="02196289-64af-40a3-a29d-fdc28ab57c90" providerId="ADAL" clId="{0F3C2AD7-0307-4B75-9EC0-98E20AB8EC97}"/>
    <pc:docChg chg="custSel modSld">
      <pc:chgData name="Callan Moroney" userId="02196289-64af-40a3-a29d-fdc28ab57c90" providerId="ADAL" clId="{0F3C2AD7-0307-4B75-9EC0-98E20AB8EC97}" dt="2025-06-30T06:46:19.770" v="26" actId="20577"/>
      <pc:docMkLst>
        <pc:docMk/>
      </pc:docMkLst>
      <pc:sldChg chg="modNotesTx">
        <pc:chgData name="Callan Moroney" userId="02196289-64af-40a3-a29d-fdc28ab57c90" providerId="ADAL" clId="{0F3C2AD7-0307-4B75-9EC0-98E20AB8EC97}" dt="2025-06-30T06:46:19.770" v="26" actId="20577"/>
        <pc:sldMkLst>
          <pc:docMk/>
          <pc:sldMk cId="3484532202" sldId="26506"/>
        </pc:sldMkLst>
      </pc:sldChg>
      <pc:sldChg chg="modSp mod">
        <pc:chgData name="Callan Moroney" userId="02196289-64af-40a3-a29d-fdc28ab57c90" providerId="ADAL" clId="{0F3C2AD7-0307-4B75-9EC0-98E20AB8EC97}" dt="2025-06-25T23:54:00.877" v="3" actId="20577"/>
        <pc:sldMkLst>
          <pc:docMk/>
          <pc:sldMk cId="1041699653" sldId="26513"/>
        </pc:sldMkLst>
      </pc:sldChg>
      <pc:sldChg chg="modNotesTx">
        <pc:chgData name="Callan Moroney" userId="02196289-64af-40a3-a29d-fdc28ab57c90" providerId="ADAL" clId="{0F3C2AD7-0307-4B75-9EC0-98E20AB8EC97}" dt="2025-06-26T00:39:19.955" v="7" actId="313"/>
        <pc:sldMkLst>
          <pc:docMk/>
          <pc:sldMk cId="2126731475" sldId="26538"/>
        </pc:sldMkLst>
      </pc:sldChg>
      <pc:sldChg chg="modNotesTx">
        <pc:chgData name="Callan Moroney" userId="02196289-64af-40a3-a29d-fdc28ab57c90" providerId="ADAL" clId="{0F3C2AD7-0307-4B75-9EC0-98E20AB8EC97}" dt="2025-06-25T23:57:34.284" v="5" actId="20577"/>
        <pc:sldMkLst>
          <pc:docMk/>
          <pc:sldMk cId="2803127111" sldId="26581"/>
        </pc:sldMkLst>
      </pc:sldChg>
    </pc:docChg>
  </pc:docChgLst>
  <pc:docChgLst>
    <pc:chgData name="Dilara Ozserim" userId="a9018ce7-b14c-498b-927d-2970901ec373" providerId="ADAL" clId="{F444E3D8-9D68-4B6C-B0BE-9DFEB9A5D3F5}"/>
    <pc:docChg chg="custSel delSld modSld delSection modSection">
      <pc:chgData name="Dilara Ozserim" userId="a9018ce7-b14c-498b-927d-2970901ec373" providerId="ADAL" clId="{F444E3D8-9D68-4B6C-B0BE-9DFEB9A5D3F5}" dt="2025-07-18T02:53:31.010" v="192" actId="6549"/>
      <pc:docMkLst>
        <pc:docMk/>
      </pc:docMkLst>
      <pc:sldChg chg="del">
        <pc:chgData name="Dilara Ozserim" userId="a9018ce7-b14c-498b-927d-2970901ec373" providerId="ADAL" clId="{F444E3D8-9D68-4B6C-B0BE-9DFEB9A5D3F5}" dt="2025-07-16T03:31:14.614" v="113" actId="47"/>
        <pc:sldMkLst>
          <pc:docMk/>
          <pc:sldMk cId="1340061691" sldId="26394"/>
        </pc:sldMkLst>
      </pc:sldChg>
      <pc:sldChg chg="modNotesTx">
        <pc:chgData name="Dilara Ozserim" userId="a9018ce7-b14c-498b-927d-2970901ec373" providerId="ADAL" clId="{F444E3D8-9D68-4B6C-B0BE-9DFEB9A5D3F5}" dt="2025-07-16T04:17:03.576" v="171" actId="20577"/>
        <pc:sldMkLst>
          <pc:docMk/>
          <pc:sldMk cId="2226973753" sldId="26419"/>
        </pc:sldMkLst>
      </pc:sldChg>
      <pc:sldChg chg="del">
        <pc:chgData name="Dilara Ozserim" userId="a9018ce7-b14c-498b-927d-2970901ec373" providerId="ADAL" clId="{F444E3D8-9D68-4B6C-B0BE-9DFEB9A5D3F5}" dt="2025-07-16T03:33:13.641" v="144" actId="47"/>
        <pc:sldMkLst>
          <pc:docMk/>
          <pc:sldMk cId="4011908783" sldId="26441"/>
        </pc:sldMkLst>
      </pc:sldChg>
      <pc:sldChg chg="del">
        <pc:chgData name="Dilara Ozserim" userId="a9018ce7-b14c-498b-927d-2970901ec373" providerId="ADAL" clId="{F444E3D8-9D68-4B6C-B0BE-9DFEB9A5D3F5}" dt="2025-07-16T03:33:13.641" v="144" actId="47"/>
        <pc:sldMkLst>
          <pc:docMk/>
          <pc:sldMk cId="1144809841" sldId="26442"/>
        </pc:sldMkLst>
      </pc:sldChg>
      <pc:sldChg chg="modSp mod modCm modNotesTx">
        <pc:chgData name="Dilara Ozserim" userId="a9018ce7-b14c-498b-927d-2970901ec373" providerId="ADAL" clId="{F444E3D8-9D68-4B6C-B0BE-9DFEB9A5D3F5}" dt="2025-07-18T02:52:56.543" v="189" actId="20577"/>
        <pc:sldMkLst>
          <pc:docMk/>
          <pc:sldMk cId="2212264922" sldId="26505"/>
        </pc:sldMkLst>
        <pc:spChg chg="mod">
          <ac:chgData name="Dilara Ozserim" userId="a9018ce7-b14c-498b-927d-2970901ec373" providerId="ADAL" clId="{F444E3D8-9D68-4B6C-B0BE-9DFEB9A5D3F5}" dt="2025-07-18T02:52:56.543" v="189" actId="20577"/>
          <ac:spMkLst>
            <pc:docMk/>
            <pc:sldMk cId="2212264922" sldId="26505"/>
            <ac:spMk id="3" creationId="{2EF38185-B00A-9878-8E80-7D55E5647711}"/>
          </ac:spMkLst>
        </pc:spChg>
        <pc:extLst>
          <p:ext xmlns:p="http://schemas.openxmlformats.org/presentationml/2006/main" uri="{D6D511B9-2390-475A-947B-AFAB55BFBCF1}">
            <pc226:cmChg xmlns:pc226="http://schemas.microsoft.com/office/powerpoint/2022/06/main/command" chg="mod">
              <pc226:chgData name="Dilara Ozserim" userId="a9018ce7-b14c-498b-927d-2970901ec373" providerId="ADAL" clId="{F444E3D8-9D68-4B6C-B0BE-9DFEB9A5D3F5}" dt="2025-07-18T02:52:56.543" v="189" actId="20577"/>
              <pc2:cmMkLst xmlns:pc2="http://schemas.microsoft.com/office/powerpoint/2019/9/main/command">
                <pc:docMk/>
                <pc:sldMk cId="2212264922" sldId="26505"/>
                <pc2:cmMk id="{CD4DA26D-48DB-46A2-B6CD-82180CD62D9B}"/>
              </pc2:cmMkLst>
            </pc226:cmChg>
          </p:ext>
        </pc:extLst>
      </pc:sldChg>
      <pc:sldChg chg="del">
        <pc:chgData name="Dilara Ozserim" userId="a9018ce7-b14c-498b-927d-2970901ec373" providerId="ADAL" clId="{F444E3D8-9D68-4B6C-B0BE-9DFEB9A5D3F5}" dt="2025-07-16T03:31:08.848" v="107" actId="47"/>
        <pc:sldMkLst>
          <pc:docMk/>
          <pc:sldMk cId="3484532202" sldId="26506"/>
        </pc:sldMkLst>
      </pc:sldChg>
      <pc:sldChg chg="del">
        <pc:chgData name="Dilara Ozserim" userId="a9018ce7-b14c-498b-927d-2970901ec373" providerId="ADAL" clId="{F444E3D8-9D68-4B6C-B0BE-9DFEB9A5D3F5}" dt="2025-07-16T03:31:09.334" v="108" actId="47"/>
        <pc:sldMkLst>
          <pc:docMk/>
          <pc:sldMk cId="1041699653" sldId="26513"/>
        </pc:sldMkLst>
      </pc:sldChg>
      <pc:sldChg chg="del">
        <pc:chgData name="Dilara Ozserim" userId="a9018ce7-b14c-498b-927d-2970901ec373" providerId="ADAL" clId="{F444E3D8-9D68-4B6C-B0BE-9DFEB9A5D3F5}" dt="2025-07-16T03:33:13.641" v="144" actId="47"/>
        <pc:sldMkLst>
          <pc:docMk/>
          <pc:sldMk cId="4122924361" sldId="26514"/>
        </pc:sldMkLst>
      </pc:sldChg>
      <pc:sldChg chg="del">
        <pc:chgData name="Dilara Ozserim" userId="a9018ce7-b14c-498b-927d-2970901ec373" providerId="ADAL" clId="{F444E3D8-9D68-4B6C-B0BE-9DFEB9A5D3F5}" dt="2025-07-16T03:31:16.467" v="116" actId="47"/>
        <pc:sldMkLst>
          <pc:docMk/>
          <pc:sldMk cId="3975988561" sldId="26515"/>
        </pc:sldMkLst>
      </pc:sldChg>
      <pc:sldChg chg="del">
        <pc:chgData name="Dilara Ozserim" userId="a9018ce7-b14c-498b-927d-2970901ec373" providerId="ADAL" clId="{F444E3D8-9D68-4B6C-B0BE-9DFEB9A5D3F5}" dt="2025-07-16T03:33:13.641" v="144" actId="47"/>
        <pc:sldMkLst>
          <pc:docMk/>
          <pc:sldMk cId="145532080" sldId="26516"/>
        </pc:sldMkLst>
      </pc:sldChg>
      <pc:sldChg chg="modSp mod">
        <pc:chgData name="Dilara Ozserim" userId="a9018ce7-b14c-498b-927d-2970901ec373" providerId="ADAL" clId="{F444E3D8-9D68-4B6C-B0BE-9DFEB9A5D3F5}" dt="2025-07-16T03:34:46.182" v="151" actId="20577"/>
        <pc:sldMkLst>
          <pc:docMk/>
          <pc:sldMk cId="2835608746" sldId="26518"/>
        </pc:sldMkLst>
        <pc:spChg chg="mod">
          <ac:chgData name="Dilara Ozserim" userId="a9018ce7-b14c-498b-927d-2970901ec373" providerId="ADAL" clId="{F444E3D8-9D68-4B6C-B0BE-9DFEB9A5D3F5}" dt="2025-07-16T03:34:46.182" v="151" actId="20577"/>
          <ac:spMkLst>
            <pc:docMk/>
            <pc:sldMk cId="2835608746" sldId="26518"/>
            <ac:spMk id="4" creationId="{B7C07B50-96D9-2E35-E2CE-3139F6377F08}"/>
          </ac:spMkLst>
        </pc:spChg>
      </pc:sldChg>
      <pc:sldChg chg="modSp mod">
        <pc:chgData name="Dilara Ozserim" userId="a9018ce7-b14c-498b-927d-2970901ec373" providerId="ADAL" clId="{F444E3D8-9D68-4B6C-B0BE-9DFEB9A5D3F5}" dt="2025-07-18T02:53:08.617" v="190"/>
        <pc:sldMkLst>
          <pc:docMk/>
          <pc:sldMk cId="422420877" sldId="26529"/>
        </pc:sldMkLst>
        <pc:spChg chg="mod">
          <ac:chgData name="Dilara Ozserim" userId="a9018ce7-b14c-498b-927d-2970901ec373" providerId="ADAL" clId="{F444E3D8-9D68-4B6C-B0BE-9DFEB9A5D3F5}" dt="2025-07-18T02:53:08.617" v="190"/>
          <ac:spMkLst>
            <pc:docMk/>
            <pc:sldMk cId="422420877" sldId="26529"/>
            <ac:spMk id="4" creationId="{A8C2C71D-DDCE-DF55-ADF6-0DD0F9AF3274}"/>
          </ac:spMkLst>
        </pc:spChg>
      </pc:sldChg>
      <pc:sldChg chg="addSp delSp modSp mod">
        <pc:chgData name="Dilara Ozserim" userId="a9018ce7-b14c-498b-927d-2970901ec373" providerId="ADAL" clId="{F444E3D8-9D68-4B6C-B0BE-9DFEB9A5D3F5}" dt="2025-07-18T02:53:11.131" v="191"/>
        <pc:sldMkLst>
          <pc:docMk/>
          <pc:sldMk cId="1876147506" sldId="26530"/>
        </pc:sldMkLst>
        <pc:spChg chg="mod">
          <ac:chgData name="Dilara Ozserim" userId="a9018ce7-b14c-498b-927d-2970901ec373" providerId="ADAL" clId="{F444E3D8-9D68-4B6C-B0BE-9DFEB9A5D3F5}" dt="2025-07-18T02:53:11.131" v="191"/>
          <ac:spMkLst>
            <pc:docMk/>
            <pc:sldMk cId="1876147506" sldId="26530"/>
            <ac:spMk id="4" creationId="{95464586-7352-0FE3-E550-288461CE6566}"/>
          </ac:spMkLst>
        </pc:spChg>
      </pc:sldChg>
      <pc:sldChg chg="del">
        <pc:chgData name="Dilara Ozserim" userId="a9018ce7-b14c-498b-927d-2970901ec373" providerId="ADAL" clId="{F444E3D8-9D68-4B6C-B0BE-9DFEB9A5D3F5}" dt="2025-07-16T03:31:15.305" v="114" actId="47"/>
        <pc:sldMkLst>
          <pc:docMk/>
          <pc:sldMk cId="2968507124" sldId="26531"/>
        </pc:sldMkLst>
      </pc:sldChg>
      <pc:sldChg chg="del">
        <pc:chgData name="Dilara Ozserim" userId="a9018ce7-b14c-498b-927d-2970901ec373" providerId="ADAL" clId="{F444E3D8-9D68-4B6C-B0BE-9DFEB9A5D3F5}" dt="2025-07-16T03:31:15.778" v="115" actId="47"/>
        <pc:sldMkLst>
          <pc:docMk/>
          <pc:sldMk cId="1629315119" sldId="26532"/>
        </pc:sldMkLst>
      </pc:sldChg>
      <pc:sldChg chg="del">
        <pc:chgData name="Dilara Ozserim" userId="a9018ce7-b14c-498b-927d-2970901ec373" providerId="ADAL" clId="{F444E3D8-9D68-4B6C-B0BE-9DFEB9A5D3F5}" dt="2025-07-16T03:31:23.635" v="121" actId="47"/>
        <pc:sldMkLst>
          <pc:docMk/>
          <pc:sldMk cId="3973335809" sldId="26534"/>
        </pc:sldMkLst>
      </pc:sldChg>
      <pc:sldChg chg="del">
        <pc:chgData name="Dilara Ozserim" userId="a9018ce7-b14c-498b-927d-2970901ec373" providerId="ADAL" clId="{F444E3D8-9D68-4B6C-B0BE-9DFEB9A5D3F5}" dt="2025-07-16T03:31:17.180" v="117" actId="47"/>
        <pc:sldMkLst>
          <pc:docMk/>
          <pc:sldMk cId="1132759170" sldId="26535"/>
        </pc:sldMkLst>
      </pc:sldChg>
      <pc:sldChg chg="del">
        <pc:chgData name="Dilara Ozserim" userId="a9018ce7-b14c-498b-927d-2970901ec373" providerId="ADAL" clId="{F444E3D8-9D68-4B6C-B0BE-9DFEB9A5D3F5}" dt="2025-07-16T03:31:17.953" v="118" actId="47"/>
        <pc:sldMkLst>
          <pc:docMk/>
          <pc:sldMk cId="2925910740" sldId="26536"/>
        </pc:sldMkLst>
      </pc:sldChg>
      <pc:sldChg chg="del">
        <pc:chgData name="Dilara Ozserim" userId="a9018ce7-b14c-498b-927d-2970901ec373" providerId="ADAL" clId="{F444E3D8-9D68-4B6C-B0BE-9DFEB9A5D3F5}" dt="2025-07-16T03:31:18.474" v="119" actId="47"/>
        <pc:sldMkLst>
          <pc:docMk/>
          <pc:sldMk cId="2810699122" sldId="26537"/>
        </pc:sldMkLst>
      </pc:sldChg>
      <pc:sldChg chg="del">
        <pc:chgData name="Dilara Ozserim" userId="a9018ce7-b14c-498b-927d-2970901ec373" providerId="ADAL" clId="{F444E3D8-9D68-4B6C-B0BE-9DFEB9A5D3F5}" dt="2025-07-16T03:31:24.123" v="122" actId="47"/>
        <pc:sldMkLst>
          <pc:docMk/>
          <pc:sldMk cId="2126731475" sldId="26538"/>
        </pc:sldMkLst>
      </pc:sldChg>
      <pc:sldChg chg="del">
        <pc:chgData name="Dilara Ozserim" userId="a9018ce7-b14c-498b-927d-2970901ec373" providerId="ADAL" clId="{F444E3D8-9D68-4B6C-B0BE-9DFEB9A5D3F5}" dt="2025-07-16T03:31:25.549" v="125" actId="47"/>
        <pc:sldMkLst>
          <pc:docMk/>
          <pc:sldMk cId="3068902981" sldId="26539"/>
        </pc:sldMkLst>
      </pc:sldChg>
      <pc:sldChg chg="del">
        <pc:chgData name="Dilara Ozserim" userId="a9018ce7-b14c-498b-927d-2970901ec373" providerId="ADAL" clId="{F444E3D8-9D68-4B6C-B0BE-9DFEB9A5D3F5}" dt="2025-07-16T03:31:25.031" v="124" actId="47"/>
        <pc:sldMkLst>
          <pc:docMk/>
          <pc:sldMk cId="1431504287" sldId="26540"/>
        </pc:sldMkLst>
      </pc:sldChg>
      <pc:sldChg chg="del">
        <pc:chgData name="Dilara Ozserim" userId="a9018ce7-b14c-498b-927d-2970901ec373" providerId="ADAL" clId="{F444E3D8-9D68-4B6C-B0BE-9DFEB9A5D3F5}" dt="2025-07-16T03:31:24.493" v="123" actId="47"/>
        <pc:sldMkLst>
          <pc:docMk/>
          <pc:sldMk cId="2136211522" sldId="26541"/>
        </pc:sldMkLst>
      </pc:sldChg>
      <pc:sldChg chg="del">
        <pc:chgData name="Dilara Ozserim" userId="a9018ce7-b14c-498b-927d-2970901ec373" providerId="ADAL" clId="{F444E3D8-9D68-4B6C-B0BE-9DFEB9A5D3F5}" dt="2025-07-16T03:31:43.007" v="126" actId="47"/>
        <pc:sldMkLst>
          <pc:docMk/>
          <pc:sldMk cId="2125844514" sldId="26545"/>
        </pc:sldMkLst>
      </pc:sldChg>
      <pc:sldChg chg="del">
        <pc:chgData name="Dilara Ozserim" userId="a9018ce7-b14c-498b-927d-2970901ec373" providerId="ADAL" clId="{F444E3D8-9D68-4B6C-B0BE-9DFEB9A5D3F5}" dt="2025-07-16T03:31:43.007" v="126" actId="47"/>
        <pc:sldMkLst>
          <pc:docMk/>
          <pc:sldMk cId="931019044" sldId="26546"/>
        </pc:sldMkLst>
      </pc:sldChg>
      <pc:sldChg chg="del">
        <pc:chgData name="Dilara Ozserim" userId="a9018ce7-b14c-498b-927d-2970901ec373" providerId="ADAL" clId="{F444E3D8-9D68-4B6C-B0BE-9DFEB9A5D3F5}" dt="2025-07-16T03:31:43.007" v="126" actId="47"/>
        <pc:sldMkLst>
          <pc:docMk/>
          <pc:sldMk cId="3748668905" sldId="26547"/>
        </pc:sldMkLst>
      </pc:sldChg>
      <pc:sldChg chg="del">
        <pc:chgData name="Dilara Ozserim" userId="a9018ce7-b14c-498b-927d-2970901ec373" providerId="ADAL" clId="{F444E3D8-9D68-4B6C-B0BE-9DFEB9A5D3F5}" dt="2025-07-16T03:31:43.007" v="126" actId="47"/>
        <pc:sldMkLst>
          <pc:docMk/>
          <pc:sldMk cId="3658261852" sldId="26548"/>
        </pc:sldMkLst>
      </pc:sldChg>
      <pc:sldChg chg="del">
        <pc:chgData name="Dilara Ozserim" userId="a9018ce7-b14c-498b-927d-2970901ec373" providerId="ADAL" clId="{F444E3D8-9D68-4B6C-B0BE-9DFEB9A5D3F5}" dt="2025-07-16T03:31:43.007" v="126" actId="47"/>
        <pc:sldMkLst>
          <pc:docMk/>
          <pc:sldMk cId="4173783970" sldId="26549"/>
        </pc:sldMkLst>
      </pc:sldChg>
      <pc:sldChg chg="del">
        <pc:chgData name="Dilara Ozserim" userId="a9018ce7-b14c-498b-927d-2970901ec373" providerId="ADAL" clId="{F444E3D8-9D68-4B6C-B0BE-9DFEB9A5D3F5}" dt="2025-07-16T03:33:13.641" v="144" actId="47"/>
        <pc:sldMkLst>
          <pc:docMk/>
          <pc:sldMk cId="1408672908" sldId="26550"/>
        </pc:sldMkLst>
      </pc:sldChg>
      <pc:sldChg chg="del">
        <pc:chgData name="Dilara Ozserim" userId="a9018ce7-b14c-498b-927d-2970901ec373" providerId="ADAL" clId="{F444E3D8-9D68-4B6C-B0BE-9DFEB9A5D3F5}" dt="2025-07-16T03:33:13.641" v="144" actId="47"/>
        <pc:sldMkLst>
          <pc:docMk/>
          <pc:sldMk cId="1193542628" sldId="26551"/>
        </pc:sldMkLst>
      </pc:sldChg>
      <pc:sldChg chg="del">
        <pc:chgData name="Dilara Ozserim" userId="a9018ce7-b14c-498b-927d-2970901ec373" providerId="ADAL" clId="{F444E3D8-9D68-4B6C-B0BE-9DFEB9A5D3F5}" dt="2025-07-16T03:31:43.007" v="126" actId="47"/>
        <pc:sldMkLst>
          <pc:docMk/>
          <pc:sldMk cId="454460600" sldId="26552"/>
        </pc:sldMkLst>
      </pc:sldChg>
      <pc:sldChg chg="del">
        <pc:chgData name="Dilara Ozserim" userId="a9018ce7-b14c-498b-927d-2970901ec373" providerId="ADAL" clId="{F444E3D8-9D68-4B6C-B0BE-9DFEB9A5D3F5}" dt="2025-07-16T03:33:13.641" v="144" actId="47"/>
        <pc:sldMkLst>
          <pc:docMk/>
          <pc:sldMk cId="3658119184" sldId="26553"/>
        </pc:sldMkLst>
      </pc:sldChg>
      <pc:sldChg chg="del">
        <pc:chgData name="Dilara Ozserim" userId="a9018ce7-b14c-498b-927d-2970901ec373" providerId="ADAL" clId="{F444E3D8-9D68-4B6C-B0BE-9DFEB9A5D3F5}" dt="2025-07-16T03:33:13.641" v="144" actId="47"/>
        <pc:sldMkLst>
          <pc:docMk/>
          <pc:sldMk cId="3816612417" sldId="26554"/>
        </pc:sldMkLst>
      </pc:sldChg>
      <pc:sldChg chg="del">
        <pc:chgData name="Dilara Ozserim" userId="a9018ce7-b14c-498b-927d-2970901ec373" providerId="ADAL" clId="{F444E3D8-9D68-4B6C-B0BE-9DFEB9A5D3F5}" dt="2025-07-16T03:33:13.641" v="144" actId="47"/>
        <pc:sldMkLst>
          <pc:docMk/>
          <pc:sldMk cId="861669093" sldId="26555"/>
        </pc:sldMkLst>
      </pc:sldChg>
      <pc:sldChg chg="del">
        <pc:chgData name="Dilara Ozserim" userId="a9018ce7-b14c-498b-927d-2970901ec373" providerId="ADAL" clId="{F444E3D8-9D68-4B6C-B0BE-9DFEB9A5D3F5}" dt="2025-07-16T03:33:13.641" v="144" actId="47"/>
        <pc:sldMkLst>
          <pc:docMk/>
          <pc:sldMk cId="2999847748" sldId="26556"/>
        </pc:sldMkLst>
      </pc:sldChg>
      <pc:sldChg chg="del">
        <pc:chgData name="Dilara Ozserim" userId="a9018ce7-b14c-498b-927d-2970901ec373" providerId="ADAL" clId="{F444E3D8-9D68-4B6C-B0BE-9DFEB9A5D3F5}" dt="2025-07-16T03:33:13.641" v="144" actId="47"/>
        <pc:sldMkLst>
          <pc:docMk/>
          <pc:sldMk cId="2687234270" sldId="26557"/>
        </pc:sldMkLst>
      </pc:sldChg>
      <pc:sldChg chg="del">
        <pc:chgData name="Dilara Ozserim" userId="a9018ce7-b14c-498b-927d-2970901ec373" providerId="ADAL" clId="{F444E3D8-9D68-4B6C-B0BE-9DFEB9A5D3F5}" dt="2025-07-16T03:33:13.641" v="144" actId="47"/>
        <pc:sldMkLst>
          <pc:docMk/>
          <pc:sldMk cId="620133146" sldId="26558"/>
        </pc:sldMkLst>
      </pc:sldChg>
      <pc:sldChg chg="del">
        <pc:chgData name="Dilara Ozserim" userId="a9018ce7-b14c-498b-927d-2970901ec373" providerId="ADAL" clId="{F444E3D8-9D68-4B6C-B0BE-9DFEB9A5D3F5}" dt="2025-07-16T03:33:13.641" v="144" actId="47"/>
        <pc:sldMkLst>
          <pc:docMk/>
          <pc:sldMk cId="711672731" sldId="26559"/>
        </pc:sldMkLst>
      </pc:sldChg>
      <pc:sldChg chg="del">
        <pc:chgData name="Dilara Ozserim" userId="a9018ce7-b14c-498b-927d-2970901ec373" providerId="ADAL" clId="{F444E3D8-9D68-4B6C-B0BE-9DFEB9A5D3F5}" dt="2025-07-16T03:33:13.641" v="144" actId="47"/>
        <pc:sldMkLst>
          <pc:docMk/>
          <pc:sldMk cId="4165450754" sldId="26560"/>
        </pc:sldMkLst>
      </pc:sldChg>
      <pc:sldChg chg="del">
        <pc:chgData name="Dilara Ozserim" userId="a9018ce7-b14c-498b-927d-2970901ec373" providerId="ADAL" clId="{F444E3D8-9D68-4B6C-B0BE-9DFEB9A5D3F5}" dt="2025-07-16T03:33:13.641" v="144" actId="47"/>
        <pc:sldMkLst>
          <pc:docMk/>
          <pc:sldMk cId="2454632483" sldId="26561"/>
        </pc:sldMkLst>
      </pc:sldChg>
      <pc:sldChg chg="del">
        <pc:chgData name="Dilara Ozserim" userId="a9018ce7-b14c-498b-927d-2970901ec373" providerId="ADAL" clId="{F444E3D8-9D68-4B6C-B0BE-9DFEB9A5D3F5}" dt="2025-07-16T03:33:13.641" v="144" actId="47"/>
        <pc:sldMkLst>
          <pc:docMk/>
          <pc:sldMk cId="718966259" sldId="26563"/>
        </pc:sldMkLst>
      </pc:sldChg>
      <pc:sldChg chg="del">
        <pc:chgData name="Dilara Ozserim" userId="a9018ce7-b14c-498b-927d-2970901ec373" providerId="ADAL" clId="{F444E3D8-9D68-4B6C-B0BE-9DFEB9A5D3F5}" dt="2025-07-16T03:33:13.641" v="144" actId="47"/>
        <pc:sldMkLst>
          <pc:docMk/>
          <pc:sldMk cId="3715327495" sldId="26564"/>
        </pc:sldMkLst>
      </pc:sldChg>
      <pc:sldChg chg="del">
        <pc:chgData name="Dilara Ozserim" userId="a9018ce7-b14c-498b-927d-2970901ec373" providerId="ADAL" clId="{F444E3D8-9D68-4B6C-B0BE-9DFEB9A5D3F5}" dt="2025-07-16T03:33:13.641" v="144" actId="47"/>
        <pc:sldMkLst>
          <pc:docMk/>
          <pc:sldMk cId="3148344722" sldId="26565"/>
        </pc:sldMkLst>
      </pc:sldChg>
      <pc:sldChg chg="modSp mod modCm">
        <pc:chgData name="Dilara Ozserim" userId="a9018ce7-b14c-498b-927d-2970901ec373" providerId="ADAL" clId="{F444E3D8-9D68-4B6C-B0BE-9DFEB9A5D3F5}" dt="2025-07-18T02:53:31.010" v="192" actId="6549"/>
        <pc:sldMkLst>
          <pc:docMk/>
          <pc:sldMk cId="332335293" sldId="26566"/>
        </pc:sldMkLst>
        <pc:extLst>
          <p:ext xmlns:p="http://schemas.openxmlformats.org/presentationml/2006/main" uri="{D6D511B9-2390-475A-947B-AFAB55BFBCF1}">
            <pc226:cmChg xmlns:pc226="http://schemas.microsoft.com/office/powerpoint/2022/06/main/command" chg="mod">
              <pc226:chgData name="Dilara Ozserim" userId="a9018ce7-b14c-498b-927d-2970901ec373" providerId="ADAL" clId="{F444E3D8-9D68-4B6C-B0BE-9DFEB9A5D3F5}" dt="2025-07-18T02:53:31.010" v="192" actId="6549"/>
              <pc2:cmMkLst xmlns:pc2="http://schemas.microsoft.com/office/powerpoint/2019/9/main/command">
                <pc:docMk/>
                <pc:sldMk cId="332335293" sldId="26566"/>
                <pc2:cmMk id="{48949A93-4430-4100-9699-1C632223DFCC}"/>
              </pc2:cmMkLst>
            </pc226:cmChg>
          </p:ext>
        </pc:extLst>
      </pc:sldChg>
      <pc:sldChg chg="del">
        <pc:chgData name="Dilara Ozserim" userId="a9018ce7-b14c-498b-927d-2970901ec373" providerId="ADAL" clId="{F444E3D8-9D68-4B6C-B0BE-9DFEB9A5D3F5}" dt="2025-07-16T03:31:10.353" v="109" actId="47"/>
        <pc:sldMkLst>
          <pc:docMk/>
          <pc:sldMk cId="2641830815" sldId="26571"/>
        </pc:sldMkLst>
      </pc:sldChg>
      <pc:sldChg chg="del">
        <pc:chgData name="Dilara Ozserim" userId="a9018ce7-b14c-498b-927d-2970901ec373" providerId="ADAL" clId="{F444E3D8-9D68-4B6C-B0BE-9DFEB9A5D3F5}" dt="2025-07-16T03:31:11.060" v="110" actId="47"/>
        <pc:sldMkLst>
          <pc:docMk/>
          <pc:sldMk cId="3505334343" sldId="26572"/>
        </pc:sldMkLst>
      </pc:sldChg>
      <pc:sldChg chg="del">
        <pc:chgData name="Dilara Ozserim" userId="a9018ce7-b14c-498b-927d-2970901ec373" providerId="ADAL" clId="{F444E3D8-9D68-4B6C-B0BE-9DFEB9A5D3F5}" dt="2025-07-16T03:31:43.007" v="126" actId="47"/>
        <pc:sldMkLst>
          <pc:docMk/>
          <pc:sldMk cId="3313033567" sldId="26574"/>
        </pc:sldMkLst>
      </pc:sldChg>
      <pc:sldChg chg="del">
        <pc:chgData name="Dilara Ozserim" userId="a9018ce7-b14c-498b-927d-2970901ec373" providerId="ADAL" clId="{F444E3D8-9D68-4B6C-B0BE-9DFEB9A5D3F5}" dt="2025-07-16T03:31:43.007" v="126" actId="47"/>
        <pc:sldMkLst>
          <pc:docMk/>
          <pc:sldMk cId="3503179954" sldId="26575"/>
        </pc:sldMkLst>
      </pc:sldChg>
      <pc:sldChg chg="del">
        <pc:chgData name="Dilara Ozserim" userId="a9018ce7-b14c-498b-927d-2970901ec373" providerId="ADAL" clId="{F444E3D8-9D68-4B6C-B0BE-9DFEB9A5D3F5}" dt="2025-07-16T03:33:13.641" v="144" actId="47"/>
        <pc:sldMkLst>
          <pc:docMk/>
          <pc:sldMk cId="241346628" sldId="26577"/>
        </pc:sldMkLst>
      </pc:sldChg>
      <pc:sldChg chg="del">
        <pc:chgData name="Dilara Ozserim" userId="a9018ce7-b14c-498b-927d-2970901ec373" providerId="ADAL" clId="{F444E3D8-9D68-4B6C-B0BE-9DFEB9A5D3F5}" dt="2025-07-16T03:33:13.641" v="144" actId="47"/>
        <pc:sldMkLst>
          <pc:docMk/>
          <pc:sldMk cId="474836010" sldId="26578"/>
        </pc:sldMkLst>
      </pc:sldChg>
      <pc:sldChg chg="modSp mod">
        <pc:chgData name="Dilara Ozserim" userId="a9018ce7-b14c-498b-927d-2970901ec373" providerId="ADAL" clId="{F444E3D8-9D68-4B6C-B0BE-9DFEB9A5D3F5}" dt="2025-07-16T03:32:31.449" v="143" actId="113"/>
        <pc:sldMkLst>
          <pc:docMk/>
          <pc:sldMk cId="4059697599" sldId="26580"/>
        </pc:sldMkLst>
      </pc:sldChg>
      <pc:sldChg chg="del">
        <pc:chgData name="Dilara Ozserim" userId="a9018ce7-b14c-498b-927d-2970901ec373" providerId="ADAL" clId="{F444E3D8-9D68-4B6C-B0BE-9DFEB9A5D3F5}" dt="2025-07-16T03:31:11.593" v="111" actId="47"/>
        <pc:sldMkLst>
          <pc:docMk/>
          <pc:sldMk cId="2803127111" sldId="26581"/>
        </pc:sldMkLst>
      </pc:sldChg>
      <pc:sldChg chg="del">
        <pc:chgData name="Dilara Ozserim" userId="a9018ce7-b14c-498b-927d-2970901ec373" providerId="ADAL" clId="{F444E3D8-9D68-4B6C-B0BE-9DFEB9A5D3F5}" dt="2025-07-16T03:31:13.953" v="112" actId="47"/>
        <pc:sldMkLst>
          <pc:docMk/>
          <pc:sldMk cId="3539050764" sldId="26582"/>
        </pc:sldMkLst>
      </pc:sldChg>
      <pc:sldChg chg="del">
        <pc:chgData name="Dilara Ozserim" userId="a9018ce7-b14c-498b-927d-2970901ec373" providerId="ADAL" clId="{F444E3D8-9D68-4B6C-B0BE-9DFEB9A5D3F5}" dt="2025-07-16T03:31:20.921" v="120" actId="47"/>
        <pc:sldMkLst>
          <pc:docMk/>
          <pc:sldMk cId="1122473051" sldId="26583"/>
        </pc:sldMkLst>
      </pc:sldChg>
      <pc:sldChg chg="del">
        <pc:chgData name="Dilara Ozserim" userId="a9018ce7-b14c-498b-927d-2970901ec373" providerId="ADAL" clId="{F444E3D8-9D68-4B6C-B0BE-9DFEB9A5D3F5}" dt="2025-07-16T03:31:43.007" v="126" actId="47"/>
        <pc:sldMkLst>
          <pc:docMk/>
          <pc:sldMk cId="703523207" sldId="26584"/>
        </pc:sldMkLst>
      </pc:sldChg>
      <pc:sldChg chg="del">
        <pc:chgData name="Dilara Ozserim" userId="a9018ce7-b14c-498b-927d-2970901ec373" providerId="ADAL" clId="{F444E3D8-9D68-4B6C-B0BE-9DFEB9A5D3F5}" dt="2025-07-16T03:33:13.641" v="144" actId="47"/>
        <pc:sldMkLst>
          <pc:docMk/>
          <pc:sldMk cId="2496488158" sldId="26587"/>
        </pc:sldMkLst>
      </pc:sldChg>
      <pc:sldChg chg="del">
        <pc:chgData name="Dilara Ozserim" userId="a9018ce7-b14c-498b-927d-2970901ec373" providerId="ADAL" clId="{F444E3D8-9D68-4B6C-B0BE-9DFEB9A5D3F5}" dt="2025-07-16T03:30:41.272" v="106" actId="47"/>
        <pc:sldMkLst>
          <pc:docMk/>
          <pc:sldMk cId="4065360937" sldId="26588"/>
        </pc:sldMkLst>
      </pc:sldChg>
      <pc:sldChg chg="modSp mod">
        <pc:chgData name="Dilara Ozserim" userId="a9018ce7-b14c-498b-927d-2970901ec373" providerId="ADAL" clId="{F444E3D8-9D68-4B6C-B0BE-9DFEB9A5D3F5}" dt="2025-07-16T03:34:32.369" v="149" actId="20577"/>
        <pc:sldMkLst>
          <pc:docMk/>
          <pc:sldMk cId="1241029945" sldId="26590"/>
        </pc:sldMkLst>
        <pc:spChg chg="mod">
          <ac:chgData name="Dilara Ozserim" userId="a9018ce7-b14c-498b-927d-2970901ec373" providerId="ADAL" clId="{F444E3D8-9D68-4B6C-B0BE-9DFEB9A5D3F5}" dt="2025-07-16T03:34:32.369" v="149" actId="20577"/>
          <ac:spMkLst>
            <pc:docMk/>
            <pc:sldMk cId="1241029945" sldId="26590"/>
            <ac:spMk id="4" creationId="{8A0586DD-2D24-9DBE-3213-5F4164685C4B}"/>
          </ac:spMkLst>
        </pc:spChg>
      </pc:sldChg>
      <pc:sldChg chg="del">
        <pc:chgData name="Dilara Ozserim" userId="a9018ce7-b14c-498b-927d-2970901ec373" providerId="ADAL" clId="{F444E3D8-9D68-4B6C-B0BE-9DFEB9A5D3F5}" dt="2025-07-16T03:31:43.007" v="126" actId="47"/>
        <pc:sldMkLst>
          <pc:docMk/>
          <pc:sldMk cId="65158339" sldId="26592"/>
        </pc:sldMkLst>
      </pc:sldChg>
      <pc:sldChg chg="del">
        <pc:chgData name="Dilara Ozserim" userId="a9018ce7-b14c-498b-927d-2970901ec373" providerId="ADAL" clId="{F444E3D8-9D68-4B6C-B0BE-9DFEB9A5D3F5}" dt="2025-07-16T03:31:43.007" v="126" actId="47"/>
        <pc:sldMkLst>
          <pc:docMk/>
          <pc:sldMk cId="3137034154" sldId="26593"/>
        </pc:sldMkLst>
      </pc:sldChg>
      <pc:sldMasterChg chg="delSldLayout">
        <pc:chgData name="Dilara Ozserim" userId="a9018ce7-b14c-498b-927d-2970901ec373" providerId="ADAL" clId="{F444E3D8-9D68-4B6C-B0BE-9DFEB9A5D3F5}" dt="2025-07-16T03:33:13.641" v="144" actId="47"/>
        <pc:sldMasterMkLst>
          <pc:docMk/>
          <pc:sldMasterMk cId="4123316428" sldId="2147483660"/>
        </pc:sldMasterMkLst>
        <pc:sldLayoutChg chg="del">
          <pc:chgData name="Dilara Ozserim" userId="a9018ce7-b14c-498b-927d-2970901ec373" providerId="ADAL" clId="{F444E3D8-9D68-4B6C-B0BE-9DFEB9A5D3F5}" dt="2025-07-16T03:33:13.641" v="144" actId="47"/>
          <pc:sldLayoutMkLst>
            <pc:docMk/>
            <pc:sldMasterMk cId="4123316428" sldId="2147483660"/>
            <pc:sldLayoutMk cId="4138056736" sldId="2147483754"/>
          </pc:sldLayoutMkLst>
        </pc:sldLayoutChg>
      </pc:sldMasterChg>
    </pc:docChg>
  </pc:docChgLst>
  <pc:docChgLst>
    <pc:chgData name="Chloe Sheehan" userId="S::chloe.nicol12@det.nsw.edu.au::bb699023-8008-4f87-83a4-7dc694ddcb8f" providerId="AD" clId="Web-{DC06DDE4-8D1A-D597-8A38-F78CB46BC50D}"/>
    <pc:docChg chg="modSld">
      <pc:chgData name="Chloe Sheehan" userId="S::chloe.nicol12@det.nsw.edu.au::bb699023-8008-4f87-83a4-7dc694ddcb8f" providerId="AD" clId="Web-{DC06DDE4-8D1A-D597-8A38-F78CB46BC50D}" dt="2025-05-14T01:37:20.645" v="0"/>
      <pc:docMkLst>
        <pc:docMk/>
      </pc:docMkLst>
      <pc:sldChg chg="addSp delSp modSp">
        <pc:chgData name="Chloe Sheehan" userId="S::chloe.nicol12@det.nsw.edu.au::bb699023-8008-4f87-83a4-7dc694ddcb8f" providerId="AD" clId="Web-{DC06DDE4-8D1A-D597-8A38-F78CB46BC50D}" dt="2025-05-14T01:37:20.645" v="0"/>
        <pc:sldMkLst>
          <pc:docMk/>
          <pc:sldMk cId="3977060110" sldId="26381"/>
        </pc:sldMkLst>
      </pc:sldChg>
    </pc:docChg>
  </pc:docChgLst>
  <pc:docChgLst>
    <pc:chgData name="Kyra Rose" userId="e07a1653-7d96-4136-a464-a8f8d6b7e062" providerId="ADAL" clId="{FB588EC2-7008-40FD-9F52-D6D7B1507B6E}"/>
    <pc:docChg chg="undo custSel addSld modSld sldOrd modSection">
      <pc:chgData name="Kyra Rose" userId="e07a1653-7d96-4136-a464-a8f8d6b7e062" providerId="ADAL" clId="{FB588EC2-7008-40FD-9F52-D6D7B1507B6E}" dt="2025-06-13T05:22:34.306" v="1030" actId="6549"/>
      <pc:docMkLst>
        <pc:docMk/>
      </pc:docMkLst>
      <pc:sldChg chg="modSp mod modCm">
        <pc:chgData name="Kyra Rose" userId="e07a1653-7d96-4136-a464-a8f8d6b7e062" providerId="ADAL" clId="{FB588EC2-7008-40FD-9F52-D6D7B1507B6E}" dt="2025-06-10T03:19:43.334" v="856" actId="20577"/>
        <pc:sldMkLst>
          <pc:docMk/>
          <pc:sldMk cId="3977060110" sldId="26381"/>
        </pc:sldMkLst>
        <pc:extLst>
          <p:ext xmlns:p="http://schemas.openxmlformats.org/presentationml/2006/main" uri="{D6D511B9-2390-475A-947B-AFAB55BFBCF1}">
            <pc226:cmChg xmlns:pc226="http://schemas.microsoft.com/office/powerpoint/2022/06/main/command" chg="mod">
              <pc226:chgData name="Kyra Rose" userId="e07a1653-7d96-4136-a464-a8f8d6b7e062" providerId="ADAL" clId="{FB588EC2-7008-40FD-9F52-D6D7B1507B6E}" dt="2025-06-10T03:19:43.334" v="856" actId="20577"/>
              <pc2:cmMkLst xmlns:pc2="http://schemas.microsoft.com/office/powerpoint/2019/9/main/command">
                <pc:docMk/>
                <pc:sldMk cId="3977060110" sldId="26381"/>
                <pc2:cmMk id="{CF583649-508E-460F-AD81-468663D81D92}"/>
              </pc2:cmMkLst>
            </pc226:cmChg>
          </p:ext>
        </pc:extLst>
      </pc:sldChg>
      <pc:sldChg chg="modNotesTx">
        <pc:chgData name="Kyra Rose" userId="e07a1653-7d96-4136-a464-a8f8d6b7e062" providerId="ADAL" clId="{FB588EC2-7008-40FD-9F52-D6D7B1507B6E}" dt="2025-06-10T01:22:31.943" v="676" actId="113"/>
        <pc:sldMkLst>
          <pc:docMk/>
          <pc:sldMk cId="423457312" sldId="26398"/>
        </pc:sldMkLst>
      </pc:sldChg>
      <pc:sldChg chg="modNotesTx">
        <pc:chgData name="Kyra Rose" userId="e07a1653-7d96-4136-a464-a8f8d6b7e062" providerId="ADAL" clId="{FB588EC2-7008-40FD-9F52-D6D7B1507B6E}" dt="2025-06-10T01:22:34.841" v="677" actId="20577"/>
        <pc:sldMkLst>
          <pc:docMk/>
          <pc:sldMk cId="2874876558" sldId="26401"/>
        </pc:sldMkLst>
      </pc:sldChg>
      <pc:sldChg chg="modNotesTx">
        <pc:chgData name="Kyra Rose" userId="e07a1653-7d96-4136-a464-a8f8d6b7e062" providerId="ADAL" clId="{FB588EC2-7008-40FD-9F52-D6D7B1507B6E}" dt="2025-06-10T01:22:54.345" v="678" actId="20577"/>
        <pc:sldMkLst>
          <pc:docMk/>
          <pc:sldMk cId="2235550841" sldId="26402"/>
        </pc:sldMkLst>
      </pc:sldChg>
      <pc:sldChg chg="modNotesTx">
        <pc:chgData name="Kyra Rose" userId="e07a1653-7d96-4136-a464-a8f8d6b7e062" providerId="ADAL" clId="{FB588EC2-7008-40FD-9F52-D6D7B1507B6E}" dt="2025-06-10T01:22:58.435" v="679" actId="20577"/>
        <pc:sldMkLst>
          <pc:docMk/>
          <pc:sldMk cId="476991363" sldId="26403"/>
        </pc:sldMkLst>
      </pc:sldChg>
      <pc:sldChg chg="modNotesTx">
        <pc:chgData name="Kyra Rose" userId="e07a1653-7d96-4136-a464-a8f8d6b7e062" providerId="ADAL" clId="{FB588EC2-7008-40FD-9F52-D6D7B1507B6E}" dt="2025-06-10T01:23:20.763" v="695" actId="20577"/>
        <pc:sldMkLst>
          <pc:docMk/>
          <pc:sldMk cId="3454428748" sldId="26404"/>
        </pc:sldMkLst>
      </pc:sldChg>
      <pc:sldChg chg="modNotesTx">
        <pc:chgData name="Kyra Rose" userId="e07a1653-7d96-4136-a464-a8f8d6b7e062" providerId="ADAL" clId="{FB588EC2-7008-40FD-9F52-D6D7B1507B6E}" dt="2025-06-10T01:23:47.115" v="703" actId="6549"/>
        <pc:sldMkLst>
          <pc:docMk/>
          <pc:sldMk cId="1067037346" sldId="26405"/>
        </pc:sldMkLst>
      </pc:sldChg>
      <pc:sldChg chg="modNotesTx">
        <pc:chgData name="Kyra Rose" userId="e07a1653-7d96-4136-a464-a8f8d6b7e062" providerId="ADAL" clId="{FB588EC2-7008-40FD-9F52-D6D7B1507B6E}" dt="2025-06-10T01:23:58.399" v="705" actId="6549"/>
        <pc:sldMkLst>
          <pc:docMk/>
          <pc:sldMk cId="420056423" sldId="26406"/>
        </pc:sldMkLst>
      </pc:sldChg>
      <pc:sldChg chg="modNotesTx">
        <pc:chgData name="Kyra Rose" userId="e07a1653-7d96-4136-a464-a8f8d6b7e062" providerId="ADAL" clId="{FB588EC2-7008-40FD-9F52-D6D7B1507B6E}" dt="2025-06-10T01:24:31.920" v="706" actId="6549"/>
        <pc:sldMkLst>
          <pc:docMk/>
          <pc:sldMk cId="2399912787" sldId="26418"/>
        </pc:sldMkLst>
      </pc:sldChg>
      <pc:sldChg chg="modNotesTx">
        <pc:chgData name="Kyra Rose" userId="e07a1653-7d96-4136-a464-a8f8d6b7e062" providerId="ADAL" clId="{FB588EC2-7008-40FD-9F52-D6D7B1507B6E}" dt="2025-06-10T01:27:42.328" v="736" actId="255"/>
        <pc:sldMkLst>
          <pc:docMk/>
          <pc:sldMk cId="4011908783" sldId="26441"/>
        </pc:sldMkLst>
      </pc:sldChg>
      <pc:sldChg chg="modSp mod modNotesTx">
        <pc:chgData name="Kyra Rose" userId="e07a1653-7d96-4136-a464-a8f8d6b7e062" providerId="ADAL" clId="{FB588EC2-7008-40FD-9F52-D6D7B1507B6E}" dt="2025-06-10T01:27:21.268" v="734" actId="255"/>
        <pc:sldMkLst>
          <pc:docMk/>
          <pc:sldMk cId="1144809841" sldId="26442"/>
        </pc:sldMkLst>
      </pc:sldChg>
      <pc:sldChg chg="modSp mod">
        <pc:chgData name="Kyra Rose" userId="e07a1653-7d96-4136-a464-a8f8d6b7e062" providerId="ADAL" clId="{FB588EC2-7008-40FD-9F52-D6D7B1507B6E}" dt="2025-06-13T04:38:38.222" v="876" actId="20577"/>
        <pc:sldMkLst>
          <pc:docMk/>
          <pc:sldMk cId="2212264922" sldId="26505"/>
        </pc:sldMkLst>
      </pc:sldChg>
      <pc:sldChg chg="modNotesTx">
        <pc:chgData name="Kyra Rose" userId="e07a1653-7d96-4136-a464-a8f8d6b7e062" providerId="ADAL" clId="{FB588EC2-7008-40FD-9F52-D6D7B1507B6E}" dt="2025-06-10T01:11:15.130" v="510" actId="20577"/>
        <pc:sldMkLst>
          <pc:docMk/>
          <pc:sldMk cId="1041699653" sldId="26513"/>
        </pc:sldMkLst>
      </pc:sldChg>
      <pc:sldChg chg="modNotesTx">
        <pc:chgData name="Kyra Rose" userId="e07a1653-7d96-4136-a464-a8f8d6b7e062" providerId="ADAL" clId="{FB588EC2-7008-40FD-9F52-D6D7B1507B6E}" dt="2025-06-10T01:17:36.569" v="640" actId="20577"/>
        <pc:sldMkLst>
          <pc:docMk/>
          <pc:sldMk cId="3975988561" sldId="26515"/>
        </pc:sldMkLst>
      </pc:sldChg>
      <pc:sldChg chg="modSp mod">
        <pc:chgData name="Kyra Rose" userId="e07a1653-7d96-4136-a464-a8f8d6b7e062" providerId="ADAL" clId="{FB588EC2-7008-40FD-9F52-D6D7B1507B6E}" dt="2025-06-13T05:20:51.514" v="1029" actId="20577"/>
        <pc:sldMkLst>
          <pc:docMk/>
          <pc:sldMk cId="2835608746" sldId="26518"/>
        </pc:sldMkLst>
      </pc:sldChg>
      <pc:sldChg chg="modSp mod ord">
        <pc:chgData name="Kyra Rose" userId="e07a1653-7d96-4136-a464-a8f8d6b7e062" providerId="ADAL" clId="{FB588EC2-7008-40FD-9F52-D6D7B1507B6E}" dt="2025-06-13T05:09:42.186" v="995" actId="20577"/>
        <pc:sldMkLst>
          <pc:docMk/>
          <pc:sldMk cId="422420877" sldId="26529"/>
        </pc:sldMkLst>
      </pc:sldChg>
      <pc:sldChg chg="modSp mod">
        <pc:chgData name="Kyra Rose" userId="e07a1653-7d96-4136-a464-a8f8d6b7e062" providerId="ADAL" clId="{FB588EC2-7008-40FD-9F52-D6D7B1507B6E}" dt="2025-06-13T05:13:02.763" v="1011" actId="20577"/>
        <pc:sldMkLst>
          <pc:docMk/>
          <pc:sldMk cId="1876147506" sldId="26530"/>
        </pc:sldMkLst>
      </pc:sldChg>
      <pc:sldChg chg="modSp mod modCm">
        <pc:chgData name="Kyra Rose" userId="e07a1653-7d96-4136-a464-a8f8d6b7e062" providerId="ADAL" clId="{FB588EC2-7008-40FD-9F52-D6D7B1507B6E}" dt="2025-06-10T01:15:12.580" v="586" actId="6549"/>
        <pc:sldMkLst>
          <pc:docMk/>
          <pc:sldMk cId="1629315119" sldId="26532"/>
        </pc:sldMkLst>
        <pc:extLst>
          <p:ext xmlns:p="http://schemas.openxmlformats.org/presentationml/2006/main" uri="{D6D511B9-2390-475A-947B-AFAB55BFBCF1}">
            <pc226:cmChg xmlns:pc226="http://schemas.microsoft.com/office/powerpoint/2022/06/main/command" chg="mod">
              <pc226:chgData name="Kyra Rose" userId="e07a1653-7d96-4136-a464-a8f8d6b7e062" providerId="ADAL" clId="{FB588EC2-7008-40FD-9F52-D6D7B1507B6E}" dt="2025-06-10T01:15:12.580" v="586" actId="6549"/>
              <pc2:cmMkLst xmlns:pc2="http://schemas.microsoft.com/office/powerpoint/2019/9/main/command">
                <pc:docMk/>
                <pc:sldMk cId="1629315119" sldId="26532"/>
                <pc2:cmMk id="{0D4278FF-EAAD-44FE-A82C-AF1293C37C14}"/>
              </pc2:cmMkLst>
            </pc226:cmChg>
          </p:ext>
        </pc:extLst>
      </pc:sldChg>
      <pc:sldChg chg="modSp mod modNotesTx">
        <pc:chgData name="Kyra Rose" userId="e07a1653-7d96-4136-a464-a8f8d6b7e062" providerId="ADAL" clId="{FB588EC2-7008-40FD-9F52-D6D7B1507B6E}" dt="2025-06-10T01:18:01.840" v="644" actId="115"/>
        <pc:sldMkLst>
          <pc:docMk/>
          <pc:sldMk cId="3973335809" sldId="26534"/>
        </pc:sldMkLst>
      </pc:sldChg>
      <pc:sldChg chg="modNotesTx">
        <pc:chgData name="Kyra Rose" userId="e07a1653-7d96-4136-a464-a8f8d6b7e062" providerId="ADAL" clId="{FB588EC2-7008-40FD-9F52-D6D7B1507B6E}" dt="2025-06-10T01:16:38.853" v="590" actId="20577"/>
        <pc:sldMkLst>
          <pc:docMk/>
          <pc:sldMk cId="1132759170" sldId="26535"/>
        </pc:sldMkLst>
      </pc:sldChg>
      <pc:sldChg chg="modNotesTx">
        <pc:chgData name="Kyra Rose" userId="e07a1653-7d96-4136-a464-a8f8d6b7e062" providerId="ADAL" clId="{FB588EC2-7008-40FD-9F52-D6D7B1507B6E}" dt="2025-06-10T01:16:54.566" v="594" actId="20577"/>
        <pc:sldMkLst>
          <pc:docMk/>
          <pc:sldMk cId="2925910740" sldId="26536"/>
        </pc:sldMkLst>
      </pc:sldChg>
      <pc:sldChg chg="modNotesTx">
        <pc:chgData name="Kyra Rose" userId="e07a1653-7d96-4136-a464-a8f8d6b7e062" providerId="ADAL" clId="{FB588EC2-7008-40FD-9F52-D6D7B1507B6E}" dt="2025-06-10T01:17:01.828" v="598" actId="20577"/>
        <pc:sldMkLst>
          <pc:docMk/>
          <pc:sldMk cId="2810699122" sldId="26537"/>
        </pc:sldMkLst>
      </pc:sldChg>
      <pc:sldChg chg="modSp mod modNotesTx">
        <pc:chgData name="Kyra Rose" userId="e07a1653-7d96-4136-a464-a8f8d6b7e062" providerId="ADAL" clId="{FB588EC2-7008-40FD-9F52-D6D7B1507B6E}" dt="2025-06-10T01:19:13.705" v="651" actId="20577"/>
        <pc:sldMkLst>
          <pc:docMk/>
          <pc:sldMk cId="2126731475" sldId="26538"/>
        </pc:sldMkLst>
      </pc:sldChg>
      <pc:sldChg chg="modSp mod modNotesTx">
        <pc:chgData name="Kyra Rose" userId="e07a1653-7d96-4136-a464-a8f8d6b7e062" providerId="ADAL" clId="{FB588EC2-7008-40FD-9F52-D6D7B1507B6E}" dt="2025-06-10T01:19:22.568" v="653" actId="20577"/>
        <pc:sldMkLst>
          <pc:docMk/>
          <pc:sldMk cId="3068902981" sldId="26539"/>
        </pc:sldMkLst>
      </pc:sldChg>
      <pc:sldChg chg="modNotesTx">
        <pc:chgData name="Kyra Rose" userId="e07a1653-7d96-4136-a464-a8f8d6b7e062" providerId="ADAL" clId="{FB588EC2-7008-40FD-9F52-D6D7B1507B6E}" dt="2025-06-10T01:18:48.061" v="647" actId="20577"/>
        <pc:sldMkLst>
          <pc:docMk/>
          <pc:sldMk cId="1431504287" sldId="26540"/>
        </pc:sldMkLst>
      </pc:sldChg>
      <pc:sldChg chg="modNotesTx">
        <pc:chgData name="Kyra Rose" userId="e07a1653-7d96-4136-a464-a8f8d6b7e062" providerId="ADAL" clId="{FB588EC2-7008-40FD-9F52-D6D7B1507B6E}" dt="2025-06-10T01:18:39.816" v="646" actId="20577"/>
        <pc:sldMkLst>
          <pc:docMk/>
          <pc:sldMk cId="2136211522" sldId="26541"/>
        </pc:sldMkLst>
      </pc:sldChg>
      <pc:sldChg chg="modNotesTx">
        <pc:chgData name="Kyra Rose" userId="e07a1653-7d96-4136-a464-a8f8d6b7e062" providerId="ADAL" clId="{FB588EC2-7008-40FD-9F52-D6D7B1507B6E}" dt="2025-06-10T01:19:30.390" v="654" actId="20577"/>
        <pc:sldMkLst>
          <pc:docMk/>
          <pc:sldMk cId="2125844514" sldId="26545"/>
        </pc:sldMkLst>
      </pc:sldChg>
      <pc:sldChg chg="modSp mod">
        <pc:chgData name="Kyra Rose" userId="e07a1653-7d96-4136-a464-a8f8d6b7e062" providerId="ADAL" clId="{FB588EC2-7008-40FD-9F52-D6D7B1507B6E}" dt="2025-06-10T01:19:56.921" v="658" actId="20577"/>
        <pc:sldMkLst>
          <pc:docMk/>
          <pc:sldMk cId="3748668905" sldId="26547"/>
        </pc:sldMkLst>
      </pc:sldChg>
      <pc:sldChg chg="modSp mod modNotesTx">
        <pc:chgData name="Kyra Rose" userId="e07a1653-7d96-4136-a464-a8f8d6b7e062" providerId="ADAL" clId="{FB588EC2-7008-40FD-9F52-D6D7B1507B6E}" dt="2025-06-10T01:28:16.768" v="739"/>
        <pc:sldMkLst>
          <pc:docMk/>
          <pc:sldMk cId="1408672908" sldId="26550"/>
        </pc:sldMkLst>
      </pc:sldChg>
      <pc:sldChg chg="modSp mod">
        <pc:chgData name="Kyra Rose" userId="e07a1653-7d96-4136-a464-a8f8d6b7e062" providerId="ADAL" clId="{FB588EC2-7008-40FD-9F52-D6D7B1507B6E}" dt="2025-06-10T01:28:20.294" v="740"/>
        <pc:sldMkLst>
          <pc:docMk/>
          <pc:sldMk cId="1193542628" sldId="26551"/>
        </pc:sldMkLst>
      </pc:sldChg>
      <pc:sldChg chg="modSp mod modNotesTx">
        <pc:chgData name="Kyra Rose" userId="e07a1653-7d96-4136-a464-a8f8d6b7e062" providerId="ADAL" clId="{FB588EC2-7008-40FD-9F52-D6D7B1507B6E}" dt="2025-06-10T01:32:32.814" v="789" actId="255"/>
        <pc:sldMkLst>
          <pc:docMk/>
          <pc:sldMk cId="3658119184" sldId="26553"/>
        </pc:sldMkLst>
      </pc:sldChg>
      <pc:sldChg chg="modSp mod modNotesTx">
        <pc:chgData name="Kyra Rose" userId="e07a1653-7d96-4136-a464-a8f8d6b7e062" providerId="ADAL" clId="{FB588EC2-7008-40FD-9F52-D6D7B1507B6E}" dt="2025-06-10T01:31:20.471" v="761" actId="20577"/>
        <pc:sldMkLst>
          <pc:docMk/>
          <pc:sldMk cId="3816612417" sldId="26554"/>
        </pc:sldMkLst>
      </pc:sldChg>
      <pc:sldChg chg="modSp mod modNotesTx">
        <pc:chgData name="Kyra Rose" userId="e07a1653-7d96-4136-a464-a8f8d6b7e062" providerId="ADAL" clId="{FB588EC2-7008-40FD-9F52-D6D7B1507B6E}" dt="2025-06-10T01:29:13.287" v="748" actId="255"/>
        <pc:sldMkLst>
          <pc:docMk/>
          <pc:sldMk cId="861669093" sldId="26555"/>
        </pc:sldMkLst>
      </pc:sldChg>
      <pc:sldChg chg="modSp mod modNotesTx">
        <pc:chgData name="Kyra Rose" userId="e07a1653-7d96-4136-a464-a8f8d6b7e062" providerId="ADAL" clId="{FB588EC2-7008-40FD-9F52-D6D7B1507B6E}" dt="2025-06-10T01:29:00.761" v="746" actId="2711"/>
        <pc:sldMkLst>
          <pc:docMk/>
          <pc:sldMk cId="2999847748" sldId="26556"/>
        </pc:sldMkLst>
      </pc:sldChg>
      <pc:sldChg chg="modSp mod">
        <pc:chgData name="Kyra Rose" userId="e07a1653-7d96-4136-a464-a8f8d6b7e062" providerId="ADAL" clId="{FB588EC2-7008-40FD-9F52-D6D7B1507B6E}" dt="2025-06-10T01:24:58.664" v="710" actId="20577"/>
        <pc:sldMkLst>
          <pc:docMk/>
          <pc:sldMk cId="2687234270" sldId="26557"/>
        </pc:sldMkLst>
      </pc:sldChg>
      <pc:sldChg chg="modSp mod modNotesTx">
        <pc:chgData name="Kyra Rose" userId="e07a1653-7d96-4136-a464-a8f8d6b7e062" providerId="ADAL" clId="{FB588EC2-7008-40FD-9F52-D6D7B1507B6E}" dt="2025-06-10T01:25:39.267" v="720" actId="20577"/>
        <pc:sldMkLst>
          <pc:docMk/>
          <pc:sldMk cId="620133146" sldId="26558"/>
        </pc:sldMkLst>
      </pc:sldChg>
      <pc:sldChg chg="modSp mod">
        <pc:chgData name="Kyra Rose" userId="e07a1653-7d96-4136-a464-a8f8d6b7e062" providerId="ADAL" clId="{FB588EC2-7008-40FD-9F52-D6D7B1507B6E}" dt="2025-06-10T01:26:36.981" v="726" actId="20577"/>
        <pc:sldMkLst>
          <pc:docMk/>
          <pc:sldMk cId="2454632483" sldId="26561"/>
        </pc:sldMkLst>
      </pc:sldChg>
      <pc:sldChg chg="modNotesTx">
        <pc:chgData name="Kyra Rose" userId="e07a1653-7d96-4136-a464-a8f8d6b7e062" providerId="ADAL" clId="{FB588EC2-7008-40FD-9F52-D6D7B1507B6E}" dt="2025-06-10T01:26:03.443" v="723" actId="20577"/>
        <pc:sldMkLst>
          <pc:docMk/>
          <pc:sldMk cId="3148344722" sldId="26565"/>
        </pc:sldMkLst>
      </pc:sldChg>
      <pc:sldChg chg="modSp mod modNotesTx">
        <pc:chgData name="Kyra Rose" userId="e07a1653-7d96-4136-a464-a8f8d6b7e062" providerId="ADAL" clId="{FB588EC2-7008-40FD-9F52-D6D7B1507B6E}" dt="2025-06-10T01:20:51.096" v="667" actId="20577"/>
        <pc:sldMkLst>
          <pc:docMk/>
          <pc:sldMk cId="332335293" sldId="26566"/>
        </pc:sldMkLst>
      </pc:sldChg>
      <pc:sldChg chg="modNotesTx">
        <pc:chgData name="Kyra Rose" userId="e07a1653-7d96-4136-a464-a8f8d6b7e062" providerId="ADAL" clId="{FB588EC2-7008-40FD-9F52-D6D7B1507B6E}" dt="2025-06-10T01:21:13.197" v="668" actId="20577"/>
        <pc:sldMkLst>
          <pc:docMk/>
          <pc:sldMk cId="3822005518" sldId="26567"/>
        </pc:sldMkLst>
      </pc:sldChg>
      <pc:sldChg chg="modNotesTx">
        <pc:chgData name="Kyra Rose" userId="e07a1653-7d96-4136-a464-a8f8d6b7e062" providerId="ADAL" clId="{FB588EC2-7008-40FD-9F52-D6D7B1507B6E}" dt="2025-06-10T01:21:20.044" v="669" actId="20577"/>
        <pc:sldMkLst>
          <pc:docMk/>
          <pc:sldMk cId="2542137506" sldId="26568"/>
        </pc:sldMkLst>
      </pc:sldChg>
      <pc:sldChg chg="modNotesTx">
        <pc:chgData name="Kyra Rose" userId="e07a1653-7d96-4136-a464-a8f8d6b7e062" providerId="ADAL" clId="{FB588EC2-7008-40FD-9F52-D6D7B1507B6E}" dt="2025-06-10T01:20:40.627" v="662" actId="20577"/>
        <pc:sldMkLst>
          <pc:docMk/>
          <pc:sldMk cId="629162604" sldId="26569"/>
        </pc:sldMkLst>
      </pc:sldChg>
      <pc:sldChg chg="modNotesTx">
        <pc:chgData name="Kyra Rose" userId="e07a1653-7d96-4136-a464-a8f8d6b7e062" providerId="ADAL" clId="{FB588EC2-7008-40FD-9F52-D6D7B1507B6E}" dt="2025-06-10T01:20:21.976" v="659" actId="20577"/>
        <pc:sldMkLst>
          <pc:docMk/>
          <pc:sldMk cId="3313033567" sldId="26574"/>
        </pc:sldMkLst>
      </pc:sldChg>
      <pc:sldChg chg="modNotesTx">
        <pc:chgData name="Kyra Rose" userId="e07a1653-7d96-4136-a464-a8f8d6b7e062" providerId="ADAL" clId="{FB588EC2-7008-40FD-9F52-D6D7B1507B6E}" dt="2025-06-10T01:20:29.203" v="660" actId="20577"/>
        <pc:sldMkLst>
          <pc:docMk/>
          <pc:sldMk cId="3503179954" sldId="26575"/>
        </pc:sldMkLst>
      </pc:sldChg>
      <pc:sldChg chg="modNotesTx">
        <pc:chgData name="Kyra Rose" userId="e07a1653-7d96-4136-a464-a8f8d6b7e062" providerId="ADAL" clId="{FB588EC2-7008-40FD-9F52-D6D7B1507B6E}" dt="2025-06-10T01:21:57.986" v="673" actId="20577"/>
        <pc:sldMkLst>
          <pc:docMk/>
          <pc:sldMk cId="2779959483" sldId="26576"/>
        </pc:sldMkLst>
      </pc:sldChg>
      <pc:sldChg chg="modSp mod">
        <pc:chgData name="Kyra Rose" userId="e07a1653-7d96-4136-a464-a8f8d6b7e062" providerId="ADAL" clId="{FB588EC2-7008-40FD-9F52-D6D7B1507B6E}" dt="2025-06-10T01:26:23.526" v="725" actId="20577"/>
        <pc:sldMkLst>
          <pc:docMk/>
          <pc:sldMk cId="241346628" sldId="26577"/>
        </pc:sldMkLst>
      </pc:sldChg>
      <pc:sldChg chg="modNotesTx">
        <pc:chgData name="Kyra Rose" userId="e07a1653-7d96-4136-a464-a8f8d6b7e062" providerId="ADAL" clId="{FB588EC2-7008-40FD-9F52-D6D7B1507B6E}" dt="2025-06-10T01:24:42.167" v="707" actId="20577"/>
        <pc:sldMkLst>
          <pc:docMk/>
          <pc:sldMk cId="1331741044" sldId="26579"/>
        </pc:sldMkLst>
      </pc:sldChg>
      <pc:sldChg chg="modNotesTx">
        <pc:chgData name="Kyra Rose" userId="e07a1653-7d96-4136-a464-a8f8d6b7e062" providerId="ADAL" clId="{FB588EC2-7008-40FD-9F52-D6D7B1507B6E}" dt="2025-06-10T01:21:51.473" v="672" actId="255"/>
        <pc:sldMkLst>
          <pc:docMk/>
          <pc:sldMk cId="4059697599" sldId="26580"/>
        </pc:sldMkLst>
      </pc:sldChg>
      <pc:sldChg chg="modSp mod">
        <pc:chgData name="Kyra Rose" userId="e07a1653-7d96-4136-a464-a8f8d6b7e062" providerId="ADAL" clId="{FB588EC2-7008-40FD-9F52-D6D7B1507B6E}" dt="2025-06-10T01:13:54.962" v="574" actId="11"/>
        <pc:sldMkLst>
          <pc:docMk/>
          <pc:sldMk cId="2803127111" sldId="26581"/>
        </pc:sldMkLst>
      </pc:sldChg>
      <pc:sldChg chg="modNotesTx">
        <pc:chgData name="Kyra Rose" userId="e07a1653-7d96-4136-a464-a8f8d6b7e062" providerId="ADAL" clId="{FB588EC2-7008-40FD-9F52-D6D7B1507B6E}" dt="2025-06-10T01:14:29.167" v="580" actId="255"/>
        <pc:sldMkLst>
          <pc:docMk/>
          <pc:sldMk cId="3539050764" sldId="26582"/>
        </pc:sldMkLst>
      </pc:sldChg>
      <pc:sldChg chg="modNotesTx">
        <pc:chgData name="Kyra Rose" userId="e07a1653-7d96-4136-a464-a8f8d6b7e062" providerId="ADAL" clId="{FB588EC2-7008-40FD-9F52-D6D7B1507B6E}" dt="2025-06-10T01:17:30.813" v="639" actId="20577"/>
        <pc:sldMkLst>
          <pc:docMk/>
          <pc:sldMk cId="1122473051" sldId="26583"/>
        </pc:sldMkLst>
      </pc:sldChg>
      <pc:sldChg chg="modNotesTx">
        <pc:chgData name="Kyra Rose" userId="e07a1653-7d96-4136-a464-a8f8d6b7e062" providerId="ADAL" clId="{FB588EC2-7008-40FD-9F52-D6D7B1507B6E}" dt="2025-06-10T01:20:34.344" v="661" actId="20577"/>
        <pc:sldMkLst>
          <pc:docMk/>
          <pc:sldMk cId="3561462109" sldId="26585"/>
        </pc:sldMkLst>
      </pc:sldChg>
      <pc:sldChg chg="modNotesTx">
        <pc:chgData name="Kyra Rose" userId="e07a1653-7d96-4136-a464-a8f8d6b7e062" providerId="ADAL" clId="{FB588EC2-7008-40FD-9F52-D6D7B1507B6E}" dt="2025-06-10T01:22:18.113" v="674" actId="20577"/>
        <pc:sldMkLst>
          <pc:docMk/>
          <pc:sldMk cId="215005981" sldId="26586"/>
        </pc:sldMkLst>
      </pc:sldChg>
      <pc:sldChg chg="modNotesTx">
        <pc:chgData name="Kyra Rose" userId="e07a1653-7d96-4136-a464-a8f8d6b7e062" providerId="ADAL" clId="{FB588EC2-7008-40FD-9F52-D6D7B1507B6E}" dt="2025-06-10T01:26:11.502" v="724" actId="20577"/>
        <pc:sldMkLst>
          <pc:docMk/>
          <pc:sldMk cId="2496488158" sldId="26587"/>
        </pc:sldMkLst>
      </pc:sldChg>
      <pc:sldChg chg="addSp modSp mod">
        <pc:chgData name="Kyra Rose" userId="e07a1653-7d96-4136-a464-a8f8d6b7e062" providerId="ADAL" clId="{FB588EC2-7008-40FD-9F52-D6D7B1507B6E}" dt="2025-06-10T00:28:14.354" v="508" actId="1076"/>
        <pc:sldMkLst>
          <pc:docMk/>
          <pc:sldMk cId="4065360937" sldId="26588"/>
        </pc:sldMkLst>
      </pc:sldChg>
      <pc:sldChg chg="modSp add mod">
        <pc:chgData name="Kyra Rose" userId="e07a1653-7d96-4136-a464-a8f8d6b7e062" providerId="ADAL" clId="{FB588EC2-7008-40FD-9F52-D6D7B1507B6E}" dt="2025-06-13T05:22:34.306" v="1030" actId="6549"/>
        <pc:sldMkLst>
          <pc:docMk/>
          <pc:sldMk cId="1241029945" sldId="26590"/>
        </pc:sldMkLst>
      </pc:sldChg>
    </pc:docChg>
  </pc:docChgLst>
  <pc:docChgLst>
    <pc:chgData name="Dilara Ozserim" userId="a9018ce7-b14c-498b-927d-2970901ec373" providerId="ADAL" clId="{1170FD49-EE64-460C-8E14-ECB8940E5BEB}"/>
    <pc:docChg chg="custSel modSld">
      <pc:chgData name="Dilara Ozserim" userId="a9018ce7-b14c-498b-927d-2970901ec373" providerId="ADAL" clId="{1170FD49-EE64-460C-8E14-ECB8940E5BEB}" dt="2025-07-15T04:41:00.707" v="36" actId="13926"/>
      <pc:docMkLst>
        <pc:docMk/>
      </pc:docMkLst>
      <pc:sldChg chg="addSp delSp modSp mod">
        <pc:chgData name="Dilara Ozserim" userId="a9018ce7-b14c-498b-927d-2970901ec373" providerId="ADAL" clId="{1170FD49-EE64-460C-8E14-ECB8940E5BEB}" dt="2025-07-10T22:59:28.746" v="35" actId="478"/>
        <pc:sldMkLst>
          <pc:docMk/>
          <pc:sldMk cId="2212264922" sldId="26505"/>
        </pc:sldMkLst>
        <pc:spChg chg="mod">
          <ac:chgData name="Dilara Ozserim" userId="a9018ce7-b14c-498b-927d-2970901ec373" providerId="ADAL" clId="{1170FD49-EE64-460C-8E14-ECB8940E5BEB}" dt="2025-07-10T22:59:25.302" v="33" actId="20577"/>
          <ac:spMkLst>
            <pc:docMk/>
            <pc:sldMk cId="2212264922" sldId="26505"/>
            <ac:spMk id="10" creationId="{CA5E7E5A-B4C4-F5B9-98E5-6C838D018316}"/>
          </ac:spMkLst>
        </pc:spChg>
        <pc:spChg chg="mod">
          <ac:chgData name="Dilara Ozserim" userId="a9018ce7-b14c-498b-927d-2970901ec373" providerId="ADAL" clId="{1170FD49-EE64-460C-8E14-ECB8940E5BEB}" dt="2025-07-10T22:59:10.388" v="6" actId="20577"/>
          <ac:spMkLst>
            <pc:docMk/>
            <pc:sldMk cId="2212264922" sldId="26505"/>
            <ac:spMk id="11" creationId="{3D12AD43-6748-1D46-1B69-DCBF45A45856}"/>
          </ac:spMkLst>
        </pc:spChg>
      </pc:sldChg>
      <pc:sldChg chg="modSp mod">
        <pc:chgData name="Dilara Ozserim" userId="a9018ce7-b14c-498b-927d-2970901ec373" providerId="ADAL" clId="{1170FD49-EE64-460C-8E14-ECB8940E5BEB}" dt="2025-07-15T04:41:00.707" v="36" actId="13926"/>
        <pc:sldMkLst>
          <pc:docMk/>
          <pc:sldMk cId="1876147506" sldId="26530"/>
        </pc:sldMkLst>
      </pc:sldChg>
    </pc:docChg>
  </pc:docChgLst>
  <pc:docChgLst>
    <pc:chgData name="Dilara Ozserim" userId="a9018ce7-b14c-498b-927d-2970901ec373" providerId="ADAL" clId="{D469B72E-6336-49B1-88DA-4253DD6A8EAC}"/>
    <pc:docChg chg="custSel modSld">
      <pc:chgData name="Dilara Ozserim" userId="a9018ce7-b14c-498b-927d-2970901ec373" providerId="ADAL" clId="{D469B72E-6336-49B1-88DA-4253DD6A8EAC}" dt="2025-07-01T05:15:31.822" v="131" actId="20577"/>
      <pc:docMkLst>
        <pc:docMk/>
      </pc:docMkLst>
      <pc:sldChg chg="modNotesTx">
        <pc:chgData name="Dilara Ozserim" userId="a9018ce7-b14c-498b-927d-2970901ec373" providerId="ADAL" clId="{D469B72E-6336-49B1-88DA-4253DD6A8EAC}" dt="2025-07-01T05:15:31.822" v="131" actId="20577"/>
        <pc:sldMkLst>
          <pc:docMk/>
          <pc:sldMk cId="2212264922" sldId="26505"/>
        </pc:sldMkLst>
      </pc:sldChg>
      <pc:sldChg chg="modNotesTx">
        <pc:chgData name="Dilara Ozserim" userId="a9018ce7-b14c-498b-927d-2970901ec373" providerId="ADAL" clId="{D469B72E-6336-49B1-88DA-4253DD6A8EAC}" dt="2025-07-01T04:57:51.408" v="53" actId="20577"/>
        <pc:sldMkLst>
          <pc:docMk/>
          <pc:sldMk cId="1132759170" sldId="26535"/>
        </pc:sldMkLst>
      </pc:sldChg>
      <pc:sldChg chg="modNotesTx">
        <pc:chgData name="Dilara Ozserim" userId="a9018ce7-b14c-498b-927d-2970901ec373" providerId="ADAL" clId="{D469B72E-6336-49B1-88DA-4253DD6A8EAC}" dt="2025-07-01T04:57:58.590" v="56" actId="20577"/>
        <pc:sldMkLst>
          <pc:docMk/>
          <pc:sldMk cId="2925910740" sldId="26536"/>
        </pc:sldMkLst>
      </pc:sldChg>
      <pc:sldChg chg="modNotesTx">
        <pc:chgData name="Dilara Ozserim" userId="a9018ce7-b14c-498b-927d-2970901ec373" providerId="ADAL" clId="{D469B72E-6336-49B1-88DA-4253DD6A8EAC}" dt="2025-07-01T04:58:13.776" v="62" actId="20577"/>
        <pc:sldMkLst>
          <pc:docMk/>
          <pc:sldMk cId="2810699122" sldId="26537"/>
        </pc:sldMkLst>
      </pc:sldChg>
    </pc:docChg>
  </pc:docChgLst>
  <pc:docChgLst>
    <pc:chgData name="Chloe Sheehan" userId="bb699023-8008-4f87-83a4-7dc694ddcb8f" providerId="ADAL" clId="{76F081F5-6E92-4D02-B0F8-712534235AE5}"/>
    <pc:docChg chg="undo redo custSel addSld delSld modSld sldOrd addSection delSection modSection">
      <pc:chgData name="Chloe Sheehan" userId="bb699023-8008-4f87-83a4-7dc694ddcb8f" providerId="ADAL" clId="{76F081F5-6E92-4D02-B0F8-712534235AE5}" dt="2025-05-15T02:44:45.613" v="10876" actId="18676"/>
      <pc:docMkLst>
        <pc:docMk/>
      </pc:docMkLst>
      <pc:sldChg chg="del">
        <pc:chgData name="Chloe Sheehan" userId="bb699023-8008-4f87-83a4-7dc694ddcb8f" providerId="ADAL" clId="{76F081F5-6E92-4D02-B0F8-712534235AE5}" dt="2025-05-15T02:32:20.058" v="10826" actId="47"/>
        <pc:sldMkLst>
          <pc:docMk/>
          <pc:sldMk cId="3180838536" sldId="257"/>
        </pc:sldMkLst>
      </pc:sldChg>
      <pc:sldChg chg="del">
        <pc:chgData name="Chloe Sheehan" userId="bb699023-8008-4f87-83a4-7dc694ddcb8f" providerId="ADAL" clId="{76F081F5-6E92-4D02-B0F8-712534235AE5}" dt="2025-05-15T02:32:20.058" v="10826" actId="47"/>
        <pc:sldMkLst>
          <pc:docMk/>
          <pc:sldMk cId="2420321202" sldId="258"/>
        </pc:sldMkLst>
      </pc:sldChg>
      <pc:sldChg chg="del">
        <pc:chgData name="Chloe Sheehan" userId="bb699023-8008-4f87-83a4-7dc694ddcb8f" providerId="ADAL" clId="{76F081F5-6E92-4D02-B0F8-712534235AE5}" dt="2025-05-15T02:32:20.058" v="10826" actId="47"/>
        <pc:sldMkLst>
          <pc:docMk/>
          <pc:sldMk cId="1692681572" sldId="260"/>
        </pc:sldMkLst>
      </pc:sldChg>
      <pc:sldChg chg="del">
        <pc:chgData name="Chloe Sheehan" userId="bb699023-8008-4f87-83a4-7dc694ddcb8f" providerId="ADAL" clId="{76F081F5-6E92-4D02-B0F8-712534235AE5}" dt="2025-05-15T02:32:20.058" v="10826" actId="47"/>
        <pc:sldMkLst>
          <pc:docMk/>
          <pc:sldMk cId="1241657028" sldId="263"/>
        </pc:sldMkLst>
      </pc:sldChg>
      <pc:sldChg chg="del">
        <pc:chgData name="Chloe Sheehan" userId="bb699023-8008-4f87-83a4-7dc694ddcb8f" providerId="ADAL" clId="{76F081F5-6E92-4D02-B0F8-712534235AE5}" dt="2025-05-15T02:32:20.058" v="10826" actId="47"/>
        <pc:sldMkLst>
          <pc:docMk/>
          <pc:sldMk cId="3317078366" sldId="264"/>
        </pc:sldMkLst>
      </pc:sldChg>
      <pc:sldChg chg="del">
        <pc:chgData name="Chloe Sheehan" userId="bb699023-8008-4f87-83a4-7dc694ddcb8f" providerId="ADAL" clId="{76F081F5-6E92-4D02-B0F8-712534235AE5}" dt="2025-05-15T02:32:20.058" v="10826" actId="47"/>
        <pc:sldMkLst>
          <pc:docMk/>
          <pc:sldMk cId="3218114721" sldId="266"/>
        </pc:sldMkLst>
      </pc:sldChg>
      <pc:sldChg chg="del">
        <pc:chgData name="Chloe Sheehan" userId="bb699023-8008-4f87-83a4-7dc694ddcb8f" providerId="ADAL" clId="{76F081F5-6E92-4D02-B0F8-712534235AE5}" dt="2025-05-15T02:32:20.058" v="10826" actId="47"/>
        <pc:sldMkLst>
          <pc:docMk/>
          <pc:sldMk cId="2799207117" sldId="267"/>
        </pc:sldMkLst>
      </pc:sldChg>
      <pc:sldChg chg="del">
        <pc:chgData name="Chloe Sheehan" userId="bb699023-8008-4f87-83a4-7dc694ddcb8f" providerId="ADAL" clId="{76F081F5-6E92-4D02-B0F8-712534235AE5}" dt="2025-05-15T02:32:20.058" v="10826" actId="47"/>
        <pc:sldMkLst>
          <pc:docMk/>
          <pc:sldMk cId="806301308" sldId="268"/>
        </pc:sldMkLst>
      </pc:sldChg>
      <pc:sldChg chg="del">
        <pc:chgData name="Chloe Sheehan" userId="bb699023-8008-4f87-83a4-7dc694ddcb8f" providerId="ADAL" clId="{76F081F5-6E92-4D02-B0F8-712534235AE5}" dt="2025-05-15T02:32:20.058" v="10826" actId="47"/>
        <pc:sldMkLst>
          <pc:docMk/>
          <pc:sldMk cId="2481631140" sldId="269"/>
        </pc:sldMkLst>
      </pc:sldChg>
      <pc:sldChg chg="del">
        <pc:chgData name="Chloe Sheehan" userId="bb699023-8008-4f87-83a4-7dc694ddcb8f" providerId="ADAL" clId="{76F081F5-6E92-4D02-B0F8-712534235AE5}" dt="2025-05-15T02:32:20.058" v="10826" actId="47"/>
        <pc:sldMkLst>
          <pc:docMk/>
          <pc:sldMk cId="3646775475" sldId="270"/>
        </pc:sldMkLst>
      </pc:sldChg>
      <pc:sldChg chg="del">
        <pc:chgData name="Chloe Sheehan" userId="bb699023-8008-4f87-83a4-7dc694ddcb8f" providerId="ADAL" clId="{76F081F5-6E92-4D02-B0F8-712534235AE5}" dt="2025-05-15T02:32:20.058" v="10826" actId="47"/>
        <pc:sldMkLst>
          <pc:docMk/>
          <pc:sldMk cId="2028193910" sldId="271"/>
        </pc:sldMkLst>
      </pc:sldChg>
      <pc:sldChg chg="del">
        <pc:chgData name="Chloe Sheehan" userId="bb699023-8008-4f87-83a4-7dc694ddcb8f" providerId="ADAL" clId="{76F081F5-6E92-4D02-B0F8-712534235AE5}" dt="2025-05-15T02:32:20.058" v="10826" actId="47"/>
        <pc:sldMkLst>
          <pc:docMk/>
          <pc:sldMk cId="1677632659" sldId="272"/>
        </pc:sldMkLst>
      </pc:sldChg>
      <pc:sldChg chg="del">
        <pc:chgData name="Chloe Sheehan" userId="bb699023-8008-4f87-83a4-7dc694ddcb8f" providerId="ADAL" clId="{76F081F5-6E92-4D02-B0F8-712534235AE5}" dt="2025-05-15T02:32:20.058" v="10826" actId="47"/>
        <pc:sldMkLst>
          <pc:docMk/>
          <pc:sldMk cId="1951945634" sldId="273"/>
        </pc:sldMkLst>
      </pc:sldChg>
      <pc:sldChg chg="del">
        <pc:chgData name="Chloe Sheehan" userId="bb699023-8008-4f87-83a4-7dc694ddcb8f" providerId="ADAL" clId="{76F081F5-6E92-4D02-B0F8-712534235AE5}" dt="2025-05-15T02:32:20.058" v="10826" actId="47"/>
        <pc:sldMkLst>
          <pc:docMk/>
          <pc:sldMk cId="1417763962" sldId="274"/>
        </pc:sldMkLst>
      </pc:sldChg>
      <pc:sldChg chg="del">
        <pc:chgData name="Chloe Sheehan" userId="bb699023-8008-4f87-83a4-7dc694ddcb8f" providerId="ADAL" clId="{76F081F5-6E92-4D02-B0F8-712534235AE5}" dt="2025-05-15T02:32:20.058" v="10826" actId="47"/>
        <pc:sldMkLst>
          <pc:docMk/>
          <pc:sldMk cId="3645715573" sldId="275"/>
        </pc:sldMkLst>
      </pc:sldChg>
      <pc:sldChg chg="del">
        <pc:chgData name="Chloe Sheehan" userId="bb699023-8008-4f87-83a4-7dc694ddcb8f" providerId="ADAL" clId="{76F081F5-6E92-4D02-B0F8-712534235AE5}" dt="2025-05-15T02:32:20.058" v="10826" actId="47"/>
        <pc:sldMkLst>
          <pc:docMk/>
          <pc:sldMk cId="3873870143" sldId="276"/>
        </pc:sldMkLst>
      </pc:sldChg>
      <pc:sldChg chg="del">
        <pc:chgData name="Chloe Sheehan" userId="bb699023-8008-4f87-83a4-7dc694ddcb8f" providerId="ADAL" clId="{76F081F5-6E92-4D02-B0F8-712534235AE5}" dt="2025-05-15T02:32:20.058" v="10826" actId="47"/>
        <pc:sldMkLst>
          <pc:docMk/>
          <pc:sldMk cId="4220636816" sldId="277"/>
        </pc:sldMkLst>
      </pc:sldChg>
      <pc:sldChg chg="del">
        <pc:chgData name="Chloe Sheehan" userId="bb699023-8008-4f87-83a4-7dc694ddcb8f" providerId="ADAL" clId="{76F081F5-6E92-4D02-B0F8-712534235AE5}" dt="2025-05-15T02:32:20.058" v="10826" actId="47"/>
        <pc:sldMkLst>
          <pc:docMk/>
          <pc:sldMk cId="1878073473" sldId="278"/>
        </pc:sldMkLst>
      </pc:sldChg>
      <pc:sldChg chg="del">
        <pc:chgData name="Chloe Sheehan" userId="bb699023-8008-4f87-83a4-7dc694ddcb8f" providerId="ADAL" clId="{76F081F5-6E92-4D02-B0F8-712534235AE5}" dt="2025-05-15T02:32:20.058" v="10826" actId="47"/>
        <pc:sldMkLst>
          <pc:docMk/>
          <pc:sldMk cId="3214317109" sldId="279"/>
        </pc:sldMkLst>
      </pc:sldChg>
      <pc:sldChg chg="del">
        <pc:chgData name="Chloe Sheehan" userId="bb699023-8008-4f87-83a4-7dc694ddcb8f" providerId="ADAL" clId="{76F081F5-6E92-4D02-B0F8-712534235AE5}" dt="2025-05-15T02:32:20.058" v="10826" actId="47"/>
        <pc:sldMkLst>
          <pc:docMk/>
          <pc:sldMk cId="792225261" sldId="280"/>
        </pc:sldMkLst>
      </pc:sldChg>
      <pc:sldChg chg="del">
        <pc:chgData name="Chloe Sheehan" userId="bb699023-8008-4f87-83a4-7dc694ddcb8f" providerId="ADAL" clId="{76F081F5-6E92-4D02-B0F8-712534235AE5}" dt="2025-05-15T02:32:20.058" v="10826" actId="47"/>
        <pc:sldMkLst>
          <pc:docMk/>
          <pc:sldMk cId="3792642404" sldId="281"/>
        </pc:sldMkLst>
      </pc:sldChg>
      <pc:sldChg chg="del">
        <pc:chgData name="Chloe Sheehan" userId="bb699023-8008-4f87-83a4-7dc694ddcb8f" providerId="ADAL" clId="{76F081F5-6E92-4D02-B0F8-712534235AE5}" dt="2025-05-15T02:32:20.058" v="10826" actId="47"/>
        <pc:sldMkLst>
          <pc:docMk/>
          <pc:sldMk cId="1296103201" sldId="283"/>
        </pc:sldMkLst>
      </pc:sldChg>
      <pc:sldChg chg="del">
        <pc:chgData name="Chloe Sheehan" userId="bb699023-8008-4f87-83a4-7dc694ddcb8f" providerId="ADAL" clId="{76F081F5-6E92-4D02-B0F8-712534235AE5}" dt="2025-05-15T02:32:20.058" v="10826" actId="47"/>
        <pc:sldMkLst>
          <pc:docMk/>
          <pc:sldMk cId="3501596117" sldId="284"/>
        </pc:sldMkLst>
      </pc:sldChg>
      <pc:sldChg chg="del">
        <pc:chgData name="Chloe Sheehan" userId="bb699023-8008-4f87-83a4-7dc694ddcb8f" providerId="ADAL" clId="{76F081F5-6E92-4D02-B0F8-712534235AE5}" dt="2025-05-15T02:32:20.058" v="10826" actId="47"/>
        <pc:sldMkLst>
          <pc:docMk/>
          <pc:sldMk cId="1475786491" sldId="285"/>
        </pc:sldMkLst>
      </pc:sldChg>
      <pc:sldChg chg="del">
        <pc:chgData name="Chloe Sheehan" userId="bb699023-8008-4f87-83a4-7dc694ddcb8f" providerId="ADAL" clId="{76F081F5-6E92-4D02-B0F8-712534235AE5}" dt="2025-05-15T02:32:20.058" v="10826" actId="47"/>
        <pc:sldMkLst>
          <pc:docMk/>
          <pc:sldMk cId="982319601" sldId="286"/>
        </pc:sldMkLst>
      </pc:sldChg>
      <pc:sldChg chg="del">
        <pc:chgData name="Chloe Sheehan" userId="bb699023-8008-4f87-83a4-7dc694ddcb8f" providerId="ADAL" clId="{76F081F5-6E92-4D02-B0F8-712534235AE5}" dt="2025-05-15T02:32:20.058" v="10826" actId="47"/>
        <pc:sldMkLst>
          <pc:docMk/>
          <pc:sldMk cId="3731626687" sldId="287"/>
        </pc:sldMkLst>
      </pc:sldChg>
      <pc:sldChg chg="del">
        <pc:chgData name="Chloe Sheehan" userId="bb699023-8008-4f87-83a4-7dc694ddcb8f" providerId="ADAL" clId="{76F081F5-6E92-4D02-B0F8-712534235AE5}" dt="2025-05-15T02:32:20.058" v="10826" actId="47"/>
        <pc:sldMkLst>
          <pc:docMk/>
          <pc:sldMk cId="3626166551" sldId="288"/>
        </pc:sldMkLst>
      </pc:sldChg>
      <pc:sldChg chg="del">
        <pc:chgData name="Chloe Sheehan" userId="bb699023-8008-4f87-83a4-7dc694ddcb8f" providerId="ADAL" clId="{76F081F5-6E92-4D02-B0F8-712534235AE5}" dt="2025-05-15T02:32:20.058" v="10826" actId="47"/>
        <pc:sldMkLst>
          <pc:docMk/>
          <pc:sldMk cId="2031742732" sldId="289"/>
        </pc:sldMkLst>
      </pc:sldChg>
      <pc:sldChg chg="del">
        <pc:chgData name="Chloe Sheehan" userId="bb699023-8008-4f87-83a4-7dc694ddcb8f" providerId="ADAL" clId="{76F081F5-6E92-4D02-B0F8-712534235AE5}" dt="2025-05-15T02:32:20.058" v="10826" actId="47"/>
        <pc:sldMkLst>
          <pc:docMk/>
          <pc:sldMk cId="817509734" sldId="292"/>
        </pc:sldMkLst>
      </pc:sldChg>
      <pc:sldChg chg="del">
        <pc:chgData name="Chloe Sheehan" userId="bb699023-8008-4f87-83a4-7dc694ddcb8f" providerId="ADAL" clId="{76F081F5-6E92-4D02-B0F8-712534235AE5}" dt="2025-05-15T02:32:20.058" v="10826" actId="47"/>
        <pc:sldMkLst>
          <pc:docMk/>
          <pc:sldMk cId="441577644" sldId="293"/>
        </pc:sldMkLst>
      </pc:sldChg>
      <pc:sldChg chg="del">
        <pc:chgData name="Chloe Sheehan" userId="bb699023-8008-4f87-83a4-7dc694ddcb8f" providerId="ADAL" clId="{76F081F5-6E92-4D02-B0F8-712534235AE5}" dt="2025-05-15T02:32:20.058" v="10826" actId="47"/>
        <pc:sldMkLst>
          <pc:docMk/>
          <pc:sldMk cId="1557447588" sldId="304"/>
        </pc:sldMkLst>
      </pc:sldChg>
      <pc:sldChg chg="del">
        <pc:chgData name="Chloe Sheehan" userId="bb699023-8008-4f87-83a4-7dc694ddcb8f" providerId="ADAL" clId="{76F081F5-6E92-4D02-B0F8-712534235AE5}" dt="2025-05-15T02:32:20.058" v="10826" actId="47"/>
        <pc:sldMkLst>
          <pc:docMk/>
          <pc:sldMk cId="2848071399" sldId="305"/>
        </pc:sldMkLst>
      </pc:sldChg>
      <pc:sldChg chg="del">
        <pc:chgData name="Chloe Sheehan" userId="bb699023-8008-4f87-83a4-7dc694ddcb8f" providerId="ADAL" clId="{76F081F5-6E92-4D02-B0F8-712534235AE5}" dt="2025-05-15T02:32:20.058" v="10826" actId="47"/>
        <pc:sldMkLst>
          <pc:docMk/>
          <pc:sldMk cId="3565690116" sldId="306"/>
        </pc:sldMkLst>
      </pc:sldChg>
      <pc:sldChg chg="del">
        <pc:chgData name="Chloe Sheehan" userId="bb699023-8008-4f87-83a4-7dc694ddcb8f" providerId="ADAL" clId="{76F081F5-6E92-4D02-B0F8-712534235AE5}" dt="2025-05-15T02:32:20.058" v="10826" actId="47"/>
        <pc:sldMkLst>
          <pc:docMk/>
          <pc:sldMk cId="4111068508" sldId="307"/>
        </pc:sldMkLst>
      </pc:sldChg>
      <pc:sldChg chg="del">
        <pc:chgData name="Chloe Sheehan" userId="bb699023-8008-4f87-83a4-7dc694ddcb8f" providerId="ADAL" clId="{76F081F5-6E92-4D02-B0F8-712534235AE5}" dt="2025-05-15T02:32:20.058" v="10826" actId="47"/>
        <pc:sldMkLst>
          <pc:docMk/>
          <pc:sldMk cId="178252363" sldId="308"/>
        </pc:sldMkLst>
      </pc:sldChg>
      <pc:sldChg chg="del">
        <pc:chgData name="Chloe Sheehan" userId="bb699023-8008-4f87-83a4-7dc694ddcb8f" providerId="ADAL" clId="{76F081F5-6E92-4D02-B0F8-712534235AE5}" dt="2025-05-15T02:32:20.058" v="10826" actId="47"/>
        <pc:sldMkLst>
          <pc:docMk/>
          <pc:sldMk cId="2534286002" sldId="309"/>
        </pc:sldMkLst>
      </pc:sldChg>
      <pc:sldChg chg="del">
        <pc:chgData name="Chloe Sheehan" userId="bb699023-8008-4f87-83a4-7dc694ddcb8f" providerId="ADAL" clId="{76F081F5-6E92-4D02-B0F8-712534235AE5}" dt="2025-05-15T02:32:20.058" v="10826" actId="47"/>
        <pc:sldMkLst>
          <pc:docMk/>
          <pc:sldMk cId="3410442386" sldId="350"/>
        </pc:sldMkLst>
      </pc:sldChg>
      <pc:sldChg chg="del">
        <pc:chgData name="Chloe Sheehan" userId="bb699023-8008-4f87-83a4-7dc694ddcb8f" providerId="ADAL" clId="{76F081F5-6E92-4D02-B0F8-712534235AE5}" dt="2025-05-15T02:32:20.058" v="10826" actId="47"/>
        <pc:sldMkLst>
          <pc:docMk/>
          <pc:sldMk cId="3057755832" sldId="354"/>
        </pc:sldMkLst>
      </pc:sldChg>
      <pc:sldChg chg="del">
        <pc:chgData name="Chloe Sheehan" userId="bb699023-8008-4f87-83a4-7dc694ddcb8f" providerId="ADAL" clId="{76F081F5-6E92-4D02-B0F8-712534235AE5}" dt="2025-05-15T02:32:20.058" v="10826" actId="47"/>
        <pc:sldMkLst>
          <pc:docMk/>
          <pc:sldMk cId="3235713175" sldId="355"/>
        </pc:sldMkLst>
      </pc:sldChg>
      <pc:sldChg chg="del">
        <pc:chgData name="Chloe Sheehan" userId="bb699023-8008-4f87-83a4-7dc694ddcb8f" providerId="ADAL" clId="{76F081F5-6E92-4D02-B0F8-712534235AE5}" dt="2025-05-15T02:32:20.058" v="10826" actId="47"/>
        <pc:sldMkLst>
          <pc:docMk/>
          <pc:sldMk cId="4254745378" sldId="356"/>
        </pc:sldMkLst>
      </pc:sldChg>
      <pc:sldChg chg="del">
        <pc:chgData name="Chloe Sheehan" userId="bb699023-8008-4f87-83a4-7dc694ddcb8f" providerId="ADAL" clId="{76F081F5-6E92-4D02-B0F8-712534235AE5}" dt="2025-05-15T02:32:20.058" v="10826" actId="47"/>
        <pc:sldMkLst>
          <pc:docMk/>
          <pc:sldMk cId="2729289545" sldId="357"/>
        </pc:sldMkLst>
      </pc:sldChg>
      <pc:sldChg chg="del">
        <pc:chgData name="Chloe Sheehan" userId="bb699023-8008-4f87-83a4-7dc694ddcb8f" providerId="ADAL" clId="{76F081F5-6E92-4D02-B0F8-712534235AE5}" dt="2025-05-15T02:32:20.058" v="10826" actId="47"/>
        <pc:sldMkLst>
          <pc:docMk/>
          <pc:sldMk cId="1063542861" sldId="358"/>
        </pc:sldMkLst>
      </pc:sldChg>
      <pc:sldChg chg="del">
        <pc:chgData name="Chloe Sheehan" userId="bb699023-8008-4f87-83a4-7dc694ddcb8f" providerId="ADAL" clId="{76F081F5-6E92-4D02-B0F8-712534235AE5}" dt="2025-05-15T02:32:20.058" v="10826" actId="47"/>
        <pc:sldMkLst>
          <pc:docMk/>
          <pc:sldMk cId="1611928672" sldId="359"/>
        </pc:sldMkLst>
      </pc:sldChg>
      <pc:sldChg chg="del">
        <pc:chgData name="Chloe Sheehan" userId="bb699023-8008-4f87-83a4-7dc694ddcb8f" providerId="ADAL" clId="{76F081F5-6E92-4D02-B0F8-712534235AE5}" dt="2025-05-15T02:44:45.613" v="10876" actId="18676"/>
        <pc:sldMkLst>
          <pc:docMk/>
          <pc:sldMk cId="3225370885" sldId="363"/>
        </pc:sldMkLst>
      </pc:sldChg>
      <pc:sldChg chg="del">
        <pc:chgData name="Chloe Sheehan" userId="bb699023-8008-4f87-83a4-7dc694ddcb8f" providerId="ADAL" clId="{76F081F5-6E92-4D02-B0F8-712534235AE5}" dt="2025-05-15T02:44:45.613" v="10876" actId="18676"/>
        <pc:sldMkLst>
          <pc:docMk/>
          <pc:sldMk cId="298949728" sldId="364"/>
        </pc:sldMkLst>
      </pc:sldChg>
      <pc:sldChg chg="del">
        <pc:chgData name="Chloe Sheehan" userId="bb699023-8008-4f87-83a4-7dc694ddcb8f" providerId="ADAL" clId="{76F081F5-6E92-4D02-B0F8-712534235AE5}" dt="2025-05-15T02:33:18.991" v="10836" actId="47"/>
        <pc:sldMkLst>
          <pc:docMk/>
          <pc:sldMk cId="2925592299" sldId="26365"/>
        </pc:sldMkLst>
      </pc:sldChg>
      <pc:sldChg chg="del">
        <pc:chgData name="Chloe Sheehan" userId="bb699023-8008-4f87-83a4-7dc694ddcb8f" providerId="ADAL" clId="{76F081F5-6E92-4D02-B0F8-712534235AE5}" dt="2025-05-15T02:44:45.613" v="10876" actId="18676"/>
        <pc:sldMkLst>
          <pc:docMk/>
          <pc:sldMk cId="516776027" sldId="26370"/>
        </pc:sldMkLst>
      </pc:sldChg>
      <pc:sldChg chg="del">
        <pc:chgData name="Chloe Sheehan" userId="bb699023-8008-4f87-83a4-7dc694ddcb8f" providerId="ADAL" clId="{76F081F5-6E92-4D02-B0F8-712534235AE5}" dt="2025-05-15T02:44:45.613" v="10876" actId="18676"/>
        <pc:sldMkLst>
          <pc:docMk/>
          <pc:sldMk cId="3367879373" sldId="26374"/>
        </pc:sldMkLst>
      </pc:sldChg>
      <pc:sldChg chg="del">
        <pc:chgData name="Chloe Sheehan" userId="bb699023-8008-4f87-83a4-7dc694ddcb8f" providerId="ADAL" clId="{76F081F5-6E92-4D02-B0F8-712534235AE5}" dt="2025-05-15T02:33:18.991" v="10836" actId="47"/>
        <pc:sldMkLst>
          <pc:docMk/>
          <pc:sldMk cId="707406146" sldId="26375"/>
        </pc:sldMkLst>
      </pc:sldChg>
      <pc:sldChg chg="del">
        <pc:chgData name="Chloe Sheehan" userId="bb699023-8008-4f87-83a4-7dc694ddcb8f" providerId="ADAL" clId="{76F081F5-6E92-4D02-B0F8-712534235AE5}" dt="2025-05-15T02:44:45.613" v="10876" actId="18676"/>
        <pc:sldMkLst>
          <pc:docMk/>
          <pc:sldMk cId="3767787650" sldId="26376"/>
        </pc:sldMkLst>
      </pc:sldChg>
      <pc:sldChg chg="del">
        <pc:chgData name="Chloe Sheehan" userId="bb699023-8008-4f87-83a4-7dc694ddcb8f" providerId="ADAL" clId="{76F081F5-6E92-4D02-B0F8-712534235AE5}" dt="2025-05-15T02:33:11.400" v="10835" actId="47"/>
        <pc:sldMkLst>
          <pc:docMk/>
          <pc:sldMk cId="765675927" sldId="26378"/>
        </pc:sldMkLst>
      </pc:sldChg>
      <pc:sldChg chg="del">
        <pc:chgData name="Chloe Sheehan" userId="bb699023-8008-4f87-83a4-7dc694ddcb8f" providerId="ADAL" clId="{76F081F5-6E92-4D02-B0F8-712534235AE5}" dt="2025-05-15T02:44:45.613" v="10876" actId="18676"/>
        <pc:sldMkLst>
          <pc:docMk/>
          <pc:sldMk cId="2136623728" sldId="26379"/>
        </pc:sldMkLst>
      </pc:sldChg>
      <pc:sldChg chg="addSp modSp mod modNotesTx">
        <pc:chgData name="Chloe Sheehan" userId="bb699023-8008-4f87-83a4-7dc694ddcb8f" providerId="ADAL" clId="{76F081F5-6E92-4D02-B0F8-712534235AE5}" dt="2025-05-14T02:06:12.459" v="404" actId="20577"/>
        <pc:sldMkLst>
          <pc:docMk/>
          <pc:sldMk cId="3977060110" sldId="26381"/>
        </pc:sldMkLst>
      </pc:sldChg>
      <pc:sldChg chg="del">
        <pc:chgData name="Chloe Sheehan" userId="bb699023-8008-4f87-83a4-7dc694ddcb8f" providerId="ADAL" clId="{76F081F5-6E92-4D02-B0F8-712534235AE5}" dt="2025-05-15T02:33:18.991" v="10836" actId="47"/>
        <pc:sldMkLst>
          <pc:docMk/>
          <pc:sldMk cId="2729786927" sldId="26382"/>
        </pc:sldMkLst>
      </pc:sldChg>
      <pc:sldChg chg="del">
        <pc:chgData name="Chloe Sheehan" userId="bb699023-8008-4f87-83a4-7dc694ddcb8f" providerId="ADAL" clId="{76F081F5-6E92-4D02-B0F8-712534235AE5}" dt="2025-05-15T02:33:18.991" v="10836" actId="47"/>
        <pc:sldMkLst>
          <pc:docMk/>
          <pc:sldMk cId="2597034678" sldId="26384"/>
        </pc:sldMkLst>
      </pc:sldChg>
      <pc:sldChg chg="del">
        <pc:chgData name="Chloe Sheehan" userId="bb699023-8008-4f87-83a4-7dc694ddcb8f" providerId="ADAL" clId="{76F081F5-6E92-4D02-B0F8-712534235AE5}" dt="2025-05-15T02:33:18.991" v="10836" actId="47"/>
        <pc:sldMkLst>
          <pc:docMk/>
          <pc:sldMk cId="181663965" sldId="26385"/>
        </pc:sldMkLst>
      </pc:sldChg>
      <pc:sldChg chg="del">
        <pc:chgData name="Chloe Sheehan" userId="bb699023-8008-4f87-83a4-7dc694ddcb8f" providerId="ADAL" clId="{76F081F5-6E92-4D02-B0F8-712534235AE5}" dt="2025-05-15T02:33:18.991" v="10836" actId="47"/>
        <pc:sldMkLst>
          <pc:docMk/>
          <pc:sldMk cId="1447528204" sldId="26386"/>
        </pc:sldMkLst>
      </pc:sldChg>
      <pc:sldChg chg="del">
        <pc:chgData name="Chloe Sheehan" userId="bb699023-8008-4f87-83a4-7dc694ddcb8f" providerId="ADAL" clId="{76F081F5-6E92-4D02-B0F8-712534235AE5}" dt="2025-05-15T02:33:18.991" v="10836" actId="47"/>
        <pc:sldMkLst>
          <pc:docMk/>
          <pc:sldMk cId="61420684" sldId="26387"/>
        </pc:sldMkLst>
      </pc:sldChg>
      <pc:sldChg chg="del">
        <pc:chgData name="Chloe Sheehan" userId="bb699023-8008-4f87-83a4-7dc694ddcb8f" providerId="ADAL" clId="{76F081F5-6E92-4D02-B0F8-712534235AE5}" dt="2025-05-15T02:33:18.991" v="10836" actId="47"/>
        <pc:sldMkLst>
          <pc:docMk/>
          <pc:sldMk cId="4183656278" sldId="26388"/>
        </pc:sldMkLst>
      </pc:sldChg>
      <pc:sldChg chg="del">
        <pc:chgData name="Chloe Sheehan" userId="bb699023-8008-4f87-83a4-7dc694ddcb8f" providerId="ADAL" clId="{76F081F5-6E92-4D02-B0F8-712534235AE5}" dt="2025-05-15T02:33:18.991" v="10836" actId="47"/>
        <pc:sldMkLst>
          <pc:docMk/>
          <pc:sldMk cId="2137746584" sldId="26389"/>
        </pc:sldMkLst>
      </pc:sldChg>
      <pc:sldChg chg="del">
        <pc:chgData name="Chloe Sheehan" userId="bb699023-8008-4f87-83a4-7dc694ddcb8f" providerId="ADAL" clId="{76F081F5-6E92-4D02-B0F8-712534235AE5}" dt="2025-05-15T02:33:18.991" v="10836" actId="47"/>
        <pc:sldMkLst>
          <pc:docMk/>
          <pc:sldMk cId="314340932" sldId="26390"/>
        </pc:sldMkLst>
      </pc:sldChg>
      <pc:sldChg chg="del">
        <pc:chgData name="Chloe Sheehan" userId="bb699023-8008-4f87-83a4-7dc694ddcb8f" providerId="ADAL" clId="{76F081F5-6E92-4D02-B0F8-712534235AE5}" dt="2025-05-15T02:33:18.991" v="10836" actId="47"/>
        <pc:sldMkLst>
          <pc:docMk/>
          <pc:sldMk cId="3368890121" sldId="26391"/>
        </pc:sldMkLst>
      </pc:sldChg>
      <pc:sldChg chg="del">
        <pc:chgData name="Chloe Sheehan" userId="bb699023-8008-4f87-83a4-7dc694ddcb8f" providerId="ADAL" clId="{76F081F5-6E92-4D02-B0F8-712534235AE5}" dt="2025-05-15T02:33:18.991" v="10836" actId="47"/>
        <pc:sldMkLst>
          <pc:docMk/>
          <pc:sldMk cId="620338910" sldId="26392"/>
        </pc:sldMkLst>
      </pc:sldChg>
      <pc:sldChg chg="del">
        <pc:chgData name="Chloe Sheehan" userId="bb699023-8008-4f87-83a4-7dc694ddcb8f" providerId="ADAL" clId="{76F081F5-6E92-4D02-B0F8-712534235AE5}" dt="2025-05-15T02:33:11.400" v="10835" actId="47"/>
        <pc:sldMkLst>
          <pc:docMk/>
          <pc:sldMk cId="3142994722" sldId="26393"/>
        </pc:sldMkLst>
      </pc:sldChg>
      <pc:sldChg chg="ord modNotesTx">
        <pc:chgData name="Chloe Sheehan" userId="bb699023-8008-4f87-83a4-7dc694ddcb8f" providerId="ADAL" clId="{76F081F5-6E92-4D02-B0F8-712534235AE5}" dt="2025-05-14T04:21:32.334" v="3641" actId="20577"/>
        <pc:sldMkLst>
          <pc:docMk/>
          <pc:sldMk cId="1340061691" sldId="26394"/>
        </pc:sldMkLst>
      </pc:sldChg>
      <pc:sldChg chg="del modNotesTx">
        <pc:chgData name="Chloe Sheehan" userId="bb699023-8008-4f87-83a4-7dc694ddcb8f" providerId="ADAL" clId="{76F081F5-6E92-4D02-B0F8-712534235AE5}" dt="2025-05-15T02:23:29.272" v="10641" actId="47"/>
        <pc:sldMkLst>
          <pc:docMk/>
          <pc:sldMk cId="1619824347" sldId="26395"/>
        </pc:sldMkLst>
      </pc:sldChg>
      <pc:sldChg chg="del">
        <pc:chgData name="Chloe Sheehan" userId="bb699023-8008-4f87-83a4-7dc694ddcb8f" providerId="ADAL" clId="{76F081F5-6E92-4D02-B0F8-712534235AE5}" dt="2025-05-15T02:44:45.613" v="10876" actId="18676"/>
        <pc:sldMkLst>
          <pc:docMk/>
          <pc:sldMk cId="2721194167" sldId="26396"/>
        </pc:sldMkLst>
      </pc:sldChg>
      <pc:sldChg chg="del">
        <pc:chgData name="Chloe Sheehan" userId="bb699023-8008-4f87-83a4-7dc694ddcb8f" providerId="ADAL" clId="{76F081F5-6E92-4D02-B0F8-712534235AE5}" dt="2025-05-15T02:33:18.991" v="10836" actId="47"/>
        <pc:sldMkLst>
          <pc:docMk/>
          <pc:sldMk cId="2571092156" sldId="26397"/>
        </pc:sldMkLst>
      </pc:sldChg>
      <pc:sldChg chg="del">
        <pc:chgData name="Chloe Sheehan" userId="bb699023-8008-4f87-83a4-7dc694ddcb8f" providerId="ADAL" clId="{76F081F5-6E92-4D02-B0F8-712534235AE5}" dt="2025-05-15T02:33:11.400" v="10835" actId="47"/>
        <pc:sldMkLst>
          <pc:docMk/>
          <pc:sldMk cId="831675380" sldId="26398"/>
        </pc:sldMkLst>
      </pc:sldChg>
      <pc:sldChg chg="addSp delSp modSp add mod modClrScheme chgLayout">
        <pc:chgData name="Chloe Sheehan" userId="bb699023-8008-4f87-83a4-7dc694ddcb8f" providerId="ADAL" clId="{76F081F5-6E92-4D02-B0F8-712534235AE5}" dt="2025-05-15T02:16:03.605" v="10513" actId="1076"/>
        <pc:sldMkLst>
          <pc:docMk/>
          <pc:sldMk cId="4011908783" sldId="26441"/>
        </pc:sldMkLst>
      </pc:sldChg>
      <pc:sldChg chg="modSp add mod modClrScheme chgLayout">
        <pc:chgData name="Chloe Sheehan" userId="bb699023-8008-4f87-83a4-7dc694ddcb8f" providerId="ADAL" clId="{76F081F5-6E92-4D02-B0F8-712534235AE5}" dt="2025-05-15T02:17:04.697" v="10565"/>
        <pc:sldMkLst>
          <pc:docMk/>
          <pc:sldMk cId="1144809841" sldId="26442"/>
        </pc:sldMkLst>
      </pc:sldChg>
      <pc:sldChg chg="del">
        <pc:chgData name="Chloe Sheehan" userId="bb699023-8008-4f87-83a4-7dc694ddcb8f" providerId="ADAL" clId="{76F081F5-6E92-4D02-B0F8-712534235AE5}" dt="2025-05-15T02:33:18.991" v="10836" actId="47"/>
        <pc:sldMkLst>
          <pc:docMk/>
          <pc:sldMk cId="956634418" sldId="26487"/>
        </pc:sldMkLst>
      </pc:sldChg>
      <pc:sldChg chg="addSp delSp modSp mod modNotesTx">
        <pc:chgData name="Chloe Sheehan" userId="bb699023-8008-4f87-83a4-7dc694ddcb8f" providerId="ADAL" clId="{76F081F5-6E92-4D02-B0F8-712534235AE5}" dt="2025-05-15T02:25:27.658" v="10711" actId="478"/>
        <pc:sldMkLst>
          <pc:docMk/>
          <pc:sldMk cId="2212264922" sldId="26505"/>
        </pc:sldMkLst>
      </pc:sldChg>
      <pc:sldChg chg="addSp delSp modSp mod modClrScheme chgLayout modNotesTx">
        <pc:chgData name="Chloe Sheehan" userId="bb699023-8008-4f87-83a4-7dc694ddcb8f" providerId="ADAL" clId="{76F081F5-6E92-4D02-B0F8-712534235AE5}" dt="2025-05-15T01:57:00.010" v="9937" actId="6549"/>
        <pc:sldMkLst>
          <pc:docMk/>
          <pc:sldMk cId="3484532202" sldId="26506"/>
        </pc:sldMkLst>
      </pc:sldChg>
      <pc:sldChg chg="del ord">
        <pc:chgData name="Chloe Sheehan" userId="bb699023-8008-4f87-83a4-7dc694ddcb8f" providerId="ADAL" clId="{76F081F5-6E92-4D02-B0F8-712534235AE5}" dt="2025-05-15T02:33:18.991" v="10836" actId="47"/>
        <pc:sldMkLst>
          <pc:docMk/>
          <pc:sldMk cId="2430753580" sldId="26507"/>
        </pc:sldMkLst>
      </pc:sldChg>
      <pc:sldChg chg="del">
        <pc:chgData name="Chloe Sheehan" userId="bb699023-8008-4f87-83a4-7dc694ddcb8f" providerId="ADAL" clId="{76F081F5-6E92-4D02-B0F8-712534235AE5}" dt="2025-05-15T02:33:18.991" v="10836" actId="47"/>
        <pc:sldMkLst>
          <pc:docMk/>
          <pc:sldMk cId="2203881179" sldId="26508"/>
        </pc:sldMkLst>
      </pc:sldChg>
      <pc:sldChg chg="del">
        <pc:chgData name="Chloe Sheehan" userId="bb699023-8008-4f87-83a4-7dc694ddcb8f" providerId="ADAL" clId="{76F081F5-6E92-4D02-B0F8-712534235AE5}" dt="2025-05-15T02:34:36.058" v="10844" actId="47"/>
        <pc:sldMkLst>
          <pc:docMk/>
          <pc:sldMk cId="2351205661" sldId="26509"/>
        </pc:sldMkLst>
      </pc:sldChg>
      <pc:sldChg chg="ord modNotesTx">
        <pc:chgData name="Chloe Sheehan" userId="bb699023-8008-4f87-83a4-7dc694ddcb8f" providerId="ADAL" clId="{76F081F5-6E92-4D02-B0F8-712534235AE5}" dt="2025-05-14T03:44:17.664" v="2373" actId="113"/>
        <pc:sldMkLst>
          <pc:docMk/>
          <pc:sldMk cId="4202260048" sldId="26512"/>
        </pc:sldMkLst>
      </pc:sldChg>
      <pc:sldChg chg="modSp mod ord modNotesTx">
        <pc:chgData name="Chloe Sheehan" userId="bb699023-8008-4f87-83a4-7dc694ddcb8f" providerId="ADAL" clId="{76F081F5-6E92-4D02-B0F8-712534235AE5}" dt="2025-05-14T05:39:43.243" v="5844" actId="20577"/>
        <pc:sldMkLst>
          <pc:docMk/>
          <pc:sldMk cId="1041699653" sldId="26513"/>
        </pc:sldMkLst>
      </pc:sldChg>
      <pc:sldChg chg="ord modNotesTx">
        <pc:chgData name="Chloe Sheehan" userId="bb699023-8008-4f87-83a4-7dc694ddcb8f" providerId="ADAL" clId="{76F081F5-6E92-4D02-B0F8-712534235AE5}" dt="2025-05-14T06:47:39.132" v="7607" actId="20577"/>
        <pc:sldMkLst>
          <pc:docMk/>
          <pc:sldMk cId="3975988561" sldId="26515"/>
        </pc:sldMkLst>
      </pc:sldChg>
      <pc:sldChg chg="addSp delSp modSp mod modClrScheme chgLayout modNotesTx">
        <pc:chgData name="Chloe Sheehan" userId="bb699023-8008-4f87-83a4-7dc694ddcb8f" providerId="ADAL" clId="{76F081F5-6E92-4D02-B0F8-712534235AE5}" dt="2025-05-15T02:26:33.412" v="10737" actId="700"/>
        <pc:sldMkLst>
          <pc:docMk/>
          <pc:sldMk cId="2973658077" sldId="26516"/>
        </pc:sldMkLst>
      </pc:sldChg>
      <pc:sldChg chg="ord">
        <pc:chgData name="Chloe Sheehan" userId="bb699023-8008-4f87-83a4-7dc694ddcb8f" providerId="ADAL" clId="{76F081F5-6E92-4D02-B0F8-712534235AE5}" dt="2025-05-15T01:50:19.473" v="9752"/>
        <pc:sldMkLst>
          <pc:docMk/>
          <pc:sldMk cId="2666771251" sldId="26517"/>
        </pc:sldMkLst>
      </pc:sldChg>
      <pc:sldChg chg="modSp mod">
        <pc:chgData name="Chloe Sheehan" userId="bb699023-8008-4f87-83a4-7dc694ddcb8f" providerId="ADAL" clId="{76F081F5-6E92-4D02-B0F8-712534235AE5}" dt="2025-05-15T02:34:19.262" v="10843"/>
        <pc:sldMkLst>
          <pc:docMk/>
          <pc:sldMk cId="2835608746" sldId="26518"/>
        </pc:sldMkLst>
      </pc:sldChg>
      <pc:sldChg chg="del">
        <pc:chgData name="Chloe Sheehan" userId="bb699023-8008-4f87-83a4-7dc694ddcb8f" providerId="ADAL" clId="{76F081F5-6E92-4D02-B0F8-712534235AE5}" dt="2025-05-15T02:33:18.991" v="10836" actId="47"/>
        <pc:sldMkLst>
          <pc:docMk/>
          <pc:sldMk cId="3741996897" sldId="26519"/>
        </pc:sldMkLst>
      </pc:sldChg>
      <pc:sldChg chg="del">
        <pc:chgData name="Chloe Sheehan" userId="bb699023-8008-4f87-83a4-7dc694ddcb8f" providerId="ADAL" clId="{76F081F5-6E92-4D02-B0F8-712534235AE5}" dt="2025-05-15T02:33:18.991" v="10836" actId="47"/>
        <pc:sldMkLst>
          <pc:docMk/>
          <pc:sldMk cId="2779317629" sldId="26520"/>
        </pc:sldMkLst>
      </pc:sldChg>
      <pc:sldChg chg="del">
        <pc:chgData name="Chloe Sheehan" userId="bb699023-8008-4f87-83a4-7dc694ddcb8f" providerId="ADAL" clId="{76F081F5-6E92-4D02-B0F8-712534235AE5}" dt="2025-05-15T02:33:11.400" v="10835" actId="47"/>
        <pc:sldMkLst>
          <pc:docMk/>
          <pc:sldMk cId="3189389266" sldId="26521"/>
        </pc:sldMkLst>
      </pc:sldChg>
      <pc:sldChg chg="del">
        <pc:chgData name="Chloe Sheehan" userId="bb699023-8008-4f87-83a4-7dc694ddcb8f" providerId="ADAL" clId="{76F081F5-6E92-4D02-B0F8-712534235AE5}" dt="2025-05-15T02:33:11.400" v="10835" actId="47"/>
        <pc:sldMkLst>
          <pc:docMk/>
          <pc:sldMk cId="888574728" sldId="26522"/>
        </pc:sldMkLst>
      </pc:sldChg>
      <pc:sldChg chg="del">
        <pc:chgData name="Chloe Sheehan" userId="bb699023-8008-4f87-83a4-7dc694ddcb8f" providerId="ADAL" clId="{76F081F5-6E92-4D02-B0F8-712534235AE5}" dt="2025-05-15T02:33:11.400" v="10835" actId="47"/>
        <pc:sldMkLst>
          <pc:docMk/>
          <pc:sldMk cId="1493069099" sldId="26523"/>
        </pc:sldMkLst>
      </pc:sldChg>
      <pc:sldChg chg="del">
        <pc:chgData name="Chloe Sheehan" userId="bb699023-8008-4f87-83a4-7dc694ddcb8f" providerId="ADAL" clId="{76F081F5-6E92-4D02-B0F8-712534235AE5}" dt="2025-05-15T02:33:11.400" v="10835" actId="47"/>
        <pc:sldMkLst>
          <pc:docMk/>
          <pc:sldMk cId="1423114052" sldId="26524"/>
        </pc:sldMkLst>
      </pc:sldChg>
      <pc:sldChg chg="del">
        <pc:chgData name="Chloe Sheehan" userId="bb699023-8008-4f87-83a4-7dc694ddcb8f" providerId="ADAL" clId="{76F081F5-6E92-4D02-B0F8-712534235AE5}" dt="2025-05-15T02:33:11.400" v="10835" actId="47"/>
        <pc:sldMkLst>
          <pc:docMk/>
          <pc:sldMk cId="2953233483" sldId="26525"/>
        </pc:sldMkLst>
      </pc:sldChg>
      <pc:sldChg chg="del">
        <pc:chgData name="Chloe Sheehan" userId="bb699023-8008-4f87-83a4-7dc694ddcb8f" providerId="ADAL" clId="{76F081F5-6E92-4D02-B0F8-712534235AE5}" dt="2025-05-15T02:33:11.400" v="10835" actId="47"/>
        <pc:sldMkLst>
          <pc:docMk/>
          <pc:sldMk cId="489957838" sldId="26526"/>
        </pc:sldMkLst>
      </pc:sldChg>
      <pc:sldChg chg="del">
        <pc:chgData name="Chloe Sheehan" userId="bb699023-8008-4f87-83a4-7dc694ddcb8f" providerId="ADAL" clId="{76F081F5-6E92-4D02-B0F8-712534235AE5}" dt="2025-05-15T02:33:11.400" v="10835" actId="47"/>
        <pc:sldMkLst>
          <pc:docMk/>
          <pc:sldMk cId="3161678575" sldId="26527"/>
        </pc:sldMkLst>
      </pc:sldChg>
      <pc:sldChg chg="del">
        <pc:chgData name="Chloe Sheehan" userId="bb699023-8008-4f87-83a4-7dc694ddcb8f" providerId="ADAL" clId="{76F081F5-6E92-4D02-B0F8-712534235AE5}" dt="2025-05-15T02:33:11.400" v="10835" actId="47"/>
        <pc:sldMkLst>
          <pc:docMk/>
          <pc:sldMk cId="3981404037" sldId="26528"/>
        </pc:sldMkLst>
      </pc:sldChg>
      <pc:sldChg chg="modSp new mod modNotesTx">
        <pc:chgData name="Chloe Sheehan" userId="bb699023-8008-4f87-83a4-7dc694ddcb8f" providerId="ADAL" clId="{76F081F5-6E92-4D02-B0F8-712534235AE5}" dt="2025-05-14T03:18:18.365" v="1682" actId="6549"/>
        <pc:sldMkLst>
          <pc:docMk/>
          <pc:sldMk cId="422420877" sldId="26529"/>
        </pc:sldMkLst>
      </pc:sldChg>
      <pc:sldChg chg="modSp new mod modNotesTx">
        <pc:chgData name="Chloe Sheehan" userId="bb699023-8008-4f87-83a4-7dc694ddcb8f" providerId="ADAL" clId="{76F081F5-6E92-4D02-B0F8-712534235AE5}" dt="2025-05-14T03:21:11.678" v="1722" actId="20577"/>
        <pc:sldMkLst>
          <pc:docMk/>
          <pc:sldMk cId="1876147506" sldId="26530"/>
        </pc:sldMkLst>
      </pc:sldChg>
      <pc:sldChg chg="addSp delSp modSp new mod modClrScheme modAnim chgLayout modNotesTx">
        <pc:chgData name="Chloe Sheehan" userId="bb699023-8008-4f87-83a4-7dc694ddcb8f" providerId="ADAL" clId="{76F081F5-6E92-4D02-B0F8-712534235AE5}" dt="2025-05-14T04:22:28.927" v="3704"/>
        <pc:sldMkLst>
          <pc:docMk/>
          <pc:sldMk cId="2968507124" sldId="26531"/>
        </pc:sldMkLst>
      </pc:sldChg>
      <pc:sldChg chg="addSp delSp modSp add mod ord delAnim chgLayout modNotesTx">
        <pc:chgData name="Chloe Sheehan" userId="bb699023-8008-4f87-83a4-7dc694ddcb8f" providerId="ADAL" clId="{76F081F5-6E92-4D02-B0F8-712534235AE5}" dt="2025-05-14T05:20:47.368" v="5577" actId="20577"/>
        <pc:sldMkLst>
          <pc:docMk/>
          <pc:sldMk cId="1629315119" sldId="26532"/>
        </pc:sldMkLst>
      </pc:sldChg>
      <pc:sldChg chg="modSp add mod ord modNotesTx">
        <pc:chgData name="Chloe Sheehan" userId="bb699023-8008-4f87-83a4-7dc694ddcb8f" providerId="ADAL" clId="{76F081F5-6E92-4D02-B0F8-712534235AE5}" dt="2025-05-15T01:56:53.799" v="9936" actId="6549"/>
        <pc:sldMkLst>
          <pc:docMk/>
          <pc:sldMk cId="1191470139" sldId="26533"/>
        </pc:sldMkLst>
      </pc:sldChg>
      <pc:sldChg chg="addSp delSp modSp new mod modCm modNotesTx">
        <pc:chgData name="Chloe Sheehan" userId="bb699023-8008-4f87-83a4-7dc694ddcb8f" providerId="ADAL" clId="{76F081F5-6E92-4D02-B0F8-712534235AE5}" dt="2025-05-15T00:09:52.201" v="8709" actId="123"/>
        <pc:sldMkLst>
          <pc:docMk/>
          <pc:sldMk cId="3973335809" sldId="26534"/>
        </pc:sldMkLst>
        <pc:extLst>
          <p:ext xmlns:p="http://schemas.openxmlformats.org/presentationml/2006/main" uri="{D6D511B9-2390-475A-947B-AFAB55BFBCF1}">
            <pc226:cmChg xmlns:pc226="http://schemas.microsoft.com/office/powerpoint/2022/06/main/command" chg="mod">
              <pc226:chgData name="Chloe Sheehan" userId="bb699023-8008-4f87-83a4-7dc694ddcb8f" providerId="ADAL" clId="{76F081F5-6E92-4D02-B0F8-712534235AE5}" dt="2025-05-14T06:03:25.152" v="6550" actId="20577"/>
              <pc2:cmMkLst xmlns:pc2="http://schemas.microsoft.com/office/powerpoint/2019/9/main/command">
                <pc:docMk/>
                <pc:sldMk cId="3973335809" sldId="26534"/>
                <pc2:cmMk id="{F57A4983-4143-430A-B6E6-CD880C11F17E}"/>
              </pc2:cmMkLst>
            </pc226:cmChg>
          </p:ext>
        </pc:extLst>
      </pc:sldChg>
      <pc:sldChg chg="addSp delSp modSp new mod modClrScheme modAnim chgLayout modNotesTx">
        <pc:chgData name="Chloe Sheehan" userId="bb699023-8008-4f87-83a4-7dc694ddcb8f" providerId="ADAL" clId="{76F081F5-6E92-4D02-B0F8-712534235AE5}" dt="2025-05-14T06:58:23.932" v="7608" actId="1076"/>
        <pc:sldMkLst>
          <pc:docMk/>
          <pc:sldMk cId="1132759170" sldId="26535"/>
        </pc:sldMkLst>
      </pc:sldChg>
      <pc:sldChg chg="addSp delSp modSp add mod delAnim modNotesTx">
        <pc:chgData name="Chloe Sheehan" userId="bb699023-8008-4f87-83a4-7dc694ddcb8f" providerId="ADAL" clId="{76F081F5-6E92-4D02-B0F8-712534235AE5}" dt="2025-05-15T01:33:22.198" v="9231" actId="21"/>
        <pc:sldMkLst>
          <pc:docMk/>
          <pc:sldMk cId="2925910740" sldId="26536"/>
        </pc:sldMkLst>
      </pc:sldChg>
      <pc:sldChg chg="addSp modSp add mod modNotesTx">
        <pc:chgData name="Chloe Sheehan" userId="bb699023-8008-4f87-83a4-7dc694ddcb8f" providerId="ADAL" clId="{76F081F5-6E92-4D02-B0F8-712534235AE5}" dt="2025-05-14T23:55:52.666" v="8584" actId="20577"/>
        <pc:sldMkLst>
          <pc:docMk/>
          <pc:sldMk cId="2810699122" sldId="26537"/>
        </pc:sldMkLst>
      </pc:sldChg>
      <pc:sldChg chg="add del">
        <pc:chgData name="Chloe Sheehan" userId="bb699023-8008-4f87-83a4-7dc694ddcb8f" providerId="ADAL" clId="{76F081F5-6E92-4D02-B0F8-712534235AE5}" dt="2025-05-14T07:01:31.298" v="7672"/>
        <pc:sldMkLst>
          <pc:docMk/>
          <pc:sldMk cId="396823708" sldId="26538"/>
        </pc:sldMkLst>
      </pc:sldChg>
      <pc:sldChg chg="addSp modSp new mod modCm modNotesTx">
        <pc:chgData name="Chloe Sheehan" userId="bb699023-8008-4f87-83a4-7dc694ddcb8f" providerId="ADAL" clId="{76F081F5-6E92-4D02-B0F8-712534235AE5}" dt="2025-05-15T01:40:24.758" v="9449" actId="6549"/>
        <pc:sldMkLst>
          <pc:docMk/>
          <pc:sldMk cId="2126731475" sldId="26538"/>
        </pc:sldMkLst>
        <pc:extLst>
          <p:ext xmlns:p="http://schemas.openxmlformats.org/presentationml/2006/main" uri="{D6D511B9-2390-475A-947B-AFAB55BFBCF1}">
            <pc226:cmChg xmlns:pc226="http://schemas.microsoft.com/office/powerpoint/2022/06/main/command" chg="mod">
              <pc226:chgData name="Chloe Sheehan" userId="bb699023-8008-4f87-83a4-7dc694ddcb8f" providerId="ADAL" clId="{76F081F5-6E92-4D02-B0F8-712534235AE5}" dt="2025-05-15T00:11:59.413" v="8730"/>
              <pc2:cmMkLst xmlns:pc2="http://schemas.microsoft.com/office/powerpoint/2019/9/main/command">
                <pc:docMk/>
                <pc:sldMk cId="2126731475" sldId="26538"/>
                <pc2:cmMk id="{349A818E-E73B-41CF-B8D8-B4C486FF1195}"/>
              </pc2:cmMkLst>
            </pc226:cmChg>
            <pc226:cmChg xmlns:pc226="http://schemas.microsoft.com/office/powerpoint/2022/06/main/command" chg="mod">
              <pc226:chgData name="Chloe Sheehan" userId="bb699023-8008-4f87-83a4-7dc694ddcb8f" providerId="ADAL" clId="{76F081F5-6E92-4D02-B0F8-712534235AE5}" dt="2025-05-15T00:15:05.552" v="8791" actId="20577"/>
              <pc2:cmMkLst xmlns:pc2="http://schemas.microsoft.com/office/powerpoint/2019/9/main/command">
                <pc:docMk/>
                <pc:sldMk cId="2126731475" sldId="26538"/>
                <pc2:cmMk id="{7AECCC93-A556-4811-B5B4-E746458EE151}"/>
              </pc2:cmMkLst>
            </pc226:cmChg>
          </p:ext>
        </pc:extLst>
      </pc:sldChg>
      <pc:sldChg chg="add del">
        <pc:chgData name="Chloe Sheehan" userId="bb699023-8008-4f87-83a4-7dc694ddcb8f" providerId="ADAL" clId="{76F081F5-6E92-4D02-B0F8-712534235AE5}" dt="2025-05-14T07:01:31.021" v="7671"/>
        <pc:sldMkLst>
          <pc:docMk/>
          <pc:sldMk cId="1411885898" sldId="26539"/>
        </pc:sldMkLst>
      </pc:sldChg>
      <pc:sldChg chg="addSp delSp modSp add mod ord modCm modNotesTx">
        <pc:chgData name="Chloe Sheehan" userId="bb699023-8008-4f87-83a4-7dc694ddcb8f" providerId="ADAL" clId="{76F081F5-6E92-4D02-B0F8-712534235AE5}" dt="2025-05-15T01:59:50.416" v="9964"/>
        <pc:sldMkLst>
          <pc:docMk/>
          <pc:sldMk cId="3068902981" sldId="26539"/>
        </pc:sldMkLst>
        <pc:extLst>
          <p:ext xmlns:p="http://schemas.openxmlformats.org/presentationml/2006/main" uri="{D6D511B9-2390-475A-947B-AFAB55BFBCF1}">
            <pc226:cmChg xmlns:pc226="http://schemas.microsoft.com/office/powerpoint/2022/06/main/command" chg="mod">
              <pc226:chgData name="Chloe Sheehan" userId="bb699023-8008-4f87-83a4-7dc694ddcb8f" providerId="ADAL" clId="{76F081F5-6E92-4D02-B0F8-712534235AE5}" dt="2025-05-15T01:45:02.588" v="9582" actId="20577"/>
              <pc2:cmMkLst xmlns:pc2="http://schemas.microsoft.com/office/powerpoint/2019/9/main/command">
                <pc:docMk/>
                <pc:sldMk cId="3068902981" sldId="26539"/>
                <pc2:cmMk id="{89F8B928-38CC-4C15-B9B3-9FF87ADDE99F}"/>
              </pc2:cmMkLst>
            </pc226:cmChg>
            <pc226:cmChg xmlns:pc226="http://schemas.microsoft.com/office/powerpoint/2022/06/main/command" chg="mod">
              <pc226:chgData name="Chloe Sheehan" userId="bb699023-8008-4f87-83a4-7dc694ddcb8f" providerId="ADAL" clId="{76F081F5-6E92-4D02-B0F8-712534235AE5}" dt="2025-05-15T00:15:30.166" v="8798" actId="20577"/>
              <pc2:cmMkLst xmlns:pc2="http://schemas.microsoft.com/office/powerpoint/2019/9/main/command">
                <pc:docMk/>
                <pc:sldMk cId="3068902981" sldId="26539"/>
                <pc2:cmMk id="{C2710B6A-6545-49FC-B104-E64211B97D40}"/>
              </pc2:cmMkLst>
            </pc226:cmChg>
            <pc226:cmChg xmlns:pc226="http://schemas.microsoft.com/office/powerpoint/2022/06/main/command" chg="mod">
              <pc226:chgData name="Chloe Sheehan" userId="bb699023-8008-4f87-83a4-7dc694ddcb8f" providerId="ADAL" clId="{76F081F5-6E92-4D02-B0F8-712534235AE5}" dt="2025-05-15T01:45:02.588" v="9582" actId="20577"/>
              <pc2:cmMkLst xmlns:pc2="http://schemas.microsoft.com/office/powerpoint/2019/9/main/command">
                <pc:docMk/>
                <pc:sldMk cId="3068902981" sldId="26539"/>
                <pc2:cmMk id="{475D12AC-9EF6-4AA0-B9A6-5F8E00E005B6}"/>
              </pc2:cmMkLst>
            </pc226:cmChg>
            <pc226:cmChg xmlns:pc226="http://schemas.microsoft.com/office/powerpoint/2022/06/main/command" chg="mod">
              <pc226:chgData name="Chloe Sheehan" userId="bb699023-8008-4f87-83a4-7dc694ddcb8f" providerId="ADAL" clId="{76F081F5-6E92-4D02-B0F8-712534235AE5}" dt="2025-05-15T01:45:02.588" v="9582" actId="20577"/>
              <pc2:cmMkLst xmlns:pc2="http://schemas.microsoft.com/office/powerpoint/2019/9/main/command">
                <pc:docMk/>
                <pc:sldMk cId="3068902981" sldId="26539"/>
                <pc2:cmMk id="{1CB389DF-FE13-4C09-9A5D-05071BD0D855}"/>
              </pc2:cmMkLst>
            </pc226:cmChg>
          </p:ext>
        </pc:extLst>
      </pc:sldChg>
      <pc:sldChg chg="addSp delSp modSp new mod ord modNotesTx">
        <pc:chgData name="Chloe Sheehan" userId="bb699023-8008-4f87-83a4-7dc694ddcb8f" providerId="ADAL" clId="{76F081F5-6E92-4D02-B0F8-712534235AE5}" dt="2025-05-15T01:50:08.208" v="9750"/>
        <pc:sldMkLst>
          <pc:docMk/>
          <pc:sldMk cId="1431504287" sldId="26540"/>
        </pc:sldMkLst>
      </pc:sldChg>
      <pc:sldChg chg="addSp delSp modSp add mod ord modNotesTx">
        <pc:chgData name="Chloe Sheehan" userId="bb699023-8008-4f87-83a4-7dc694ddcb8f" providerId="ADAL" clId="{76F081F5-6E92-4D02-B0F8-712534235AE5}" dt="2025-05-15T02:36:13.768" v="10874" actId="20577"/>
        <pc:sldMkLst>
          <pc:docMk/>
          <pc:sldMk cId="2136211522" sldId="26541"/>
        </pc:sldMkLst>
      </pc:sldChg>
      <pc:sldChg chg="addSp modSp new del mod ord modClrScheme chgLayout modNotesTx">
        <pc:chgData name="Chloe Sheehan" userId="bb699023-8008-4f87-83a4-7dc694ddcb8f" providerId="ADAL" clId="{76F081F5-6E92-4D02-B0F8-712534235AE5}" dt="2025-05-15T02:07:38.607" v="10299" actId="47"/>
        <pc:sldMkLst>
          <pc:docMk/>
          <pc:sldMk cId="1354488203" sldId="26542"/>
        </pc:sldMkLst>
      </pc:sldChg>
      <pc:sldChg chg="addSp delSp modSp add mod ord">
        <pc:chgData name="Chloe Sheehan" userId="bb699023-8008-4f87-83a4-7dc694ddcb8f" providerId="ADAL" clId="{76F081F5-6E92-4D02-B0F8-712534235AE5}" dt="2025-05-15T01:57:27.388" v="9940" actId="20577"/>
        <pc:sldMkLst>
          <pc:docMk/>
          <pc:sldMk cId="1438149733" sldId="26543"/>
        </pc:sldMkLst>
      </pc:sldChg>
      <pc:sldChg chg="addSp modSp new del mod ord modNotesTx">
        <pc:chgData name="Chloe Sheehan" userId="bb699023-8008-4f87-83a4-7dc694ddcb8f" providerId="ADAL" clId="{76F081F5-6E92-4D02-B0F8-712534235AE5}" dt="2025-05-15T02:08:13.957" v="10308" actId="47"/>
        <pc:sldMkLst>
          <pc:docMk/>
          <pc:sldMk cId="3211286196" sldId="26544"/>
        </pc:sldMkLst>
      </pc:sldChg>
      <pc:sldChg chg="addSp delSp modSp add mod ord modNotesTx">
        <pc:chgData name="Chloe Sheehan" userId="bb699023-8008-4f87-83a4-7dc694ddcb8f" providerId="ADAL" clId="{76F081F5-6E92-4D02-B0F8-712534235AE5}" dt="2025-05-15T02:02:04.348" v="10105" actId="20577"/>
        <pc:sldMkLst>
          <pc:docMk/>
          <pc:sldMk cId="2125844514" sldId="26545"/>
        </pc:sldMkLst>
      </pc:sldChg>
      <pc:sldChg chg="addSp delSp modSp new mod modNotesTx">
        <pc:chgData name="Chloe Sheehan" userId="bb699023-8008-4f87-83a4-7dc694ddcb8f" providerId="ADAL" clId="{76F081F5-6E92-4D02-B0F8-712534235AE5}" dt="2025-05-15T02:21:00.692" v="10620" actId="33524"/>
        <pc:sldMkLst>
          <pc:docMk/>
          <pc:sldMk cId="931019044" sldId="26546"/>
        </pc:sldMkLst>
      </pc:sldChg>
      <pc:sldChg chg="addSp delSp modSp new mod modNotesTx">
        <pc:chgData name="Chloe Sheehan" userId="bb699023-8008-4f87-83a4-7dc694ddcb8f" providerId="ADAL" clId="{76F081F5-6E92-4D02-B0F8-712534235AE5}" dt="2025-05-15T02:20:54.571" v="10619" actId="113"/>
        <pc:sldMkLst>
          <pc:docMk/>
          <pc:sldMk cId="3748668905" sldId="26547"/>
        </pc:sldMkLst>
      </pc:sldChg>
      <pc:sldChg chg="addSp modSp new mod modNotesTx">
        <pc:chgData name="Chloe Sheehan" userId="bb699023-8008-4f87-83a4-7dc694ddcb8f" providerId="ADAL" clId="{76F081F5-6E92-4D02-B0F8-712534235AE5}" dt="2025-05-15T02:22:05.214" v="10635" actId="13926"/>
        <pc:sldMkLst>
          <pc:docMk/>
          <pc:sldMk cId="3658261852" sldId="26548"/>
        </pc:sldMkLst>
      </pc:sldChg>
      <pc:sldChg chg="addSp modSp new mod modNotesTx">
        <pc:chgData name="Chloe Sheehan" userId="bb699023-8008-4f87-83a4-7dc694ddcb8f" providerId="ADAL" clId="{76F081F5-6E92-4D02-B0F8-712534235AE5}" dt="2025-05-15T02:22:22.081" v="10637" actId="207"/>
        <pc:sldMkLst>
          <pc:docMk/>
          <pc:sldMk cId="4173783970" sldId="26549"/>
        </pc:sldMkLst>
      </pc:sldChg>
      <pc:sldChg chg="addSp delSp modSp new mod modNotesTx">
        <pc:chgData name="Chloe Sheehan" userId="bb699023-8008-4f87-83a4-7dc694ddcb8f" providerId="ADAL" clId="{76F081F5-6E92-4D02-B0F8-712534235AE5}" dt="2025-05-15T02:17:40.982" v="10577"/>
        <pc:sldMkLst>
          <pc:docMk/>
          <pc:sldMk cId="1408672908" sldId="26550"/>
        </pc:sldMkLst>
      </pc:sldChg>
      <pc:sldChg chg="addSp delSp modSp new mod modNotesTx">
        <pc:chgData name="Chloe Sheehan" userId="bb699023-8008-4f87-83a4-7dc694ddcb8f" providerId="ADAL" clId="{76F081F5-6E92-4D02-B0F8-712534235AE5}" dt="2025-05-15T02:18:10.064" v="10583" actId="20577"/>
        <pc:sldMkLst>
          <pc:docMk/>
          <pc:sldMk cId="1193542628" sldId="26551"/>
        </pc:sldMkLst>
      </pc:sldChg>
      <pc:sldChg chg="addSp delSp modSp new mod chgLayout modNotesTx">
        <pc:chgData name="Chloe Sheehan" userId="bb699023-8008-4f87-83a4-7dc694ddcb8f" providerId="ADAL" clId="{76F081F5-6E92-4D02-B0F8-712534235AE5}" dt="2025-05-15T02:18:50.751" v="10591" actId="700"/>
        <pc:sldMkLst>
          <pc:docMk/>
          <pc:sldMk cId="1695765959" sldId="26552"/>
        </pc:sldMkLst>
      </pc:sldChg>
      <pc:sldChg chg="addSp delSp modSp new mod modNotesTx">
        <pc:chgData name="Chloe Sheehan" userId="bb699023-8008-4f87-83a4-7dc694ddcb8f" providerId="ADAL" clId="{76F081F5-6E92-4D02-B0F8-712534235AE5}" dt="2025-05-15T02:19:50.595" v="10605" actId="20577"/>
        <pc:sldMkLst>
          <pc:docMk/>
          <pc:sldMk cId="3658119184" sldId="26553"/>
        </pc:sldMkLst>
      </pc:sldChg>
      <pc:sldChg chg="addSp delSp modSp new mod modNotesTx">
        <pc:chgData name="Chloe Sheehan" userId="bb699023-8008-4f87-83a4-7dc694ddcb8f" providerId="ADAL" clId="{76F081F5-6E92-4D02-B0F8-712534235AE5}" dt="2025-05-15T02:19:39.877" v="10603"/>
        <pc:sldMkLst>
          <pc:docMk/>
          <pc:sldMk cId="3816612417" sldId="26554"/>
        </pc:sldMkLst>
      </pc:sldChg>
      <pc:sldChg chg="addSp delSp modSp new mod modNotesTx">
        <pc:chgData name="Chloe Sheehan" userId="bb699023-8008-4f87-83a4-7dc694ddcb8f" providerId="ADAL" clId="{76F081F5-6E92-4D02-B0F8-712534235AE5}" dt="2025-05-15T02:20:15.152" v="10611" actId="20577"/>
        <pc:sldMkLst>
          <pc:docMk/>
          <pc:sldMk cId="861669093" sldId="26555"/>
        </pc:sldMkLst>
      </pc:sldChg>
      <pc:sldChg chg="addSp delSp modSp new mod modNotesTx">
        <pc:chgData name="Chloe Sheehan" userId="bb699023-8008-4f87-83a4-7dc694ddcb8f" providerId="ADAL" clId="{76F081F5-6E92-4D02-B0F8-712534235AE5}" dt="2025-05-15T02:20:42.877" v="10618"/>
        <pc:sldMkLst>
          <pc:docMk/>
          <pc:sldMk cId="2999847748" sldId="26556"/>
        </pc:sldMkLst>
      </pc:sldChg>
      <pc:sldChg chg="modSp new mod modNotesTx">
        <pc:chgData name="Chloe Sheehan" userId="bb699023-8008-4f87-83a4-7dc694ddcb8f" providerId="ADAL" clId="{76F081F5-6E92-4D02-B0F8-712534235AE5}" dt="2025-05-15T02:26:54.232" v="10741"/>
        <pc:sldMkLst>
          <pc:docMk/>
          <pc:sldMk cId="1506850623" sldId="26557"/>
        </pc:sldMkLst>
      </pc:sldChg>
      <pc:sldChg chg="addSp delSp modSp new mod modNotesTx">
        <pc:chgData name="Chloe Sheehan" userId="bb699023-8008-4f87-83a4-7dc694ddcb8f" providerId="ADAL" clId="{76F081F5-6E92-4D02-B0F8-712534235AE5}" dt="2025-05-15T02:28:09.913" v="10768"/>
        <pc:sldMkLst>
          <pc:docMk/>
          <pc:sldMk cId="2853880773" sldId="26558"/>
        </pc:sldMkLst>
      </pc:sldChg>
      <pc:sldChg chg="modSp add mod modNotesTx">
        <pc:chgData name="Chloe Sheehan" userId="bb699023-8008-4f87-83a4-7dc694ddcb8f" providerId="ADAL" clId="{76F081F5-6E92-4D02-B0F8-712534235AE5}" dt="2025-05-15T02:28:35.007" v="10791"/>
        <pc:sldMkLst>
          <pc:docMk/>
          <pc:sldMk cId="711672731" sldId="26559"/>
        </pc:sldMkLst>
      </pc:sldChg>
      <pc:sldChg chg="modSp new mod modNotesTx">
        <pc:chgData name="Chloe Sheehan" userId="bb699023-8008-4f87-83a4-7dc694ddcb8f" providerId="ADAL" clId="{76F081F5-6E92-4D02-B0F8-712534235AE5}" dt="2025-05-15T02:29:06.038" v="10795"/>
        <pc:sldMkLst>
          <pc:docMk/>
          <pc:sldMk cId="4165450754" sldId="26560"/>
        </pc:sldMkLst>
      </pc:sldChg>
      <pc:sldChg chg="addSp delSp modSp new mod modNotesTx">
        <pc:chgData name="Chloe Sheehan" userId="bb699023-8008-4f87-83a4-7dc694ddcb8f" providerId="ADAL" clId="{76F081F5-6E92-4D02-B0F8-712534235AE5}" dt="2025-05-15T02:31:31.214" v="10822" actId="20577"/>
        <pc:sldMkLst>
          <pc:docMk/>
          <pc:sldMk cId="2454632483" sldId="26561"/>
        </pc:sldMkLst>
      </pc:sldChg>
      <pc:sldMasterChg chg="delSldLayout">
        <pc:chgData name="Chloe Sheehan" userId="bb699023-8008-4f87-83a4-7dc694ddcb8f" providerId="ADAL" clId="{76F081F5-6E92-4D02-B0F8-712534235AE5}" dt="2025-05-15T02:44:45.613" v="10876" actId="18676"/>
        <pc:sldMasterMkLst>
          <pc:docMk/>
          <pc:sldMasterMk cId="4123316428" sldId="2147483660"/>
        </pc:sldMasterMkLst>
        <pc:sldLayoutChg chg="del">
          <pc:chgData name="Chloe Sheehan" userId="bb699023-8008-4f87-83a4-7dc694ddcb8f" providerId="ADAL" clId="{76F081F5-6E92-4D02-B0F8-712534235AE5}" dt="2025-05-15T02:32:20.058" v="10826" actId="47"/>
          <pc:sldLayoutMkLst>
            <pc:docMk/>
            <pc:sldMasterMk cId="4123316428" sldId="2147483660"/>
            <pc:sldLayoutMk cId="2598300555" sldId="2147483741"/>
          </pc:sldLayoutMkLst>
        </pc:sldLayoutChg>
        <pc:sldLayoutChg chg="del">
          <pc:chgData name="Chloe Sheehan" userId="bb699023-8008-4f87-83a4-7dc694ddcb8f" providerId="ADAL" clId="{76F081F5-6E92-4D02-B0F8-712534235AE5}" dt="2025-05-15T02:44:45.613" v="10876" actId="18676"/>
          <pc:sldLayoutMkLst>
            <pc:docMk/>
            <pc:sldMasterMk cId="4123316428" sldId="2147483660"/>
            <pc:sldLayoutMk cId="4257887512" sldId="2147483745"/>
          </pc:sldLayoutMkLst>
        </pc:sldLayoutChg>
        <pc:sldLayoutChg chg="del">
          <pc:chgData name="Chloe Sheehan" userId="bb699023-8008-4f87-83a4-7dc694ddcb8f" providerId="ADAL" clId="{76F081F5-6E92-4D02-B0F8-712534235AE5}" dt="2025-05-15T02:33:18.991" v="10836" actId="47"/>
          <pc:sldLayoutMkLst>
            <pc:docMk/>
            <pc:sldMasterMk cId="4123316428" sldId="2147483660"/>
            <pc:sldLayoutMk cId="698729405" sldId="2147483749"/>
          </pc:sldLayoutMkLst>
        </pc:sldLayoutChg>
        <pc:sldLayoutChg chg="del">
          <pc:chgData name="Chloe Sheehan" userId="bb699023-8008-4f87-83a4-7dc694ddcb8f" providerId="ADAL" clId="{76F081F5-6E92-4D02-B0F8-712534235AE5}" dt="2025-05-15T02:33:18.991" v="10836" actId="47"/>
          <pc:sldLayoutMkLst>
            <pc:docMk/>
            <pc:sldMasterMk cId="4123316428" sldId="2147483660"/>
            <pc:sldLayoutMk cId="1939397921" sldId="2147483751"/>
          </pc:sldLayoutMkLst>
        </pc:sldLayoutChg>
        <pc:sldLayoutChg chg="del">
          <pc:chgData name="Chloe Sheehan" userId="bb699023-8008-4f87-83a4-7dc694ddcb8f" providerId="ADAL" clId="{76F081F5-6E92-4D02-B0F8-712534235AE5}" dt="2025-05-15T02:33:18.991" v="10836" actId="47"/>
          <pc:sldLayoutMkLst>
            <pc:docMk/>
            <pc:sldMasterMk cId="4123316428" sldId="2147483660"/>
            <pc:sldLayoutMk cId="2088524547" sldId="2147483752"/>
          </pc:sldLayoutMkLst>
        </pc:sldLayoutChg>
        <pc:sldLayoutChg chg="del">
          <pc:chgData name="Chloe Sheehan" userId="bb699023-8008-4f87-83a4-7dc694ddcb8f" providerId="ADAL" clId="{76F081F5-6E92-4D02-B0F8-712534235AE5}" dt="2025-05-15T02:33:18.991" v="10836" actId="47"/>
          <pc:sldLayoutMkLst>
            <pc:docMk/>
            <pc:sldMasterMk cId="4123316428" sldId="2147483660"/>
            <pc:sldLayoutMk cId="100964352" sldId="2147483753"/>
          </pc:sldLayoutMkLst>
        </pc:sldLayoutChg>
        <pc:sldLayoutChg chg="del">
          <pc:chgData name="Chloe Sheehan" userId="bb699023-8008-4f87-83a4-7dc694ddcb8f" providerId="ADAL" clId="{76F081F5-6E92-4D02-B0F8-712534235AE5}" dt="2025-05-15T02:33:18.991" v="10836" actId="47"/>
          <pc:sldLayoutMkLst>
            <pc:docMk/>
            <pc:sldMasterMk cId="4123316428" sldId="2147483660"/>
            <pc:sldLayoutMk cId="4235899040" sldId="2147483755"/>
          </pc:sldLayoutMkLst>
        </pc:sldLayoutChg>
      </pc:sldMasterChg>
    </pc:docChg>
  </pc:docChgLst>
  <pc:docChgLst>
    <pc:chgData name="Dilara Ozserim" userId="a9018ce7-b14c-498b-927d-2970901ec373" providerId="ADAL" clId="{9A5642F2-2A20-4FF3-BC9B-5887A671B783}"/>
    <pc:docChg chg="undo redo custSel addSld delSld modSld sldOrd modSection">
      <pc:chgData name="Dilara Ozserim" userId="a9018ce7-b14c-498b-927d-2970901ec373" providerId="ADAL" clId="{9A5642F2-2A20-4FF3-BC9B-5887A671B783}" dt="2025-06-27T00:24:13.874" v="8964" actId="404"/>
      <pc:docMkLst>
        <pc:docMk/>
      </pc:docMkLst>
      <pc:sldChg chg="del">
        <pc:chgData name="Dilara Ozserim" userId="a9018ce7-b14c-498b-927d-2970901ec373" providerId="ADAL" clId="{9A5642F2-2A20-4FF3-BC9B-5887A671B783}" dt="2025-05-29T03:58:13.163" v="4" actId="47"/>
        <pc:sldMkLst>
          <pc:docMk/>
          <pc:sldMk cId="886162339" sldId="26359"/>
        </pc:sldMkLst>
      </pc:sldChg>
      <pc:sldChg chg="modSp del mod">
        <pc:chgData name="Dilara Ozserim" userId="a9018ce7-b14c-498b-927d-2970901ec373" providerId="ADAL" clId="{9A5642F2-2A20-4FF3-BC9B-5887A671B783}" dt="2025-06-11T05:03:08.545" v="6777" actId="47"/>
        <pc:sldMkLst>
          <pc:docMk/>
          <pc:sldMk cId="3977060110" sldId="26381"/>
        </pc:sldMkLst>
      </pc:sldChg>
      <pc:sldChg chg="modSp add mod modNotesTx">
        <pc:chgData name="Dilara Ozserim" userId="a9018ce7-b14c-498b-927d-2970901ec373" providerId="ADAL" clId="{9A5642F2-2A20-4FF3-BC9B-5887A671B783}" dt="2025-06-06T00:21:33.197" v="6347" actId="1076"/>
        <pc:sldMkLst>
          <pc:docMk/>
          <pc:sldMk cId="423457312" sldId="26398"/>
        </pc:sldMkLst>
      </pc:sldChg>
      <pc:sldChg chg="add modNotesTx">
        <pc:chgData name="Dilara Ozserim" userId="a9018ce7-b14c-498b-927d-2970901ec373" providerId="ADAL" clId="{9A5642F2-2A20-4FF3-BC9B-5887A671B783}" dt="2025-06-06T00:21:50.250" v="6354"/>
        <pc:sldMkLst>
          <pc:docMk/>
          <pc:sldMk cId="2874876558" sldId="26401"/>
        </pc:sldMkLst>
      </pc:sldChg>
      <pc:sldChg chg="add modNotesTx">
        <pc:chgData name="Dilara Ozserim" userId="a9018ce7-b14c-498b-927d-2970901ec373" providerId="ADAL" clId="{9A5642F2-2A20-4FF3-BC9B-5887A671B783}" dt="2025-06-06T00:22:02.334" v="6365"/>
        <pc:sldMkLst>
          <pc:docMk/>
          <pc:sldMk cId="2235550841" sldId="26402"/>
        </pc:sldMkLst>
      </pc:sldChg>
      <pc:sldChg chg="add modNotesTx">
        <pc:chgData name="Dilara Ozserim" userId="a9018ce7-b14c-498b-927d-2970901ec373" providerId="ADAL" clId="{9A5642F2-2A20-4FF3-BC9B-5887A671B783}" dt="2025-06-06T00:22:07.706" v="6368"/>
        <pc:sldMkLst>
          <pc:docMk/>
          <pc:sldMk cId="476991363" sldId="26403"/>
        </pc:sldMkLst>
      </pc:sldChg>
      <pc:sldChg chg="add modNotesTx">
        <pc:chgData name="Dilara Ozserim" userId="a9018ce7-b14c-498b-927d-2970901ec373" providerId="ADAL" clId="{9A5642F2-2A20-4FF3-BC9B-5887A671B783}" dt="2025-06-06T00:22:15.355" v="6371"/>
        <pc:sldMkLst>
          <pc:docMk/>
          <pc:sldMk cId="3454428748" sldId="26404"/>
        </pc:sldMkLst>
      </pc:sldChg>
      <pc:sldChg chg="add modNotesTx">
        <pc:chgData name="Dilara Ozserim" userId="a9018ce7-b14c-498b-927d-2970901ec373" providerId="ADAL" clId="{9A5642F2-2A20-4FF3-BC9B-5887A671B783}" dt="2025-06-06T00:22:24.644" v="6374" actId="20577"/>
        <pc:sldMkLst>
          <pc:docMk/>
          <pc:sldMk cId="1067037346" sldId="26405"/>
        </pc:sldMkLst>
      </pc:sldChg>
      <pc:sldChg chg="add modNotesTx">
        <pc:chgData name="Dilara Ozserim" userId="a9018ce7-b14c-498b-927d-2970901ec373" providerId="ADAL" clId="{9A5642F2-2A20-4FF3-BC9B-5887A671B783}" dt="2025-06-06T00:22:29.917" v="6377"/>
        <pc:sldMkLst>
          <pc:docMk/>
          <pc:sldMk cId="420056423" sldId="26406"/>
        </pc:sldMkLst>
      </pc:sldChg>
      <pc:sldChg chg="add">
        <pc:chgData name="Dilara Ozserim" userId="a9018ce7-b14c-498b-927d-2970901ec373" providerId="ADAL" clId="{9A5642F2-2A20-4FF3-BC9B-5887A671B783}" dt="2025-06-06T00:18:27.113" v="6331"/>
        <pc:sldMkLst>
          <pc:docMk/>
          <pc:sldMk cId="2399912787" sldId="26418"/>
        </pc:sldMkLst>
      </pc:sldChg>
      <pc:sldChg chg="add">
        <pc:chgData name="Dilara Ozserim" userId="a9018ce7-b14c-498b-927d-2970901ec373" providerId="ADAL" clId="{9A5642F2-2A20-4FF3-BC9B-5887A671B783}" dt="2025-06-06T00:18:27.113" v="6331"/>
        <pc:sldMkLst>
          <pc:docMk/>
          <pc:sldMk cId="2226973753" sldId="26419"/>
        </pc:sldMkLst>
      </pc:sldChg>
      <pc:sldChg chg="ord modNotesTx">
        <pc:chgData name="Dilara Ozserim" userId="a9018ce7-b14c-498b-927d-2970901ec373" providerId="ADAL" clId="{9A5642F2-2A20-4FF3-BC9B-5887A671B783}" dt="2025-06-06T00:36:16.630" v="6710" actId="20577"/>
        <pc:sldMkLst>
          <pc:docMk/>
          <pc:sldMk cId="4011908783" sldId="26441"/>
        </pc:sldMkLst>
      </pc:sldChg>
      <pc:sldChg chg="modNotesTx">
        <pc:chgData name="Dilara Ozserim" userId="a9018ce7-b14c-498b-927d-2970901ec373" providerId="ADAL" clId="{9A5642F2-2A20-4FF3-BC9B-5887A671B783}" dt="2025-06-06T00:36:24.385" v="6711" actId="20577"/>
        <pc:sldMkLst>
          <pc:docMk/>
          <pc:sldMk cId="1144809841" sldId="26442"/>
        </pc:sldMkLst>
      </pc:sldChg>
      <pc:sldChg chg="modNotesTx">
        <pc:chgData name="Dilara Ozserim" userId="a9018ce7-b14c-498b-927d-2970901ec373" providerId="ADAL" clId="{9A5642F2-2A20-4FF3-BC9B-5887A671B783}" dt="2025-06-05T23:25:52.435" v="5772" actId="20577"/>
        <pc:sldMkLst>
          <pc:docMk/>
          <pc:sldMk cId="2212264922" sldId="26505"/>
        </pc:sldMkLst>
      </pc:sldChg>
      <pc:sldChg chg="modSp mod modNotesTx">
        <pc:chgData name="Dilara Ozserim" userId="a9018ce7-b14c-498b-927d-2970901ec373" providerId="ADAL" clId="{9A5642F2-2A20-4FF3-BC9B-5887A671B783}" dt="2025-06-26T02:29:21.573" v="8685" actId="20577"/>
        <pc:sldMkLst>
          <pc:docMk/>
          <pc:sldMk cId="3484532202" sldId="26506"/>
        </pc:sldMkLst>
      </pc:sldChg>
      <pc:sldChg chg="add del">
        <pc:chgData name="Dilara Ozserim" userId="a9018ce7-b14c-498b-927d-2970901ec373" providerId="ADAL" clId="{9A5642F2-2A20-4FF3-BC9B-5887A671B783}" dt="2025-05-29T03:59:33.078" v="8" actId="47"/>
        <pc:sldMkLst>
          <pc:docMk/>
          <pc:sldMk cId="4202260048" sldId="26512"/>
        </pc:sldMkLst>
      </pc:sldChg>
      <pc:sldChg chg="modSp mod ord modNotesTx">
        <pc:chgData name="Dilara Ozserim" userId="a9018ce7-b14c-498b-927d-2970901ec373" providerId="ADAL" clId="{9A5642F2-2A20-4FF3-BC9B-5887A671B783}" dt="2025-06-26T23:48:20.038" v="8692" actId="2711"/>
        <pc:sldMkLst>
          <pc:docMk/>
          <pc:sldMk cId="1041699653" sldId="26513"/>
        </pc:sldMkLst>
      </pc:sldChg>
      <pc:sldChg chg="modSp mod modNotesTx">
        <pc:chgData name="Dilara Ozserim" userId="a9018ce7-b14c-498b-927d-2970901ec373" providerId="ADAL" clId="{9A5642F2-2A20-4FF3-BC9B-5887A671B783}" dt="2025-06-06T00:34:59.272" v="6704" actId="113"/>
        <pc:sldMkLst>
          <pc:docMk/>
          <pc:sldMk cId="4122924361" sldId="26514"/>
        </pc:sldMkLst>
      </pc:sldChg>
      <pc:sldChg chg="addSp delSp modSp add mod">
        <pc:chgData name="Dilara Ozserim" userId="a9018ce7-b14c-498b-927d-2970901ec373" providerId="ADAL" clId="{9A5642F2-2A20-4FF3-BC9B-5887A671B783}" dt="2025-06-06T00:29:44.719" v="6419" actId="20577"/>
        <pc:sldMkLst>
          <pc:docMk/>
          <pc:sldMk cId="145532080" sldId="26516"/>
        </pc:sldMkLst>
      </pc:sldChg>
      <pc:sldChg chg="modSp del mod">
        <pc:chgData name="Dilara Ozserim" userId="a9018ce7-b14c-498b-927d-2970901ec373" providerId="ADAL" clId="{9A5642F2-2A20-4FF3-BC9B-5887A671B783}" dt="2025-06-05T02:23:52.419" v="2372" actId="47"/>
        <pc:sldMkLst>
          <pc:docMk/>
          <pc:sldMk cId="2973658077" sldId="26516"/>
        </pc:sldMkLst>
      </pc:sldChg>
      <pc:sldChg chg="del">
        <pc:chgData name="Dilara Ozserim" userId="a9018ce7-b14c-498b-927d-2970901ec373" providerId="ADAL" clId="{9A5642F2-2A20-4FF3-BC9B-5887A671B783}" dt="2025-06-05T02:03:51.604" v="1537" actId="47"/>
        <pc:sldMkLst>
          <pc:docMk/>
          <pc:sldMk cId="2666771251" sldId="26517"/>
        </pc:sldMkLst>
      </pc:sldChg>
      <pc:sldChg chg="modSp mod">
        <pc:chgData name="Dilara Ozserim" userId="a9018ce7-b14c-498b-927d-2970901ec373" providerId="ADAL" clId="{9A5642F2-2A20-4FF3-BC9B-5887A671B783}" dt="2025-06-27T00:24:09.160" v="8963" actId="404"/>
        <pc:sldMkLst>
          <pc:docMk/>
          <pc:sldMk cId="2835608746" sldId="26518"/>
        </pc:sldMkLst>
      </pc:sldChg>
      <pc:sldChg chg="modSp mod modNotesTx">
        <pc:chgData name="Dilara Ozserim" userId="a9018ce7-b14c-498b-927d-2970901ec373" providerId="ADAL" clId="{9A5642F2-2A20-4FF3-BC9B-5887A671B783}" dt="2025-06-26T23:46:34.470" v="8688"/>
        <pc:sldMkLst>
          <pc:docMk/>
          <pc:sldMk cId="422420877" sldId="26529"/>
        </pc:sldMkLst>
      </pc:sldChg>
      <pc:sldChg chg="addSp delSp modSp mod modNotesTx">
        <pc:chgData name="Dilara Ozserim" userId="a9018ce7-b14c-498b-927d-2970901ec373" providerId="ADAL" clId="{9A5642F2-2A20-4FF3-BC9B-5887A671B783}" dt="2025-06-26T23:47:31.777" v="8689" actId="13926"/>
        <pc:sldMkLst>
          <pc:docMk/>
          <pc:sldMk cId="1876147506" sldId="26530"/>
        </pc:sldMkLst>
      </pc:sldChg>
      <pc:sldChg chg="addSp delSp modSp mod modClrScheme delAnim chgLayout modNotesTx">
        <pc:chgData name="Dilara Ozserim" userId="a9018ce7-b14c-498b-927d-2970901ec373" providerId="ADAL" clId="{9A5642F2-2A20-4FF3-BC9B-5887A671B783}" dt="2025-06-27T00:00:21.111" v="8797" actId="20577"/>
        <pc:sldMkLst>
          <pc:docMk/>
          <pc:sldMk cId="2968507124" sldId="26531"/>
        </pc:sldMkLst>
      </pc:sldChg>
      <pc:sldChg chg="modNotesTx">
        <pc:chgData name="Dilara Ozserim" userId="a9018ce7-b14c-498b-927d-2970901ec373" providerId="ADAL" clId="{9A5642F2-2A20-4FF3-BC9B-5887A671B783}" dt="2025-06-27T00:03:38.912" v="8838" actId="20577"/>
        <pc:sldMkLst>
          <pc:docMk/>
          <pc:sldMk cId="1629315119" sldId="26532"/>
        </pc:sldMkLst>
      </pc:sldChg>
      <pc:sldChg chg="del">
        <pc:chgData name="Dilara Ozserim" userId="a9018ce7-b14c-498b-927d-2970901ec373" providerId="ADAL" clId="{9A5642F2-2A20-4FF3-BC9B-5887A671B783}" dt="2025-06-05T23:42:59.167" v="6230" actId="47"/>
        <pc:sldMkLst>
          <pc:docMk/>
          <pc:sldMk cId="1191470139" sldId="26533"/>
        </pc:sldMkLst>
      </pc:sldChg>
      <pc:sldChg chg="modSp add del mod ord modCm modNotesTx">
        <pc:chgData name="Dilara Ozserim" userId="a9018ce7-b14c-498b-927d-2970901ec373" providerId="ADAL" clId="{9A5642F2-2A20-4FF3-BC9B-5887A671B783}" dt="2025-06-27T00:09:19.109" v="8863" actId="113"/>
        <pc:sldMkLst>
          <pc:docMk/>
          <pc:sldMk cId="3973335809" sldId="26534"/>
        </pc:sldMkLst>
        <pc:extLst>
          <p:ext xmlns:p="http://schemas.openxmlformats.org/presentationml/2006/main" uri="{D6D511B9-2390-475A-947B-AFAB55BFBCF1}">
            <pc226:cmChg xmlns:pc226="http://schemas.microsoft.com/office/powerpoint/2022/06/main/command" chg="mod">
              <pc226:chgData name="Dilara Ozserim" userId="a9018ce7-b14c-498b-927d-2970901ec373" providerId="ADAL" clId="{9A5642F2-2A20-4FF3-BC9B-5887A671B783}" dt="2025-06-25T22:38:45.279" v="6872" actId="20577"/>
              <pc2:cmMkLst xmlns:pc2="http://schemas.microsoft.com/office/powerpoint/2019/9/main/command">
                <pc:docMk/>
                <pc:sldMk cId="3973335809" sldId="26534"/>
                <pc2:cmMk id="{2E00A946-7979-4A82-B4CB-BF8B5CEE86F0}"/>
              </pc2:cmMkLst>
            </pc226:cmChg>
            <pc226:cmChg xmlns:pc226="http://schemas.microsoft.com/office/powerpoint/2022/06/main/command" chg="mod">
              <pc226:chgData name="Dilara Ozserim" userId="a9018ce7-b14c-498b-927d-2970901ec373" providerId="ADAL" clId="{9A5642F2-2A20-4FF3-BC9B-5887A671B783}" dt="2025-06-25T22:38:45.279" v="6872" actId="20577"/>
              <pc2:cmMkLst xmlns:pc2="http://schemas.microsoft.com/office/powerpoint/2019/9/main/command">
                <pc:docMk/>
                <pc:sldMk cId="3973335809" sldId="26534"/>
                <pc2:cmMk id="{F57A4983-4143-430A-B6E6-CD880C11F17E}"/>
              </pc2:cmMkLst>
            </pc226:cmChg>
          </p:ext>
        </pc:extLst>
      </pc:sldChg>
      <pc:sldChg chg="modNotesTx">
        <pc:chgData name="Dilara Ozserim" userId="a9018ce7-b14c-498b-927d-2970901ec373" providerId="ADAL" clId="{9A5642F2-2A20-4FF3-BC9B-5887A671B783}" dt="2025-06-27T00:04:31.033" v="8853"/>
        <pc:sldMkLst>
          <pc:docMk/>
          <pc:sldMk cId="1132759170" sldId="26535"/>
        </pc:sldMkLst>
      </pc:sldChg>
      <pc:sldChg chg="modNotesTx">
        <pc:chgData name="Dilara Ozserim" userId="a9018ce7-b14c-498b-927d-2970901ec373" providerId="ADAL" clId="{9A5642F2-2A20-4FF3-BC9B-5887A671B783}" dt="2025-06-05T01:28:06.338" v="616" actId="113"/>
        <pc:sldMkLst>
          <pc:docMk/>
          <pc:sldMk cId="2925910740" sldId="26536"/>
        </pc:sldMkLst>
      </pc:sldChg>
      <pc:sldChg chg="modSp mod">
        <pc:chgData name="Dilara Ozserim" userId="a9018ce7-b14c-498b-927d-2970901ec373" providerId="ADAL" clId="{9A5642F2-2A20-4FF3-BC9B-5887A671B783}" dt="2025-06-05T01:55:22.917" v="1468" actId="1076"/>
        <pc:sldMkLst>
          <pc:docMk/>
          <pc:sldMk cId="2810699122" sldId="26537"/>
        </pc:sldMkLst>
      </pc:sldChg>
      <pc:sldChg chg="modSp mod ord modNotesTx">
        <pc:chgData name="Dilara Ozserim" userId="a9018ce7-b14c-498b-927d-2970901ec373" providerId="ADAL" clId="{9A5642F2-2A20-4FF3-BC9B-5887A671B783}" dt="2025-06-27T00:09:37.966" v="8869" actId="113"/>
        <pc:sldMkLst>
          <pc:docMk/>
          <pc:sldMk cId="2126731475" sldId="26538"/>
        </pc:sldMkLst>
      </pc:sldChg>
      <pc:sldChg chg="modSp mod ord modNotesTx">
        <pc:chgData name="Dilara Ozserim" userId="a9018ce7-b14c-498b-927d-2970901ec373" providerId="ADAL" clId="{9A5642F2-2A20-4FF3-BC9B-5887A671B783}" dt="2025-06-27T00:10:25.503" v="8880" actId="113"/>
        <pc:sldMkLst>
          <pc:docMk/>
          <pc:sldMk cId="3068902981" sldId="26539"/>
        </pc:sldMkLst>
      </pc:sldChg>
      <pc:sldChg chg="ord modNotesTx">
        <pc:chgData name="Dilara Ozserim" userId="a9018ce7-b14c-498b-927d-2970901ec373" providerId="ADAL" clId="{9A5642F2-2A20-4FF3-BC9B-5887A671B783}" dt="2025-06-05T02:02:47.313" v="1525" actId="20577"/>
        <pc:sldMkLst>
          <pc:docMk/>
          <pc:sldMk cId="1431504287" sldId="26540"/>
        </pc:sldMkLst>
      </pc:sldChg>
      <pc:sldChg chg="ord modNotesTx">
        <pc:chgData name="Dilara Ozserim" userId="a9018ce7-b14c-498b-927d-2970901ec373" providerId="ADAL" clId="{9A5642F2-2A20-4FF3-BC9B-5887A671B783}" dt="2025-06-27T00:10:02.633" v="8875" actId="20577"/>
        <pc:sldMkLst>
          <pc:docMk/>
          <pc:sldMk cId="2136211522" sldId="26541"/>
        </pc:sldMkLst>
      </pc:sldChg>
      <pc:sldChg chg="addSp delSp modSp del mod modNotesTx">
        <pc:chgData name="Dilara Ozserim" userId="a9018ce7-b14c-498b-927d-2970901ec373" providerId="ADAL" clId="{9A5642F2-2A20-4FF3-BC9B-5887A671B783}" dt="2025-06-05T02:03:38.301" v="1535" actId="47"/>
        <pc:sldMkLst>
          <pc:docMk/>
          <pc:sldMk cId="1438149733" sldId="26543"/>
        </pc:sldMkLst>
      </pc:sldChg>
      <pc:sldChg chg="addSp delSp modSp mod modNotesTx">
        <pc:chgData name="Dilara Ozserim" userId="a9018ce7-b14c-498b-927d-2970901ec373" providerId="ADAL" clId="{9A5642F2-2A20-4FF3-BC9B-5887A671B783}" dt="2025-06-06T00:12:44.989" v="6294" actId="20577"/>
        <pc:sldMkLst>
          <pc:docMk/>
          <pc:sldMk cId="2125844514" sldId="26545"/>
        </pc:sldMkLst>
      </pc:sldChg>
      <pc:sldChg chg="modSp mod modNotesTx">
        <pc:chgData name="Dilara Ozserim" userId="a9018ce7-b14c-498b-927d-2970901ec373" providerId="ADAL" clId="{9A5642F2-2A20-4FF3-BC9B-5887A671B783}" dt="2025-06-27T00:11:42.568" v="8906" actId="207"/>
        <pc:sldMkLst>
          <pc:docMk/>
          <pc:sldMk cId="931019044" sldId="26546"/>
        </pc:sldMkLst>
      </pc:sldChg>
      <pc:sldChg chg="modSp mod modNotesTx">
        <pc:chgData name="Dilara Ozserim" userId="a9018ce7-b14c-498b-927d-2970901ec373" providerId="ADAL" clId="{9A5642F2-2A20-4FF3-BC9B-5887A671B783}" dt="2025-06-06T00:13:03.909" v="6300" actId="20577"/>
        <pc:sldMkLst>
          <pc:docMk/>
          <pc:sldMk cId="3748668905" sldId="26547"/>
        </pc:sldMkLst>
      </pc:sldChg>
      <pc:sldChg chg="modSp mod modNotesTx">
        <pc:chgData name="Dilara Ozserim" userId="a9018ce7-b14c-498b-927d-2970901ec373" providerId="ADAL" clId="{9A5642F2-2A20-4FF3-BC9B-5887A671B783}" dt="2025-06-27T00:11:59.260" v="8911" actId="115"/>
        <pc:sldMkLst>
          <pc:docMk/>
          <pc:sldMk cId="3658261852" sldId="26548"/>
        </pc:sldMkLst>
      </pc:sldChg>
      <pc:sldChg chg="modSp mod modNotesTx">
        <pc:chgData name="Dilara Ozserim" userId="a9018ce7-b14c-498b-927d-2970901ec373" providerId="ADAL" clId="{9A5642F2-2A20-4FF3-BC9B-5887A671B783}" dt="2025-06-06T00:13:13.268" v="6306" actId="20577"/>
        <pc:sldMkLst>
          <pc:docMk/>
          <pc:sldMk cId="4173783970" sldId="26549"/>
        </pc:sldMkLst>
      </pc:sldChg>
      <pc:sldChg chg="modSp mod modNotesTx">
        <pc:chgData name="Dilara Ozserim" userId="a9018ce7-b14c-498b-927d-2970901ec373" providerId="ADAL" clId="{9A5642F2-2A20-4FF3-BC9B-5887A671B783}" dt="2025-06-06T00:36:29.563" v="6712" actId="20577"/>
        <pc:sldMkLst>
          <pc:docMk/>
          <pc:sldMk cId="1408672908" sldId="26550"/>
        </pc:sldMkLst>
      </pc:sldChg>
      <pc:sldChg chg="modNotesTx">
        <pc:chgData name="Dilara Ozserim" userId="a9018ce7-b14c-498b-927d-2970901ec373" providerId="ADAL" clId="{9A5642F2-2A20-4FF3-BC9B-5887A671B783}" dt="2025-06-06T00:36:35.802" v="6713" actId="20577"/>
        <pc:sldMkLst>
          <pc:docMk/>
          <pc:sldMk cId="1193542628" sldId="26551"/>
        </pc:sldMkLst>
      </pc:sldChg>
      <pc:sldChg chg="modSp add mod modNotesTx">
        <pc:chgData name="Dilara Ozserim" userId="a9018ce7-b14c-498b-927d-2970901ec373" providerId="ADAL" clId="{9A5642F2-2A20-4FF3-BC9B-5887A671B783}" dt="2025-06-06T00:13:18.542" v="6307" actId="1076"/>
        <pc:sldMkLst>
          <pc:docMk/>
          <pc:sldMk cId="454460600" sldId="26552"/>
        </pc:sldMkLst>
      </pc:sldChg>
      <pc:sldChg chg="del">
        <pc:chgData name="Dilara Ozserim" userId="a9018ce7-b14c-498b-927d-2970901ec373" providerId="ADAL" clId="{9A5642F2-2A20-4FF3-BC9B-5887A671B783}" dt="2025-06-05T03:53:43.660" v="3111" actId="47"/>
        <pc:sldMkLst>
          <pc:docMk/>
          <pc:sldMk cId="1695765959" sldId="26552"/>
        </pc:sldMkLst>
      </pc:sldChg>
      <pc:sldChg chg="modNotesTx">
        <pc:chgData name="Dilara Ozserim" userId="a9018ce7-b14c-498b-927d-2970901ec373" providerId="ADAL" clId="{9A5642F2-2A20-4FF3-BC9B-5887A671B783}" dt="2025-06-06T00:36:42.665" v="6715" actId="20577"/>
        <pc:sldMkLst>
          <pc:docMk/>
          <pc:sldMk cId="3658119184" sldId="26553"/>
        </pc:sldMkLst>
      </pc:sldChg>
      <pc:sldChg chg="modNotesTx">
        <pc:chgData name="Dilara Ozserim" userId="a9018ce7-b14c-498b-927d-2970901ec373" providerId="ADAL" clId="{9A5642F2-2A20-4FF3-BC9B-5887A671B783}" dt="2025-06-05T04:01:50.685" v="3271"/>
        <pc:sldMkLst>
          <pc:docMk/>
          <pc:sldMk cId="3816612417" sldId="26554"/>
        </pc:sldMkLst>
      </pc:sldChg>
      <pc:sldChg chg="modNotesTx">
        <pc:chgData name="Dilara Ozserim" userId="a9018ce7-b14c-498b-927d-2970901ec373" providerId="ADAL" clId="{9A5642F2-2A20-4FF3-BC9B-5887A671B783}" dt="2025-06-06T00:37:19.067" v="6716" actId="20577"/>
        <pc:sldMkLst>
          <pc:docMk/>
          <pc:sldMk cId="861669093" sldId="26555"/>
        </pc:sldMkLst>
      </pc:sldChg>
      <pc:sldChg chg="modNotesTx">
        <pc:chgData name="Dilara Ozserim" userId="a9018ce7-b14c-498b-927d-2970901ec373" providerId="ADAL" clId="{9A5642F2-2A20-4FF3-BC9B-5887A671B783}" dt="2025-06-06T00:37:23.683" v="6717" actId="20577"/>
        <pc:sldMkLst>
          <pc:docMk/>
          <pc:sldMk cId="2999847748" sldId="26556"/>
        </pc:sldMkLst>
      </pc:sldChg>
      <pc:sldChg chg="del modNotesTx">
        <pc:chgData name="Dilara Ozserim" userId="a9018ce7-b14c-498b-927d-2970901ec373" providerId="ADAL" clId="{9A5642F2-2A20-4FF3-BC9B-5887A671B783}" dt="2025-06-05T02:23:52.419" v="2372" actId="47"/>
        <pc:sldMkLst>
          <pc:docMk/>
          <pc:sldMk cId="1506850623" sldId="26557"/>
        </pc:sldMkLst>
      </pc:sldChg>
      <pc:sldChg chg="add modNotesTx">
        <pc:chgData name="Dilara Ozserim" userId="a9018ce7-b14c-498b-927d-2970901ec373" providerId="ADAL" clId="{9A5642F2-2A20-4FF3-BC9B-5887A671B783}" dt="2025-06-05T02:24:25.490" v="2428" actId="113"/>
        <pc:sldMkLst>
          <pc:docMk/>
          <pc:sldMk cId="2687234270" sldId="26557"/>
        </pc:sldMkLst>
      </pc:sldChg>
      <pc:sldChg chg="add modNotesTx">
        <pc:chgData name="Dilara Ozserim" userId="a9018ce7-b14c-498b-927d-2970901ec373" providerId="ADAL" clId="{9A5642F2-2A20-4FF3-BC9B-5887A671B783}" dt="2025-06-06T00:30:15.045" v="6421" actId="20577"/>
        <pc:sldMkLst>
          <pc:docMk/>
          <pc:sldMk cId="620133146" sldId="26558"/>
        </pc:sldMkLst>
      </pc:sldChg>
      <pc:sldChg chg="modSp del mod modNotesTx">
        <pc:chgData name="Dilara Ozserim" userId="a9018ce7-b14c-498b-927d-2970901ec373" providerId="ADAL" clId="{9A5642F2-2A20-4FF3-BC9B-5887A671B783}" dt="2025-06-05T02:23:52.419" v="2372" actId="47"/>
        <pc:sldMkLst>
          <pc:docMk/>
          <pc:sldMk cId="2853880773" sldId="26558"/>
        </pc:sldMkLst>
      </pc:sldChg>
      <pc:sldChg chg="addSp delSp modSp mod ord">
        <pc:chgData name="Dilara Ozserim" userId="a9018ce7-b14c-498b-927d-2970901ec373" providerId="ADAL" clId="{9A5642F2-2A20-4FF3-BC9B-5887A671B783}" dt="2025-06-27T00:20:14.980" v="8955" actId="13926"/>
        <pc:sldMkLst>
          <pc:docMk/>
          <pc:sldMk cId="711672731" sldId="26559"/>
        </pc:sldMkLst>
      </pc:sldChg>
      <pc:sldChg chg="modSp mod ord modNotesTx">
        <pc:chgData name="Dilara Ozserim" userId="a9018ce7-b14c-498b-927d-2970901ec373" providerId="ADAL" clId="{9A5642F2-2A20-4FF3-BC9B-5887A671B783}" dt="2025-06-05T03:46:19.215" v="2924" actId="113"/>
        <pc:sldMkLst>
          <pc:docMk/>
          <pc:sldMk cId="4165450754" sldId="26560"/>
        </pc:sldMkLst>
      </pc:sldChg>
      <pc:sldChg chg="modSp mod ord modNotesTx">
        <pc:chgData name="Dilara Ozserim" userId="a9018ce7-b14c-498b-927d-2970901ec373" providerId="ADAL" clId="{9A5642F2-2A20-4FF3-BC9B-5887A671B783}" dt="2025-06-27T00:19:29.566" v="8951" actId="3626"/>
        <pc:sldMkLst>
          <pc:docMk/>
          <pc:sldMk cId="2454632483" sldId="26561"/>
        </pc:sldMkLst>
      </pc:sldChg>
      <pc:sldChg chg="add del modTransition">
        <pc:chgData name="Dilara Ozserim" userId="a9018ce7-b14c-498b-927d-2970901ec373" providerId="ADAL" clId="{9A5642F2-2A20-4FF3-BC9B-5887A671B783}" dt="2025-06-04T03:51:50.171" v="218" actId="47"/>
        <pc:sldMkLst>
          <pc:docMk/>
          <pc:sldMk cId="3198534206" sldId="26562"/>
        </pc:sldMkLst>
      </pc:sldChg>
      <pc:sldChg chg="addSp delSp modSp add mod">
        <pc:chgData name="Dilara Ozserim" userId="a9018ce7-b14c-498b-927d-2970901ec373" providerId="ADAL" clId="{9A5642F2-2A20-4FF3-BC9B-5887A671B783}" dt="2025-06-06T00:30:54.464" v="6442" actId="20577"/>
        <pc:sldMkLst>
          <pc:docMk/>
          <pc:sldMk cId="718966259" sldId="26563"/>
        </pc:sldMkLst>
      </pc:sldChg>
      <pc:sldChg chg="add del">
        <pc:chgData name="Dilara Ozserim" userId="a9018ce7-b14c-498b-927d-2970901ec373" providerId="ADAL" clId="{9A5642F2-2A20-4FF3-BC9B-5887A671B783}" dt="2025-06-05T02:25:09.664" v="2429" actId="47"/>
        <pc:sldMkLst>
          <pc:docMk/>
          <pc:sldMk cId="1996449379" sldId="26563"/>
        </pc:sldMkLst>
      </pc:sldChg>
      <pc:sldChg chg="add del">
        <pc:chgData name="Dilara Ozserim" userId="a9018ce7-b14c-498b-927d-2970901ec373" providerId="ADAL" clId="{9A5642F2-2A20-4FF3-BC9B-5887A671B783}" dt="2025-06-05T02:25:09.664" v="2429" actId="47"/>
        <pc:sldMkLst>
          <pc:docMk/>
          <pc:sldMk cId="2769497147" sldId="26564"/>
        </pc:sldMkLst>
      </pc:sldChg>
      <pc:sldChg chg="add del modNotesTx">
        <pc:chgData name="Dilara Ozserim" userId="a9018ce7-b14c-498b-927d-2970901ec373" providerId="ADAL" clId="{9A5642F2-2A20-4FF3-BC9B-5887A671B783}" dt="2025-06-05T02:25:35.101" v="2440" actId="113"/>
        <pc:sldMkLst>
          <pc:docMk/>
          <pc:sldMk cId="3715327495" sldId="26564"/>
        </pc:sldMkLst>
      </pc:sldChg>
      <pc:sldChg chg="modSp add del mod modNotesTx">
        <pc:chgData name="Dilara Ozserim" userId="a9018ce7-b14c-498b-927d-2970901ec373" providerId="ADAL" clId="{9A5642F2-2A20-4FF3-BC9B-5887A671B783}" dt="2025-06-05T02:25:09.664" v="2429" actId="47"/>
        <pc:sldMkLst>
          <pc:docMk/>
          <pc:sldMk cId="2067541002" sldId="26565"/>
        </pc:sldMkLst>
      </pc:sldChg>
      <pc:sldChg chg="add modNotesTx">
        <pc:chgData name="Dilara Ozserim" userId="a9018ce7-b14c-498b-927d-2970901ec373" providerId="ADAL" clId="{9A5642F2-2A20-4FF3-BC9B-5887A671B783}" dt="2025-06-06T00:31:17.247" v="6475" actId="20577"/>
        <pc:sldMkLst>
          <pc:docMk/>
          <pc:sldMk cId="3148344722" sldId="26565"/>
        </pc:sldMkLst>
      </pc:sldChg>
      <pc:sldChg chg="modSp add mod modNotesTx">
        <pc:chgData name="Dilara Ozserim" userId="a9018ce7-b14c-498b-927d-2970901ec373" providerId="ADAL" clId="{9A5642F2-2A20-4FF3-BC9B-5887A671B783}" dt="2025-06-27T00:12:52.120" v="8945" actId="20577"/>
        <pc:sldMkLst>
          <pc:docMk/>
          <pc:sldMk cId="332335293" sldId="26566"/>
        </pc:sldMkLst>
      </pc:sldChg>
      <pc:sldChg chg="add del">
        <pc:chgData name="Dilara Ozserim" userId="a9018ce7-b14c-498b-927d-2970901ec373" providerId="ADAL" clId="{9A5642F2-2A20-4FF3-BC9B-5887A671B783}" dt="2025-06-05T02:14:31.524" v="1706" actId="47"/>
        <pc:sldMkLst>
          <pc:docMk/>
          <pc:sldMk cId="684578547" sldId="26566"/>
        </pc:sldMkLst>
      </pc:sldChg>
      <pc:sldChg chg="addSp delSp modSp new del mod ord">
        <pc:chgData name="Dilara Ozserim" userId="a9018ce7-b14c-498b-927d-2970901ec373" providerId="ADAL" clId="{9A5642F2-2A20-4FF3-BC9B-5887A671B783}" dt="2025-06-05T01:40:24.120" v="730" actId="47"/>
        <pc:sldMkLst>
          <pc:docMk/>
          <pc:sldMk cId="2610154615" sldId="26566"/>
        </pc:sldMkLst>
      </pc:sldChg>
      <pc:sldChg chg="addSp delSp modSp add del mod">
        <pc:chgData name="Dilara Ozserim" userId="a9018ce7-b14c-498b-927d-2970901ec373" providerId="ADAL" clId="{9A5642F2-2A20-4FF3-BC9B-5887A671B783}" dt="2025-06-05T01:40:24.120" v="730" actId="47"/>
        <pc:sldMkLst>
          <pc:docMk/>
          <pc:sldMk cId="599107986" sldId="26567"/>
        </pc:sldMkLst>
      </pc:sldChg>
      <pc:sldChg chg="add del">
        <pc:chgData name="Dilara Ozserim" userId="a9018ce7-b14c-498b-927d-2970901ec373" providerId="ADAL" clId="{9A5642F2-2A20-4FF3-BC9B-5887A671B783}" dt="2025-06-05T02:14:31.524" v="1706" actId="47"/>
        <pc:sldMkLst>
          <pc:docMk/>
          <pc:sldMk cId="2858580027" sldId="26567"/>
        </pc:sldMkLst>
      </pc:sldChg>
      <pc:sldChg chg="addSp delSp modSp add mod modNotesTx">
        <pc:chgData name="Dilara Ozserim" userId="a9018ce7-b14c-498b-927d-2970901ec373" providerId="ADAL" clId="{9A5642F2-2A20-4FF3-BC9B-5887A671B783}" dt="2025-06-06T00:16:16.868" v="6321" actId="164"/>
        <pc:sldMkLst>
          <pc:docMk/>
          <pc:sldMk cId="3822005518" sldId="26567"/>
        </pc:sldMkLst>
      </pc:sldChg>
      <pc:sldChg chg="modSp add mod modNotesTx">
        <pc:chgData name="Dilara Ozserim" userId="a9018ce7-b14c-498b-927d-2970901ec373" providerId="ADAL" clId="{9A5642F2-2A20-4FF3-BC9B-5887A671B783}" dt="2025-06-06T00:16:23.693" v="6322" actId="207"/>
        <pc:sldMkLst>
          <pc:docMk/>
          <pc:sldMk cId="2542137506" sldId="26568"/>
        </pc:sldMkLst>
      </pc:sldChg>
      <pc:sldChg chg="add del">
        <pc:chgData name="Dilara Ozserim" userId="a9018ce7-b14c-498b-927d-2970901ec373" providerId="ADAL" clId="{9A5642F2-2A20-4FF3-BC9B-5887A671B783}" dt="2025-06-05T02:14:31.524" v="1706" actId="47"/>
        <pc:sldMkLst>
          <pc:docMk/>
          <pc:sldMk cId="3069592029" sldId="26568"/>
        </pc:sldMkLst>
      </pc:sldChg>
      <pc:sldChg chg="addSp delSp modSp add del mod">
        <pc:chgData name="Dilara Ozserim" userId="a9018ce7-b14c-498b-927d-2970901ec373" providerId="ADAL" clId="{9A5642F2-2A20-4FF3-BC9B-5887A671B783}" dt="2025-06-05T01:40:24.120" v="730" actId="47"/>
        <pc:sldMkLst>
          <pc:docMk/>
          <pc:sldMk cId="3868091884" sldId="26568"/>
        </pc:sldMkLst>
      </pc:sldChg>
      <pc:sldChg chg="modSp add del mod modNotesTx">
        <pc:chgData name="Dilara Ozserim" userId="a9018ce7-b14c-498b-927d-2970901ec373" providerId="ADAL" clId="{9A5642F2-2A20-4FF3-BC9B-5887A671B783}" dt="2025-06-05T01:40:24.120" v="730" actId="47"/>
        <pc:sldMkLst>
          <pc:docMk/>
          <pc:sldMk cId="128122936" sldId="26569"/>
        </pc:sldMkLst>
      </pc:sldChg>
      <pc:sldChg chg="add del">
        <pc:chgData name="Dilara Ozserim" userId="a9018ce7-b14c-498b-927d-2970901ec373" providerId="ADAL" clId="{9A5642F2-2A20-4FF3-BC9B-5887A671B783}" dt="2025-06-05T02:14:31.524" v="1706" actId="47"/>
        <pc:sldMkLst>
          <pc:docMk/>
          <pc:sldMk cId="388008381" sldId="26569"/>
        </pc:sldMkLst>
      </pc:sldChg>
      <pc:sldChg chg="add modNotesTx">
        <pc:chgData name="Dilara Ozserim" userId="a9018ce7-b14c-498b-927d-2970901ec373" providerId="ADAL" clId="{9A5642F2-2A20-4FF3-BC9B-5887A671B783}" dt="2025-06-05T02:15:34.248" v="1792"/>
        <pc:sldMkLst>
          <pc:docMk/>
          <pc:sldMk cId="629162604" sldId="26569"/>
        </pc:sldMkLst>
      </pc:sldChg>
      <pc:sldChg chg="add del">
        <pc:chgData name="Dilara Ozserim" userId="a9018ce7-b14c-498b-927d-2970901ec373" providerId="ADAL" clId="{9A5642F2-2A20-4FF3-BC9B-5887A671B783}" dt="2025-06-05T02:03:43.586" v="1536" actId="47"/>
        <pc:sldMkLst>
          <pc:docMk/>
          <pc:sldMk cId="1896410830" sldId="26570"/>
        </pc:sldMkLst>
      </pc:sldChg>
      <pc:sldChg chg="addSp delSp modSp add mod ord modNotesTx">
        <pc:chgData name="Dilara Ozserim" userId="a9018ce7-b14c-498b-927d-2970901ec373" providerId="ADAL" clId="{9A5642F2-2A20-4FF3-BC9B-5887A671B783}" dt="2025-06-05T23:30:20.246" v="5814" actId="20577"/>
        <pc:sldMkLst>
          <pc:docMk/>
          <pc:sldMk cId="2641830815" sldId="26571"/>
        </pc:sldMkLst>
      </pc:sldChg>
      <pc:sldChg chg="addSp delSp modSp new mod modClrScheme chgLayout modNotesTx">
        <pc:chgData name="Dilara Ozserim" userId="a9018ce7-b14c-498b-927d-2970901ec373" providerId="ADAL" clId="{9A5642F2-2A20-4FF3-BC9B-5887A671B783}" dt="2025-06-25T22:37:53.947" v="6871" actId="20577"/>
        <pc:sldMkLst>
          <pc:docMk/>
          <pc:sldMk cId="3505334343" sldId="26572"/>
        </pc:sldMkLst>
      </pc:sldChg>
      <pc:sldChg chg="delSp modSp add del mod ord modNotesTx">
        <pc:chgData name="Dilara Ozserim" userId="a9018ce7-b14c-498b-927d-2970901ec373" providerId="ADAL" clId="{9A5642F2-2A20-4FF3-BC9B-5887A671B783}" dt="2025-06-05T23:45:00.026" v="6246" actId="47"/>
        <pc:sldMkLst>
          <pc:docMk/>
          <pc:sldMk cId="1228597795" sldId="26573"/>
        </pc:sldMkLst>
      </pc:sldChg>
      <pc:sldChg chg="modSp add mod modNotesTx">
        <pc:chgData name="Dilara Ozserim" userId="a9018ce7-b14c-498b-927d-2970901ec373" providerId="ADAL" clId="{9A5642F2-2A20-4FF3-BC9B-5887A671B783}" dt="2025-06-05T02:06:33.264" v="1617" actId="20577"/>
        <pc:sldMkLst>
          <pc:docMk/>
          <pc:sldMk cId="3313033567" sldId="26574"/>
        </pc:sldMkLst>
      </pc:sldChg>
      <pc:sldChg chg="addSp delSp modSp add mod modNotesTx">
        <pc:chgData name="Dilara Ozserim" userId="a9018ce7-b14c-498b-927d-2970901ec373" providerId="ADAL" clId="{9A5642F2-2A20-4FF3-BC9B-5887A671B783}" dt="2025-06-27T00:12:24.322" v="8919" actId="115"/>
        <pc:sldMkLst>
          <pc:docMk/>
          <pc:sldMk cId="3503179954" sldId="26575"/>
        </pc:sldMkLst>
      </pc:sldChg>
      <pc:sldChg chg="addSp delSp modSp new mod ord modNotesTx">
        <pc:chgData name="Dilara Ozserim" userId="a9018ce7-b14c-498b-927d-2970901ec373" providerId="ADAL" clId="{9A5642F2-2A20-4FF3-BC9B-5887A671B783}" dt="2025-06-05T05:34:50.389" v="5700"/>
        <pc:sldMkLst>
          <pc:docMk/>
          <pc:sldMk cId="2779959483" sldId="26576"/>
        </pc:sldMkLst>
      </pc:sldChg>
      <pc:sldChg chg="addSp delSp modSp new del mod modNotesTx">
        <pc:chgData name="Dilara Ozserim" userId="a9018ce7-b14c-498b-927d-2970901ec373" providerId="ADAL" clId="{9A5642F2-2A20-4FF3-BC9B-5887A671B783}" dt="2025-06-05T02:18:52.585" v="2368" actId="47"/>
        <pc:sldMkLst>
          <pc:docMk/>
          <pc:sldMk cId="2784637994" sldId="26576"/>
        </pc:sldMkLst>
      </pc:sldChg>
      <pc:sldChg chg="addSp modSp new mod modNotesTx">
        <pc:chgData name="Dilara Ozserim" userId="a9018ce7-b14c-498b-927d-2970901ec373" providerId="ADAL" clId="{9A5642F2-2A20-4FF3-BC9B-5887A671B783}" dt="2025-06-05T03:52:01.061" v="3107" actId="20577"/>
        <pc:sldMkLst>
          <pc:docMk/>
          <pc:sldMk cId="241346628" sldId="26577"/>
        </pc:sldMkLst>
      </pc:sldChg>
      <pc:sldChg chg="modSp add mod modNotesTx">
        <pc:chgData name="Dilara Ozserim" userId="a9018ce7-b14c-498b-927d-2970901ec373" providerId="ADAL" clId="{9A5642F2-2A20-4FF3-BC9B-5887A671B783}" dt="2025-06-05T03:45:54.001" v="2918" actId="20577"/>
        <pc:sldMkLst>
          <pc:docMk/>
          <pc:sldMk cId="474836010" sldId="26578"/>
        </pc:sldMkLst>
      </pc:sldChg>
      <pc:sldChg chg="addSp delSp modSp new mod ord modClrScheme chgLayout modNotesTx">
        <pc:chgData name="Dilara Ozserim" userId="a9018ce7-b14c-498b-927d-2970901ec373" providerId="ADAL" clId="{9A5642F2-2A20-4FF3-BC9B-5887A671B783}" dt="2025-06-05T05:35:03.159" v="5702" actId="20577"/>
        <pc:sldMkLst>
          <pc:docMk/>
          <pc:sldMk cId="1331741044" sldId="26579"/>
        </pc:sldMkLst>
      </pc:sldChg>
      <pc:sldChg chg="new del">
        <pc:chgData name="Dilara Ozserim" userId="a9018ce7-b14c-498b-927d-2970901ec373" providerId="ADAL" clId="{9A5642F2-2A20-4FF3-BC9B-5887A671B783}" dt="2025-06-05T04:33:26.282" v="4065" actId="47"/>
        <pc:sldMkLst>
          <pc:docMk/>
          <pc:sldMk cId="2312562198" sldId="26580"/>
        </pc:sldMkLst>
      </pc:sldChg>
      <pc:sldChg chg="add del modNotesTx">
        <pc:chgData name="Dilara Ozserim" userId="a9018ce7-b14c-498b-927d-2970901ec373" providerId="ADAL" clId="{9A5642F2-2A20-4FF3-BC9B-5887A671B783}" dt="2025-06-05T04:30:06.655" v="4063" actId="47"/>
        <pc:sldMkLst>
          <pc:docMk/>
          <pc:sldMk cId="3390454304" sldId="26580"/>
        </pc:sldMkLst>
      </pc:sldChg>
      <pc:sldChg chg="addSp delSp modSp new mod modNotesTx">
        <pc:chgData name="Dilara Ozserim" userId="a9018ce7-b14c-498b-927d-2970901ec373" providerId="ADAL" clId="{9A5642F2-2A20-4FF3-BC9B-5887A671B783}" dt="2025-06-26T00:06:27.340" v="8650" actId="1076"/>
        <pc:sldMkLst>
          <pc:docMk/>
          <pc:sldMk cId="4059697599" sldId="26580"/>
        </pc:sldMkLst>
      </pc:sldChg>
      <pc:sldChg chg="new del">
        <pc:chgData name="Dilara Ozserim" userId="a9018ce7-b14c-498b-927d-2970901ec373" providerId="ADAL" clId="{9A5642F2-2A20-4FF3-BC9B-5887A671B783}" dt="2025-06-05T23:17:47.151" v="5704" actId="47"/>
        <pc:sldMkLst>
          <pc:docMk/>
          <pc:sldMk cId="1561596106" sldId="26581"/>
        </pc:sldMkLst>
      </pc:sldChg>
      <pc:sldChg chg="modSp new mod modNotesTx">
        <pc:chgData name="Dilara Ozserim" userId="a9018ce7-b14c-498b-927d-2970901ec373" providerId="ADAL" clId="{9A5642F2-2A20-4FF3-BC9B-5887A671B783}" dt="2025-06-26T23:50:44.855" v="8716" actId="20577"/>
        <pc:sldMkLst>
          <pc:docMk/>
          <pc:sldMk cId="2803127111" sldId="26581"/>
        </pc:sldMkLst>
      </pc:sldChg>
      <pc:sldChg chg="addSp delSp modSp add del mod">
        <pc:chgData name="Dilara Ozserim" userId="a9018ce7-b14c-498b-927d-2970901ec373" providerId="ADAL" clId="{9A5642F2-2A20-4FF3-BC9B-5887A671B783}" dt="2025-06-05T04:48:01.700" v="4547" actId="47"/>
        <pc:sldMkLst>
          <pc:docMk/>
          <pc:sldMk cId="4195334982" sldId="26581"/>
        </pc:sldMkLst>
      </pc:sldChg>
      <pc:sldChg chg="delSp modSp add mod modNotesTx">
        <pc:chgData name="Dilara Ozserim" userId="a9018ce7-b14c-498b-927d-2970901ec373" providerId="ADAL" clId="{9A5642F2-2A20-4FF3-BC9B-5887A671B783}" dt="2025-06-05T23:43:24.233" v="6231" actId="20577"/>
        <pc:sldMkLst>
          <pc:docMk/>
          <pc:sldMk cId="3539050764" sldId="26582"/>
        </pc:sldMkLst>
      </pc:sldChg>
      <pc:sldChg chg="modSp add mod modNotesTx">
        <pc:chgData name="Dilara Ozserim" userId="a9018ce7-b14c-498b-927d-2970901ec373" providerId="ADAL" clId="{9A5642F2-2A20-4FF3-BC9B-5887A671B783}" dt="2025-06-05T23:46:28.146" v="6282"/>
        <pc:sldMkLst>
          <pc:docMk/>
          <pc:sldMk cId="1122473051" sldId="26583"/>
        </pc:sldMkLst>
      </pc:sldChg>
      <pc:sldChg chg="add">
        <pc:chgData name="Dilara Ozserim" userId="a9018ce7-b14c-498b-927d-2970901ec373" providerId="ADAL" clId="{9A5642F2-2A20-4FF3-BC9B-5887A671B783}" dt="2025-06-06T00:10:10.529" v="6293"/>
        <pc:sldMkLst>
          <pc:docMk/>
          <pc:sldMk cId="703523207" sldId="26584"/>
        </pc:sldMkLst>
      </pc:sldChg>
      <pc:sldChg chg="modSp add mod modNotesTx">
        <pc:chgData name="Dilara Ozserim" userId="a9018ce7-b14c-498b-927d-2970901ec373" providerId="ADAL" clId="{9A5642F2-2A20-4FF3-BC9B-5887A671B783}" dt="2025-06-06T00:15:14.045" v="6313" actId="20577"/>
        <pc:sldMkLst>
          <pc:docMk/>
          <pc:sldMk cId="3561462109" sldId="26585"/>
        </pc:sldMkLst>
      </pc:sldChg>
      <pc:sldChg chg="modSp add mod modNotesTx">
        <pc:chgData name="Dilara Ozserim" userId="a9018ce7-b14c-498b-927d-2970901ec373" providerId="ADAL" clId="{9A5642F2-2A20-4FF3-BC9B-5887A671B783}" dt="2025-06-06T00:17:19.617" v="6330" actId="20577"/>
        <pc:sldMkLst>
          <pc:docMk/>
          <pc:sldMk cId="215005981" sldId="26586"/>
        </pc:sldMkLst>
      </pc:sldChg>
      <pc:sldChg chg="modSp add mod modNotesTx">
        <pc:chgData name="Dilara Ozserim" userId="a9018ce7-b14c-498b-927d-2970901ec373" providerId="ADAL" clId="{9A5642F2-2A20-4FF3-BC9B-5887A671B783}" dt="2025-06-06T00:32:12.003" v="6486" actId="20577"/>
        <pc:sldMkLst>
          <pc:docMk/>
          <pc:sldMk cId="2496488158" sldId="26587"/>
        </pc:sldMkLst>
      </pc:sldChg>
      <pc:sldChg chg="modSp new mod modNotesTx">
        <pc:chgData name="Dilara Ozserim" userId="a9018ce7-b14c-498b-927d-2970901ec373" providerId="ADAL" clId="{9A5642F2-2A20-4FF3-BC9B-5887A671B783}" dt="2025-06-06T01:00:58.244" v="6760"/>
        <pc:sldMkLst>
          <pc:docMk/>
          <pc:sldMk cId="4065360937" sldId="26588"/>
        </pc:sldMkLst>
      </pc:sldChg>
      <pc:sldChg chg="add">
        <pc:chgData name="Dilara Ozserim" userId="a9018ce7-b14c-498b-927d-2970901ec373" providerId="ADAL" clId="{9A5642F2-2A20-4FF3-BC9B-5887A671B783}" dt="2025-06-11T05:03:10.726" v="6778"/>
        <pc:sldMkLst>
          <pc:docMk/>
          <pc:sldMk cId="1634432697" sldId="26589"/>
        </pc:sldMkLst>
      </pc:sldChg>
      <pc:sldChg chg="modSp mod">
        <pc:chgData name="Dilara Ozserim" userId="a9018ce7-b14c-498b-927d-2970901ec373" providerId="ADAL" clId="{9A5642F2-2A20-4FF3-BC9B-5887A671B783}" dt="2025-06-27T00:24:13.874" v="8964" actId="404"/>
        <pc:sldMkLst>
          <pc:docMk/>
          <pc:sldMk cId="1241029945" sldId="26590"/>
        </pc:sldMkLst>
      </pc:sldChg>
      <pc:sldChg chg="del">
        <pc:chgData name="Dilara Ozserim" userId="a9018ce7-b14c-498b-927d-2970901ec373" providerId="ADAL" clId="{9A5642F2-2A20-4FF3-BC9B-5887A671B783}" dt="2025-06-26T00:27:35.403" v="8651" actId="47"/>
        <pc:sldMkLst>
          <pc:docMk/>
          <pc:sldMk cId="2573525209" sldId="26591"/>
        </pc:sldMkLst>
      </pc:sldChg>
      <pc:sldChg chg="addSp delSp modSp new mod modNotesTx">
        <pc:chgData name="Dilara Ozserim" userId="a9018ce7-b14c-498b-927d-2970901ec373" providerId="ADAL" clId="{9A5642F2-2A20-4FF3-BC9B-5887A671B783}" dt="2025-06-25T23:39:51.178" v="8133" actId="20577"/>
        <pc:sldMkLst>
          <pc:docMk/>
          <pc:sldMk cId="65158339" sldId="26592"/>
        </pc:sldMkLst>
      </pc:sldChg>
      <pc:sldChg chg="addSp delSp modSp new mod modNotesTx">
        <pc:chgData name="Dilara Ozserim" userId="a9018ce7-b14c-498b-927d-2970901ec373" providerId="ADAL" clId="{9A5642F2-2A20-4FF3-BC9B-5887A671B783}" dt="2025-06-25T23:56:49.460" v="8633" actId="1076"/>
        <pc:sldMkLst>
          <pc:docMk/>
          <pc:sldMk cId="3137034154" sldId="26593"/>
        </pc:sldMkLst>
      </pc:sldChg>
      <pc:sldMasterChg chg="delSldLayout">
        <pc:chgData name="Dilara Ozserim" userId="a9018ce7-b14c-498b-927d-2970901ec373" providerId="ADAL" clId="{9A5642F2-2A20-4FF3-BC9B-5887A671B783}" dt="2025-06-11T05:03:08.545" v="6777" actId="47"/>
        <pc:sldMasterMkLst>
          <pc:docMk/>
          <pc:sldMasterMk cId="4123316428" sldId="2147483660"/>
        </pc:sldMasterMkLst>
        <pc:sldLayoutChg chg="del">
          <pc:chgData name="Dilara Ozserim" userId="a9018ce7-b14c-498b-927d-2970901ec373" providerId="ADAL" clId="{9A5642F2-2A20-4FF3-BC9B-5887A671B783}" dt="2025-06-11T05:03:08.545" v="6777" actId="47"/>
          <pc:sldLayoutMkLst>
            <pc:docMk/>
            <pc:sldMasterMk cId="4123316428" sldId="2147483660"/>
            <pc:sldLayoutMk cId="1660365692" sldId="2147483747"/>
          </pc:sldLayoutMkLst>
        </pc:sldLayoutChg>
      </pc:sldMasterChg>
    </pc:docChg>
  </pc:docChgLst>
  <pc:docChgLst>
    <pc:chgData name="Natasha Talevski" userId="d6e11cb9-f322-4b55-8697-8583fee17812" providerId="ADAL" clId="{2379E8C9-843A-6242-9B97-BFB2D34D3EB0}"/>
    <pc:docChg chg="undo redo custSel addSld delSld modSld delMainMaster modSection">
      <pc:chgData name="Natasha Talevski" userId="d6e11cb9-f322-4b55-8697-8583fee17812" providerId="ADAL" clId="{2379E8C9-843A-6242-9B97-BFB2D34D3EB0}" dt="2025-08-06T04:17:01.282" v="739" actId="20577"/>
      <pc:docMkLst>
        <pc:docMk/>
      </pc:docMkLst>
      <pc:sldChg chg="addSp delSp modSp mod modClrScheme chgLayout">
        <pc:chgData name="Natasha Talevski" userId="d6e11cb9-f322-4b55-8697-8583fee17812" providerId="ADAL" clId="{2379E8C9-843A-6242-9B97-BFB2D34D3EB0}" dt="2025-08-06T04:12:38.921" v="677" actId="962"/>
        <pc:sldMkLst>
          <pc:docMk/>
          <pc:sldMk cId="423457312" sldId="26398"/>
        </pc:sldMkLst>
        <pc:spChg chg="mod ord">
          <ac:chgData name="Natasha Talevski" userId="d6e11cb9-f322-4b55-8697-8583fee17812" providerId="ADAL" clId="{2379E8C9-843A-6242-9B97-BFB2D34D3EB0}" dt="2025-08-06T03:54:54.831" v="417" actId="700"/>
          <ac:spMkLst>
            <pc:docMk/>
            <pc:sldMk cId="423457312" sldId="26398"/>
            <ac:spMk id="11" creationId="{348BF457-4C25-4E7B-A9E9-66A25363E959}"/>
          </ac:spMkLst>
        </pc:spChg>
        <pc:spChg chg="mod ord">
          <ac:chgData name="Natasha Talevski" userId="d6e11cb9-f322-4b55-8697-8583fee17812" providerId="ADAL" clId="{2379E8C9-843A-6242-9B97-BFB2D34D3EB0}" dt="2025-08-06T03:54:54.831" v="417" actId="700"/>
          <ac:spMkLst>
            <pc:docMk/>
            <pc:sldMk cId="423457312" sldId="26398"/>
            <ac:spMk id="13" creationId="{8AAB25FA-A5B5-093F-A0C9-EAE7963EEB09}"/>
          </ac:spMkLst>
        </pc:spChg>
        <pc:spChg chg="add mod">
          <ac:chgData name="Natasha Talevski" userId="d6e11cb9-f322-4b55-8697-8583fee17812" providerId="ADAL" clId="{2379E8C9-843A-6242-9B97-BFB2D34D3EB0}" dt="2025-08-06T04:08:32.691" v="632"/>
          <ac:spMkLst>
            <pc:docMk/>
            <pc:sldMk cId="423457312" sldId="26398"/>
            <ac:spMk id="70" creationId="{B322F3EA-73C9-9516-8B3E-E51A7C51DDC3}"/>
          </ac:spMkLst>
        </pc:spChg>
        <pc:spChg chg="add mod">
          <ac:chgData name="Natasha Talevski" userId="d6e11cb9-f322-4b55-8697-8583fee17812" providerId="ADAL" clId="{2379E8C9-843A-6242-9B97-BFB2D34D3EB0}" dt="2025-08-06T04:12:38.921" v="677" actId="962"/>
          <ac:spMkLst>
            <pc:docMk/>
            <pc:sldMk cId="423457312" sldId="26398"/>
            <ac:spMk id="71" creationId="{FCE024B6-93E1-C592-38B7-CE4935269047}"/>
          </ac:spMkLst>
        </pc:spChg>
        <pc:spChg chg="add mod">
          <ac:chgData name="Natasha Talevski" userId="d6e11cb9-f322-4b55-8697-8583fee17812" providerId="ADAL" clId="{2379E8C9-843A-6242-9B97-BFB2D34D3EB0}" dt="2025-08-06T04:12:38.921" v="677" actId="962"/>
          <ac:spMkLst>
            <pc:docMk/>
            <pc:sldMk cId="423457312" sldId="26398"/>
            <ac:spMk id="72" creationId="{DA8DBCD2-49EC-F063-2F00-5B624F2027CD}"/>
          </ac:spMkLst>
        </pc:spChg>
        <pc:spChg chg="add mod">
          <ac:chgData name="Natasha Talevski" userId="d6e11cb9-f322-4b55-8697-8583fee17812" providerId="ADAL" clId="{2379E8C9-843A-6242-9B97-BFB2D34D3EB0}" dt="2025-08-06T04:12:38.921" v="677" actId="962"/>
          <ac:spMkLst>
            <pc:docMk/>
            <pc:sldMk cId="423457312" sldId="26398"/>
            <ac:spMk id="73" creationId="{0B57066C-F5A7-A7AD-D219-197073A77D40}"/>
          </ac:spMkLst>
        </pc:spChg>
        <pc:spChg chg="mod">
          <ac:chgData name="Natasha Talevski" userId="d6e11cb9-f322-4b55-8697-8583fee17812" providerId="ADAL" clId="{2379E8C9-843A-6242-9B97-BFB2D34D3EB0}" dt="2025-08-06T04:12:38.921" v="677" actId="962"/>
          <ac:spMkLst>
            <pc:docMk/>
            <pc:sldMk cId="423457312" sldId="26398"/>
            <ac:spMk id="74" creationId="{7FAB53F2-95D7-FFB6-2179-71D661AFF469}"/>
          </ac:spMkLst>
        </pc:spChg>
        <pc:spChg chg="add mod">
          <ac:chgData name="Natasha Talevski" userId="d6e11cb9-f322-4b55-8697-8583fee17812" providerId="ADAL" clId="{2379E8C9-843A-6242-9B97-BFB2D34D3EB0}" dt="2025-08-06T04:12:38.921" v="677" actId="962"/>
          <ac:spMkLst>
            <pc:docMk/>
            <pc:sldMk cId="423457312" sldId="26398"/>
            <ac:spMk id="75" creationId="{DC0105EF-D8EA-4446-7C09-BEDDF3895D7D}"/>
          </ac:spMkLst>
        </pc:spChg>
        <pc:spChg chg="add mod">
          <ac:chgData name="Natasha Talevski" userId="d6e11cb9-f322-4b55-8697-8583fee17812" providerId="ADAL" clId="{2379E8C9-843A-6242-9B97-BFB2D34D3EB0}" dt="2025-08-06T04:12:38.921" v="677" actId="962"/>
          <ac:spMkLst>
            <pc:docMk/>
            <pc:sldMk cId="423457312" sldId="26398"/>
            <ac:spMk id="76" creationId="{C68988F7-8807-FC15-716A-264F81720A74}"/>
          </ac:spMkLst>
        </pc:spChg>
        <pc:spChg chg="add mod">
          <ac:chgData name="Natasha Talevski" userId="d6e11cb9-f322-4b55-8697-8583fee17812" providerId="ADAL" clId="{2379E8C9-843A-6242-9B97-BFB2D34D3EB0}" dt="2025-08-06T04:12:38.921" v="677" actId="962"/>
          <ac:spMkLst>
            <pc:docMk/>
            <pc:sldMk cId="423457312" sldId="26398"/>
            <ac:spMk id="77" creationId="{B26672E8-C7B4-F317-865D-796BAD335CA3}"/>
          </ac:spMkLst>
        </pc:spChg>
        <pc:spChg chg="add mod">
          <ac:chgData name="Natasha Talevski" userId="d6e11cb9-f322-4b55-8697-8583fee17812" providerId="ADAL" clId="{2379E8C9-843A-6242-9B97-BFB2D34D3EB0}" dt="2025-08-06T04:12:38.921" v="677" actId="962"/>
          <ac:spMkLst>
            <pc:docMk/>
            <pc:sldMk cId="423457312" sldId="26398"/>
            <ac:spMk id="78" creationId="{A840C786-5D72-6DBD-3CA6-08CAD84AED26}"/>
          </ac:spMkLst>
        </pc:spChg>
        <pc:spChg chg="mod">
          <ac:chgData name="Natasha Talevski" userId="d6e11cb9-f322-4b55-8697-8583fee17812" providerId="ADAL" clId="{2379E8C9-843A-6242-9B97-BFB2D34D3EB0}" dt="2025-08-06T04:08:32.691" v="632"/>
          <ac:spMkLst>
            <pc:docMk/>
            <pc:sldMk cId="423457312" sldId="26398"/>
            <ac:spMk id="84" creationId="{DB5E613F-20DA-C2D0-9B9F-FD453CA67EF4}"/>
          </ac:spMkLst>
        </pc:spChg>
        <pc:spChg chg="add mod">
          <ac:chgData name="Natasha Talevski" userId="d6e11cb9-f322-4b55-8697-8583fee17812" providerId="ADAL" clId="{2379E8C9-843A-6242-9B97-BFB2D34D3EB0}" dt="2025-08-06T04:08:32.691" v="632"/>
          <ac:spMkLst>
            <pc:docMk/>
            <pc:sldMk cId="423457312" sldId="26398"/>
            <ac:spMk id="87" creationId="{EED3C7C1-93AD-2535-A1D4-52D4CA10B132}"/>
          </ac:spMkLst>
        </pc:spChg>
      </pc:sldChg>
      <pc:sldChg chg="addSp delSp modSp mod modClrScheme delAnim modAnim chgLayout">
        <pc:chgData name="Natasha Talevski" userId="d6e11cb9-f322-4b55-8697-8583fee17812" providerId="ADAL" clId="{2379E8C9-843A-6242-9B97-BFB2D34D3EB0}" dt="2025-08-06T04:16:29.123" v="718" actId="20577"/>
        <pc:sldMkLst>
          <pc:docMk/>
          <pc:sldMk cId="2874876558" sldId="26401"/>
        </pc:sldMkLst>
        <pc:spChg chg="mod ord">
          <ac:chgData name="Natasha Talevski" userId="d6e11cb9-f322-4b55-8697-8583fee17812" providerId="ADAL" clId="{2379E8C9-843A-6242-9B97-BFB2D34D3EB0}" dt="2025-08-06T03:55:53.709" v="440" actId="962"/>
          <ac:spMkLst>
            <pc:docMk/>
            <pc:sldMk cId="2874876558" sldId="26401"/>
            <ac:spMk id="2" creationId="{785B77AE-42CE-0210-7139-F3365C03B97F}"/>
          </ac:spMkLst>
        </pc:spChg>
        <pc:spChg chg="mod ord">
          <ac:chgData name="Natasha Talevski" userId="d6e11cb9-f322-4b55-8697-8583fee17812" providerId="ADAL" clId="{2379E8C9-843A-6242-9B97-BFB2D34D3EB0}" dt="2025-08-06T04:16:29.123" v="718" actId="20577"/>
          <ac:spMkLst>
            <pc:docMk/>
            <pc:sldMk cId="2874876558" sldId="26401"/>
            <ac:spMk id="3" creationId="{0A69C5F0-236C-C3AE-89C8-C296560EB4E1}"/>
          </ac:spMkLst>
        </pc:spChg>
        <pc:spChg chg="mod ord">
          <ac:chgData name="Natasha Talevski" userId="d6e11cb9-f322-4b55-8697-8583fee17812" providerId="ADAL" clId="{2379E8C9-843A-6242-9B97-BFB2D34D3EB0}" dt="2025-08-06T03:55:47" v="437" actId="13244"/>
          <ac:spMkLst>
            <pc:docMk/>
            <pc:sldMk cId="2874876558" sldId="26401"/>
            <ac:spMk id="4" creationId="{18755929-177B-9FE8-D70F-2A4CDE0AC4EC}"/>
          </ac:spMkLst>
        </pc:spChg>
        <pc:spChg chg="add mod ord">
          <ac:chgData name="Natasha Talevski" userId="d6e11cb9-f322-4b55-8697-8583fee17812" providerId="ADAL" clId="{2379E8C9-843A-6242-9B97-BFB2D34D3EB0}" dt="2025-08-06T03:55:48.967" v="438" actId="13244"/>
          <ac:spMkLst>
            <pc:docMk/>
            <pc:sldMk cId="2874876558" sldId="26401"/>
            <ac:spMk id="9" creationId="{9EF93289-4F51-9330-F81F-13DDA6B3D7F0}"/>
          </ac:spMkLst>
        </pc:spChg>
        <pc:spChg chg="add mod ord">
          <ac:chgData name="Natasha Talevski" userId="d6e11cb9-f322-4b55-8697-8583fee17812" providerId="ADAL" clId="{2379E8C9-843A-6242-9B97-BFB2D34D3EB0}" dt="2025-08-06T03:58:08.824" v="473" actId="948"/>
          <ac:spMkLst>
            <pc:docMk/>
            <pc:sldMk cId="2874876558" sldId="26401"/>
            <ac:spMk id="10" creationId="{9B571E2E-0D96-47A3-F41A-B95F1F60A79B}"/>
          </ac:spMkLst>
        </pc:spChg>
      </pc:sldChg>
      <pc:sldChg chg="addSp delSp modSp mod modClrScheme chgLayout">
        <pc:chgData name="Natasha Talevski" userId="d6e11cb9-f322-4b55-8697-8583fee17812" providerId="ADAL" clId="{2379E8C9-843A-6242-9B97-BFB2D34D3EB0}" dt="2025-08-06T04:12:45.404" v="678" actId="962"/>
        <pc:sldMkLst>
          <pc:docMk/>
          <pc:sldMk cId="2235550841" sldId="26402"/>
        </pc:sldMkLst>
        <pc:spChg chg="add mod">
          <ac:chgData name="Natasha Talevski" userId="d6e11cb9-f322-4b55-8697-8583fee17812" providerId="ADAL" clId="{2379E8C9-843A-6242-9B97-BFB2D34D3EB0}" dt="2025-08-06T04:08:49.382" v="635"/>
          <ac:spMkLst>
            <pc:docMk/>
            <pc:sldMk cId="2235550841" sldId="26402"/>
            <ac:spMk id="68" creationId="{B14C6216-2AEB-DC2A-D0E4-D83EC562B68D}"/>
          </ac:spMkLst>
        </pc:spChg>
        <pc:spChg chg="add mod">
          <ac:chgData name="Natasha Talevski" userId="d6e11cb9-f322-4b55-8697-8583fee17812" providerId="ADAL" clId="{2379E8C9-843A-6242-9B97-BFB2D34D3EB0}" dt="2025-08-06T04:08:49.382" v="635"/>
          <ac:spMkLst>
            <pc:docMk/>
            <pc:sldMk cId="2235550841" sldId="26402"/>
            <ac:spMk id="69" creationId="{5FF7529A-DB9C-3D4F-A1E8-F133C1B58499}"/>
          </ac:spMkLst>
        </pc:spChg>
        <pc:spChg chg="add mod">
          <ac:chgData name="Natasha Talevski" userId="d6e11cb9-f322-4b55-8697-8583fee17812" providerId="ADAL" clId="{2379E8C9-843A-6242-9B97-BFB2D34D3EB0}" dt="2025-08-06T04:08:49.382" v="635"/>
          <ac:spMkLst>
            <pc:docMk/>
            <pc:sldMk cId="2235550841" sldId="26402"/>
            <ac:spMk id="90" creationId="{1D0D35DA-052F-69B0-98D7-ADDEF922F8C6}"/>
          </ac:spMkLst>
        </pc:spChg>
        <pc:spChg chg="add mod">
          <ac:chgData name="Natasha Talevski" userId="d6e11cb9-f322-4b55-8697-8583fee17812" providerId="ADAL" clId="{2379E8C9-843A-6242-9B97-BFB2D34D3EB0}" dt="2025-08-06T04:12:45.404" v="678" actId="962"/>
          <ac:spMkLst>
            <pc:docMk/>
            <pc:sldMk cId="2235550841" sldId="26402"/>
            <ac:spMk id="91" creationId="{5AEDC240-897D-47DB-EAA9-06BD1C783CE8}"/>
          </ac:spMkLst>
        </pc:spChg>
        <pc:spChg chg="add mod">
          <ac:chgData name="Natasha Talevski" userId="d6e11cb9-f322-4b55-8697-8583fee17812" providerId="ADAL" clId="{2379E8C9-843A-6242-9B97-BFB2D34D3EB0}" dt="2025-08-06T04:12:45.404" v="678" actId="962"/>
          <ac:spMkLst>
            <pc:docMk/>
            <pc:sldMk cId="2235550841" sldId="26402"/>
            <ac:spMk id="92" creationId="{0E75B18F-2086-CFD9-AF6F-E73589960150}"/>
          </ac:spMkLst>
        </pc:spChg>
        <pc:spChg chg="mod">
          <ac:chgData name="Natasha Talevski" userId="d6e11cb9-f322-4b55-8697-8583fee17812" providerId="ADAL" clId="{2379E8C9-843A-6242-9B97-BFB2D34D3EB0}" dt="2025-08-06T04:12:45.404" v="678" actId="962"/>
          <ac:spMkLst>
            <pc:docMk/>
            <pc:sldMk cId="2235550841" sldId="26402"/>
            <ac:spMk id="93" creationId="{8FA62D5C-65F5-43B1-BE0C-9C1AD2CB683B}"/>
          </ac:spMkLst>
        </pc:spChg>
        <pc:spChg chg="add mod">
          <ac:chgData name="Natasha Talevski" userId="d6e11cb9-f322-4b55-8697-8583fee17812" providerId="ADAL" clId="{2379E8C9-843A-6242-9B97-BFB2D34D3EB0}" dt="2025-08-06T04:12:45.404" v="678" actId="962"/>
          <ac:spMkLst>
            <pc:docMk/>
            <pc:sldMk cId="2235550841" sldId="26402"/>
            <ac:spMk id="94" creationId="{CB4D9826-8BC6-5231-BF46-0BF1D866097A}"/>
          </ac:spMkLst>
        </pc:spChg>
        <pc:spChg chg="add mod">
          <ac:chgData name="Natasha Talevski" userId="d6e11cb9-f322-4b55-8697-8583fee17812" providerId="ADAL" clId="{2379E8C9-843A-6242-9B97-BFB2D34D3EB0}" dt="2025-08-06T04:12:45.404" v="678" actId="962"/>
          <ac:spMkLst>
            <pc:docMk/>
            <pc:sldMk cId="2235550841" sldId="26402"/>
            <ac:spMk id="95" creationId="{FC5C17F3-42D5-3835-5FE4-5EAA7C1A7F04}"/>
          </ac:spMkLst>
        </pc:spChg>
        <pc:spChg chg="mod">
          <ac:chgData name="Natasha Talevski" userId="d6e11cb9-f322-4b55-8697-8583fee17812" providerId="ADAL" clId="{2379E8C9-843A-6242-9B97-BFB2D34D3EB0}" dt="2025-08-06T04:12:45.404" v="678" actId="962"/>
          <ac:spMkLst>
            <pc:docMk/>
            <pc:sldMk cId="2235550841" sldId="26402"/>
            <ac:spMk id="96" creationId="{1C72610A-1202-F8C5-0F82-7A4441A6E447}"/>
          </ac:spMkLst>
        </pc:spChg>
        <pc:spChg chg="add mod">
          <ac:chgData name="Natasha Talevski" userId="d6e11cb9-f322-4b55-8697-8583fee17812" providerId="ADAL" clId="{2379E8C9-843A-6242-9B97-BFB2D34D3EB0}" dt="2025-08-06T04:12:45.404" v="678" actId="962"/>
          <ac:spMkLst>
            <pc:docMk/>
            <pc:sldMk cId="2235550841" sldId="26402"/>
            <ac:spMk id="97" creationId="{99E3DD50-0684-E4C5-999D-4611A4062318}"/>
          </ac:spMkLst>
        </pc:spChg>
        <pc:spChg chg="add mod">
          <ac:chgData name="Natasha Talevski" userId="d6e11cb9-f322-4b55-8697-8583fee17812" providerId="ADAL" clId="{2379E8C9-843A-6242-9B97-BFB2D34D3EB0}" dt="2025-08-06T04:12:45.404" v="678" actId="962"/>
          <ac:spMkLst>
            <pc:docMk/>
            <pc:sldMk cId="2235550841" sldId="26402"/>
            <ac:spMk id="98" creationId="{F04D9A66-4933-D80E-869A-57E2806BA6BA}"/>
          </ac:spMkLst>
        </pc:spChg>
        <pc:spChg chg="add mod">
          <ac:chgData name="Natasha Talevski" userId="d6e11cb9-f322-4b55-8697-8583fee17812" providerId="ADAL" clId="{2379E8C9-843A-6242-9B97-BFB2D34D3EB0}" dt="2025-08-06T04:08:49.382" v="635"/>
          <ac:spMkLst>
            <pc:docMk/>
            <pc:sldMk cId="2235550841" sldId="26402"/>
            <ac:spMk id="99" creationId="{DAF7E8CF-2329-FA58-E039-86C1F18BC467}"/>
          </ac:spMkLst>
        </pc:spChg>
      </pc:sldChg>
      <pc:sldChg chg="addSp delSp modSp mod modClrScheme delAnim modAnim chgLayout">
        <pc:chgData name="Natasha Talevski" userId="d6e11cb9-f322-4b55-8697-8583fee17812" providerId="ADAL" clId="{2379E8C9-843A-6242-9B97-BFB2D34D3EB0}" dt="2025-08-06T04:16:33.544" v="723" actId="20577"/>
        <pc:sldMkLst>
          <pc:docMk/>
          <pc:sldMk cId="476991363" sldId="26403"/>
        </pc:sldMkLst>
        <pc:spChg chg="mod ord">
          <ac:chgData name="Natasha Talevski" userId="d6e11cb9-f322-4b55-8697-8583fee17812" providerId="ADAL" clId="{2379E8C9-843A-6242-9B97-BFB2D34D3EB0}" dt="2025-08-06T03:57:44.514" v="466" actId="700"/>
          <ac:spMkLst>
            <pc:docMk/>
            <pc:sldMk cId="476991363" sldId="26403"/>
            <ac:spMk id="2" creationId="{785B77AE-42CE-0210-7139-F3365C03B97F}"/>
          </ac:spMkLst>
        </pc:spChg>
        <pc:spChg chg="mod ord">
          <ac:chgData name="Natasha Talevski" userId="d6e11cb9-f322-4b55-8697-8583fee17812" providerId="ADAL" clId="{2379E8C9-843A-6242-9B97-BFB2D34D3EB0}" dt="2025-08-06T04:16:33.544" v="723" actId="20577"/>
          <ac:spMkLst>
            <pc:docMk/>
            <pc:sldMk cId="476991363" sldId="26403"/>
            <ac:spMk id="3" creationId="{0A69C5F0-236C-C3AE-89C8-C296560EB4E1}"/>
          </ac:spMkLst>
        </pc:spChg>
        <pc:spChg chg="mod ord">
          <ac:chgData name="Natasha Talevski" userId="d6e11cb9-f322-4b55-8697-8583fee17812" providerId="ADAL" clId="{2379E8C9-843A-6242-9B97-BFB2D34D3EB0}" dt="2025-08-06T04:13:25.089" v="681" actId="13244"/>
          <ac:spMkLst>
            <pc:docMk/>
            <pc:sldMk cId="476991363" sldId="26403"/>
            <ac:spMk id="4" creationId="{18755929-177B-9FE8-D70F-2A4CDE0AC4EC}"/>
          </ac:spMkLst>
        </pc:spChg>
        <pc:spChg chg="add mod ord">
          <ac:chgData name="Natasha Talevski" userId="d6e11cb9-f322-4b55-8697-8583fee17812" providerId="ADAL" clId="{2379E8C9-843A-6242-9B97-BFB2D34D3EB0}" dt="2025-08-06T04:13:27.172" v="682" actId="13244"/>
          <ac:spMkLst>
            <pc:docMk/>
            <pc:sldMk cId="476991363" sldId="26403"/>
            <ac:spMk id="9" creationId="{52EB31B4-316A-044A-D642-9457A5AF1806}"/>
          </ac:spMkLst>
        </pc:spChg>
        <pc:spChg chg="add mod">
          <ac:chgData name="Natasha Talevski" userId="d6e11cb9-f322-4b55-8697-8583fee17812" providerId="ADAL" clId="{2379E8C9-843A-6242-9B97-BFB2D34D3EB0}" dt="2025-08-06T03:58:25.920" v="479"/>
          <ac:spMkLst>
            <pc:docMk/>
            <pc:sldMk cId="476991363" sldId="26403"/>
            <ac:spMk id="10" creationId="{3A7ABB3A-6869-4A32-0745-F513E5328185}"/>
          </ac:spMkLst>
        </pc:spChg>
      </pc:sldChg>
      <pc:sldChg chg="addSp delSp modSp mod modClrScheme chgLayout">
        <pc:chgData name="Natasha Talevski" userId="d6e11cb9-f322-4b55-8697-8583fee17812" providerId="ADAL" clId="{2379E8C9-843A-6242-9B97-BFB2D34D3EB0}" dt="2025-08-06T04:04:38.312" v="600" actId="962"/>
        <pc:sldMkLst>
          <pc:docMk/>
          <pc:sldMk cId="3454428748" sldId="26404"/>
        </pc:sldMkLst>
        <pc:spChg chg="mod ord">
          <ac:chgData name="Natasha Talevski" userId="d6e11cb9-f322-4b55-8697-8583fee17812" providerId="ADAL" clId="{2379E8C9-843A-6242-9B97-BFB2D34D3EB0}" dt="2025-08-06T04:04:38.312" v="600" actId="962"/>
          <ac:spMkLst>
            <pc:docMk/>
            <pc:sldMk cId="3454428748" sldId="26404"/>
            <ac:spMk id="2" creationId="{E9B076CA-71E0-AD90-CD8E-813CE7213A40}"/>
          </ac:spMkLst>
        </pc:spChg>
        <pc:spChg chg="mod ord">
          <ac:chgData name="Natasha Talevski" userId="d6e11cb9-f322-4b55-8697-8583fee17812" providerId="ADAL" clId="{2379E8C9-843A-6242-9B97-BFB2D34D3EB0}" dt="2025-08-06T04:00:06.915" v="483" actId="700"/>
          <ac:spMkLst>
            <pc:docMk/>
            <pc:sldMk cId="3454428748" sldId="26404"/>
            <ac:spMk id="4" creationId="{1BA6DD44-5CDD-5C1C-D92A-8B3EF64CCF92}"/>
          </ac:spMkLst>
        </pc:spChg>
        <pc:spChg chg="mod ord">
          <ac:chgData name="Natasha Talevski" userId="d6e11cb9-f322-4b55-8697-8583fee17812" providerId="ADAL" clId="{2379E8C9-843A-6242-9B97-BFB2D34D3EB0}" dt="2025-08-06T04:00:06.915" v="483" actId="700"/>
          <ac:spMkLst>
            <pc:docMk/>
            <pc:sldMk cId="3454428748" sldId="26404"/>
            <ac:spMk id="6" creationId="{5C69B4ED-C190-0D50-D68B-A624ABE6A280}"/>
          </ac:spMkLst>
        </pc:spChg>
        <pc:spChg chg="mod">
          <ac:chgData name="Natasha Talevski" userId="d6e11cb9-f322-4b55-8697-8583fee17812" providerId="ADAL" clId="{2379E8C9-843A-6242-9B97-BFB2D34D3EB0}" dt="2025-08-06T04:00:07.487" v="484"/>
          <ac:spMkLst>
            <pc:docMk/>
            <pc:sldMk cId="3454428748" sldId="26404"/>
            <ac:spMk id="8" creationId="{17752A85-6EDF-8994-CA13-BD380923146F}"/>
          </ac:spMkLst>
        </pc:spChg>
        <pc:spChg chg="mod">
          <ac:chgData name="Natasha Talevski" userId="d6e11cb9-f322-4b55-8697-8583fee17812" providerId="ADAL" clId="{2379E8C9-843A-6242-9B97-BFB2D34D3EB0}" dt="2025-08-06T04:00:07.487" v="484"/>
          <ac:spMkLst>
            <pc:docMk/>
            <pc:sldMk cId="3454428748" sldId="26404"/>
            <ac:spMk id="9" creationId="{7EE2791C-9B60-1C8C-A036-4C07D86CC7FF}"/>
          </ac:spMkLst>
        </pc:spChg>
        <pc:spChg chg="mod">
          <ac:chgData name="Natasha Talevski" userId="d6e11cb9-f322-4b55-8697-8583fee17812" providerId="ADAL" clId="{2379E8C9-843A-6242-9B97-BFB2D34D3EB0}" dt="2025-08-06T04:04:13.868" v="586" actId="962"/>
          <ac:spMkLst>
            <pc:docMk/>
            <pc:sldMk cId="3454428748" sldId="26404"/>
            <ac:spMk id="18" creationId="{AE067B4C-1F0C-83A3-CEDB-7A11DB1E8ADA}"/>
          </ac:spMkLst>
        </pc:spChg>
        <pc:spChg chg="mod">
          <ac:chgData name="Natasha Talevski" userId="d6e11cb9-f322-4b55-8697-8583fee17812" providerId="ADAL" clId="{2379E8C9-843A-6242-9B97-BFB2D34D3EB0}" dt="2025-08-06T04:00:07.487" v="484"/>
          <ac:spMkLst>
            <pc:docMk/>
            <pc:sldMk cId="3454428748" sldId="26404"/>
            <ac:spMk id="19" creationId="{5938454D-05B8-D43D-21CF-80F484A9684E}"/>
          </ac:spMkLst>
        </pc:spChg>
        <pc:spChg chg="mod">
          <ac:chgData name="Natasha Talevski" userId="d6e11cb9-f322-4b55-8697-8583fee17812" providerId="ADAL" clId="{2379E8C9-843A-6242-9B97-BFB2D34D3EB0}" dt="2025-08-06T04:04:20.272" v="594" actId="962"/>
          <ac:spMkLst>
            <pc:docMk/>
            <pc:sldMk cId="3454428748" sldId="26404"/>
            <ac:spMk id="21" creationId="{FA61B5F8-27A5-7395-A035-39709CCE620A}"/>
          </ac:spMkLst>
        </pc:spChg>
        <pc:spChg chg="mod">
          <ac:chgData name="Natasha Talevski" userId="d6e11cb9-f322-4b55-8697-8583fee17812" providerId="ADAL" clId="{2379E8C9-843A-6242-9B97-BFB2D34D3EB0}" dt="2025-08-06T04:04:32.403" v="599" actId="1076"/>
          <ac:spMkLst>
            <pc:docMk/>
            <pc:sldMk cId="3454428748" sldId="26404"/>
            <ac:spMk id="22" creationId="{EE6C0466-026B-71D8-18BD-27D58E4C3528}"/>
          </ac:spMkLst>
        </pc:spChg>
        <pc:grpChg chg="add mod">
          <ac:chgData name="Natasha Talevski" userId="d6e11cb9-f322-4b55-8697-8583fee17812" providerId="ADAL" clId="{2379E8C9-843A-6242-9B97-BFB2D34D3EB0}" dt="2025-08-06T04:04:29.183" v="597" actId="14100"/>
          <ac:grpSpMkLst>
            <pc:docMk/>
            <pc:sldMk cId="3454428748" sldId="26404"/>
            <ac:grpSpMk id="3" creationId="{041FF43B-2C02-256A-B1EA-B8DB4AE13D6B}"/>
          </ac:grpSpMkLst>
        </pc:grpChg>
        <pc:grpChg chg="add mod">
          <ac:chgData name="Natasha Talevski" userId="d6e11cb9-f322-4b55-8697-8583fee17812" providerId="ADAL" clId="{2379E8C9-843A-6242-9B97-BFB2D34D3EB0}" dt="2025-08-06T04:04:29.183" v="597" actId="14100"/>
          <ac:grpSpMkLst>
            <pc:docMk/>
            <pc:sldMk cId="3454428748" sldId="26404"/>
            <ac:grpSpMk id="17" creationId="{9AF4148C-646E-199F-B8E9-20FC29DD9DBA}"/>
          </ac:grpSpMkLst>
        </pc:grpChg>
        <pc:grpChg chg="add mod">
          <ac:chgData name="Natasha Talevski" userId="d6e11cb9-f322-4b55-8697-8583fee17812" providerId="ADAL" clId="{2379E8C9-843A-6242-9B97-BFB2D34D3EB0}" dt="2025-08-06T04:04:29.183" v="597" actId="14100"/>
          <ac:grpSpMkLst>
            <pc:docMk/>
            <pc:sldMk cId="3454428748" sldId="26404"/>
            <ac:grpSpMk id="20" creationId="{BA4B9326-6023-DD87-6BB9-4261C251023C}"/>
          </ac:grpSpMkLst>
        </pc:grpChg>
      </pc:sldChg>
      <pc:sldChg chg="addSp delSp modSp del mod modClrScheme chgLayout">
        <pc:chgData name="Natasha Talevski" userId="d6e11cb9-f322-4b55-8697-8583fee17812" providerId="ADAL" clId="{2379E8C9-843A-6242-9B97-BFB2D34D3EB0}" dt="2025-08-06T04:06:06.818" v="614" actId="2696"/>
        <pc:sldMkLst>
          <pc:docMk/>
          <pc:sldMk cId="1067037346" sldId="26405"/>
        </pc:sldMkLst>
      </pc:sldChg>
      <pc:sldChg chg="addSp delSp modSp del mod modClrScheme delAnim modAnim chgLayout">
        <pc:chgData name="Natasha Talevski" userId="d6e11cb9-f322-4b55-8697-8583fee17812" providerId="ADAL" clId="{2379E8C9-843A-6242-9B97-BFB2D34D3EB0}" dt="2025-08-06T04:06:53.430" v="619" actId="2696"/>
        <pc:sldMkLst>
          <pc:docMk/>
          <pc:sldMk cId="420056423" sldId="26406"/>
        </pc:sldMkLst>
      </pc:sldChg>
      <pc:sldChg chg="modSp mod modClrScheme chgLayout">
        <pc:chgData name="Natasha Talevski" userId="d6e11cb9-f322-4b55-8697-8583fee17812" providerId="ADAL" clId="{2379E8C9-843A-6242-9B97-BFB2D34D3EB0}" dt="2025-08-06T04:16:57.422" v="735" actId="20577"/>
        <pc:sldMkLst>
          <pc:docMk/>
          <pc:sldMk cId="2399912787" sldId="26418"/>
        </pc:sldMkLst>
        <pc:spChg chg="mod ord">
          <ac:chgData name="Natasha Talevski" userId="d6e11cb9-f322-4b55-8697-8583fee17812" providerId="ADAL" clId="{2379E8C9-843A-6242-9B97-BFB2D34D3EB0}" dt="2025-08-06T04:07:12.842" v="620" actId="700"/>
          <ac:spMkLst>
            <pc:docMk/>
            <pc:sldMk cId="2399912787" sldId="26418"/>
            <ac:spMk id="6" creationId="{91CC9984-1EC5-63F2-1511-A931BD1294B0}"/>
          </ac:spMkLst>
        </pc:spChg>
        <pc:spChg chg="mod ord">
          <ac:chgData name="Natasha Talevski" userId="d6e11cb9-f322-4b55-8697-8583fee17812" providerId="ADAL" clId="{2379E8C9-843A-6242-9B97-BFB2D34D3EB0}" dt="2025-08-06T04:16:57.422" v="735" actId="20577"/>
          <ac:spMkLst>
            <pc:docMk/>
            <pc:sldMk cId="2399912787" sldId="26418"/>
            <ac:spMk id="7" creationId="{49800255-62C7-52FC-7626-3B3FEBADF4CA}"/>
          </ac:spMkLst>
        </pc:spChg>
      </pc:sldChg>
      <pc:sldChg chg="addSp delSp modSp mod modClrScheme chgLayout">
        <pc:chgData name="Natasha Talevski" userId="d6e11cb9-f322-4b55-8697-8583fee17812" providerId="ADAL" clId="{2379E8C9-843A-6242-9B97-BFB2D34D3EB0}" dt="2025-08-06T04:17:01.282" v="739" actId="20577"/>
        <pc:sldMkLst>
          <pc:docMk/>
          <pc:sldMk cId="2226973753" sldId="26419"/>
        </pc:sldMkLst>
        <pc:spChg chg="mod ord">
          <ac:chgData name="Natasha Talevski" userId="d6e11cb9-f322-4b55-8697-8583fee17812" providerId="ADAL" clId="{2379E8C9-843A-6242-9B97-BFB2D34D3EB0}" dt="2025-08-06T04:17:01.282" v="739" actId="20577"/>
          <ac:spMkLst>
            <pc:docMk/>
            <pc:sldMk cId="2226973753" sldId="26419"/>
            <ac:spMk id="3" creationId="{0EF9F3E1-DA1A-CB43-1844-C7BC395C3696}"/>
          </ac:spMkLst>
        </pc:spChg>
        <pc:spChg chg="mod ord">
          <ac:chgData name="Natasha Talevski" userId="d6e11cb9-f322-4b55-8697-8583fee17812" providerId="ADAL" clId="{2379E8C9-843A-6242-9B97-BFB2D34D3EB0}" dt="2025-08-06T04:00:42.605" v="495" actId="700"/>
          <ac:spMkLst>
            <pc:docMk/>
            <pc:sldMk cId="2226973753" sldId="26419"/>
            <ac:spMk id="5" creationId="{BB2D3560-D70D-A2BA-00A8-99C989E225DB}"/>
          </ac:spMkLst>
        </pc:spChg>
        <pc:spChg chg="add mod">
          <ac:chgData name="Natasha Talevski" userId="d6e11cb9-f322-4b55-8697-8583fee17812" providerId="ADAL" clId="{2379E8C9-843A-6242-9B97-BFB2D34D3EB0}" dt="2025-08-06T04:07:36.027" v="625"/>
          <ac:spMkLst>
            <pc:docMk/>
            <pc:sldMk cId="2226973753" sldId="26419"/>
            <ac:spMk id="11" creationId="{F142CF87-2DEB-AB93-0407-EB991A680734}"/>
          </ac:spMkLst>
        </pc:spChg>
        <pc:spChg chg="add mod">
          <ac:chgData name="Natasha Talevski" userId="d6e11cb9-f322-4b55-8697-8583fee17812" providerId="ADAL" clId="{2379E8C9-843A-6242-9B97-BFB2D34D3EB0}" dt="2025-08-06T04:07:58.075" v="630" actId="962"/>
          <ac:spMkLst>
            <pc:docMk/>
            <pc:sldMk cId="2226973753" sldId="26419"/>
            <ac:spMk id="12" creationId="{32C40E13-EE94-FF8C-D8D5-D7CF0A77ECBE}"/>
          </ac:spMkLst>
        </pc:spChg>
        <pc:picChg chg="add mod ord">
          <ac:chgData name="Natasha Talevski" userId="d6e11cb9-f322-4b55-8697-8583fee17812" providerId="ADAL" clId="{2379E8C9-843A-6242-9B97-BFB2D34D3EB0}" dt="2025-08-06T04:07:47.188" v="626" actId="13244"/>
          <ac:picMkLst>
            <pc:docMk/>
            <pc:sldMk cId="2226973753" sldId="26419"/>
            <ac:picMk id="10" creationId="{339695DA-5A9D-346C-ED7A-B11E19F64162}"/>
          </ac:picMkLst>
        </pc:picChg>
      </pc:sldChg>
      <pc:sldChg chg="addSp delSp modSp mod modClrScheme chgLayout">
        <pc:chgData name="Natasha Talevski" userId="d6e11cb9-f322-4b55-8697-8583fee17812" providerId="ADAL" clId="{2379E8C9-843A-6242-9B97-BFB2D34D3EB0}" dt="2025-08-06T02:24:16.183" v="21" actId="14100"/>
        <pc:sldMkLst>
          <pc:docMk/>
          <pc:sldMk cId="2212264922" sldId="26505"/>
        </pc:sldMkLst>
        <pc:spChg chg="mod ord">
          <ac:chgData name="Natasha Talevski" userId="d6e11cb9-f322-4b55-8697-8583fee17812" providerId="ADAL" clId="{2379E8C9-843A-6242-9B97-BFB2D34D3EB0}" dt="2025-08-06T02:24:05.152" v="15" actId="700"/>
          <ac:spMkLst>
            <pc:docMk/>
            <pc:sldMk cId="2212264922" sldId="26505"/>
            <ac:spMk id="3" creationId="{2EF38185-B00A-9878-8E80-7D55E5647711}"/>
          </ac:spMkLst>
        </pc:spChg>
        <pc:spChg chg="mod ord">
          <ac:chgData name="Natasha Talevski" userId="d6e11cb9-f322-4b55-8697-8583fee17812" providerId="ADAL" clId="{2379E8C9-843A-6242-9B97-BFB2D34D3EB0}" dt="2025-08-06T02:24:16.183" v="21" actId="14100"/>
          <ac:spMkLst>
            <pc:docMk/>
            <pc:sldMk cId="2212264922" sldId="26505"/>
            <ac:spMk id="10" creationId="{CA5E7E5A-B4C4-F5B9-98E5-6C838D018316}"/>
          </ac:spMkLst>
        </pc:spChg>
        <pc:spChg chg="mod ord">
          <ac:chgData name="Natasha Talevski" userId="d6e11cb9-f322-4b55-8697-8583fee17812" providerId="ADAL" clId="{2379E8C9-843A-6242-9B97-BFB2D34D3EB0}" dt="2025-08-06T02:24:05.152" v="15" actId="700"/>
          <ac:spMkLst>
            <pc:docMk/>
            <pc:sldMk cId="2212264922" sldId="26505"/>
            <ac:spMk id="11" creationId="{3D12AD43-6748-1D46-1B69-DCBF45A45856}"/>
          </ac:spMkLst>
        </pc:spChg>
        <pc:spChg chg="add mod">
          <ac:chgData name="Natasha Talevski" userId="d6e11cb9-f322-4b55-8697-8583fee17812" providerId="ADAL" clId="{2379E8C9-843A-6242-9B97-BFB2D34D3EB0}" dt="2025-08-06T02:24:14.369" v="20"/>
          <ac:spMkLst>
            <pc:docMk/>
            <pc:sldMk cId="2212264922" sldId="26505"/>
            <ac:spMk id="13" creationId="{5698B991-C570-E58D-859F-D27E12358815}"/>
          </ac:spMkLst>
        </pc:spChg>
        <pc:picChg chg="add mod">
          <ac:chgData name="Natasha Talevski" userId="d6e11cb9-f322-4b55-8697-8583fee17812" providerId="ADAL" clId="{2379E8C9-843A-6242-9B97-BFB2D34D3EB0}" dt="2025-08-06T02:24:14.369" v="20"/>
          <ac:picMkLst>
            <pc:docMk/>
            <pc:sldMk cId="2212264922" sldId="26505"/>
            <ac:picMk id="12" creationId="{745D82D9-D472-2F25-2CDE-B941C1224633}"/>
          </ac:picMkLst>
        </pc:picChg>
      </pc:sldChg>
      <pc:sldChg chg="modSp mod modClrScheme chgLayout">
        <pc:chgData name="Natasha Talevski" userId="d6e11cb9-f322-4b55-8697-8583fee17812" providerId="ADAL" clId="{2379E8C9-843A-6242-9B97-BFB2D34D3EB0}" dt="2025-08-06T04:11:13.970" v="676" actId="700"/>
        <pc:sldMkLst>
          <pc:docMk/>
          <pc:sldMk cId="1996487466" sldId="26510"/>
        </pc:sldMkLst>
        <pc:spChg chg="mod ord">
          <ac:chgData name="Natasha Talevski" userId="d6e11cb9-f322-4b55-8697-8583fee17812" providerId="ADAL" clId="{2379E8C9-843A-6242-9B97-BFB2D34D3EB0}" dt="2025-08-06T04:11:13.970" v="676" actId="700"/>
          <ac:spMkLst>
            <pc:docMk/>
            <pc:sldMk cId="1996487466" sldId="26510"/>
            <ac:spMk id="3" creationId="{02146F84-0A22-2DEF-978C-013AB2B0CDA6}"/>
          </ac:spMkLst>
        </pc:spChg>
        <pc:spChg chg="mod ord">
          <ac:chgData name="Natasha Talevski" userId="d6e11cb9-f322-4b55-8697-8583fee17812" providerId="ADAL" clId="{2379E8C9-843A-6242-9B97-BFB2D34D3EB0}" dt="2025-08-06T04:11:13.970" v="676" actId="700"/>
          <ac:spMkLst>
            <pc:docMk/>
            <pc:sldMk cId="1996487466" sldId="26510"/>
            <ac:spMk id="7" creationId="{E762E711-B51D-9854-C2DD-A164FE59F882}"/>
          </ac:spMkLst>
        </pc:spChg>
      </pc:sldChg>
      <pc:sldChg chg="modSp mod modClrScheme chgLayout">
        <pc:chgData name="Natasha Talevski" userId="d6e11cb9-f322-4b55-8697-8583fee17812" providerId="ADAL" clId="{2379E8C9-843A-6242-9B97-BFB2D34D3EB0}" dt="2025-08-06T04:10:55.016" v="672" actId="13244"/>
        <pc:sldMkLst>
          <pc:docMk/>
          <pc:sldMk cId="2835608746" sldId="26518"/>
        </pc:sldMkLst>
        <pc:spChg chg="mod ord">
          <ac:chgData name="Natasha Talevski" userId="d6e11cb9-f322-4b55-8697-8583fee17812" providerId="ADAL" clId="{2379E8C9-843A-6242-9B97-BFB2D34D3EB0}" dt="2025-08-06T04:10:51.929" v="671" actId="13244"/>
          <ac:spMkLst>
            <pc:docMk/>
            <pc:sldMk cId="2835608746" sldId="26518"/>
            <ac:spMk id="2" creationId="{48223418-AC99-D403-B6BA-7F5E5111A87A}"/>
          </ac:spMkLst>
        </pc:spChg>
        <pc:spChg chg="mod ord">
          <ac:chgData name="Natasha Talevski" userId="d6e11cb9-f322-4b55-8697-8583fee17812" providerId="ADAL" clId="{2379E8C9-843A-6242-9B97-BFB2D34D3EB0}" dt="2025-08-06T04:10:15.252" v="657" actId="700"/>
          <ac:spMkLst>
            <pc:docMk/>
            <pc:sldMk cId="2835608746" sldId="26518"/>
            <ac:spMk id="3" creationId="{CA8966FD-9600-3EC7-EF10-06492353388E}"/>
          </ac:spMkLst>
        </pc:spChg>
        <pc:spChg chg="mod ord">
          <ac:chgData name="Natasha Talevski" userId="d6e11cb9-f322-4b55-8697-8583fee17812" providerId="ADAL" clId="{2379E8C9-843A-6242-9B97-BFB2D34D3EB0}" dt="2025-08-06T04:10:32.466" v="663" actId="1076"/>
          <ac:spMkLst>
            <pc:docMk/>
            <pc:sldMk cId="2835608746" sldId="26518"/>
            <ac:spMk id="4" creationId="{B7C07B50-96D9-2E35-E2CE-3139F6377F08}"/>
          </ac:spMkLst>
        </pc:spChg>
        <pc:spChg chg="ord">
          <ac:chgData name="Natasha Talevski" userId="d6e11cb9-f322-4b55-8697-8583fee17812" providerId="ADAL" clId="{2379E8C9-843A-6242-9B97-BFB2D34D3EB0}" dt="2025-08-06T04:10:55.016" v="672" actId="13244"/>
          <ac:spMkLst>
            <pc:docMk/>
            <pc:sldMk cId="2835608746" sldId="26518"/>
            <ac:spMk id="6" creationId="{EABCE76F-41B1-7EE2-14F1-DC744150DE0C}"/>
          </ac:spMkLst>
        </pc:spChg>
      </pc:sldChg>
      <pc:sldChg chg="addSp delSp modSp mod modClrScheme chgLayout">
        <pc:chgData name="Natasha Talevski" userId="d6e11cb9-f322-4b55-8697-8583fee17812" providerId="ADAL" clId="{2379E8C9-843A-6242-9B97-BFB2D34D3EB0}" dt="2025-08-06T02:25:45.140" v="28" actId="962"/>
        <pc:sldMkLst>
          <pc:docMk/>
          <pc:sldMk cId="422420877" sldId="26529"/>
        </pc:sldMkLst>
        <pc:spChg chg="mod ord">
          <ac:chgData name="Natasha Talevski" userId="d6e11cb9-f322-4b55-8697-8583fee17812" providerId="ADAL" clId="{2379E8C9-843A-6242-9B97-BFB2D34D3EB0}" dt="2025-08-06T02:25:45.140" v="28" actId="962"/>
          <ac:spMkLst>
            <pc:docMk/>
            <pc:sldMk cId="422420877" sldId="26529"/>
            <ac:spMk id="2" creationId="{F3BBF794-213E-259D-86C1-4C60C1623D71}"/>
          </ac:spMkLst>
        </pc:spChg>
        <pc:spChg chg="mod ord">
          <ac:chgData name="Natasha Talevski" userId="d6e11cb9-f322-4b55-8697-8583fee17812" providerId="ADAL" clId="{2379E8C9-843A-6242-9B97-BFB2D34D3EB0}" dt="2025-08-06T02:25:38.350" v="25" actId="13244"/>
          <ac:spMkLst>
            <pc:docMk/>
            <pc:sldMk cId="422420877" sldId="26529"/>
            <ac:spMk id="3" creationId="{189A41EB-DD02-0C59-3361-7C843DD6DE54}"/>
          </ac:spMkLst>
        </pc:spChg>
        <pc:spChg chg="mod ord">
          <ac:chgData name="Natasha Talevski" userId="d6e11cb9-f322-4b55-8697-8583fee17812" providerId="ADAL" clId="{2379E8C9-843A-6242-9B97-BFB2D34D3EB0}" dt="2025-08-06T02:25:40.326" v="26" actId="13244"/>
          <ac:spMkLst>
            <pc:docMk/>
            <pc:sldMk cId="422420877" sldId="26529"/>
            <ac:spMk id="4" creationId="{A8C2C71D-DDCE-DF55-ADF6-0DD0F9AF3274}"/>
          </ac:spMkLst>
        </pc:spChg>
        <pc:spChg chg="add mod ord">
          <ac:chgData name="Natasha Talevski" userId="d6e11cb9-f322-4b55-8697-8583fee17812" providerId="ADAL" clId="{2379E8C9-843A-6242-9B97-BFB2D34D3EB0}" dt="2025-08-06T02:25:42.003" v="27" actId="13244"/>
          <ac:spMkLst>
            <pc:docMk/>
            <pc:sldMk cId="422420877" sldId="26529"/>
            <ac:spMk id="8" creationId="{E00EA06C-53E9-792A-3032-E46B634FA315}"/>
          </ac:spMkLst>
        </pc:spChg>
      </pc:sldChg>
      <pc:sldChg chg="addSp delSp modSp mod modClrScheme chgLayout">
        <pc:chgData name="Natasha Talevski" userId="d6e11cb9-f322-4b55-8697-8583fee17812" providerId="ADAL" clId="{2379E8C9-843A-6242-9B97-BFB2D34D3EB0}" dt="2025-08-06T02:27:57.914" v="69" actId="962"/>
        <pc:sldMkLst>
          <pc:docMk/>
          <pc:sldMk cId="1876147506" sldId="26530"/>
        </pc:sldMkLst>
        <pc:spChg chg="mod ord">
          <ac:chgData name="Natasha Talevski" userId="d6e11cb9-f322-4b55-8697-8583fee17812" providerId="ADAL" clId="{2379E8C9-843A-6242-9B97-BFB2D34D3EB0}" dt="2025-08-06T02:27:57.914" v="69" actId="962"/>
          <ac:spMkLst>
            <pc:docMk/>
            <pc:sldMk cId="1876147506" sldId="26530"/>
            <ac:spMk id="2" creationId="{40B6CD0F-2FB4-3F55-EF10-E7329FD604B9}"/>
          </ac:spMkLst>
        </pc:spChg>
        <pc:spChg chg="mod ord">
          <ac:chgData name="Natasha Talevski" userId="d6e11cb9-f322-4b55-8697-8583fee17812" providerId="ADAL" clId="{2379E8C9-843A-6242-9B97-BFB2D34D3EB0}" dt="2025-08-06T02:27:49.469" v="65" actId="13244"/>
          <ac:spMkLst>
            <pc:docMk/>
            <pc:sldMk cId="1876147506" sldId="26530"/>
            <ac:spMk id="3" creationId="{BF5761A9-148F-5887-32E9-141672BEF055}"/>
          </ac:spMkLst>
        </pc:spChg>
        <pc:spChg chg="mod ord">
          <ac:chgData name="Natasha Talevski" userId="d6e11cb9-f322-4b55-8697-8583fee17812" providerId="ADAL" clId="{2379E8C9-843A-6242-9B97-BFB2D34D3EB0}" dt="2025-08-06T02:27:52.514" v="66" actId="13244"/>
          <ac:spMkLst>
            <pc:docMk/>
            <pc:sldMk cId="1876147506" sldId="26530"/>
            <ac:spMk id="4" creationId="{95464586-7352-0FE3-E550-288461CE6566}"/>
          </ac:spMkLst>
        </pc:spChg>
        <pc:spChg chg="add mod ord">
          <ac:chgData name="Natasha Talevski" userId="d6e11cb9-f322-4b55-8697-8583fee17812" providerId="ADAL" clId="{2379E8C9-843A-6242-9B97-BFB2D34D3EB0}" dt="2025-08-06T02:27:54.014" v="67" actId="13244"/>
          <ac:spMkLst>
            <pc:docMk/>
            <pc:sldMk cId="1876147506" sldId="26530"/>
            <ac:spMk id="9" creationId="{1ECB5975-CA78-9C06-574B-0C878C20AF41}"/>
          </ac:spMkLst>
        </pc:spChg>
        <pc:spChg chg="add mod ord">
          <ac:chgData name="Natasha Talevski" userId="d6e11cb9-f322-4b55-8697-8583fee17812" providerId="ADAL" clId="{2379E8C9-843A-6242-9B97-BFB2D34D3EB0}" dt="2025-08-06T02:27:55.880" v="68" actId="13244"/>
          <ac:spMkLst>
            <pc:docMk/>
            <pc:sldMk cId="1876147506" sldId="26530"/>
            <ac:spMk id="11" creationId="{195984AE-37F0-014B-E386-E2243EE921E5}"/>
          </ac:spMkLst>
        </pc:spChg>
      </pc:sldChg>
      <pc:sldChg chg="addSp delSp modSp mod modClrScheme chgLayout">
        <pc:chgData name="Natasha Talevski" userId="d6e11cb9-f322-4b55-8697-8583fee17812" providerId="ADAL" clId="{2379E8C9-843A-6242-9B97-BFB2D34D3EB0}" dt="2025-08-06T04:15:44.543" v="708" actId="20577"/>
        <pc:sldMkLst>
          <pc:docMk/>
          <pc:sldMk cId="332335293" sldId="26566"/>
        </pc:sldMkLst>
        <pc:spChg chg="mod ord">
          <ac:chgData name="Natasha Talevski" userId="d6e11cb9-f322-4b55-8697-8583fee17812" providerId="ADAL" clId="{2379E8C9-843A-6242-9B97-BFB2D34D3EB0}" dt="2025-08-06T04:15:44.543" v="708" actId="20577"/>
          <ac:spMkLst>
            <pc:docMk/>
            <pc:sldMk cId="332335293" sldId="26566"/>
            <ac:spMk id="2" creationId="{4FB79DE2-6B75-5AD4-A5FF-E8C2B5B99DA3}"/>
          </ac:spMkLst>
        </pc:spChg>
        <pc:spChg chg="mod ord">
          <ac:chgData name="Natasha Talevski" userId="d6e11cb9-f322-4b55-8697-8583fee17812" providerId="ADAL" clId="{2379E8C9-843A-6242-9B97-BFB2D34D3EB0}" dt="2025-08-06T02:40:43.835" v="150" actId="962"/>
          <ac:spMkLst>
            <pc:docMk/>
            <pc:sldMk cId="332335293" sldId="26566"/>
            <ac:spMk id="4" creationId="{2EC06FB2-AFF6-95CD-3C8A-73BFFC50E857}"/>
          </ac:spMkLst>
        </pc:spChg>
        <pc:spChg chg="mod ord">
          <ac:chgData name="Natasha Talevski" userId="d6e11cb9-f322-4b55-8697-8583fee17812" providerId="ADAL" clId="{2379E8C9-843A-6242-9B97-BFB2D34D3EB0}" dt="2025-08-06T02:40:35.541" v="145" actId="13244"/>
          <ac:spMkLst>
            <pc:docMk/>
            <pc:sldMk cId="332335293" sldId="26566"/>
            <ac:spMk id="5" creationId="{5BC1A986-82E1-3963-EC1F-79CE8CE93B99}"/>
          </ac:spMkLst>
        </pc:spChg>
        <pc:spChg chg="add mod ord">
          <ac:chgData name="Natasha Talevski" userId="d6e11cb9-f322-4b55-8697-8583fee17812" providerId="ADAL" clId="{2379E8C9-843A-6242-9B97-BFB2D34D3EB0}" dt="2025-08-06T02:40:38.076" v="147" actId="13244"/>
          <ac:spMkLst>
            <pc:docMk/>
            <pc:sldMk cId="332335293" sldId="26566"/>
            <ac:spMk id="8" creationId="{4835883C-BE40-4834-50AF-22A6D7AA5C18}"/>
          </ac:spMkLst>
        </pc:spChg>
        <pc:picChg chg="add mod ord">
          <ac:chgData name="Natasha Talevski" userId="d6e11cb9-f322-4b55-8697-8583fee17812" providerId="ADAL" clId="{2379E8C9-843A-6242-9B97-BFB2D34D3EB0}" dt="2025-08-06T02:40:42.271" v="149" actId="13244"/>
          <ac:picMkLst>
            <pc:docMk/>
            <pc:sldMk cId="332335293" sldId="26566"/>
            <ac:picMk id="21" creationId="{2BEEB535-9AA4-3477-DB3C-7D20A82D73FA}"/>
          </ac:picMkLst>
        </pc:picChg>
      </pc:sldChg>
      <pc:sldChg chg="addSp delSp modSp mod modClrScheme chgLayout">
        <pc:chgData name="Natasha Talevski" userId="d6e11cb9-f322-4b55-8697-8583fee17812" providerId="ADAL" clId="{2379E8C9-843A-6242-9B97-BFB2D34D3EB0}" dt="2025-08-06T04:15:47.615" v="709" actId="20577"/>
        <pc:sldMkLst>
          <pc:docMk/>
          <pc:sldMk cId="3822005518" sldId="26567"/>
        </pc:sldMkLst>
        <pc:spChg chg="mod ord">
          <ac:chgData name="Natasha Talevski" userId="d6e11cb9-f322-4b55-8697-8583fee17812" providerId="ADAL" clId="{2379E8C9-843A-6242-9B97-BFB2D34D3EB0}" dt="2025-08-06T04:15:47.615" v="709" actId="20577"/>
          <ac:spMkLst>
            <pc:docMk/>
            <pc:sldMk cId="3822005518" sldId="26567"/>
            <ac:spMk id="2" creationId="{ED030BB8-979D-1016-719B-5A692F91C2AA}"/>
          </ac:spMkLst>
        </pc:spChg>
        <pc:spChg chg="mod ord">
          <ac:chgData name="Natasha Talevski" userId="d6e11cb9-f322-4b55-8697-8583fee17812" providerId="ADAL" clId="{2379E8C9-843A-6242-9B97-BFB2D34D3EB0}" dt="2025-08-06T02:44:43.798" v="218" actId="962"/>
          <ac:spMkLst>
            <pc:docMk/>
            <pc:sldMk cId="3822005518" sldId="26567"/>
            <ac:spMk id="4" creationId="{6E1C16B0-BECC-4C0E-C3E9-F31853AA5C27}"/>
          </ac:spMkLst>
        </pc:spChg>
        <pc:spChg chg="mod ord">
          <ac:chgData name="Natasha Talevski" userId="d6e11cb9-f322-4b55-8697-8583fee17812" providerId="ADAL" clId="{2379E8C9-843A-6242-9B97-BFB2D34D3EB0}" dt="2025-08-06T03:45:50.035" v="287" actId="13244"/>
          <ac:spMkLst>
            <pc:docMk/>
            <pc:sldMk cId="3822005518" sldId="26567"/>
            <ac:spMk id="5" creationId="{F796E2AE-2AA2-96F7-EADA-688D8C7CAC7C}"/>
          </ac:spMkLst>
        </pc:spChg>
        <pc:spChg chg="add mod ord">
          <ac:chgData name="Natasha Talevski" userId="d6e11cb9-f322-4b55-8697-8583fee17812" providerId="ADAL" clId="{2379E8C9-843A-6242-9B97-BFB2D34D3EB0}" dt="2025-08-06T03:46:01.190" v="293" actId="13244"/>
          <ac:spMkLst>
            <pc:docMk/>
            <pc:sldMk cId="3822005518" sldId="26567"/>
            <ac:spMk id="11" creationId="{86DB89EC-77F1-2F9E-435F-F1EA90DBE02E}"/>
          </ac:spMkLst>
        </pc:spChg>
        <pc:spChg chg="add mod">
          <ac:chgData name="Natasha Talevski" userId="d6e11cb9-f322-4b55-8697-8583fee17812" providerId="ADAL" clId="{2379E8C9-843A-6242-9B97-BFB2D34D3EB0}" dt="2025-08-06T02:42:31.793" v="190" actId="1076"/>
          <ac:spMkLst>
            <pc:docMk/>
            <pc:sldMk cId="3822005518" sldId="26567"/>
            <ac:spMk id="27" creationId="{2881D528-7B74-FED0-A90B-E0D5665B315B}"/>
          </ac:spMkLst>
        </pc:spChg>
        <pc:spChg chg="add mod ord">
          <ac:chgData name="Natasha Talevski" userId="d6e11cb9-f322-4b55-8697-8583fee17812" providerId="ADAL" clId="{2379E8C9-843A-6242-9B97-BFB2D34D3EB0}" dt="2025-08-06T03:45:57.402" v="290" actId="13244"/>
          <ac:spMkLst>
            <pc:docMk/>
            <pc:sldMk cId="3822005518" sldId="26567"/>
            <ac:spMk id="35" creationId="{D58C8BB2-FED5-D9E4-C158-C49358F1E501}"/>
          </ac:spMkLst>
        </pc:spChg>
        <pc:grpChg chg="add mod">
          <ac:chgData name="Natasha Talevski" userId="d6e11cb9-f322-4b55-8697-8583fee17812" providerId="ADAL" clId="{2379E8C9-843A-6242-9B97-BFB2D34D3EB0}" dt="2025-08-06T02:44:43.798" v="218" actId="962"/>
          <ac:grpSpMkLst>
            <pc:docMk/>
            <pc:sldMk cId="3822005518" sldId="26567"/>
            <ac:grpSpMk id="28" creationId="{9C912AC4-6A1E-10A1-9CF1-E32BA396E690}"/>
          </ac:grpSpMkLst>
        </pc:grpChg>
        <pc:picChg chg="add mod">
          <ac:chgData name="Natasha Talevski" userId="d6e11cb9-f322-4b55-8697-8583fee17812" providerId="ADAL" clId="{2379E8C9-843A-6242-9B97-BFB2D34D3EB0}" dt="2025-08-06T02:42:40.417" v="192" actId="207"/>
          <ac:picMkLst>
            <pc:docMk/>
            <pc:sldMk cId="3822005518" sldId="26567"/>
            <ac:picMk id="26" creationId="{1BF30D3D-481B-34C9-0BA0-3C17FC63B865}"/>
          </ac:picMkLst>
        </pc:picChg>
        <pc:picChg chg="add mod">
          <ac:chgData name="Natasha Talevski" userId="d6e11cb9-f322-4b55-8697-8583fee17812" providerId="ADAL" clId="{2379E8C9-843A-6242-9B97-BFB2D34D3EB0}" dt="2025-08-06T02:44:43.798" v="218" actId="962"/>
          <ac:picMkLst>
            <pc:docMk/>
            <pc:sldMk cId="3822005518" sldId="26567"/>
            <ac:picMk id="30" creationId="{3A820155-9494-C22E-7A78-4C3CE78932E0}"/>
          </ac:picMkLst>
        </pc:picChg>
        <pc:picChg chg="add mod">
          <ac:chgData name="Natasha Talevski" userId="d6e11cb9-f322-4b55-8697-8583fee17812" providerId="ADAL" clId="{2379E8C9-843A-6242-9B97-BFB2D34D3EB0}" dt="2025-08-06T02:44:43.798" v="218" actId="962"/>
          <ac:picMkLst>
            <pc:docMk/>
            <pc:sldMk cId="3822005518" sldId="26567"/>
            <ac:picMk id="32" creationId="{7AA5DA5F-7706-4854-6906-C41EAEDCD57A}"/>
          </ac:picMkLst>
        </pc:picChg>
        <pc:picChg chg="add mod">
          <ac:chgData name="Natasha Talevski" userId="d6e11cb9-f322-4b55-8697-8583fee17812" providerId="ADAL" clId="{2379E8C9-843A-6242-9B97-BFB2D34D3EB0}" dt="2025-08-06T02:44:43.798" v="218" actId="962"/>
          <ac:picMkLst>
            <pc:docMk/>
            <pc:sldMk cId="3822005518" sldId="26567"/>
            <ac:picMk id="34" creationId="{E507B599-F1D3-497F-B34A-46897AC8E374}"/>
          </ac:picMkLst>
        </pc:picChg>
      </pc:sldChg>
      <pc:sldChg chg="addSp delSp modSp mod modClrScheme chgLayout">
        <pc:chgData name="Natasha Talevski" userId="d6e11cb9-f322-4b55-8697-8583fee17812" providerId="ADAL" clId="{2379E8C9-843A-6242-9B97-BFB2D34D3EB0}" dt="2025-08-06T04:15:50.875" v="713" actId="20577"/>
        <pc:sldMkLst>
          <pc:docMk/>
          <pc:sldMk cId="2542137506" sldId="26568"/>
        </pc:sldMkLst>
        <pc:spChg chg="mod ord">
          <ac:chgData name="Natasha Talevski" userId="d6e11cb9-f322-4b55-8697-8583fee17812" providerId="ADAL" clId="{2379E8C9-843A-6242-9B97-BFB2D34D3EB0}" dt="2025-08-06T04:15:50.875" v="713" actId="20577"/>
          <ac:spMkLst>
            <pc:docMk/>
            <pc:sldMk cId="2542137506" sldId="26568"/>
            <ac:spMk id="2" creationId="{882A8B60-3834-EE7D-13AF-703E9E14B742}"/>
          </ac:spMkLst>
        </pc:spChg>
        <pc:spChg chg="mod ord">
          <ac:chgData name="Natasha Talevski" userId="d6e11cb9-f322-4b55-8697-8583fee17812" providerId="ADAL" clId="{2379E8C9-843A-6242-9B97-BFB2D34D3EB0}" dt="2025-08-06T02:47:06.191" v="268" actId="962"/>
          <ac:spMkLst>
            <pc:docMk/>
            <pc:sldMk cId="2542137506" sldId="26568"/>
            <ac:spMk id="4" creationId="{F84CEC69-D4FF-FF8C-D898-6F799D0A4F4E}"/>
          </ac:spMkLst>
        </pc:spChg>
        <pc:spChg chg="mod ord">
          <ac:chgData name="Natasha Talevski" userId="d6e11cb9-f322-4b55-8697-8583fee17812" providerId="ADAL" clId="{2379E8C9-843A-6242-9B97-BFB2D34D3EB0}" dt="2025-08-06T02:46:50.896" v="264" actId="13244"/>
          <ac:spMkLst>
            <pc:docMk/>
            <pc:sldMk cId="2542137506" sldId="26568"/>
            <ac:spMk id="5" creationId="{9461B655-9578-84A2-0BFE-C7790E317DDA}"/>
          </ac:spMkLst>
        </pc:spChg>
        <pc:spChg chg="add mod ord">
          <ac:chgData name="Natasha Talevski" userId="d6e11cb9-f322-4b55-8697-8583fee17812" providerId="ADAL" clId="{2379E8C9-843A-6242-9B97-BFB2D34D3EB0}" dt="2025-08-06T03:44:54.874" v="279" actId="1076"/>
          <ac:spMkLst>
            <pc:docMk/>
            <pc:sldMk cId="2542137506" sldId="26568"/>
            <ac:spMk id="10" creationId="{FA815F1F-2B66-C393-607A-07BBB09E1C5A}"/>
          </ac:spMkLst>
        </pc:spChg>
        <pc:spChg chg="add mod ord">
          <ac:chgData name="Natasha Talevski" userId="d6e11cb9-f322-4b55-8697-8583fee17812" providerId="ADAL" clId="{2379E8C9-843A-6242-9B97-BFB2D34D3EB0}" dt="2025-08-06T03:46:23.438" v="295" actId="13244"/>
          <ac:spMkLst>
            <pc:docMk/>
            <pc:sldMk cId="2542137506" sldId="26568"/>
            <ac:spMk id="24" creationId="{2B6351FE-B8D4-6CEB-CA22-9288D2765D80}"/>
          </ac:spMkLst>
        </pc:spChg>
        <pc:grpChg chg="add mod ord">
          <ac:chgData name="Natasha Talevski" userId="d6e11cb9-f322-4b55-8697-8583fee17812" providerId="ADAL" clId="{2379E8C9-843A-6242-9B97-BFB2D34D3EB0}" dt="2025-08-06T03:44:54.874" v="279" actId="1076"/>
          <ac:grpSpMkLst>
            <pc:docMk/>
            <pc:sldMk cId="2542137506" sldId="26568"/>
            <ac:grpSpMk id="15" creationId="{547CE83C-DBD0-4020-9CD4-FD8100D477D1}"/>
          </ac:grpSpMkLst>
        </pc:grpChg>
        <pc:picChg chg="add mod">
          <ac:chgData name="Natasha Talevski" userId="d6e11cb9-f322-4b55-8697-8583fee17812" providerId="ADAL" clId="{2379E8C9-843A-6242-9B97-BFB2D34D3EB0}" dt="2025-08-06T03:44:54.874" v="279" actId="1076"/>
          <ac:picMkLst>
            <pc:docMk/>
            <pc:sldMk cId="2542137506" sldId="26568"/>
            <ac:picMk id="12" creationId="{76B22052-36AC-0966-B019-9C751887D197}"/>
          </ac:picMkLst>
        </pc:picChg>
        <pc:picChg chg="add mod">
          <ac:chgData name="Natasha Talevski" userId="d6e11cb9-f322-4b55-8697-8583fee17812" providerId="ADAL" clId="{2379E8C9-843A-6242-9B97-BFB2D34D3EB0}" dt="2025-08-06T03:44:54.874" v="279" actId="1076"/>
          <ac:picMkLst>
            <pc:docMk/>
            <pc:sldMk cId="2542137506" sldId="26568"/>
            <ac:picMk id="14" creationId="{6A80AE63-F709-D79B-F954-BA15C6291C60}"/>
          </ac:picMkLst>
        </pc:picChg>
        <pc:picChg chg="mod">
          <ac:chgData name="Natasha Talevski" userId="d6e11cb9-f322-4b55-8697-8583fee17812" providerId="ADAL" clId="{2379E8C9-843A-6242-9B97-BFB2D34D3EB0}" dt="2025-08-06T02:45:03.938" v="225"/>
          <ac:picMkLst>
            <pc:docMk/>
            <pc:sldMk cId="2542137506" sldId="26568"/>
            <ac:picMk id="16" creationId="{F9C1D855-B9A2-C941-E575-5227DE799725}"/>
          </ac:picMkLst>
        </pc:picChg>
        <pc:picChg chg="mod">
          <ac:chgData name="Natasha Talevski" userId="d6e11cb9-f322-4b55-8697-8583fee17812" providerId="ADAL" clId="{2379E8C9-843A-6242-9B97-BFB2D34D3EB0}" dt="2025-08-06T02:45:03.938" v="225"/>
          <ac:picMkLst>
            <pc:docMk/>
            <pc:sldMk cId="2542137506" sldId="26568"/>
            <ac:picMk id="18" creationId="{08395D62-A530-1F91-3A7C-59EEBBF2FC98}"/>
          </ac:picMkLst>
        </pc:picChg>
        <pc:picChg chg="mod">
          <ac:chgData name="Natasha Talevski" userId="d6e11cb9-f322-4b55-8697-8583fee17812" providerId="ADAL" clId="{2379E8C9-843A-6242-9B97-BFB2D34D3EB0}" dt="2025-08-06T02:45:03.938" v="225"/>
          <ac:picMkLst>
            <pc:docMk/>
            <pc:sldMk cId="2542137506" sldId="26568"/>
            <ac:picMk id="21" creationId="{8995D44E-66FB-0BA7-64B8-A96A99261A02}"/>
          </ac:picMkLst>
        </pc:picChg>
        <pc:picChg chg="mod">
          <ac:chgData name="Natasha Talevski" userId="d6e11cb9-f322-4b55-8697-8583fee17812" providerId="ADAL" clId="{2379E8C9-843A-6242-9B97-BFB2D34D3EB0}" dt="2025-08-06T02:45:03.938" v="225"/>
          <ac:picMkLst>
            <pc:docMk/>
            <pc:sldMk cId="2542137506" sldId="26568"/>
            <ac:picMk id="22" creationId="{417833BB-77E3-1020-98AA-D98C6B37E685}"/>
          </ac:picMkLst>
        </pc:picChg>
      </pc:sldChg>
      <pc:sldChg chg="modSp mod modClrScheme chgLayout">
        <pc:chgData name="Natasha Talevski" userId="d6e11cb9-f322-4b55-8697-8583fee17812" providerId="ADAL" clId="{2379E8C9-843A-6242-9B97-BFB2D34D3EB0}" dt="2025-08-06T02:29:20.974" v="89" actId="962"/>
        <pc:sldMkLst>
          <pc:docMk/>
          <pc:sldMk cId="629162604" sldId="26569"/>
        </pc:sldMkLst>
        <pc:spChg chg="mod ord">
          <ac:chgData name="Natasha Talevski" userId="d6e11cb9-f322-4b55-8697-8583fee17812" providerId="ADAL" clId="{2379E8C9-843A-6242-9B97-BFB2D34D3EB0}" dt="2025-08-06T02:29:20.974" v="89" actId="962"/>
          <ac:spMkLst>
            <pc:docMk/>
            <pc:sldMk cId="629162604" sldId="26569"/>
            <ac:spMk id="6" creationId="{9D1898FC-EB51-6007-F0B3-72646B1A2A26}"/>
          </ac:spMkLst>
        </pc:spChg>
        <pc:spChg chg="mod ord">
          <ac:chgData name="Natasha Talevski" userId="d6e11cb9-f322-4b55-8697-8583fee17812" providerId="ADAL" clId="{2379E8C9-843A-6242-9B97-BFB2D34D3EB0}" dt="2025-08-06T02:29:18.383" v="88" actId="700"/>
          <ac:spMkLst>
            <pc:docMk/>
            <pc:sldMk cId="629162604" sldId="26569"/>
            <ac:spMk id="7" creationId="{17C3D3F0-711B-34A9-3A4E-26AE3FDDD894}"/>
          </ac:spMkLst>
        </pc:spChg>
      </pc:sldChg>
      <pc:sldChg chg="addSp delSp modSp mod modClrScheme chgLayout">
        <pc:chgData name="Natasha Talevski" userId="d6e11cb9-f322-4b55-8697-8583fee17812" providerId="ADAL" clId="{2379E8C9-843A-6242-9B97-BFB2D34D3EB0}" dt="2025-08-06T03:51:09.347" v="356" actId="13244"/>
        <pc:sldMkLst>
          <pc:docMk/>
          <pc:sldMk cId="2779959483" sldId="26576"/>
        </pc:sldMkLst>
        <pc:spChg chg="mod ord">
          <ac:chgData name="Natasha Talevski" userId="d6e11cb9-f322-4b55-8697-8583fee17812" providerId="ADAL" clId="{2379E8C9-843A-6242-9B97-BFB2D34D3EB0}" dt="2025-08-06T03:51:07.477" v="355" actId="13244"/>
          <ac:spMkLst>
            <pc:docMk/>
            <pc:sldMk cId="2779959483" sldId="26576"/>
            <ac:spMk id="2" creationId="{F61E4B76-869A-DF8F-0A1B-BF3C6E2EB7C1}"/>
          </ac:spMkLst>
        </pc:spChg>
        <pc:spChg chg="mod ord">
          <ac:chgData name="Natasha Talevski" userId="d6e11cb9-f322-4b55-8697-8583fee17812" providerId="ADAL" clId="{2379E8C9-843A-6242-9B97-BFB2D34D3EB0}" dt="2025-08-06T03:51:01.529" v="354" actId="167"/>
          <ac:spMkLst>
            <pc:docMk/>
            <pc:sldMk cId="2779959483" sldId="26576"/>
            <ac:spMk id="4" creationId="{8E6C3C78-1817-9D75-CF74-9BE2C02FE6FF}"/>
          </ac:spMkLst>
        </pc:spChg>
        <pc:spChg chg="add mod ord">
          <ac:chgData name="Natasha Talevski" userId="d6e11cb9-f322-4b55-8697-8583fee17812" providerId="ADAL" clId="{2379E8C9-843A-6242-9B97-BFB2D34D3EB0}" dt="2025-08-06T03:51:09.347" v="356" actId="13244"/>
          <ac:spMkLst>
            <pc:docMk/>
            <pc:sldMk cId="2779959483" sldId="26576"/>
            <ac:spMk id="12" creationId="{C72C97B3-2E62-D01A-4570-6F247746F86F}"/>
          </ac:spMkLst>
        </pc:spChg>
        <pc:picChg chg="add mod">
          <ac:chgData name="Natasha Talevski" userId="d6e11cb9-f322-4b55-8697-8583fee17812" providerId="ADAL" clId="{2379E8C9-843A-6242-9B97-BFB2D34D3EB0}" dt="2025-08-06T03:51:01.529" v="354" actId="167"/>
          <ac:picMkLst>
            <pc:docMk/>
            <pc:sldMk cId="2779959483" sldId="26576"/>
            <ac:picMk id="13" creationId="{25B25BE8-7A47-1837-67AB-36E37F6326EA}"/>
          </ac:picMkLst>
        </pc:picChg>
        <pc:picChg chg="add mod">
          <ac:chgData name="Natasha Talevski" userId="d6e11cb9-f322-4b55-8697-8583fee17812" providerId="ADAL" clId="{2379E8C9-843A-6242-9B97-BFB2D34D3EB0}" dt="2025-08-06T03:51:01.529" v="354" actId="167"/>
          <ac:picMkLst>
            <pc:docMk/>
            <pc:sldMk cId="2779959483" sldId="26576"/>
            <ac:picMk id="14" creationId="{1431BD05-F7F2-EABA-0B25-E4CB1E8821A5}"/>
          </ac:picMkLst>
        </pc:picChg>
        <pc:picChg chg="add mod">
          <ac:chgData name="Natasha Talevski" userId="d6e11cb9-f322-4b55-8697-8583fee17812" providerId="ADAL" clId="{2379E8C9-843A-6242-9B97-BFB2D34D3EB0}" dt="2025-08-06T03:51:01.529" v="354" actId="167"/>
          <ac:picMkLst>
            <pc:docMk/>
            <pc:sldMk cId="2779959483" sldId="26576"/>
            <ac:picMk id="15" creationId="{79DBF0C2-26DD-A902-5BAC-F1CCAF0DA72A}"/>
          </ac:picMkLst>
        </pc:picChg>
      </pc:sldChg>
      <pc:sldChg chg="addSp delSp modSp mod modClrScheme chgLayout">
        <pc:chgData name="Natasha Talevski" userId="d6e11cb9-f322-4b55-8697-8583fee17812" providerId="ADAL" clId="{2379E8C9-843A-6242-9B97-BFB2D34D3EB0}" dt="2025-08-06T04:10:02.261" v="652" actId="962"/>
        <pc:sldMkLst>
          <pc:docMk/>
          <pc:sldMk cId="1331741044" sldId="26579"/>
        </pc:sldMkLst>
        <pc:spChg chg="add mod ord">
          <ac:chgData name="Natasha Talevski" userId="d6e11cb9-f322-4b55-8697-8583fee17812" providerId="ADAL" clId="{2379E8C9-843A-6242-9B97-BFB2D34D3EB0}" dt="2025-08-06T04:09:58.833" v="651" actId="962"/>
          <ac:spMkLst>
            <pc:docMk/>
            <pc:sldMk cId="1331741044" sldId="26579"/>
            <ac:spMk id="3" creationId="{2C0F9826-272B-8D90-D3ED-27C44F3AB105}"/>
          </ac:spMkLst>
        </pc:spChg>
        <pc:spChg chg="mod ord">
          <ac:chgData name="Natasha Talevski" userId="d6e11cb9-f322-4b55-8697-8583fee17812" providerId="ADAL" clId="{2379E8C9-843A-6242-9B97-BFB2D34D3EB0}" dt="2025-08-06T04:10:02.261" v="652" actId="962"/>
          <ac:spMkLst>
            <pc:docMk/>
            <pc:sldMk cId="1331741044" sldId="26579"/>
            <ac:spMk id="4" creationId="{A6C924A5-DDC8-4033-0F29-8DD006CD943E}"/>
          </ac:spMkLst>
        </pc:spChg>
        <pc:spChg chg="add mod modVis">
          <ac:chgData name="Natasha Talevski" userId="d6e11cb9-f322-4b55-8697-8583fee17812" providerId="ADAL" clId="{2379E8C9-843A-6242-9B97-BFB2D34D3EB0}" dt="2025-08-06T04:09:58.833" v="651" actId="962"/>
          <ac:spMkLst>
            <pc:docMk/>
            <pc:sldMk cId="1331741044" sldId="26579"/>
            <ac:spMk id="5" creationId="{CDFF8A85-0C1D-B71C-FB68-DF1C3BC44C72}"/>
          </ac:spMkLst>
        </pc:spChg>
        <pc:spChg chg="add mod ord">
          <ac:chgData name="Natasha Talevski" userId="d6e11cb9-f322-4b55-8697-8583fee17812" providerId="ADAL" clId="{2379E8C9-843A-6242-9B97-BFB2D34D3EB0}" dt="2025-08-06T04:09:35.654" v="642" actId="13244"/>
          <ac:spMkLst>
            <pc:docMk/>
            <pc:sldMk cId="1331741044" sldId="26579"/>
            <ac:spMk id="6" creationId="{CD6BF0A2-B1FA-6FAB-6F04-B40930056F8C}"/>
          </ac:spMkLst>
        </pc:spChg>
        <pc:spChg chg="mod ord">
          <ac:chgData name="Natasha Talevski" userId="d6e11cb9-f322-4b55-8697-8583fee17812" providerId="ADAL" clId="{2379E8C9-843A-6242-9B97-BFB2D34D3EB0}" dt="2025-08-06T04:09:32.384" v="641" actId="13244"/>
          <ac:spMkLst>
            <pc:docMk/>
            <pc:sldMk cId="1331741044" sldId="26579"/>
            <ac:spMk id="7" creationId="{9F09DA02-E370-AEE7-C185-DBFF032261C0}"/>
          </ac:spMkLst>
        </pc:spChg>
        <pc:spChg chg="add mod ord">
          <ac:chgData name="Natasha Talevski" userId="d6e11cb9-f322-4b55-8697-8583fee17812" providerId="ADAL" clId="{2379E8C9-843A-6242-9B97-BFB2D34D3EB0}" dt="2025-08-06T04:09:48.323" v="646" actId="13244"/>
          <ac:spMkLst>
            <pc:docMk/>
            <pc:sldMk cId="1331741044" sldId="26579"/>
            <ac:spMk id="8" creationId="{F4D00489-06C3-2D27-9B49-187855DBBA40}"/>
          </ac:spMkLst>
        </pc:spChg>
        <pc:spChg chg="add mod ord">
          <ac:chgData name="Natasha Talevski" userId="d6e11cb9-f322-4b55-8697-8583fee17812" providerId="ADAL" clId="{2379E8C9-843A-6242-9B97-BFB2D34D3EB0}" dt="2025-08-06T04:09:38.854" v="643" actId="13244"/>
          <ac:spMkLst>
            <pc:docMk/>
            <pc:sldMk cId="1331741044" sldId="26579"/>
            <ac:spMk id="16" creationId="{5F7A32ED-041C-394C-B74B-859591640DBC}"/>
          </ac:spMkLst>
        </pc:spChg>
        <pc:spChg chg="add mod ord">
          <ac:chgData name="Natasha Talevski" userId="d6e11cb9-f322-4b55-8697-8583fee17812" providerId="ADAL" clId="{2379E8C9-843A-6242-9B97-BFB2D34D3EB0}" dt="2025-08-06T04:09:51.157" v="647" actId="13244"/>
          <ac:spMkLst>
            <pc:docMk/>
            <pc:sldMk cId="1331741044" sldId="26579"/>
            <ac:spMk id="17" creationId="{3EDD828C-E85D-9451-7D5D-F76473C99263}"/>
          </ac:spMkLst>
        </pc:spChg>
        <pc:spChg chg="add mod ord">
          <ac:chgData name="Natasha Talevski" userId="d6e11cb9-f322-4b55-8697-8583fee17812" providerId="ADAL" clId="{2379E8C9-843A-6242-9B97-BFB2D34D3EB0}" dt="2025-08-06T04:09:45.558" v="645" actId="13244"/>
          <ac:spMkLst>
            <pc:docMk/>
            <pc:sldMk cId="1331741044" sldId="26579"/>
            <ac:spMk id="18" creationId="{3F28AB4E-309C-6AE0-92C3-E4AB2AACB3D6}"/>
          </ac:spMkLst>
        </pc:spChg>
      </pc:sldChg>
      <pc:sldChg chg="del">
        <pc:chgData name="Natasha Talevski" userId="d6e11cb9-f322-4b55-8697-8583fee17812" providerId="ADAL" clId="{2379E8C9-843A-6242-9B97-BFB2D34D3EB0}" dt="2025-08-06T03:48:44.424" v="335" actId="2696"/>
        <pc:sldMkLst>
          <pc:docMk/>
          <pc:sldMk cId="4059697599" sldId="26580"/>
        </pc:sldMkLst>
      </pc:sldChg>
      <pc:sldChg chg="addSp delSp modSp del mod modClrScheme chgLayout">
        <pc:chgData name="Natasha Talevski" userId="d6e11cb9-f322-4b55-8697-8583fee17812" providerId="ADAL" clId="{2379E8C9-843A-6242-9B97-BFB2D34D3EB0}" dt="2025-08-06T03:52:12.270" v="380" actId="2696"/>
        <pc:sldMkLst>
          <pc:docMk/>
          <pc:sldMk cId="3561462109" sldId="26585"/>
        </pc:sldMkLst>
      </pc:sldChg>
      <pc:sldChg chg="addSp delSp modSp del mod modClrScheme chgLayout">
        <pc:chgData name="Natasha Talevski" userId="d6e11cb9-f322-4b55-8697-8583fee17812" providerId="ADAL" clId="{2379E8C9-843A-6242-9B97-BFB2D34D3EB0}" dt="2025-08-06T03:53:06.709" v="392" actId="2696"/>
        <pc:sldMkLst>
          <pc:docMk/>
          <pc:sldMk cId="215005981" sldId="26586"/>
        </pc:sldMkLst>
      </pc:sldChg>
      <pc:sldChg chg="modSp del mod">
        <pc:chgData name="Natasha Talevski" userId="d6e11cb9-f322-4b55-8697-8583fee17812" providerId="ADAL" clId="{2379E8C9-843A-6242-9B97-BFB2D34D3EB0}" dt="2025-08-06T02:23:22.005" v="7" actId="2696"/>
        <pc:sldMkLst>
          <pc:docMk/>
          <pc:sldMk cId="1634432697" sldId="26589"/>
        </pc:sldMkLst>
      </pc:sldChg>
      <pc:sldChg chg="modSp mod modClrScheme chgLayout">
        <pc:chgData name="Natasha Talevski" userId="d6e11cb9-f322-4b55-8697-8583fee17812" providerId="ADAL" clId="{2379E8C9-843A-6242-9B97-BFB2D34D3EB0}" dt="2025-08-06T04:11:05.644" v="675" actId="13244"/>
        <pc:sldMkLst>
          <pc:docMk/>
          <pc:sldMk cId="1241029945" sldId="26590"/>
        </pc:sldMkLst>
        <pc:spChg chg="mod ord">
          <ac:chgData name="Natasha Talevski" userId="d6e11cb9-f322-4b55-8697-8583fee17812" providerId="ADAL" clId="{2379E8C9-843A-6242-9B97-BFB2D34D3EB0}" dt="2025-08-06T04:10:45.270" v="669" actId="962"/>
          <ac:spMkLst>
            <pc:docMk/>
            <pc:sldMk cId="1241029945" sldId="26590"/>
            <ac:spMk id="2" creationId="{74EEEBA9-DCA9-7088-04E1-651E2DA94B6D}"/>
          </ac:spMkLst>
        </pc:spChg>
        <pc:spChg chg="mod ord">
          <ac:chgData name="Natasha Talevski" userId="d6e11cb9-f322-4b55-8697-8583fee17812" providerId="ADAL" clId="{2379E8C9-843A-6242-9B97-BFB2D34D3EB0}" dt="2025-08-06T04:10:59.630" v="673" actId="13244"/>
          <ac:spMkLst>
            <pc:docMk/>
            <pc:sldMk cId="1241029945" sldId="26590"/>
            <ac:spMk id="3" creationId="{2C55555B-5D18-25A4-4BEC-A830AB81C4D5}"/>
          </ac:spMkLst>
        </pc:spChg>
        <pc:spChg chg="mod ord">
          <ac:chgData name="Natasha Talevski" userId="d6e11cb9-f322-4b55-8697-8583fee17812" providerId="ADAL" clId="{2379E8C9-843A-6242-9B97-BFB2D34D3EB0}" dt="2025-08-06T04:11:05.644" v="675" actId="13244"/>
          <ac:spMkLst>
            <pc:docMk/>
            <pc:sldMk cId="1241029945" sldId="26590"/>
            <ac:spMk id="4" creationId="{8A0586DD-2D24-9DBE-3213-5F4164685C4B}"/>
          </ac:spMkLst>
        </pc:spChg>
        <pc:spChg chg="ord">
          <ac:chgData name="Natasha Talevski" userId="d6e11cb9-f322-4b55-8697-8583fee17812" providerId="ADAL" clId="{2379E8C9-843A-6242-9B97-BFB2D34D3EB0}" dt="2025-08-06T04:11:02.761" v="674" actId="13244"/>
          <ac:spMkLst>
            <pc:docMk/>
            <pc:sldMk cId="1241029945" sldId="26590"/>
            <ac:spMk id="6" creationId="{E1B51ED1-04B6-1ADA-ED8D-19515BBF8872}"/>
          </ac:spMkLst>
        </pc:spChg>
      </pc:sldChg>
      <pc:sldChg chg="addSp delSp modSp new mod modClrScheme chgLayout">
        <pc:chgData name="Natasha Talevski" userId="d6e11cb9-f322-4b55-8697-8583fee17812" providerId="ADAL" clId="{2379E8C9-843A-6242-9B97-BFB2D34D3EB0}" dt="2025-08-06T02:23:50.239" v="12" actId="13244"/>
        <pc:sldMkLst>
          <pc:docMk/>
          <pc:sldMk cId="303138963" sldId="26591"/>
        </pc:sldMkLst>
        <pc:spChg chg="mod ord">
          <ac:chgData name="Natasha Talevski" userId="d6e11cb9-f322-4b55-8697-8583fee17812" providerId="ADAL" clId="{2379E8C9-843A-6242-9B97-BFB2D34D3EB0}" dt="2025-08-06T02:23:39.003" v="8" actId="962"/>
          <ac:spMkLst>
            <pc:docMk/>
            <pc:sldMk cId="303138963" sldId="26591"/>
            <ac:spMk id="3" creationId="{900CAF35-C2C8-7932-5C8C-8A2E8952953A}"/>
          </ac:spMkLst>
        </pc:spChg>
        <pc:spChg chg="add mod ord">
          <ac:chgData name="Natasha Talevski" userId="d6e11cb9-f322-4b55-8697-8583fee17812" providerId="ADAL" clId="{2379E8C9-843A-6242-9B97-BFB2D34D3EB0}" dt="2025-08-06T02:23:48.243" v="11" actId="13244"/>
          <ac:spMkLst>
            <pc:docMk/>
            <pc:sldMk cId="303138963" sldId="26591"/>
            <ac:spMk id="6" creationId="{654FB251-8AAE-9278-884D-72E379846FAD}"/>
          </ac:spMkLst>
        </pc:spChg>
        <pc:spChg chg="add mod ord">
          <ac:chgData name="Natasha Talevski" userId="d6e11cb9-f322-4b55-8697-8583fee17812" providerId="ADAL" clId="{2379E8C9-843A-6242-9B97-BFB2D34D3EB0}" dt="2025-08-06T02:23:50.239" v="12" actId="13244"/>
          <ac:spMkLst>
            <pc:docMk/>
            <pc:sldMk cId="303138963" sldId="26591"/>
            <ac:spMk id="9" creationId="{165E289B-7A9F-94A4-7FB0-BE6D3F7A1BBD}"/>
          </ac:spMkLst>
        </pc:spChg>
      </pc:sldChg>
      <pc:sldChg chg="addSp delSp modSp add mod modClrScheme modShow chgLayout">
        <pc:chgData name="Natasha Talevski" userId="d6e11cb9-f322-4b55-8697-8583fee17812" providerId="ADAL" clId="{2379E8C9-843A-6242-9B97-BFB2D34D3EB0}" dt="2025-08-06T04:13:14.410" v="679" actId="13238"/>
        <pc:sldMkLst>
          <pc:docMk/>
          <pc:sldMk cId="869992088" sldId="26592"/>
        </pc:sldMkLst>
        <pc:spChg chg="mod ord">
          <ac:chgData name="Natasha Talevski" userId="d6e11cb9-f322-4b55-8697-8583fee17812" providerId="ADAL" clId="{2379E8C9-843A-6242-9B97-BFB2D34D3EB0}" dt="2025-08-06T03:48:41.544" v="334" actId="962"/>
          <ac:spMkLst>
            <pc:docMk/>
            <pc:sldMk cId="869992088" sldId="26592"/>
            <ac:spMk id="2" creationId="{66FFE326-8FDA-694E-7153-7AAEF99563DD}"/>
          </ac:spMkLst>
        </pc:spChg>
        <pc:spChg chg="mod ord">
          <ac:chgData name="Natasha Talevski" userId="d6e11cb9-f322-4b55-8697-8583fee17812" providerId="ADAL" clId="{2379E8C9-843A-6242-9B97-BFB2D34D3EB0}" dt="2025-08-06T03:48:33.627" v="330" actId="13244"/>
          <ac:spMkLst>
            <pc:docMk/>
            <pc:sldMk cId="869992088" sldId="26592"/>
            <ac:spMk id="3" creationId="{A5F3EC87-E0D4-EE29-A441-2E2D5FADFAB5}"/>
          </ac:spMkLst>
        </pc:spChg>
        <pc:spChg chg="mod ord">
          <ac:chgData name="Natasha Talevski" userId="d6e11cb9-f322-4b55-8697-8583fee17812" providerId="ADAL" clId="{2379E8C9-843A-6242-9B97-BFB2D34D3EB0}" dt="2025-08-06T03:48:35.696" v="331" actId="13244"/>
          <ac:spMkLst>
            <pc:docMk/>
            <pc:sldMk cId="869992088" sldId="26592"/>
            <ac:spMk id="4" creationId="{FF5A8E3A-E56A-21ED-5AD9-52D15223F86E}"/>
          </ac:spMkLst>
        </pc:spChg>
        <pc:spChg chg="add mod ord">
          <ac:chgData name="Natasha Talevski" userId="d6e11cb9-f322-4b55-8697-8583fee17812" providerId="ADAL" clId="{2379E8C9-843A-6242-9B97-BFB2D34D3EB0}" dt="2025-08-06T03:48:39.879" v="333" actId="13244"/>
          <ac:spMkLst>
            <pc:docMk/>
            <pc:sldMk cId="869992088" sldId="26592"/>
            <ac:spMk id="11" creationId="{2680F12B-BAAA-8870-847E-C5D79D75152E}"/>
          </ac:spMkLst>
        </pc:spChg>
        <pc:graphicFrameChg chg="add mod ord modGraphic">
          <ac:chgData name="Natasha Talevski" userId="d6e11cb9-f322-4b55-8697-8583fee17812" providerId="ADAL" clId="{2379E8C9-843A-6242-9B97-BFB2D34D3EB0}" dt="2025-08-06T04:13:14.410" v="679" actId="13238"/>
          <ac:graphicFrameMkLst>
            <pc:docMk/>
            <pc:sldMk cId="869992088" sldId="26592"/>
            <ac:graphicFrameMk id="8" creationId="{C9689300-7E30-0D0F-ED86-672427C473F6}"/>
          </ac:graphicFrameMkLst>
        </pc:graphicFrameChg>
      </pc:sldChg>
      <pc:sldChg chg="add del mod modShow">
        <pc:chgData name="Natasha Talevski" userId="d6e11cb9-f322-4b55-8697-8583fee17812" providerId="ADAL" clId="{2379E8C9-843A-6242-9B97-BFB2D34D3EB0}" dt="2025-08-06T03:51:13.564" v="357" actId="2696"/>
        <pc:sldMkLst>
          <pc:docMk/>
          <pc:sldMk cId="271359812" sldId="26593"/>
        </pc:sldMkLst>
      </pc:sldChg>
      <pc:sldChg chg="addSp delSp modSp add mod modClrScheme chgLayout">
        <pc:chgData name="Natasha Talevski" userId="d6e11cb9-f322-4b55-8697-8583fee17812" providerId="ADAL" clId="{2379E8C9-843A-6242-9B97-BFB2D34D3EB0}" dt="2025-08-06T03:52:04.606" v="379"/>
        <pc:sldMkLst>
          <pc:docMk/>
          <pc:sldMk cId="3440989801" sldId="26593"/>
        </pc:sldMkLst>
        <pc:spChg chg="add mod">
          <ac:chgData name="Natasha Talevski" userId="d6e11cb9-f322-4b55-8697-8583fee17812" providerId="ADAL" clId="{2379E8C9-843A-6242-9B97-BFB2D34D3EB0}" dt="2025-08-06T03:51:59.746" v="377" actId="14100"/>
          <ac:spMkLst>
            <pc:docMk/>
            <pc:sldMk cId="3440989801" sldId="26593"/>
            <ac:spMk id="4" creationId="{43A67B0B-216B-5098-643C-3499959F825D}"/>
          </ac:spMkLst>
        </pc:spChg>
        <pc:spChg chg="add mod">
          <ac:chgData name="Natasha Talevski" userId="d6e11cb9-f322-4b55-8697-8583fee17812" providerId="ADAL" clId="{2379E8C9-843A-6242-9B97-BFB2D34D3EB0}" dt="2025-08-06T03:52:04.606" v="379"/>
          <ac:spMkLst>
            <pc:docMk/>
            <pc:sldMk cId="3440989801" sldId="26593"/>
            <ac:spMk id="15" creationId="{E07FD740-A1B6-A309-D060-3AD9F9660EFA}"/>
          </ac:spMkLst>
        </pc:spChg>
        <pc:picChg chg="add mod">
          <ac:chgData name="Natasha Talevski" userId="d6e11cb9-f322-4b55-8697-8583fee17812" providerId="ADAL" clId="{2379E8C9-843A-6242-9B97-BFB2D34D3EB0}" dt="2025-08-06T03:52:04.606" v="379"/>
          <ac:picMkLst>
            <pc:docMk/>
            <pc:sldMk cId="3440989801" sldId="26593"/>
            <ac:picMk id="14" creationId="{E5487CD6-F91C-5C8D-CF2B-A6C1D870D705}"/>
          </ac:picMkLst>
        </pc:picChg>
      </pc:sldChg>
      <pc:sldChg chg="addSp delSp modSp add mod modClrScheme chgLayout">
        <pc:chgData name="Natasha Talevski" userId="d6e11cb9-f322-4b55-8697-8583fee17812" providerId="ADAL" clId="{2379E8C9-843A-6242-9B97-BFB2D34D3EB0}" dt="2025-08-06T03:53:00.184" v="391"/>
        <pc:sldMkLst>
          <pc:docMk/>
          <pc:sldMk cId="771067675" sldId="26594"/>
        </pc:sldMkLst>
        <pc:spChg chg="mod ord">
          <ac:chgData name="Natasha Talevski" userId="d6e11cb9-f322-4b55-8697-8583fee17812" providerId="ADAL" clId="{2379E8C9-843A-6242-9B97-BFB2D34D3EB0}" dt="2025-08-06T03:52:51.859" v="389" actId="1076"/>
          <ac:spMkLst>
            <pc:docMk/>
            <pc:sldMk cId="771067675" sldId="26594"/>
            <ac:spMk id="7" creationId="{BDF710FC-04A6-2C7A-29B3-2698147D37A2}"/>
          </ac:spMkLst>
        </pc:spChg>
        <pc:spChg chg="add mod">
          <ac:chgData name="Natasha Talevski" userId="d6e11cb9-f322-4b55-8697-8583fee17812" providerId="ADAL" clId="{2379E8C9-843A-6242-9B97-BFB2D34D3EB0}" dt="2025-08-06T03:53:00.184" v="391"/>
          <ac:spMkLst>
            <pc:docMk/>
            <pc:sldMk cId="771067675" sldId="26594"/>
            <ac:spMk id="11" creationId="{2F169B34-7BC8-3E76-9812-529B438DD1DC}"/>
          </ac:spMkLst>
        </pc:spChg>
        <pc:picChg chg="add mod">
          <ac:chgData name="Natasha Talevski" userId="d6e11cb9-f322-4b55-8697-8583fee17812" providerId="ADAL" clId="{2379E8C9-843A-6242-9B97-BFB2D34D3EB0}" dt="2025-08-06T03:53:00.184" v="391"/>
          <ac:picMkLst>
            <pc:docMk/>
            <pc:sldMk cId="771067675" sldId="26594"/>
            <ac:picMk id="10" creationId="{CCE2504D-2832-02B8-139D-FE3232F6C403}"/>
          </ac:picMkLst>
        </pc:picChg>
      </pc:sldChg>
      <pc:sldChg chg="addSp delSp modSp add del mod">
        <pc:chgData name="Natasha Talevski" userId="d6e11cb9-f322-4b55-8697-8583fee17812" providerId="ADAL" clId="{2379E8C9-843A-6242-9B97-BFB2D34D3EB0}" dt="2025-08-06T04:15:07.862" v="697" actId="2696"/>
        <pc:sldMkLst>
          <pc:docMk/>
          <pc:sldMk cId="2943773435" sldId="26595"/>
        </pc:sldMkLst>
      </pc:sldChg>
      <pc:sldChg chg="addSp delSp modSp add mod delAnim">
        <pc:chgData name="Natasha Talevski" userId="d6e11cb9-f322-4b55-8697-8583fee17812" providerId="ADAL" clId="{2379E8C9-843A-6242-9B97-BFB2D34D3EB0}" dt="2025-08-06T04:16:47.876" v="731" actId="20577"/>
        <pc:sldMkLst>
          <pc:docMk/>
          <pc:sldMk cId="1676588257" sldId="26596"/>
        </pc:sldMkLst>
        <pc:spChg chg="mod ord">
          <ac:chgData name="Natasha Talevski" userId="d6e11cb9-f322-4b55-8697-8583fee17812" providerId="ADAL" clId="{2379E8C9-843A-6242-9B97-BFB2D34D3EB0}" dt="2025-08-06T04:16:47.876" v="731" actId="20577"/>
          <ac:spMkLst>
            <pc:docMk/>
            <pc:sldMk cId="1676588257" sldId="26596"/>
            <ac:spMk id="2" creationId="{F3951E58-4C93-8FF2-CB99-99A9E8A0E581}"/>
          </ac:spMkLst>
        </pc:spChg>
        <pc:spChg chg="ord">
          <ac:chgData name="Natasha Talevski" userId="d6e11cb9-f322-4b55-8697-8583fee17812" providerId="ADAL" clId="{2379E8C9-843A-6242-9B97-BFB2D34D3EB0}" dt="2025-08-06T04:14:34.118" v="690" actId="13244"/>
          <ac:spMkLst>
            <pc:docMk/>
            <pc:sldMk cId="1676588257" sldId="26596"/>
            <ac:spMk id="3" creationId="{47379811-B1A0-9EE6-2038-5ED3827DDA76}"/>
          </ac:spMkLst>
        </pc:spChg>
        <pc:spChg chg="add mod">
          <ac:chgData name="Natasha Talevski" userId="d6e11cb9-f322-4b55-8697-8583fee17812" providerId="ADAL" clId="{2379E8C9-843A-6242-9B97-BFB2D34D3EB0}" dt="2025-08-06T04:06:42.771" v="618"/>
          <ac:spMkLst>
            <pc:docMk/>
            <pc:sldMk cId="1676588257" sldId="26596"/>
            <ac:spMk id="4" creationId="{D81EB7CE-11EC-F070-CADD-DF58EF1AF087}"/>
          </ac:spMkLst>
        </pc:spChg>
        <pc:spChg chg="ord">
          <ac:chgData name="Natasha Talevski" userId="d6e11cb9-f322-4b55-8697-8583fee17812" providerId="ADAL" clId="{2379E8C9-843A-6242-9B97-BFB2D34D3EB0}" dt="2025-08-06T04:14:21.901" v="689" actId="13244"/>
          <ac:spMkLst>
            <pc:docMk/>
            <pc:sldMk cId="1676588257" sldId="26596"/>
            <ac:spMk id="5" creationId="{E5396AFA-009E-F9F1-471B-080C8DDD9A5B}"/>
          </ac:spMkLst>
        </pc:spChg>
        <pc:spChg chg="add mod">
          <ac:chgData name="Natasha Talevski" userId="d6e11cb9-f322-4b55-8697-8583fee17812" providerId="ADAL" clId="{2379E8C9-843A-6242-9B97-BFB2D34D3EB0}" dt="2025-08-06T04:06:42.771" v="618"/>
          <ac:spMkLst>
            <pc:docMk/>
            <pc:sldMk cId="1676588257" sldId="26596"/>
            <ac:spMk id="6" creationId="{4BF978DE-C2DF-5F82-9A19-CFCB39DDDD07}"/>
          </ac:spMkLst>
        </pc:spChg>
        <pc:spChg chg="add mod">
          <ac:chgData name="Natasha Talevski" userId="d6e11cb9-f322-4b55-8697-8583fee17812" providerId="ADAL" clId="{2379E8C9-843A-6242-9B97-BFB2D34D3EB0}" dt="2025-08-06T04:06:42.771" v="618"/>
          <ac:spMkLst>
            <pc:docMk/>
            <pc:sldMk cId="1676588257" sldId="26596"/>
            <ac:spMk id="7" creationId="{56E6903E-93B6-B000-5338-581727683AF4}"/>
          </ac:spMkLst>
        </pc:spChg>
        <pc:spChg chg="add mod">
          <ac:chgData name="Natasha Talevski" userId="d6e11cb9-f322-4b55-8697-8583fee17812" providerId="ADAL" clId="{2379E8C9-843A-6242-9B97-BFB2D34D3EB0}" dt="2025-08-06T04:06:42.771" v="618"/>
          <ac:spMkLst>
            <pc:docMk/>
            <pc:sldMk cId="1676588257" sldId="26596"/>
            <ac:spMk id="8" creationId="{2EA1D397-B94C-C2D3-E420-CAE51A3D00D8}"/>
          </ac:spMkLst>
        </pc:spChg>
        <pc:spChg chg="add mod">
          <ac:chgData name="Natasha Talevski" userId="d6e11cb9-f322-4b55-8697-8583fee17812" providerId="ADAL" clId="{2379E8C9-843A-6242-9B97-BFB2D34D3EB0}" dt="2025-08-06T04:06:42.771" v="618"/>
          <ac:spMkLst>
            <pc:docMk/>
            <pc:sldMk cId="1676588257" sldId="26596"/>
            <ac:spMk id="9" creationId="{1892D04A-23A1-81E1-8BE4-5725EC301ED8}"/>
          </ac:spMkLst>
        </pc:spChg>
        <pc:spChg chg="add mod">
          <ac:chgData name="Natasha Talevski" userId="d6e11cb9-f322-4b55-8697-8583fee17812" providerId="ADAL" clId="{2379E8C9-843A-6242-9B97-BFB2D34D3EB0}" dt="2025-08-06T04:06:42.771" v="618"/>
          <ac:spMkLst>
            <pc:docMk/>
            <pc:sldMk cId="1676588257" sldId="26596"/>
            <ac:spMk id="10" creationId="{D1B0D2DE-F401-26DC-3937-D71A1F812D09}"/>
          </ac:spMkLst>
        </pc:spChg>
        <pc:spChg chg="add mod">
          <ac:chgData name="Natasha Talevski" userId="d6e11cb9-f322-4b55-8697-8583fee17812" providerId="ADAL" clId="{2379E8C9-843A-6242-9B97-BFB2D34D3EB0}" dt="2025-08-06T04:06:42.771" v="618"/>
          <ac:spMkLst>
            <pc:docMk/>
            <pc:sldMk cId="1676588257" sldId="26596"/>
            <ac:spMk id="13" creationId="{9EC7D4BC-FB11-4AC1-2F64-5E2E3E633583}"/>
          </ac:spMkLst>
        </pc:spChg>
        <pc:spChg chg="add mod">
          <ac:chgData name="Natasha Talevski" userId="d6e11cb9-f322-4b55-8697-8583fee17812" providerId="ADAL" clId="{2379E8C9-843A-6242-9B97-BFB2D34D3EB0}" dt="2025-08-06T04:06:42.771" v="618"/>
          <ac:spMkLst>
            <pc:docMk/>
            <pc:sldMk cId="1676588257" sldId="26596"/>
            <ac:spMk id="21" creationId="{2D68FA86-DF30-82D2-4737-8D7D271E5EC4}"/>
          </ac:spMkLst>
        </pc:spChg>
        <pc:spChg chg="add mod">
          <ac:chgData name="Natasha Talevski" userId="d6e11cb9-f322-4b55-8697-8583fee17812" providerId="ADAL" clId="{2379E8C9-843A-6242-9B97-BFB2D34D3EB0}" dt="2025-08-06T04:06:42.771" v="618"/>
          <ac:spMkLst>
            <pc:docMk/>
            <pc:sldMk cId="1676588257" sldId="26596"/>
            <ac:spMk id="22" creationId="{BE06D18F-7BCA-7343-5BE9-4418DEEF0CF1}"/>
          </ac:spMkLst>
        </pc:spChg>
        <pc:spChg chg="add mod">
          <ac:chgData name="Natasha Talevski" userId="d6e11cb9-f322-4b55-8697-8583fee17812" providerId="ADAL" clId="{2379E8C9-843A-6242-9B97-BFB2D34D3EB0}" dt="2025-08-06T04:06:42.771" v="618"/>
          <ac:spMkLst>
            <pc:docMk/>
            <pc:sldMk cId="1676588257" sldId="26596"/>
            <ac:spMk id="23" creationId="{6B3716AC-2586-F49A-7202-021D57C7D26C}"/>
          </ac:spMkLst>
        </pc:spChg>
      </pc:sldChg>
      <pc:sldChg chg="addSp modSp new mod">
        <pc:chgData name="Natasha Talevski" userId="d6e11cb9-f322-4b55-8697-8583fee17812" providerId="ADAL" clId="{2379E8C9-843A-6242-9B97-BFB2D34D3EB0}" dt="2025-08-06T04:16:44.368" v="727" actId="20577"/>
        <pc:sldMkLst>
          <pc:docMk/>
          <pc:sldMk cId="524360020" sldId="26597"/>
        </pc:sldMkLst>
        <pc:spChg chg="ord">
          <ac:chgData name="Natasha Talevski" userId="d6e11cb9-f322-4b55-8697-8583fee17812" providerId="ADAL" clId="{2379E8C9-843A-6242-9B97-BFB2D34D3EB0}" dt="2025-08-06T04:15:25.593" v="700" actId="13244"/>
          <ac:spMkLst>
            <pc:docMk/>
            <pc:sldMk cId="524360020" sldId="26597"/>
            <ac:spMk id="2" creationId="{AADBBCE2-E841-495C-E4FC-910CB284EAA0}"/>
          </ac:spMkLst>
        </pc:spChg>
        <pc:spChg chg="mod ord">
          <ac:chgData name="Natasha Talevski" userId="d6e11cb9-f322-4b55-8697-8583fee17812" providerId="ADAL" clId="{2379E8C9-843A-6242-9B97-BFB2D34D3EB0}" dt="2025-08-06T04:16:44.368" v="727" actId="20577"/>
          <ac:spMkLst>
            <pc:docMk/>
            <pc:sldMk cId="524360020" sldId="26597"/>
            <ac:spMk id="3" creationId="{00CDA37F-33DE-FC4D-9240-F1D5ECC5CB84}"/>
          </ac:spMkLst>
        </pc:spChg>
        <pc:spChg chg="mod ord">
          <ac:chgData name="Natasha Talevski" userId="d6e11cb9-f322-4b55-8697-8583fee17812" providerId="ADAL" clId="{2379E8C9-843A-6242-9B97-BFB2D34D3EB0}" dt="2025-08-06T04:15:14.456" v="699" actId="13244"/>
          <ac:spMkLst>
            <pc:docMk/>
            <pc:sldMk cId="524360020" sldId="26597"/>
            <ac:spMk id="4" creationId="{C9E6E9F2-08EA-A9C6-1FF0-B71C8AD465EB}"/>
          </ac:spMkLst>
        </pc:spChg>
        <pc:spChg chg="add mod">
          <ac:chgData name="Natasha Talevski" userId="d6e11cb9-f322-4b55-8697-8583fee17812" providerId="ADAL" clId="{2379E8C9-843A-6242-9B97-BFB2D34D3EB0}" dt="2025-08-06T04:14:56.300" v="695"/>
          <ac:spMkLst>
            <pc:docMk/>
            <pc:sldMk cId="524360020" sldId="26597"/>
            <ac:spMk id="10" creationId="{89D3B7F2-8457-203C-890C-6AC0748A7B27}"/>
          </ac:spMkLst>
        </pc:spChg>
        <pc:spChg chg="add mod">
          <ac:chgData name="Natasha Talevski" userId="d6e11cb9-f322-4b55-8697-8583fee17812" providerId="ADAL" clId="{2379E8C9-843A-6242-9B97-BFB2D34D3EB0}" dt="2025-08-06T04:15:01.886" v="696"/>
          <ac:spMkLst>
            <pc:docMk/>
            <pc:sldMk cId="524360020" sldId="26597"/>
            <ac:spMk id="11" creationId="{C65AFA2D-25EC-FADA-A059-45B5255BD7D6}"/>
          </ac:spMkLst>
        </pc:spChg>
        <pc:spChg chg="add mod">
          <ac:chgData name="Natasha Talevski" userId="d6e11cb9-f322-4b55-8697-8583fee17812" providerId="ADAL" clId="{2379E8C9-843A-6242-9B97-BFB2D34D3EB0}" dt="2025-08-06T04:15:01.886" v="696"/>
          <ac:spMkLst>
            <pc:docMk/>
            <pc:sldMk cId="524360020" sldId="26597"/>
            <ac:spMk id="12" creationId="{95B61E64-2CDC-CABB-9D29-B19DE65CF2EE}"/>
          </ac:spMkLst>
        </pc:spChg>
        <pc:spChg chg="add mod">
          <ac:chgData name="Natasha Talevski" userId="d6e11cb9-f322-4b55-8697-8583fee17812" providerId="ADAL" clId="{2379E8C9-843A-6242-9B97-BFB2D34D3EB0}" dt="2025-08-06T04:15:01.886" v="696"/>
          <ac:spMkLst>
            <pc:docMk/>
            <pc:sldMk cId="524360020" sldId="26597"/>
            <ac:spMk id="13" creationId="{17F57DCC-8A86-901F-4D38-1336E8014260}"/>
          </ac:spMkLst>
        </pc:spChg>
        <pc:spChg chg="add mod">
          <ac:chgData name="Natasha Talevski" userId="d6e11cb9-f322-4b55-8697-8583fee17812" providerId="ADAL" clId="{2379E8C9-843A-6242-9B97-BFB2D34D3EB0}" dt="2025-08-06T04:15:01.886" v="696"/>
          <ac:spMkLst>
            <pc:docMk/>
            <pc:sldMk cId="524360020" sldId="26597"/>
            <ac:spMk id="14" creationId="{C2C01C9F-3CD2-C4EB-C503-1DC41BEE4AF7}"/>
          </ac:spMkLst>
        </pc:spChg>
        <pc:spChg chg="add mod">
          <ac:chgData name="Natasha Talevski" userId="d6e11cb9-f322-4b55-8697-8583fee17812" providerId="ADAL" clId="{2379E8C9-843A-6242-9B97-BFB2D34D3EB0}" dt="2025-08-06T04:15:01.886" v="696"/>
          <ac:spMkLst>
            <pc:docMk/>
            <pc:sldMk cId="524360020" sldId="26597"/>
            <ac:spMk id="15" creationId="{31F103A4-5D5C-22BA-CEC5-A100B0E11D9B}"/>
          </ac:spMkLst>
        </pc:spChg>
        <pc:grpChg chg="add mod">
          <ac:chgData name="Natasha Talevski" userId="d6e11cb9-f322-4b55-8697-8583fee17812" providerId="ADAL" clId="{2379E8C9-843A-6242-9B97-BFB2D34D3EB0}" dt="2025-08-06T04:14:56.300" v="695"/>
          <ac:grpSpMkLst>
            <pc:docMk/>
            <pc:sldMk cId="524360020" sldId="26597"/>
            <ac:grpSpMk id="5" creationId="{F7A8A54F-EEF9-F609-3B1B-45B934942F01}"/>
          </ac:grpSpMkLst>
        </pc:grpChg>
        <pc:cxnChg chg="mod">
          <ac:chgData name="Natasha Talevski" userId="d6e11cb9-f322-4b55-8697-8583fee17812" providerId="ADAL" clId="{2379E8C9-843A-6242-9B97-BFB2D34D3EB0}" dt="2025-08-06T04:14:56.300" v="695"/>
          <ac:cxnSpMkLst>
            <pc:docMk/>
            <pc:sldMk cId="524360020" sldId="26597"/>
            <ac:cxnSpMk id="6" creationId="{0C7A1003-D418-C37E-C295-4CFAFEBCAE97}"/>
          </ac:cxnSpMkLst>
        </pc:cxnChg>
        <pc:cxnChg chg="mod">
          <ac:chgData name="Natasha Talevski" userId="d6e11cb9-f322-4b55-8697-8583fee17812" providerId="ADAL" clId="{2379E8C9-843A-6242-9B97-BFB2D34D3EB0}" dt="2025-08-06T04:14:56.300" v="695"/>
          <ac:cxnSpMkLst>
            <pc:docMk/>
            <pc:sldMk cId="524360020" sldId="26597"/>
            <ac:cxnSpMk id="7" creationId="{E4EC8B3C-87E2-2267-37DD-B65D37F84EE4}"/>
          </ac:cxnSpMkLst>
        </pc:cxnChg>
        <pc:cxnChg chg="mod">
          <ac:chgData name="Natasha Talevski" userId="d6e11cb9-f322-4b55-8697-8583fee17812" providerId="ADAL" clId="{2379E8C9-843A-6242-9B97-BFB2D34D3EB0}" dt="2025-08-06T04:14:56.300" v="695"/>
          <ac:cxnSpMkLst>
            <pc:docMk/>
            <pc:sldMk cId="524360020" sldId="26597"/>
            <ac:cxnSpMk id="8" creationId="{D330DCFF-82D4-E4B1-FEAD-D2BB2658995B}"/>
          </ac:cxnSpMkLst>
        </pc:cxnChg>
        <pc:cxnChg chg="mod">
          <ac:chgData name="Natasha Talevski" userId="d6e11cb9-f322-4b55-8697-8583fee17812" providerId="ADAL" clId="{2379E8C9-843A-6242-9B97-BFB2D34D3EB0}" dt="2025-08-06T04:14:56.300" v="695"/>
          <ac:cxnSpMkLst>
            <pc:docMk/>
            <pc:sldMk cId="524360020" sldId="26597"/>
            <ac:cxnSpMk id="9" creationId="{7B025410-1365-DCFA-6956-55B1C7A65909}"/>
          </ac:cxnSpMkLst>
        </pc:cxnChg>
      </pc:sldChg>
      <pc:sldChg chg="new del">
        <pc:chgData name="Natasha Talevski" userId="d6e11cb9-f322-4b55-8697-8583fee17812" providerId="ADAL" clId="{2379E8C9-843A-6242-9B97-BFB2D34D3EB0}" dt="2025-08-06T04:07:54.476" v="629" actId="2696"/>
        <pc:sldMkLst>
          <pc:docMk/>
          <pc:sldMk cId="3068486911" sldId="26597"/>
        </pc:sldMkLst>
      </pc:sldChg>
      <pc:sldMasterChg chg="del delSldLayout">
        <pc:chgData name="Natasha Talevski" userId="d6e11cb9-f322-4b55-8697-8583fee17812" providerId="ADAL" clId="{2379E8C9-843A-6242-9B97-BFB2D34D3EB0}" dt="2025-08-06T04:11:13.970" v="676" actId="700"/>
        <pc:sldMasterMkLst>
          <pc:docMk/>
          <pc:sldMasterMk cId="4123316428" sldId="2147483660"/>
        </pc:sldMasterMkLst>
        <pc:sldLayoutChg chg="del">
          <pc:chgData name="Natasha Talevski" userId="d6e11cb9-f322-4b55-8697-8583fee17812" providerId="ADAL" clId="{2379E8C9-843A-6242-9B97-BFB2D34D3EB0}" dt="2025-08-06T04:11:13.970" v="676" actId="700"/>
          <pc:sldLayoutMkLst>
            <pc:docMk/>
            <pc:sldMasterMk cId="4123316428" sldId="2147483660"/>
            <pc:sldLayoutMk cId="356856507" sldId="2147483661"/>
          </pc:sldLayoutMkLst>
        </pc:sldLayoutChg>
        <pc:sldLayoutChg chg="del">
          <pc:chgData name="Natasha Talevski" userId="d6e11cb9-f322-4b55-8697-8583fee17812" providerId="ADAL" clId="{2379E8C9-843A-6242-9B97-BFB2D34D3EB0}" dt="2025-08-06T04:11:13.970" v="676" actId="700"/>
          <pc:sldLayoutMkLst>
            <pc:docMk/>
            <pc:sldMasterMk cId="4123316428" sldId="2147483660"/>
            <pc:sldLayoutMk cId="1787055479" sldId="2147483702"/>
          </pc:sldLayoutMkLst>
        </pc:sldLayoutChg>
        <pc:sldLayoutChg chg="del">
          <pc:chgData name="Natasha Talevski" userId="d6e11cb9-f322-4b55-8697-8583fee17812" providerId="ADAL" clId="{2379E8C9-843A-6242-9B97-BFB2D34D3EB0}" dt="2025-08-06T04:11:13.970" v="676" actId="700"/>
          <pc:sldLayoutMkLst>
            <pc:docMk/>
            <pc:sldMasterMk cId="4123316428" sldId="2147483660"/>
            <pc:sldLayoutMk cId="4018397184" sldId="2147483703"/>
          </pc:sldLayoutMkLst>
        </pc:sldLayoutChg>
        <pc:sldLayoutChg chg="del">
          <pc:chgData name="Natasha Talevski" userId="d6e11cb9-f322-4b55-8697-8583fee17812" providerId="ADAL" clId="{2379E8C9-843A-6242-9B97-BFB2D34D3EB0}" dt="2025-08-06T04:11:13.970" v="676" actId="700"/>
          <pc:sldLayoutMkLst>
            <pc:docMk/>
            <pc:sldMasterMk cId="4123316428" sldId="2147483660"/>
            <pc:sldLayoutMk cId="1345732225" sldId="2147483715"/>
          </pc:sldLayoutMkLst>
        </pc:sldLayoutChg>
        <pc:sldLayoutChg chg="del">
          <pc:chgData name="Natasha Talevski" userId="d6e11cb9-f322-4b55-8697-8583fee17812" providerId="ADAL" clId="{2379E8C9-843A-6242-9B97-BFB2D34D3EB0}" dt="2025-08-06T04:11:13.970" v="676" actId="700"/>
          <pc:sldLayoutMkLst>
            <pc:docMk/>
            <pc:sldMasterMk cId="4123316428" sldId="2147483660"/>
            <pc:sldLayoutMk cId="2363389432" sldId="2147483716"/>
          </pc:sldLayoutMkLst>
        </pc:sldLayoutChg>
        <pc:sldLayoutChg chg="del">
          <pc:chgData name="Natasha Talevski" userId="d6e11cb9-f322-4b55-8697-8583fee17812" providerId="ADAL" clId="{2379E8C9-843A-6242-9B97-BFB2D34D3EB0}" dt="2025-08-06T04:11:13.970" v="676" actId="700"/>
          <pc:sldLayoutMkLst>
            <pc:docMk/>
            <pc:sldMasterMk cId="4123316428" sldId="2147483660"/>
            <pc:sldLayoutMk cId="4249278770" sldId="2147483717"/>
          </pc:sldLayoutMkLst>
        </pc:sldLayoutChg>
        <pc:sldLayoutChg chg="del">
          <pc:chgData name="Natasha Talevski" userId="d6e11cb9-f322-4b55-8697-8583fee17812" providerId="ADAL" clId="{2379E8C9-843A-6242-9B97-BFB2D34D3EB0}" dt="2025-08-06T04:11:13.970" v="676" actId="700"/>
          <pc:sldLayoutMkLst>
            <pc:docMk/>
            <pc:sldMasterMk cId="4123316428" sldId="2147483660"/>
            <pc:sldLayoutMk cId="4148319657" sldId="2147483718"/>
          </pc:sldLayoutMkLst>
        </pc:sldLayoutChg>
        <pc:sldLayoutChg chg="del">
          <pc:chgData name="Natasha Talevski" userId="d6e11cb9-f322-4b55-8697-8583fee17812" providerId="ADAL" clId="{2379E8C9-843A-6242-9B97-BFB2D34D3EB0}" dt="2025-08-06T04:11:13.970" v="676" actId="700"/>
          <pc:sldLayoutMkLst>
            <pc:docMk/>
            <pc:sldMasterMk cId="4123316428" sldId="2147483660"/>
            <pc:sldLayoutMk cId="1631444535" sldId="2147483719"/>
          </pc:sldLayoutMkLst>
        </pc:sldLayoutChg>
        <pc:sldLayoutChg chg="del">
          <pc:chgData name="Natasha Talevski" userId="d6e11cb9-f322-4b55-8697-8583fee17812" providerId="ADAL" clId="{2379E8C9-843A-6242-9B97-BFB2D34D3EB0}" dt="2025-08-06T04:11:13.970" v="676" actId="700"/>
          <pc:sldLayoutMkLst>
            <pc:docMk/>
            <pc:sldMasterMk cId="4123316428" sldId="2147483660"/>
            <pc:sldLayoutMk cId="3867628314" sldId="2147483720"/>
          </pc:sldLayoutMkLst>
        </pc:sldLayoutChg>
        <pc:sldLayoutChg chg="del">
          <pc:chgData name="Natasha Talevski" userId="d6e11cb9-f322-4b55-8697-8583fee17812" providerId="ADAL" clId="{2379E8C9-843A-6242-9B97-BFB2D34D3EB0}" dt="2025-08-06T04:11:13.970" v="676" actId="700"/>
          <pc:sldLayoutMkLst>
            <pc:docMk/>
            <pc:sldMasterMk cId="4123316428" sldId="2147483660"/>
            <pc:sldLayoutMk cId="782107901" sldId="2147483721"/>
          </pc:sldLayoutMkLst>
        </pc:sldLayoutChg>
        <pc:sldLayoutChg chg="del">
          <pc:chgData name="Natasha Talevski" userId="d6e11cb9-f322-4b55-8697-8583fee17812" providerId="ADAL" clId="{2379E8C9-843A-6242-9B97-BFB2D34D3EB0}" dt="2025-08-06T04:11:13.970" v="676" actId="700"/>
          <pc:sldLayoutMkLst>
            <pc:docMk/>
            <pc:sldMasterMk cId="4123316428" sldId="2147483660"/>
            <pc:sldLayoutMk cId="3120016355" sldId="2147483722"/>
          </pc:sldLayoutMkLst>
        </pc:sldLayoutChg>
        <pc:sldLayoutChg chg="del">
          <pc:chgData name="Natasha Talevski" userId="d6e11cb9-f322-4b55-8697-8583fee17812" providerId="ADAL" clId="{2379E8C9-843A-6242-9B97-BFB2D34D3EB0}" dt="2025-08-06T04:11:13.970" v="676" actId="700"/>
          <pc:sldLayoutMkLst>
            <pc:docMk/>
            <pc:sldMasterMk cId="4123316428" sldId="2147483660"/>
            <pc:sldLayoutMk cId="1721998199" sldId="2147483723"/>
          </pc:sldLayoutMkLst>
        </pc:sldLayoutChg>
        <pc:sldLayoutChg chg="del">
          <pc:chgData name="Natasha Talevski" userId="d6e11cb9-f322-4b55-8697-8583fee17812" providerId="ADAL" clId="{2379E8C9-843A-6242-9B97-BFB2D34D3EB0}" dt="2025-08-06T04:11:13.970" v="676" actId="700"/>
          <pc:sldLayoutMkLst>
            <pc:docMk/>
            <pc:sldMasterMk cId="4123316428" sldId="2147483660"/>
            <pc:sldLayoutMk cId="1909472550" sldId="2147483724"/>
          </pc:sldLayoutMkLst>
        </pc:sldLayoutChg>
        <pc:sldLayoutChg chg="del">
          <pc:chgData name="Natasha Talevski" userId="d6e11cb9-f322-4b55-8697-8583fee17812" providerId="ADAL" clId="{2379E8C9-843A-6242-9B97-BFB2D34D3EB0}" dt="2025-08-06T04:11:13.970" v="676" actId="700"/>
          <pc:sldLayoutMkLst>
            <pc:docMk/>
            <pc:sldMasterMk cId="4123316428" sldId="2147483660"/>
            <pc:sldLayoutMk cId="2586807787" sldId="2147483725"/>
          </pc:sldLayoutMkLst>
        </pc:sldLayoutChg>
        <pc:sldLayoutChg chg="del">
          <pc:chgData name="Natasha Talevski" userId="d6e11cb9-f322-4b55-8697-8583fee17812" providerId="ADAL" clId="{2379E8C9-843A-6242-9B97-BFB2D34D3EB0}" dt="2025-08-06T04:11:13.970" v="676" actId="700"/>
          <pc:sldLayoutMkLst>
            <pc:docMk/>
            <pc:sldMasterMk cId="4123316428" sldId="2147483660"/>
            <pc:sldLayoutMk cId="1578408429" sldId="2147483728"/>
          </pc:sldLayoutMkLst>
        </pc:sldLayoutChg>
        <pc:sldLayoutChg chg="del">
          <pc:chgData name="Natasha Talevski" userId="d6e11cb9-f322-4b55-8697-8583fee17812" providerId="ADAL" clId="{2379E8C9-843A-6242-9B97-BFB2D34D3EB0}" dt="2025-08-06T04:11:13.970" v="676" actId="700"/>
          <pc:sldLayoutMkLst>
            <pc:docMk/>
            <pc:sldMasterMk cId="4123316428" sldId="2147483660"/>
            <pc:sldLayoutMk cId="2522913934" sldId="2147483729"/>
          </pc:sldLayoutMkLst>
        </pc:sldLayoutChg>
        <pc:sldLayoutChg chg="del">
          <pc:chgData name="Natasha Talevski" userId="d6e11cb9-f322-4b55-8697-8583fee17812" providerId="ADAL" clId="{2379E8C9-843A-6242-9B97-BFB2D34D3EB0}" dt="2025-08-06T04:11:13.970" v="676" actId="700"/>
          <pc:sldLayoutMkLst>
            <pc:docMk/>
            <pc:sldMasterMk cId="4123316428" sldId="2147483660"/>
            <pc:sldLayoutMk cId="3836558094" sldId="2147483730"/>
          </pc:sldLayoutMkLst>
        </pc:sldLayoutChg>
        <pc:sldLayoutChg chg="del">
          <pc:chgData name="Natasha Talevski" userId="d6e11cb9-f322-4b55-8697-8583fee17812" providerId="ADAL" clId="{2379E8C9-843A-6242-9B97-BFB2D34D3EB0}" dt="2025-08-06T04:11:13.970" v="676" actId="700"/>
          <pc:sldLayoutMkLst>
            <pc:docMk/>
            <pc:sldMasterMk cId="4123316428" sldId="2147483660"/>
            <pc:sldLayoutMk cId="2864672157" sldId="2147483731"/>
          </pc:sldLayoutMkLst>
        </pc:sldLayoutChg>
        <pc:sldLayoutChg chg="del">
          <pc:chgData name="Natasha Talevski" userId="d6e11cb9-f322-4b55-8697-8583fee17812" providerId="ADAL" clId="{2379E8C9-843A-6242-9B97-BFB2D34D3EB0}" dt="2025-08-06T04:11:13.970" v="676" actId="700"/>
          <pc:sldLayoutMkLst>
            <pc:docMk/>
            <pc:sldMasterMk cId="4123316428" sldId="2147483660"/>
            <pc:sldLayoutMk cId="1922215965" sldId="2147483732"/>
          </pc:sldLayoutMkLst>
        </pc:sldLayoutChg>
        <pc:sldLayoutChg chg="del">
          <pc:chgData name="Natasha Talevski" userId="d6e11cb9-f322-4b55-8697-8583fee17812" providerId="ADAL" clId="{2379E8C9-843A-6242-9B97-BFB2D34D3EB0}" dt="2025-08-06T04:11:13.970" v="676" actId="700"/>
          <pc:sldLayoutMkLst>
            <pc:docMk/>
            <pc:sldMasterMk cId="4123316428" sldId="2147483660"/>
            <pc:sldLayoutMk cId="2037084974" sldId="2147483733"/>
          </pc:sldLayoutMkLst>
        </pc:sldLayoutChg>
        <pc:sldLayoutChg chg="del">
          <pc:chgData name="Natasha Talevski" userId="d6e11cb9-f322-4b55-8697-8583fee17812" providerId="ADAL" clId="{2379E8C9-843A-6242-9B97-BFB2D34D3EB0}" dt="2025-08-06T04:11:13.970" v="676" actId="700"/>
          <pc:sldLayoutMkLst>
            <pc:docMk/>
            <pc:sldMasterMk cId="4123316428" sldId="2147483660"/>
            <pc:sldLayoutMk cId="1118935742" sldId="2147483734"/>
          </pc:sldLayoutMkLst>
        </pc:sldLayoutChg>
        <pc:sldLayoutChg chg="del">
          <pc:chgData name="Natasha Talevski" userId="d6e11cb9-f322-4b55-8697-8583fee17812" providerId="ADAL" clId="{2379E8C9-843A-6242-9B97-BFB2D34D3EB0}" dt="2025-08-06T04:11:13.970" v="676" actId="700"/>
          <pc:sldLayoutMkLst>
            <pc:docMk/>
            <pc:sldMasterMk cId="4123316428" sldId="2147483660"/>
            <pc:sldLayoutMk cId="3759513645" sldId="2147483735"/>
          </pc:sldLayoutMkLst>
        </pc:sldLayoutChg>
        <pc:sldLayoutChg chg="del">
          <pc:chgData name="Natasha Talevski" userId="d6e11cb9-f322-4b55-8697-8583fee17812" providerId="ADAL" clId="{2379E8C9-843A-6242-9B97-BFB2D34D3EB0}" dt="2025-08-06T04:11:13.970" v="676" actId="700"/>
          <pc:sldLayoutMkLst>
            <pc:docMk/>
            <pc:sldMasterMk cId="4123316428" sldId="2147483660"/>
            <pc:sldLayoutMk cId="546842657" sldId="2147483736"/>
          </pc:sldLayoutMkLst>
        </pc:sldLayoutChg>
        <pc:sldLayoutChg chg="del">
          <pc:chgData name="Natasha Talevski" userId="d6e11cb9-f322-4b55-8697-8583fee17812" providerId="ADAL" clId="{2379E8C9-843A-6242-9B97-BFB2D34D3EB0}" dt="2025-08-06T04:11:13.970" v="676" actId="700"/>
          <pc:sldLayoutMkLst>
            <pc:docMk/>
            <pc:sldMasterMk cId="4123316428" sldId="2147483660"/>
            <pc:sldLayoutMk cId="262720241" sldId="2147483737"/>
          </pc:sldLayoutMkLst>
        </pc:sldLayoutChg>
        <pc:sldLayoutChg chg="del">
          <pc:chgData name="Natasha Talevski" userId="d6e11cb9-f322-4b55-8697-8583fee17812" providerId="ADAL" clId="{2379E8C9-843A-6242-9B97-BFB2D34D3EB0}" dt="2025-08-06T04:11:13.970" v="676" actId="700"/>
          <pc:sldLayoutMkLst>
            <pc:docMk/>
            <pc:sldMasterMk cId="4123316428" sldId="2147483660"/>
            <pc:sldLayoutMk cId="1193410906" sldId="2147483738"/>
          </pc:sldLayoutMkLst>
        </pc:sldLayoutChg>
        <pc:sldLayoutChg chg="del">
          <pc:chgData name="Natasha Talevski" userId="d6e11cb9-f322-4b55-8697-8583fee17812" providerId="ADAL" clId="{2379E8C9-843A-6242-9B97-BFB2D34D3EB0}" dt="2025-08-06T04:11:13.970" v="676" actId="700"/>
          <pc:sldLayoutMkLst>
            <pc:docMk/>
            <pc:sldMasterMk cId="4123316428" sldId="2147483660"/>
            <pc:sldLayoutMk cId="781487984" sldId="2147483740"/>
          </pc:sldLayoutMkLst>
        </pc:sldLayoutChg>
        <pc:sldLayoutChg chg="del">
          <pc:chgData name="Natasha Talevski" userId="d6e11cb9-f322-4b55-8697-8583fee17812" providerId="ADAL" clId="{2379E8C9-843A-6242-9B97-BFB2D34D3EB0}" dt="2025-08-06T04:11:13.970" v="676" actId="700"/>
          <pc:sldLayoutMkLst>
            <pc:docMk/>
            <pc:sldMasterMk cId="4123316428" sldId="2147483660"/>
            <pc:sldLayoutMk cId="2971782703" sldId="2147483742"/>
          </pc:sldLayoutMkLst>
        </pc:sldLayoutChg>
        <pc:sldLayoutChg chg="del">
          <pc:chgData name="Natasha Talevski" userId="d6e11cb9-f322-4b55-8697-8583fee17812" providerId="ADAL" clId="{2379E8C9-843A-6242-9B97-BFB2D34D3EB0}" dt="2025-08-06T04:11:13.970" v="676" actId="700"/>
          <pc:sldLayoutMkLst>
            <pc:docMk/>
            <pc:sldMasterMk cId="4123316428" sldId="2147483660"/>
            <pc:sldLayoutMk cId="130593015" sldId="2147483743"/>
          </pc:sldLayoutMkLst>
        </pc:sldLayoutChg>
        <pc:sldLayoutChg chg="del">
          <pc:chgData name="Natasha Talevski" userId="d6e11cb9-f322-4b55-8697-8583fee17812" providerId="ADAL" clId="{2379E8C9-843A-6242-9B97-BFB2D34D3EB0}" dt="2025-08-06T04:11:13.970" v="676" actId="700"/>
          <pc:sldLayoutMkLst>
            <pc:docMk/>
            <pc:sldMasterMk cId="4123316428" sldId="2147483660"/>
            <pc:sldLayoutMk cId="3076037537" sldId="2147483744"/>
          </pc:sldLayoutMkLst>
        </pc:sldLayoutChg>
        <pc:sldLayoutChg chg="del">
          <pc:chgData name="Natasha Talevski" userId="d6e11cb9-f322-4b55-8697-8583fee17812" providerId="ADAL" clId="{2379E8C9-843A-6242-9B97-BFB2D34D3EB0}" dt="2025-08-06T04:11:13.970" v="676" actId="700"/>
          <pc:sldLayoutMkLst>
            <pc:docMk/>
            <pc:sldMasterMk cId="4123316428" sldId="2147483660"/>
            <pc:sldLayoutMk cId="234874215" sldId="2147483746"/>
          </pc:sldLayoutMkLst>
        </pc:sldLayoutChg>
        <pc:sldLayoutChg chg="del">
          <pc:chgData name="Natasha Talevski" userId="d6e11cb9-f322-4b55-8697-8583fee17812" providerId="ADAL" clId="{2379E8C9-843A-6242-9B97-BFB2D34D3EB0}" dt="2025-08-06T04:11:13.970" v="676" actId="700"/>
          <pc:sldLayoutMkLst>
            <pc:docMk/>
            <pc:sldMasterMk cId="4123316428" sldId="2147483660"/>
            <pc:sldLayoutMk cId="3170766623" sldId="2147483748"/>
          </pc:sldLayoutMkLst>
        </pc:sldLayoutChg>
        <pc:sldLayoutChg chg="del">
          <pc:chgData name="Natasha Talevski" userId="d6e11cb9-f322-4b55-8697-8583fee17812" providerId="ADAL" clId="{2379E8C9-843A-6242-9B97-BFB2D34D3EB0}" dt="2025-08-06T04:11:13.970" v="676" actId="700"/>
          <pc:sldLayoutMkLst>
            <pc:docMk/>
            <pc:sldMasterMk cId="4123316428" sldId="2147483660"/>
            <pc:sldLayoutMk cId="1469219840" sldId="2147483750"/>
          </pc:sldLayoutMkLst>
        </pc:sldLayoutChg>
        <pc:sldLayoutChg chg="del">
          <pc:chgData name="Natasha Talevski" userId="d6e11cb9-f322-4b55-8697-8583fee17812" providerId="ADAL" clId="{2379E8C9-843A-6242-9B97-BFB2D34D3EB0}" dt="2025-08-06T04:11:13.970" v="676" actId="700"/>
          <pc:sldLayoutMkLst>
            <pc:docMk/>
            <pc:sldMasterMk cId="4123316428" sldId="2147483660"/>
            <pc:sldLayoutMk cId="1753723620" sldId="214748375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11/08/2025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11/08/2025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ducation.nsw.gov.au/policy-library/policies/pd-2005-0290-03.html"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education.nsw.gov.au/teaching-and-learning/curriculum/english/planning-programming-and-assessing-english-7-10/how-to-use-english-core-texts" TargetMode="External"/><Relationship Id="rId5" Type="http://schemas.openxmlformats.org/officeDocument/2006/relationships/hyperlink" Target="https://education.nsw.gov.au/teaching-and-learning/curriculum/leading-curriculum-k-12/explaining-curriculum-pcc/texts-used-in-classrooms/text-selection-notification" TargetMode="External"/><Relationship Id="rId4" Type="http://schemas.openxmlformats.org/officeDocument/2006/relationships/hyperlink" Target="https://education.nsw.gov.au/policy-library/policies/pd-2005-0290-03#section3:~:text=Comply%20with%20audiovisual%20material%20requirements"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Teachers notes: </a:t>
            </a:r>
            <a:r>
              <a:rPr lang="en-AU" b="0" dirty="0"/>
              <a:t>the purpose of this PowerPoint is to provide support students to deepen their understanding and connection to the text, supporting analysing and working towards a critical appreciation. It accompanies </a:t>
            </a:r>
            <a:r>
              <a:rPr lang="en-AU" b="1" dirty="0"/>
              <a:t>Phase 3b, sequences 5 and 6 </a:t>
            </a:r>
            <a:br>
              <a:rPr lang="en-AU" b="1" dirty="0"/>
            </a:br>
            <a:endParaRPr lang="en-AU" b="1" dirty="0"/>
          </a:p>
          <a:p>
            <a:pPr>
              <a:lnSpc>
                <a:spcPct val="150000"/>
              </a:lnSpc>
              <a:spcBef>
                <a:spcPts val="1200"/>
              </a:spcBef>
              <a:spcAft>
                <a:spcPts val="600"/>
              </a:spcAft>
              <a:buNone/>
            </a:pPr>
            <a:r>
              <a:rPr lang="en-AU" sz="1800" dirty="0">
                <a:solidFill>
                  <a:srgbClr val="000000"/>
                </a:solidFill>
                <a:effectLst/>
                <a:latin typeface="Arial" panose="020B0604020202020204" pitchFamily="34" charset="0"/>
                <a:ea typeface="Calibri" panose="020F0502020204030204" pitchFamily="34" charset="0"/>
              </a:rPr>
              <a:t>Note that </a:t>
            </a:r>
            <a:r>
              <a:rPr lang="en-AU" sz="1800" b="1" dirty="0">
                <a:solidFill>
                  <a:srgbClr val="000000"/>
                </a:solidFill>
                <a:effectLst/>
                <a:latin typeface="Arial" panose="020B0604020202020204" pitchFamily="34" charset="0"/>
                <a:ea typeface="Calibri" panose="020F0502020204030204" pitchFamily="34" charset="0"/>
              </a:rPr>
              <a:t>Phase 4 </a:t>
            </a:r>
            <a:r>
              <a:rPr lang="en-AU" sz="1800" dirty="0">
                <a:solidFill>
                  <a:srgbClr val="000000"/>
                </a:solidFill>
                <a:effectLst/>
                <a:latin typeface="Arial" panose="020B0604020202020204" pitchFamily="34" charset="0"/>
                <a:ea typeface="Calibri" panose="020F0502020204030204" pitchFamily="34" charset="0"/>
              </a:rPr>
              <a:t>and </a:t>
            </a:r>
            <a:r>
              <a:rPr lang="en-AU" sz="1800" b="1" dirty="0">
                <a:solidFill>
                  <a:srgbClr val="000000"/>
                </a:solidFill>
                <a:effectLst/>
                <a:latin typeface="Arial" panose="020B0604020202020204" pitchFamily="34" charset="0"/>
                <a:ea typeface="Calibri" panose="020F0502020204030204" pitchFamily="34" charset="0"/>
              </a:rPr>
              <a:t>Phase 5 </a:t>
            </a:r>
            <a:r>
              <a:rPr lang="en-AU" sz="1800" dirty="0">
                <a:solidFill>
                  <a:srgbClr val="000000"/>
                </a:solidFill>
                <a:effectLst/>
                <a:latin typeface="Arial" panose="020B0604020202020204" pitchFamily="34" charset="0"/>
                <a:ea typeface="Calibri" panose="020F0502020204030204" pitchFamily="34" charset="0"/>
              </a:rPr>
              <a:t>have been integrated into </a:t>
            </a:r>
            <a:r>
              <a:rPr lang="en-AU" sz="1800" b="1" dirty="0">
                <a:solidFill>
                  <a:srgbClr val="000000"/>
                </a:solidFill>
                <a:effectLst/>
                <a:latin typeface="Arial" panose="020B0604020202020204" pitchFamily="34" charset="0"/>
                <a:ea typeface="Calibri" panose="020F0502020204030204" pitchFamily="34" charset="0"/>
              </a:rPr>
              <a:t>Phase 3b</a:t>
            </a:r>
            <a:r>
              <a:rPr lang="en-AU" sz="1800" dirty="0">
                <a:solidFill>
                  <a:srgbClr val="000000"/>
                </a:solidFill>
                <a:effectLst/>
                <a:latin typeface="Arial" panose="020B0604020202020204" pitchFamily="34" charset="0"/>
                <a:ea typeface="Calibri" panose="020F0502020204030204" pitchFamily="34" charset="0"/>
              </a:rPr>
              <a:t>.  </a:t>
            </a:r>
          </a:p>
          <a:p>
            <a:pPr>
              <a:lnSpc>
                <a:spcPct val="150000"/>
              </a:lnSpc>
              <a:spcBef>
                <a:spcPts val="1200"/>
              </a:spcBef>
              <a:spcAft>
                <a:spcPts val="600"/>
              </a:spcAft>
              <a:buNone/>
            </a:pPr>
            <a:endParaRPr lang="en-AU" sz="1800" dirty="0">
              <a:effectLst/>
              <a:latin typeface="Arial" panose="020B0604020202020204" pitchFamily="34" charset="0"/>
              <a:ea typeface="Calibri" panose="020F0502020204030204" pitchFamily="34" charset="0"/>
            </a:endParaRPr>
          </a:p>
          <a:p>
            <a:pPr>
              <a:lnSpc>
                <a:spcPct val="150000"/>
              </a:lnSpc>
              <a:spcBef>
                <a:spcPts val="1200"/>
              </a:spcBef>
              <a:spcAft>
                <a:spcPts val="600"/>
              </a:spcAft>
            </a:pPr>
            <a:r>
              <a:rPr lang="en-AU" sz="1800" dirty="0">
                <a:solidFill>
                  <a:srgbClr val="000000"/>
                </a:solidFill>
                <a:effectLst/>
                <a:latin typeface="Arial" panose="020B0604020202020204" pitchFamily="34" charset="0"/>
                <a:ea typeface="Calibri" panose="020F0502020204030204" pitchFamily="34" charset="0"/>
              </a:rPr>
              <a:t>The ‘engaging personally, analytically and critically with texts’ phase is designed to enhance students’ vocabulary, contextual understanding, and analytical skills. Through this phase, students build the capacity to appreciate, understand, and analyse the core text ‘The tent village at Musgrave Park’ by Lillian O’Neill critically, setting the stage for their ongoing engagement with the text and supporting their development as thoughtful readers and writers.</a:t>
            </a:r>
            <a:endParaRPr lang="en-AU" sz="1800" dirty="0">
              <a:effectLst/>
              <a:latin typeface="Arial" panose="020B0604020202020204" pitchFamily="34" charset="0"/>
              <a:ea typeface="Calibri" panose="020F0502020204030204" pitchFamily="34" charset="0"/>
            </a:endParaRPr>
          </a:p>
          <a:p>
            <a:endParaRPr lang="en-AU" b="1"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sz="1800" b="1" dirty="0">
                <a:solidFill>
                  <a:srgbClr val="000000"/>
                </a:solidFill>
                <a:effectLst/>
                <a:latin typeface="Arial" panose="020B0604020202020204" pitchFamily="34" charset="0"/>
                <a:ea typeface="Calibri" panose="020F0502020204030204" pitchFamily="34" charset="0"/>
              </a:rPr>
              <a:t>Teacher note: </a:t>
            </a:r>
            <a:r>
              <a:rPr lang="en-AU" sz="1800" b="0" dirty="0">
                <a:solidFill>
                  <a:srgbClr val="000000"/>
                </a:solidFill>
                <a:effectLst/>
                <a:latin typeface="Arial" panose="020B0604020202020204" pitchFamily="34" charset="0"/>
                <a:ea typeface="Calibri" panose="020F0502020204030204" pitchFamily="34" charset="0"/>
              </a:rPr>
              <a:t>the use of slides as they appear in this </a:t>
            </a:r>
            <a:r>
              <a:rPr lang="en-AU" sz="1800" dirty="0">
                <a:solidFill>
                  <a:srgbClr val="000000"/>
                </a:solidFill>
                <a:effectLst/>
                <a:latin typeface="Arial" panose="020B0604020202020204" pitchFamily="34" charset="0"/>
                <a:ea typeface="Calibri" panose="020F0502020204030204" pitchFamily="34" charset="0"/>
              </a:rPr>
              <a:t>PowerPoint</a:t>
            </a:r>
            <a:r>
              <a:rPr lang="en-AU" sz="1800" b="1" dirty="0">
                <a:solidFill>
                  <a:srgbClr val="000000"/>
                </a:solidFill>
                <a:effectLst/>
                <a:latin typeface="Arial" panose="020B0604020202020204" pitchFamily="34" charset="0"/>
                <a:ea typeface="Calibri" panose="020F0502020204030204" pitchFamily="34" charset="0"/>
              </a:rPr>
              <a:t> </a:t>
            </a:r>
            <a:r>
              <a:rPr lang="en-AU" sz="1800" b="0" dirty="0">
                <a:solidFill>
                  <a:srgbClr val="000000"/>
                </a:solidFill>
                <a:effectLst/>
                <a:latin typeface="Arial" panose="020B0604020202020204" pitchFamily="34" charset="0"/>
                <a:ea typeface="Calibri" panose="020F0502020204030204" pitchFamily="34" charset="0"/>
              </a:rPr>
              <a:t>may lead to cognitive overload for students. It may be appropriate for your class to use this resource in smaller ‘chunks’ over several learning sequences and animate text. Use professional judgement to determine how much of this content is accessible and achievable for your class. </a:t>
            </a:r>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Teachers note</a:t>
            </a:r>
            <a:r>
              <a:rPr lang="en-AU"/>
              <a:t>: Use these slides in conjunction with </a:t>
            </a:r>
            <a:r>
              <a:rPr lang="en-AU" sz="1800" b="1">
                <a:effectLst/>
                <a:latin typeface="Arial" panose="020B0604020202020204" pitchFamily="34" charset="0"/>
                <a:ea typeface="Calibri" panose="020F0502020204030204" pitchFamily="34" charset="0"/>
              </a:rPr>
              <a:t>Phase 3b, sequence 5. </a:t>
            </a:r>
            <a:endParaRPr lang="en-AU"/>
          </a:p>
          <a:p>
            <a:endParaRPr lang="en-AU"/>
          </a:p>
          <a:p>
            <a:r>
              <a:rPr lang="en-AU"/>
              <a:t>This slide may be used for revision purposes as meets the needs of students. Consider animating text to manage cognitive load. </a:t>
            </a:r>
          </a:p>
          <a:p>
            <a:endParaRPr lang="en-AU"/>
          </a:p>
          <a:p>
            <a:r>
              <a:rPr lang="en-AU"/>
              <a:t>This could be turned into a cloze passage or a matching activity.</a:t>
            </a:r>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1989161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7FD26-91BA-0E85-52B0-AAE4752225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1482B4-962B-E030-8A2B-A74C934AB7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E97D25-FAEC-28C4-528F-8834A9BB3737}"/>
              </a:ext>
            </a:extLst>
          </p:cNvPr>
          <p:cNvSpPr>
            <a:spLocks noGrp="1"/>
          </p:cNvSpPr>
          <p:nvPr>
            <p:ph type="body" idx="1"/>
          </p:nvPr>
        </p:nvSpPr>
        <p:spPr/>
        <p:txBody>
          <a:bodyPr/>
          <a:lstStyle/>
          <a:p>
            <a:pPr>
              <a:lnSpc>
                <a:spcPct val="150000"/>
              </a:lnSpc>
              <a:spcBef>
                <a:spcPts val="1200"/>
              </a:spcBef>
              <a:spcAft>
                <a:spcPts val="600"/>
              </a:spcAft>
              <a:buNone/>
            </a:pPr>
            <a:r>
              <a:rPr lang="en-AU" b="1" dirty="0">
                <a:latin typeface="Arial" panose="020B0604020202020204" pitchFamily="34" charset="0"/>
                <a:cs typeface="Arial" panose="020B0604020202020204" pitchFamily="34" charset="0"/>
              </a:rPr>
              <a:t>Teachers note:</a:t>
            </a:r>
            <a:r>
              <a:rPr lang="en-AU" b="0" dirty="0">
                <a:latin typeface="Arial" panose="020B0604020202020204" pitchFamily="34" charset="0"/>
                <a:cs typeface="Arial" panose="020B0604020202020204" pitchFamily="34" charset="0"/>
              </a:rPr>
              <a:t> this slide has been used to identify the resources which may be used alongside </a:t>
            </a:r>
            <a:r>
              <a:rPr lang="en-AU" sz="1800" b="1" dirty="0">
                <a:effectLst/>
                <a:latin typeface="Arial" panose="020B0604020202020204" pitchFamily="34" charset="0"/>
              </a:rPr>
              <a:t>Phase</a:t>
            </a:r>
            <a:r>
              <a:rPr lang="en-AU" sz="1800" b="0" dirty="0">
                <a:effectLst/>
                <a:latin typeface="Arial" panose="020B0604020202020204" pitchFamily="34" charset="0"/>
              </a:rPr>
              <a:t> </a:t>
            </a:r>
            <a:r>
              <a:rPr lang="en-AU" sz="1800" b="1" dirty="0">
                <a:effectLst/>
                <a:latin typeface="Arial" panose="020B0604020202020204" pitchFamily="34" charset="0"/>
              </a:rPr>
              <a:t>3b, sequence 6.</a:t>
            </a:r>
          </a:p>
          <a:p>
            <a:pPr>
              <a:lnSpc>
                <a:spcPct val="150000"/>
              </a:lnSpc>
              <a:spcBef>
                <a:spcPts val="1200"/>
              </a:spcBef>
              <a:spcAft>
                <a:spcPts val="600"/>
              </a:spcAft>
              <a:buNone/>
            </a:pPr>
            <a:endParaRPr lang="en-AU" sz="1800" b="1" dirty="0">
              <a:effectLst/>
              <a:latin typeface="Arial" panose="020B0604020202020204" pitchFamily="34" charset="0"/>
            </a:endParaRPr>
          </a:p>
          <a:p>
            <a:pPr>
              <a:spcBef>
                <a:spcPts val="1200"/>
              </a:spcBef>
              <a:spcAft>
                <a:spcPts val="600"/>
              </a:spcAft>
              <a:buNone/>
            </a:pPr>
            <a:r>
              <a:rPr lang="en-AU" sz="1800" dirty="0">
                <a:effectLst/>
                <a:latin typeface="Arial" panose="020B0604020202020204" pitchFamily="34" charset="0"/>
                <a:ea typeface="Calibri" panose="020F0502020204030204" pitchFamily="34" charset="0"/>
              </a:rPr>
              <a:t> </a:t>
            </a:r>
            <a:endParaRPr lang="en-AU" dirty="0"/>
          </a:p>
        </p:txBody>
      </p:sp>
      <p:sp>
        <p:nvSpPr>
          <p:cNvPr id="4" name="Slide Number Placeholder 3">
            <a:extLst>
              <a:ext uri="{FF2B5EF4-FFF2-40B4-BE49-F238E27FC236}">
                <a16:creationId xmlns:a16="http://schemas.microsoft.com/office/drawing/2014/main" id="{932B3A65-6902-6F14-1174-5B0A4CCD3AFC}"/>
              </a:ext>
            </a:extLst>
          </p:cNvPr>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3736224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Teachers note:</a:t>
            </a:r>
            <a:r>
              <a:rPr lang="en-AU" b="0" dirty="0">
                <a:latin typeface="Arial" panose="020B0604020202020204" pitchFamily="34" charset="0"/>
                <a:cs typeface="Arial" panose="020B0604020202020204" pitchFamily="34" charset="0"/>
              </a:rPr>
              <a:t> this slide has been used to identify the resources which may be used alongside </a:t>
            </a:r>
            <a:r>
              <a:rPr lang="en-AU" sz="1800" b="1" dirty="0">
                <a:effectLst/>
                <a:latin typeface="Arial" panose="020B0604020202020204" pitchFamily="34" charset="0"/>
              </a:rPr>
              <a:t>Phase</a:t>
            </a:r>
            <a:r>
              <a:rPr lang="en-AU" sz="1800" b="0" dirty="0">
                <a:effectLst/>
                <a:latin typeface="Arial" panose="020B0604020202020204" pitchFamily="34" charset="0"/>
              </a:rPr>
              <a:t> </a:t>
            </a:r>
            <a:r>
              <a:rPr lang="en-AU" sz="1800" b="1" dirty="0">
                <a:effectLst/>
                <a:latin typeface="Arial" panose="020B0604020202020204" pitchFamily="34" charset="0"/>
              </a:rPr>
              <a:t>3b, sequence 6.</a:t>
            </a:r>
          </a:p>
          <a:p>
            <a:endParaRPr lang="en-AU" b="1" dirty="0"/>
          </a:p>
          <a:p>
            <a:endParaRPr lang="en-AU" b="1" dirty="0"/>
          </a:p>
          <a:p>
            <a:r>
              <a:rPr lang="en-AU" b="0" dirty="0"/>
              <a:t>S</a:t>
            </a:r>
            <a:r>
              <a:rPr lang="en-AU" dirty="0"/>
              <a:t>tudents brainstorm where they may have heard this term before (teacher should organise student contributions into categories where relevant, e.g. machinery, cars, plants, etc.). </a:t>
            </a:r>
          </a:p>
          <a:p>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Note for differentiation: </a:t>
            </a:r>
            <a:r>
              <a:rPr lang="en-AU" dirty="0"/>
              <a:t>Where appropriate, you may wish to include some alternative images related to the word ‘hybrid’ on screen to prompt and support students engage with the brainstorm. Remind students that textual hybridity was addressed in ‘Exploring the speculative’ – 9.4, ‘Novel voices’ – 10.1 and ‘Digital stories’ – 10.4. </a:t>
            </a:r>
            <a:r>
              <a:rPr lang="en-AU" sz="1600" b="1" dirty="0"/>
              <a:t>Prereading, resource 3 – links to prior learning </a:t>
            </a:r>
            <a:r>
              <a:rPr lang="en-AU" sz="1600" dirty="0"/>
              <a:t>identifies a range of activities and resources that can be revisited to refresh student knowledge of hybrid texts.</a:t>
            </a: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470111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latin typeface="Arial" panose="020B0604020202020204" pitchFamily="34" charset="0"/>
                <a:cs typeface="Arial" panose="020B0604020202020204" pitchFamily="34" charset="0"/>
              </a:rPr>
              <a:t>Teachers note:</a:t>
            </a:r>
            <a:r>
              <a:rPr lang="en-AU" b="0">
                <a:latin typeface="Arial" panose="020B0604020202020204" pitchFamily="34" charset="0"/>
                <a:cs typeface="Arial" panose="020B0604020202020204" pitchFamily="34" charset="0"/>
              </a:rPr>
              <a:t> this slide has been used to identify the resources which may be used alongside </a:t>
            </a:r>
            <a:r>
              <a:rPr lang="en-AU" sz="1800" b="1">
                <a:effectLst/>
                <a:latin typeface="Arial" panose="020B0604020202020204" pitchFamily="34" charset="0"/>
              </a:rPr>
              <a:t>Phase</a:t>
            </a:r>
            <a:r>
              <a:rPr lang="en-AU" sz="1800" b="0">
                <a:effectLst/>
                <a:latin typeface="Arial" panose="020B0604020202020204" pitchFamily="34" charset="0"/>
              </a:rPr>
              <a:t> </a:t>
            </a:r>
            <a:r>
              <a:rPr lang="en-AU" sz="1800" b="1">
                <a:effectLst/>
                <a:latin typeface="Arial" panose="020B0604020202020204" pitchFamily="34" charset="0"/>
              </a:rPr>
              <a:t>3b, sequence 6.</a:t>
            </a:r>
          </a:p>
          <a:p>
            <a:endParaRPr lang="en-AU" b="1"/>
          </a:p>
          <a:p>
            <a:r>
              <a:rPr lang="en-AU" b="1"/>
              <a:t>This </a:t>
            </a:r>
            <a:r>
              <a:rPr lang="en-AU"/>
              <a:t>activity could be completed in pairs or small groups, edit the slide to reflect the chosen format. Facilitate a class discussion after 3. where students share their definitions and make a point of calling our the commonly occurring features of these definitions.</a:t>
            </a:r>
          </a:p>
          <a:p>
            <a:endParaRPr lang="en-AU"/>
          </a:p>
          <a:p>
            <a:r>
              <a:rPr lang="en-AU"/>
              <a:t>Then reveal to students the Collins Dictionary definition </a:t>
            </a:r>
            <a:r>
              <a:rPr lang="en-AU" b="1"/>
              <a:t>[click for the animation to reveal the definition] </a:t>
            </a:r>
            <a:r>
              <a:rPr lang="en-AU"/>
              <a:t>and ask students to copy this into their books.</a:t>
            </a:r>
          </a:p>
          <a:p>
            <a:endParaRPr lang="en-AU"/>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2073133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latin typeface="Arial" panose="020B0604020202020204" pitchFamily="34" charset="0"/>
                <a:cs typeface="Arial" panose="020B0604020202020204" pitchFamily="34" charset="0"/>
              </a:rPr>
              <a:t>Teachers note:</a:t>
            </a:r>
            <a:r>
              <a:rPr lang="en-AU" b="0">
                <a:latin typeface="Arial" panose="020B0604020202020204" pitchFamily="34" charset="0"/>
                <a:cs typeface="Arial" panose="020B0604020202020204" pitchFamily="34" charset="0"/>
              </a:rPr>
              <a:t> this slide has been used to identify the resources which may be used alongside </a:t>
            </a:r>
            <a:r>
              <a:rPr lang="en-AU" sz="1800" b="1">
                <a:effectLst/>
                <a:latin typeface="Arial" panose="020B0604020202020204" pitchFamily="34" charset="0"/>
              </a:rPr>
              <a:t>Phase</a:t>
            </a:r>
            <a:r>
              <a:rPr lang="en-AU" sz="1800" b="0">
                <a:effectLst/>
                <a:latin typeface="Arial" panose="020B0604020202020204" pitchFamily="34" charset="0"/>
              </a:rPr>
              <a:t> </a:t>
            </a:r>
            <a:r>
              <a:rPr lang="en-AU" sz="1800" b="1">
                <a:effectLst/>
                <a:latin typeface="Arial" panose="020B0604020202020204" pitchFamily="34" charset="0"/>
              </a:rPr>
              <a:t>3b, sequence 6.</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a:p>
          <a:p>
            <a:pPr marL="0" marR="0" lvl="0" indent="0" algn="l" defTabSz="1219170" rtl="0" eaLnBrk="1" fontAlgn="auto" latinLnBrk="0" hangingPunct="1">
              <a:lnSpc>
                <a:spcPct val="100000"/>
              </a:lnSpc>
              <a:spcBef>
                <a:spcPts val="0"/>
              </a:spcBef>
              <a:spcAft>
                <a:spcPts val="0"/>
              </a:spcAft>
              <a:buClrTx/>
              <a:buSzTx/>
              <a:buFontTx/>
              <a:buNone/>
              <a:tabLst/>
              <a:defRPr/>
            </a:pPr>
            <a:r>
              <a:rPr lang="en-AU" b="1"/>
              <a:t>Students </a:t>
            </a:r>
            <a:r>
              <a:rPr lang="en-AU" b="0"/>
              <a:t>brainstorm their understanding of ‘text’. You may choose to replace or delete the images on screen depending on the needs of your students, these could be used as prompts to stimulate and guide discussion.</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961419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Teachers note:</a:t>
            </a:r>
            <a:r>
              <a:rPr lang="en-AU" b="0" dirty="0">
                <a:latin typeface="Arial" panose="020B0604020202020204" pitchFamily="34" charset="0"/>
                <a:cs typeface="Arial" panose="020B0604020202020204" pitchFamily="34" charset="0"/>
              </a:rPr>
              <a:t> this slide has been used to identify the resources which may be used alongside </a:t>
            </a:r>
            <a:r>
              <a:rPr lang="en-AU" sz="1800" b="1" dirty="0">
                <a:effectLst/>
                <a:latin typeface="Arial" panose="020B0604020202020204" pitchFamily="34" charset="0"/>
              </a:rPr>
              <a:t>Phase</a:t>
            </a:r>
            <a:r>
              <a:rPr lang="en-AU" sz="1800" b="0" dirty="0">
                <a:effectLst/>
                <a:latin typeface="Arial" panose="020B0604020202020204" pitchFamily="34" charset="0"/>
              </a:rPr>
              <a:t> </a:t>
            </a:r>
            <a:r>
              <a:rPr lang="en-AU" sz="1800" b="1" dirty="0">
                <a:effectLst/>
                <a:latin typeface="Arial" panose="020B0604020202020204" pitchFamily="34" charset="0"/>
              </a:rPr>
              <a:t>3b, sequence 6.</a:t>
            </a:r>
          </a:p>
          <a:p>
            <a:endParaRPr lang="en-AU" b="1" dirty="0"/>
          </a:p>
          <a:p>
            <a:endParaRPr lang="en-AU" b="1" dirty="0"/>
          </a:p>
          <a:p>
            <a:r>
              <a:rPr lang="en-AU" b="1" dirty="0"/>
              <a:t>Teacher note: </a:t>
            </a:r>
            <a:r>
              <a:rPr lang="en-AU" dirty="0"/>
              <a:t>this activity could be completed in pairs or small groups, edit the slide to reflect the chosen format. Facilitate a class discussion after 3. where students share their definitions and make a point of calling our the commonly occurring features of these definitions.</a:t>
            </a:r>
          </a:p>
          <a:p>
            <a:endParaRPr lang="en-AU" dirty="0"/>
          </a:p>
          <a:p>
            <a:r>
              <a:rPr lang="en-AU" dirty="0"/>
              <a:t>Then reveal to students the NESA Glossary dictionary </a:t>
            </a:r>
            <a:r>
              <a:rPr lang="en-AU" b="1" dirty="0"/>
              <a:t>[click for the animation to reveal the definition] </a:t>
            </a:r>
            <a:r>
              <a:rPr lang="en-AU" dirty="0"/>
              <a:t>and ask students to copy this into their books.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2793078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800" b="1" dirty="0">
                <a:latin typeface="Arial" panose="020B0604020202020204" pitchFamily="34" charset="0"/>
                <a:cs typeface="Arial" panose="020B0604020202020204" pitchFamily="34" charset="0"/>
              </a:rPr>
              <a:t>Teachers note:</a:t>
            </a:r>
            <a:r>
              <a:rPr lang="en-AU" sz="1800" b="0" dirty="0">
                <a:latin typeface="Arial" panose="020B0604020202020204" pitchFamily="34" charset="0"/>
                <a:cs typeface="Arial" panose="020B0604020202020204" pitchFamily="34" charset="0"/>
              </a:rPr>
              <a:t> this slide has been used to identify the resources which may be used alongside </a:t>
            </a:r>
            <a:r>
              <a:rPr lang="en-AU" sz="2000" b="1" dirty="0">
                <a:effectLst/>
                <a:latin typeface="Arial" panose="020B0604020202020204" pitchFamily="34" charset="0"/>
              </a:rPr>
              <a:t>Phase</a:t>
            </a:r>
            <a:r>
              <a:rPr lang="en-AU" sz="2000" b="0" dirty="0">
                <a:effectLst/>
                <a:latin typeface="Arial" panose="020B0604020202020204" pitchFamily="34" charset="0"/>
              </a:rPr>
              <a:t> </a:t>
            </a:r>
            <a:r>
              <a:rPr lang="en-AU" sz="2000" b="1" dirty="0">
                <a:effectLst/>
                <a:latin typeface="Arial" panose="020B0604020202020204" pitchFamily="34" charset="0"/>
              </a:rPr>
              <a:t>3b, sequence 6.</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800" b="1" dirty="0">
              <a:solidFill>
                <a:srgbClr val="000000"/>
              </a:solidFill>
              <a:effectLst/>
              <a:latin typeface="Arial" panose="020B0604020202020204" pitchFamily="34" charset="0"/>
              <a:ea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800" b="1" dirty="0">
              <a:solidFill>
                <a:srgbClr val="000000"/>
              </a:solidFill>
              <a:effectLst/>
              <a:latin typeface="Arial" panose="020B0604020202020204" pitchFamily="34" charset="0"/>
              <a:ea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800" b="1" dirty="0">
                <a:solidFill>
                  <a:srgbClr val="000000"/>
                </a:solidFill>
                <a:effectLst/>
                <a:latin typeface="Arial" panose="020B0604020202020204" pitchFamily="34" charset="0"/>
                <a:ea typeface="Calibri" panose="020F0502020204030204" pitchFamily="34" charset="0"/>
              </a:rPr>
              <a:t>Teacher note: </a:t>
            </a:r>
            <a:r>
              <a:rPr lang="en-AU" sz="1800" b="0" dirty="0">
                <a:solidFill>
                  <a:srgbClr val="000000"/>
                </a:solidFill>
                <a:effectLst/>
                <a:latin typeface="Arial" panose="020B0604020202020204" pitchFamily="34" charset="0"/>
                <a:ea typeface="Calibri" panose="020F0502020204030204" pitchFamily="34" charset="0"/>
              </a:rPr>
              <a:t>students copy their definitions of ‘hybrid’ and ‘text’ into the 2 circles. They then in light of these, consider what their definition of a ‘hybrid text’ in the context of English would be and write this in the circle below. Students may work in pairs or small groups to complete this activity.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800" b="0" dirty="0">
              <a:solidFill>
                <a:srgbClr val="000000"/>
              </a:solidFill>
              <a:effectLst/>
              <a:latin typeface="Arial" panose="020B0604020202020204" pitchFamily="34" charset="0"/>
              <a:ea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800" b="1" dirty="0"/>
              <a:t>Prereading, resource 3 – links to prior learning </a:t>
            </a:r>
            <a:r>
              <a:rPr lang="en-AU" sz="1800" dirty="0"/>
              <a:t>identifies a range of activities and resources that can be revisited to refresh student knowledge of hybrid texts.</a:t>
            </a: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2181643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Teachers note:</a:t>
            </a:r>
            <a:r>
              <a:rPr lang="en-AU" b="0" dirty="0">
                <a:latin typeface="Arial" panose="020B0604020202020204" pitchFamily="34" charset="0"/>
                <a:cs typeface="Arial" panose="020B0604020202020204" pitchFamily="34" charset="0"/>
              </a:rPr>
              <a:t> this slide has been used to identify the resources which may be used alongside </a:t>
            </a:r>
            <a:r>
              <a:rPr lang="en-AU" sz="1800" b="1" dirty="0">
                <a:effectLst/>
                <a:latin typeface="Arial" panose="020B0604020202020204" pitchFamily="34" charset="0"/>
              </a:rPr>
              <a:t>Phase</a:t>
            </a:r>
            <a:r>
              <a:rPr lang="en-AU" sz="1800" b="0" dirty="0">
                <a:effectLst/>
                <a:latin typeface="Arial" panose="020B0604020202020204" pitchFamily="34" charset="0"/>
              </a:rPr>
              <a:t> </a:t>
            </a:r>
            <a:r>
              <a:rPr lang="en-AU" sz="1800" b="1" dirty="0">
                <a:effectLst/>
                <a:latin typeface="Arial" panose="020B0604020202020204" pitchFamily="34" charset="0"/>
              </a:rPr>
              <a:t>3b, sequence 6. </a:t>
            </a:r>
            <a:r>
              <a:rPr lang="en-AU" sz="1800" b="0" dirty="0">
                <a:effectLst/>
                <a:latin typeface="Arial" panose="020B0604020202020204" pitchFamily="34" charset="0"/>
              </a:rPr>
              <a:t>A</a:t>
            </a:r>
            <a:r>
              <a:rPr lang="en-AU" dirty="0"/>
              <a:t>llow a reading of the definition of hybrid texts on screen as provided by the NESA glossary. Depending on the needs of your class, you may choose to facilitate a class discussion around what students already know about each of these components before moving on to an explanation of each on the next slide. </a:t>
            </a:r>
          </a:p>
          <a:p>
            <a:endParaRPr lang="en-AU" dirty="0"/>
          </a:p>
          <a:p>
            <a:r>
              <a:rPr lang="en-AU" dirty="0"/>
              <a:t>Definition – </a:t>
            </a:r>
            <a:r>
              <a:rPr lang="en-AU" b="1" dirty="0"/>
              <a:t>composite</a:t>
            </a:r>
            <a:r>
              <a:rPr lang="en-AU" dirty="0"/>
              <a:t>: </a:t>
            </a:r>
            <a:r>
              <a:rPr lang="en-AU" b="0" i="0" dirty="0">
                <a:solidFill>
                  <a:srgbClr val="1D2A57"/>
                </a:solidFill>
                <a:effectLst/>
                <a:latin typeface="Arial" panose="020B0604020202020204" pitchFamily="34" charset="0"/>
              </a:rPr>
              <a:t>something that is made of various different parts.</a:t>
            </a:r>
          </a:p>
          <a:p>
            <a:endParaRPr lang="en-AU" b="0" i="0" dirty="0">
              <a:solidFill>
                <a:srgbClr val="1D2A57"/>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6493156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DDEA4-D1FB-9848-DD77-129E5E473F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E66387-83A2-E03E-C6D6-32348812E7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E6B6E5-D672-D3F1-4146-EBCEAB9895DB}"/>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Teacher note:</a:t>
            </a:r>
            <a:r>
              <a:rPr lang="en-AU" b="0" dirty="0">
                <a:latin typeface="Arial" panose="020B0604020202020204" pitchFamily="34" charset="0"/>
                <a:cs typeface="Arial" panose="020B0604020202020204" pitchFamily="34" charset="0"/>
              </a:rPr>
              <a:t> this slide has been used to identify the resources which may be used alongside </a:t>
            </a:r>
            <a:r>
              <a:rPr lang="en-AU" sz="1800" b="1" dirty="0">
                <a:effectLst/>
                <a:latin typeface="Arial" panose="020B0604020202020204" pitchFamily="34" charset="0"/>
              </a:rPr>
              <a:t>Phase</a:t>
            </a:r>
            <a:r>
              <a:rPr lang="en-AU" sz="1800" b="0" dirty="0">
                <a:effectLst/>
                <a:latin typeface="Arial" panose="020B0604020202020204" pitchFamily="34" charset="0"/>
              </a:rPr>
              <a:t> </a:t>
            </a:r>
            <a:r>
              <a:rPr lang="en-AU" sz="1800" b="1" dirty="0">
                <a:effectLst/>
                <a:latin typeface="Arial" panose="020B0604020202020204" pitchFamily="34" charset="0"/>
              </a:rPr>
              <a:t>3b, sequence 6.</a:t>
            </a:r>
          </a:p>
          <a:p>
            <a:endParaRPr lang="en-AU" b="1" dirty="0"/>
          </a:p>
          <a:p>
            <a:endParaRPr lang="en-AU" b="1" dirty="0"/>
          </a:p>
          <a:p>
            <a:r>
              <a:rPr lang="en-AU" b="1" dirty="0"/>
              <a:t>Teacher note: </a:t>
            </a:r>
            <a:r>
              <a:rPr lang="en-AU" b="0" dirty="0"/>
              <a:t>an explanation of each form is animated and will appear in the order on the screen when you click. </a:t>
            </a:r>
            <a:endParaRPr lang="en-AU" sz="1800" b="1" dirty="0">
              <a:effectLst/>
              <a:latin typeface="Arial" panose="020B0604020202020204" pitchFamily="34" charset="0"/>
            </a:endParaRPr>
          </a:p>
          <a:p>
            <a:r>
              <a:rPr lang="en-AU" b="0" dirty="0"/>
              <a:t>To determine prior knowledge of these components and students understanding of these explanations, you may like to ask probing questions and for examples of texts students may be familiar with that align with each of these.</a:t>
            </a:r>
          </a:p>
          <a:p>
            <a:endParaRPr lang="en-AU" b="0" dirty="0"/>
          </a:p>
          <a:p>
            <a:endParaRPr lang="en-AU" b="0" dirty="0"/>
          </a:p>
          <a:p>
            <a:r>
              <a:rPr lang="en-AU" b="1" dirty="0"/>
              <a:t>Note for differentiation: </a:t>
            </a:r>
            <a:r>
              <a:rPr lang="en-AU" b="0" dirty="0"/>
              <a:t>depending on the language needs of your students, it may be necessary to define: premise, observable, recurring, classify, generate, impression, gestures, distinctive, etc. </a:t>
            </a:r>
          </a:p>
          <a:p>
            <a:endParaRPr lang="en-AU" b="0" dirty="0"/>
          </a:p>
        </p:txBody>
      </p:sp>
      <p:sp>
        <p:nvSpPr>
          <p:cNvPr id="4" name="Slide Number Placeholder 3">
            <a:extLst>
              <a:ext uri="{FF2B5EF4-FFF2-40B4-BE49-F238E27FC236}">
                <a16:creationId xmlns:a16="http://schemas.microsoft.com/office/drawing/2014/main" id="{F643AAE8-0E5A-95C7-3751-947289A8A237}"/>
              </a:ext>
            </a:extLst>
          </p:cNvPr>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38435111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b="0"/>
              <a:t>this slide has been used to identify the explicit teaching learning strategy and should be deleted or hidden when using in a classroom setting. </a:t>
            </a:r>
          </a:p>
          <a:p>
            <a:r>
              <a:rPr lang="en-AU" b="0"/>
              <a:t>If students cannot adequately respond to questions or complete activities, they should be provided with either whole class instruction in another delivery mode or example, or if only some students are lacking confidence, they could be assisted individually when the class move on to the next stage of learning. </a:t>
            </a:r>
          </a:p>
          <a:p>
            <a:endParaRPr lang="en-AU" b="0"/>
          </a:p>
          <a:p>
            <a:r>
              <a:rPr lang="en-AU" b="0"/>
              <a:t>Teachers analyse the information they collect to make evidence-based instructional decisions. This includes when to move between modelled, guided and independent practice.</a:t>
            </a:r>
          </a:p>
          <a:p>
            <a:endParaRPr lang="en-AU" b="0"/>
          </a:p>
          <a:p>
            <a:r>
              <a:rPr lang="en-AU" b="0"/>
              <a:t>Checking understanding requires teachers to collect the responses of all students (Wiliam 2014).</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2193344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a:t>this slide is for schools' reference only and should be hidden or deleted when used in a classroom setting.</a:t>
            </a:r>
          </a:p>
          <a:p>
            <a:endParaRPr lang="en-AU"/>
          </a:p>
          <a:p>
            <a:r>
              <a:rPr lang="en-AU" sz="1800" b="0" i="0">
                <a:solidFill>
                  <a:srgbClr val="000000"/>
                </a:solidFill>
                <a:effectLst/>
                <a:latin typeface="Arial"/>
                <a:cs typeface="Arial"/>
              </a:rPr>
              <a:t>It is essential all text choices align with the </a:t>
            </a:r>
            <a:r>
              <a:rPr lang="en-AU" sz="1800" b="0" i="0" strike="noStrike">
                <a:solidFill>
                  <a:srgbClr val="000000"/>
                </a:solidFill>
                <a:effectLst/>
                <a:latin typeface="Public Sans"/>
                <a:hlinkClick r:id="rId3"/>
              </a:rPr>
              <a:t>Controversial issues in schools</a:t>
            </a:r>
            <a:r>
              <a:rPr lang="en-AU" sz="1800">
                <a:solidFill>
                  <a:srgbClr val="000000"/>
                </a:solidFill>
                <a:latin typeface="Arial"/>
                <a:cs typeface="Arial"/>
              </a:rPr>
              <a:t> policy </a:t>
            </a:r>
            <a:r>
              <a:rPr lang="en-AU" sz="1800" b="0" i="0">
                <a:solidFill>
                  <a:srgbClr val="000000"/>
                </a:solidFill>
                <a:effectLst/>
                <a:latin typeface="Arial"/>
                <a:cs typeface="Arial"/>
              </a:rPr>
              <a:t>and </a:t>
            </a:r>
            <a:r>
              <a:rPr lang="en-AU" sz="1800" b="0" i="0" u="sng" strike="noStrike">
                <a:solidFill>
                  <a:srgbClr val="001C4A"/>
                </a:solidFill>
                <a:effectLst/>
                <a:latin typeface="Arial"/>
                <a:cs typeface="Arial"/>
                <a:hlinkClick r:id="rId4"/>
              </a:rPr>
              <a:t>comply with audiovisual material requirements</a:t>
            </a:r>
            <a:r>
              <a:rPr lang="en-AU" sz="1800">
                <a:latin typeface="Arial"/>
                <a:cs typeface="Arial"/>
              </a:rPr>
              <a:t> (https://education.nsw.gov.au/policy-library/policies/pd-2005-0290-03.html)</a:t>
            </a:r>
            <a:br>
              <a:rPr lang="en-AU" sz="1800">
                <a:solidFill>
                  <a:srgbClr val="000000"/>
                </a:solidFill>
                <a:latin typeface="Arial"/>
                <a:cs typeface="Arial"/>
              </a:rPr>
            </a:br>
            <a:br>
              <a:rPr lang="en-AU" sz="1800">
                <a:solidFill>
                  <a:srgbClr val="000000"/>
                </a:solidFill>
                <a:latin typeface="Arial"/>
                <a:cs typeface="Arial"/>
              </a:rPr>
            </a:br>
            <a:br>
              <a:rPr lang="en-AU" sz="1800">
                <a:solidFill>
                  <a:srgbClr val="000000"/>
                </a:solidFill>
                <a:latin typeface="Arial"/>
                <a:cs typeface="Arial"/>
              </a:rPr>
            </a:br>
            <a:r>
              <a:rPr lang="en-AU" sz="1800" b="0" i="0">
                <a:solidFill>
                  <a:srgbClr val="000000"/>
                </a:solidFill>
                <a:effectLst/>
                <a:latin typeface="Arial"/>
                <a:cs typeface="Arial"/>
              </a:rPr>
              <a:t>Follow the department’s guidelines for communicating with parents and carers about texts. The templates in</a:t>
            </a:r>
            <a:r>
              <a:rPr lang="en-AU" sz="1800">
                <a:solidFill>
                  <a:srgbClr val="000000"/>
                </a:solidFill>
                <a:latin typeface="Arial"/>
                <a:cs typeface="Arial"/>
              </a:rPr>
              <a:t> </a:t>
            </a:r>
            <a:r>
              <a:rPr lang="en-AU" sz="1800" b="0" i="0" strike="noStrike">
                <a:solidFill>
                  <a:srgbClr val="000000"/>
                </a:solidFill>
                <a:effectLst/>
                <a:latin typeface="Public Sans"/>
                <a:hlinkClick r:id="rId5">
                  <a:extLst>
                    <a:ext uri="{A12FA001-AC4F-418D-AE19-62706E023703}">
                      <ahyp:hlinkClr xmlns:ahyp="http://schemas.microsoft.com/office/drawing/2018/hyperlinkcolor" val="tx"/>
                    </a:ext>
                  </a:extLst>
                </a:hlinkClick>
              </a:rPr>
              <a:t>Text selection notification</a:t>
            </a:r>
            <a:r>
              <a:rPr lang="en-AU" sz="1800">
                <a:solidFill>
                  <a:srgbClr val="000000"/>
                </a:solidFill>
                <a:latin typeface="Arial"/>
                <a:cs typeface="Arial"/>
              </a:rPr>
              <a:t> (https://education.nsw.gov.au/teaching-and-learning/curriculum/leading-curriculum-k-12/explaining-curriculum-pcc/texts-used-in-classrooms/text-selection-notification) </a:t>
            </a:r>
            <a:r>
              <a:rPr lang="en-AU" sz="1800" b="0" i="0">
                <a:solidFill>
                  <a:srgbClr val="000000"/>
                </a:solidFill>
                <a:effectLst/>
                <a:latin typeface="Arial"/>
                <a:cs typeface="Arial"/>
              </a:rPr>
              <a:t>have been created as a guide and should be adapted as necessary to suit each school's specific context. The guidelines for </a:t>
            </a:r>
            <a:r>
              <a:rPr lang="en-AU" sz="1800">
                <a:solidFill>
                  <a:srgbClr val="000000"/>
                </a:solidFill>
                <a:latin typeface="Public Sans"/>
                <a:hlinkClick r:id="rId6"/>
              </a:rPr>
              <a:t>How to use the English core texts</a:t>
            </a:r>
            <a:r>
              <a:rPr lang="en-AU" sz="1800">
                <a:solidFill>
                  <a:srgbClr val="000000"/>
                </a:solidFill>
                <a:latin typeface="Public Sans"/>
              </a:rPr>
              <a:t> </a:t>
            </a:r>
            <a:r>
              <a:rPr lang="en-AU" sz="1800">
                <a:solidFill>
                  <a:srgbClr val="000000"/>
                </a:solidFill>
                <a:latin typeface="Arial"/>
                <a:cs typeface="Arial"/>
              </a:rPr>
              <a:t>for</a:t>
            </a:r>
            <a:r>
              <a:rPr lang="en-AU" sz="1800" b="0" i="0">
                <a:solidFill>
                  <a:srgbClr val="000000"/>
                </a:solidFill>
                <a:effectLst/>
                <a:latin typeface="Arial"/>
                <a:cs typeface="Arial"/>
              </a:rPr>
              <a:t> English 7–10 are also relevant for Stage 6 (https://education.nsw.gov.au/teaching-and-learning/curriculum/english/planning-programming-and-assessing-english-7-10/how-to-use-english-core-texts).</a:t>
            </a:r>
            <a:endParaRPr lang="en-AU" sz="1800">
              <a:cs typeface="Arial"/>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19975199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Teacher note:</a:t>
            </a:r>
            <a:r>
              <a:rPr lang="en-AU" b="0" dirty="0">
                <a:latin typeface="Arial" panose="020B0604020202020204" pitchFamily="34" charset="0"/>
                <a:cs typeface="Arial" panose="020B0604020202020204" pitchFamily="34" charset="0"/>
              </a:rPr>
              <a:t> this slide has been used to identify the resources which may be used alongside </a:t>
            </a:r>
            <a:r>
              <a:rPr lang="en-AU" sz="1800" b="1" dirty="0">
                <a:effectLst/>
                <a:latin typeface="Arial" panose="020B0604020202020204" pitchFamily="34" charset="0"/>
              </a:rPr>
              <a:t>Phase</a:t>
            </a:r>
            <a:r>
              <a:rPr lang="en-AU" sz="1800" b="0" dirty="0">
                <a:effectLst/>
                <a:latin typeface="Arial" panose="020B0604020202020204" pitchFamily="34" charset="0"/>
              </a:rPr>
              <a:t> </a:t>
            </a:r>
            <a:r>
              <a:rPr lang="en-AU" sz="1800" b="1" dirty="0">
                <a:effectLst/>
                <a:latin typeface="Arial" panose="020B0604020202020204" pitchFamily="34" charset="0"/>
              </a:rPr>
              <a:t>3b, sequence 6.</a:t>
            </a:r>
          </a:p>
          <a:p>
            <a:endParaRPr lang="en-AU" b="1"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To check for student understanding of hybrid text, ask students to complete the sentence on screen using figurative language devices to creatively demonstrate their understanding. </a:t>
            </a:r>
          </a:p>
          <a:p>
            <a:r>
              <a:rPr lang="en-AU" dirty="0">
                <a:latin typeface="Arial" panose="020B0604020202020204" pitchFamily="34" charset="0"/>
                <a:cs typeface="Arial" panose="020B0604020202020204" pitchFamily="34" charset="0"/>
              </a:rPr>
              <a:t>For example:</a:t>
            </a:r>
          </a:p>
          <a:p>
            <a:pPr marL="285750" indent="-285750">
              <a:buFont typeface="Arial" panose="020B0604020202020204" pitchFamily="34" charset="0"/>
              <a:buChar char="•"/>
            </a:pPr>
            <a:r>
              <a:rPr lang="en-AU" b="0" dirty="0">
                <a:latin typeface="Arial" panose="020B0604020202020204" pitchFamily="34" charset="0"/>
                <a:cs typeface="Arial" panose="020B0604020202020204" pitchFamily="34" charset="0"/>
              </a:rPr>
              <a:t>A hybrid text is like a melting pot of ideas, that when stirred together produce a complex meal to be consumed.</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i="0" dirty="0">
                <a:effectLst/>
                <a:latin typeface="Arial" panose="020B0604020202020204" pitchFamily="34" charset="0"/>
                <a:cs typeface="Arial" panose="020B0604020202020204" pitchFamily="34" charset="0"/>
              </a:rPr>
              <a:t>A hybrid text is a garden of ideas, where different genres bloom side by side, each contributing its unique fragrance to the overall landscape.</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i="0" dirty="0">
                <a:effectLst/>
                <a:latin typeface="Arial" panose="020B0604020202020204" pitchFamily="34" charset="0"/>
                <a:cs typeface="Arial" panose="020B0604020202020204" pitchFamily="34" charset="0"/>
              </a:rPr>
              <a:t>A hybrid text is a feast for the senses, combining the savoury flavours of storytelling with the delicate spices of poetic language, leaving readers both satisfied and craving more.</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i="0" dirty="0">
                <a:effectLst/>
                <a:latin typeface="Arial" panose="020B0604020202020204" pitchFamily="34" charset="0"/>
                <a:cs typeface="Arial" panose="020B0604020202020204" pitchFamily="34" charset="0"/>
              </a:rPr>
              <a:t>A hybrid text is a journey without a single map, where the traveller navigates between genres, discovering new landscapes of thought and emotion along the way.</a:t>
            </a:r>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You may ask students to write their response on a sticky note that can be shared on a wall in the classroom for reference.</a:t>
            </a:r>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33738027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t>Teachers note</a:t>
            </a:r>
            <a:r>
              <a:rPr lang="en-AU" dirty="0"/>
              <a:t>: Use these slides in conjunction with </a:t>
            </a:r>
            <a:r>
              <a:rPr lang="en-AU" sz="1800" b="1" dirty="0">
                <a:effectLst/>
                <a:latin typeface="Arial" panose="020B0604020202020204" pitchFamily="34" charset="0"/>
                <a:ea typeface="Calibri" panose="020F0502020204030204" pitchFamily="34" charset="0"/>
              </a:rPr>
              <a:t>Phase 3b, sequence 6. </a:t>
            </a:r>
            <a:endParaRPr lang="en-AU" dirty="0"/>
          </a:p>
          <a:p>
            <a:pPr marL="0" indent="0">
              <a:buFont typeface="Arial" panose="020B0604020202020204" pitchFamily="34" charset="0"/>
              <a:buNone/>
            </a:pPr>
            <a:endParaRPr lang="en-AU" b="1" dirty="0"/>
          </a:p>
          <a:p>
            <a:pPr marL="285750" indent="-285750">
              <a:buFont typeface="Arial" panose="020B0604020202020204" pitchFamily="34" charset="0"/>
              <a:buChar char="•"/>
            </a:pPr>
            <a:r>
              <a:rPr lang="en-AU" b="1" dirty="0"/>
              <a:t>Introduce the Venn Diagram</a:t>
            </a:r>
            <a:r>
              <a:rPr lang="en-AU" dirty="0"/>
              <a:t>: Begin by displaying the Venn diagram on the board or a projector. Explain that the diagram visually represents the similarities and differences between lyric essays and persuasive texts.</a:t>
            </a:r>
          </a:p>
          <a:p>
            <a:pPr marL="285750" indent="-285750">
              <a:buFont typeface="Arial" panose="020B0604020202020204" pitchFamily="34" charset="0"/>
              <a:buChar char="•"/>
            </a:pPr>
            <a:r>
              <a:rPr lang="en-AU" b="1" dirty="0"/>
              <a:t>Discuss unique characteristics</a:t>
            </a:r>
            <a:r>
              <a:rPr lang="en-AU" dirty="0"/>
              <a:t>: Go through each section of the diagram. Start with the unique characteristics of lyric essays, highlighting their use of poetic devices and exploration of ideas in a non-linear way. Then, move to persuasive texts, focusing on their clear arguments and use of rhetorical strategies. Encourage students to share examples they may know of each style.</a:t>
            </a:r>
          </a:p>
          <a:p>
            <a:pPr marL="285750" indent="-285750">
              <a:buFont typeface="Arial" panose="020B0604020202020204" pitchFamily="34" charset="0"/>
              <a:buChar char="•"/>
            </a:pPr>
            <a:r>
              <a:rPr lang="en-AU" b="1" dirty="0"/>
              <a:t>Explore shared characteristics:</a:t>
            </a:r>
            <a:r>
              <a:rPr lang="en-AU" dirty="0"/>
              <a:t> Shift focus to the overlapping section of the diagram, discussing how both styles engage the reader's thoughts and feelings, use vivid language, and explore complex ideas. Emphasise how these shared traits can enhance writing and communication.</a:t>
            </a:r>
          </a:p>
          <a:p>
            <a:pPr marL="285750" indent="-285750">
              <a:buFont typeface="Arial" panose="020B0604020202020204" pitchFamily="34" charset="0"/>
              <a:buChar char="•"/>
            </a:pPr>
            <a:r>
              <a:rPr lang="en-AU" b="1" dirty="0"/>
              <a:t>Encourage synthesis: </a:t>
            </a:r>
            <a:r>
              <a:rPr lang="en-AU" dirty="0"/>
              <a:t>Lead a discussion on how elements of both styles can be combined in writing. Ask students to think about how a persuasive text could incorporate lyrical elements to make arguments more impactful or how a lyric essay could present a persuasive idea through emotional appeal. </a:t>
            </a:r>
          </a:p>
          <a:p>
            <a:pPr marL="285750" indent="-285750">
              <a:buFont typeface="Arial" panose="020B0604020202020204" pitchFamily="34" charset="0"/>
              <a:buChar char="•"/>
            </a:pPr>
            <a:r>
              <a:rPr lang="en-AU" b="1" dirty="0"/>
              <a:t>Link to core text: </a:t>
            </a:r>
            <a:r>
              <a:rPr lang="en-AU" dirty="0"/>
              <a:t>ask students to reflect on how they think O’Neill has done this in her work.</a:t>
            </a:r>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2223370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41088033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D069F-C8EF-581B-B750-603C9D587F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FD14AC-C49D-5A73-EFE6-06E98484EE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8A4006-E603-61DE-C310-1DB04F179CF7}"/>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43A7DC7B-E1BE-31DA-FD2F-7ABFFC4D618D}"/>
              </a:ext>
            </a:extLst>
          </p:cNvPr>
          <p:cNvSpPr>
            <a:spLocks noGrp="1"/>
          </p:cNvSpPr>
          <p:nvPr>
            <p:ph type="sldNum" sz="quarter" idx="5"/>
          </p:nvPr>
        </p:nvSpPr>
        <p:spPr/>
        <p:txBody>
          <a:bodyPr/>
          <a:lstStyle/>
          <a:p>
            <a:fld id="{B07158C4-A119-4B78-9DE8-A50001BC31DC}" type="slidenum">
              <a:rPr lang="en-AU" smtClean="0"/>
              <a:pPr/>
              <a:t>24</a:t>
            </a:fld>
            <a:endParaRPr lang="en-AU"/>
          </a:p>
        </p:txBody>
      </p:sp>
    </p:spTree>
    <p:extLst>
      <p:ext uri="{BB962C8B-B14F-4D97-AF65-F5344CB8AC3E}">
        <p14:creationId xmlns:p14="http://schemas.microsoft.com/office/powerpoint/2010/main" val="39681071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25</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Teacher note</a:t>
            </a:r>
            <a:r>
              <a:rPr lang="en-AU"/>
              <a:t>: this slide is for teachers' reference only and should be hidden or deleted when used in a classroom setting.</a:t>
            </a:r>
          </a:p>
          <a:p>
            <a:br>
              <a:rPr lang="en-AU"/>
            </a:br>
            <a:r>
              <a:rPr lang="en-AU" b="1"/>
              <a:t>Links: </a:t>
            </a:r>
          </a:p>
          <a:p>
            <a:r>
              <a:rPr lang="en-AU"/>
              <a:t>https://education.nsw.gov.au/teaching-and-learning/curriculum/</a:t>
            </a:r>
            <a:r>
              <a:rPr lang="en-AU" err="1"/>
              <a:t>pdhpe</a:t>
            </a:r>
            <a:r>
              <a:rPr lang="en-AU"/>
              <a:t>/planning-programming-and-assessing-pdhpe-k-12/learning-environment/preventing-public-disclosures#:~:text=Preventing%20public%20disclosures%201%20keeping%20discussions%20global%20rather,someone...%27%205%20maintaining%20a%20professional%20role.%20More%20items</a:t>
            </a:r>
          </a:p>
          <a:p>
            <a:br>
              <a:rPr lang="en-AU"/>
            </a:br>
            <a:r>
              <a:rPr lang="en-AU"/>
              <a:t>https://curriculum.nsw.edu.au/learning-areas/english/english-eald-11-12-2024/overview/course</a:t>
            </a:r>
          </a:p>
          <a:p>
            <a:endParaRPr lang="en-AU"/>
          </a:p>
          <a:p>
            <a:r>
              <a:rPr lang="en-AU"/>
              <a:t>https://education.nsw.gov.au/teaching-and-learning/multicultural-education/support-in-times-of-crisis/types-of-crises</a:t>
            </a:r>
            <a:br>
              <a:rPr lang="en-AU"/>
            </a:br>
            <a:endParaRPr lang="en-AU"/>
          </a:p>
          <a:p>
            <a:r>
              <a:rPr lang="en-AU"/>
              <a:t>https://education.nsw.gov.au/teaching-and-learning/multicultural-education/refugee-students-in-schools</a:t>
            </a:r>
          </a:p>
          <a:p>
            <a:br>
              <a:rPr lang="en-AU"/>
            </a:br>
            <a:r>
              <a:rPr lang="en-AU"/>
              <a:t>https://education.nsw.gov.au/about-us/education-data-and-research/cese/publications/research-reports/trauma-informed-practice-in-schools</a:t>
            </a:r>
            <a:br>
              <a:rPr lang="en-AU"/>
            </a:b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1597517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9BB72-EEBB-1344-E621-B5E20EB4B8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2D76E1-EC71-442D-A8C3-A4A33200AF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3BDE25-516A-3CA8-4EAF-69EA1390C231}"/>
              </a:ext>
            </a:extLst>
          </p:cNvPr>
          <p:cNvSpPr>
            <a:spLocks noGrp="1"/>
          </p:cNvSpPr>
          <p:nvPr>
            <p:ph type="body" idx="1"/>
          </p:nvPr>
        </p:nvSpPr>
        <p:spPr/>
        <p:txBody>
          <a:bodyPr/>
          <a:lstStyle/>
          <a:p>
            <a:pPr>
              <a:lnSpc>
                <a:spcPct val="150000"/>
              </a:lnSpc>
              <a:spcBef>
                <a:spcPts val="1200"/>
              </a:spcBef>
              <a:spcAft>
                <a:spcPts val="600"/>
              </a:spcAft>
              <a:buNone/>
            </a:pPr>
            <a:r>
              <a:rPr lang="en-AU" b="1">
                <a:latin typeface="Arial" panose="020B0604020202020204" pitchFamily="34" charset="0"/>
                <a:cs typeface="Arial" panose="020B0604020202020204" pitchFamily="34" charset="0"/>
              </a:rPr>
              <a:t>Teachers note:</a:t>
            </a:r>
            <a:r>
              <a:rPr lang="en-AU" b="0">
                <a:latin typeface="Arial" panose="020B0604020202020204" pitchFamily="34" charset="0"/>
                <a:cs typeface="Arial" panose="020B0604020202020204" pitchFamily="34" charset="0"/>
              </a:rPr>
              <a:t> this slide has been used to identify the resources which may be used alongside </a:t>
            </a:r>
            <a:r>
              <a:rPr lang="en-AU" sz="1800" b="1">
                <a:effectLst/>
                <a:latin typeface="Arial" panose="020B0604020202020204" pitchFamily="34" charset="0"/>
              </a:rPr>
              <a:t>Phase</a:t>
            </a:r>
            <a:r>
              <a:rPr lang="en-AU" sz="1800" b="0">
                <a:effectLst/>
                <a:latin typeface="Arial" panose="020B0604020202020204" pitchFamily="34" charset="0"/>
              </a:rPr>
              <a:t> </a:t>
            </a:r>
            <a:r>
              <a:rPr lang="en-AU" sz="1800" b="1">
                <a:effectLst/>
                <a:latin typeface="Arial" panose="020B0604020202020204" pitchFamily="34" charset="0"/>
              </a:rPr>
              <a:t>3b, sequence 5.</a:t>
            </a:r>
          </a:p>
          <a:p>
            <a:pPr>
              <a:lnSpc>
                <a:spcPct val="150000"/>
              </a:lnSpc>
              <a:spcBef>
                <a:spcPts val="1200"/>
              </a:spcBef>
              <a:spcAft>
                <a:spcPts val="600"/>
              </a:spcAft>
              <a:buNone/>
            </a:pPr>
            <a:endParaRPr lang="en-AU" sz="1800" b="1">
              <a:effectLst/>
              <a:latin typeface="Arial" panose="020B0604020202020204" pitchFamily="34" charset="0"/>
            </a:endParaRPr>
          </a:p>
          <a:p>
            <a:pPr>
              <a:spcBef>
                <a:spcPts val="1200"/>
              </a:spcBef>
              <a:spcAft>
                <a:spcPts val="600"/>
              </a:spcAft>
              <a:buNone/>
            </a:pPr>
            <a:r>
              <a:rPr lang="en-AU" sz="1800">
                <a:effectLst/>
                <a:latin typeface="Arial" panose="020B0604020202020204" pitchFamily="34" charset="0"/>
                <a:ea typeface="Calibri" panose="020F0502020204030204" pitchFamily="34" charset="0"/>
              </a:rPr>
              <a:t> </a:t>
            </a:r>
            <a:endParaRPr lang="en-AU"/>
          </a:p>
        </p:txBody>
      </p:sp>
      <p:sp>
        <p:nvSpPr>
          <p:cNvPr id="4" name="Slide Number Placeholder 3">
            <a:extLst>
              <a:ext uri="{FF2B5EF4-FFF2-40B4-BE49-F238E27FC236}">
                <a16:creationId xmlns:a16="http://schemas.microsoft.com/office/drawing/2014/main" id="{FDD2F4F1-6E7F-EE1C-7AE8-0F3EFA282ECF}"/>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1543175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79971-6EE9-E306-A08A-6673115125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CCBB4C-D71B-5BDA-57B3-4AD7A2872F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3F58FC-7BB0-E659-5E04-3BB0DC86C4E3}"/>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Teachers note</a:t>
            </a:r>
            <a:r>
              <a:rPr lang="en-AU"/>
              <a:t>: Use these slides in conjunction with </a:t>
            </a:r>
            <a:r>
              <a:rPr lang="en-AU" sz="1800" b="1">
                <a:effectLst/>
                <a:latin typeface="Arial" panose="020B0604020202020204" pitchFamily="34" charset="0"/>
                <a:ea typeface="Calibri" panose="020F0502020204030204" pitchFamily="34" charset="0"/>
              </a:rPr>
              <a:t>Phase 3b, sequence 5. </a:t>
            </a:r>
            <a:endParaRPr lang="en-AU"/>
          </a:p>
          <a:p>
            <a:endParaRPr lang="en-AU"/>
          </a:p>
        </p:txBody>
      </p:sp>
      <p:sp>
        <p:nvSpPr>
          <p:cNvPr id="4" name="Slide Number Placeholder 3">
            <a:extLst>
              <a:ext uri="{FF2B5EF4-FFF2-40B4-BE49-F238E27FC236}">
                <a16:creationId xmlns:a16="http://schemas.microsoft.com/office/drawing/2014/main" id="{1925F9D7-08EE-FE71-FF17-B5D61FB2F4E7}"/>
              </a:ext>
            </a:extLst>
          </p:cNvPr>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1427744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11684-8F8A-C295-FE3A-DC6D166A10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974FE8-C38D-A905-8B66-AD8F5E4285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FA81EA-FBF0-B193-282C-92994ECF25C9}"/>
              </a:ext>
            </a:extLst>
          </p:cNvPr>
          <p:cNvSpPr>
            <a:spLocks noGrp="1"/>
          </p:cNvSpPr>
          <p:nvPr>
            <p:ph type="body" idx="1"/>
          </p:nvPr>
        </p:nvSpPr>
        <p:spPr/>
        <p:txBody>
          <a:bodyPr/>
          <a:lstStyle/>
          <a:p>
            <a:r>
              <a:rPr lang="en-AU" b="1" dirty="0"/>
              <a:t>Teachers note</a:t>
            </a:r>
            <a:r>
              <a:rPr lang="en-AU" dirty="0"/>
              <a:t>: Use these slides in conjunction with </a:t>
            </a:r>
            <a:r>
              <a:rPr lang="en-AU" sz="1800" b="1" dirty="0">
                <a:effectLst/>
                <a:latin typeface="Arial" panose="020B0604020202020204" pitchFamily="34" charset="0"/>
                <a:ea typeface="Calibri" panose="020F0502020204030204" pitchFamily="34" charset="0"/>
              </a:rPr>
              <a:t>Phase 3b, sequence 5. </a:t>
            </a:r>
          </a:p>
          <a:p>
            <a:br>
              <a:rPr lang="en-AU" sz="1800" b="0" dirty="0">
                <a:effectLst/>
                <a:latin typeface="Arial" panose="020B0604020202020204" pitchFamily="34" charset="0"/>
                <a:ea typeface="Calibri" panose="020F0502020204030204" pitchFamily="34" charset="0"/>
              </a:rPr>
            </a:br>
            <a:r>
              <a:rPr lang="en-AU" sz="1800" b="0" dirty="0">
                <a:effectLst/>
                <a:latin typeface="Arial" panose="020B0604020202020204" pitchFamily="34" charset="0"/>
                <a:ea typeface="Calibri" panose="020F0502020204030204" pitchFamily="34" charset="0"/>
              </a:rPr>
              <a:t>Guide students through understanding this definition and ask them to copy it into their Writing journals. Unpack and clarify as needed. </a:t>
            </a:r>
            <a:endParaRPr lang="en-AU" b="0" dirty="0"/>
          </a:p>
        </p:txBody>
      </p:sp>
      <p:sp>
        <p:nvSpPr>
          <p:cNvPr id="4" name="Slide Number Placeholder 3">
            <a:extLst>
              <a:ext uri="{FF2B5EF4-FFF2-40B4-BE49-F238E27FC236}">
                <a16:creationId xmlns:a16="http://schemas.microsoft.com/office/drawing/2014/main" id="{32232E7E-C693-7022-22A3-13A265BC3FF2}"/>
              </a:ext>
            </a:extLst>
          </p:cNvPr>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1606042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Teachers note</a:t>
            </a:r>
            <a:r>
              <a:rPr lang="en-AU"/>
              <a:t>: Use these slides in conjunction with </a:t>
            </a:r>
            <a:r>
              <a:rPr lang="en-AU" sz="1800" b="1">
                <a:effectLst/>
                <a:latin typeface="Arial" panose="020B0604020202020204" pitchFamily="34" charset="0"/>
                <a:ea typeface="Calibri" panose="020F0502020204030204" pitchFamily="34" charset="0"/>
              </a:rPr>
              <a:t>Phase 3b, sequence 5.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800" b="0">
              <a:effectLst/>
              <a:latin typeface="Arial" panose="020B0604020202020204" pitchFamily="34" charset="0"/>
              <a:ea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800" b="0">
                <a:effectLst/>
                <a:latin typeface="Arial" panose="020B0604020202020204" pitchFamily="34" charset="0"/>
                <a:ea typeface="Calibri" panose="020F0502020204030204" pitchFamily="34" charset="0"/>
              </a:rPr>
              <a:t>Discuss the key characteristics on the slide, clarifying as needed. </a:t>
            </a:r>
            <a:br>
              <a:rPr lang="en-AU" sz="1800" b="0">
                <a:effectLst/>
                <a:latin typeface="Arial" panose="020B0604020202020204" pitchFamily="34" charset="0"/>
                <a:ea typeface="Calibri" panose="020F0502020204030204" pitchFamily="34" charset="0"/>
              </a:rPr>
            </a:br>
            <a:br>
              <a:rPr lang="en-AU" sz="1800" b="0">
                <a:effectLst/>
                <a:latin typeface="Arial" panose="020B0604020202020204" pitchFamily="34" charset="0"/>
                <a:ea typeface="Calibri" panose="020F0502020204030204" pitchFamily="34" charset="0"/>
              </a:rPr>
            </a:br>
            <a:r>
              <a:rPr lang="en-AU" sz="1800" b="0">
                <a:effectLst/>
                <a:latin typeface="Arial" panose="020B0604020202020204" pitchFamily="34" charset="0"/>
                <a:ea typeface="Calibri" panose="020F0502020204030204" pitchFamily="34" charset="0"/>
              </a:rPr>
              <a:t>Consider animating each piece of information to appear one at a time to avoid cognitive overload. Additionally, you may ask students to copy this information into their Writing journals or provide them with a printed copy.</a:t>
            </a:r>
            <a:endParaRPr lang="en-AU" b="0"/>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3000471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Teachers note</a:t>
            </a:r>
            <a:r>
              <a:rPr lang="en-AU"/>
              <a:t>: Use these slides in conjunction with </a:t>
            </a:r>
            <a:r>
              <a:rPr lang="en-AU" sz="1800" b="1">
                <a:effectLst/>
                <a:latin typeface="Arial" panose="020B0604020202020204" pitchFamily="34" charset="0"/>
                <a:ea typeface="Calibri" panose="020F0502020204030204" pitchFamily="34" charset="0"/>
              </a:rPr>
              <a:t>Phase 3b, sequence 5. </a:t>
            </a:r>
            <a:endParaRPr lang="en-AU"/>
          </a:p>
          <a:p>
            <a:endParaRPr lang="en-AU"/>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b="0">
              <a:effectLst/>
              <a:latin typeface="Arial" panose="020B0604020202020204" pitchFamily="34" charset="0"/>
              <a:ea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0">
                <a:effectLst/>
                <a:latin typeface="Arial" panose="020B0604020202020204" pitchFamily="34" charset="0"/>
                <a:ea typeface="Calibri" panose="020F0502020204030204" pitchFamily="34" charset="0"/>
              </a:rPr>
              <a:t>Discuss the key characteristics on the slide, clarifying as needed. </a:t>
            </a:r>
            <a:br>
              <a:rPr lang="en-AU" sz="1600" b="0">
                <a:effectLst/>
                <a:latin typeface="Arial" panose="020B0604020202020204" pitchFamily="34" charset="0"/>
                <a:ea typeface="Calibri" panose="020F0502020204030204" pitchFamily="34" charset="0"/>
              </a:rPr>
            </a:br>
            <a:br>
              <a:rPr lang="en-AU" sz="1600" b="0">
                <a:effectLst/>
                <a:latin typeface="Arial" panose="020B0604020202020204" pitchFamily="34" charset="0"/>
                <a:ea typeface="Calibri" panose="020F0502020204030204" pitchFamily="34" charset="0"/>
              </a:rPr>
            </a:br>
            <a:r>
              <a:rPr lang="en-AU" sz="1600" b="0">
                <a:effectLst/>
                <a:latin typeface="Arial" panose="020B0604020202020204" pitchFamily="34" charset="0"/>
                <a:ea typeface="Calibri" panose="020F0502020204030204" pitchFamily="34" charset="0"/>
              </a:rPr>
              <a:t>Consider animating each piece of information to appear one at a time to avoid cognitive overload. Additionally, you may ask students to copy this information into their Writing journals or provide them with a printed copy.</a:t>
            </a:r>
            <a:endParaRPr lang="en-AU" b="0"/>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914484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8297C-DBE9-E2D0-EBA0-FA13D4D4D1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36C209-9612-B2C9-81F3-339557AE6A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66F3EE-BAE4-984B-2DCB-65493983E85B}"/>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Teachers note</a:t>
            </a:r>
            <a:r>
              <a:rPr lang="en-AU"/>
              <a:t>: </a:t>
            </a:r>
            <a:r>
              <a:rPr lang="en-AU" sz="1600">
                <a:latin typeface="+mj-lt"/>
              </a:rPr>
              <a:t>Use these slides in conjunction with </a:t>
            </a:r>
            <a:r>
              <a:rPr lang="en-AU" sz="1600" b="1">
                <a:effectLst/>
                <a:latin typeface="+mj-lt"/>
                <a:ea typeface="Calibri" panose="020F0502020204030204" pitchFamily="34" charset="0"/>
              </a:rPr>
              <a:t>Phase 3b, sequence 5. </a:t>
            </a:r>
            <a:r>
              <a:rPr lang="en-AU" sz="1600" b="0">
                <a:effectLst/>
                <a:latin typeface="+mj-lt"/>
                <a:ea typeface="Calibri" panose="020F0502020204030204" pitchFamily="34" charset="0"/>
              </a:rPr>
              <a:t>Consider animating the text on the slide to manage student cognitive load. You may ask students to copy this table into their writing journals or alternatively provide them with a printed copy.</a:t>
            </a:r>
            <a:endParaRPr lang="en-AU" sz="1600" b="0">
              <a:latin typeface="+mj-lt"/>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b="0" i="0">
              <a:solidFill>
                <a:srgbClr val="000000"/>
              </a:solidFill>
              <a:effectLst/>
              <a:latin typeface="+mj-l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0" i="0">
                <a:solidFill>
                  <a:srgbClr val="000000"/>
                </a:solidFill>
                <a:effectLst/>
                <a:latin typeface="+mj-lt"/>
              </a:rPr>
              <a:t>Explain to students that when comparing texts, it is essential that you use academic language known as discourse markers. Discourse markers are words or phrases that organise and structure paragraphs and extended pieces of writing.</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b="0" i="0">
              <a:solidFill>
                <a:srgbClr val="000000"/>
              </a:solidFill>
              <a:effectLst/>
              <a:latin typeface="+mj-l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0" i="0">
                <a:solidFill>
                  <a:srgbClr val="000000"/>
                </a:solidFill>
                <a:effectLst/>
                <a:latin typeface="+mj-lt"/>
              </a:rPr>
              <a:t>To deliver this slide you could: </a:t>
            </a:r>
          </a:p>
          <a:p>
            <a:pPr marL="285750" marR="0" lvl="0" indent="-285750" algn="l" defTabSz="1219170" rtl="0" eaLnBrk="1" fontAlgn="auto" latinLnBrk="0" hangingPunct="1">
              <a:lnSpc>
                <a:spcPct val="100000"/>
              </a:lnSpc>
              <a:spcBef>
                <a:spcPts val="0"/>
              </a:spcBef>
              <a:spcAft>
                <a:spcPts val="0"/>
              </a:spcAft>
              <a:buClrTx/>
              <a:buSzTx/>
              <a:buFontTx/>
              <a:buChar char="-"/>
              <a:tabLst/>
              <a:defRPr/>
            </a:pPr>
            <a:r>
              <a:rPr lang="en-AU" sz="1600" b="0" i="0">
                <a:solidFill>
                  <a:srgbClr val="000000"/>
                </a:solidFill>
                <a:effectLst/>
                <a:latin typeface="+mj-lt"/>
              </a:rPr>
              <a:t>Create a matching activity. This could be done digitally if technology is available or by providing students with cut up pieces of paper with the information to align.</a:t>
            </a:r>
          </a:p>
          <a:p>
            <a:pPr marL="285750" marR="0" lvl="0" indent="-285750" algn="l" defTabSz="1219170" rtl="0" eaLnBrk="1" fontAlgn="auto" latinLnBrk="0" hangingPunct="1">
              <a:lnSpc>
                <a:spcPct val="100000"/>
              </a:lnSpc>
              <a:spcBef>
                <a:spcPts val="0"/>
              </a:spcBef>
              <a:spcAft>
                <a:spcPts val="0"/>
              </a:spcAft>
              <a:buClrTx/>
              <a:buSzTx/>
              <a:buFontTx/>
              <a:buChar char="-"/>
              <a:tabLst/>
              <a:defRPr/>
            </a:pPr>
            <a:r>
              <a:rPr lang="en-AU" sz="1600" b="0" i="0">
                <a:solidFill>
                  <a:srgbClr val="000000"/>
                </a:solidFill>
                <a:effectLst/>
                <a:latin typeface="+mj-lt"/>
              </a:rPr>
              <a:t>Ask students (either verbally or written) to provide examples of how each marker could be used. This could be made more challenging by providing students two topics/items/prompts to compare and having them use the most appropriate discourse marker.</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b="0" i="0">
              <a:solidFill>
                <a:srgbClr val="000000"/>
              </a:solidFill>
              <a:effectLst/>
              <a:latin typeface="+mj-l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0" i="0">
                <a:solidFill>
                  <a:srgbClr val="000000"/>
                </a:solidFill>
                <a:effectLst/>
                <a:latin typeface="+mj-lt"/>
              </a:rPr>
              <a:t>Ask students to locate examples of these in Core text 2 and explain these can be used as models for the next activity.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b="0" i="0">
              <a:solidFill>
                <a:srgbClr val="000000"/>
              </a:solidFill>
              <a:effectLst/>
              <a:latin typeface="+mj-l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0" i="0" u="sng">
                <a:solidFill>
                  <a:srgbClr val="000000"/>
                </a:solidFill>
                <a:effectLst/>
                <a:latin typeface="+mj-lt"/>
              </a:rPr>
              <a:t>Additional discourse markers: </a:t>
            </a:r>
          </a:p>
          <a:p>
            <a:pPr marL="285750" indent="-285750" algn="l" rtl="0" eaLnBrk="1" fontAlgn="base" latinLnBrk="0" hangingPunct="1">
              <a:spcBef>
                <a:spcPts val="1200"/>
              </a:spcBef>
              <a:spcAft>
                <a:spcPts val="600"/>
              </a:spcAft>
              <a:buFont typeface="Arial" panose="020B0604020202020204" pitchFamily="34" charset="0"/>
              <a:buChar char="•"/>
            </a:pPr>
            <a:r>
              <a:rPr lang="en-AU" sz="1600" b="1" i="0" u="none" strike="noStrike" kern="1200">
                <a:solidFill>
                  <a:srgbClr val="22272B"/>
                </a:solidFill>
                <a:effectLst/>
                <a:latin typeface="+mj-lt"/>
              </a:rPr>
              <a:t>Comparison </a:t>
            </a:r>
            <a:r>
              <a:rPr lang="en-AU" sz="1600" b="0" i="0" u="none" strike="noStrike" kern="1200">
                <a:solidFill>
                  <a:schemeClr val="tx1"/>
                </a:solidFill>
                <a:effectLst/>
                <a:latin typeface="+mj-lt"/>
              </a:rPr>
              <a:t> - </a:t>
            </a:r>
            <a:r>
              <a:rPr lang="en-AU" sz="1600" b="0" i="0" u="none" strike="noStrike" kern="1200">
                <a:solidFill>
                  <a:srgbClr val="22272B"/>
                </a:solidFill>
                <a:effectLst/>
                <a:latin typeface="+mj-lt"/>
              </a:rPr>
              <a:t>Similarly; likewise; like; in the same way; equally; akin to </a:t>
            </a:r>
            <a:endParaRPr lang="en-AU" sz="1600" b="0" i="0" u="none" strike="noStrike">
              <a:effectLst/>
              <a:latin typeface="+mj-lt"/>
            </a:endParaRPr>
          </a:p>
          <a:p>
            <a:pPr marL="285750" indent="-285750" algn="l" rtl="0" eaLnBrk="1" fontAlgn="base" latinLnBrk="0" hangingPunct="1">
              <a:spcBef>
                <a:spcPts val="1200"/>
              </a:spcBef>
              <a:spcAft>
                <a:spcPts val="600"/>
              </a:spcAft>
              <a:buFont typeface="Arial" panose="020B0604020202020204" pitchFamily="34" charset="0"/>
              <a:buChar char="•"/>
            </a:pPr>
            <a:r>
              <a:rPr lang="en-AU" sz="1600" b="1" i="0" u="none" strike="noStrike" kern="1200">
                <a:solidFill>
                  <a:srgbClr val="22272B"/>
                </a:solidFill>
                <a:effectLst/>
                <a:latin typeface="+mj-lt"/>
              </a:rPr>
              <a:t>Contrast </a:t>
            </a:r>
            <a:r>
              <a:rPr lang="en-AU" sz="1600" b="0" i="0" u="none" strike="noStrike" kern="1200">
                <a:solidFill>
                  <a:schemeClr val="tx1"/>
                </a:solidFill>
                <a:effectLst/>
                <a:latin typeface="+mj-lt"/>
              </a:rPr>
              <a:t> - </a:t>
            </a:r>
            <a:r>
              <a:rPr lang="en-AU" sz="1600" b="0" i="0" u="none" strike="noStrike" kern="1200">
                <a:solidFill>
                  <a:srgbClr val="22272B"/>
                </a:solidFill>
                <a:effectLst/>
                <a:latin typeface="+mj-lt"/>
              </a:rPr>
              <a:t>Alternatively; conversely; on the other hand; in contrast; instead; besides </a:t>
            </a:r>
            <a:endParaRPr lang="en-AU" sz="1600" b="0" i="0" u="none" strike="noStrike">
              <a:effectLst/>
              <a:latin typeface="+mj-lt"/>
            </a:endParaRPr>
          </a:p>
          <a:p>
            <a:pPr marL="285750" indent="-285750" algn="l" rtl="0" eaLnBrk="1" fontAlgn="base" latinLnBrk="0" hangingPunct="1">
              <a:spcBef>
                <a:spcPts val="1200"/>
              </a:spcBef>
              <a:spcAft>
                <a:spcPts val="600"/>
              </a:spcAft>
              <a:buFont typeface="Arial" panose="020B0604020202020204" pitchFamily="34" charset="0"/>
              <a:buChar char="•"/>
            </a:pPr>
            <a:r>
              <a:rPr lang="en-AU" sz="1600" b="1" i="0" u="none" strike="noStrike" kern="1200">
                <a:solidFill>
                  <a:srgbClr val="22272B"/>
                </a:solidFill>
                <a:effectLst/>
                <a:latin typeface="+mj-lt"/>
              </a:rPr>
              <a:t>To qualify </a:t>
            </a:r>
            <a:r>
              <a:rPr lang="en-AU" sz="1600" b="0" i="0" u="none" strike="noStrike" kern="1200">
                <a:solidFill>
                  <a:schemeClr val="tx1"/>
                </a:solidFill>
                <a:effectLst/>
                <a:latin typeface="+mj-lt"/>
              </a:rPr>
              <a:t> - </a:t>
            </a:r>
            <a:r>
              <a:rPr lang="en-AU" sz="1600" b="0" i="0" u="none" strike="noStrike" kern="1200">
                <a:solidFill>
                  <a:srgbClr val="22272B"/>
                </a:solidFill>
                <a:effectLst/>
                <a:latin typeface="+mj-lt"/>
              </a:rPr>
              <a:t>However; although; but; except </a:t>
            </a:r>
            <a:endParaRPr lang="en-AU" sz="1600" b="0" i="0" u="none" strike="noStrike">
              <a:effectLst/>
              <a:latin typeface="+mj-lt"/>
            </a:endParaRPr>
          </a:p>
          <a:p>
            <a:pPr marL="285750" indent="-285750" algn="l" rtl="0" eaLnBrk="1" fontAlgn="base" latinLnBrk="0" hangingPunct="1">
              <a:spcBef>
                <a:spcPts val="1200"/>
              </a:spcBef>
              <a:spcAft>
                <a:spcPts val="600"/>
              </a:spcAft>
              <a:buFont typeface="Arial" panose="020B0604020202020204" pitchFamily="34" charset="0"/>
              <a:buChar char="•"/>
            </a:pPr>
            <a:r>
              <a:rPr lang="en-AU" sz="1600" b="1" i="0" u="none" strike="noStrike" kern="1200">
                <a:solidFill>
                  <a:srgbClr val="22272B"/>
                </a:solidFill>
                <a:effectLst/>
                <a:latin typeface="+mj-lt"/>
              </a:rPr>
              <a:t>To support </a:t>
            </a:r>
            <a:r>
              <a:rPr lang="en-AU" sz="1600" b="0" i="0" u="none" strike="noStrike" kern="1200">
                <a:solidFill>
                  <a:schemeClr val="tx1"/>
                </a:solidFill>
                <a:effectLst/>
                <a:latin typeface="+mj-lt"/>
              </a:rPr>
              <a:t> - </a:t>
            </a:r>
            <a:r>
              <a:rPr lang="en-AU" sz="1600" b="0" i="0" u="none" strike="noStrike" kern="1200">
                <a:solidFill>
                  <a:srgbClr val="22272B"/>
                </a:solidFill>
                <a:effectLst/>
                <a:latin typeface="+mj-lt"/>
              </a:rPr>
              <a:t>Moreover; furthermore; also; additionally </a:t>
            </a:r>
            <a:endParaRPr lang="en-AU" sz="1600" b="0" i="0" u="none" strike="noStrike">
              <a:effectLst/>
              <a:latin typeface="+mj-lt"/>
            </a:endParaRPr>
          </a:p>
          <a:p>
            <a:pPr marL="285750" indent="-285750" algn="l" rtl="0" eaLnBrk="1" fontAlgn="base" latinLnBrk="0" hangingPunct="1">
              <a:spcBef>
                <a:spcPts val="1200"/>
              </a:spcBef>
              <a:spcAft>
                <a:spcPts val="600"/>
              </a:spcAft>
              <a:buFont typeface="Arial" panose="020B0604020202020204" pitchFamily="34" charset="0"/>
              <a:buChar char="•"/>
            </a:pPr>
            <a:r>
              <a:rPr lang="en-AU" sz="1600" b="1" i="0" u="none" strike="noStrike" kern="1200">
                <a:solidFill>
                  <a:srgbClr val="22272B"/>
                </a:solidFill>
                <a:effectLst/>
                <a:latin typeface="+mj-lt"/>
              </a:rPr>
              <a:t>To emphasise </a:t>
            </a:r>
            <a:r>
              <a:rPr lang="en-AU" sz="1600" b="0" i="0" u="none" strike="noStrike" kern="1200">
                <a:solidFill>
                  <a:schemeClr val="tx1"/>
                </a:solidFill>
                <a:effectLst/>
                <a:latin typeface="+mj-lt"/>
              </a:rPr>
              <a:t> - </a:t>
            </a:r>
            <a:r>
              <a:rPr lang="en-AU" sz="1600" b="0" i="0" u="none" strike="noStrike" kern="1200">
                <a:solidFill>
                  <a:srgbClr val="22272B"/>
                </a:solidFill>
                <a:effectLst/>
                <a:latin typeface="+mj-lt"/>
              </a:rPr>
              <a:t>Significantly; indeed; notably </a:t>
            </a:r>
            <a:endParaRPr lang="en-AU" sz="1600" b="0" i="0" u="none" strike="noStrike">
              <a:effectLst/>
              <a:latin typeface="+mj-lt"/>
            </a:endParaRPr>
          </a:p>
          <a:p>
            <a:pPr marL="285750" indent="-285750" algn="l" rtl="0" eaLnBrk="1" fontAlgn="base" latinLnBrk="0" hangingPunct="1">
              <a:spcBef>
                <a:spcPts val="1200"/>
              </a:spcBef>
              <a:spcAft>
                <a:spcPts val="600"/>
              </a:spcAft>
              <a:buFont typeface="Arial" panose="020B0604020202020204" pitchFamily="34" charset="0"/>
              <a:buChar char="•"/>
            </a:pPr>
            <a:r>
              <a:rPr lang="en-AU" sz="1600" b="1" i="0" u="none" strike="noStrike" kern="1200">
                <a:solidFill>
                  <a:srgbClr val="22272B"/>
                </a:solidFill>
                <a:effectLst/>
                <a:latin typeface="+mj-lt"/>
              </a:rPr>
              <a:t>To exemplify </a:t>
            </a:r>
            <a:r>
              <a:rPr lang="en-AU" sz="1600" b="0" i="0" u="none" strike="noStrike" kern="1200">
                <a:solidFill>
                  <a:schemeClr val="tx1"/>
                </a:solidFill>
                <a:effectLst/>
                <a:latin typeface="+mj-lt"/>
              </a:rPr>
              <a:t>- </a:t>
            </a:r>
            <a:r>
              <a:rPr lang="en-AU" sz="1600" b="0" i="0" u="none" strike="noStrike" kern="1200">
                <a:solidFill>
                  <a:srgbClr val="22272B"/>
                </a:solidFill>
                <a:effectLst/>
                <a:latin typeface="+mj-lt"/>
              </a:rPr>
              <a:t>For example; such as; illustrated by; for instance </a:t>
            </a:r>
            <a:endParaRPr lang="en-AU" sz="1600" b="0" i="0" u="none" strike="noStrike">
              <a:effectLst/>
              <a:latin typeface="+mj-lt"/>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a:p>
          <a:p>
            <a:endParaRPr lang="en-AU"/>
          </a:p>
        </p:txBody>
      </p:sp>
      <p:sp>
        <p:nvSpPr>
          <p:cNvPr id="4" name="Slide Number Placeholder 3">
            <a:extLst>
              <a:ext uri="{FF2B5EF4-FFF2-40B4-BE49-F238E27FC236}">
                <a16:creationId xmlns:a16="http://schemas.microsoft.com/office/drawing/2014/main" id="{083B9D2E-4EED-5569-9CF5-731E9C959972}"/>
              </a:ext>
            </a:extLst>
          </p:cNvPr>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3760154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dirty="0"/>
          </a:p>
        </p:txBody>
      </p:sp>
    </p:spTree>
    <p:extLst>
      <p:ext uri="{BB962C8B-B14F-4D97-AF65-F5344CB8AC3E}">
        <p14:creationId xmlns:p14="http://schemas.microsoft.com/office/powerpoint/2010/main" val="2905661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03912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994601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1647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039413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GB"/>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GB"/>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124516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16889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GB"/>
              <a:t>Click icon to add picture</a:t>
            </a:r>
            <a:endParaRPr lang="en-AU"/>
          </a:p>
        </p:txBody>
      </p:sp>
    </p:spTree>
    <p:extLst>
      <p:ext uri="{BB962C8B-B14F-4D97-AF65-F5344CB8AC3E}">
        <p14:creationId xmlns:p14="http://schemas.microsoft.com/office/powerpoint/2010/main" val="4138487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191106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GB"/>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Tree>
    <p:extLst>
      <p:ext uri="{BB962C8B-B14F-4D97-AF65-F5344CB8AC3E}">
        <p14:creationId xmlns:p14="http://schemas.microsoft.com/office/powerpoint/2010/main" val="1810626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066816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1623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723037383"/>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s://commons.wikimedia.org/wiki/File:Musgrave_Park,_Brisbane.jpg"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 Id="rId14" Type="http://schemas.openxmlformats.org/officeDocument/2006/relationships/image" Target="../media/image46.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55.png"/><Relationship Id="rId18" Type="http://schemas.openxmlformats.org/officeDocument/2006/relationships/image" Target="../media/image60.svg"/><Relationship Id="rId3" Type="http://schemas.openxmlformats.org/officeDocument/2006/relationships/image" Target="../media/image47.png"/><Relationship Id="rId21" Type="http://schemas.openxmlformats.org/officeDocument/2006/relationships/image" Target="../media/image63.png"/><Relationship Id="rId7" Type="http://schemas.openxmlformats.org/officeDocument/2006/relationships/image" Target="../media/image51.png"/><Relationship Id="rId12" Type="http://schemas.openxmlformats.org/officeDocument/2006/relationships/image" Target="../media/image24.svg"/><Relationship Id="rId17" Type="http://schemas.openxmlformats.org/officeDocument/2006/relationships/image" Target="../media/image59.png"/><Relationship Id="rId2" Type="http://schemas.openxmlformats.org/officeDocument/2006/relationships/notesSlide" Target="../notesSlides/notesSlide14.xml"/><Relationship Id="rId16" Type="http://schemas.openxmlformats.org/officeDocument/2006/relationships/image" Target="../media/image58.svg"/><Relationship Id="rId20" Type="http://schemas.openxmlformats.org/officeDocument/2006/relationships/image" Target="../media/image62.svg"/><Relationship Id="rId1" Type="http://schemas.openxmlformats.org/officeDocument/2006/relationships/slideLayout" Target="../slideLayouts/slideLayout8.xml"/><Relationship Id="rId6" Type="http://schemas.openxmlformats.org/officeDocument/2006/relationships/image" Target="../media/image50.svg"/><Relationship Id="rId11" Type="http://schemas.openxmlformats.org/officeDocument/2006/relationships/image" Target="../media/image23.png"/><Relationship Id="rId5" Type="http://schemas.openxmlformats.org/officeDocument/2006/relationships/image" Target="../media/image49.png"/><Relationship Id="rId15" Type="http://schemas.openxmlformats.org/officeDocument/2006/relationships/image" Target="../media/image57.png"/><Relationship Id="rId10" Type="http://schemas.openxmlformats.org/officeDocument/2006/relationships/image" Target="../media/image54.svg"/><Relationship Id="rId19" Type="http://schemas.openxmlformats.org/officeDocument/2006/relationships/image" Target="../media/image61.png"/><Relationship Id="rId4" Type="http://schemas.openxmlformats.org/officeDocument/2006/relationships/image" Target="../media/image48.svg"/><Relationship Id="rId9" Type="http://schemas.openxmlformats.org/officeDocument/2006/relationships/image" Target="../media/image53.png"/><Relationship Id="rId14" Type="http://schemas.openxmlformats.org/officeDocument/2006/relationships/image" Target="../media/image56.svg"/><Relationship Id="rId22" Type="http://schemas.openxmlformats.org/officeDocument/2006/relationships/image" Target="../media/image64.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unsplash.com/photos/blue-and-white-tent-on-gray-concrete-floor-during-daytime-Flv51Lt6ZG4?utm_content=creditCopyText&amp;utm_medium=referral&amp;utm_source=unsplash" TargetMode="External"/><Relationship Id="rId5" Type="http://schemas.openxmlformats.org/officeDocument/2006/relationships/hyperlink" Target="https://unsplash.com/@gustavo0351?utm_content=creditCopyText&amp;utm_medium=referral&amp;utm_source=unsplash" TargetMode="External"/><Relationship Id="rId4" Type="http://schemas.openxmlformats.org/officeDocument/2006/relationships/hyperlink" Target="https://unsplash.com/photos/blue-and-white-tent-on-gray-concrete-floor-during-daytime-Flv51Lt6ZG4"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66.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8" Type="http://schemas.openxmlformats.org/officeDocument/2006/relationships/hyperlink" Target="https://www.australiancurriculum.edu.au/downloads/general-capabilities#accordion-afa194f119-item-6336db4ee7" TargetMode="External"/><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commons.wikimedia.org/wiki/File:Musgrave_Park,_Brisbane.jpg" TargetMode="External"/><Relationship Id="rId12" Type="http://schemas.openxmlformats.org/officeDocument/2006/relationships/hyperlink" Target="https://www.google.com/maps/@-27.478734,153.0138593,17z?entry=ttu&amp;g_ep=EgoyMDI1MDQzMC4wIKXMDSoASAFQAw%3D%3D" TargetMode="External"/><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hyperlink" Target="https://curriculum.nsw.edu.au/learning-areas/english/english-eald-11-12-2024/overview" TargetMode="External"/><Relationship Id="rId11" Type="http://schemas.openxmlformats.org/officeDocument/2006/relationships/hyperlink" Target="https://plus.unsplash.com/premium_photo-1694475368122-b8f3814fd885?q=80&amp;w=2291&amp;auto=format&amp;fit=crop&amp;ixlib=rb-4.0.3&amp;ixid=M3wxMjA3fDB8MHxwaG90by1wYWdlfHx8fGVufDB8fHx8fA%3D%3D" TargetMode="External"/><Relationship Id="rId5" Type="http://schemas.openxmlformats.org/officeDocument/2006/relationships/hyperlink" Target="https://curriculum.nsw.edu.au/" TargetMode="External"/><Relationship Id="rId10" Type="http://schemas.openxmlformats.org/officeDocument/2006/relationships/hyperlink" Target="https://unsplash.com/photos/green-and-brown-tree-on-green-grass-field-lOT11X89JGA?utm_content=creditCopyText&amp;utm_medium=referral&amp;utm_source=unsplash" TargetMode="External"/><Relationship Id="rId4" Type="http://schemas.openxmlformats.org/officeDocument/2006/relationships/hyperlink" Target="https://educationstandards.nsw.edu.au/wps/portal/nesa/home" TargetMode="External"/><Relationship Id="rId9" Type="http://schemas.openxmlformats.org/officeDocument/2006/relationships/hyperlink" Target="https://www.aitsl.edu.au/docs/default-source/feedback/aitsl-learning-intentions-and-success-criteria-strategy.pdf?sfvrsn=382dec3c_2"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unsplash.com/photos/a-tent-in-a-park-EAIKTI2_t_Y" TargetMode="External"/><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education.nsw.gov.au/teaching-and-learning/curriculum/explicit-teaching/explicit-teaching-strate" TargetMode="External"/><Relationship Id="rId2" Type="http://schemas.openxmlformats.org/officeDocument/2006/relationships/notesSlide" Target="../notesSlides/notesSlide23.xml"/><Relationship Id="rId1" Type="http://schemas.openxmlformats.org/officeDocument/2006/relationships/slideLayout" Target="../slideLayouts/slideLayout10.xml"/><Relationship Id="rId6" Type="http://schemas.openxmlformats.org/officeDocument/2006/relationships/hyperlink" Target="https://images.unsplash.com/photo-1615237736117-4a21a0dcee92?q=80&amp;w=2236&amp;auto=format&amp;fit=crop&amp;ixlib=rb-4.1.0&amp;ixid=M3wxMjA3fDB8MHxwaG90by1wYWdlfHx8fGVufDB8fHx8fA%3D%3D"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hyperlink" Target="https://education.nsw.gov.au/teaching-and-learning/multicultural-education/refugee-students-in-schools" TargetMode="External"/><Relationship Id="rId3" Type="http://schemas.openxmlformats.org/officeDocument/2006/relationships/hyperlink" Target="https://curriculum.nsw.edu.au/learning-areas/english/english-eald-11-12-2024/overview/course#:~:text=12%20Syllabus.-,Text%20requirements,-There%20are%20no" TargetMode="External"/><Relationship Id="rId7" Type="http://schemas.openxmlformats.org/officeDocument/2006/relationships/hyperlink" Target="https://education.nsw.gov.au/teaching-and-learning/multicultural-education/support-in-times-of-crisis/types-of-crises"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hyperlink" Target="https://education.nsw.gov.au/teaching-and-learning/curriculum/pdhpe/planning-programming-and-assessing-pdhpe-k-12/learning-environment/preventing-public-disclosures#:~:text=Preventing%20public%20disclosures%201%20keeping%20discussions%20global%20rather,someone...%27%205%20maintaining%20a%20professional%20role.%20More%20items" TargetMode="External"/><Relationship Id="rId5" Type="http://schemas.openxmlformats.org/officeDocument/2006/relationships/hyperlink" Target="https://v9.australiancurriculum.edu.au/downloads/general-capabilities" TargetMode="External"/><Relationship Id="rId4" Type="http://schemas.openxmlformats.org/officeDocument/2006/relationships/hyperlink" Target="https://v9.australiancurriculum.edu.au/downloads/general-capabilities#accordion-afa194f119-item-6336db4ee7" TargetMode="External"/><Relationship Id="rId9" Type="http://schemas.openxmlformats.org/officeDocument/2006/relationships/hyperlink" Target="https://education.nsw.gov.au/about-us/education-data-and-research/cese/publications/research-reports/trauma-informed-practice-in-school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commons.wikimedia.org/wiki/File:Musgrave_Park,_Brisbane.jp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54FB251-8AAE-9278-884D-72E379846FAD}"/>
              </a:ext>
            </a:extLst>
          </p:cNvPr>
          <p:cNvSpPr>
            <a:spLocks noGrp="1"/>
          </p:cNvSpPr>
          <p:nvPr>
            <p:ph type="title"/>
          </p:nvPr>
        </p:nvSpPr>
        <p:spPr/>
        <p:txBody>
          <a:bodyPr/>
          <a:lstStyle/>
          <a:p>
            <a:r>
              <a:rPr lang="en-AU" dirty="0"/>
              <a:t>Instructions for use</a:t>
            </a:r>
            <a:endParaRPr lang="en-US" dirty="0"/>
          </a:p>
        </p:txBody>
      </p:sp>
      <p:sp>
        <p:nvSpPr>
          <p:cNvPr id="9" name="Picture Placeholder 6">
            <a:extLst>
              <a:ext uri="{FF2B5EF4-FFF2-40B4-BE49-F238E27FC236}">
                <a16:creationId xmlns:a16="http://schemas.microsoft.com/office/drawing/2014/main" id="{165E289B-7A9F-94A4-7FB0-BE6D3F7A1BBD}"/>
              </a:ext>
            </a:extLst>
          </p:cNvPr>
          <p:cNvSpPr>
            <a:spLocks noGrp="1"/>
          </p:cNvSpPr>
          <p:nvPr>
            <p:ph type="pic" sz="quarter" idx="13"/>
          </p:nvPr>
        </p:nvSpPr>
        <p:spPr>
          <a:xfrm>
            <a:off x="354000" y="1931625"/>
            <a:ext cx="11483999" cy="4498641"/>
          </a:xfrm>
        </p:spPr>
        <p:txBody>
          <a:bodyPr/>
          <a:lstStyle/>
          <a:p>
            <a:pPr marL="342900" indent="-342900">
              <a:lnSpc>
                <a:spcPct val="150000"/>
              </a:lnSpc>
              <a:buFont typeface="Arial"/>
              <a:buChar char="•"/>
            </a:pPr>
            <a:r>
              <a:rPr lang="en-AU" sz="1800" dirty="0">
                <a:latin typeface="+mn-lt"/>
                <a:ea typeface="+mn-lt"/>
                <a:cs typeface="+mn-lt"/>
              </a:rPr>
              <a:t>This resource is not a teaching and learning program. It should be used in conjunction with ‘Reading to Write’ – Year 11, Term 1.</a:t>
            </a:r>
            <a:endParaRPr lang="en-AU" sz="1800" dirty="0">
              <a:solidFill>
                <a:srgbClr val="22272B"/>
              </a:solidFill>
              <a:latin typeface="+mn-lt"/>
            </a:endParaRPr>
          </a:p>
          <a:p>
            <a:pPr marL="342900" indent="-342900">
              <a:lnSpc>
                <a:spcPct val="150000"/>
              </a:lnSpc>
              <a:buFont typeface="Arial"/>
              <a:buChar char="•"/>
            </a:pPr>
            <a:r>
              <a:rPr lang="en-AU" sz="1800" dirty="0">
                <a:solidFill>
                  <a:srgbClr val="22272B"/>
                </a:solidFill>
                <a:latin typeface="+mn-lt"/>
              </a:rPr>
              <a:t>Classroom teachers are encouraged to </a:t>
            </a:r>
            <a:r>
              <a:rPr lang="en-AU" sz="1800" b="1" dirty="0">
                <a:solidFill>
                  <a:srgbClr val="22272B"/>
                </a:solidFill>
                <a:latin typeface="+mn-lt"/>
              </a:rPr>
              <a:t>add and adapt</a:t>
            </a:r>
            <a:r>
              <a:rPr lang="en-AU" sz="1800" dirty="0">
                <a:solidFill>
                  <a:srgbClr val="22272B"/>
                </a:solidFill>
                <a:latin typeface="+mn-lt"/>
              </a:rPr>
              <a:t> slides as required to meet the needs of their students.</a:t>
            </a:r>
          </a:p>
          <a:p>
            <a:pPr marL="342900" indent="-342900">
              <a:lnSpc>
                <a:spcPct val="150000"/>
              </a:lnSpc>
              <a:buFont typeface="Arial"/>
              <a:buChar char="•"/>
            </a:pPr>
            <a:r>
              <a:rPr lang="en-AU" sz="1800" dirty="0">
                <a:solidFill>
                  <a:srgbClr val="22272B"/>
                </a:solidFill>
                <a:latin typeface="+mn-lt"/>
              </a:rPr>
              <a:t>Save a copy of the file to make changes to the slide deck. Go to File &gt; Download a Copy (this downloads a copy to the computer to edit in the PowerPoint app).</a:t>
            </a:r>
          </a:p>
          <a:p>
            <a:pPr marL="342900" indent="-342900">
              <a:lnSpc>
                <a:spcPct val="150000"/>
              </a:lnSpc>
              <a:buFont typeface="Arial"/>
              <a:buChar char="•"/>
            </a:pPr>
            <a:r>
              <a:rPr lang="en-AU" sz="1800" dirty="0">
                <a:solidFill>
                  <a:srgbClr val="22272B"/>
                </a:solidFill>
                <a:latin typeface="+mn-lt"/>
              </a:rPr>
              <a:t>To convert the PowerPoint to Google Slides:</a:t>
            </a:r>
          </a:p>
          <a:p>
            <a:pPr marL="913765" lvl="1" indent="-457200">
              <a:lnSpc>
                <a:spcPct val="150000"/>
              </a:lnSpc>
              <a:buFont typeface="+mj-lt"/>
              <a:buAutoNum type="arabicPeriod"/>
            </a:pPr>
            <a:r>
              <a:rPr lang="en-AU" dirty="0">
                <a:solidFill>
                  <a:srgbClr val="22272B"/>
                </a:solidFill>
                <a:latin typeface="+mn-lt"/>
              </a:rPr>
              <a:t>Upload the file into Google Drive and open it.</a:t>
            </a:r>
          </a:p>
          <a:p>
            <a:pPr marL="913765" lvl="1" indent="-457200">
              <a:lnSpc>
                <a:spcPct val="150000"/>
              </a:lnSpc>
              <a:buFont typeface="+mj-lt"/>
              <a:buAutoNum type="arabicPeriod"/>
            </a:pPr>
            <a:r>
              <a:rPr lang="en-AU" dirty="0">
                <a:solidFill>
                  <a:srgbClr val="22272B"/>
                </a:solidFill>
                <a:latin typeface="+mn-lt"/>
              </a:rPr>
              <a:t>Go to File &gt; Save as Google Slides.</a:t>
            </a:r>
          </a:p>
          <a:p>
            <a:pPr marL="456565" lvl="1">
              <a:lnSpc>
                <a:spcPct val="150000"/>
              </a:lnSpc>
            </a:pPr>
            <a:r>
              <a:rPr lang="en-AU" dirty="0">
                <a:solidFill>
                  <a:srgbClr val="22272B"/>
                </a:solidFill>
                <a:latin typeface="+mn-lt"/>
              </a:rPr>
              <a:t>(Note – conversion may cause formatting changes in the slides.)</a:t>
            </a:r>
          </a:p>
        </p:txBody>
      </p:sp>
      <p:sp>
        <p:nvSpPr>
          <p:cNvPr id="3" name="Slide Number Placeholder 2">
            <a:extLst>
              <a:ext uri="{FF2B5EF4-FFF2-40B4-BE49-F238E27FC236}">
                <a16:creationId xmlns:a16="http://schemas.microsoft.com/office/drawing/2014/main" id="{900CAF35-C2C8-7932-5C8C-8A2E8952953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a:t>
            </a:fld>
            <a:endParaRPr lang="en-AU"/>
          </a:p>
        </p:txBody>
      </p:sp>
    </p:spTree>
    <p:extLst>
      <p:ext uri="{BB962C8B-B14F-4D97-AF65-F5344CB8AC3E}">
        <p14:creationId xmlns:p14="http://schemas.microsoft.com/office/powerpoint/2010/main" val="303138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D4090-D0C3-4C81-A99B-D36D2F2973B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F3EC87-E0D4-EE29-A441-2E2D5FADFAB5}"/>
              </a:ext>
            </a:extLst>
          </p:cNvPr>
          <p:cNvSpPr>
            <a:spLocks noGrp="1"/>
          </p:cNvSpPr>
          <p:nvPr>
            <p:ph type="title"/>
          </p:nvPr>
        </p:nvSpPr>
        <p:spPr>
          <a:xfrm>
            <a:off x="360000" y="360000"/>
            <a:ext cx="11484000" cy="545601"/>
          </a:xfrm>
        </p:spPr>
        <p:txBody>
          <a:bodyPr/>
          <a:lstStyle/>
          <a:p>
            <a:r>
              <a:rPr lang="en-AU" dirty="0"/>
              <a:t>Discourse markers</a:t>
            </a:r>
          </a:p>
        </p:txBody>
      </p:sp>
      <p:sp>
        <p:nvSpPr>
          <p:cNvPr id="4" name="Text Placeholder 3">
            <a:extLst>
              <a:ext uri="{FF2B5EF4-FFF2-40B4-BE49-F238E27FC236}">
                <a16:creationId xmlns:a16="http://schemas.microsoft.com/office/drawing/2014/main" id="{FF5A8E3A-E56A-21ED-5AD9-52D15223F86E}"/>
              </a:ext>
            </a:extLst>
          </p:cNvPr>
          <p:cNvSpPr>
            <a:spLocks noGrp="1"/>
          </p:cNvSpPr>
          <p:nvPr>
            <p:ph type="body" sz="quarter" idx="18"/>
          </p:nvPr>
        </p:nvSpPr>
        <p:spPr>
          <a:xfrm>
            <a:off x="360363" y="982662"/>
            <a:ext cx="9284151" cy="798011"/>
          </a:xfrm>
        </p:spPr>
        <p:txBody>
          <a:bodyPr/>
          <a:lstStyle/>
          <a:p>
            <a:r>
              <a:rPr lang="en-AU" dirty="0"/>
              <a:t>Discourse markers are words or phrases that organise and structure paragraphs and extended pieces of writing</a:t>
            </a:r>
          </a:p>
        </p:txBody>
      </p:sp>
      <p:graphicFrame>
        <p:nvGraphicFramePr>
          <p:cNvPr id="8" name="Table 7">
            <a:extLst>
              <a:ext uri="{FF2B5EF4-FFF2-40B4-BE49-F238E27FC236}">
                <a16:creationId xmlns:a16="http://schemas.microsoft.com/office/drawing/2014/main" id="{C9689300-7E30-0D0F-ED86-672427C473F6}"/>
              </a:ext>
            </a:extLst>
          </p:cNvPr>
          <p:cNvGraphicFramePr>
            <a:graphicFrameLocks noGrp="1"/>
          </p:cNvGraphicFramePr>
          <p:nvPr>
            <p:extLst>
              <p:ext uri="{D42A27DB-BD31-4B8C-83A1-F6EECF244321}">
                <p14:modId xmlns:p14="http://schemas.microsoft.com/office/powerpoint/2010/main" val="1694307554"/>
              </p:ext>
            </p:extLst>
          </p:nvPr>
        </p:nvGraphicFramePr>
        <p:xfrm>
          <a:off x="360363" y="1979623"/>
          <a:ext cx="11548656" cy="3966210"/>
        </p:xfrm>
        <a:graphic>
          <a:graphicData uri="http://schemas.openxmlformats.org/drawingml/2006/table">
            <a:tbl>
              <a:tblPr firstRow="1">
                <a:tableStyleId>{5940675A-B579-460E-94D1-54222C63F5DA}</a:tableStyleId>
              </a:tblPr>
              <a:tblGrid>
                <a:gridCol w="3281028">
                  <a:extLst>
                    <a:ext uri="{9D8B030D-6E8A-4147-A177-3AD203B41FA5}">
                      <a16:colId xmlns:a16="http://schemas.microsoft.com/office/drawing/2014/main" val="367588853"/>
                    </a:ext>
                  </a:extLst>
                </a:gridCol>
                <a:gridCol w="8267628">
                  <a:extLst>
                    <a:ext uri="{9D8B030D-6E8A-4147-A177-3AD203B41FA5}">
                      <a16:colId xmlns:a16="http://schemas.microsoft.com/office/drawing/2014/main" val="3748817105"/>
                    </a:ext>
                  </a:extLst>
                </a:gridCol>
              </a:tblGrid>
              <a:tr h="0">
                <a:tc>
                  <a:txBody>
                    <a:bodyPr/>
                    <a:lstStyle/>
                    <a:p>
                      <a:pPr algn="l" rtl="0" fontAlgn="base">
                        <a:lnSpc>
                          <a:spcPct val="100000"/>
                        </a:lnSpc>
                        <a:spcBef>
                          <a:spcPts val="1200"/>
                        </a:spcBef>
                        <a:spcAft>
                          <a:spcPts val="600"/>
                        </a:spcAft>
                        <a:buNone/>
                      </a:pPr>
                      <a:r>
                        <a:rPr lang="en-AU" sz="1800" b="1" dirty="0">
                          <a:solidFill>
                            <a:srgbClr val="FFFFFF"/>
                          </a:solidFill>
                          <a:effectLst/>
                        </a:rPr>
                        <a:t>Discourse markers for cause and effect</a:t>
                      </a:r>
                      <a:endParaRPr lang="en-AU" sz="1800" b="1" i="0" dirty="0">
                        <a:effectLst/>
                      </a:endParaRPr>
                    </a:p>
                  </a:txBody>
                  <a:tcPr>
                    <a:solidFill>
                      <a:schemeClr val="accent1"/>
                    </a:solidFill>
                  </a:tcPr>
                </a:tc>
                <a:tc>
                  <a:txBody>
                    <a:bodyPr/>
                    <a:lstStyle/>
                    <a:p>
                      <a:pPr algn="l" rtl="0" fontAlgn="base">
                        <a:lnSpc>
                          <a:spcPct val="100000"/>
                        </a:lnSpc>
                        <a:spcBef>
                          <a:spcPts val="1200"/>
                        </a:spcBef>
                        <a:spcAft>
                          <a:spcPts val="600"/>
                        </a:spcAft>
                        <a:buNone/>
                      </a:pPr>
                      <a:r>
                        <a:rPr lang="en-AU" sz="1800" b="1" dirty="0">
                          <a:solidFill>
                            <a:srgbClr val="FFFFFF"/>
                          </a:solidFill>
                          <a:effectLst/>
                        </a:rPr>
                        <a:t>Examples of discourse marker</a:t>
                      </a:r>
                      <a:r>
                        <a:rPr lang="en-AU" sz="1800" b="1" dirty="0">
                          <a:effectLst/>
                        </a:rPr>
                        <a:t> </a:t>
                      </a:r>
                      <a:endParaRPr lang="en-AU" sz="1800" b="1" i="0" dirty="0">
                        <a:effectLst/>
                      </a:endParaRPr>
                    </a:p>
                  </a:txBody>
                  <a:tcPr>
                    <a:solidFill>
                      <a:schemeClr val="accent1"/>
                    </a:solidFill>
                  </a:tcPr>
                </a:tc>
                <a:extLst>
                  <a:ext uri="{0D108BD9-81ED-4DB2-BD59-A6C34878D82A}">
                    <a16:rowId xmlns:a16="http://schemas.microsoft.com/office/drawing/2014/main" val="1287930524"/>
                  </a:ext>
                </a:extLst>
              </a:tr>
              <a:tr h="190500">
                <a:tc>
                  <a:txBody>
                    <a:bodyPr/>
                    <a:lstStyle/>
                    <a:p>
                      <a:pPr algn="l">
                        <a:lnSpc>
                          <a:spcPct val="100000"/>
                        </a:lnSpc>
                      </a:pPr>
                      <a:r>
                        <a:rPr lang="en-AU" b="1">
                          <a:effectLst/>
                        </a:rPr>
                        <a:t>Because</a:t>
                      </a:r>
                      <a:endParaRPr lang="en-AU">
                        <a:effectLst/>
                      </a:endParaRPr>
                    </a:p>
                  </a:txBody>
                  <a:tcPr marL="152400" marR="152400" marT="47625" marB="47625" anchor="ctr"/>
                </a:tc>
                <a:tc>
                  <a:txBody>
                    <a:bodyPr/>
                    <a:lstStyle/>
                    <a:p>
                      <a:pPr algn="l">
                        <a:lnSpc>
                          <a:spcPct val="100000"/>
                        </a:lnSpc>
                      </a:pPr>
                      <a:r>
                        <a:rPr lang="en-AU" dirty="0">
                          <a:effectLst/>
                        </a:rPr>
                        <a:t>Indicates the reason for an action or situation.</a:t>
                      </a:r>
                    </a:p>
                  </a:txBody>
                  <a:tcPr marL="152400" marR="152400" marT="47625" marB="47625" anchor="ctr"/>
                </a:tc>
                <a:extLst>
                  <a:ext uri="{0D108BD9-81ED-4DB2-BD59-A6C34878D82A}">
                    <a16:rowId xmlns:a16="http://schemas.microsoft.com/office/drawing/2014/main" val="327368256"/>
                  </a:ext>
                </a:extLst>
              </a:tr>
              <a:tr h="190500">
                <a:tc>
                  <a:txBody>
                    <a:bodyPr/>
                    <a:lstStyle/>
                    <a:p>
                      <a:pPr algn="l">
                        <a:lnSpc>
                          <a:spcPct val="100000"/>
                        </a:lnSpc>
                      </a:pPr>
                      <a:r>
                        <a:rPr lang="en-AU" b="1" dirty="0">
                          <a:effectLst/>
                        </a:rPr>
                        <a:t>Therefore</a:t>
                      </a:r>
                      <a:endParaRPr lang="en-AU" dirty="0">
                        <a:effectLst/>
                      </a:endParaRPr>
                    </a:p>
                  </a:txBody>
                  <a:tcPr marL="152400" marR="152400" marT="47625" marB="47625" anchor="ctr"/>
                </a:tc>
                <a:tc>
                  <a:txBody>
                    <a:bodyPr/>
                    <a:lstStyle/>
                    <a:p>
                      <a:pPr algn="l">
                        <a:lnSpc>
                          <a:spcPct val="100000"/>
                        </a:lnSpc>
                      </a:pPr>
                      <a:r>
                        <a:rPr lang="en-AU" dirty="0">
                          <a:effectLst/>
                        </a:rPr>
                        <a:t>Shows the result or consequence of a previous statement.</a:t>
                      </a:r>
                    </a:p>
                  </a:txBody>
                  <a:tcPr marL="152400" marR="152400" marT="47625" marB="47625" anchor="ctr"/>
                </a:tc>
                <a:extLst>
                  <a:ext uri="{0D108BD9-81ED-4DB2-BD59-A6C34878D82A}">
                    <a16:rowId xmlns:a16="http://schemas.microsoft.com/office/drawing/2014/main" val="1294527788"/>
                  </a:ext>
                </a:extLst>
              </a:tr>
              <a:tr h="190500">
                <a:tc>
                  <a:txBody>
                    <a:bodyPr/>
                    <a:lstStyle/>
                    <a:p>
                      <a:pPr algn="l">
                        <a:lnSpc>
                          <a:spcPct val="100000"/>
                        </a:lnSpc>
                      </a:pPr>
                      <a:r>
                        <a:rPr lang="en-AU" b="1">
                          <a:effectLst/>
                        </a:rPr>
                        <a:t>As a result</a:t>
                      </a:r>
                      <a:endParaRPr lang="en-AU">
                        <a:effectLst/>
                      </a:endParaRPr>
                    </a:p>
                  </a:txBody>
                  <a:tcPr marL="152400" marR="152400" marT="47625" marB="47625" anchor="ctr"/>
                </a:tc>
                <a:tc>
                  <a:txBody>
                    <a:bodyPr/>
                    <a:lstStyle/>
                    <a:p>
                      <a:pPr algn="l">
                        <a:lnSpc>
                          <a:spcPct val="100000"/>
                        </a:lnSpc>
                      </a:pPr>
                      <a:r>
                        <a:rPr lang="en-AU" dirty="0">
                          <a:effectLst/>
                        </a:rPr>
                        <a:t>Highlights the outcome or effect of a cause stated earlier.</a:t>
                      </a:r>
                    </a:p>
                  </a:txBody>
                  <a:tcPr marL="152400" marR="152400" marT="47625" marB="47625" anchor="ctr"/>
                </a:tc>
                <a:extLst>
                  <a:ext uri="{0D108BD9-81ED-4DB2-BD59-A6C34878D82A}">
                    <a16:rowId xmlns:a16="http://schemas.microsoft.com/office/drawing/2014/main" val="1291707454"/>
                  </a:ext>
                </a:extLst>
              </a:tr>
              <a:tr h="190500">
                <a:tc>
                  <a:txBody>
                    <a:bodyPr/>
                    <a:lstStyle/>
                    <a:p>
                      <a:pPr algn="l">
                        <a:lnSpc>
                          <a:spcPct val="100000"/>
                        </a:lnSpc>
                      </a:pPr>
                      <a:r>
                        <a:rPr lang="en-AU" b="1">
                          <a:effectLst/>
                        </a:rPr>
                        <a:t>Consequently</a:t>
                      </a:r>
                      <a:endParaRPr lang="en-AU">
                        <a:effectLst/>
                      </a:endParaRPr>
                    </a:p>
                  </a:txBody>
                  <a:tcPr marL="152400" marR="152400" marT="47625" marB="47625" anchor="ctr"/>
                </a:tc>
                <a:tc>
                  <a:txBody>
                    <a:bodyPr/>
                    <a:lstStyle/>
                    <a:p>
                      <a:pPr algn="l">
                        <a:lnSpc>
                          <a:spcPct val="100000"/>
                        </a:lnSpc>
                      </a:pPr>
                      <a:r>
                        <a:rPr lang="en-AU" dirty="0">
                          <a:effectLst/>
                        </a:rPr>
                        <a:t>Indicates a direct consequence of an event or action.</a:t>
                      </a:r>
                    </a:p>
                  </a:txBody>
                  <a:tcPr marL="152400" marR="152400" marT="47625" marB="47625" anchor="ctr"/>
                </a:tc>
                <a:extLst>
                  <a:ext uri="{0D108BD9-81ED-4DB2-BD59-A6C34878D82A}">
                    <a16:rowId xmlns:a16="http://schemas.microsoft.com/office/drawing/2014/main" val="1021139454"/>
                  </a:ext>
                </a:extLst>
              </a:tr>
              <a:tr h="190500">
                <a:tc>
                  <a:txBody>
                    <a:bodyPr/>
                    <a:lstStyle/>
                    <a:p>
                      <a:pPr algn="l">
                        <a:lnSpc>
                          <a:spcPct val="100000"/>
                        </a:lnSpc>
                      </a:pPr>
                      <a:r>
                        <a:rPr lang="en-AU" b="1">
                          <a:effectLst/>
                        </a:rPr>
                        <a:t>Due to</a:t>
                      </a:r>
                      <a:endParaRPr lang="en-AU">
                        <a:effectLst/>
                      </a:endParaRPr>
                    </a:p>
                  </a:txBody>
                  <a:tcPr marL="152400" marR="152400" marT="47625" marB="47625" anchor="ctr"/>
                </a:tc>
                <a:tc>
                  <a:txBody>
                    <a:bodyPr/>
                    <a:lstStyle/>
                    <a:p>
                      <a:pPr algn="l">
                        <a:lnSpc>
                          <a:spcPct val="100000"/>
                        </a:lnSpc>
                      </a:pPr>
                      <a:r>
                        <a:rPr lang="en-AU" dirty="0">
                          <a:effectLst/>
                        </a:rPr>
                        <a:t>Specifies the cause of a situation or event.</a:t>
                      </a:r>
                    </a:p>
                  </a:txBody>
                  <a:tcPr marL="152400" marR="152400" marT="47625" marB="47625" anchor="ctr"/>
                </a:tc>
                <a:extLst>
                  <a:ext uri="{0D108BD9-81ED-4DB2-BD59-A6C34878D82A}">
                    <a16:rowId xmlns:a16="http://schemas.microsoft.com/office/drawing/2014/main" val="2273592534"/>
                  </a:ext>
                </a:extLst>
              </a:tr>
              <a:tr h="190500">
                <a:tc>
                  <a:txBody>
                    <a:bodyPr/>
                    <a:lstStyle/>
                    <a:p>
                      <a:pPr algn="l">
                        <a:lnSpc>
                          <a:spcPct val="100000"/>
                        </a:lnSpc>
                      </a:pPr>
                      <a:r>
                        <a:rPr lang="en-AU" b="1">
                          <a:effectLst/>
                        </a:rPr>
                        <a:t>So</a:t>
                      </a:r>
                      <a:endParaRPr lang="en-AU">
                        <a:effectLst/>
                      </a:endParaRPr>
                    </a:p>
                  </a:txBody>
                  <a:tcPr marL="152400" marR="152400" marT="47625" marB="47625" anchor="ctr"/>
                </a:tc>
                <a:tc>
                  <a:txBody>
                    <a:bodyPr/>
                    <a:lstStyle/>
                    <a:p>
                      <a:pPr algn="l">
                        <a:lnSpc>
                          <a:spcPct val="100000"/>
                        </a:lnSpc>
                      </a:pPr>
                      <a:r>
                        <a:rPr lang="en-AU" dirty="0">
                          <a:effectLst/>
                        </a:rPr>
                        <a:t>Connects a cause with its direct effect in a straightforward manner.</a:t>
                      </a:r>
                    </a:p>
                  </a:txBody>
                  <a:tcPr marL="152400" marR="152400" marT="47625" marB="47625" anchor="ctr"/>
                </a:tc>
                <a:extLst>
                  <a:ext uri="{0D108BD9-81ED-4DB2-BD59-A6C34878D82A}">
                    <a16:rowId xmlns:a16="http://schemas.microsoft.com/office/drawing/2014/main" val="4190457127"/>
                  </a:ext>
                </a:extLst>
              </a:tr>
              <a:tr h="190500">
                <a:tc>
                  <a:txBody>
                    <a:bodyPr/>
                    <a:lstStyle/>
                    <a:p>
                      <a:pPr algn="l">
                        <a:lnSpc>
                          <a:spcPct val="100000"/>
                        </a:lnSpc>
                      </a:pPr>
                      <a:r>
                        <a:rPr lang="en-AU" b="1">
                          <a:effectLst/>
                        </a:rPr>
                        <a:t>Since</a:t>
                      </a:r>
                      <a:endParaRPr lang="en-AU">
                        <a:effectLst/>
                      </a:endParaRPr>
                    </a:p>
                  </a:txBody>
                  <a:tcPr marL="152400" marR="152400" marT="47625" marB="47625" anchor="ctr"/>
                </a:tc>
                <a:tc>
                  <a:txBody>
                    <a:bodyPr/>
                    <a:lstStyle/>
                    <a:p>
                      <a:pPr algn="l">
                        <a:lnSpc>
                          <a:spcPct val="100000"/>
                        </a:lnSpc>
                      </a:pPr>
                      <a:r>
                        <a:rPr lang="en-AU" dirty="0">
                          <a:effectLst/>
                        </a:rPr>
                        <a:t>Indicates the reason for a situation, often used at the beginning of a sentence.</a:t>
                      </a:r>
                    </a:p>
                  </a:txBody>
                  <a:tcPr marL="152400" marR="152400" marT="47625" marB="47625" anchor="ctr"/>
                </a:tc>
                <a:extLst>
                  <a:ext uri="{0D108BD9-81ED-4DB2-BD59-A6C34878D82A}">
                    <a16:rowId xmlns:a16="http://schemas.microsoft.com/office/drawing/2014/main" val="3898248992"/>
                  </a:ext>
                </a:extLst>
              </a:tr>
              <a:tr h="190500">
                <a:tc>
                  <a:txBody>
                    <a:bodyPr/>
                    <a:lstStyle/>
                    <a:p>
                      <a:pPr algn="l">
                        <a:lnSpc>
                          <a:spcPct val="100000"/>
                        </a:lnSpc>
                      </a:pPr>
                      <a:r>
                        <a:rPr lang="en-AU" b="1">
                          <a:effectLst/>
                        </a:rPr>
                        <a:t>For this reason</a:t>
                      </a:r>
                      <a:endParaRPr lang="en-AU">
                        <a:effectLst/>
                      </a:endParaRPr>
                    </a:p>
                  </a:txBody>
                  <a:tcPr marL="152400" marR="152400" marT="47625" marB="47625" anchor="ctr"/>
                </a:tc>
                <a:tc>
                  <a:txBody>
                    <a:bodyPr/>
                    <a:lstStyle/>
                    <a:p>
                      <a:pPr algn="l">
                        <a:lnSpc>
                          <a:spcPct val="100000"/>
                        </a:lnSpc>
                      </a:pPr>
                      <a:r>
                        <a:rPr lang="en-AU" dirty="0">
                          <a:effectLst/>
                        </a:rPr>
                        <a:t>Explains why something happened based on prior information.</a:t>
                      </a:r>
                    </a:p>
                  </a:txBody>
                  <a:tcPr marL="152400" marR="152400" marT="47625" marB="47625" anchor="ctr"/>
                </a:tc>
                <a:extLst>
                  <a:ext uri="{0D108BD9-81ED-4DB2-BD59-A6C34878D82A}">
                    <a16:rowId xmlns:a16="http://schemas.microsoft.com/office/drawing/2014/main" val="204792196"/>
                  </a:ext>
                </a:extLst>
              </a:tr>
              <a:tr h="190500">
                <a:tc>
                  <a:txBody>
                    <a:bodyPr/>
                    <a:lstStyle/>
                    <a:p>
                      <a:pPr algn="l">
                        <a:lnSpc>
                          <a:spcPct val="100000"/>
                        </a:lnSpc>
                      </a:pPr>
                      <a:r>
                        <a:rPr lang="en-AU" b="1">
                          <a:effectLst/>
                        </a:rPr>
                        <a:t>Hence</a:t>
                      </a:r>
                      <a:endParaRPr lang="en-AU">
                        <a:effectLst/>
                      </a:endParaRPr>
                    </a:p>
                  </a:txBody>
                  <a:tcPr marL="152400" marR="152400" marT="47625" marB="47625" anchor="ctr"/>
                </a:tc>
                <a:tc>
                  <a:txBody>
                    <a:bodyPr/>
                    <a:lstStyle/>
                    <a:p>
                      <a:pPr algn="l">
                        <a:lnSpc>
                          <a:spcPct val="100000"/>
                        </a:lnSpc>
                      </a:pPr>
                      <a:r>
                        <a:rPr lang="en-AU" dirty="0">
                          <a:effectLst/>
                        </a:rPr>
                        <a:t>Indicates a conclusion drawn from earlier statements, similar to ‘therefore’.</a:t>
                      </a:r>
                    </a:p>
                  </a:txBody>
                  <a:tcPr marL="152400" marR="152400" marT="47625" marB="47625" anchor="ctr"/>
                </a:tc>
                <a:extLst>
                  <a:ext uri="{0D108BD9-81ED-4DB2-BD59-A6C34878D82A}">
                    <a16:rowId xmlns:a16="http://schemas.microsoft.com/office/drawing/2014/main" val="3809396865"/>
                  </a:ext>
                </a:extLst>
              </a:tr>
            </a:tbl>
          </a:graphicData>
        </a:graphic>
      </p:graphicFrame>
      <p:sp>
        <p:nvSpPr>
          <p:cNvPr id="11" name="TextBox 10">
            <a:extLst>
              <a:ext uri="{FF2B5EF4-FFF2-40B4-BE49-F238E27FC236}">
                <a16:creationId xmlns:a16="http://schemas.microsoft.com/office/drawing/2014/main" id="{2680F12B-BAAA-8870-847E-C5D79D75152E}"/>
              </a:ext>
            </a:extLst>
          </p:cNvPr>
          <p:cNvSpPr txBox="1"/>
          <p:nvPr/>
        </p:nvSpPr>
        <p:spPr>
          <a:xfrm>
            <a:off x="347662" y="6061569"/>
            <a:ext cx="10764000" cy="583312"/>
          </a:xfrm>
          <a:prstGeom prst="rect">
            <a:avLst/>
          </a:prstGeom>
          <a:solidFill>
            <a:schemeClr val="accent4"/>
          </a:solidFill>
        </p:spPr>
        <p:txBody>
          <a:bodyPr wrap="square" lIns="251999" tIns="0" rIns="0" bIns="0" rtlCol="0" anchor="ctr" anchorCtr="0">
            <a:noAutofit/>
          </a:bodyPr>
          <a:lstStyle/>
          <a:p>
            <a:pPr algn="l"/>
            <a:r>
              <a:rPr lang="en-AU" sz="1800" b="1" dirty="0"/>
              <a:t>Activity</a:t>
            </a:r>
            <a:r>
              <a:rPr lang="en-AU" sz="1800" dirty="0"/>
              <a:t> – Find as many examples of these as you can in Core text 2.</a:t>
            </a:r>
          </a:p>
        </p:txBody>
      </p:sp>
      <p:sp>
        <p:nvSpPr>
          <p:cNvPr id="2" name="Slide Number Placeholder 1">
            <a:extLst>
              <a:ext uri="{FF2B5EF4-FFF2-40B4-BE49-F238E27FC236}">
                <a16:creationId xmlns:a16="http://schemas.microsoft.com/office/drawing/2014/main" id="{66FFE326-8FDA-694E-7153-7AAEF99563DD}"/>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869992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E4B76-869A-DF8F-0A1B-BF3C6E2EB7C1}"/>
              </a:ext>
            </a:extLst>
          </p:cNvPr>
          <p:cNvSpPr>
            <a:spLocks noGrp="1"/>
          </p:cNvSpPr>
          <p:nvPr>
            <p:ph type="title"/>
          </p:nvPr>
        </p:nvSpPr>
        <p:spPr>
          <a:xfrm>
            <a:off x="360000" y="360000"/>
            <a:ext cx="11484000" cy="545601"/>
          </a:xfrm>
        </p:spPr>
        <p:txBody>
          <a:bodyPr/>
          <a:lstStyle/>
          <a:p>
            <a:r>
              <a:rPr lang="en-AU" dirty="0"/>
              <a:t>Expanding vocabulary and understanding of language forms relevant to lyric essays and persuasive texts </a:t>
            </a:r>
          </a:p>
        </p:txBody>
      </p:sp>
      <p:sp>
        <p:nvSpPr>
          <p:cNvPr id="12" name="TextBox 11">
            <a:extLst>
              <a:ext uri="{FF2B5EF4-FFF2-40B4-BE49-F238E27FC236}">
                <a16:creationId xmlns:a16="http://schemas.microsoft.com/office/drawing/2014/main" id="{C72C97B3-2E62-D01A-4570-6F247746F86F}"/>
              </a:ext>
            </a:extLst>
          </p:cNvPr>
          <p:cNvSpPr txBox="1"/>
          <p:nvPr/>
        </p:nvSpPr>
        <p:spPr>
          <a:xfrm>
            <a:off x="1422453" y="1674967"/>
            <a:ext cx="9973860" cy="4822089"/>
          </a:xfrm>
          <a:prstGeom prst="rect">
            <a:avLst/>
          </a:prstGeom>
          <a:noFill/>
        </p:spPr>
        <p:txBody>
          <a:bodyPr wrap="square">
            <a:spAutoFit/>
          </a:bodyPr>
          <a:lstStyle/>
          <a:p>
            <a:pPr algn="l" rtl="0" fontAlgn="base">
              <a:lnSpc>
                <a:spcPct val="150000"/>
              </a:lnSpc>
              <a:spcBef>
                <a:spcPts val="1200"/>
              </a:spcBef>
              <a:spcAft>
                <a:spcPts val="600"/>
              </a:spcAft>
              <a:buNone/>
            </a:pPr>
            <a:r>
              <a:rPr lang="en-AU" sz="1700" b="1" i="0" dirty="0">
                <a:solidFill>
                  <a:srgbClr val="000000"/>
                </a:solidFill>
                <a:effectLst/>
              </a:rPr>
              <a:t>Ethos </a:t>
            </a:r>
            <a:r>
              <a:rPr lang="en-AU" sz="1700" b="0" i="0" dirty="0">
                <a:solidFill>
                  <a:srgbClr val="000000"/>
                </a:solidFill>
                <a:effectLst/>
              </a:rPr>
              <a:t>– the credibility of the speaker or writer. This is shaped by the writer’s reputation, their trustworthiness and how believable they are. The speaker or writer should establish themselves as someone who knows a lot about or has a lot of experience with the topic, subject matter and/or context of the situation. </a:t>
            </a:r>
          </a:p>
          <a:p>
            <a:pPr algn="l" rtl="0" fontAlgn="base">
              <a:lnSpc>
                <a:spcPct val="150000"/>
              </a:lnSpc>
              <a:spcBef>
                <a:spcPts val="1200"/>
              </a:spcBef>
              <a:spcAft>
                <a:spcPts val="600"/>
              </a:spcAft>
              <a:buNone/>
            </a:pPr>
            <a:r>
              <a:rPr lang="en-AU" sz="1700" b="1" i="0" dirty="0">
                <a:solidFill>
                  <a:srgbClr val="000000"/>
                </a:solidFill>
                <a:effectLst/>
              </a:rPr>
              <a:t>Pathos </a:t>
            </a:r>
            <a:r>
              <a:rPr lang="en-AU" sz="1700" b="0" i="0" dirty="0">
                <a:solidFill>
                  <a:srgbClr val="000000"/>
                </a:solidFill>
                <a:effectLst/>
              </a:rPr>
              <a:t>– the emotional appeal in the writing. This is shaped by the writer’s deliberate use of ideas and/or language which they know will cause an emotional reaction or connection in their audience. This is the appeal to the emotional side of the audience’s minds. </a:t>
            </a:r>
          </a:p>
          <a:p>
            <a:pPr algn="l" rtl="0" fontAlgn="base">
              <a:lnSpc>
                <a:spcPct val="150000"/>
              </a:lnSpc>
              <a:spcBef>
                <a:spcPts val="1200"/>
              </a:spcBef>
              <a:spcAft>
                <a:spcPts val="600"/>
              </a:spcAft>
            </a:pPr>
            <a:r>
              <a:rPr lang="en-AU" sz="1700" b="1" i="0" dirty="0">
                <a:solidFill>
                  <a:srgbClr val="000000"/>
                </a:solidFill>
                <a:effectLst/>
              </a:rPr>
              <a:t>Logos </a:t>
            </a:r>
            <a:r>
              <a:rPr lang="en-AU" sz="1700" b="0" i="0" dirty="0">
                <a:solidFill>
                  <a:srgbClr val="000000"/>
                </a:solidFill>
                <a:effectLst/>
              </a:rPr>
              <a:t>– the logical appeal of the writing in the text. The use of logic, reasoning, evidence and facts to support an argument. This is the appeal to the rational side of the audience’s minds. The intellectual appeal is in the writing. This includes the bulk of the factual information the writer wants the audience to acknowledge. Evidence, statistics and data are all part of logos. </a:t>
            </a:r>
          </a:p>
        </p:txBody>
      </p:sp>
      <p:sp>
        <p:nvSpPr>
          <p:cNvPr id="4" name="Slide Number Placeholder 3">
            <a:extLst>
              <a:ext uri="{FF2B5EF4-FFF2-40B4-BE49-F238E27FC236}">
                <a16:creationId xmlns:a16="http://schemas.microsoft.com/office/drawing/2014/main" id="{8E6C3C78-1817-9D75-CF74-9BE2C02FE6FF}"/>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11</a:t>
            </a:fld>
            <a:endParaRPr lang="en-AU"/>
          </a:p>
        </p:txBody>
      </p:sp>
      <p:pic>
        <p:nvPicPr>
          <p:cNvPr id="13" name="Graphic 12">
            <a:extLst>
              <a:ext uri="{FF2B5EF4-FFF2-40B4-BE49-F238E27FC236}">
                <a16:creationId xmlns:a16="http://schemas.microsoft.com/office/drawing/2014/main" id="{25B25BE8-7A47-1837-67AB-36E37F6326EA}"/>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0000" y="5182431"/>
            <a:ext cx="914400" cy="914400"/>
          </a:xfrm>
          <a:prstGeom prst="rect">
            <a:avLst/>
          </a:prstGeom>
        </p:spPr>
      </p:pic>
      <p:pic>
        <p:nvPicPr>
          <p:cNvPr id="14" name="Graphic 13">
            <a:extLst>
              <a:ext uri="{FF2B5EF4-FFF2-40B4-BE49-F238E27FC236}">
                <a16:creationId xmlns:a16="http://schemas.microsoft.com/office/drawing/2014/main" id="{1431BD05-F7F2-EABA-0B25-E4CB1E8821A5}"/>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0000" y="3507065"/>
            <a:ext cx="914400" cy="914400"/>
          </a:xfrm>
          <a:prstGeom prst="rect">
            <a:avLst/>
          </a:prstGeom>
        </p:spPr>
      </p:pic>
      <p:pic>
        <p:nvPicPr>
          <p:cNvPr id="15" name="Graphic 14">
            <a:extLst>
              <a:ext uri="{FF2B5EF4-FFF2-40B4-BE49-F238E27FC236}">
                <a16:creationId xmlns:a16="http://schemas.microsoft.com/office/drawing/2014/main" id="{79DBF0C2-26DD-A902-5BAC-F1CCAF0DA72A}"/>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62487" y="1979336"/>
            <a:ext cx="914400" cy="914400"/>
          </a:xfrm>
          <a:prstGeom prst="rect">
            <a:avLst/>
          </a:prstGeom>
        </p:spPr>
      </p:pic>
    </p:spTree>
    <p:extLst>
      <p:ext uri="{BB962C8B-B14F-4D97-AF65-F5344CB8AC3E}">
        <p14:creationId xmlns:p14="http://schemas.microsoft.com/office/powerpoint/2010/main" val="2779959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841DF-6522-6FBB-47FC-EE39F855817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DF710FC-04A6-2C7A-29B3-2698147D37A2}"/>
              </a:ext>
            </a:extLst>
          </p:cNvPr>
          <p:cNvSpPr>
            <a:spLocks noGrp="1"/>
          </p:cNvSpPr>
          <p:nvPr>
            <p:ph type="ctrTitle"/>
          </p:nvPr>
        </p:nvSpPr>
        <p:spPr>
          <a:xfrm>
            <a:off x="540000" y="2741481"/>
            <a:ext cx="5658670" cy="2033997"/>
          </a:xfrm>
        </p:spPr>
        <p:txBody>
          <a:bodyPr/>
          <a:lstStyle/>
          <a:p>
            <a:r>
              <a:rPr lang="en-AU" sz="4000" dirty="0">
                <a:latin typeface="+mj-lt"/>
              </a:rPr>
              <a:t>Phase 3b, sequence </a:t>
            </a:r>
            <a:r>
              <a:rPr lang="en-AU" sz="4000" dirty="0"/>
              <a:t>6</a:t>
            </a:r>
            <a:r>
              <a:rPr lang="en-AU" sz="4000" dirty="0">
                <a:latin typeface="+mj-lt"/>
              </a:rPr>
              <a:t> – exploring hybridity in ‘The tent village at Musgrave Park’</a:t>
            </a:r>
          </a:p>
        </p:txBody>
      </p:sp>
      <p:pic>
        <p:nvPicPr>
          <p:cNvPr id="10" name="Picture Placeholder 12">
            <a:extLst>
              <a:ext uri="{FF2B5EF4-FFF2-40B4-BE49-F238E27FC236}">
                <a16:creationId xmlns:a16="http://schemas.microsoft.com/office/drawing/2014/main" id="{CCE2504D-2832-02B8-139D-FE3232F6C40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l="22309" r="22309"/>
          <a:stretch>
            <a:fillRect/>
          </a:stretch>
        </p:blipFill>
        <p:spPr>
          <a:xfrm>
            <a:off x="7128000" y="0"/>
            <a:ext cx="5064000" cy="6858000"/>
          </a:xfrm>
          <a:prstGeom prst="rect">
            <a:avLst/>
          </a:prstGeom>
        </p:spPr>
      </p:pic>
      <p:sp>
        <p:nvSpPr>
          <p:cNvPr id="11" name="Text Placeholder 5">
            <a:extLst>
              <a:ext uri="{FF2B5EF4-FFF2-40B4-BE49-F238E27FC236}">
                <a16:creationId xmlns:a16="http://schemas.microsoft.com/office/drawing/2014/main" id="{2F169B34-7BC8-3E76-9812-529B438DD1DC}"/>
              </a:ext>
              <a:ext uri="{C183D7F6-B498-43B3-948B-1728B52AA6E4}">
                <adec:decorative xmlns:adec="http://schemas.microsoft.com/office/drawing/2017/decorative" val="1"/>
              </a:ext>
            </a:extLst>
          </p:cNvPr>
          <p:cNvSpPr txBox="1">
            <a:spLocks/>
          </p:cNvSpPr>
          <p:nvPr/>
        </p:nvSpPr>
        <p:spPr>
          <a:xfrm>
            <a:off x="7412477" y="6420677"/>
            <a:ext cx="4616286" cy="287413"/>
          </a:xfrm>
          <a:prstGeom prst="rect">
            <a:avLst/>
          </a:prstGeom>
          <a:solidFill>
            <a:schemeClr val="bg1"/>
          </a:solidFill>
        </p:spPr>
        <p:txBody>
          <a:bodyPr vert="horz" lIns="0" tIns="0" rIns="0" bIns="72000" rtlCol="0" anchor="ctr" anchorCtr="1">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bg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600" b="0" kern="1200">
                <a:solidFill>
                  <a:schemeClr val="bg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100" i="1" dirty="0">
                <a:solidFill>
                  <a:srgbClr val="002664"/>
                </a:solidFill>
                <a:latin typeface="Arial"/>
                <a:cs typeface="Arial"/>
                <a:hlinkClick r:id="rId4"/>
              </a:rPr>
              <a:t>Musgrave Park, Brisbane</a:t>
            </a:r>
            <a:r>
              <a:rPr lang="en-AU" sz="1100" dirty="0">
                <a:solidFill>
                  <a:srgbClr val="002664"/>
                </a:solidFill>
                <a:latin typeface="Arial"/>
                <a:cs typeface="Arial"/>
                <a:hlinkClick r:id="rId4"/>
              </a:rPr>
              <a:t> photo</a:t>
            </a:r>
            <a:r>
              <a:rPr lang="en-AU" sz="1100" dirty="0">
                <a:solidFill>
                  <a:srgbClr val="002664"/>
                </a:solidFill>
                <a:latin typeface="Arial"/>
                <a:cs typeface="Arial"/>
              </a:rPr>
              <a:t> by Rae Allen on Wikimedia commons</a:t>
            </a:r>
            <a:endParaRPr lang="en-AU" sz="1100" dirty="0">
              <a:solidFill>
                <a:srgbClr val="000000"/>
              </a:solidFill>
              <a:latin typeface="Arial"/>
              <a:cs typeface="Arial"/>
            </a:endParaRPr>
          </a:p>
        </p:txBody>
      </p:sp>
    </p:spTree>
    <p:extLst>
      <p:ext uri="{BB962C8B-B14F-4D97-AF65-F5344CB8AC3E}">
        <p14:creationId xmlns:p14="http://schemas.microsoft.com/office/powerpoint/2010/main" val="771067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en-AU" dirty="0">
                <a:latin typeface="+mj-lt"/>
              </a:rPr>
              <a:t>Connecting to prior learning</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p:txBody>
          <a:bodyPr/>
          <a:lstStyle/>
          <a:p>
            <a:r>
              <a:rPr lang="en-AU" dirty="0">
                <a:latin typeface="+mj-lt"/>
              </a:rPr>
              <a:t>What do we mean when we say ‘hybrid’?</a:t>
            </a:r>
          </a:p>
        </p:txBody>
      </p:sp>
      <p:grpSp>
        <p:nvGrpSpPr>
          <p:cNvPr id="61" name="Group 60">
            <a:extLst>
              <a:ext uri="{FF2B5EF4-FFF2-40B4-BE49-F238E27FC236}">
                <a16:creationId xmlns:a16="http://schemas.microsoft.com/office/drawing/2014/main" id="{4EF4D710-F4E6-1378-EFB4-D240A735CEE9}"/>
              </a:ext>
              <a:ext uri="{C183D7F6-B498-43B3-948B-1728B52AA6E4}">
                <adec:decorative xmlns:adec="http://schemas.microsoft.com/office/drawing/2017/decorative" val="1"/>
              </a:ext>
            </a:extLst>
          </p:cNvPr>
          <p:cNvGrpSpPr/>
          <p:nvPr/>
        </p:nvGrpSpPr>
        <p:grpSpPr>
          <a:xfrm>
            <a:off x="3322352" y="2142255"/>
            <a:ext cx="5188666" cy="3570433"/>
            <a:chOff x="3322352" y="2142255"/>
            <a:chExt cx="5188666" cy="3570433"/>
          </a:xfrm>
        </p:grpSpPr>
        <p:cxnSp>
          <p:nvCxnSpPr>
            <p:cNvPr id="62" name="Google Shape;125;p17">
              <a:extLst>
                <a:ext uri="{FF2B5EF4-FFF2-40B4-BE49-F238E27FC236}">
                  <a16:creationId xmlns:a16="http://schemas.microsoft.com/office/drawing/2014/main" id="{A2BD338B-50DC-46C4-4AF5-188BC43CC5D5}"/>
                </a:ext>
                <a:ext uri="{C183D7F6-B498-43B3-948B-1728B52AA6E4}">
                  <adec:decorative xmlns:adec="http://schemas.microsoft.com/office/drawing/2017/decorative" val="1"/>
                </a:ext>
              </a:extLst>
            </p:cNvPr>
            <p:cNvCxnSpPr/>
            <p:nvPr/>
          </p:nvCxnSpPr>
          <p:spPr>
            <a:xfrm>
              <a:off x="3322352" y="3916105"/>
              <a:ext cx="1674541" cy="0"/>
            </a:xfrm>
            <a:prstGeom prst="straightConnector1">
              <a:avLst/>
            </a:prstGeom>
            <a:noFill/>
            <a:ln w="19050" cap="flat" cmpd="sng">
              <a:solidFill>
                <a:srgbClr val="007A8A"/>
              </a:solidFill>
              <a:prstDash val="solid"/>
              <a:round/>
              <a:headEnd type="none" w="med" len="med"/>
              <a:tailEnd type="none" w="med" len="med"/>
            </a:ln>
          </p:spPr>
        </p:cxnSp>
        <p:cxnSp>
          <p:nvCxnSpPr>
            <p:cNvPr id="63" name="Google Shape;126;p17">
              <a:extLst>
                <a:ext uri="{FF2B5EF4-FFF2-40B4-BE49-F238E27FC236}">
                  <a16:creationId xmlns:a16="http://schemas.microsoft.com/office/drawing/2014/main" id="{CF7A8573-B9C3-0638-0213-D9C44D9BA126}"/>
                </a:ext>
                <a:ext uri="{C183D7F6-B498-43B3-948B-1728B52AA6E4}">
                  <adec:decorative xmlns:adec="http://schemas.microsoft.com/office/drawing/2017/decorative" val="1"/>
                </a:ext>
              </a:extLst>
            </p:cNvPr>
            <p:cNvCxnSpPr/>
            <p:nvPr/>
          </p:nvCxnSpPr>
          <p:spPr>
            <a:xfrm rot="10800000" flipH="1">
              <a:off x="6836841" y="3916227"/>
              <a:ext cx="1674177" cy="9471"/>
            </a:xfrm>
            <a:prstGeom prst="straightConnector1">
              <a:avLst/>
            </a:prstGeom>
            <a:noFill/>
            <a:ln w="19050" cap="flat" cmpd="sng">
              <a:solidFill>
                <a:srgbClr val="007A8A"/>
              </a:solidFill>
              <a:prstDash val="solid"/>
              <a:round/>
              <a:headEnd type="none" w="med" len="med"/>
              <a:tailEnd type="none" w="med" len="med"/>
            </a:ln>
          </p:spPr>
        </p:cxnSp>
        <p:cxnSp>
          <p:nvCxnSpPr>
            <p:cNvPr id="64" name="Google Shape;127;p17">
              <a:extLst>
                <a:ext uri="{FF2B5EF4-FFF2-40B4-BE49-F238E27FC236}">
                  <a16:creationId xmlns:a16="http://schemas.microsoft.com/office/drawing/2014/main" id="{4C05A213-1BEF-946E-7BB4-11414E18BA55}"/>
                </a:ext>
                <a:ext uri="{C183D7F6-B498-43B3-948B-1728B52AA6E4}">
                  <adec:decorative xmlns:adec="http://schemas.microsoft.com/office/drawing/2017/decorative" val="1"/>
                </a:ext>
              </a:extLst>
            </p:cNvPr>
            <p:cNvCxnSpPr>
              <a:stCxn id="70" idx="4"/>
            </p:cNvCxnSpPr>
            <p:nvPr/>
          </p:nvCxnSpPr>
          <p:spPr>
            <a:xfrm>
              <a:off x="5859142" y="4663596"/>
              <a:ext cx="0" cy="1049092"/>
            </a:xfrm>
            <a:prstGeom prst="straightConnector1">
              <a:avLst/>
            </a:prstGeom>
            <a:noFill/>
            <a:ln w="19050" cap="flat" cmpd="sng">
              <a:solidFill>
                <a:srgbClr val="007A8A"/>
              </a:solidFill>
              <a:prstDash val="solid"/>
              <a:round/>
              <a:headEnd type="none" w="med" len="med"/>
              <a:tailEnd type="none" w="med" len="med"/>
            </a:ln>
          </p:spPr>
        </p:cxnSp>
        <p:cxnSp>
          <p:nvCxnSpPr>
            <p:cNvPr id="65" name="Google Shape;128;p17">
              <a:extLst>
                <a:ext uri="{FF2B5EF4-FFF2-40B4-BE49-F238E27FC236}">
                  <a16:creationId xmlns:a16="http://schemas.microsoft.com/office/drawing/2014/main" id="{47EDFB91-A0ED-5E29-55DD-C5A37C7FD3D7}"/>
                </a:ext>
                <a:ext uri="{C183D7F6-B498-43B3-948B-1728B52AA6E4}">
                  <adec:decorative xmlns:adec="http://schemas.microsoft.com/office/drawing/2017/decorative" val="1"/>
                </a:ext>
              </a:extLst>
            </p:cNvPr>
            <p:cNvCxnSpPr>
              <a:stCxn id="70" idx="0"/>
              <a:endCxn id="72" idx="4"/>
            </p:cNvCxnSpPr>
            <p:nvPr/>
          </p:nvCxnSpPr>
          <p:spPr>
            <a:xfrm flipV="1">
              <a:off x="5887983" y="2142255"/>
              <a:ext cx="9451" cy="1026371"/>
            </a:xfrm>
            <a:prstGeom prst="straightConnector1">
              <a:avLst/>
            </a:prstGeom>
            <a:noFill/>
            <a:ln w="19050" cap="flat" cmpd="sng">
              <a:solidFill>
                <a:srgbClr val="007A8A"/>
              </a:solidFill>
              <a:prstDash val="solid"/>
              <a:round/>
              <a:headEnd type="none" w="med" len="med"/>
              <a:tailEnd type="none" w="med" len="med"/>
            </a:ln>
          </p:spPr>
        </p:cxnSp>
        <p:cxnSp>
          <p:nvCxnSpPr>
            <p:cNvPr id="66" name="Google Shape;130;p17">
              <a:extLst>
                <a:ext uri="{FF2B5EF4-FFF2-40B4-BE49-F238E27FC236}">
                  <a16:creationId xmlns:a16="http://schemas.microsoft.com/office/drawing/2014/main" id="{59828226-1B07-8040-2D24-81D9110EC489}"/>
                </a:ext>
                <a:ext uri="{C183D7F6-B498-43B3-948B-1728B52AA6E4}">
                  <adec:decorative xmlns:adec="http://schemas.microsoft.com/office/drawing/2017/decorative" val="1"/>
                </a:ext>
              </a:extLst>
            </p:cNvPr>
            <p:cNvCxnSpPr>
              <a:endCxn id="77" idx="7"/>
            </p:cNvCxnSpPr>
            <p:nvPr/>
          </p:nvCxnSpPr>
          <p:spPr>
            <a:xfrm flipH="1">
              <a:off x="3884447" y="4444561"/>
              <a:ext cx="1363820" cy="595579"/>
            </a:xfrm>
            <a:prstGeom prst="straightConnector1">
              <a:avLst/>
            </a:prstGeom>
            <a:noFill/>
            <a:ln w="19050" cap="flat" cmpd="sng">
              <a:solidFill>
                <a:srgbClr val="007A8A"/>
              </a:solidFill>
              <a:prstDash val="solid"/>
              <a:round/>
              <a:headEnd type="none" w="med" len="med"/>
              <a:tailEnd type="none" w="med" len="med"/>
            </a:ln>
          </p:spPr>
        </p:cxnSp>
        <p:cxnSp>
          <p:nvCxnSpPr>
            <p:cNvPr id="67" name="Google Shape;132;p17">
              <a:extLst>
                <a:ext uri="{FF2B5EF4-FFF2-40B4-BE49-F238E27FC236}">
                  <a16:creationId xmlns:a16="http://schemas.microsoft.com/office/drawing/2014/main" id="{541C35EF-0DBE-B451-FF25-6B5AB9BBB9A5}"/>
                </a:ext>
                <a:ext uri="{C183D7F6-B498-43B3-948B-1728B52AA6E4}">
                  <adec:decorative xmlns:adec="http://schemas.microsoft.com/office/drawing/2017/decorative" val="1"/>
                </a:ext>
              </a:extLst>
            </p:cNvPr>
            <p:cNvCxnSpPr>
              <a:stCxn id="70" idx="1"/>
              <a:endCxn id="71" idx="5"/>
            </p:cNvCxnSpPr>
            <p:nvPr/>
          </p:nvCxnSpPr>
          <p:spPr>
            <a:xfrm flipH="1" flipV="1">
              <a:off x="3880669" y="2750668"/>
              <a:ext cx="1356804" cy="636889"/>
            </a:xfrm>
            <a:prstGeom prst="straightConnector1">
              <a:avLst/>
            </a:prstGeom>
            <a:noFill/>
            <a:ln w="19050" cap="flat" cmpd="sng">
              <a:solidFill>
                <a:srgbClr val="007A8A"/>
              </a:solidFill>
              <a:prstDash val="solid"/>
              <a:round/>
              <a:headEnd type="none" w="med" len="med"/>
              <a:tailEnd type="none" w="med" len="med"/>
            </a:ln>
          </p:spPr>
        </p:cxnSp>
        <p:cxnSp>
          <p:nvCxnSpPr>
            <p:cNvPr id="68" name="Google Shape;134;p17">
              <a:extLst>
                <a:ext uri="{FF2B5EF4-FFF2-40B4-BE49-F238E27FC236}">
                  <a16:creationId xmlns:a16="http://schemas.microsoft.com/office/drawing/2014/main" id="{B7CD4546-DE03-AA8E-5C36-9533E306FF99}"/>
                </a:ext>
                <a:ext uri="{C183D7F6-B498-43B3-948B-1728B52AA6E4}">
                  <adec:decorative xmlns:adec="http://schemas.microsoft.com/office/drawing/2017/decorative" val="1"/>
                </a:ext>
              </a:extLst>
            </p:cNvPr>
            <p:cNvCxnSpPr>
              <a:endCxn id="75" idx="1"/>
            </p:cNvCxnSpPr>
            <p:nvPr/>
          </p:nvCxnSpPr>
          <p:spPr>
            <a:xfrm>
              <a:off x="6585689" y="4433243"/>
              <a:ext cx="1385676" cy="772977"/>
            </a:xfrm>
            <a:prstGeom prst="straightConnector1">
              <a:avLst/>
            </a:prstGeom>
            <a:noFill/>
            <a:ln w="19050" cap="flat" cmpd="sng">
              <a:solidFill>
                <a:srgbClr val="007A8A"/>
              </a:solidFill>
              <a:prstDash val="solid"/>
              <a:round/>
              <a:headEnd type="none" w="med" len="med"/>
              <a:tailEnd type="none" w="med" len="med"/>
            </a:ln>
          </p:spPr>
        </p:cxnSp>
        <p:cxnSp>
          <p:nvCxnSpPr>
            <p:cNvPr id="69" name="Google Shape;136;p17">
              <a:extLst>
                <a:ext uri="{FF2B5EF4-FFF2-40B4-BE49-F238E27FC236}">
                  <a16:creationId xmlns:a16="http://schemas.microsoft.com/office/drawing/2014/main" id="{67511D61-0C73-6D38-C937-6D19F4C6358F}"/>
                </a:ext>
                <a:ext uri="{C183D7F6-B498-43B3-948B-1728B52AA6E4}">
                  <adec:decorative xmlns:adec="http://schemas.microsoft.com/office/drawing/2017/decorative" val="1"/>
                </a:ext>
              </a:extLst>
            </p:cNvPr>
            <p:cNvCxnSpPr>
              <a:endCxn id="73" idx="3"/>
            </p:cNvCxnSpPr>
            <p:nvPr/>
          </p:nvCxnSpPr>
          <p:spPr>
            <a:xfrm rot="10800000" flipH="1">
              <a:off x="6628672" y="2750668"/>
              <a:ext cx="1342693" cy="704495"/>
            </a:xfrm>
            <a:prstGeom prst="straightConnector1">
              <a:avLst/>
            </a:prstGeom>
            <a:noFill/>
            <a:ln w="19050" cap="flat" cmpd="sng">
              <a:solidFill>
                <a:srgbClr val="007A8A"/>
              </a:solidFill>
              <a:prstDash val="solid"/>
              <a:round/>
              <a:headEnd type="none" w="med" len="med"/>
              <a:tailEnd type="none" w="med" len="med"/>
            </a:ln>
          </p:spPr>
        </p:cxnSp>
      </p:grpSp>
      <p:sp>
        <p:nvSpPr>
          <p:cNvPr id="70" name="Google Shape;124;p17" descr="Subject ">
            <a:extLst>
              <a:ext uri="{FF2B5EF4-FFF2-40B4-BE49-F238E27FC236}">
                <a16:creationId xmlns:a16="http://schemas.microsoft.com/office/drawing/2014/main" id="{B322F3EA-73C9-9516-8B3E-E51A7C51DDC3}"/>
              </a:ext>
            </a:extLst>
          </p:cNvPr>
          <p:cNvSpPr/>
          <p:nvPr/>
        </p:nvSpPr>
        <p:spPr>
          <a:xfrm>
            <a:off x="4968023" y="3168626"/>
            <a:ext cx="1839919" cy="1494957"/>
          </a:xfrm>
          <a:prstGeom prst="ellipse">
            <a:avLst/>
          </a:prstGeom>
          <a:solidFill>
            <a:schemeClr val="bg1"/>
          </a:solidFill>
          <a:ln w="38100" cap="flat" cmpd="sng">
            <a:solidFill>
              <a:schemeClr val="tx1"/>
            </a:solidFill>
            <a:prstDash val="solid"/>
            <a:miter lim="800000"/>
            <a:headEnd type="none" w="sm" len="sm"/>
            <a:tailEnd type="none" w="sm" len="sm"/>
          </a:ln>
        </p:spPr>
        <p:txBody>
          <a:bodyPr spcFirstLastPara="1" wrap="square" lIns="79125" tIns="39550" rIns="79125" bIns="39550" anchor="ctr" anchorCtr="0">
            <a:noAutofit/>
          </a:bodyPr>
          <a:lstStyle/>
          <a:p>
            <a:pPr algn="ctr">
              <a:buClr>
                <a:srgbClr val="000000"/>
              </a:buClr>
            </a:pPr>
            <a:r>
              <a:rPr lang="en" sz="2000" b="1" dirty="0">
                <a:latin typeface="+mj-lt"/>
                <a:cs typeface="Arial" panose="020B0604020202020204" pitchFamily="34" charset="0"/>
                <a:sym typeface="Montserrat"/>
              </a:rPr>
              <a:t>hybrid</a:t>
            </a:r>
            <a:endParaRPr sz="2000" b="1" dirty="0">
              <a:latin typeface="+mj-lt"/>
              <a:cs typeface="Arial" panose="020B0604020202020204" pitchFamily="34" charset="0"/>
              <a:sym typeface="Montserrat"/>
            </a:endParaRPr>
          </a:p>
        </p:txBody>
      </p:sp>
      <p:sp>
        <p:nvSpPr>
          <p:cNvPr id="71" name="Google Shape;133;p17">
            <a:extLst>
              <a:ext uri="{FF2B5EF4-FFF2-40B4-BE49-F238E27FC236}">
                <a16:creationId xmlns:a16="http://schemas.microsoft.com/office/drawing/2014/main" id="{FCE024B6-93E1-C592-38B7-CE4935269047}"/>
              </a:ext>
              <a:ext uri="{C183D7F6-B498-43B3-948B-1728B52AA6E4}">
                <adec:decorative xmlns:adec="http://schemas.microsoft.com/office/drawing/2017/decorative" val="1"/>
              </a:ext>
            </a:extLst>
          </p:cNvPr>
          <p:cNvSpPr/>
          <p:nvPr/>
        </p:nvSpPr>
        <p:spPr>
          <a:xfrm>
            <a:off x="2359637" y="2137529"/>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72" name="Google Shape;129;p17">
            <a:extLst>
              <a:ext uri="{FF2B5EF4-FFF2-40B4-BE49-F238E27FC236}">
                <a16:creationId xmlns:a16="http://schemas.microsoft.com/office/drawing/2014/main" id="{DA8DBCD2-49EC-F063-2F00-5B624F2027CD}"/>
              </a:ext>
              <a:ext uri="{C183D7F6-B498-43B3-948B-1728B52AA6E4}">
                <adec:decorative xmlns:adec="http://schemas.microsoft.com/office/drawing/2017/decorative" val="1"/>
              </a:ext>
            </a:extLst>
          </p:cNvPr>
          <p:cNvSpPr/>
          <p:nvPr/>
        </p:nvSpPr>
        <p:spPr>
          <a:xfrm>
            <a:off x="5006434" y="1423918"/>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dirty="0">
              <a:solidFill>
                <a:srgbClr val="000000"/>
              </a:solidFill>
              <a:cs typeface="Arial" panose="020B0604020202020204" pitchFamily="34" charset="0"/>
              <a:sym typeface="Montserrat Medium"/>
            </a:endParaRPr>
          </a:p>
        </p:txBody>
      </p:sp>
      <p:sp>
        <p:nvSpPr>
          <p:cNvPr id="73" name="Google Shape;137;p17">
            <a:extLst>
              <a:ext uri="{FF2B5EF4-FFF2-40B4-BE49-F238E27FC236}">
                <a16:creationId xmlns:a16="http://schemas.microsoft.com/office/drawing/2014/main" id="{0B57066C-F5A7-A7AD-D219-197073A77D40}"/>
              </a:ext>
              <a:ext uri="{C183D7F6-B498-43B3-948B-1728B52AA6E4}">
                <adec:decorative xmlns:adec="http://schemas.microsoft.com/office/drawing/2017/decorative" val="1"/>
              </a:ext>
            </a:extLst>
          </p:cNvPr>
          <p:cNvSpPr/>
          <p:nvPr/>
        </p:nvSpPr>
        <p:spPr>
          <a:xfrm>
            <a:off x="7710397" y="2137529"/>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74" name="Google Shape;140;p17">
            <a:extLst>
              <a:ext uri="{FF2B5EF4-FFF2-40B4-BE49-F238E27FC236}">
                <a16:creationId xmlns:a16="http://schemas.microsoft.com/office/drawing/2014/main" id="{7FAB53F2-95D7-FFB6-2179-71D661AFF469}"/>
              </a:ext>
              <a:ext uri="{C183D7F6-B498-43B3-948B-1728B52AA6E4}">
                <adec:decorative xmlns:adec="http://schemas.microsoft.com/office/drawing/2017/decorative" val="1"/>
              </a:ext>
            </a:extLst>
          </p:cNvPr>
          <p:cNvSpPr/>
          <p:nvPr/>
        </p:nvSpPr>
        <p:spPr>
          <a:xfrm>
            <a:off x="8510879" y="3549684"/>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75" name="Google Shape;135;p17">
            <a:extLst>
              <a:ext uri="{FF2B5EF4-FFF2-40B4-BE49-F238E27FC236}">
                <a16:creationId xmlns:a16="http://schemas.microsoft.com/office/drawing/2014/main" id="{DC0105EF-D8EA-4446-7C09-BEDDF3895D7D}"/>
              </a:ext>
              <a:ext uri="{C183D7F6-B498-43B3-948B-1728B52AA6E4}">
                <adec:decorative xmlns:adec="http://schemas.microsoft.com/office/drawing/2017/decorative" val="1"/>
              </a:ext>
            </a:extLst>
          </p:cNvPr>
          <p:cNvSpPr/>
          <p:nvPr/>
        </p:nvSpPr>
        <p:spPr>
          <a:xfrm>
            <a:off x="7710397" y="5101023"/>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76" name="Google Shape;139;p17">
            <a:extLst>
              <a:ext uri="{FF2B5EF4-FFF2-40B4-BE49-F238E27FC236}">
                <a16:creationId xmlns:a16="http://schemas.microsoft.com/office/drawing/2014/main" id="{C68988F7-8807-FC15-716A-264F81720A74}"/>
              </a:ext>
              <a:ext uri="{C183D7F6-B498-43B3-948B-1728B52AA6E4}">
                <adec:decorative xmlns:adec="http://schemas.microsoft.com/office/drawing/2017/decorative" val="1"/>
              </a:ext>
            </a:extLst>
          </p:cNvPr>
          <p:cNvSpPr/>
          <p:nvPr/>
        </p:nvSpPr>
        <p:spPr>
          <a:xfrm>
            <a:off x="5025942" y="5712688"/>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77" name="Google Shape;131;p17">
            <a:extLst>
              <a:ext uri="{FF2B5EF4-FFF2-40B4-BE49-F238E27FC236}">
                <a16:creationId xmlns:a16="http://schemas.microsoft.com/office/drawing/2014/main" id="{B26672E8-C7B4-F317-865D-796BAD335CA3}"/>
              </a:ext>
              <a:ext uri="{C183D7F6-B498-43B3-948B-1728B52AA6E4}">
                <adec:decorative xmlns:adec="http://schemas.microsoft.com/office/drawing/2017/decorative" val="1"/>
              </a:ext>
            </a:extLst>
          </p:cNvPr>
          <p:cNvSpPr/>
          <p:nvPr/>
        </p:nvSpPr>
        <p:spPr>
          <a:xfrm>
            <a:off x="2363415" y="4934942"/>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78" name="Google Shape;138;p17">
            <a:extLst>
              <a:ext uri="{FF2B5EF4-FFF2-40B4-BE49-F238E27FC236}">
                <a16:creationId xmlns:a16="http://schemas.microsoft.com/office/drawing/2014/main" id="{A840C786-5D72-6DBD-3CA6-08CAD84AED26}"/>
              </a:ext>
              <a:ext uri="{C183D7F6-B498-43B3-948B-1728B52AA6E4}">
                <adec:decorative xmlns:adec="http://schemas.microsoft.com/office/drawing/2017/decorative" val="1"/>
              </a:ext>
            </a:extLst>
          </p:cNvPr>
          <p:cNvSpPr/>
          <p:nvPr/>
        </p:nvSpPr>
        <p:spPr>
          <a:xfrm>
            <a:off x="1540530" y="3566487"/>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grpSp>
        <p:nvGrpSpPr>
          <p:cNvPr id="79" name="Group 78">
            <a:extLst>
              <a:ext uri="{FF2B5EF4-FFF2-40B4-BE49-F238E27FC236}">
                <a16:creationId xmlns:a16="http://schemas.microsoft.com/office/drawing/2014/main" id="{C52C9BFE-FAC1-BB99-4E06-DCD76C14927C}"/>
              </a:ext>
              <a:ext uri="{C183D7F6-B498-43B3-948B-1728B52AA6E4}">
                <adec:decorative xmlns:adec="http://schemas.microsoft.com/office/drawing/2017/decorative" val="1"/>
              </a:ext>
            </a:extLst>
          </p:cNvPr>
          <p:cNvGrpSpPr/>
          <p:nvPr/>
        </p:nvGrpSpPr>
        <p:grpSpPr>
          <a:xfrm>
            <a:off x="10224016" y="242428"/>
            <a:ext cx="1842580" cy="5966082"/>
            <a:chOff x="10224016" y="242428"/>
            <a:chExt cx="1842580" cy="5966082"/>
          </a:xfrm>
        </p:grpSpPr>
        <p:pic>
          <p:nvPicPr>
            <p:cNvPr id="80" name="Graphic 79">
              <a:extLst>
                <a:ext uri="{FF2B5EF4-FFF2-40B4-BE49-F238E27FC236}">
                  <a16:creationId xmlns:a16="http://schemas.microsoft.com/office/drawing/2014/main" id="{69F10931-752B-3831-DAA6-3070AD1F3031}"/>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45306" y="3106904"/>
              <a:ext cx="914400" cy="914400"/>
            </a:xfrm>
            <a:prstGeom prst="rect">
              <a:avLst/>
            </a:prstGeom>
          </p:spPr>
        </p:pic>
        <p:pic>
          <p:nvPicPr>
            <p:cNvPr id="81" name="Graphic 80">
              <a:extLst>
                <a:ext uri="{FF2B5EF4-FFF2-40B4-BE49-F238E27FC236}">
                  <a16:creationId xmlns:a16="http://schemas.microsoft.com/office/drawing/2014/main" id="{8A9BD205-AE1E-AEB7-93BE-8D6BC15F1B03}"/>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24000" y="5294110"/>
              <a:ext cx="914400" cy="914400"/>
            </a:xfrm>
            <a:prstGeom prst="rect">
              <a:avLst/>
            </a:prstGeom>
          </p:spPr>
        </p:pic>
        <p:pic>
          <p:nvPicPr>
            <p:cNvPr id="82" name="Graphic 81">
              <a:extLst>
                <a:ext uri="{FF2B5EF4-FFF2-40B4-BE49-F238E27FC236}">
                  <a16:creationId xmlns:a16="http://schemas.microsoft.com/office/drawing/2014/main" id="{ACCD0C4A-112F-0C2F-0C2A-21A00D4A87D7}"/>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124000" y="2062947"/>
              <a:ext cx="914400" cy="914400"/>
            </a:xfrm>
            <a:prstGeom prst="rect">
              <a:avLst/>
            </a:prstGeom>
          </p:spPr>
        </p:pic>
        <p:pic>
          <p:nvPicPr>
            <p:cNvPr id="83" name="Graphic 82">
              <a:extLst>
                <a:ext uri="{FF2B5EF4-FFF2-40B4-BE49-F238E27FC236}">
                  <a16:creationId xmlns:a16="http://schemas.microsoft.com/office/drawing/2014/main" id="{1514FE9E-2610-EA43-8827-C83A66C967D2}"/>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128241" y="4206370"/>
              <a:ext cx="914400" cy="914400"/>
            </a:xfrm>
            <a:prstGeom prst="rect">
              <a:avLst/>
            </a:prstGeom>
          </p:spPr>
        </p:pic>
        <p:sp>
          <p:nvSpPr>
            <p:cNvPr id="84" name="Rectangle 83">
              <a:extLst>
                <a:ext uri="{FF2B5EF4-FFF2-40B4-BE49-F238E27FC236}">
                  <a16:creationId xmlns:a16="http://schemas.microsoft.com/office/drawing/2014/main" id="{DB5E613F-20DA-C2D0-9B9F-FD453CA67EF4}"/>
                </a:ext>
                <a:ext uri="{C183D7F6-B498-43B3-948B-1728B52AA6E4}">
                  <adec:decorative xmlns:adec="http://schemas.microsoft.com/office/drawing/2017/decorative" val="1"/>
                </a:ext>
              </a:extLst>
            </p:cNvPr>
            <p:cNvSpPr/>
            <p:nvPr/>
          </p:nvSpPr>
          <p:spPr>
            <a:xfrm>
              <a:off x="10224016" y="242428"/>
              <a:ext cx="1842580" cy="8141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ln>
                  <a:solidFill>
                    <a:schemeClr val="bg1"/>
                  </a:solidFill>
                </a:ln>
                <a:solidFill>
                  <a:schemeClr val="bg1"/>
                </a:solidFill>
              </a:endParaRPr>
            </a:p>
          </p:txBody>
        </p:sp>
        <p:pic>
          <p:nvPicPr>
            <p:cNvPr id="85" name="Graphic 84">
              <a:extLst>
                <a:ext uri="{FF2B5EF4-FFF2-40B4-BE49-F238E27FC236}">
                  <a16:creationId xmlns:a16="http://schemas.microsoft.com/office/drawing/2014/main" id="{1E90BD95-EA3F-C71A-38F6-3F513676413D}"/>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124000" y="246331"/>
              <a:ext cx="914400" cy="914400"/>
            </a:xfrm>
            <a:prstGeom prst="rect">
              <a:avLst/>
            </a:prstGeom>
          </p:spPr>
        </p:pic>
        <p:pic>
          <p:nvPicPr>
            <p:cNvPr id="86" name="Graphic 85">
              <a:extLst>
                <a:ext uri="{FF2B5EF4-FFF2-40B4-BE49-F238E27FC236}">
                  <a16:creationId xmlns:a16="http://schemas.microsoft.com/office/drawing/2014/main" id="{32FFBDA6-0A05-F6ED-33DE-404AE6C9E54D}"/>
                </a:ext>
                <a:ext uri="{C183D7F6-B498-43B3-948B-1728B52AA6E4}">
                  <adec:decorative xmlns:adec="http://schemas.microsoft.com/office/drawing/2017/decorative" val="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145306" y="1081115"/>
              <a:ext cx="914400" cy="914400"/>
            </a:xfrm>
            <a:prstGeom prst="rect">
              <a:avLst/>
            </a:prstGeom>
          </p:spPr>
        </p:pic>
      </p:grpSp>
      <p:sp>
        <p:nvSpPr>
          <p:cNvPr id="87" name="Slide Number Placeholder 2">
            <a:extLst>
              <a:ext uri="{FF2B5EF4-FFF2-40B4-BE49-F238E27FC236}">
                <a16:creationId xmlns:a16="http://schemas.microsoft.com/office/drawing/2014/main" id="{EED3C7C1-93AD-2535-A1D4-52D4CA10B132}"/>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13</a:t>
            </a:fld>
            <a:endParaRPr lang="en-AU"/>
          </a:p>
        </p:txBody>
      </p:sp>
    </p:spTree>
    <p:extLst>
      <p:ext uri="{BB962C8B-B14F-4D97-AF65-F5344CB8AC3E}">
        <p14:creationId xmlns:p14="http://schemas.microsoft.com/office/powerpoint/2010/main" val="423457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69C5F0-236C-C3AE-89C8-C296560EB4E1}"/>
              </a:ext>
            </a:extLst>
          </p:cNvPr>
          <p:cNvSpPr>
            <a:spLocks noGrp="1"/>
          </p:cNvSpPr>
          <p:nvPr>
            <p:ph type="title"/>
          </p:nvPr>
        </p:nvSpPr>
        <p:spPr/>
        <p:txBody>
          <a:bodyPr/>
          <a:lstStyle/>
          <a:p>
            <a:r>
              <a:rPr lang="en-AU" dirty="0"/>
              <a:t>Definition (1)</a:t>
            </a:r>
          </a:p>
        </p:txBody>
      </p:sp>
      <p:sp>
        <p:nvSpPr>
          <p:cNvPr id="4" name="Text Placeholder 3">
            <a:extLst>
              <a:ext uri="{FF2B5EF4-FFF2-40B4-BE49-F238E27FC236}">
                <a16:creationId xmlns:a16="http://schemas.microsoft.com/office/drawing/2014/main" id="{18755929-177B-9FE8-D70F-2A4CDE0AC4EC}"/>
              </a:ext>
            </a:extLst>
          </p:cNvPr>
          <p:cNvSpPr>
            <a:spLocks noGrp="1"/>
          </p:cNvSpPr>
          <p:nvPr>
            <p:ph type="body" sz="quarter" idx="18"/>
          </p:nvPr>
        </p:nvSpPr>
        <p:spPr/>
        <p:txBody>
          <a:bodyPr/>
          <a:lstStyle/>
          <a:p>
            <a:r>
              <a:rPr lang="en-AU" dirty="0"/>
              <a:t>What does ‘hybrid’ mean?</a:t>
            </a:r>
          </a:p>
        </p:txBody>
      </p:sp>
      <p:sp>
        <p:nvSpPr>
          <p:cNvPr id="9" name="Text Placeholder 4">
            <a:extLst>
              <a:ext uri="{FF2B5EF4-FFF2-40B4-BE49-F238E27FC236}">
                <a16:creationId xmlns:a16="http://schemas.microsoft.com/office/drawing/2014/main" id="{9EF93289-4F51-9330-F81F-13DDA6B3D7F0}"/>
              </a:ext>
            </a:extLst>
          </p:cNvPr>
          <p:cNvSpPr txBox="1">
            <a:spLocks/>
          </p:cNvSpPr>
          <p:nvPr/>
        </p:nvSpPr>
        <p:spPr>
          <a:xfrm>
            <a:off x="360000" y="1567087"/>
            <a:ext cx="11484000" cy="2287738"/>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AU" dirty="0"/>
              <a:t>Based on the brainstorm and your own knowledge, write a definition of the word ‘hybrid’.</a:t>
            </a:r>
          </a:p>
          <a:p>
            <a:pPr marL="457200" indent="-457200">
              <a:buFont typeface="+mj-lt"/>
              <a:buAutoNum type="arabicPeriod"/>
            </a:pPr>
            <a:r>
              <a:rPr lang="en-AU" dirty="0"/>
              <a:t>Compare your definition with your peers. Take note of any commonly occurring features of your definitions. </a:t>
            </a:r>
          </a:p>
          <a:p>
            <a:pPr marL="457200" indent="-457200">
              <a:buFont typeface="+mj-lt"/>
              <a:buAutoNum type="arabicPeriod"/>
            </a:pPr>
            <a:r>
              <a:rPr lang="en-AU" dirty="0"/>
              <a:t>Re-write your definition if you choose and share with the class. </a:t>
            </a:r>
          </a:p>
        </p:txBody>
      </p:sp>
      <p:sp>
        <p:nvSpPr>
          <p:cNvPr id="10" name="Text Placeholder 4">
            <a:extLst>
              <a:ext uri="{FF2B5EF4-FFF2-40B4-BE49-F238E27FC236}">
                <a16:creationId xmlns:a16="http://schemas.microsoft.com/office/drawing/2014/main" id="{9B571E2E-0D96-47A3-F41A-B95F1F60A79B}"/>
              </a:ext>
            </a:extLst>
          </p:cNvPr>
          <p:cNvSpPr txBox="1">
            <a:spLocks/>
          </p:cNvSpPr>
          <p:nvPr/>
        </p:nvSpPr>
        <p:spPr>
          <a:xfrm>
            <a:off x="354000" y="4284600"/>
            <a:ext cx="11484000" cy="2012626"/>
          </a:xfrm>
          <a:prstGeom prst="rect">
            <a:avLst/>
          </a:prstGeom>
          <a:solidFill>
            <a:schemeClr val="accent4"/>
          </a:solidFill>
        </p:spPr>
        <p:txBody>
          <a:bodyPr vert="horz" lIns="0" tIns="0" rIns="0" bIns="0" rtlCol="0" anchor="ctr" anchorCtr="1">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9388">
              <a:spcAft>
                <a:spcPts val="600"/>
              </a:spcAft>
            </a:pPr>
            <a:r>
              <a:rPr lang="en-AU" b="1" dirty="0"/>
              <a:t>Collins Dictionary: </a:t>
            </a:r>
          </a:p>
          <a:p>
            <a:pPr marL="179388">
              <a:spcAft>
                <a:spcPts val="600"/>
              </a:spcAft>
            </a:pPr>
            <a:r>
              <a:rPr lang="en-AU" dirty="0"/>
              <a:t>Hybrid – ‘You can use hybrid to refer to anything that is a mixture of other things, especially two other things.’ </a:t>
            </a:r>
          </a:p>
        </p:txBody>
      </p:sp>
      <p:sp>
        <p:nvSpPr>
          <p:cNvPr id="2" name="Slide Number Placeholder 1">
            <a:extLst>
              <a:ext uri="{FF2B5EF4-FFF2-40B4-BE49-F238E27FC236}">
                <a16:creationId xmlns:a16="http://schemas.microsoft.com/office/drawing/2014/main" id="{785B77AE-42CE-0210-7139-F3365C03B97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a:p>
        </p:txBody>
      </p:sp>
    </p:spTree>
    <p:extLst>
      <p:ext uri="{BB962C8B-B14F-4D97-AF65-F5344CB8AC3E}">
        <p14:creationId xmlns:p14="http://schemas.microsoft.com/office/powerpoint/2010/main" val="287487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10">
            <a:extLst>
              <a:ext uri="{FF2B5EF4-FFF2-40B4-BE49-F238E27FC236}">
                <a16:creationId xmlns:a16="http://schemas.microsoft.com/office/drawing/2014/main" id="{B14C6216-2AEB-DC2A-D0E4-D83EC562B68D}"/>
              </a:ext>
            </a:extLst>
          </p:cNvPr>
          <p:cNvSpPr>
            <a:spLocks noGrp="1"/>
          </p:cNvSpPr>
          <p:nvPr>
            <p:ph type="title"/>
          </p:nvPr>
        </p:nvSpPr>
        <p:spPr>
          <a:xfrm>
            <a:off x="360000" y="360000"/>
            <a:ext cx="10080000" cy="545601"/>
          </a:xfrm>
        </p:spPr>
        <p:txBody>
          <a:bodyPr/>
          <a:lstStyle/>
          <a:p>
            <a:r>
              <a:rPr lang="en-AU" dirty="0">
                <a:latin typeface="+mj-lt"/>
              </a:rPr>
              <a:t>Connecting to prior learning (2)</a:t>
            </a:r>
          </a:p>
        </p:txBody>
      </p:sp>
      <p:sp>
        <p:nvSpPr>
          <p:cNvPr id="69" name="Text Placeholder 12">
            <a:extLst>
              <a:ext uri="{FF2B5EF4-FFF2-40B4-BE49-F238E27FC236}">
                <a16:creationId xmlns:a16="http://schemas.microsoft.com/office/drawing/2014/main" id="{5FF7529A-DB9C-3D4F-A1E8-F133C1B58499}"/>
              </a:ext>
            </a:extLst>
          </p:cNvPr>
          <p:cNvSpPr>
            <a:spLocks noGrp="1"/>
          </p:cNvSpPr>
          <p:nvPr>
            <p:ph type="body" sz="quarter" idx="18"/>
          </p:nvPr>
        </p:nvSpPr>
        <p:spPr>
          <a:xfrm>
            <a:off x="360000" y="982520"/>
            <a:ext cx="10080000" cy="310015"/>
          </a:xfrm>
        </p:spPr>
        <p:txBody>
          <a:bodyPr/>
          <a:lstStyle/>
          <a:p>
            <a:r>
              <a:rPr lang="en-AU">
                <a:latin typeface="+mj-lt"/>
              </a:rPr>
              <a:t>What do we mean when we say ‘text’?</a:t>
            </a:r>
          </a:p>
        </p:txBody>
      </p:sp>
      <p:grpSp>
        <p:nvGrpSpPr>
          <p:cNvPr id="70" name="Group 69">
            <a:extLst>
              <a:ext uri="{FF2B5EF4-FFF2-40B4-BE49-F238E27FC236}">
                <a16:creationId xmlns:a16="http://schemas.microsoft.com/office/drawing/2014/main" id="{4B981E43-0311-86EE-6EC4-BFF519932770}"/>
              </a:ext>
              <a:ext uri="{C183D7F6-B498-43B3-948B-1728B52AA6E4}">
                <adec:decorative xmlns:adec="http://schemas.microsoft.com/office/drawing/2017/decorative" val="1"/>
              </a:ext>
            </a:extLst>
          </p:cNvPr>
          <p:cNvGrpSpPr/>
          <p:nvPr/>
        </p:nvGrpSpPr>
        <p:grpSpPr>
          <a:xfrm>
            <a:off x="-75918" y="1655014"/>
            <a:ext cx="11964721" cy="5136234"/>
            <a:chOff x="-75918" y="1655014"/>
            <a:chExt cx="11964721" cy="5136234"/>
          </a:xfrm>
        </p:grpSpPr>
        <p:grpSp>
          <p:nvGrpSpPr>
            <p:cNvPr id="71" name="Group 70">
              <a:extLst>
                <a:ext uri="{FF2B5EF4-FFF2-40B4-BE49-F238E27FC236}">
                  <a16:creationId xmlns:a16="http://schemas.microsoft.com/office/drawing/2014/main" id="{8432FDEB-B777-BA5D-C72F-858C3A55812C}"/>
                </a:ext>
                <a:ext uri="{C183D7F6-B498-43B3-948B-1728B52AA6E4}">
                  <adec:decorative xmlns:adec="http://schemas.microsoft.com/office/drawing/2017/decorative" val="1"/>
                </a:ext>
              </a:extLst>
            </p:cNvPr>
            <p:cNvGrpSpPr/>
            <p:nvPr/>
          </p:nvGrpSpPr>
          <p:grpSpPr>
            <a:xfrm>
              <a:off x="-75918" y="5824166"/>
              <a:ext cx="11964721" cy="967082"/>
              <a:chOff x="-75918" y="5824166"/>
              <a:chExt cx="11964721" cy="967082"/>
            </a:xfrm>
          </p:grpSpPr>
          <p:pic>
            <p:nvPicPr>
              <p:cNvPr id="80" name="Graphic 79" descr="Radio microphone with solid fill">
                <a:extLst>
                  <a:ext uri="{FF2B5EF4-FFF2-40B4-BE49-F238E27FC236}">
                    <a16:creationId xmlns:a16="http://schemas.microsoft.com/office/drawing/2014/main" id="{91A95DF2-A3BB-19DD-F660-331F218B55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918" y="5875480"/>
                <a:ext cx="871834" cy="871834"/>
              </a:xfrm>
              <a:prstGeom prst="rect">
                <a:avLst/>
              </a:prstGeom>
            </p:spPr>
          </p:pic>
          <p:pic>
            <p:nvPicPr>
              <p:cNvPr id="81" name="Graphic 80" descr="Lecturer with solid fill">
                <a:extLst>
                  <a:ext uri="{FF2B5EF4-FFF2-40B4-BE49-F238E27FC236}">
                    <a16:creationId xmlns:a16="http://schemas.microsoft.com/office/drawing/2014/main" id="{048C0A68-9D88-EFF4-5034-F8C8B66343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915789" y="5859050"/>
                <a:ext cx="871834" cy="871834"/>
              </a:xfrm>
              <a:prstGeom prst="rect">
                <a:avLst/>
              </a:prstGeom>
            </p:spPr>
          </p:pic>
          <p:pic>
            <p:nvPicPr>
              <p:cNvPr id="82" name="Graphic 81" descr="Artist male outline">
                <a:extLst>
                  <a:ext uri="{FF2B5EF4-FFF2-40B4-BE49-F238E27FC236}">
                    <a16:creationId xmlns:a16="http://schemas.microsoft.com/office/drawing/2014/main" id="{B031733B-52FA-037F-6D22-972D1D3A6CA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74571" y="5875480"/>
                <a:ext cx="871834" cy="871834"/>
              </a:xfrm>
              <a:prstGeom prst="rect">
                <a:avLst/>
              </a:prstGeom>
            </p:spPr>
          </p:pic>
          <p:pic>
            <p:nvPicPr>
              <p:cNvPr id="83" name="Graphic 82" descr="Clapper board outline">
                <a:extLst>
                  <a:ext uri="{FF2B5EF4-FFF2-40B4-BE49-F238E27FC236}">
                    <a16:creationId xmlns:a16="http://schemas.microsoft.com/office/drawing/2014/main" id="{8A55618E-9E3B-19FF-67C7-493117F9AE4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814609" y="5875480"/>
                <a:ext cx="871834" cy="871834"/>
              </a:xfrm>
              <a:prstGeom prst="rect">
                <a:avLst/>
              </a:prstGeom>
            </p:spPr>
          </p:pic>
          <p:pic>
            <p:nvPicPr>
              <p:cNvPr id="84" name="Graphic 83" descr="Performance Curtains with solid fill">
                <a:extLst>
                  <a:ext uri="{FF2B5EF4-FFF2-40B4-BE49-F238E27FC236}">
                    <a16:creationId xmlns:a16="http://schemas.microsoft.com/office/drawing/2014/main" id="{5AEE1E03-7A35-1776-FA3B-4B45EB3BC08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547642" y="5919414"/>
                <a:ext cx="871834" cy="871834"/>
              </a:xfrm>
              <a:prstGeom prst="rect">
                <a:avLst/>
              </a:prstGeom>
            </p:spPr>
          </p:pic>
          <p:pic>
            <p:nvPicPr>
              <p:cNvPr id="85" name="Graphic 84" descr="Drama outline">
                <a:extLst>
                  <a:ext uri="{FF2B5EF4-FFF2-40B4-BE49-F238E27FC236}">
                    <a16:creationId xmlns:a16="http://schemas.microsoft.com/office/drawing/2014/main" id="{BCEE84F8-6C9E-5102-D006-426903570C6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016969" y="5824166"/>
                <a:ext cx="871834" cy="871834"/>
              </a:xfrm>
              <a:prstGeom prst="rect">
                <a:avLst/>
              </a:prstGeom>
            </p:spPr>
          </p:pic>
          <p:pic>
            <p:nvPicPr>
              <p:cNvPr id="86" name="Graphic 85" descr="Address Book outline">
                <a:extLst>
                  <a:ext uri="{FF2B5EF4-FFF2-40B4-BE49-F238E27FC236}">
                    <a16:creationId xmlns:a16="http://schemas.microsoft.com/office/drawing/2014/main" id="{F5A76E6A-02E4-A98D-9CAF-AEA056AEB79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257727" y="5900328"/>
                <a:ext cx="871834" cy="871834"/>
              </a:xfrm>
              <a:prstGeom prst="rect">
                <a:avLst/>
              </a:prstGeom>
            </p:spPr>
          </p:pic>
          <p:pic>
            <p:nvPicPr>
              <p:cNvPr id="87" name="Graphic 86" descr="Books outline">
                <a:extLst>
                  <a:ext uri="{FF2B5EF4-FFF2-40B4-BE49-F238E27FC236}">
                    <a16:creationId xmlns:a16="http://schemas.microsoft.com/office/drawing/2014/main" id="{D86C4999-70B9-5BF0-73EF-5D43DED32DDF}"/>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92576" y="5919414"/>
                <a:ext cx="871834" cy="871834"/>
              </a:xfrm>
              <a:prstGeom prst="rect">
                <a:avLst/>
              </a:prstGeom>
            </p:spPr>
          </p:pic>
          <p:pic>
            <p:nvPicPr>
              <p:cNvPr id="88" name="Graphic 87" descr="Document outline">
                <a:extLst>
                  <a:ext uri="{FF2B5EF4-FFF2-40B4-BE49-F238E27FC236}">
                    <a16:creationId xmlns:a16="http://schemas.microsoft.com/office/drawing/2014/main" id="{E80ADCE3-A163-C6F1-2565-3F47A1F630B0}"/>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430743" y="5900328"/>
                <a:ext cx="871834" cy="871834"/>
              </a:xfrm>
              <a:prstGeom prst="rect">
                <a:avLst/>
              </a:prstGeom>
            </p:spPr>
          </p:pic>
          <p:pic>
            <p:nvPicPr>
              <p:cNvPr id="89" name="Graphic 88" descr="Headphones with solid fill">
                <a:extLst>
                  <a:ext uri="{FF2B5EF4-FFF2-40B4-BE49-F238E27FC236}">
                    <a16:creationId xmlns:a16="http://schemas.microsoft.com/office/drawing/2014/main" id="{9E8D1F25-CDCF-4086-A557-A9240F85C575}"/>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3700845" y="5884148"/>
                <a:ext cx="871834" cy="871834"/>
              </a:xfrm>
              <a:prstGeom prst="rect">
                <a:avLst/>
              </a:prstGeom>
            </p:spPr>
          </p:pic>
        </p:grpSp>
        <p:cxnSp>
          <p:nvCxnSpPr>
            <p:cNvPr id="72" name="Google Shape;125;p17">
              <a:extLst>
                <a:ext uri="{FF2B5EF4-FFF2-40B4-BE49-F238E27FC236}">
                  <a16:creationId xmlns:a16="http://schemas.microsoft.com/office/drawing/2014/main" id="{2AA908B4-28B5-771C-E185-AB0CA4B8C887}"/>
                </a:ext>
                <a:ext uri="{C183D7F6-B498-43B3-948B-1728B52AA6E4}">
                  <adec:decorative xmlns:adec="http://schemas.microsoft.com/office/drawing/2017/decorative" val="1"/>
                </a:ext>
              </a:extLst>
            </p:cNvPr>
            <p:cNvCxnSpPr/>
            <p:nvPr/>
          </p:nvCxnSpPr>
          <p:spPr>
            <a:xfrm>
              <a:off x="3251933" y="3429013"/>
              <a:ext cx="1674541" cy="0"/>
            </a:xfrm>
            <a:prstGeom prst="straightConnector1">
              <a:avLst/>
            </a:prstGeom>
            <a:noFill/>
            <a:ln w="19050" cap="flat" cmpd="sng">
              <a:solidFill>
                <a:srgbClr val="007A8A"/>
              </a:solidFill>
              <a:prstDash val="solid"/>
              <a:round/>
              <a:headEnd type="none" w="med" len="med"/>
              <a:tailEnd type="none" w="med" len="med"/>
            </a:ln>
          </p:spPr>
        </p:cxnSp>
        <p:cxnSp>
          <p:nvCxnSpPr>
            <p:cNvPr id="73" name="Google Shape;126;p17">
              <a:extLst>
                <a:ext uri="{FF2B5EF4-FFF2-40B4-BE49-F238E27FC236}">
                  <a16:creationId xmlns:a16="http://schemas.microsoft.com/office/drawing/2014/main" id="{4BCAE68F-F045-7A93-734D-F7F546EE58D5}"/>
                </a:ext>
                <a:ext uri="{C183D7F6-B498-43B3-948B-1728B52AA6E4}">
                  <adec:decorative xmlns:adec="http://schemas.microsoft.com/office/drawing/2017/decorative" val="1"/>
                </a:ext>
              </a:extLst>
            </p:cNvPr>
            <p:cNvCxnSpPr/>
            <p:nvPr/>
          </p:nvCxnSpPr>
          <p:spPr>
            <a:xfrm rot="10800000" flipH="1">
              <a:off x="6766422" y="3429135"/>
              <a:ext cx="1674177" cy="9471"/>
            </a:xfrm>
            <a:prstGeom prst="straightConnector1">
              <a:avLst/>
            </a:prstGeom>
            <a:noFill/>
            <a:ln w="19050" cap="flat" cmpd="sng">
              <a:solidFill>
                <a:srgbClr val="007A8A"/>
              </a:solidFill>
              <a:prstDash val="solid"/>
              <a:round/>
              <a:headEnd type="none" w="med" len="med"/>
              <a:tailEnd type="none" w="med" len="med"/>
            </a:ln>
          </p:spPr>
        </p:cxnSp>
        <p:cxnSp>
          <p:nvCxnSpPr>
            <p:cNvPr id="74" name="Google Shape;127;p17">
              <a:extLst>
                <a:ext uri="{FF2B5EF4-FFF2-40B4-BE49-F238E27FC236}">
                  <a16:creationId xmlns:a16="http://schemas.microsoft.com/office/drawing/2014/main" id="{3E136EEA-11C7-47F3-0E14-5B4B53BBB2EE}"/>
                </a:ext>
                <a:ext uri="{C183D7F6-B498-43B3-948B-1728B52AA6E4}">
                  <adec:decorative xmlns:adec="http://schemas.microsoft.com/office/drawing/2017/decorative" val="1"/>
                </a:ext>
              </a:extLst>
            </p:cNvPr>
            <p:cNvCxnSpPr>
              <a:stCxn id="90" idx="4"/>
            </p:cNvCxnSpPr>
            <p:nvPr/>
          </p:nvCxnSpPr>
          <p:spPr>
            <a:xfrm>
              <a:off x="5846405" y="4176478"/>
              <a:ext cx="0" cy="1049092"/>
            </a:xfrm>
            <a:prstGeom prst="straightConnector1">
              <a:avLst/>
            </a:prstGeom>
            <a:noFill/>
            <a:ln w="19050" cap="flat" cmpd="sng">
              <a:solidFill>
                <a:srgbClr val="007A8A"/>
              </a:solidFill>
              <a:prstDash val="solid"/>
              <a:round/>
              <a:headEnd type="none" w="med" len="med"/>
              <a:tailEnd type="none" w="med" len="med"/>
            </a:ln>
          </p:spPr>
        </p:cxnSp>
        <p:cxnSp>
          <p:nvCxnSpPr>
            <p:cNvPr id="75" name="Google Shape;128;p17">
              <a:extLst>
                <a:ext uri="{FF2B5EF4-FFF2-40B4-BE49-F238E27FC236}">
                  <a16:creationId xmlns:a16="http://schemas.microsoft.com/office/drawing/2014/main" id="{AE3B5CCF-7A0B-20EA-3C40-D19C6C2EC39B}"/>
                </a:ext>
                <a:ext uri="{C183D7F6-B498-43B3-948B-1728B52AA6E4}">
                  <adec:decorative xmlns:adec="http://schemas.microsoft.com/office/drawing/2017/decorative" val="1"/>
                </a:ext>
              </a:extLst>
            </p:cNvPr>
            <p:cNvCxnSpPr>
              <a:stCxn id="90" idx="0"/>
              <a:endCxn id="92" idx="4"/>
            </p:cNvCxnSpPr>
            <p:nvPr/>
          </p:nvCxnSpPr>
          <p:spPr>
            <a:xfrm rot="10800000">
              <a:off x="5827099" y="1655014"/>
              <a:ext cx="19306" cy="1026508"/>
            </a:xfrm>
            <a:prstGeom prst="straightConnector1">
              <a:avLst/>
            </a:prstGeom>
            <a:noFill/>
            <a:ln w="19050" cap="flat" cmpd="sng">
              <a:solidFill>
                <a:srgbClr val="007A8A"/>
              </a:solidFill>
              <a:prstDash val="solid"/>
              <a:round/>
              <a:headEnd type="none" w="med" len="med"/>
              <a:tailEnd type="none" w="med" len="med"/>
            </a:ln>
          </p:spPr>
        </p:cxnSp>
        <p:cxnSp>
          <p:nvCxnSpPr>
            <p:cNvPr id="76" name="Google Shape;130;p17">
              <a:extLst>
                <a:ext uri="{FF2B5EF4-FFF2-40B4-BE49-F238E27FC236}">
                  <a16:creationId xmlns:a16="http://schemas.microsoft.com/office/drawing/2014/main" id="{6A0FC1A5-EEC2-943F-1780-3B85FE93B3F6}"/>
                </a:ext>
                <a:ext uri="{C183D7F6-B498-43B3-948B-1728B52AA6E4}">
                  <adec:decorative xmlns:adec="http://schemas.microsoft.com/office/drawing/2017/decorative" val="1"/>
                </a:ext>
              </a:extLst>
            </p:cNvPr>
            <p:cNvCxnSpPr>
              <a:endCxn id="97" idx="7"/>
            </p:cNvCxnSpPr>
            <p:nvPr/>
          </p:nvCxnSpPr>
          <p:spPr>
            <a:xfrm flipH="1">
              <a:off x="3814028" y="3957469"/>
              <a:ext cx="1363820" cy="595579"/>
            </a:xfrm>
            <a:prstGeom prst="straightConnector1">
              <a:avLst/>
            </a:prstGeom>
            <a:noFill/>
            <a:ln w="19050" cap="flat" cmpd="sng">
              <a:solidFill>
                <a:srgbClr val="007A8A"/>
              </a:solidFill>
              <a:prstDash val="solid"/>
              <a:round/>
              <a:headEnd type="none" w="med" len="med"/>
              <a:tailEnd type="none" w="med" len="med"/>
            </a:ln>
          </p:spPr>
        </p:cxnSp>
        <p:cxnSp>
          <p:nvCxnSpPr>
            <p:cNvPr id="77" name="Google Shape;132;p17">
              <a:extLst>
                <a:ext uri="{FF2B5EF4-FFF2-40B4-BE49-F238E27FC236}">
                  <a16:creationId xmlns:a16="http://schemas.microsoft.com/office/drawing/2014/main" id="{F5BE1B6F-1A4A-F2A5-7031-D93B2BF3E1A5}"/>
                </a:ext>
                <a:ext uri="{C183D7F6-B498-43B3-948B-1728B52AA6E4}">
                  <adec:decorative xmlns:adec="http://schemas.microsoft.com/office/drawing/2017/decorative" val="1"/>
                </a:ext>
              </a:extLst>
            </p:cNvPr>
            <p:cNvCxnSpPr>
              <a:stCxn id="90" idx="1"/>
              <a:endCxn id="91" idx="5"/>
            </p:cNvCxnSpPr>
            <p:nvPr/>
          </p:nvCxnSpPr>
          <p:spPr>
            <a:xfrm rot="10800000">
              <a:off x="3810218" y="2263712"/>
              <a:ext cx="1385676" cy="636741"/>
            </a:xfrm>
            <a:prstGeom prst="straightConnector1">
              <a:avLst/>
            </a:prstGeom>
            <a:noFill/>
            <a:ln w="19050" cap="flat" cmpd="sng">
              <a:solidFill>
                <a:srgbClr val="007A8A"/>
              </a:solidFill>
              <a:prstDash val="solid"/>
              <a:round/>
              <a:headEnd type="none" w="med" len="med"/>
              <a:tailEnd type="none" w="med" len="med"/>
            </a:ln>
          </p:spPr>
        </p:cxnSp>
        <p:cxnSp>
          <p:nvCxnSpPr>
            <p:cNvPr id="78" name="Google Shape;134;p17">
              <a:extLst>
                <a:ext uri="{FF2B5EF4-FFF2-40B4-BE49-F238E27FC236}">
                  <a16:creationId xmlns:a16="http://schemas.microsoft.com/office/drawing/2014/main" id="{AEC79312-9382-8C79-29FD-07E7A8E6B723}"/>
                </a:ext>
                <a:ext uri="{C183D7F6-B498-43B3-948B-1728B52AA6E4}">
                  <adec:decorative xmlns:adec="http://schemas.microsoft.com/office/drawing/2017/decorative" val="1"/>
                </a:ext>
              </a:extLst>
            </p:cNvPr>
            <p:cNvCxnSpPr>
              <a:endCxn id="95" idx="1"/>
            </p:cNvCxnSpPr>
            <p:nvPr/>
          </p:nvCxnSpPr>
          <p:spPr>
            <a:xfrm>
              <a:off x="6515270" y="3946151"/>
              <a:ext cx="1385676" cy="772977"/>
            </a:xfrm>
            <a:prstGeom prst="straightConnector1">
              <a:avLst/>
            </a:prstGeom>
            <a:noFill/>
            <a:ln w="19050" cap="flat" cmpd="sng">
              <a:solidFill>
                <a:srgbClr val="007A8A"/>
              </a:solidFill>
              <a:prstDash val="solid"/>
              <a:round/>
              <a:headEnd type="none" w="med" len="med"/>
              <a:tailEnd type="none" w="med" len="med"/>
            </a:ln>
          </p:spPr>
        </p:cxnSp>
        <p:cxnSp>
          <p:nvCxnSpPr>
            <p:cNvPr id="79" name="Google Shape;136;p17">
              <a:extLst>
                <a:ext uri="{FF2B5EF4-FFF2-40B4-BE49-F238E27FC236}">
                  <a16:creationId xmlns:a16="http://schemas.microsoft.com/office/drawing/2014/main" id="{2B78479F-B419-0271-5B54-04DBB6A837DA}"/>
                </a:ext>
                <a:ext uri="{C183D7F6-B498-43B3-948B-1728B52AA6E4}">
                  <adec:decorative xmlns:adec="http://schemas.microsoft.com/office/drawing/2017/decorative" val="1"/>
                </a:ext>
              </a:extLst>
            </p:cNvPr>
            <p:cNvCxnSpPr>
              <a:endCxn id="93" idx="3"/>
            </p:cNvCxnSpPr>
            <p:nvPr/>
          </p:nvCxnSpPr>
          <p:spPr>
            <a:xfrm rot="10800000" flipH="1">
              <a:off x="6558253" y="2263576"/>
              <a:ext cx="1342693" cy="704495"/>
            </a:xfrm>
            <a:prstGeom prst="straightConnector1">
              <a:avLst/>
            </a:prstGeom>
            <a:noFill/>
            <a:ln w="19050" cap="flat" cmpd="sng">
              <a:solidFill>
                <a:srgbClr val="007A8A"/>
              </a:solidFill>
              <a:prstDash val="solid"/>
              <a:round/>
              <a:headEnd type="none" w="med" len="med"/>
              <a:tailEnd type="none" w="med" len="med"/>
            </a:ln>
          </p:spPr>
        </p:cxnSp>
      </p:grpSp>
      <p:sp>
        <p:nvSpPr>
          <p:cNvPr id="90" name="Google Shape;124;p17" descr="Subject ">
            <a:extLst>
              <a:ext uri="{FF2B5EF4-FFF2-40B4-BE49-F238E27FC236}">
                <a16:creationId xmlns:a16="http://schemas.microsoft.com/office/drawing/2014/main" id="{1D0D35DA-052F-69B0-98D7-ADDEF922F8C6}"/>
              </a:ext>
            </a:extLst>
          </p:cNvPr>
          <p:cNvSpPr/>
          <p:nvPr/>
        </p:nvSpPr>
        <p:spPr>
          <a:xfrm>
            <a:off x="4926445" y="2681521"/>
            <a:ext cx="1839919" cy="1494957"/>
          </a:xfrm>
          <a:prstGeom prst="ellipse">
            <a:avLst/>
          </a:prstGeom>
          <a:solidFill>
            <a:schemeClr val="bg1"/>
          </a:solidFill>
          <a:ln w="38100" cap="flat" cmpd="sng">
            <a:solidFill>
              <a:schemeClr val="tx1"/>
            </a:solidFill>
            <a:prstDash val="solid"/>
            <a:miter lim="800000"/>
            <a:headEnd type="none" w="sm" len="sm"/>
            <a:tailEnd type="none" w="sm" len="sm"/>
          </a:ln>
        </p:spPr>
        <p:txBody>
          <a:bodyPr spcFirstLastPara="1" wrap="square" lIns="79125" tIns="39550" rIns="79125" bIns="39550" anchor="ctr" anchorCtr="0">
            <a:noAutofit/>
          </a:bodyPr>
          <a:lstStyle/>
          <a:p>
            <a:pPr algn="ctr">
              <a:buClr>
                <a:srgbClr val="000000"/>
              </a:buClr>
            </a:pPr>
            <a:r>
              <a:rPr lang="en" sz="2000" b="1" dirty="0">
                <a:latin typeface="+mj-lt"/>
                <a:cs typeface="Arial" panose="020B0604020202020204" pitchFamily="34" charset="0"/>
                <a:sym typeface="Montserrat"/>
              </a:rPr>
              <a:t>text</a:t>
            </a:r>
            <a:endParaRPr sz="2000" b="1" dirty="0">
              <a:latin typeface="+mj-lt"/>
              <a:cs typeface="Arial" panose="020B0604020202020204" pitchFamily="34" charset="0"/>
              <a:sym typeface="Montserrat"/>
            </a:endParaRPr>
          </a:p>
        </p:txBody>
      </p:sp>
      <p:sp>
        <p:nvSpPr>
          <p:cNvPr id="91" name="Google Shape;133;p17">
            <a:extLst>
              <a:ext uri="{FF2B5EF4-FFF2-40B4-BE49-F238E27FC236}">
                <a16:creationId xmlns:a16="http://schemas.microsoft.com/office/drawing/2014/main" id="{5AEDC240-897D-47DB-EAA9-06BD1C783CE8}"/>
              </a:ext>
              <a:ext uri="{C183D7F6-B498-43B3-948B-1728B52AA6E4}">
                <adec:decorative xmlns:adec="http://schemas.microsoft.com/office/drawing/2017/decorative" val="1"/>
              </a:ext>
            </a:extLst>
          </p:cNvPr>
          <p:cNvSpPr/>
          <p:nvPr/>
        </p:nvSpPr>
        <p:spPr>
          <a:xfrm>
            <a:off x="2289218" y="1650437"/>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92" name="Google Shape;129;p17">
            <a:extLst>
              <a:ext uri="{FF2B5EF4-FFF2-40B4-BE49-F238E27FC236}">
                <a16:creationId xmlns:a16="http://schemas.microsoft.com/office/drawing/2014/main" id="{0E75B18F-2086-CFD9-AF6F-E73589960150}"/>
              </a:ext>
              <a:ext uri="{C183D7F6-B498-43B3-948B-1728B52AA6E4}">
                <adec:decorative xmlns:adec="http://schemas.microsoft.com/office/drawing/2017/decorative" val="1"/>
              </a:ext>
            </a:extLst>
          </p:cNvPr>
          <p:cNvSpPr/>
          <p:nvPr/>
        </p:nvSpPr>
        <p:spPr>
          <a:xfrm>
            <a:off x="4936015" y="936826"/>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93" name="Google Shape;137;p17">
            <a:extLst>
              <a:ext uri="{FF2B5EF4-FFF2-40B4-BE49-F238E27FC236}">
                <a16:creationId xmlns:a16="http://schemas.microsoft.com/office/drawing/2014/main" id="{8FA62D5C-65F5-43B1-BE0C-9C1AD2CB683B}"/>
              </a:ext>
              <a:ext uri="{C183D7F6-B498-43B3-948B-1728B52AA6E4}">
                <adec:decorative xmlns:adec="http://schemas.microsoft.com/office/drawing/2017/decorative" val="1"/>
              </a:ext>
            </a:extLst>
          </p:cNvPr>
          <p:cNvSpPr/>
          <p:nvPr/>
        </p:nvSpPr>
        <p:spPr>
          <a:xfrm>
            <a:off x="7639978" y="1650437"/>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94" name="Google Shape;140;p17">
            <a:extLst>
              <a:ext uri="{FF2B5EF4-FFF2-40B4-BE49-F238E27FC236}">
                <a16:creationId xmlns:a16="http://schemas.microsoft.com/office/drawing/2014/main" id="{CB4D9826-8BC6-5231-BF46-0BF1D866097A}"/>
              </a:ext>
              <a:ext uri="{C183D7F6-B498-43B3-948B-1728B52AA6E4}">
                <adec:decorative xmlns:adec="http://schemas.microsoft.com/office/drawing/2017/decorative" val="1"/>
              </a:ext>
            </a:extLst>
          </p:cNvPr>
          <p:cNvSpPr/>
          <p:nvPr/>
        </p:nvSpPr>
        <p:spPr>
          <a:xfrm>
            <a:off x="8440460" y="3062592"/>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95" name="Google Shape;135;p17">
            <a:extLst>
              <a:ext uri="{FF2B5EF4-FFF2-40B4-BE49-F238E27FC236}">
                <a16:creationId xmlns:a16="http://schemas.microsoft.com/office/drawing/2014/main" id="{FC5C17F3-42D5-3835-5FE4-5EAA7C1A7F04}"/>
              </a:ext>
              <a:ext uri="{C183D7F6-B498-43B3-948B-1728B52AA6E4}">
                <adec:decorative xmlns:adec="http://schemas.microsoft.com/office/drawing/2017/decorative" val="1"/>
              </a:ext>
            </a:extLst>
          </p:cNvPr>
          <p:cNvSpPr/>
          <p:nvPr/>
        </p:nvSpPr>
        <p:spPr>
          <a:xfrm>
            <a:off x="7639978" y="4613931"/>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96" name="Google Shape;139;p17">
            <a:extLst>
              <a:ext uri="{FF2B5EF4-FFF2-40B4-BE49-F238E27FC236}">
                <a16:creationId xmlns:a16="http://schemas.microsoft.com/office/drawing/2014/main" id="{1C72610A-1202-F8C5-0F82-7A4441A6E447}"/>
              </a:ext>
              <a:ext uri="{C183D7F6-B498-43B3-948B-1728B52AA6E4}">
                <adec:decorative xmlns:adec="http://schemas.microsoft.com/office/drawing/2017/decorative" val="1"/>
              </a:ext>
            </a:extLst>
          </p:cNvPr>
          <p:cNvSpPr/>
          <p:nvPr/>
        </p:nvSpPr>
        <p:spPr>
          <a:xfrm>
            <a:off x="4955523" y="5225596"/>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97" name="Google Shape;131;p17">
            <a:extLst>
              <a:ext uri="{FF2B5EF4-FFF2-40B4-BE49-F238E27FC236}">
                <a16:creationId xmlns:a16="http://schemas.microsoft.com/office/drawing/2014/main" id="{99E3DD50-0684-E4C5-999D-4611A4062318}"/>
              </a:ext>
              <a:ext uri="{C183D7F6-B498-43B3-948B-1728B52AA6E4}">
                <adec:decorative xmlns:adec="http://schemas.microsoft.com/office/drawing/2017/decorative" val="1"/>
              </a:ext>
            </a:extLst>
          </p:cNvPr>
          <p:cNvSpPr/>
          <p:nvPr/>
        </p:nvSpPr>
        <p:spPr>
          <a:xfrm>
            <a:off x="2292996" y="4447850"/>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98" name="Google Shape;138;p17">
            <a:extLst>
              <a:ext uri="{FF2B5EF4-FFF2-40B4-BE49-F238E27FC236}">
                <a16:creationId xmlns:a16="http://schemas.microsoft.com/office/drawing/2014/main" id="{F04D9A66-4933-D80E-869A-57E2806BA6BA}"/>
              </a:ext>
              <a:ext uri="{C183D7F6-B498-43B3-948B-1728B52AA6E4}">
                <adec:decorative xmlns:adec="http://schemas.microsoft.com/office/drawing/2017/decorative" val="1"/>
              </a:ext>
            </a:extLst>
          </p:cNvPr>
          <p:cNvSpPr/>
          <p:nvPr/>
        </p:nvSpPr>
        <p:spPr>
          <a:xfrm>
            <a:off x="1470111" y="3079395"/>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99" name="Slide Number Placeholder 2">
            <a:extLst>
              <a:ext uri="{FF2B5EF4-FFF2-40B4-BE49-F238E27FC236}">
                <a16:creationId xmlns:a16="http://schemas.microsoft.com/office/drawing/2014/main" id="{DAF7E8CF-2329-FA58-E039-86C1F18BC467}"/>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15</a:t>
            </a:fld>
            <a:endParaRPr lang="en-AU"/>
          </a:p>
        </p:txBody>
      </p:sp>
    </p:spTree>
    <p:extLst>
      <p:ext uri="{BB962C8B-B14F-4D97-AF65-F5344CB8AC3E}">
        <p14:creationId xmlns:p14="http://schemas.microsoft.com/office/powerpoint/2010/main" val="2235550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69C5F0-236C-C3AE-89C8-C296560EB4E1}"/>
              </a:ext>
            </a:extLst>
          </p:cNvPr>
          <p:cNvSpPr>
            <a:spLocks noGrp="1"/>
          </p:cNvSpPr>
          <p:nvPr>
            <p:ph type="title"/>
          </p:nvPr>
        </p:nvSpPr>
        <p:spPr/>
        <p:txBody>
          <a:bodyPr/>
          <a:lstStyle/>
          <a:p>
            <a:r>
              <a:rPr lang="en-AU" dirty="0"/>
              <a:t>Definition (2)</a:t>
            </a:r>
          </a:p>
        </p:txBody>
      </p:sp>
      <p:sp>
        <p:nvSpPr>
          <p:cNvPr id="4" name="Text Placeholder 3">
            <a:extLst>
              <a:ext uri="{FF2B5EF4-FFF2-40B4-BE49-F238E27FC236}">
                <a16:creationId xmlns:a16="http://schemas.microsoft.com/office/drawing/2014/main" id="{18755929-177B-9FE8-D70F-2A4CDE0AC4EC}"/>
              </a:ext>
            </a:extLst>
          </p:cNvPr>
          <p:cNvSpPr>
            <a:spLocks noGrp="1"/>
          </p:cNvSpPr>
          <p:nvPr>
            <p:ph type="body" sz="quarter" idx="18"/>
          </p:nvPr>
        </p:nvSpPr>
        <p:spPr/>
        <p:txBody>
          <a:bodyPr/>
          <a:lstStyle/>
          <a:p>
            <a:r>
              <a:rPr lang="en-AU" dirty="0"/>
              <a:t>What does ‘text’ mean?</a:t>
            </a:r>
          </a:p>
        </p:txBody>
      </p:sp>
      <p:sp>
        <p:nvSpPr>
          <p:cNvPr id="9" name="Text Placeholder 4">
            <a:extLst>
              <a:ext uri="{FF2B5EF4-FFF2-40B4-BE49-F238E27FC236}">
                <a16:creationId xmlns:a16="http://schemas.microsoft.com/office/drawing/2014/main" id="{52EB31B4-316A-044A-D642-9457A5AF1806}"/>
              </a:ext>
            </a:extLst>
          </p:cNvPr>
          <p:cNvSpPr txBox="1">
            <a:spLocks/>
          </p:cNvSpPr>
          <p:nvPr/>
        </p:nvSpPr>
        <p:spPr>
          <a:xfrm>
            <a:off x="360000" y="1567087"/>
            <a:ext cx="11484000" cy="2287738"/>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AU" dirty="0">
                <a:latin typeface="Arial"/>
                <a:cs typeface="Arial"/>
              </a:rPr>
              <a:t>Based on the brainstorm and your own knowledge, write a definition of the word ‘text’.</a:t>
            </a:r>
          </a:p>
          <a:p>
            <a:pPr marL="457200" indent="-457200">
              <a:buFont typeface="+mj-lt"/>
              <a:buAutoNum type="arabicPeriod"/>
            </a:pPr>
            <a:r>
              <a:rPr lang="en-AU" dirty="0">
                <a:latin typeface="Arial"/>
                <a:cs typeface="Arial"/>
              </a:rPr>
              <a:t>Compare your definition with your peers. Take note of any commonly occurring features of your definitions. </a:t>
            </a:r>
          </a:p>
          <a:p>
            <a:pPr marL="457200" indent="-457200">
              <a:buFont typeface="+mj-lt"/>
              <a:buAutoNum type="arabicPeriod"/>
            </a:pPr>
            <a:r>
              <a:rPr lang="en-AU" dirty="0">
                <a:latin typeface="Arial"/>
                <a:cs typeface="Arial"/>
              </a:rPr>
              <a:t>Re-write your definition if you choose and share with the class. </a:t>
            </a:r>
          </a:p>
          <a:p>
            <a:pPr marL="457200" indent="-457200">
              <a:buFont typeface="Arial" panose="020B0604020202020204" pitchFamily="34" charset="0"/>
              <a:buAutoNum type="arabicPeriod"/>
            </a:pPr>
            <a:r>
              <a:rPr lang="en-AU" dirty="0">
                <a:latin typeface="Arial"/>
                <a:cs typeface="Arial"/>
              </a:rPr>
              <a:t>How has our understanding of 'text' evolved over time? What might it look like in 2035?</a:t>
            </a:r>
            <a:endParaRPr lang="en-AU" dirty="0"/>
          </a:p>
          <a:p>
            <a:pPr marL="457200" indent="-457200">
              <a:buFont typeface="Arial" panose="020B0604020202020204"/>
              <a:buAutoNum type="arabicPeriod"/>
            </a:pPr>
            <a:endParaRPr lang="en-AU" dirty="0"/>
          </a:p>
          <a:p>
            <a:endParaRPr lang="en-AU" dirty="0"/>
          </a:p>
        </p:txBody>
      </p:sp>
      <p:sp>
        <p:nvSpPr>
          <p:cNvPr id="2" name="Slide Number Placeholder 1">
            <a:extLst>
              <a:ext uri="{FF2B5EF4-FFF2-40B4-BE49-F238E27FC236}">
                <a16:creationId xmlns:a16="http://schemas.microsoft.com/office/drawing/2014/main" id="{785B77AE-42CE-0210-7139-F3365C03B97F}"/>
              </a:ext>
            </a:extLst>
          </p:cNvPr>
          <p:cNvSpPr>
            <a:spLocks noGrp="1"/>
          </p:cNvSpPr>
          <p:nvPr>
            <p:ph type="sldNum" sz="quarter" idx="12"/>
          </p:nvPr>
        </p:nvSpPr>
        <p:spPr/>
        <p:txBody>
          <a:bodyPr/>
          <a:lstStyle/>
          <a:p>
            <a:fld id="{10A01DC5-1685-4615-8240-15192985C6A2}" type="slidenum">
              <a:rPr lang="en-AU" smtClean="0"/>
              <a:t>16</a:t>
            </a:fld>
            <a:endParaRPr lang="en-AU"/>
          </a:p>
        </p:txBody>
      </p:sp>
      <p:sp>
        <p:nvSpPr>
          <p:cNvPr id="10" name="Text Placeholder 4">
            <a:extLst>
              <a:ext uri="{FF2B5EF4-FFF2-40B4-BE49-F238E27FC236}">
                <a16:creationId xmlns:a16="http://schemas.microsoft.com/office/drawing/2014/main" id="{3A7ABB3A-6869-4A32-0745-F513E5328185}"/>
              </a:ext>
            </a:extLst>
          </p:cNvPr>
          <p:cNvSpPr txBox="1">
            <a:spLocks/>
          </p:cNvSpPr>
          <p:nvPr/>
        </p:nvSpPr>
        <p:spPr>
          <a:xfrm>
            <a:off x="354000" y="4733879"/>
            <a:ext cx="11484000" cy="1666712"/>
          </a:xfrm>
          <a:prstGeom prst="rect">
            <a:avLst/>
          </a:prstGeom>
          <a:solidFill>
            <a:schemeClr val="accent4"/>
          </a:solidFill>
        </p:spPr>
        <p:txBody>
          <a:bodyPr vert="horz" lIns="108000" tIns="0" rIns="108000" bIns="0" rtlCol="0" anchor="ctr" anchorCtr="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9388">
              <a:spcAft>
                <a:spcPts val="600"/>
              </a:spcAft>
            </a:pPr>
            <a:r>
              <a:rPr lang="en-AU" b="1" dirty="0"/>
              <a:t>NESA Glossary definition: </a:t>
            </a:r>
          </a:p>
          <a:p>
            <a:pPr marL="179388">
              <a:spcAft>
                <a:spcPts val="600"/>
              </a:spcAft>
            </a:pPr>
            <a:r>
              <a:rPr lang="en-AU" dirty="0"/>
              <a:t>Any written, spoken/signed, nonverbal, visual, auditory or multimodal communication. Texts may be extended unified works, a series of related pieces or a single, simple piece of communication.</a:t>
            </a:r>
          </a:p>
        </p:txBody>
      </p:sp>
    </p:spTree>
    <p:extLst>
      <p:ext uri="{BB962C8B-B14F-4D97-AF65-F5344CB8AC3E}">
        <p14:creationId xmlns:p14="http://schemas.microsoft.com/office/powerpoint/2010/main" val="476991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a:xfrm>
            <a:off x="11124000" y="6533318"/>
            <a:ext cx="720000" cy="180000"/>
          </a:xfrm>
        </p:spPr>
        <p:txBody>
          <a:bodyPr/>
          <a:lstStyle/>
          <a:p>
            <a:fld id="{10A01DC5-1685-4615-8240-15192985C6A2}" type="slidenum">
              <a:rPr lang="en-AU" smtClean="0"/>
              <a:t>17</a:t>
            </a:fld>
            <a:endParaRPr lang="en-AU"/>
          </a:p>
        </p:txBody>
      </p:sp>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p:txBody>
          <a:bodyPr/>
          <a:lstStyle/>
          <a:p>
            <a:r>
              <a:rPr lang="en-AU">
                <a:latin typeface="+mj-lt"/>
              </a:rPr>
              <a:t>Making connections</a:t>
            </a:r>
          </a:p>
        </p:txBody>
      </p:sp>
      <p:sp>
        <p:nvSpPr>
          <p:cNvPr id="4" name="Text Placeholder 3">
            <a:extLst>
              <a:ext uri="{FF2B5EF4-FFF2-40B4-BE49-F238E27FC236}">
                <a16:creationId xmlns:a16="http://schemas.microsoft.com/office/drawing/2014/main" id="{1BA6DD44-5CDD-5C1C-D92A-8B3EF64CCF92}"/>
              </a:ext>
            </a:extLst>
          </p:cNvPr>
          <p:cNvSpPr>
            <a:spLocks noGrp="1"/>
          </p:cNvSpPr>
          <p:nvPr>
            <p:ph type="body" sz="quarter" idx="18"/>
          </p:nvPr>
        </p:nvSpPr>
        <p:spPr/>
        <p:txBody>
          <a:bodyPr/>
          <a:lstStyle/>
          <a:p>
            <a:r>
              <a:rPr lang="en-AU">
                <a:latin typeface="+mj-lt"/>
              </a:rPr>
              <a:t>What do we mean when we talk about ‘hybrid texts’?</a:t>
            </a:r>
          </a:p>
        </p:txBody>
      </p:sp>
      <p:grpSp>
        <p:nvGrpSpPr>
          <p:cNvPr id="3" name="Group 2" descr="Hybrid">
            <a:extLst>
              <a:ext uri="{FF2B5EF4-FFF2-40B4-BE49-F238E27FC236}">
                <a16:creationId xmlns:a16="http://schemas.microsoft.com/office/drawing/2014/main" id="{041FF43B-2C02-256A-B1EA-B8DB4AE13D6B}"/>
              </a:ext>
            </a:extLst>
          </p:cNvPr>
          <p:cNvGrpSpPr/>
          <p:nvPr/>
        </p:nvGrpSpPr>
        <p:grpSpPr>
          <a:xfrm>
            <a:off x="2597921" y="1588167"/>
            <a:ext cx="3537761" cy="3398153"/>
            <a:chOff x="1653639" y="1123760"/>
            <a:chExt cx="5471315" cy="5247059"/>
          </a:xfrm>
        </p:grpSpPr>
        <p:sp>
          <p:nvSpPr>
            <p:cNvPr id="8" name="Google Shape;79;p15" descr="Venn object 1">
              <a:extLst>
                <a:ext uri="{FF2B5EF4-FFF2-40B4-BE49-F238E27FC236}">
                  <a16:creationId xmlns:a16="http://schemas.microsoft.com/office/drawing/2014/main" id="{17752A85-6EDF-8994-CA13-BD380923146F}"/>
                </a:ext>
              </a:extLst>
            </p:cNvPr>
            <p:cNvSpPr/>
            <p:nvPr/>
          </p:nvSpPr>
          <p:spPr>
            <a:xfrm>
              <a:off x="1653639" y="1284852"/>
              <a:ext cx="5471315" cy="5085967"/>
            </a:xfrm>
            <a:prstGeom prst="ellipse">
              <a:avLst/>
            </a:prstGeom>
            <a:noFill/>
            <a:ln w="57150" cap="flat" cmpd="sng">
              <a:solidFill>
                <a:schemeClr val="accent1"/>
              </a:solidFill>
              <a:prstDash val="solid"/>
              <a:miter lim="800000"/>
              <a:headEnd type="none" w="sm" len="sm"/>
              <a:tailEnd type="none" w="sm" len="sm"/>
            </a:ln>
            <a:effectLst/>
          </p:spPr>
          <p:txBody>
            <a:bodyPr spcFirstLastPara="1" wrap="square" lIns="105500" tIns="52733" rIns="105500" bIns="52733" anchor="ctr" anchorCtr="0">
              <a:noAutofit/>
            </a:bodyPr>
            <a:lstStyle/>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p:txBody>
        </p:sp>
        <p:sp>
          <p:nvSpPr>
            <p:cNvPr id="9" name="Rectangle: Rounded Corners 9">
              <a:extLst>
                <a:ext uri="{FF2B5EF4-FFF2-40B4-BE49-F238E27FC236}">
                  <a16:creationId xmlns:a16="http://schemas.microsoft.com/office/drawing/2014/main" id="{7EE2791C-9B60-1C8C-A036-4C07D86CC7FF}"/>
                </a:ext>
              </a:extLst>
            </p:cNvPr>
            <p:cNvSpPr/>
            <p:nvPr/>
          </p:nvSpPr>
          <p:spPr>
            <a:xfrm>
              <a:off x="3468608" y="1123760"/>
              <a:ext cx="1841375" cy="544512"/>
            </a:xfrm>
            <a:prstGeom prst="roundRect">
              <a:avLst/>
            </a:prstGeom>
            <a:solidFill>
              <a:srgbClr val="E5F7FC"/>
            </a:solidFill>
            <a:ln w="19050" cap="flat" cmpd="sng">
              <a:solidFill>
                <a:schemeClr val="accent1"/>
              </a:solid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r>
                <a:rPr lang="en-AU" sz="1800" b="1" dirty="0">
                  <a:solidFill>
                    <a:srgbClr val="000000"/>
                  </a:solidFill>
                  <a:latin typeface="Arial" panose="020B0604020202020204" pitchFamily="34" charset="0"/>
                  <a:cs typeface="Arial" panose="020B0604020202020204" pitchFamily="34" charset="0"/>
                </a:rPr>
                <a:t>Hybrid</a:t>
              </a:r>
            </a:p>
          </p:txBody>
        </p:sp>
      </p:grpSp>
      <p:grpSp>
        <p:nvGrpSpPr>
          <p:cNvPr id="17" name="Group 16" descr="Text">
            <a:extLst>
              <a:ext uri="{FF2B5EF4-FFF2-40B4-BE49-F238E27FC236}">
                <a16:creationId xmlns:a16="http://schemas.microsoft.com/office/drawing/2014/main" id="{9AF4148C-646E-199F-B8E9-20FC29DD9DBA}"/>
              </a:ext>
            </a:extLst>
          </p:cNvPr>
          <p:cNvGrpSpPr/>
          <p:nvPr/>
        </p:nvGrpSpPr>
        <p:grpSpPr>
          <a:xfrm>
            <a:off x="5956515" y="1588167"/>
            <a:ext cx="3537761" cy="3398153"/>
            <a:chOff x="5012233" y="1123760"/>
            <a:chExt cx="5471315" cy="5247059"/>
          </a:xfrm>
        </p:grpSpPr>
        <p:sp>
          <p:nvSpPr>
            <p:cNvPr id="18" name="Google Shape;79;p15" descr="Venn object 2">
              <a:extLst>
                <a:ext uri="{FF2B5EF4-FFF2-40B4-BE49-F238E27FC236}">
                  <a16:creationId xmlns:a16="http://schemas.microsoft.com/office/drawing/2014/main" id="{AE067B4C-1F0C-83A3-CEDB-7A11DB1E8ADA}"/>
                </a:ext>
              </a:extLst>
            </p:cNvPr>
            <p:cNvSpPr/>
            <p:nvPr/>
          </p:nvSpPr>
          <p:spPr>
            <a:xfrm>
              <a:off x="5012233" y="1284852"/>
              <a:ext cx="5471315" cy="5085967"/>
            </a:xfrm>
            <a:prstGeom prst="ellipse">
              <a:avLst/>
            </a:prstGeom>
            <a:noFill/>
            <a:ln w="57150" cap="flat" cmpd="sng">
              <a:solidFill>
                <a:schemeClr val="accent1"/>
              </a:solidFill>
              <a:prstDash val="solid"/>
              <a:miter lim="800000"/>
              <a:headEnd type="none" w="sm" len="sm"/>
              <a:tailEnd type="none" w="sm" len="sm"/>
            </a:ln>
            <a:effectLst/>
          </p:spPr>
          <p:txBody>
            <a:bodyPr spcFirstLastPara="1" wrap="square" lIns="105500" tIns="52733" rIns="105500" bIns="52733" anchor="ctr" anchorCtr="0">
              <a:noAutofit/>
            </a:bodyPr>
            <a:lstStyle/>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p:txBody>
        </p:sp>
        <p:sp>
          <p:nvSpPr>
            <p:cNvPr id="19" name="Rectangle: Rounded Corners 12">
              <a:extLst>
                <a:ext uri="{FF2B5EF4-FFF2-40B4-BE49-F238E27FC236}">
                  <a16:creationId xmlns:a16="http://schemas.microsoft.com/office/drawing/2014/main" id="{5938454D-05B8-D43D-21CF-80F484A9684E}"/>
                </a:ext>
              </a:extLst>
            </p:cNvPr>
            <p:cNvSpPr/>
            <p:nvPr/>
          </p:nvSpPr>
          <p:spPr>
            <a:xfrm>
              <a:off x="6827203" y="1123760"/>
              <a:ext cx="1841375" cy="544512"/>
            </a:xfrm>
            <a:prstGeom prst="roundRect">
              <a:avLst/>
            </a:prstGeom>
            <a:solidFill>
              <a:srgbClr val="FBDBE7"/>
            </a:solidFill>
            <a:ln w="19050" cap="flat" cmpd="sng">
              <a:solidFill>
                <a:schemeClr val="accent1"/>
              </a:solid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r>
                <a:rPr lang="en-AU" sz="1800" b="1" dirty="0">
                  <a:solidFill>
                    <a:srgbClr val="000000"/>
                  </a:solidFill>
                  <a:latin typeface="Arial" panose="020B0604020202020204" pitchFamily="34" charset="0"/>
                  <a:cs typeface="Arial" panose="020B0604020202020204" pitchFamily="34" charset="0"/>
                </a:rPr>
                <a:t>Text</a:t>
              </a:r>
            </a:p>
          </p:txBody>
        </p:sp>
      </p:grpSp>
      <p:grpSp>
        <p:nvGrpSpPr>
          <p:cNvPr id="20" name="Group 19" descr="Hybrid texts">
            <a:extLst>
              <a:ext uri="{FF2B5EF4-FFF2-40B4-BE49-F238E27FC236}">
                <a16:creationId xmlns:a16="http://schemas.microsoft.com/office/drawing/2014/main" id="{BA4B9326-6023-DD87-6BB9-4261C251023C}"/>
              </a:ext>
            </a:extLst>
          </p:cNvPr>
          <p:cNvGrpSpPr/>
          <p:nvPr/>
        </p:nvGrpSpPr>
        <p:grpSpPr>
          <a:xfrm>
            <a:off x="4277218" y="3225164"/>
            <a:ext cx="3537761" cy="3398153"/>
            <a:chOff x="1653639" y="1123760"/>
            <a:chExt cx="5471315" cy="5247059"/>
          </a:xfrm>
        </p:grpSpPr>
        <p:sp>
          <p:nvSpPr>
            <p:cNvPr id="21" name="Google Shape;79;p15" descr="Venn object 3">
              <a:extLst>
                <a:ext uri="{FF2B5EF4-FFF2-40B4-BE49-F238E27FC236}">
                  <a16:creationId xmlns:a16="http://schemas.microsoft.com/office/drawing/2014/main" id="{FA61B5F8-27A5-7395-A035-39709CCE620A}"/>
                </a:ext>
              </a:extLst>
            </p:cNvPr>
            <p:cNvSpPr/>
            <p:nvPr/>
          </p:nvSpPr>
          <p:spPr>
            <a:xfrm>
              <a:off x="1653639" y="1284852"/>
              <a:ext cx="5471315" cy="5085967"/>
            </a:xfrm>
            <a:prstGeom prst="ellipse">
              <a:avLst/>
            </a:prstGeom>
            <a:noFill/>
            <a:ln w="57150" cap="flat" cmpd="sng">
              <a:solidFill>
                <a:schemeClr val="tx2"/>
              </a:solidFill>
              <a:prstDash val="solid"/>
              <a:miter lim="800000"/>
              <a:headEnd type="none" w="sm" len="sm"/>
              <a:tailEnd type="none" w="sm" len="sm"/>
            </a:ln>
            <a:effectLst/>
          </p:spPr>
          <p:txBody>
            <a:bodyPr spcFirstLastPara="1" wrap="square" lIns="105500" tIns="52733" rIns="105500" bIns="52733" anchor="ctr" anchorCtr="0">
              <a:noAutofit/>
            </a:bodyPr>
            <a:lstStyle/>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p:txBody>
        </p:sp>
        <p:sp>
          <p:nvSpPr>
            <p:cNvPr id="22" name="Rectangle: Rounded Corners 15">
              <a:extLst>
                <a:ext uri="{FF2B5EF4-FFF2-40B4-BE49-F238E27FC236}">
                  <a16:creationId xmlns:a16="http://schemas.microsoft.com/office/drawing/2014/main" id="{EE6C0466-026B-71D8-18BD-27D58E4C3528}"/>
                </a:ext>
              </a:extLst>
            </p:cNvPr>
            <p:cNvSpPr/>
            <p:nvPr/>
          </p:nvSpPr>
          <p:spPr>
            <a:xfrm>
              <a:off x="2889361" y="1123760"/>
              <a:ext cx="3154219" cy="544511"/>
            </a:xfrm>
            <a:prstGeom prst="roundRect">
              <a:avLst/>
            </a:prstGeom>
            <a:solidFill>
              <a:srgbClr val="E5F7FC"/>
            </a:solidFill>
            <a:ln w="19050" cap="flat" cmpd="sng">
              <a:solidFill>
                <a:schemeClr val="tx2"/>
              </a:solid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r>
                <a:rPr lang="en-AU" sz="1800" b="1">
                  <a:solidFill>
                    <a:srgbClr val="000000"/>
                  </a:solidFill>
                  <a:latin typeface="Arial" panose="020B0604020202020204" pitchFamily="34" charset="0"/>
                  <a:cs typeface="Arial" panose="020B0604020202020204" pitchFamily="34" charset="0"/>
                </a:rPr>
                <a:t>Hybrid texts </a:t>
              </a:r>
            </a:p>
          </p:txBody>
        </p:sp>
      </p:grpSp>
    </p:spTree>
    <p:extLst>
      <p:ext uri="{BB962C8B-B14F-4D97-AF65-F5344CB8AC3E}">
        <p14:creationId xmlns:p14="http://schemas.microsoft.com/office/powerpoint/2010/main" val="3454428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CDA37F-33DE-FC4D-9240-F1D5ECC5CB84}"/>
              </a:ext>
            </a:extLst>
          </p:cNvPr>
          <p:cNvSpPr>
            <a:spLocks noGrp="1"/>
          </p:cNvSpPr>
          <p:nvPr>
            <p:ph type="title"/>
          </p:nvPr>
        </p:nvSpPr>
        <p:spPr/>
        <p:txBody>
          <a:bodyPr/>
          <a:lstStyle/>
          <a:p>
            <a:r>
              <a:rPr lang="en-AU" dirty="0"/>
              <a:t>Hybrid texts (1)</a:t>
            </a:r>
            <a:endParaRPr lang="en-US" dirty="0"/>
          </a:p>
        </p:txBody>
      </p:sp>
      <p:sp>
        <p:nvSpPr>
          <p:cNvPr id="4" name="Text Placeholder 3">
            <a:extLst>
              <a:ext uri="{FF2B5EF4-FFF2-40B4-BE49-F238E27FC236}">
                <a16:creationId xmlns:a16="http://schemas.microsoft.com/office/drawing/2014/main" id="{C9E6E9F2-08EA-A9C6-1FF0-B71C8AD465EB}"/>
              </a:ext>
            </a:extLst>
          </p:cNvPr>
          <p:cNvSpPr>
            <a:spLocks noGrp="1"/>
          </p:cNvSpPr>
          <p:nvPr>
            <p:ph type="body" sz="quarter" idx="18"/>
          </p:nvPr>
        </p:nvSpPr>
        <p:spPr/>
        <p:txBody>
          <a:bodyPr/>
          <a:lstStyle/>
          <a:p>
            <a:r>
              <a:rPr lang="en-AU" dirty="0"/>
              <a:t>Components of hybrid writing</a:t>
            </a:r>
          </a:p>
        </p:txBody>
      </p:sp>
      <p:grpSp>
        <p:nvGrpSpPr>
          <p:cNvPr id="5" name="Group 4">
            <a:extLst>
              <a:ext uri="{FF2B5EF4-FFF2-40B4-BE49-F238E27FC236}">
                <a16:creationId xmlns:a16="http://schemas.microsoft.com/office/drawing/2014/main" id="{F7A8A54F-EEF9-F609-3B1B-45B934942F01}"/>
              </a:ext>
              <a:ext uri="{C183D7F6-B498-43B3-948B-1728B52AA6E4}">
                <adec:decorative xmlns:adec="http://schemas.microsoft.com/office/drawing/2017/decorative" val="1"/>
              </a:ext>
            </a:extLst>
          </p:cNvPr>
          <p:cNvGrpSpPr/>
          <p:nvPr/>
        </p:nvGrpSpPr>
        <p:grpSpPr>
          <a:xfrm>
            <a:off x="3888954" y="2255280"/>
            <a:ext cx="4414092" cy="2674096"/>
            <a:chOff x="3888954" y="2255280"/>
            <a:chExt cx="4414092" cy="2674096"/>
          </a:xfrm>
        </p:grpSpPr>
        <p:cxnSp>
          <p:nvCxnSpPr>
            <p:cNvPr id="6" name="Straight Connector 5">
              <a:extLst>
                <a:ext uri="{FF2B5EF4-FFF2-40B4-BE49-F238E27FC236}">
                  <a16:creationId xmlns:a16="http://schemas.microsoft.com/office/drawing/2014/main" id="{0C7A1003-D418-C37E-C295-4CFAFEBCAE97}"/>
                </a:ext>
                <a:ext uri="{C183D7F6-B498-43B3-948B-1728B52AA6E4}">
                  <adec:decorative xmlns:adec="http://schemas.microsoft.com/office/drawing/2017/decorative" val="1"/>
                </a:ext>
              </a:extLst>
            </p:cNvPr>
            <p:cNvCxnSpPr/>
            <p:nvPr/>
          </p:nvCxnSpPr>
          <p:spPr>
            <a:xfrm flipV="1">
              <a:off x="6096000" y="2255281"/>
              <a:ext cx="2207046" cy="1337048"/>
            </a:xfrm>
            <a:prstGeom prst="line">
              <a:avLst/>
            </a:prstGeom>
            <a:ln w="28575">
              <a:solidFill>
                <a:schemeClr val="tx2"/>
              </a:solidFill>
              <a:prstDash val="lg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4EC8B3C-87E2-2267-37DD-B65D37F84EE4}"/>
                </a:ext>
                <a:ext uri="{C183D7F6-B498-43B3-948B-1728B52AA6E4}">
                  <adec:decorative xmlns:adec="http://schemas.microsoft.com/office/drawing/2017/decorative" val="1"/>
                </a:ext>
              </a:extLst>
            </p:cNvPr>
            <p:cNvCxnSpPr>
              <a:cxnSpLocks/>
            </p:cNvCxnSpPr>
            <p:nvPr/>
          </p:nvCxnSpPr>
          <p:spPr>
            <a:xfrm flipH="1" flipV="1">
              <a:off x="3888954" y="2255280"/>
              <a:ext cx="2207046" cy="1337048"/>
            </a:xfrm>
            <a:prstGeom prst="line">
              <a:avLst/>
            </a:prstGeom>
            <a:ln w="28575">
              <a:solidFill>
                <a:schemeClr val="tx2"/>
              </a:solidFill>
              <a:prstDash val="lg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330DCFF-82D4-E4B1-FEAD-D2BB2658995B}"/>
                </a:ext>
                <a:ext uri="{C183D7F6-B498-43B3-948B-1728B52AA6E4}">
                  <adec:decorative xmlns:adec="http://schemas.microsoft.com/office/drawing/2017/decorative" val="1"/>
                </a:ext>
              </a:extLst>
            </p:cNvPr>
            <p:cNvCxnSpPr>
              <a:cxnSpLocks/>
            </p:cNvCxnSpPr>
            <p:nvPr/>
          </p:nvCxnSpPr>
          <p:spPr>
            <a:xfrm>
              <a:off x="6096000" y="3592328"/>
              <a:ext cx="2207046" cy="1337048"/>
            </a:xfrm>
            <a:prstGeom prst="line">
              <a:avLst/>
            </a:prstGeom>
            <a:ln w="28575">
              <a:solidFill>
                <a:schemeClr val="tx2"/>
              </a:solidFill>
              <a:prstDash val="lg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B025410-1365-DCFA-6956-55B1C7A65909}"/>
                </a:ext>
                <a:ext uri="{C183D7F6-B498-43B3-948B-1728B52AA6E4}">
                  <adec:decorative xmlns:adec="http://schemas.microsoft.com/office/drawing/2017/decorative" val="1"/>
                </a:ext>
              </a:extLst>
            </p:cNvPr>
            <p:cNvCxnSpPr>
              <a:cxnSpLocks/>
            </p:cNvCxnSpPr>
            <p:nvPr/>
          </p:nvCxnSpPr>
          <p:spPr>
            <a:xfrm flipH="1">
              <a:off x="3888954" y="3592328"/>
              <a:ext cx="2207046" cy="1337048"/>
            </a:xfrm>
            <a:prstGeom prst="line">
              <a:avLst/>
            </a:prstGeom>
            <a:ln w="28575">
              <a:solidFill>
                <a:schemeClr val="tx2"/>
              </a:solidFill>
              <a:prstDash val="lgDash"/>
            </a:ln>
          </p:spPr>
          <p:style>
            <a:lnRef idx="1">
              <a:schemeClr val="accent1"/>
            </a:lnRef>
            <a:fillRef idx="0">
              <a:schemeClr val="accent1"/>
            </a:fillRef>
            <a:effectRef idx="0">
              <a:schemeClr val="accent1"/>
            </a:effectRef>
            <a:fontRef idx="minor">
              <a:schemeClr val="tx1"/>
            </a:fontRef>
          </p:style>
        </p:cxnSp>
      </p:grpSp>
      <p:sp>
        <p:nvSpPr>
          <p:cNvPr id="10" name="Rectangle: Rounded Corners 5">
            <a:extLst>
              <a:ext uri="{FF2B5EF4-FFF2-40B4-BE49-F238E27FC236}">
                <a16:creationId xmlns:a16="http://schemas.microsoft.com/office/drawing/2014/main" id="{89D3B7F2-8457-203C-890C-6AC0748A7B27}"/>
              </a:ext>
            </a:extLst>
          </p:cNvPr>
          <p:cNvSpPr/>
          <p:nvPr/>
        </p:nvSpPr>
        <p:spPr>
          <a:xfrm>
            <a:off x="4371860" y="2966312"/>
            <a:ext cx="3448280" cy="1252030"/>
          </a:xfrm>
          <a:prstGeom prst="roundRect">
            <a:avLst>
              <a:gd name="adj"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Hybrid texts</a:t>
            </a:r>
            <a:endParaRPr lang="en-AU" b="1" dirty="0"/>
          </a:p>
        </p:txBody>
      </p:sp>
      <p:sp>
        <p:nvSpPr>
          <p:cNvPr id="11" name="Rectangle: Rounded Corners 39">
            <a:extLst>
              <a:ext uri="{FF2B5EF4-FFF2-40B4-BE49-F238E27FC236}">
                <a16:creationId xmlns:a16="http://schemas.microsoft.com/office/drawing/2014/main" id="{C65AFA2D-25EC-FADA-A059-45B5255BD7D6}"/>
              </a:ext>
            </a:extLst>
          </p:cNvPr>
          <p:cNvSpPr/>
          <p:nvPr/>
        </p:nvSpPr>
        <p:spPr>
          <a:xfrm>
            <a:off x="1538689" y="1775949"/>
            <a:ext cx="2644048" cy="958660"/>
          </a:xfrm>
          <a:prstGeom prst="round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solidFill>
                  <a:schemeClr val="accent1"/>
                </a:solidFill>
              </a:rPr>
              <a:t>Form</a:t>
            </a:r>
            <a:endParaRPr lang="en-AU" dirty="0">
              <a:solidFill>
                <a:schemeClr val="accent1"/>
              </a:solidFill>
            </a:endParaRPr>
          </a:p>
        </p:txBody>
      </p:sp>
      <p:sp>
        <p:nvSpPr>
          <p:cNvPr id="12" name="Rectangle: Rounded Corners 41">
            <a:extLst>
              <a:ext uri="{FF2B5EF4-FFF2-40B4-BE49-F238E27FC236}">
                <a16:creationId xmlns:a16="http://schemas.microsoft.com/office/drawing/2014/main" id="{95B61E64-2CDC-CABB-9D29-B19DE65CF2EE}"/>
              </a:ext>
            </a:extLst>
          </p:cNvPr>
          <p:cNvSpPr/>
          <p:nvPr/>
        </p:nvSpPr>
        <p:spPr>
          <a:xfrm>
            <a:off x="8009263" y="1775949"/>
            <a:ext cx="2644048" cy="958660"/>
          </a:xfrm>
          <a:prstGeom prst="round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solidFill>
                  <a:schemeClr val="accent1"/>
                </a:solidFill>
              </a:rPr>
              <a:t>Style</a:t>
            </a:r>
            <a:endParaRPr lang="en-AU" dirty="0">
              <a:solidFill>
                <a:schemeClr val="accent1"/>
              </a:solidFill>
            </a:endParaRPr>
          </a:p>
        </p:txBody>
      </p:sp>
      <p:sp>
        <p:nvSpPr>
          <p:cNvPr id="13" name="Rectangle: Rounded Corners 40">
            <a:extLst>
              <a:ext uri="{FF2B5EF4-FFF2-40B4-BE49-F238E27FC236}">
                <a16:creationId xmlns:a16="http://schemas.microsoft.com/office/drawing/2014/main" id="{17F57DCC-8A86-901F-4D38-1336E8014260}"/>
              </a:ext>
            </a:extLst>
          </p:cNvPr>
          <p:cNvSpPr/>
          <p:nvPr/>
        </p:nvSpPr>
        <p:spPr>
          <a:xfrm>
            <a:off x="1538689" y="4391746"/>
            <a:ext cx="2644048" cy="958660"/>
          </a:xfrm>
          <a:prstGeom prst="round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solidFill>
                  <a:schemeClr val="accent1"/>
                </a:solidFill>
              </a:rPr>
              <a:t>Genre</a:t>
            </a:r>
            <a:endParaRPr lang="en-AU" dirty="0">
              <a:solidFill>
                <a:schemeClr val="accent1"/>
              </a:solidFill>
            </a:endParaRPr>
          </a:p>
        </p:txBody>
      </p:sp>
      <p:sp>
        <p:nvSpPr>
          <p:cNvPr id="14" name="Rectangle: Rounded Corners 42">
            <a:extLst>
              <a:ext uri="{FF2B5EF4-FFF2-40B4-BE49-F238E27FC236}">
                <a16:creationId xmlns:a16="http://schemas.microsoft.com/office/drawing/2014/main" id="{C2C01C9F-3CD2-C4EB-C503-1DC41BEE4AF7}"/>
              </a:ext>
            </a:extLst>
          </p:cNvPr>
          <p:cNvSpPr/>
          <p:nvPr/>
        </p:nvSpPr>
        <p:spPr>
          <a:xfrm>
            <a:off x="8009263" y="4391746"/>
            <a:ext cx="2644048" cy="958660"/>
          </a:xfrm>
          <a:prstGeom prst="round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solidFill>
                  <a:schemeClr val="accent1"/>
                </a:solidFill>
              </a:rPr>
              <a:t>Mode</a:t>
            </a:r>
            <a:endParaRPr lang="en-AU" dirty="0">
              <a:solidFill>
                <a:schemeClr val="accent1"/>
              </a:solidFill>
            </a:endParaRPr>
          </a:p>
        </p:txBody>
      </p:sp>
      <p:sp>
        <p:nvSpPr>
          <p:cNvPr id="15" name="TextBox 14">
            <a:extLst>
              <a:ext uri="{FF2B5EF4-FFF2-40B4-BE49-F238E27FC236}">
                <a16:creationId xmlns:a16="http://schemas.microsoft.com/office/drawing/2014/main" id="{31F103A4-5D5C-22BA-CEC5-A100B0E11D9B}"/>
              </a:ext>
            </a:extLst>
          </p:cNvPr>
          <p:cNvSpPr txBox="1"/>
          <p:nvPr/>
        </p:nvSpPr>
        <p:spPr>
          <a:xfrm>
            <a:off x="360000" y="5539340"/>
            <a:ext cx="9448143" cy="958660"/>
          </a:xfrm>
          <a:prstGeom prst="rect">
            <a:avLst/>
          </a:prstGeom>
          <a:noFill/>
        </p:spPr>
        <p:txBody>
          <a:bodyPr wrap="square">
            <a:spAutoFit/>
          </a:bodyPr>
          <a:lstStyle/>
          <a:p>
            <a:pPr marL="0" lvl="0" indent="0" defTabSz="622300">
              <a:lnSpc>
                <a:spcPct val="150000"/>
              </a:lnSpc>
              <a:spcBef>
                <a:spcPct val="0"/>
              </a:spcBef>
              <a:spcAft>
                <a:spcPts val="1200"/>
              </a:spcAft>
              <a:buNone/>
            </a:pPr>
            <a:r>
              <a:rPr lang="en-AU" sz="2000" kern="1200" dirty="0"/>
              <a:t>A </a:t>
            </a:r>
            <a:r>
              <a:rPr lang="en-AU" sz="2000" b="1" kern="1200" dirty="0"/>
              <a:t>hybrid text </a:t>
            </a:r>
            <a:r>
              <a:rPr lang="en-AU" sz="2000" kern="1200" dirty="0"/>
              <a:t>is a composite text resulting from combining elements from different genres, styles and modes. </a:t>
            </a:r>
          </a:p>
        </p:txBody>
      </p:sp>
      <p:sp>
        <p:nvSpPr>
          <p:cNvPr id="2" name="Slide Number Placeholder 1">
            <a:extLst>
              <a:ext uri="{FF2B5EF4-FFF2-40B4-BE49-F238E27FC236}">
                <a16:creationId xmlns:a16="http://schemas.microsoft.com/office/drawing/2014/main" id="{AADBBCE2-E841-495C-E4FC-910CB284EAA0}"/>
              </a:ext>
            </a:extLst>
          </p:cNvPr>
          <p:cNvSpPr>
            <a:spLocks noGrp="1"/>
          </p:cNvSpPr>
          <p:nvPr>
            <p:ph type="sldNum" sz="quarter" idx="12"/>
          </p:nvPr>
        </p:nvSpPr>
        <p:spPr/>
        <p:txBody>
          <a:bodyPr/>
          <a:lstStyle/>
          <a:p>
            <a:fld id="{10A01DC5-1685-4615-8240-15192985C6A2}" type="slidenum">
              <a:rPr lang="en-AU" smtClean="0"/>
              <a:t>18</a:t>
            </a:fld>
            <a:endParaRPr lang="en-AU"/>
          </a:p>
        </p:txBody>
      </p:sp>
    </p:spTree>
    <p:extLst>
      <p:ext uri="{BB962C8B-B14F-4D97-AF65-F5344CB8AC3E}">
        <p14:creationId xmlns:p14="http://schemas.microsoft.com/office/powerpoint/2010/main" val="524360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B5EC6-5836-5C30-D43E-6F3A68E7E5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951E58-4C93-8FF2-CB99-99A9E8A0E581}"/>
              </a:ext>
            </a:extLst>
          </p:cNvPr>
          <p:cNvSpPr>
            <a:spLocks noGrp="1"/>
          </p:cNvSpPr>
          <p:nvPr>
            <p:ph type="title"/>
          </p:nvPr>
        </p:nvSpPr>
        <p:spPr/>
        <p:txBody>
          <a:bodyPr/>
          <a:lstStyle/>
          <a:p>
            <a:r>
              <a:rPr lang="en-AU" dirty="0"/>
              <a:t>Hybrid texts (2)</a:t>
            </a:r>
          </a:p>
        </p:txBody>
      </p:sp>
      <p:sp>
        <p:nvSpPr>
          <p:cNvPr id="5" name="Text Placeholder 4">
            <a:extLst>
              <a:ext uri="{FF2B5EF4-FFF2-40B4-BE49-F238E27FC236}">
                <a16:creationId xmlns:a16="http://schemas.microsoft.com/office/drawing/2014/main" id="{E5396AFA-009E-F9F1-471B-080C8DDD9A5B}"/>
              </a:ext>
            </a:extLst>
          </p:cNvPr>
          <p:cNvSpPr>
            <a:spLocks noGrp="1"/>
          </p:cNvSpPr>
          <p:nvPr>
            <p:ph type="body" sz="quarter" idx="18"/>
          </p:nvPr>
        </p:nvSpPr>
        <p:spPr/>
        <p:txBody>
          <a:bodyPr/>
          <a:lstStyle/>
          <a:p>
            <a:r>
              <a:rPr lang="en-AU" dirty="0"/>
              <a:t>Components of hybrid writing</a:t>
            </a:r>
          </a:p>
        </p:txBody>
      </p:sp>
      <p:sp>
        <p:nvSpPr>
          <p:cNvPr id="4" name="Rectangle: Top Corners Rounded 31">
            <a:extLst>
              <a:ext uri="{FF2B5EF4-FFF2-40B4-BE49-F238E27FC236}">
                <a16:creationId xmlns:a16="http://schemas.microsoft.com/office/drawing/2014/main" id="{D81EB7CE-11EC-F070-CADD-DF58EF1AF087}"/>
              </a:ext>
              <a:ext uri="{C183D7F6-B498-43B3-948B-1728B52AA6E4}">
                <adec:decorative xmlns:adec="http://schemas.microsoft.com/office/drawing/2017/decorative" val="1"/>
              </a:ext>
            </a:extLst>
          </p:cNvPr>
          <p:cNvSpPr/>
          <p:nvPr/>
        </p:nvSpPr>
        <p:spPr>
          <a:xfrm flipV="1">
            <a:off x="168127" y="1853903"/>
            <a:ext cx="2891161" cy="4632549"/>
          </a:xfrm>
          <a:prstGeom prst="round2SameRect">
            <a:avLst>
              <a:gd name="adj1" fmla="val 8603"/>
              <a:gd name="adj2" fmla="val 0"/>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dirty="0"/>
          </a:p>
        </p:txBody>
      </p:sp>
      <p:sp>
        <p:nvSpPr>
          <p:cNvPr id="6" name="Rectangle: Top Corners Rounded 18">
            <a:extLst>
              <a:ext uri="{FF2B5EF4-FFF2-40B4-BE49-F238E27FC236}">
                <a16:creationId xmlns:a16="http://schemas.microsoft.com/office/drawing/2014/main" id="{4BF978DE-C2DF-5F82-9A19-CFCB39DDDD07}"/>
              </a:ext>
            </a:extLst>
          </p:cNvPr>
          <p:cNvSpPr/>
          <p:nvPr/>
        </p:nvSpPr>
        <p:spPr>
          <a:xfrm>
            <a:off x="168126" y="1369844"/>
            <a:ext cx="2891161" cy="786334"/>
          </a:xfrm>
          <a:prstGeom prst="round2Same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000" b="1" dirty="0">
                <a:solidFill>
                  <a:schemeClr val="accent1"/>
                </a:solidFill>
              </a:rPr>
              <a:t>Genre</a:t>
            </a:r>
            <a:endParaRPr lang="en-AU" sz="2000" b="1" dirty="0">
              <a:solidFill>
                <a:schemeClr val="accent1"/>
              </a:solidFill>
            </a:endParaRPr>
          </a:p>
        </p:txBody>
      </p:sp>
      <p:sp>
        <p:nvSpPr>
          <p:cNvPr id="7" name="TextBox 6">
            <a:extLst>
              <a:ext uri="{FF2B5EF4-FFF2-40B4-BE49-F238E27FC236}">
                <a16:creationId xmlns:a16="http://schemas.microsoft.com/office/drawing/2014/main" id="{56E6903E-93B6-B000-5338-581727683AF4}"/>
              </a:ext>
            </a:extLst>
          </p:cNvPr>
          <p:cNvSpPr txBox="1"/>
          <p:nvPr/>
        </p:nvSpPr>
        <p:spPr>
          <a:xfrm>
            <a:off x="316994" y="2294350"/>
            <a:ext cx="2595540" cy="4053930"/>
          </a:xfrm>
          <a:prstGeom prst="rect">
            <a:avLst/>
          </a:prstGeom>
          <a:noFill/>
        </p:spPr>
        <p:txBody>
          <a:bodyPr wrap="square">
            <a:spAutoFit/>
          </a:bodyPr>
          <a:lstStyle/>
          <a:p>
            <a:pPr>
              <a:lnSpc>
                <a:spcPct val="130000"/>
              </a:lnSpc>
              <a:spcAft>
                <a:spcPts val="1200"/>
              </a:spcAft>
            </a:pPr>
            <a:r>
              <a:rPr lang="en-AU" sz="1600" b="1" dirty="0">
                <a:effectLst/>
                <a:ea typeface="Calibri" panose="020F0502020204030204" pitchFamily="34" charset="0"/>
              </a:rPr>
              <a:t>Genre </a:t>
            </a:r>
            <a:r>
              <a:rPr lang="en-AU" sz="1600" dirty="0">
                <a:effectLst/>
                <a:ea typeface="Calibri" panose="020F0502020204030204" pitchFamily="34" charset="0"/>
              </a:rPr>
              <a:t>includes the categories into which texts are grouped based on similarities in premise, structure and function. </a:t>
            </a:r>
          </a:p>
          <a:p>
            <a:pPr>
              <a:lnSpc>
                <a:spcPct val="130000"/>
              </a:lnSpc>
              <a:spcAft>
                <a:spcPts val="1200"/>
              </a:spcAft>
            </a:pPr>
            <a:r>
              <a:rPr lang="en-AU" sz="1600" dirty="0">
                <a:effectLst/>
                <a:ea typeface="Calibri" panose="020F0502020204030204" pitchFamily="34" charset="0"/>
              </a:rPr>
              <a:t>The ‘genre’ of a text describes larger recurring patterns of subject matter and textual structures observable between texts, such as typical plots, characters and setting.</a:t>
            </a:r>
          </a:p>
        </p:txBody>
      </p:sp>
      <p:sp>
        <p:nvSpPr>
          <p:cNvPr id="8" name="Rectangle: Top Corners Rounded 54">
            <a:extLst>
              <a:ext uri="{FF2B5EF4-FFF2-40B4-BE49-F238E27FC236}">
                <a16:creationId xmlns:a16="http://schemas.microsoft.com/office/drawing/2014/main" id="{2EA1D397-B94C-C2D3-E420-CAE51A3D00D8}"/>
              </a:ext>
              <a:ext uri="{C183D7F6-B498-43B3-948B-1728B52AA6E4}">
                <adec:decorative xmlns:adec="http://schemas.microsoft.com/office/drawing/2017/decorative" val="1"/>
              </a:ext>
            </a:extLst>
          </p:cNvPr>
          <p:cNvSpPr/>
          <p:nvPr/>
        </p:nvSpPr>
        <p:spPr>
          <a:xfrm flipV="1">
            <a:off x="3156322" y="1830023"/>
            <a:ext cx="2891161" cy="4632549"/>
          </a:xfrm>
          <a:prstGeom prst="round2SameRect">
            <a:avLst>
              <a:gd name="adj1" fmla="val 8603"/>
              <a:gd name="adj2" fmla="val 0"/>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dirty="0"/>
          </a:p>
        </p:txBody>
      </p:sp>
      <p:sp>
        <p:nvSpPr>
          <p:cNvPr id="9" name="Rectangle: Top Corners Rounded 55">
            <a:extLst>
              <a:ext uri="{FF2B5EF4-FFF2-40B4-BE49-F238E27FC236}">
                <a16:creationId xmlns:a16="http://schemas.microsoft.com/office/drawing/2014/main" id="{1892D04A-23A1-81E1-8BE4-5725EC301ED8}"/>
              </a:ext>
            </a:extLst>
          </p:cNvPr>
          <p:cNvSpPr/>
          <p:nvPr/>
        </p:nvSpPr>
        <p:spPr>
          <a:xfrm>
            <a:off x="3156321" y="1345964"/>
            <a:ext cx="2891161" cy="786334"/>
          </a:xfrm>
          <a:prstGeom prst="round2Same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000" b="1" dirty="0">
                <a:solidFill>
                  <a:schemeClr val="accent1"/>
                </a:solidFill>
              </a:rPr>
              <a:t>Form</a:t>
            </a:r>
            <a:endParaRPr lang="en-AU" sz="2000" b="1" dirty="0">
              <a:solidFill>
                <a:schemeClr val="accent1"/>
              </a:solidFill>
            </a:endParaRPr>
          </a:p>
        </p:txBody>
      </p:sp>
      <p:sp>
        <p:nvSpPr>
          <p:cNvPr id="10" name="TextBox 9">
            <a:extLst>
              <a:ext uri="{FF2B5EF4-FFF2-40B4-BE49-F238E27FC236}">
                <a16:creationId xmlns:a16="http://schemas.microsoft.com/office/drawing/2014/main" id="{D1B0D2DE-F401-26DC-3937-D71A1F812D09}"/>
              </a:ext>
            </a:extLst>
          </p:cNvPr>
          <p:cNvSpPr txBox="1"/>
          <p:nvPr/>
        </p:nvSpPr>
        <p:spPr>
          <a:xfrm>
            <a:off x="3305189" y="2270470"/>
            <a:ext cx="2595540" cy="2453492"/>
          </a:xfrm>
          <a:prstGeom prst="rect">
            <a:avLst/>
          </a:prstGeom>
          <a:noFill/>
        </p:spPr>
        <p:txBody>
          <a:bodyPr wrap="square">
            <a:spAutoFit/>
          </a:bodyPr>
          <a:lstStyle/>
          <a:p>
            <a:pPr>
              <a:lnSpc>
                <a:spcPct val="130000"/>
              </a:lnSpc>
              <a:spcAft>
                <a:spcPts val="1200"/>
              </a:spcAft>
            </a:pPr>
            <a:r>
              <a:rPr lang="en-AU" sz="1600" b="1" dirty="0">
                <a:ea typeface="Calibri" panose="020F0502020204030204" pitchFamily="34" charset="0"/>
              </a:rPr>
              <a:t>Form</a:t>
            </a:r>
            <a:r>
              <a:rPr lang="en-AU" sz="1600" dirty="0">
                <a:ea typeface="Calibri" panose="020F0502020204030204" pitchFamily="34" charset="0"/>
              </a:rPr>
              <a:t> is how we classify texts based on the way the text is written, or the category or type of text. </a:t>
            </a:r>
          </a:p>
          <a:p>
            <a:pPr>
              <a:lnSpc>
                <a:spcPct val="130000"/>
              </a:lnSpc>
              <a:spcAft>
                <a:spcPts val="1200"/>
              </a:spcAft>
            </a:pPr>
            <a:r>
              <a:rPr lang="en-AU" sz="1600" dirty="0">
                <a:ea typeface="Calibri" panose="020F0502020204030204" pitchFamily="34" charset="0"/>
              </a:rPr>
              <a:t>For instance, examples of form can include film or poetry.</a:t>
            </a:r>
          </a:p>
        </p:txBody>
      </p:sp>
      <p:sp>
        <p:nvSpPr>
          <p:cNvPr id="12" name="Rectangle: Top Corners Rounded 57">
            <a:extLst>
              <a:ext uri="{FF2B5EF4-FFF2-40B4-BE49-F238E27FC236}">
                <a16:creationId xmlns:a16="http://schemas.microsoft.com/office/drawing/2014/main" id="{C09E789E-AEA3-3233-A634-EB71655A21F8}"/>
              </a:ext>
              <a:ext uri="{C183D7F6-B498-43B3-948B-1728B52AA6E4}">
                <adec:decorative xmlns:adec="http://schemas.microsoft.com/office/drawing/2017/decorative" val="1"/>
              </a:ext>
            </a:extLst>
          </p:cNvPr>
          <p:cNvSpPr/>
          <p:nvPr/>
        </p:nvSpPr>
        <p:spPr>
          <a:xfrm flipV="1">
            <a:off x="6144517" y="1806143"/>
            <a:ext cx="2891161" cy="4632549"/>
          </a:xfrm>
          <a:prstGeom prst="round2SameRect">
            <a:avLst>
              <a:gd name="adj1" fmla="val 8603"/>
              <a:gd name="adj2" fmla="val 0"/>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dirty="0"/>
          </a:p>
        </p:txBody>
      </p:sp>
      <p:sp>
        <p:nvSpPr>
          <p:cNvPr id="13" name="Rectangle: Top Corners Rounded 58">
            <a:extLst>
              <a:ext uri="{FF2B5EF4-FFF2-40B4-BE49-F238E27FC236}">
                <a16:creationId xmlns:a16="http://schemas.microsoft.com/office/drawing/2014/main" id="{9EC7D4BC-FB11-4AC1-2F64-5E2E3E633583}"/>
              </a:ext>
            </a:extLst>
          </p:cNvPr>
          <p:cNvSpPr/>
          <p:nvPr/>
        </p:nvSpPr>
        <p:spPr>
          <a:xfrm>
            <a:off x="6144516" y="1322084"/>
            <a:ext cx="2891161" cy="786334"/>
          </a:xfrm>
          <a:prstGeom prst="round2Same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000" b="1" dirty="0">
                <a:solidFill>
                  <a:schemeClr val="accent1"/>
                </a:solidFill>
              </a:rPr>
              <a:t>Style</a:t>
            </a:r>
            <a:endParaRPr lang="en-AU" sz="2000" b="1" dirty="0">
              <a:solidFill>
                <a:schemeClr val="accent1"/>
              </a:solidFill>
            </a:endParaRPr>
          </a:p>
        </p:txBody>
      </p:sp>
      <p:sp>
        <p:nvSpPr>
          <p:cNvPr id="21" name="TextBox 20">
            <a:extLst>
              <a:ext uri="{FF2B5EF4-FFF2-40B4-BE49-F238E27FC236}">
                <a16:creationId xmlns:a16="http://schemas.microsoft.com/office/drawing/2014/main" id="{2D68FA86-DF30-82D2-4737-8D7D271E5EC4}"/>
              </a:ext>
            </a:extLst>
          </p:cNvPr>
          <p:cNvSpPr txBox="1"/>
          <p:nvPr/>
        </p:nvSpPr>
        <p:spPr>
          <a:xfrm>
            <a:off x="6293384" y="2246590"/>
            <a:ext cx="2595540" cy="2619692"/>
          </a:xfrm>
          <a:prstGeom prst="rect">
            <a:avLst/>
          </a:prstGeom>
          <a:noFill/>
        </p:spPr>
        <p:txBody>
          <a:bodyPr wrap="square">
            <a:spAutoFit/>
          </a:bodyPr>
          <a:lstStyle/>
          <a:p>
            <a:pPr>
              <a:lnSpc>
                <a:spcPct val="130000"/>
              </a:lnSpc>
              <a:spcAft>
                <a:spcPts val="1200"/>
              </a:spcAft>
            </a:pPr>
            <a:r>
              <a:rPr lang="en-AU" sz="1600" b="1" dirty="0">
                <a:ea typeface="Calibri" panose="020F0502020204030204" pitchFamily="34" charset="0"/>
              </a:rPr>
              <a:t>Style</a:t>
            </a:r>
            <a:r>
              <a:rPr lang="en-AU" sz="1600" dirty="0">
                <a:ea typeface="Calibri" panose="020F0502020204030204" pitchFamily="34" charset="0"/>
              </a:rPr>
              <a:t> is the way in which the effects of distinctive language forms and features of a text, often including those specific to its medium, combine to generate an overall impression.</a:t>
            </a:r>
          </a:p>
        </p:txBody>
      </p:sp>
      <p:sp>
        <p:nvSpPr>
          <p:cNvPr id="22" name="Rectangle: Top Corners Rounded 60">
            <a:extLst>
              <a:ext uri="{FF2B5EF4-FFF2-40B4-BE49-F238E27FC236}">
                <a16:creationId xmlns:a16="http://schemas.microsoft.com/office/drawing/2014/main" id="{BE06D18F-7BCA-7343-5BE9-4418DEEF0CF1}"/>
              </a:ext>
              <a:ext uri="{C183D7F6-B498-43B3-948B-1728B52AA6E4}">
                <adec:decorative xmlns:adec="http://schemas.microsoft.com/office/drawing/2017/decorative" val="1"/>
              </a:ext>
            </a:extLst>
          </p:cNvPr>
          <p:cNvSpPr/>
          <p:nvPr/>
        </p:nvSpPr>
        <p:spPr>
          <a:xfrm flipV="1">
            <a:off x="9132712" y="1776594"/>
            <a:ext cx="2891161" cy="4632549"/>
          </a:xfrm>
          <a:prstGeom prst="round2SameRect">
            <a:avLst>
              <a:gd name="adj1" fmla="val 8603"/>
              <a:gd name="adj2" fmla="val 0"/>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dirty="0"/>
          </a:p>
        </p:txBody>
      </p:sp>
      <p:sp>
        <p:nvSpPr>
          <p:cNvPr id="23" name="Rectangle: Top Corners Rounded 61">
            <a:extLst>
              <a:ext uri="{FF2B5EF4-FFF2-40B4-BE49-F238E27FC236}">
                <a16:creationId xmlns:a16="http://schemas.microsoft.com/office/drawing/2014/main" id="{6B3716AC-2586-F49A-7202-021D57C7D26C}"/>
              </a:ext>
            </a:extLst>
          </p:cNvPr>
          <p:cNvSpPr/>
          <p:nvPr/>
        </p:nvSpPr>
        <p:spPr>
          <a:xfrm>
            <a:off x="9132711" y="1292535"/>
            <a:ext cx="2891161" cy="786334"/>
          </a:xfrm>
          <a:prstGeom prst="round2Same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000" b="1" dirty="0">
                <a:solidFill>
                  <a:schemeClr val="accent1"/>
                </a:solidFill>
              </a:rPr>
              <a:t>Mode</a:t>
            </a:r>
            <a:endParaRPr lang="en-AU" sz="2000" b="1" dirty="0">
              <a:solidFill>
                <a:schemeClr val="accent1"/>
              </a:solidFill>
            </a:endParaRPr>
          </a:p>
        </p:txBody>
      </p:sp>
      <p:sp>
        <p:nvSpPr>
          <p:cNvPr id="24" name="TextBox 23">
            <a:extLst>
              <a:ext uri="{FF2B5EF4-FFF2-40B4-BE49-F238E27FC236}">
                <a16:creationId xmlns:a16="http://schemas.microsoft.com/office/drawing/2014/main" id="{60EFB3C1-B38D-0762-65B1-7BF695A3318E}"/>
              </a:ext>
            </a:extLst>
          </p:cNvPr>
          <p:cNvSpPr txBox="1"/>
          <p:nvPr/>
        </p:nvSpPr>
        <p:spPr>
          <a:xfrm>
            <a:off x="9281579" y="2217041"/>
            <a:ext cx="2595540" cy="2133405"/>
          </a:xfrm>
          <a:prstGeom prst="rect">
            <a:avLst/>
          </a:prstGeom>
          <a:noFill/>
        </p:spPr>
        <p:txBody>
          <a:bodyPr wrap="square">
            <a:spAutoFit/>
          </a:bodyPr>
          <a:lstStyle/>
          <a:p>
            <a:pPr>
              <a:lnSpc>
                <a:spcPct val="130000"/>
              </a:lnSpc>
              <a:spcAft>
                <a:spcPts val="1200"/>
              </a:spcAft>
            </a:pPr>
            <a:r>
              <a:rPr lang="en-AU" sz="1600" b="1" dirty="0">
                <a:ea typeface="Calibri" panose="020F0502020204030204" pitchFamily="34" charset="0"/>
              </a:rPr>
              <a:t>Mode</a:t>
            </a:r>
            <a:r>
              <a:rPr lang="en-AU" sz="1600" dirty="0">
                <a:ea typeface="Calibri" panose="020F0502020204030204" pitchFamily="34" charset="0"/>
              </a:rPr>
              <a:t> is the process of communication. </a:t>
            </a:r>
          </a:p>
          <a:p>
            <a:pPr>
              <a:lnSpc>
                <a:spcPct val="130000"/>
              </a:lnSpc>
              <a:spcAft>
                <a:spcPts val="1200"/>
              </a:spcAft>
            </a:pPr>
            <a:r>
              <a:rPr lang="en-AU" sz="1600" dirty="0">
                <a:ea typeface="Calibri" panose="020F0502020204030204" pitchFamily="34" charset="0"/>
              </a:rPr>
              <a:t>For example, sounds, music, printed or spoken words, images and gestures. </a:t>
            </a:r>
          </a:p>
        </p:txBody>
      </p:sp>
      <p:sp>
        <p:nvSpPr>
          <p:cNvPr id="3" name="Slide Number Placeholder 2">
            <a:extLst>
              <a:ext uri="{FF2B5EF4-FFF2-40B4-BE49-F238E27FC236}">
                <a16:creationId xmlns:a16="http://schemas.microsoft.com/office/drawing/2014/main" id="{47379811-B1A0-9EE6-2038-5ED3827DDA76}"/>
              </a:ext>
            </a:extLst>
          </p:cNvPr>
          <p:cNvSpPr>
            <a:spLocks noGrp="1"/>
          </p:cNvSpPr>
          <p:nvPr>
            <p:ph type="sldNum" sz="quarter" idx="12"/>
          </p:nvPr>
        </p:nvSpPr>
        <p:spPr/>
        <p:txBody>
          <a:bodyPr/>
          <a:lstStyle/>
          <a:p>
            <a:fld id="{10A01DC5-1685-4615-8240-15192985C6A2}" type="slidenum">
              <a:rPr lang="en-AU" smtClean="0"/>
              <a:pPr/>
              <a:t>19</a:t>
            </a:fld>
            <a:endParaRPr lang="en-AU"/>
          </a:p>
        </p:txBody>
      </p:sp>
    </p:spTree>
    <p:extLst>
      <p:ext uri="{BB962C8B-B14F-4D97-AF65-F5344CB8AC3E}">
        <p14:creationId xmlns:p14="http://schemas.microsoft.com/office/powerpoint/2010/main" val="1676588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latin typeface="+mj-lt"/>
              </a:rPr>
              <a:t>Phase 3b – Exploring lyric, persuasive and hybrid writing</a:t>
            </a: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Stage 6 EAL/D – 11.1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4"/>
          </p:nvPr>
        </p:nvSpPr>
        <p:spPr>
          <a:xfrm>
            <a:off x="540001" y="5327998"/>
            <a:ext cx="5064000" cy="792000"/>
          </a:xfrm>
        </p:spPr>
        <p:txBody>
          <a:bodyPr/>
          <a:lstStyle/>
          <a:p>
            <a:r>
              <a:rPr lang="en-AU" dirty="0">
                <a:latin typeface="+mj-lt"/>
              </a:rPr>
              <a:t>‘Reading to write: Transition to English EAL/D’, Year 11, Term 1</a:t>
            </a:r>
          </a:p>
        </p:txBody>
      </p:sp>
      <p:pic>
        <p:nvPicPr>
          <p:cNvPr id="12" name="Picture Placeholder 4">
            <a:extLst>
              <a:ext uri="{FF2B5EF4-FFF2-40B4-BE49-F238E27FC236}">
                <a16:creationId xmlns:a16="http://schemas.microsoft.com/office/drawing/2014/main" id="{745D82D9-D472-2F25-2CDE-B941C1224633}"/>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772" r="772"/>
          <a:stretch/>
        </p:blipFill>
        <p:spPr>
          <a:xfrm>
            <a:off x="7128000" y="0"/>
            <a:ext cx="5064000" cy="6858000"/>
          </a:xfrm>
        </p:spPr>
      </p:pic>
      <p:sp>
        <p:nvSpPr>
          <p:cNvPr id="13" name="Text Placeholder 5">
            <a:extLst>
              <a:ext uri="{FF2B5EF4-FFF2-40B4-BE49-F238E27FC236}">
                <a16:creationId xmlns:a16="http://schemas.microsoft.com/office/drawing/2014/main" id="{5698B991-C570-E58D-859F-D27E12358815}"/>
              </a:ext>
              <a:ext uri="{C183D7F6-B498-43B3-948B-1728B52AA6E4}">
                <adec:decorative xmlns:adec="http://schemas.microsoft.com/office/drawing/2017/decorative" val="1"/>
              </a:ext>
            </a:extLst>
          </p:cNvPr>
          <p:cNvSpPr txBox="1">
            <a:spLocks/>
          </p:cNvSpPr>
          <p:nvPr/>
        </p:nvSpPr>
        <p:spPr>
          <a:xfrm>
            <a:off x="8299342" y="6420677"/>
            <a:ext cx="3729421" cy="287413"/>
          </a:xfrm>
          <a:prstGeom prst="rect">
            <a:avLst/>
          </a:prstGeom>
          <a:solidFill>
            <a:schemeClr val="bg1"/>
          </a:solidFill>
        </p:spPr>
        <p:txBody>
          <a:bodyPr vert="horz" lIns="0" tIns="0" rIns="0" bIns="72000" rtlCol="0" anchor="ctr" anchorCtr="1">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bg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600" b="0" kern="1200">
                <a:solidFill>
                  <a:schemeClr val="bg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100" u="sng" dirty="0">
                <a:solidFill>
                  <a:srgbClr val="146CFD"/>
                </a:solidFill>
                <a:hlinkClick r:id="rId4">
                  <a:extLst>
                    <a:ext uri="{A12FA001-AC4F-418D-AE19-62706E023703}">
                      <ahyp:hlinkClr xmlns:ahyp="http://schemas.microsoft.com/office/drawing/2018/hyperlinkcolor" val="tx"/>
                    </a:ext>
                  </a:extLst>
                </a:hlinkClick>
              </a:rPr>
              <a:t>Homeless tent photo</a:t>
            </a:r>
            <a:r>
              <a:rPr lang="en-AU" sz="1100" u="sng" dirty="0">
                <a:solidFill>
                  <a:schemeClr val="tx1"/>
                </a:solidFill>
                <a:hlinkClick r:id="rId4">
                  <a:extLst>
                    <a:ext uri="{A12FA001-AC4F-418D-AE19-62706E023703}">
                      <ahyp:hlinkClr xmlns:ahyp="http://schemas.microsoft.com/office/drawing/2018/hyperlinkcolor" val="tx"/>
                    </a:ext>
                  </a:extLst>
                </a:hlinkClick>
              </a:rPr>
              <a:t> </a:t>
            </a:r>
            <a:r>
              <a:rPr lang="en-AU" sz="1100" dirty="0">
                <a:solidFill>
                  <a:schemeClr val="tx1"/>
                </a:solidFill>
              </a:rPr>
              <a:t>by </a:t>
            </a:r>
            <a:r>
              <a:rPr lang="en-AU" sz="1100" dirty="0">
                <a:hlinkClick r:id="rId5"/>
              </a:rPr>
              <a:t>Gustavo Sánchez</a:t>
            </a:r>
            <a:r>
              <a:rPr lang="en-AU" sz="1100" dirty="0"/>
              <a:t> </a:t>
            </a:r>
            <a:r>
              <a:rPr lang="en-AU" sz="1100" dirty="0">
                <a:solidFill>
                  <a:schemeClr val="tx1"/>
                </a:solidFill>
              </a:rPr>
              <a:t>on </a:t>
            </a:r>
            <a:r>
              <a:rPr lang="en-AU" sz="1100" dirty="0">
                <a:solidFill>
                  <a:srgbClr val="767676"/>
                </a:solidFill>
                <a:hlinkClick r:id="rId6"/>
              </a:rPr>
              <a:t>Unsplash</a:t>
            </a:r>
            <a:endParaRPr lang="en-AU" sz="1100" dirty="0"/>
          </a:p>
        </p:txBody>
      </p:sp>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t>Checking for understanding (1)</a:t>
            </a:r>
          </a:p>
        </p:txBody>
      </p:sp>
      <p:sp>
        <p:nvSpPr>
          <p:cNvPr id="6" name="Slide Number Placeholder 5">
            <a:extLst>
              <a:ext uri="{FF2B5EF4-FFF2-40B4-BE49-F238E27FC236}">
                <a16:creationId xmlns:a16="http://schemas.microsoft.com/office/drawing/2014/main" id="{91CC9984-1EC5-63F2-1511-A931BD1294B0}"/>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20</a:t>
            </a:fld>
            <a:endParaRPr lang="en-AU"/>
          </a:p>
        </p:txBody>
      </p:sp>
    </p:spTree>
    <p:extLst>
      <p:ext uri="{BB962C8B-B14F-4D97-AF65-F5344CB8AC3E}">
        <p14:creationId xmlns:p14="http://schemas.microsoft.com/office/powerpoint/2010/main" val="2399912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F9F3E1-DA1A-CB43-1844-C7BC395C3696}"/>
              </a:ext>
            </a:extLst>
          </p:cNvPr>
          <p:cNvSpPr>
            <a:spLocks noGrp="1"/>
          </p:cNvSpPr>
          <p:nvPr>
            <p:ph type="title"/>
          </p:nvPr>
        </p:nvSpPr>
        <p:spPr/>
        <p:txBody>
          <a:bodyPr/>
          <a:lstStyle/>
          <a:p>
            <a:r>
              <a:rPr lang="en-AU" dirty="0"/>
              <a:t>Checking for understanding (2)</a:t>
            </a:r>
          </a:p>
        </p:txBody>
      </p:sp>
      <p:sp>
        <p:nvSpPr>
          <p:cNvPr id="5" name="Text Placeholder 4">
            <a:extLst>
              <a:ext uri="{FF2B5EF4-FFF2-40B4-BE49-F238E27FC236}">
                <a16:creationId xmlns:a16="http://schemas.microsoft.com/office/drawing/2014/main" id="{BB2D3560-D70D-A2BA-00A8-99C989E225DB}"/>
              </a:ext>
            </a:extLst>
          </p:cNvPr>
          <p:cNvSpPr>
            <a:spLocks noGrp="1"/>
          </p:cNvSpPr>
          <p:nvPr>
            <p:ph type="body" sz="quarter" idx="18"/>
          </p:nvPr>
        </p:nvSpPr>
        <p:spPr/>
        <p:txBody>
          <a:bodyPr/>
          <a:lstStyle/>
          <a:p>
            <a:r>
              <a:rPr lang="en-AU" dirty="0"/>
              <a:t>Hybrid texts</a:t>
            </a:r>
          </a:p>
        </p:txBody>
      </p:sp>
      <p:sp>
        <p:nvSpPr>
          <p:cNvPr id="11" name="Text Placeholder 3">
            <a:extLst>
              <a:ext uri="{FF2B5EF4-FFF2-40B4-BE49-F238E27FC236}">
                <a16:creationId xmlns:a16="http://schemas.microsoft.com/office/drawing/2014/main" id="{F142CF87-2DEB-AB93-0407-EB991A680734}"/>
              </a:ext>
            </a:extLst>
          </p:cNvPr>
          <p:cNvSpPr txBox="1">
            <a:spLocks/>
          </p:cNvSpPr>
          <p:nvPr/>
        </p:nvSpPr>
        <p:spPr>
          <a:xfrm>
            <a:off x="359999" y="1690165"/>
            <a:ext cx="8038934" cy="1820679"/>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6600" dirty="0"/>
              <a:t>A hybrid text is …</a:t>
            </a:r>
          </a:p>
        </p:txBody>
      </p:sp>
      <p:pic>
        <p:nvPicPr>
          <p:cNvPr id="10" name="Graphic 9" descr="Person with idea with solid fill">
            <a:extLst>
              <a:ext uri="{FF2B5EF4-FFF2-40B4-BE49-F238E27FC236}">
                <a16:creationId xmlns:a16="http://schemas.microsoft.com/office/drawing/2014/main" id="{339695DA-5A9D-346C-ED7A-B11E19F641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02311" y="1868310"/>
            <a:ext cx="4629690" cy="4629690"/>
          </a:xfrm>
          <a:prstGeom prst="rect">
            <a:avLst/>
          </a:prstGeom>
        </p:spPr>
      </p:pic>
      <p:sp>
        <p:nvSpPr>
          <p:cNvPr id="12" name="Slide Number Placeholder 1">
            <a:extLst>
              <a:ext uri="{FF2B5EF4-FFF2-40B4-BE49-F238E27FC236}">
                <a16:creationId xmlns:a16="http://schemas.microsoft.com/office/drawing/2014/main" id="{32C40E13-EE94-FF8C-D8D5-D7CF0A77ECBE}"/>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21</a:t>
            </a:fld>
            <a:endParaRPr lang="en-AU"/>
          </a:p>
        </p:txBody>
      </p:sp>
    </p:spTree>
    <p:extLst>
      <p:ext uri="{BB962C8B-B14F-4D97-AF65-F5344CB8AC3E}">
        <p14:creationId xmlns:p14="http://schemas.microsoft.com/office/powerpoint/2010/main" val="2226973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F09DA02-E370-AEE7-C185-DBFF032261C0}"/>
              </a:ext>
            </a:extLst>
          </p:cNvPr>
          <p:cNvSpPr>
            <a:spLocks noGrp="1"/>
          </p:cNvSpPr>
          <p:nvPr>
            <p:ph type="title"/>
          </p:nvPr>
        </p:nvSpPr>
        <p:spPr/>
        <p:txBody>
          <a:bodyPr/>
          <a:lstStyle/>
          <a:p>
            <a:r>
              <a:rPr lang="en-AU" dirty="0"/>
              <a:t>Comparing lyric essay and persuasive texts</a:t>
            </a:r>
          </a:p>
        </p:txBody>
      </p:sp>
      <p:sp>
        <p:nvSpPr>
          <p:cNvPr id="3" name="Oval 2">
            <a:extLst>
              <a:ext uri="{FF2B5EF4-FFF2-40B4-BE49-F238E27FC236}">
                <a16:creationId xmlns:a16="http://schemas.microsoft.com/office/drawing/2014/main" id="{2C0F9826-272B-8D90-D3ED-27C44F3AB105}"/>
              </a:ext>
              <a:ext uri="{C183D7F6-B498-43B3-948B-1728B52AA6E4}">
                <adec:decorative xmlns:adec="http://schemas.microsoft.com/office/drawing/2017/decorative" val="1"/>
              </a:ext>
            </a:extLst>
          </p:cNvPr>
          <p:cNvSpPr/>
          <p:nvPr/>
        </p:nvSpPr>
        <p:spPr>
          <a:xfrm>
            <a:off x="1428377" y="1180520"/>
            <a:ext cx="6007749" cy="551548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a:extLst>
              <a:ext uri="{FF2B5EF4-FFF2-40B4-BE49-F238E27FC236}">
                <a16:creationId xmlns:a16="http://schemas.microsoft.com/office/drawing/2014/main" id="{A6C924A5-DDC8-4033-0F29-8DD006CD943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22</a:t>
            </a:fld>
            <a:endParaRPr lang="en-AU"/>
          </a:p>
        </p:txBody>
      </p:sp>
      <p:sp>
        <p:nvSpPr>
          <p:cNvPr id="6" name="TextBox 5">
            <a:extLst>
              <a:ext uri="{FF2B5EF4-FFF2-40B4-BE49-F238E27FC236}">
                <a16:creationId xmlns:a16="http://schemas.microsoft.com/office/drawing/2014/main" id="{CD6BF0A2-B1FA-6FAB-6F04-B40930056F8C}"/>
              </a:ext>
            </a:extLst>
          </p:cNvPr>
          <p:cNvSpPr txBox="1"/>
          <p:nvPr/>
        </p:nvSpPr>
        <p:spPr>
          <a:xfrm>
            <a:off x="3192853" y="1312017"/>
            <a:ext cx="2478795" cy="757946"/>
          </a:xfrm>
          <a:prstGeom prst="rect">
            <a:avLst/>
          </a:prstGeom>
          <a:noFill/>
        </p:spPr>
        <p:txBody>
          <a:bodyPr wrap="square" lIns="0" tIns="0" rIns="0" bIns="0" rtlCol="0">
            <a:noAutofit/>
          </a:bodyPr>
          <a:lstStyle/>
          <a:p>
            <a:pPr algn="ctr"/>
            <a:r>
              <a:rPr lang="en-AU" sz="1800" b="1" dirty="0">
                <a:latin typeface="+mj-lt"/>
              </a:rPr>
              <a:t>Lyric essay</a:t>
            </a:r>
          </a:p>
        </p:txBody>
      </p:sp>
      <p:sp>
        <p:nvSpPr>
          <p:cNvPr id="18" name="TextBox 17">
            <a:extLst>
              <a:ext uri="{FF2B5EF4-FFF2-40B4-BE49-F238E27FC236}">
                <a16:creationId xmlns:a16="http://schemas.microsoft.com/office/drawing/2014/main" id="{3F28AB4E-309C-6AE0-92C3-E4AB2AACB3D6}"/>
              </a:ext>
            </a:extLst>
          </p:cNvPr>
          <p:cNvSpPr txBox="1"/>
          <p:nvPr/>
        </p:nvSpPr>
        <p:spPr>
          <a:xfrm>
            <a:off x="4864470" y="2870042"/>
            <a:ext cx="2449490" cy="1917996"/>
          </a:xfrm>
          <a:prstGeom prst="rect">
            <a:avLst/>
          </a:prstGeom>
          <a:noFill/>
        </p:spPr>
        <p:txBody>
          <a:bodyPr wrap="square" lIns="0" tIns="0" rIns="0" bIns="0" rtlCol="0">
            <a:noAutofit/>
          </a:bodyPr>
          <a:lstStyle/>
          <a:p>
            <a:pPr algn="l"/>
            <a:r>
              <a:rPr lang="en-AU" sz="1800" dirty="0"/>
              <a:t>Engages reader’s thoughts and feelings</a:t>
            </a:r>
          </a:p>
          <a:p>
            <a:pPr algn="l"/>
            <a:endParaRPr lang="en-AU" sz="1800" dirty="0"/>
          </a:p>
          <a:p>
            <a:pPr algn="l"/>
            <a:r>
              <a:rPr lang="en-AU" sz="1800" dirty="0"/>
              <a:t>Uses vivid imagery and impactful language </a:t>
            </a:r>
          </a:p>
          <a:p>
            <a:pPr algn="l"/>
            <a:endParaRPr lang="en-AU" sz="1800" dirty="0"/>
          </a:p>
          <a:p>
            <a:pPr algn="l"/>
            <a:r>
              <a:rPr lang="en-AU" sz="1800" dirty="0"/>
              <a:t>Explores complex ideas</a:t>
            </a:r>
          </a:p>
        </p:txBody>
      </p:sp>
      <p:sp>
        <p:nvSpPr>
          <p:cNvPr id="8" name="TextBox 7">
            <a:extLst>
              <a:ext uri="{FF2B5EF4-FFF2-40B4-BE49-F238E27FC236}">
                <a16:creationId xmlns:a16="http://schemas.microsoft.com/office/drawing/2014/main" id="{F4D00489-06C3-2D27-9B49-187855DBBA40}"/>
              </a:ext>
            </a:extLst>
          </p:cNvPr>
          <p:cNvSpPr txBox="1"/>
          <p:nvPr/>
        </p:nvSpPr>
        <p:spPr>
          <a:xfrm>
            <a:off x="6312109" y="1312017"/>
            <a:ext cx="2478795" cy="757946"/>
          </a:xfrm>
          <a:prstGeom prst="rect">
            <a:avLst/>
          </a:prstGeom>
          <a:noFill/>
        </p:spPr>
        <p:txBody>
          <a:bodyPr wrap="square" lIns="0" tIns="0" rIns="0" bIns="0" rtlCol="0">
            <a:noAutofit/>
          </a:bodyPr>
          <a:lstStyle/>
          <a:p>
            <a:pPr algn="ctr"/>
            <a:r>
              <a:rPr lang="en-AU" sz="1800" b="1" dirty="0">
                <a:latin typeface="+mj-lt"/>
              </a:rPr>
              <a:t>Persuasive text</a:t>
            </a:r>
          </a:p>
        </p:txBody>
      </p:sp>
      <p:sp>
        <p:nvSpPr>
          <p:cNvPr id="16" name="TextBox 15">
            <a:extLst>
              <a:ext uri="{FF2B5EF4-FFF2-40B4-BE49-F238E27FC236}">
                <a16:creationId xmlns:a16="http://schemas.microsoft.com/office/drawing/2014/main" id="{5F7A32ED-041C-394C-B74B-859591640DBC}"/>
              </a:ext>
            </a:extLst>
          </p:cNvPr>
          <p:cNvSpPr txBox="1"/>
          <p:nvPr/>
        </p:nvSpPr>
        <p:spPr>
          <a:xfrm>
            <a:off x="1752000" y="2870042"/>
            <a:ext cx="2385935" cy="1917996"/>
          </a:xfrm>
          <a:prstGeom prst="rect">
            <a:avLst/>
          </a:prstGeom>
          <a:noFill/>
        </p:spPr>
        <p:txBody>
          <a:bodyPr wrap="square" lIns="0" tIns="0" rIns="0" bIns="0" rtlCol="0">
            <a:noAutofit/>
          </a:bodyPr>
          <a:lstStyle/>
          <a:p>
            <a:pPr algn="l"/>
            <a:r>
              <a:rPr lang="en-AU" sz="1800" dirty="0"/>
              <a:t>Uses poetic devices and imagery </a:t>
            </a:r>
          </a:p>
          <a:p>
            <a:pPr algn="l"/>
            <a:endParaRPr lang="en-AU" sz="1800" dirty="0"/>
          </a:p>
          <a:p>
            <a:pPr algn="l"/>
            <a:r>
              <a:rPr lang="en-AU" sz="1800" dirty="0"/>
              <a:t>Explores ideas in a fragmented, non-liner way</a:t>
            </a:r>
          </a:p>
        </p:txBody>
      </p:sp>
      <p:sp>
        <p:nvSpPr>
          <p:cNvPr id="17" name="TextBox 16">
            <a:extLst>
              <a:ext uri="{FF2B5EF4-FFF2-40B4-BE49-F238E27FC236}">
                <a16:creationId xmlns:a16="http://schemas.microsoft.com/office/drawing/2014/main" id="{3EDD828C-E85D-9451-7D5D-F76473C99263}"/>
              </a:ext>
            </a:extLst>
          </p:cNvPr>
          <p:cNvSpPr txBox="1"/>
          <p:nvPr/>
        </p:nvSpPr>
        <p:spPr>
          <a:xfrm>
            <a:off x="7551507" y="2979262"/>
            <a:ext cx="2773111" cy="1917996"/>
          </a:xfrm>
          <a:prstGeom prst="rect">
            <a:avLst/>
          </a:prstGeom>
          <a:noFill/>
        </p:spPr>
        <p:txBody>
          <a:bodyPr wrap="square" lIns="0" tIns="0" rIns="0" bIns="0" rtlCol="0">
            <a:noAutofit/>
          </a:bodyPr>
          <a:lstStyle/>
          <a:p>
            <a:pPr algn="l"/>
            <a:r>
              <a:rPr lang="en-AU" sz="1800" dirty="0"/>
              <a:t>Uses rhetorical strategies and emotional appeals </a:t>
            </a:r>
          </a:p>
          <a:p>
            <a:pPr algn="l"/>
            <a:endParaRPr lang="en-AU" sz="1800" dirty="0"/>
          </a:p>
          <a:p>
            <a:pPr algn="l"/>
            <a:r>
              <a:rPr lang="en-AU" sz="1800" dirty="0"/>
              <a:t>Presents clear arguments with supporting evidence</a:t>
            </a:r>
          </a:p>
        </p:txBody>
      </p:sp>
      <p:sp>
        <p:nvSpPr>
          <p:cNvPr id="5" name="Oval 4">
            <a:extLst>
              <a:ext uri="{FF2B5EF4-FFF2-40B4-BE49-F238E27FC236}">
                <a16:creationId xmlns:a16="http://schemas.microsoft.com/office/drawing/2014/main" id="{CDFF8A85-0C1D-B71C-FB68-DF1C3BC44C72}"/>
              </a:ext>
              <a:ext uri="{C183D7F6-B498-43B3-948B-1728B52AA6E4}">
                <adec:decorative xmlns:adec="http://schemas.microsoft.com/office/drawing/2017/decorative" val="1"/>
              </a:ext>
            </a:extLst>
          </p:cNvPr>
          <p:cNvSpPr/>
          <p:nvPr/>
        </p:nvSpPr>
        <p:spPr>
          <a:xfrm>
            <a:off x="4432251" y="1103601"/>
            <a:ext cx="6007749" cy="551548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331741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t>References (1)</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484765"/>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100" b="0" i="0" u="none" strike="noStrike" kern="1200" cap="none" spc="0" normalizeH="0" baseline="0" noProof="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100" b="0" i="0" u="none" strike="noStrike" kern="1200" cap="none" spc="0" normalizeH="0" baseline="0" noProof="0">
                <a:ln>
                  <a:noFill/>
                </a:ln>
                <a:solidFill>
                  <a:srgbClr val="FFFFFF"/>
                </a:solidFill>
                <a:effectLst/>
                <a:uLnTx/>
                <a:uFillTx/>
                <a:ea typeface="+mn-ea"/>
                <a:cs typeface="+mn-cs"/>
              </a:rPr>
              <a:t>Please refer to the NESA Copyright Disclaimer for more information </a:t>
            </a:r>
            <a:r>
              <a:rPr kumimoji="0" lang="en-AU" sz="1100" b="0" i="0" u="none" strike="noStrike" kern="1200" cap="none" spc="0" normalizeH="0" baseline="0" noProof="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100" b="0" i="0" u="none" strike="noStrike" kern="1200" cap="none" spc="0" normalizeH="0" baseline="0" noProof="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100" b="0" i="0" u="none" strike="noStrike" kern="1200" cap="none" spc="0" normalizeH="0" baseline="0" noProof="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100" b="0" i="0" u="none" strike="noStrike" kern="1200" cap="none" spc="0" normalizeH="0" baseline="0" noProof="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100" b="0" i="0" u="none" strike="noStrike" kern="1200" cap="none" spc="0" normalizeH="0" baseline="0" noProof="0">
                <a:ln>
                  <a:noFill/>
                </a:ln>
                <a:solidFill>
                  <a:srgbClr val="CBEDFD"/>
                </a:solidFill>
                <a:effectLst/>
                <a:uLnTx/>
                <a:uFillTx/>
                <a:ea typeface="+mn-ea"/>
                <a:cs typeface="+mn-cs"/>
              </a:rPr>
              <a:t> </a:t>
            </a:r>
            <a:r>
              <a:rPr kumimoji="0" lang="en-AU" sz="1100" b="0" i="0" u="none" strike="noStrike" kern="1200" cap="none" spc="0" normalizeH="0" baseline="0" noProof="0">
                <a:ln>
                  <a:noFill/>
                </a:ln>
                <a:solidFill>
                  <a:srgbClr val="FFFFFF"/>
                </a:solidFill>
                <a:effectLst/>
                <a:uLnTx/>
                <a:uFillTx/>
                <a:ea typeface="+mn-ea"/>
                <a:cs typeface="+mn-cs"/>
              </a:rPr>
              <a:t>and the NSW Curriculum website </a:t>
            </a:r>
            <a:r>
              <a:rPr kumimoji="0" lang="en-AU" sz="1100" b="0" i="0" u="none" strike="noStrike" kern="1200" cap="none" spc="0" normalizeH="0" baseline="0" noProof="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100" b="0" i="0" u="none" strike="noStrike" kern="1200" cap="none" spc="0" normalizeH="0" baseline="0" noProof="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a:xfrm>
            <a:off x="360000" y="3397878"/>
            <a:ext cx="11484000" cy="2927351"/>
          </a:xfrm>
        </p:spPr>
        <p:txBody>
          <a:bodyPr/>
          <a:lstStyle/>
          <a:p>
            <a:pPr>
              <a:spcAft>
                <a:spcPts val="700"/>
              </a:spcAft>
            </a:pPr>
            <a:r>
              <a:rPr lang="en-AU" sz="1100" dirty="0">
                <a:hlinkClick r:id="rId6"/>
              </a:rPr>
              <a:t>English EAL/D 11-12 Syllabus </a:t>
            </a:r>
            <a:r>
              <a:rPr lang="en-AU" sz="1100" dirty="0"/>
              <a:t>© NSW Education Standards Authority (NESA) for and on behalf of the Crown in right of the State of New South Wales, 2024.</a:t>
            </a:r>
          </a:p>
          <a:p>
            <a:pPr>
              <a:spcAft>
                <a:spcPts val="700"/>
              </a:spcAft>
            </a:pPr>
            <a:r>
              <a:rPr lang="en-AU" sz="1100" dirty="0"/>
              <a:t>Allen R </a:t>
            </a:r>
            <a:r>
              <a:rPr lang="en-AU" sz="1100" dirty="0">
                <a:hlinkClick r:id="rId7"/>
              </a:rPr>
              <a:t>Musgrave Park, Brisbane </a:t>
            </a:r>
            <a:r>
              <a:rPr lang="en-AU" sz="1100" dirty="0"/>
              <a:t>[photo] Wikimedia commons, accessed 24 June 2025.</a:t>
            </a:r>
          </a:p>
          <a:p>
            <a:pPr>
              <a:spcAft>
                <a:spcPts val="700"/>
              </a:spcAft>
            </a:pPr>
            <a:r>
              <a:rPr lang="en-AU" sz="1100" dirty="0"/>
              <a:t>Australian Curriculum, Assessment and Reporting Authority (ACARA) (2020), Literacy: About the general capability, </a:t>
            </a:r>
            <a:r>
              <a:rPr lang="en-AU" sz="1100" dirty="0">
                <a:hlinkClick r:id="rId8" tooltip="https://www.australiancurriculum.edu.au/downloads/general-capabilities#accordion-afa194f119-item-6336db4ee7"/>
              </a:rPr>
              <a:t>General capabilities | V9 Australian Curriculum</a:t>
            </a:r>
            <a:r>
              <a:rPr lang="en-AU" sz="1100" dirty="0"/>
              <a:t>, ACARA website, accessed 23 July 2025.</a:t>
            </a:r>
          </a:p>
          <a:p>
            <a:pPr>
              <a:spcAft>
                <a:spcPts val="700"/>
              </a:spcAft>
            </a:pPr>
            <a:r>
              <a:rPr lang="en-AU" sz="1100" dirty="0"/>
              <a:t>Australian Institute for Teaching and School Leadership Limited (AITSL) (n.d.) </a:t>
            </a:r>
            <a:r>
              <a:rPr lang="en-AU" sz="1100" dirty="0">
                <a:hlinkClick r:id="rId9"/>
              </a:rPr>
              <a:t>Learning intentions and success criteria [PDF 251KB],</a:t>
            </a:r>
            <a:r>
              <a:rPr lang="en-AU" sz="1100" dirty="0"/>
              <a:t> AITSL, accessed 02 May 2025.</a:t>
            </a:r>
          </a:p>
          <a:p>
            <a:pPr>
              <a:spcAft>
                <a:spcPts val="700"/>
              </a:spcAft>
            </a:pPr>
            <a:r>
              <a:rPr lang="en-AU" sz="1100" dirty="0">
                <a:solidFill>
                  <a:srgbClr val="002664"/>
                </a:solidFill>
                <a:cs typeface="Arial"/>
              </a:rPr>
              <a:t>Michael (n.d.) </a:t>
            </a:r>
            <a:r>
              <a:rPr lang="en-AU" sz="1100" b="0" strike="noStrike" dirty="0">
                <a:solidFill>
                  <a:srgbClr val="002664"/>
                </a:solidFill>
                <a:effectLst/>
                <a:cs typeface="Arial"/>
                <a:hlinkClick r:id="rId10"/>
              </a:rPr>
              <a:t>Moreton Bay Fig Tree </a:t>
            </a:r>
            <a:r>
              <a:rPr lang="en-AU" sz="1100" b="0" strike="noStrike" dirty="0">
                <a:solidFill>
                  <a:srgbClr val="002664"/>
                </a:solidFill>
                <a:effectLst/>
                <a:cs typeface="Arial"/>
              </a:rPr>
              <a:t>[image] </a:t>
            </a:r>
            <a:r>
              <a:rPr lang="en-AU" sz="1100" b="0" i="0" dirty="0">
                <a:solidFill>
                  <a:srgbClr val="002664"/>
                </a:solidFill>
                <a:effectLst/>
                <a:cs typeface="Arial"/>
              </a:rPr>
              <a:t>on </a:t>
            </a:r>
            <a:r>
              <a:rPr lang="en-AU" sz="1100" b="0" i="0" dirty="0" err="1">
                <a:solidFill>
                  <a:srgbClr val="002664"/>
                </a:solidFill>
                <a:effectLst/>
                <a:cs typeface="Arial"/>
                <a:hlinkClick r:id="rId10"/>
              </a:rPr>
              <a:t>Unsplash</a:t>
            </a:r>
            <a:r>
              <a:rPr lang="en-AU" sz="1100" b="0" i="0" dirty="0">
                <a:solidFill>
                  <a:srgbClr val="002664"/>
                </a:solidFill>
                <a:effectLst/>
                <a:cs typeface="Arial"/>
              </a:rPr>
              <a:t> accessed 24 June 2025.</a:t>
            </a:r>
          </a:p>
          <a:p>
            <a:pPr>
              <a:spcAft>
                <a:spcPts val="700"/>
              </a:spcAft>
            </a:pPr>
            <a:r>
              <a:rPr lang="en-AU" sz="1100" dirty="0"/>
              <a:t>Jackson M (1995) </a:t>
            </a:r>
            <a:r>
              <a:rPr lang="en-AU" sz="1100" i="1" dirty="0"/>
              <a:t>At Home in the World</a:t>
            </a:r>
            <a:r>
              <a:rPr lang="en-AU" sz="1100" dirty="0"/>
              <a:t>, Duke University Press, NC, USA.</a:t>
            </a:r>
          </a:p>
          <a:p>
            <a:pPr>
              <a:spcAft>
                <a:spcPts val="700"/>
              </a:spcAft>
            </a:pPr>
            <a:r>
              <a:rPr lang="en-AU" sz="1100" dirty="0"/>
              <a:t>Getty images (2023) </a:t>
            </a:r>
            <a:r>
              <a:rPr lang="en-AU" sz="1100" dirty="0">
                <a:hlinkClick r:id="rId11"/>
              </a:rPr>
              <a:t>a large tree with a fence around it</a:t>
            </a:r>
            <a:r>
              <a:rPr lang="en-AU" sz="1100" dirty="0"/>
              <a:t>, [image], licenced under </a:t>
            </a:r>
            <a:r>
              <a:rPr lang="en-AU" sz="1100" dirty="0" err="1"/>
              <a:t>Unsplash</a:t>
            </a:r>
            <a:r>
              <a:rPr lang="en-AU" sz="1100" dirty="0"/>
              <a:t>+ website, accessed 2 May 2025.</a:t>
            </a:r>
          </a:p>
          <a:p>
            <a:pPr>
              <a:spcAft>
                <a:spcPts val="700"/>
              </a:spcAft>
            </a:pPr>
            <a:r>
              <a:rPr lang="en-AU" sz="1100" dirty="0"/>
              <a:t>Google (2025) </a:t>
            </a:r>
            <a:r>
              <a:rPr lang="en-AU" sz="1100" dirty="0">
                <a:hlinkClick r:id="rId12"/>
              </a:rPr>
              <a:t>Musgrave Park Qld </a:t>
            </a:r>
            <a:r>
              <a:rPr lang="en-AU" sz="1100" dirty="0"/>
              <a:t>[Google Maps] accessed 5 May 2025.</a:t>
            </a:r>
          </a:p>
          <a:p>
            <a:pPr>
              <a:spcAft>
                <a:spcPts val="700"/>
              </a:spcAft>
            </a:pPr>
            <a:r>
              <a:rPr lang="en-AU" sz="1100" dirty="0"/>
              <a:t>O’Neill L (2024) ‘ The tent village at Musgrave Park’ in</a:t>
            </a:r>
            <a:r>
              <a:rPr lang="en-AU" sz="1100" i="1" dirty="0"/>
              <a:t> Meanjin 83.4</a:t>
            </a:r>
            <a:r>
              <a:rPr lang="en-AU" sz="1100" dirty="0"/>
              <a:t>, Melbourne University Publishing, Melbourne.</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23</a:t>
            </a:fld>
            <a:endParaRPr lang="en-AU"/>
          </a:p>
        </p:txBody>
      </p:sp>
    </p:spTree>
    <p:extLst>
      <p:ext uri="{BB962C8B-B14F-4D97-AF65-F5344CB8AC3E}">
        <p14:creationId xmlns:p14="http://schemas.microsoft.com/office/powerpoint/2010/main" val="2835608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EFDDA-FC22-C95C-5549-91DF44799D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C55555B-5D18-25A4-4BEC-A830AB81C4D5}"/>
              </a:ext>
            </a:extLst>
          </p:cNvPr>
          <p:cNvSpPr>
            <a:spLocks noGrp="1"/>
          </p:cNvSpPr>
          <p:nvPr>
            <p:ph type="title"/>
          </p:nvPr>
        </p:nvSpPr>
        <p:spPr/>
        <p:txBody>
          <a:bodyPr/>
          <a:lstStyle/>
          <a:p>
            <a:r>
              <a:rPr lang="en-AU" dirty="0"/>
              <a:t>References (2)</a:t>
            </a:r>
          </a:p>
        </p:txBody>
      </p:sp>
      <p:sp>
        <p:nvSpPr>
          <p:cNvPr id="6" name="TextBox 5">
            <a:extLst>
              <a:ext uri="{FF2B5EF4-FFF2-40B4-BE49-F238E27FC236}">
                <a16:creationId xmlns:a16="http://schemas.microsoft.com/office/drawing/2014/main" id="{E1B51ED1-04B6-1ADA-ED8D-19515BBF8872}"/>
              </a:ext>
            </a:extLst>
          </p:cNvPr>
          <p:cNvSpPr txBox="1"/>
          <p:nvPr/>
        </p:nvSpPr>
        <p:spPr>
          <a:xfrm>
            <a:off x="335826" y="1397263"/>
            <a:ext cx="11471999" cy="1484765"/>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1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1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1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1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1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1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100" b="0" i="0" u="none" strike="noStrike" kern="1200" cap="none" spc="0" normalizeH="0" baseline="0" noProof="0" dirty="0">
                <a:ln>
                  <a:noFill/>
                </a:ln>
                <a:solidFill>
                  <a:srgbClr val="CBEDFD"/>
                </a:solidFill>
                <a:effectLst/>
                <a:uLnTx/>
                <a:uFillTx/>
                <a:ea typeface="+mn-ea"/>
                <a:cs typeface="+mn-cs"/>
              </a:rPr>
              <a:t> </a:t>
            </a:r>
            <a:r>
              <a:rPr kumimoji="0" lang="en-AU" sz="11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1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1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8A0586DD-2D24-9DBE-3213-5F4164685C4B}"/>
              </a:ext>
            </a:extLst>
          </p:cNvPr>
          <p:cNvSpPr>
            <a:spLocks noGrp="1"/>
          </p:cNvSpPr>
          <p:nvPr>
            <p:ph idx="1"/>
          </p:nvPr>
        </p:nvSpPr>
        <p:spPr/>
        <p:txBody>
          <a:bodyPr/>
          <a:lstStyle/>
          <a:p>
            <a:r>
              <a:rPr lang="en-AU" sz="1100" dirty="0"/>
              <a:t>S</a:t>
            </a:r>
            <a:r>
              <a:rPr lang="en-AU" sz="1100" b="0" i="0" strike="noStrike" dirty="0">
                <a:effectLst/>
              </a:rPr>
              <a:t>ánchez G (2021) </a:t>
            </a:r>
            <a:r>
              <a:rPr lang="en-AU" sz="1100" dirty="0">
                <a:hlinkClick r:id="rId6"/>
              </a:rPr>
              <a:t>Homeless tent photo</a:t>
            </a:r>
            <a:r>
              <a:rPr lang="en-AU" sz="1100" b="0" i="0" u="none" strike="noStrike" dirty="0">
                <a:solidFill>
                  <a:schemeClr val="accent2"/>
                </a:solidFill>
                <a:effectLst/>
              </a:rPr>
              <a:t> </a:t>
            </a:r>
            <a:r>
              <a:rPr lang="en-AU" sz="1100" dirty="0">
                <a:latin typeface="+mn-lt"/>
              </a:rPr>
              <a:t>[image], licenced under </a:t>
            </a:r>
            <a:r>
              <a:rPr lang="en-AU" sz="1100" dirty="0" err="1">
                <a:latin typeface="+mn-lt"/>
              </a:rPr>
              <a:t>Unsplash</a:t>
            </a:r>
            <a:r>
              <a:rPr lang="en-AU" sz="1100" dirty="0">
                <a:latin typeface="+mn-lt"/>
              </a:rPr>
              <a:t>+ website, accessed 2 May 2025.</a:t>
            </a:r>
          </a:p>
          <a:p>
            <a:r>
              <a:rPr lang="en-AU" sz="1100" dirty="0">
                <a:latin typeface="+mn-lt"/>
              </a:rPr>
              <a:t>State of New South Wales (Department of Education) (2024) </a:t>
            </a:r>
            <a:r>
              <a:rPr lang="en-AU" sz="1100" dirty="0">
                <a:latin typeface="+mn-lt"/>
                <a:hlinkClick r:id="rId7"/>
              </a:rPr>
              <a:t>‘Explicit teaching strategies’</a:t>
            </a:r>
            <a:r>
              <a:rPr lang="en-AU" sz="1100" dirty="0">
                <a:latin typeface="+mn-lt"/>
              </a:rPr>
              <a:t>, </a:t>
            </a:r>
            <a:r>
              <a:rPr lang="en-AU" sz="1100" i="1" dirty="0">
                <a:latin typeface="+mn-lt"/>
              </a:rPr>
              <a:t>Explicit teaching</a:t>
            </a:r>
            <a:r>
              <a:rPr lang="en-AU" sz="1100" dirty="0">
                <a:latin typeface="+mn-lt"/>
              </a:rPr>
              <a:t>, NSW Department of Education website, accessed 5 May 2025.</a:t>
            </a:r>
            <a:r>
              <a:rPr lang="en-AU" sz="1100" dirty="0"/>
              <a:t> </a:t>
            </a:r>
          </a:p>
          <a:p>
            <a:r>
              <a:rPr lang="en-AU" sz="1100" dirty="0"/>
              <a:t>Walter Luigi J (2022) </a:t>
            </a:r>
            <a:r>
              <a:rPr lang="en-AU" sz="1100" dirty="0">
                <a:hlinkClick r:id="rId8"/>
              </a:rPr>
              <a:t>a tent in a park</a:t>
            </a:r>
            <a:r>
              <a:rPr lang="en-AU" sz="1100" dirty="0"/>
              <a:t>, [image], </a:t>
            </a:r>
            <a:r>
              <a:rPr lang="en-AU" sz="1100" dirty="0" err="1"/>
              <a:t>Unsplash</a:t>
            </a:r>
            <a:r>
              <a:rPr lang="en-AU" sz="1100" dirty="0"/>
              <a:t> website, accessed 2 May 2025.</a:t>
            </a:r>
          </a:p>
          <a:p>
            <a:endParaRPr lang="en-AU" dirty="0">
              <a:latin typeface="+mn-lt"/>
            </a:endParaRPr>
          </a:p>
          <a:p>
            <a:endParaRPr lang="en-AU" sz="1000" dirty="0">
              <a:latin typeface="+mn-lt"/>
            </a:endParaRPr>
          </a:p>
          <a:p>
            <a:pPr>
              <a:lnSpc>
                <a:spcPct val="100000"/>
              </a:lnSpc>
            </a:pPr>
            <a:endParaRPr lang="en-AU" sz="1000" dirty="0"/>
          </a:p>
        </p:txBody>
      </p:sp>
      <p:sp>
        <p:nvSpPr>
          <p:cNvPr id="2" name="Slide Number Placeholder 1">
            <a:extLst>
              <a:ext uri="{FF2B5EF4-FFF2-40B4-BE49-F238E27FC236}">
                <a16:creationId xmlns:a16="http://schemas.microsoft.com/office/drawing/2014/main" id="{74EEEBA9-DCA9-7088-04E1-651E2DA94B6D}"/>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24</a:t>
            </a:fld>
            <a:endParaRPr lang="en-AU"/>
          </a:p>
        </p:txBody>
      </p:sp>
    </p:spTree>
    <p:extLst>
      <p:ext uri="{BB962C8B-B14F-4D97-AF65-F5344CB8AC3E}">
        <p14:creationId xmlns:p14="http://schemas.microsoft.com/office/powerpoint/2010/main" val="1241029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19964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9A41EB-DD02-0C59-3361-7C843DD6DE54}"/>
              </a:ext>
            </a:extLst>
          </p:cNvPr>
          <p:cNvSpPr>
            <a:spLocks noGrp="1"/>
          </p:cNvSpPr>
          <p:nvPr>
            <p:ph type="title"/>
          </p:nvPr>
        </p:nvSpPr>
        <p:spPr/>
        <p:txBody>
          <a:bodyPr/>
          <a:lstStyle/>
          <a:p>
            <a:r>
              <a:rPr lang="en-AU" dirty="0"/>
              <a:t>Licence agreement details</a:t>
            </a:r>
          </a:p>
        </p:txBody>
      </p:sp>
      <p:sp>
        <p:nvSpPr>
          <p:cNvPr id="4" name="Text Placeholder 3">
            <a:extLst>
              <a:ext uri="{FF2B5EF4-FFF2-40B4-BE49-F238E27FC236}">
                <a16:creationId xmlns:a16="http://schemas.microsoft.com/office/drawing/2014/main" id="{A8C2C71D-DDCE-DF55-ADF6-0DD0F9AF3274}"/>
              </a:ext>
            </a:extLst>
          </p:cNvPr>
          <p:cNvSpPr>
            <a:spLocks noGrp="1"/>
          </p:cNvSpPr>
          <p:nvPr>
            <p:ph type="body" sz="quarter" idx="18"/>
          </p:nvPr>
        </p:nvSpPr>
        <p:spPr/>
        <p:txBody>
          <a:bodyPr/>
          <a:lstStyle/>
          <a:p>
            <a:r>
              <a:rPr lang="en-AU" dirty="0"/>
              <a:t>Core text 2 – ‘The tent village at Musgrave Park’ – by Lillian O’Neill</a:t>
            </a:r>
          </a:p>
        </p:txBody>
      </p:sp>
      <p:sp>
        <p:nvSpPr>
          <p:cNvPr id="8" name="Text Placeholder 4">
            <a:extLst>
              <a:ext uri="{FF2B5EF4-FFF2-40B4-BE49-F238E27FC236}">
                <a16:creationId xmlns:a16="http://schemas.microsoft.com/office/drawing/2014/main" id="{E00EA06C-53E9-792A-3032-E46B634FA315}"/>
              </a:ext>
            </a:extLst>
          </p:cNvPr>
          <p:cNvSpPr txBox="1">
            <a:spLocks/>
          </p:cNvSpPr>
          <p:nvPr/>
        </p:nvSpPr>
        <p:spPr>
          <a:xfrm>
            <a:off x="359999" y="1690165"/>
            <a:ext cx="11484000" cy="4807835"/>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solidFill>
                  <a:srgbClr val="000000"/>
                </a:solidFill>
              </a:rPr>
              <a:t>‘The tent village at Musgrave Park’ by Lillian O’Neill was first published in the 2024 Summer edition (83.4) of the literary journal </a:t>
            </a:r>
            <a:r>
              <a:rPr lang="en-AU" i="1" dirty="0">
                <a:solidFill>
                  <a:srgbClr val="000000"/>
                </a:solidFill>
              </a:rPr>
              <a:t>Meanjin. </a:t>
            </a:r>
          </a:p>
          <a:p>
            <a:r>
              <a:rPr lang="en-AU" dirty="0">
                <a:solidFill>
                  <a:srgbClr val="000000"/>
                </a:solidFill>
              </a:rPr>
              <a:t>The use of this text has been made possible as permission has been granted Lillian O’Neill. The text contained in this resource is licensed up until March 2029. </a:t>
            </a:r>
            <a:r>
              <a:rPr lang="en-AU" dirty="0"/>
              <a:t>Reproduced and made available for copying and communication by NSW Department of Education for its educational purposes with the permission of Lillian O’Neill. This resource is licensed up until March 2029.</a:t>
            </a:r>
          </a:p>
        </p:txBody>
      </p:sp>
      <p:sp>
        <p:nvSpPr>
          <p:cNvPr id="2" name="Slide Number Placeholder 1">
            <a:extLst>
              <a:ext uri="{FF2B5EF4-FFF2-40B4-BE49-F238E27FC236}">
                <a16:creationId xmlns:a16="http://schemas.microsoft.com/office/drawing/2014/main" id="{F3BBF794-213E-259D-86C1-4C60C1623D7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42242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5761A9-148F-5887-32E9-141672BEF055}"/>
              </a:ext>
            </a:extLst>
          </p:cNvPr>
          <p:cNvSpPr>
            <a:spLocks noGrp="1"/>
          </p:cNvSpPr>
          <p:nvPr>
            <p:ph type="title"/>
          </p:nvPr>
        </p:nvSpPr>
        <p:spPr/>
        <p:txBody>
          <a:bodyPr/>
          <a:lstStyle/>
          <a:p>
            <a:r>
              <a:rPr lang="en-AU" dirty="0"/>
              <a:t>Text complexity </a:t>
            </a:r>
          </a:p>
        </p:txBody>
      </p:sp>
      <p:sp>
        <p:nvSpPr>
          <p:cNvPr id="4" name="Text Placeholder 3">
            <a:extLst>
              <a:ext uri="{FF2B5EF4-FFF2-40B4-BE49-F238E27FC236}">
                <a16:creationId xmlns:a16="http://schemas.microsoft.com/office/drawing/2014/main" id="{95464586-7352-0FE3-E550-288461CE6566}"/>
              </a:ext>
            </a:extLst>
          </p:cNvPr>
          <p:cNvSpPr>
            <a:spLocks noGrp="1"/>
          </p:cNvSpPr>
          <p:nvPr>
            <p:ph type="body" sz="quarter" idx="18"/>
          </p:nvPr>
        </p:nvSpPr>
        <p:spPr/>
        <p:txBody>
          <a:bodyPr/>
          <a:lstStyle/>
          <a:p>
            <a:r>
              <a:rPr lang="en-AU" dirty="0"/>
              <a:t>Core text 2 – ‘The tent village at Musgrave Park’ – by Lillian O’Neill</a:t>
            </a:r>
          </a:p>
        </p:txBody>
      </p:sp>
      <p:sp>
        <p:nvSpPr>
          <p:cNvPr id="9" name="Text Placeholder 4">
            <a:extLst>
              <a:ext uri="{FF2B5EF4-FFF2-40B4-BE49-F238E27FC236}">
                <a16:creationId xmlns:a16="http://schemas.microsoft.com/office/drawing/2014/main" id="{1ECB5975-CA78-9C06-574B-0C878C20AF41}"/>
              </a:ext>
            </a:extLst>
          </p:cNvPr>
          <p:cNvSpPr txBox="1">
            <a:spLocks/>
          </p:cNvSpPr>
          <p:nvPr/>
        </p:nvSpPr>
        <p:spPr>
          <a:xfrm>
            <a:off x="360000" y="1476239"/>
            <a:ext cx="11209700" cy="3464062"/>
          </a:xfrm>
          <a:prstGeom prst="rect">
            <a:avLst/>
          </a:prstGeom>
        </p:spPr>
        <p:txBody>
          <a:bodyPr anchor="ctr" anchorCtr="0"/>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AU" sz="1500" dirty="0">
                <a:ea typeface="Calibri" panose="020F0502020204030204" pitchFamily="34" charset="0"/>
              </a:rPr>
              <a:t>The text, ‘The tent village at Musgrave Park’ meets the </a:t>
            </a:r>
            <a:r>
              <a:rPr lang="en-AU" sz="1500" u="sng" dirty="0">
                <a:solidFill>
                  <a:srgbClr val="2F5496"/>
                </a:solidFill>
                <a:ea typeface="Calibri" panose="020F0502020204030204" pitchFamily="34" charset="0"/>
                <a:hlinkClick r:id="rId3"/>
              </a:rPr>
              <a:t>text requirements</a:t>
            </a:r>
            <a:r>
              <a:rPr lang="en-AU" sz="1500" dirty="0">
                <a:ea typeface="Calibri" panose="020F0502020204030204" pitchFamily="34" charset="0"/>
              </a:rPr>
              <a:t> for EAL/D as it is an Australian text that is widely regarded as quality literature and it explores a range of social, cultural and gender perspectives.</a:t>
            </a:r>
          </a:p>
          <a:p>
            <a:pPr>
              <a:spcAft>
                <a:spcPts val="600"/>
              </a:spcAft>
            </a:pPr>
            <a:r>
              <a:rPr lang="en-AU" sz="1500" dirty="0">
                <a:ea typeface="Calibri" panose="020F0502020204030204" pitchFamily="34" charset="0"/>
              </a:rPr>
              <a:t>This text contains a range of markers which align to the moderately complex to highly complex level of the Text Complexity scale as per </a:t>
            </a:r>
            <a:r>
              <a:rPr lang="en-AU" sz="1500" dirty="0">
                <a:solidFill>
                  <a:srgbClr val="000000"/>
                </a:solidFill>
                <a:ea typeface="Arial" panose="020B0604020202020204" pitchFamily="34" charset="0"/>
              </a:rPr>
              <a:t>Literacy: About the general capability document which can be downloaded on the </a:t>
            </a:r>
            <a:r>
              <a:rPr lang="en-AU" sz="1500" u="sng" dirty="0">
                <a:solidFill>
                  <a:srgbClr val="2F5496"/>
                </a:solidFill>
                <a:ea typeface="Arial" panose="020B0604020202020204" pitchFamily="34" charset="0"/>
                <a:hlinkClick r:id="rId4"/>
              </a:rPr>
              <a:t>General capabilities downloads</a:t>
            </a:r>
            <a:r>
              <a:rPr lang="en-AU" sz="1500" dirty="0">
                <a:solidFill>
                  <a:srgbClr val="000000"/>
                </a:solidFill>
                <a:ea typeface="Arial" panose="020B0604020202020204" pitchFamily="34" charset="0"/>
              </a:rPr>
              <a:t> page of the </a:t>
            </a:r>
            <a:r>
              <a:rPr lang="en-AU" sz="1500" u="sng" dirty="0">
                <a:solidFill>
                  <a:srgbClr val="2F5496"/>
                </a:solidFill>
                <a:ea typeface="Arial" panose="020B0604020202020204" pitchFamily="34" charset="0"/>
                <a:hlinkClick r:id="rId5"/>
              </a:rPr>
              <a:t>Australian Curriculum</a:t>
            </a:r>
            <a:r>
              <a:rPr lang="en-AU" sz="1500" dirty="0">
                <a:solidFill>
                  <a:srgbClr val="000000"/>
                </a:solidFill>
                <a:ea typeface="Arial" panose="020B0604020202020204" pitchFamily="34" charset="0"/>
              </a:rPr>
              <a:t> webpage. </a:t>
            </a:r>
            <a:r>
              <a:rPr lang="en-AU" sz="1500" dirty="0">
                <a:ea typeface="Calibri" panose="020F0502020204030204" pitchFamily="34" charset="0"/>
              </a:rPr>
              <a:t>It provides students opportunities to engage with a text that explores complex issues and cultural context that encourages critical thinking and deep comprehension. The text considers complex themes and questions cultural expectations centred perceptions of social status. It explores the multiple connotations that can be inferred from the words ‘home’ and ‘homelessness’ using complex sentences and subtle evaluative language reflecting the author’s viewpoint.</a:t>
            </a:r>
          </a:p>
          <a:p>
            <a:pPr>
              <a:spcAft>
                <a:spcPts val="600"/>
              </a:spcAft>
            </a:pPr>
            <a:r>
              <a:rPr lang="en-AU" sz="1500" b="1" dirty="0">
                <a:ea typeface="Calibri" panose="020F0502020204030204" pitchFamily="34" charset="0"/>
              </a:rPr>
              <a:t>EEA-11-01: </a:t>
            </a:r>
            <a:r>
              <a:rPr lang="en-AU" sz="1500" dirty="0">
                <a:ea typeface="Calibri" panose="020F0502020204030204" pitchFamily="34" charset="0"/>
              </a:rPr>
              <a:t>analyses the ways an author’s choice of textual forms and features shapes meaning in texts from different modes and mediums.</a:t>
            </a:r>
            <a:r>
              <a:rPr lang="en-AU" sz="1500" dirty="0"/>
              <a:t> </a:t>
            </a:r>
            <a:endParaRPr lang="en-AU" sz="1500" dirty="0">
              <a:ea typeface="Calibri" panose="020F0502020204030204" pitchFamily="34" charset="0"/>
            </a:endParaRPr>
          </a:p>
        </p:txBody>
      </p:sp>
      <p:sp>
        <p:nvSpPr>
          <p:cNvPr id="11" name="TextBox 10">
            <a:extLst>
              <a:ext uri="{FF2B5EF4-FFF2-40B4-BE49-F238E27FC236}">
                <a16:creationId xmlns:a16="http://schemas.microsoft.com/office/drawing/2014/main" id="{195984AE-37F0-014B-E386-E2243EE921E5}"/>
              </a:ext>
            </a:extLst>
          </p:cNvPr>
          <p:cNvSpPr txBox="1"/>
          <p:nvPr/>
        </p:nvSpPr>
        <p:spPr>
          <a:xfrm>
            <a:off x="262846" y="5124005"/>
            <a:ext cx="11079604" cy="1357189"/>
          </a:xfrm>
          <a:prstGeom prst="rect">
            <a:avLst/>
          </a:prstGeom>
          <a:solidFill>
            <a:schemeClr val="accent4">
              <a:alpha val="50000"/>
            </a:schemeClr>
          </a:solidFill>
        </p:spPr>
        <p:txBody>
          <a:bodyPr wrap="square" lIns="144000" rIns="144000" anchor="ctr" anchorCtr="1">
            <a:noAutofit/>
          </a:bodyPr>
          <a:lstStyle/>
          <a:p>
            <a:pPr>
              <a:lnSpc>
                <a:spcPct val="150000"/>
              </a:lnSpc>
              <a:spcBef>
                <a:spcPts val="1200"/>
              </a:spcBef>
              <a:spcAft>
                <a:spcPts val="600"/>
              </a:spcAft>
              <a:buNone/>
            </a:pPr>
            <a:r>
              <a:rPr lang="en-AU" sz="1400" dirty="0">
                <a:solidFill>
                  <a:srgbClr val="000000"/>
                </a:solidFill>
                <a:latin typeface="Arial" panose="020B0604020202020204" pitchFamily="34" charset="0"/>
                <a:ea typeface="Calibri" panose="020F0502020204030204" pitchFamily="34" charset="0"/>
              </a:rPr>
              <a:t>This text references trauma and homelessness, consider this in the decision to use this text in your context. Use of this text should be guided by the department’s advice regarding </a:t>
            </a:r>
            <a:r>
              <a:rPr lang="en-AU" sz="1400" u="sng" dirty="0">
                <a:solidFill>
                  <a:srgbClr val="000000"/>
                </a:solidFill>
                <a:latin typeface="Arial" panose="020B0604020202020204" pitchFamily="34" charset="0"/>
                <a:ea typeface="Calibri" panose="020F0502020204030204" pitchFamily="34" charset="0"/>
                <a:hlinkClick r:id="rId6"/>
              </a:rPr>
              <a:t>Preventing public disclosures</a:t>
            </a:r>
            <a:r>
              <a:rPr lang="en-AU" sz="1400" dirty="0">
                <a:solidFill>
                  <a:srgbClr val="000000"/>
                </a:solidFill>
                <a:latin typeface="Arial" panose="020B0604020202020204" pitchFamily="34" charset="0"/>
                <a:ea typeface="Calibri" panose="020F0502020204030204" pitchFamily="34" charset="0"/>
              </a:rPr>
              <a:t>, </a:t>
            </a:r>
            <a:r>
              <a:rPr lang="en-AU" sz="1400" u="sng" dirty="0">
                <a:solidFill>
                  <a:srgbClr val="000000"/>
                </a:solidFill>
                <a:latin typeface="Arial" panose="020B0604020202020204" pitchFamily="34" charset="0"/>
                <a:ea typeface="Calibri" panose="020F0502020204030204" pitchFamily="34" charset="0"/>
                <a:hlinkClick r:id="rId7"/>
              </a:rPr>
              <a:t>Types of crises</a:t>
            </a:r>
            <a:r>
              <a:rPr lang="en-AU" sz="1400" dirty="0">
                <a:solidFill>
                  <a:srgbClr val="000000"/>
                </a:solidFill>
                <a:latin typeface="Arial" panose="020B0604020202020204" pitchFamily="34" charset="0"/>
                <a:ea typeface="Calibri" panose="020F0502020204030204" pitchFamily="34" charset="0"/>
              </a:rPr>
              <a:t> and </a:t>
            </a:r>
            <a:r>
              <a:rPr lang="en-AU" sz="1400" u="sng" dirty="0">
                <a:solidFill>
                  <a:srgbClr val="000000"/>
                </a:solidFill>
                <a:latin typeface="Arial" panose="020B0604020202020204" pitchFamily="34" charset="0"/>
                <a:ea typeface="Calibri" panose="020F0502020204030204" pitchFamily="34" charset="0"/>
                <a:hlinkClick r:id="rId8"/>
              </a:rPr>
              <a:t>Supporting refugee students</a:t>
            </a:r>
            <a:r>
              <a:rPr lang="en-AU" sz="1400" dirty="0">
                <a:solidFill>
                  <a:srgbClr val="000000"/>
                </a:solidFill>
                <a:latin typeface="Arial" panose="020B0604020202020204" pitchFamily="34" charset="0"/>
                <a:ea typeface="Calibri" panose="020F0502020204030204" pitchFamily="34" charset="0"/>
              </a:rPr>
              <a:t>.  To learn more, visit </a:t>
            </a:r>
            <a:r>
              <a:rPr lang="en-AU" sz="1400" u="sng" dirty="0">
                <a:solidFill>
                  <a:srgbClr val="2F5496"/>
                </a:solidFill>
                <a:latin typeface="Arial" panose="020B0604020202020204" pitchFamily="34" charset="0"/>
                <a:ea typeface="Calibri" panose="020F0502020204030204" pitchFamily="34" charset="0"/>
                <a:hlinkClick r:id="rId9"/>
              </a:rPr>
              <a:t>Trauma-informed practice in schools: An explainer.</a:t>
            </a:r>
            <a:r>
              <a:rPr lang="en-AU" sz="1400" dirty="0">
                <a:solidFill>
                  <a:srgbClr val="000000"/>
                </a:solidFill>
                <a:latin typeface="Arial" panose="020B0604020202020204" pitchFamily="34" charset="0"/>
                <a:ea typeface="Calibri" panose="020F0502020204030204" pitchFamily="34" charset="0"/>
              </a:rPr>
              <a:t> </a:t>
            </a:r>
            <a:endParaRPr lang="en-AU" sz="1400" dirty="0">
              <a:latin typeface="Arial" panose="020B060402020202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40B6CD0F-2FB4-3F55-EF10-E7329FD604B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1876147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AE47F-FBA3-7C90-BB5C-38A321B42B1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3A67B0B-216B-5098-643C-3499959F825D}"/>
              </a:ext>
            </a:extLst>
          </p:cNvPr>
          <p:cNvSpPr>
            <a:spLocks noGrp="1"/>
          </p:cNvSpPr>
          <p:nvPr>
            <p:ph type="ctrTitle"/>
          </p:nvPr>
        </p:nvSpPr>
        <p:spPr>
          <a:xfrm>
            <a:off x="539999" y="2808859"/>
            <a:ext cx="5658669" cy="2033997"/>
          </a:xfrm>
        </p:spPr>
        <p:txBody>
          <a:bodyPr/>
          <a:lstStyle/>
          <a:p>
            <a:r>
              <a:rPr lang="en-AU" sz="4000" dirty="0"/>
              <a:t>Phase 3b, sequence 5 – unpacking the form – lyric essay and persuasive elements </a:t>
            </a:r>
            <a:endParaRPr lang="en-US" sz="2800" dirty="0"/>
          </a:p>
        </p:txBody>
      </p:sp>
      <p:pic>
        <p:nvPicPr>
          <p:cNvPr id="14" name="Picture Placeholder 12">
            <a:extLst>
              <a:ext uri="{FF2B5EF4-FFF2-40B4-BE49-F238E27FC236}">
                <a16:creationId xmlns:a16="http://schemas.microsoft.com/office/drawing/2014/main" id="{E5487CD6-F91C-5C8D-CF2B-A6C1D870D70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l="22309" r="22309"/>
          <a:stretch>
            <a:fillRect/>
          </a:stretch>
        </p:blipFill>
        <p:spPr>
          <a:xfrm>
            <a:off x="7128000" y="0"/>
            <a:ext cx="5064000" cy="6858000"/>
          </a:xfrm>
          <a:prstGeom prst="rect">
            <a:avLst/>
          </a:prstGeom>
        </p:spPr>
      </p:pic>
      <p:sp>
        <p:nvSpPr>
          <p:cNvPr id="15" name="Text Placeholder 5">
            <a:extLst>
              <a:ext uri="{FF2B5EF4-FFF2-40B4-BE49-F238E27FC236}">
                <a16:creationId xmlns:a16="http://schemas.microsoft.com/office/drawing/2014/main" id="{E07FD740-A1B6-A309-D060-3AD9F9660EFA}"/>
              </a:ext>
              <a:ext uri="{C183D7F6-B498-43B3-948B-1728B52AA6E4}">
                <adec:decorative xmlns:adec="http://schemas.microsoft.com/office/drawing/2017/decorative" val="1"/>
              </a:ext>
            </a:extLst>
          </p:cNvPr>
          <p:cNvSpPr txBox="1">
            <a:spLocks/>
          </p:cNvSpPr>
          <p:nvPr/>
        </p:nvSpPr>
        <p:spPr>
          <a:xfrm>
            <a:off x="7412477" y="6420677"/>
            <a:ext cx="4616286" cy="287413"/>
          </a:xfrm>
          <a:prstGeom prst="rect">
            <a:avLst/>
          </a:prstGeom>
          <a:solidFill>
            <a:schemeClr val="bg1"/>
          </a:solidFill>
        </p:spPr>
        <p:txBody>
          <a:bodyPr vert="horz" lIns="0" tIns="0" rIns="0" bIns="72000" rtlCol="0" anchor="ctr" anchorCtr="1">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bg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600" b="0" kern="1200">
                <a:solidFill>
                  <a:schemeClr val="bg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100" i="1" dirty="0">
                <a:solidFill>
                  <a:srgbClr val="002664"/>
                </a:solidFill>
                <a:latin typeface="Arial"/>
                <a:cs typeface="Arial"/>
                <a:hlinkClick r:id="rId4"/>
              </a:rPr>
              <a:t>Musgrave Park, Brisbane</a:t>
            </a:r>
            <a:r>
              <a:rPr lang="en-AU" sz="1100" dirty="0">
                <a:solidFill>
                  <a:srgbClr val="002664"/>
                </a:solidFill>
                <a:latin typeface="Arial"/>
                <a:cs typeface="Arial"/>
                <a:hlinkClick r:id="rId4"/>
              </a:rPr>
              <a:t> photo</a:t>
            </a:r>
            <a:r>
              <a:rPr lang="en-AU" sz="1100" dirty="0">
                <a:solidFill>
                  <a:srgbClr val="002664"/>
                </a:solidFill>
                <a:latin typeface="Arial"/>
                <a:cs typeface="Arial"/>
              </a:rPr>
              <a:t> by Rae Allen on Wikimedia commons</a:t>
            </a:r>
            <a:endParaRPr lang="en-AU" sz="1100" dirty="0">
              <a:solidFill>
                <a:srgbClr val="000000"/>
              </a:solidFill>
              <a:latin typeface="Arial"/>
              <a:cs typeface="Arial"/>
            </a:endParaRPr>
          </a:p>
        </p:txBody>
      </p:sp>
    </p:spTree>
    <p:extLst>
      <p:ext uri="{BB962C8B-B14F-4D97-AF65-F5344CB8AC3E}">
        <p14:creationId xmlns:p14="http://schemas.microsoft.com/office/powerpoint/2010/main" val="344098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4F03C-3130-AD4A-F8C9-785E6D5199E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7C3D3F0-711B-34A9-3A4E-26AE3FDDD894}"/>
              </a:ext>
            </a:extLst>
          </p:cNvPr>
          <p:cNvSpPr>
            <a:spLocks noGrp="1"/>
          </p:cNvSpPr>
          <p:nvPr>
            <p:ph type="ctrTitle"/>
          </p:nvPr>
        </p:nvSpPr>
        <p:spPr/>
        <p:txBody>
          <a:bodyPr/>
          <a:lstStyle/>
          <a:p>
            <a:r>
              <a:rPr lang="en-AU" dirty="0"/>
              <a:t>What is a lyric essay?</a:t>
            </a:r>
          </a:p>
        </p:txBody>
      </p:sp>
      <p:sp>
        <p:nvSpPr>
          <p:cNvPr id="6" name="Slide Number Placeholder 5">
            <a:extLst>
              <a:ext uri="{FF2B5EF4-FFF2-40B4-BE49-F238E27FC236}">
                <a16:creationId xmlns:a16="http://schemas.microsoft.com/office/drawing/2014/main" id="{9D1898FC-EB51-6007-F0B3-72646B1A2A26}"/>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629162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B2C99-0B40-6443-0454-86F0FF7B79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B79DE2-6B75-5AD4-A5FF-E8C2B5B99DA3}"/>
              </a:ext>
            </a:extLst>
          </p:cNvPr>
          <p:cNvSpPr>
            <a:spLocks noGrp="1"/>
          </p:cNvSpPr>
          <p:nvPr>
            <p:ph type="title"/>
          </p:nvPr>
        </p:nvSpPr>
        <p:spPr/>
        <p:txBody>
          <a:bodyPr/>
          <a:lstStyle/>
          <a:p>
            <a:r>
              <a:rPr lang="en-AU" dirty="0"/>
              <a:t>Lyric essay (1)</a:t>
            </a:r>
          </a:p>
        </p:txBody>
      </p:sp>
      <p:sp>
        <p:nvSpPr>
          <p:cNvPr id="5" name="Text Placeholder 4">
            <a:extLst>
              <a:ext uri="{FF2B5EF4-FFF2-40B4-BE49-F238E27FC236}">
                <a16:creationId xmlns:a16="http://schemas.microsoft.com/office/drawing/2014/main" id="{5BC1A986-82E1-3963-EC1F-79CE8CE93B99}"/>
              </a:ext>
            </a:extLst>
          </p:cNvPr>
          <p:cNvSpPr>
            <a:spLocks noGrp="1"/>
          </p:cNvSpPr>
          <p:nvPr>
            <p:ph type="body" sz="quarter" idx="18"/>
          </p:nvPr>
        </p:nvSpPr>
        <p:spPr/>
        <p:txBody>
          <a:bodyPr/>
          <a:lstStyle/>
          <a:p>
            <a:r>
              <a:rPr lang="en-AU" dirty="0"/>
              <a:t>Definition </a:t>
            </a:r>
          </a:p>
        </p:txBody>
      </p:sp>
      <p:sp>
        <p:nvSpPr>
          <p:cNvPr id="8" name="Content Placeholder 2">
            <a:extLst>
              <a:ext uri="{FF2B5EF4-FFF2-40B4-BE49-F238E27FC236}">
                <a16:creationId xmlns:a16="http://schemas.microsoft.com/office/drawing/2014/main" id="{4835883C-BE40-4834-50AF-22A6D7AA5C18}"/>
              </a:ext>
            </a:extLst>
          </p:cNvPr>
          <p:cNvSpPr txBox="1">
            <a:spLocks/>
          </p:cNvSpPr>
          <p:nvPr/>
        </p:nvSpPr>
        <p:spPr>
          <a:xfrm>
            <a:off x="360000" y="2524087"/>
            <a:ext cx="10444634" cy="3351393"/>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A </a:t>
            </a:r>
            <a:r>
              <a:rPr lang="en-AU" b="1" dirty="0"/>
              <a:t>lyric essay </a:t>
            </a:r>
            <a:r>
              <a:rPr lang="en-AU" dirty="0"/>
              <a:t>is a form of writing that can mix elements of poetry and prose. It expresses personal thoughts and feelings in a creative way. </a:t>
            </a:r>
          </a:p>
          <a:p>
            <a:r>
              <a:rPr lang="en-AU" dirty="0"/>
              <a:t>Instead of telling a straightforward story, a lyric essay uses imagery to explore themes or ideas. It can be more about feelings and experiences than following a strict structure, making it a unique and artistic form of writing.</a:t>
            </a:r>
          </a:p>
          <a:p>
            <a:endParaRPr lang="en-AU" dirty="0"/>
          </a:p>
          <a:p>
            <a:endParaRPr lang="en-AU" dirty="0"/>
          </a:p>
        </p:txBody>
      </p:sp>
      <p:pic>
        <p:nvPicPr>
          <p:cNvPr id="21" name="Graphic 20">
            <a:extLst>
              <a:ext uri="{FF2B5EF4-FFF2-40B4-BE49-F238E27FC236}">
                <a16:creationId xmlns:a16="http://schemas.microsoft.com/office/drawing/2014/main" id="{2BEEB535-9AA4-3477-DB3C-7D20A82D73FA}"/>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9802428" y="222579"/>
            <a:ext cx="1829895" cy="1829895"/>
          </a:xfrm>
          <a:prstGeom prst="rect">
            <a:avLst/>
          </a:prstGeom>
        </p:spPr>
      </p:pic>
      <p:sp>
        <p:nvSpPr>
          <p:cNvPr id="4" name="Slide Number Placeholder 3">
            <a:extLst>
              <a:ext uri="{FF2B5EF4-FFF2-40B4-BE49-F238E27FC236}">
                <a16:creationId xmlns:a16="http://schemas.microsoft.com/office/drawing/2014/main" id="{2EC06FB2-AFF6-95CD-3C8A-73BFFC50E85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33233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EB6B5-0D6A-5A17-50EC-5E3876C48E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030BB8-979D-1016-719B-5A692F91C2AA}"/>
              </a:ext>
            </a:extLst>
          </p:cNvPr>
          <p:cNvSpPr>
            <a:spLocks noGrp="1"/>
          </p:cNvSpPr>
          <p:nvPr>
            <p:ph type="title"/>
          </p:nvPr>
        </p:nvSpPr>
        <p:spPr/>
        <p:txBody>
          <a:bodyPr/>
          <a:lstStyle/>
          <a:p>
            <a:r>
              <a:rPr lang="en-AU" dirty="0"/>
              <a:t>Lyric essay (2)</a:t>
            </a:r>
          </a:p>
        </p:txBody>
      </p:sp>
      <p:sp>
        <p:nvSpPr>
          <p:cNvPr id="5" name="Text Placeholder 4">
            <a:extLst>
              <a:ext uri="{FF2B5EF4-FFF2-40B4-BE49-F238E27FC236}">
                <a16:creationId xmlns:a16="http://schemas.microsoft.com/office/drawing/2014/main" id="{F796E2AE-2AA2-96F7-EADA-688D8C7CAC7C}"/>
              </a:ext>
            </a:extLst>
          </p:cNvPr>
          <p:cNvSpPr>
            <a:spLocks noGrp="1"/>
          </p:cNvSpPr>
          <p:nvPr>
            <p:ph type="body" sz="quarter" idx="18"/>
          </p:nvPr>
        </p:nvSpPr>
        <p:spPr/>
        <p:txBody>
          <a:bodyPr/>
          <a:lstStyle/>
          <a:p>
            <a:r>
              <a:rPr lang="en-AU" dirty="0"/>
              <a:t>Key characteristics (1)</a:t>
            </a:r>
          </a:p>
        </p:txBody>
      </p:sp>
      <p:sp>
        <p:nvSpPr>
          <p:cNvPr id="35" name="Rectangle 34">
            <a:extLst>
              <a:ext uri="{FF2B5EF4-FFF2-40B4-BE49-F238E27FC236}">
                <a16:creationId xmlns:a16="http://schemas.microsoft.com/office/drawing/2014/main" id="{D58C8BB2-FED5-D9E4-C158-C49358F1E501}"/>
              </a:ext>
              <a:ext uri="{C183D7F6-B498-43B3-948B-1728B52AA6E4}">
                <adec:decorative xmlns:adec="http://schemas.microsoft.com/office/drawing/2017/decorative" val="1"/>
              </a:ext>
            </a:extLst>
          </p:cNvPr>
          <p:cNvSpPr/>
          <p:nvPr/>
        </p:nvSpPr>
        <p:spPr>
          <a:xfrm>
            <a:off x="279133" y="1607419"/>
            <a:ext cx="11656194" cy="4793381"/>
          </a:xfrm>
          <a:prstGeom prst="rect">
            <a:avLst/>
          </a:prstGeom>
          <a:solidFill>
            <a:schemeClr val="accent4">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86DB89EC-77F1-2F9E-435F-F1EA90DBE02E}"/>
              </a:ext>
            </a:extLst>
          </p:cNvPr>
          <p:cNvSpPr txBox="1">
            <a:spLocks/>
          </p:cNvSpPr>
          <p:nvPr/>
        </p:nvSpPr>
        <p:spPr>
          <a:xfrm>
            <a:off x="1427146" y="1771677"/>
            <a:ext cx="10224728" cy="4536000"/>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spcAft>
                <a:spcPts val="1500"/>
              </a:spcAft>
            </a:pPr>
            <a:r>
              <a:rPr lang="en-AU" b="1" dirty="0">
                <a:solidFill>
                  <a:srgbClr val="000000"/>
                </a:solidFill>
              </a:rPr>
              <a:t>Lyrical language</a:t>
            </a:r>
            <a:r>
              <a:rPr lang="en-AU" dirty="0">
                <a:solidFill>
                  <a:srgbClr val="000000"/>
                </a:solidFill>
              </a:rPr>
              <a:t>: It often employs poetic language, using rhythm, sound, and imagery to create an emotional effect.</a:t>
            </a:r>
          </a:p>
          <a:p>
            <a:pPr fontAlgn="base">
              <a:spcAft>
                <a:spcPts val="1500"/>
              </a:spcAft>
            </a:pPr>
            <a:r>
              <a:rPr lang="en-AU" b="1" dirty="0">
                <a:solidFill>
                  <a:srgbClr val="000000"/>
                </a:solidFill>
              </a:rPr>
              <a:t>Non-linear structure</a:t>
            </a:r>
            <a:r>
              <a:rPr lang="en-AU" dirty="0">
                <a:solidFill>
                  <a:srgbClr val="000000"/>
                </a:solidFill>
              </a:rPr>
              <a:t>: The structure may be non-linear, with sections or fragments that do not follow a traditional narrative arc.</a:t>
            </a:r>
          </a:p>
          <a:p>
            <a:pPr fontAlgn="base">
              <a:spcAft>
                <a:spcPts val="1500"/>
              </a:spcAft>
            </a:pPr>
            <a:r>
              <a:rPr lang="en-AU" b="1" dirty="0">
                <a:solidFill>
                  <a:srgbClr val="000000"/>
                </a:solidFill>
              </a:rPr>
              <a:t>Personal reflection</a:t>
            </a:r>
            <a:r>
              <a:rPr lang="en-AU" dirty="0">
                <a:solidFill>
                  <a:srgbClr val="000000"/>
                </a:solidFill>
              </a:rPr>
              <a:t>: It typically includes personal thoughts, feelings, and reflections, making it subjective and intimate.</a:t>
            </a:r>
          </a:p>
          <a:p>
            <a:pPr fontAlgn="base">
              <a:spcAft>
                <a:spcPts val="1500"/>
              </a:spcAft>
            </a:pPr>
            <a:r>
              <a:rPr lang="en-AU" b="1" dirty="0">
                <a:solidFill>
                  <a:srgbClr val="000000"/>
                </a:solidFill>
              </a:rPr>
              <a:t>Exploration of themes and ideas</a:t>
            </a:r>
            <a:r>
              <a:rPr lang="en-AU" dirty="0">
                <a:solidFill>
                  <a:srgbClr val="000000"/>
                </a:solidFill>
              </a:rPr>
              <a:t>: Rather than making a single argument, a lyric essay explores complex themes and ideas, often through associative thinking.</a:t>
            </a:r>
          </a:p>
        </p:txBody>
      </p:sp>
      <p:grpSp>
        <p:nvGrpSpPr>
          <p:cNvPr id="28" name="Group 27">
            <a:extLst>
              <a:ext uri="{FF2B5EF4-FFF2-40B4-BE49-F238E27FC236}">
                <a16:creationId xmlns:a16="http://schemas.microsoft.com/office/drawing/2014/main" id="{9C912AC4-6A1E-10A1-9CF1-E32BA396E690}"/>
              </a:ext>
              <a:ext uri="{C183D7F6-B498-43B3-948B-1728B52AA6E4}">
                <adec:decorative xmlns:adec="http://schemas.microsoft.com/office/drawing/2017/decorative" val="1"/>
              </a:ext>
            </a:extLst>
          </p:cNvPr>
          <p:cNvGrpSpPr/>
          <p:nvPr/>
        </p:nvGrpSpPr>
        <p:grpSpPr>
          <a:xfrm>
            <a:off x="397728" y="1771677"/>
            <a:ext cx="914400" cy="914400"/>
            <a:chOff x="4608787" y="223127"/>
            <a:chExt cx="914400" cy="914400"/>
          </a:xfrm>
        </p:grpSpPr>
        <p:pic>
          <p:nvPicPr>
            <p:cNvPr id="26" name="Graphic 25" descr="Chat with solid fill">
              <a:extLst>
                <a:ext uri="{FF2B5EF4-FFF2-40B4-BE49-F238E27FC236}">
                  <a16:creationId xmlns:a16="http://schemas.microsoft.com/office/drawing/2014/main" id="{1BF30D3D-481B-34C9-0BA0-3C17FC63B8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08787" y="223127"/>
              <a:ext cx="914400" cy="914400"/>
            </a:xfrm>
            <a:prstGeom prst="rect">
              <a:avLst/>
            </a:prstGeom>
          </p:spPr>
        </p:pic>
        <p:sp>
          <p:nvSpPr>
            <p:cNvPr id="27" name="TextBox 26">
              <a:extLst>
                <a:ext uri="{FF2B5EF4-FFF2-40B4-BE49-F238E27FC236}">
                  <a16:creationId xmlns:a16="http://schemas.microsoft.com/office/drawing/2014/main" id="{2881D528-7B74-FED0-A90B-E0D5665B315B}"/>
                </a:ext>
              </a:extLst>
            </p:cNvPr>
            <p:cNvSpPr txBox="1"/>
            <p:nvPr/>
          </p:nvSpPr>
          <p:spPr>
            <a:xfrm>
              <a:off x="5035550" y="605714"/>
              <a:ext cx="349250" cy="149225"/>
            </a:xfrm>
            <a:prstGeom prst="rect">
              <a:avLst/>
            </a:prstGeom>
            <a:noFill/>
          </p:spPr>
          <p:txBody>
            <a:bodyPr wrap="none" lIns="0" tIns="0" rIns="0" bIns="0" rtlCol="0">
              <a:noAutofit/>
            </a:bodyPr>
            <a:lstStyle/>
            <a:p>
              <a:pPr algn="ctr"/>
              <a:r>
                <a:rPr lang="en-US" sz="1050" dirty="0">
                  <a:solidFill>
                    <a:schemeClr val="bg1"/>
                  </a:solidFill>
                </a:rPr>
                <a:t>ABC</a:t>
              </a:r>
            </a:p>
          </p:txBody>
        </p:sp>
      </p:grpSp>
      <p:pic>
        <p:nvPicPr>
          <p:cNvPr id="30" name="Graphic 29">
            <a:extLst>
              <a:ext uri="{FF2B5EF4-FFF2-40B4-BE49-F238E27FC236}">
                <a16:creationId xmlns:a16="http://schemas.microsoft.com/office/drawing/2014/main" id="{3A820155-9494-C22E-7A78-4C3CE78932E0}"/>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7728" y="2808171"/>
            <a:ext cx="914400" cy="914400"/>
          </a:xfrm>
          <a:prstGeom prst="rect">
            <a:avLst/>
          </a:prstGeom>
        </p:spPr>
      </p:pic>
      <p:pic>
        <p:nvPicPr>
          <p:cNvPr id="32" name="Graphic 31">
            <a:extLst>
              <a:ext uri="{FF2B5EF4-FFF2-40B4-BE49-F238E27FC236}">
                <a16:creationId xmlns:a16="http://schemas.microsoft.com/office/drawing/2014/main" id="{7AA5DA5F-7706-4854-6906-C41EAEDCD57A}"/>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7679" y="4081654"/>
            <a:ext cx="813623" cy="813623"/>
          </a:xfrm>
          <a:prstGeom prst="rect">
            <a:avLst/>
          </a:prstGeom>
        </p:spPr>
      </p:pic>
      <p:pic>
        <p:nvPicPr>
          <p:cNvPr id="34" name="Graphic 33">
            <a:extLst>
              <a:ext uri="{FF2B5EF4-FFF2-40B4-BE49-F238E27FC236}">
                <a16:creationId xmlns:a16="http://schemas.microsoft.com/office/drawing/2014/main" id="{E507B599-F1D3-497F-B34A-46897AC8E374}"/>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2746" y="5285912"/>
            <a:ext cx="701354" cy="701354"/>
          </a:xfrm>
          <a:prstGeom prst="rect">
            <a:avLst/>
          </a:prstGeom>
        </p:spPr>
      </p:pic>
      <p:sp>
        <p:nvSpPr>
          <p:cNvPr id="4" name="Slide Number Placeholder 3">
            <a:extLst>
              <a:ext uri="{FF2B5EF4-FFF2-40B4-BE49-F238E27FC236}">
                <a16:creationId xmlns:a16="http://schemas.microsoft.com/office/drawing/2014/main" id="{6E1C16B0-BECC-4C0E-C3E9-F31853AA5C2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382200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C1903-8F02-72A2-83DC-2A4E98FE0A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2A8B60-3834-EE7D-13AF-703E9E14B742}"/>
              </a:ext>
            </a:extLst>
          </p:cNvPr>
          <p:cNvSpPr>
            <a:spLocks noGrp="1"/>
          </p:cNvSpPr>
          <p:nvPr>
            <p:ph type="title"/>
          </p:nvPr>
        </p:nvSpPr>
        <p:spPr/>
        <p:txBody>
          <a:bodyPr/>
          <a:lstStyle/>
          <a:p>
            <a:r>
              <a:rPr lang="en-AU" dirty="0"/>
              <a:t>Lyric essay (3)</a:t>
            </a:r>
          </a:p>
        </p:txBody>
      </p:sp>
      <p:sp>
        <p:nvSpPr>
          <p:cNvPr id="5" name="Text Placeholder 4">
            <a:extLst>
              <a:ext uri="{FF2B5EF4-FFF2-40B4-BE49-F238E27FC236}">
                <a16:creationId xmlns:a16="http://schemas.microsoft.com/office/drawing/2014/main" id="{9461B655-9578-84A2-0BFE-C7790E317DDA}"/>
              </a:ext>
            </a:extLst>
          </p:cNvPr>
          <p:cNvSpPr>
            <a:spLocks noGrp="1"/>
          </p:cNvSpPr>
          <p:nvPr>
            <p:ph type="body" sz="quarter" idx="18"/>
          </p:nvPr>
        </p:nvSpPr>
        <p:spPr/>
        <p:txBody>
          <a:bodyPr/>
          <a:lstStyle/>
          <a:p>
            <a:r>
              <a:rPr lang="en-AU" dirty="0"/>
              <a:t>Key characteristics (2)</a:t>
            </a:r>
          </a:p>
        </p:txBody>
      </p:sp>
      <p:sp>
        <p:nvSpPr>
          <p:cNvPr id="24" name="Rectangle 23">
            <a:extLst>
              <a:ext uri="{FF2B5EF4-FFF2-40B4-BE49-F238E27FC236}">
                <a16:creationId xmlns:a16="http://schemas.microsoft.com/office/drawing/2014/main" id="{2B6351FE-B8D4-6CEB-CA22-9288D2765D80}"/>
              </a:ext>
              <a:ext uri="{C183D7F6-B498-43B3-948B-1728B52AA6E4}">
                <adec:decorative xmlns:adec="http://schemas.microsoft.com/office/drawing/2017/decorative" val="1"/>
              </a:ext>
            </a:extLst>
          </p:cNvPr>
          <p:cNvSpPr/>
          <p:nvPr/>
        </p:nvSpPr>
        <p:spPr>
          <a:xfrm>
            <a:off x="279132" y="1839648"/>
            <a:ext cx="11656195" cy="4129238"/>
          </a:xfrm>
          <a:prstGeom prst="rect">
            <a:avLst/>
          </a:prstGeom>
          <a:solidFill>
            <a:schemeClr val="accent4">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FA815F1F-2B66-C393-607A-07BBB09E1C5A}"/>
              </a:ext>
            </a:extLst>
          </p:cNvPr>
          <p:cNvSpPr txBox="1">
            <a:spLocks/>
          </p:cNvSpPr>
          <p:nvPr/>
        </p:nvSpPr>
        <p:spPr>
          <a:xfrm>
            <a:off x="1620071" y="2102509"/>
            <a:ext cx="9891744" cy="3245310"/>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spcAft>
                <a:spcPts val="2500"/>
              </a:spcAft>
            </a:pPr>
            <a:r>
              <a:rPr lang="en-AU" b="1" dirty="0">
                <a:solidFill>
                  <a:srgbClr val="000000"/>
                </a:solidFill>
              </a:rPr>
              <a:t>Use of vivid imagery</a:t>
            </a:r>
            <a:r>
              <a:rPr lang="en-AU" dirty="0">
                <a:solidFill>
                  <a:srgbClr val="000000"/>
                </a:solidFill>
              </a:rPr>
              <a:t>: It relies on strong imagery and sensory details to evoke feelings and create a connection with the reader.</a:t>
            </a:r>
          </a:p>
          <a:p>
            <a:pPr fontAlgn="base">
              <a:spcAft>
                <a:spcPts val="2500"/>
              </a:spcAft>
            </a:pPr>
            <a:r>
              <a:rPr lang="en-AU" b="1" dirty="0">
                <a:solidFill>
                  <a:srgbClr val="000000"/>
                </a:solidFill>
              </a:rPr>
              <a:t>Mixing genres</a:t>
            </a:r>
            <a:r>
              <a:rPr lang="en-AU" dirty="0">
                <a:solidFill>
                  <a:srgbClr val="000000"/>
                </a:solidFill>
              </a:rPr>
              <a:t>: The lyric essay often blends elements from various genres, including memoir, poetry, and traditional essay writing.</a:t>
            </a:r>
          </a:p>
          <a:p>
            <a:pPr fontAlgn="base">
              <a:spcAft>
                <a:spcPts val="2500"/>
              </a:spcAft>
            </a:pPr>
            <a:r>
              <a:rPr lang="en-AU" b="1" dirty="0">
                <a:solidFill>
                  <a:srgbClr val="000000"/>
                </a:solidFill>
              </a:rPr>
              <a:t>Emotional impact</a:t>
            </a:r>
            <a:r>
              <a:rPr lang="en-AU" dirty="0">
                <a:solidFill>
                  <a:srgbClr val="000000"/>
                </a:solidFill>
              </a:rPr>
              <a:t>: The focus is on evoking emotions and provoking thought rather than simply conveying information.</a:t>
            </a:r>
            <a:endParaRPr lang="en-AU" dirty="0"/>
          </a:p>
        </p:txBody>
      </p:sp>
      <p:grpSp>
        <p:nvGrpSpPr>
          <p:cNvPr id="15" name="Group 14">
            <a:extLst>
              <a:ext uri="{FF2B5EF4-FFF2-40B4-BE49-F238E27FC236}">
                <a16:creationId xmlns:a16="http://schemas.microsoft.com/office/drawing/2014/main" id="{547CE83C-DBD0-4020-9CD4-FD8100D477D1}"/>
              </a:ext>
              <a:ext uri="{C183D7F6-B498-43B3-948B-1728B52AA6E4}">
                <adec:decorative xmlns:adec="http://schemas.microsoft.com/office/drawing/2017/decorative" val="1"/>
              </a:ext>
            </a:extLst>
          </p:cNvPr>
          <p:cNvGrpSpPr/>
          <p:nvPr/>
        </p:nvGrpSpPr>
        <p:grpSpPr>
          <a:xfrm>
            <a:off x="505834" y="3437441"/>
            <a:ext cx="824257" cy="829286"/>
            <a:chOff x="664392" y="3048790"/>
            <a:chExt cx="1028059" cy="1034332"/>
          </a:xfrm>
          <a:solidFill>
            <a:schemeClr val="accent1"/>
          </a:solidFill>
        </p:grpSpPr>
        <p:pic>
          <p:nvPicPr>
            <p:cNvPr id="16" name="Graphic 15" descr="Film strip with solid fill">
              <a:extLst>
                <a:ext uri="{FF2B5EF4-FFF2-40B4-BE49-F238E27FC236}">
                  <a16:creationId xmlns:a16="http://schemas.microsoft.com/office/drawing/2014/main" id="{F9C1D855-B9A2-C941-E575-5227DE7997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78827" y="3067851"/>
              <a:ext cx="513624" cy="513624"/>
            </a:xfrm>
            <a:prstGeom prst="rect">
              <a:avLst/>
            </a:prstGeom>
          </p:spPr>
        </p:pic>
        <p:pic>
          <p:nvPicPr>
            <p:cNvPr id="18" name="Graphic 17" descr="Books with solid fill">
              <a:extLst>
                <a:ext uri="{FF2B5EF4-FFF2-40B4-BE49-F238E27FC236}">
                  <a16:creationId xmlns:a16="http://schemas.microsoft.com/office/drawing/2014/main" id="{08395D62-A530-1F91-3A7C-59EEBBF2FC9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4392" y="3569498"/>
              <a:ext cx="513624" cy="513624"/>
            </a:xfrm>
            <a:prstGeom prst="rect">
              <a:avLst/>
            </a:prstGeom>
          </p:spPr>
        </p:pic>
        <p:pic>
          <p:nvPicPr>
            <p:cNvPr id="21" name="Graphic 20" descr="Microphone with solid fill">
              <a:extLst>
                <a:ext uri="{FF2B5EF4-FFF2-40B4-BE49-F238E27FC236}">
                  <a16:creationId xmlns:a16="http://schemas.microsoft.com/office/drawing/2014/main" id="{8995D44E-66FB-0BA7-64B8-A96A99261A0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42035" y="3569498"/>
              <a:ext cx="513624" cy="513624"/>
            </a:xfrm>
            <a:prstGeom prst="rect">
              <a:avLst/>
            </a:prstGeom>
          </p:spPr>
        </p:pic>
        <p:pic>
          <p:nvPicPr>
            <p:cNvPr id="22" name="Graphic 21" descr="Performance Curtains with solid fill">
              <a:extLst>
                <a:ext uri="{FF2B5EF4-FFF2-40B4-BE49-F238E27FC236}">
                  <a16:creationId xmlns:a16="http://schemas.microsoft.com/office/drawing/2014/main" id="{417833BB-77E3-1020-98AA-D98C6B37E68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64392" y="3048790"/>
              <a:ext cx="513624" cy="513624"/>
            </a:xfrm>
            <a:prstGeom prst="rect">
              <a:avLst/>
            </a:prstGeom>
          </p:spPr>
        </p:pic>
      </p:grpSp>
      <p:pic>
        <p:nvPicPr>
          <p:cNvPr id="12" name="Graphic 11">
            <a:extLst>
              <a:ext uri="{FF2B5EF4-FFF2-40B4-BE49-F238E27FC236}">
                <a16:creationId xmlns:a16="http://schemas.microsoft.com/office/drawing/2014/main" id="{76B22052-36AC-0966-B019-9C751887D197}"/>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05834" y="2246888"/>
            <a:ext cx="726200" cy="726200"/>
          </a:xfrm>
          <a:prstGeom prst="rect">
            <a:avLst/>
          </a:prstGeom>
        </p:spPr>
      </p:pic>
      <p:pic>
        <p:nvPicPr>
          <p:cNvPr id="14" name="Graphic 13">
            <a:extLst>
              <a:ext uri="{FF2B5EF4-FFF2-40B4-BE49-F238E27FC236}">
                <a16:creationId xmlns:a16="http://schemas.microsoft.com/office/drawing/2014/main" id="{6A80AE63-F709-D79B-F954-BA15C6291C60}"/>
              </a:ext>
              <a:ext uri="{C183D7F6-B498-43B3-948B-1728B52AA6E4}">
                <adec:decorative xmlns:adec="http://schemas.microsoft.com/office/drawing/2017/decorative" val="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74416" y="4696769"/>
            <a:ext cx="789035" cy="789035"/>
          </a:xfrm>
          <a:prstGeom prst="rect">
            <a:avLst/>
          </a:prstGeom>
        </p:spPr>
      </p:pic>
      <p:sp>
        <p:nvSpPr>
          <p:cNvPr id="4" name="Slide Number Placeholder 3">
            <a:extLst>
              <a:ext uri="{FF2B5EF4-FFF2-40B4-BE49-F238E27FC236}">
                <a16:creationId xmlns:a16="http://schemas.microsoft.com/office/drawing/2014/main" id="{F84CEC69-D4FF-FF8C-D898-6F799D0A4F4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2542137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FF4E0E3-BCCE-4150-BC8B-F951263527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529EC61-8433-4465-B5BF-F9D5B2C0BDE3}">
  <ds:schemaRefs>
    <ds:schemaRef ds:uri="http://schemas.microsoft.com/sharepoint/v3/contenttype/forms"/>
  </ds:schemaRefs>
</ds:datastoreItem>
</file>

<file path=customXml/itemProps3.xml><?xml version="1.0" encoding="utf-8"?>
<ds:datastoreItem xmlns:ds="http://schemas.openxmlformats.org/officeDocument/2006/customXml" ds:itemID="{3680DAA2-907E-4CB5-B016-D0DA35A045BF}">
  <ds:schemaRefs>
    <ds:schemaRef ds:uri="http://schemas.microsoft.com/office/2006/metadata/properties"/>
    <ds:schemaRef ds:uri="http://purl.org/dc/dcmitype/"/>
    <ds:schemaRef ds:uri="http://purl.org/dc/elements/1.1/"/>
    <ds:schemaRef ds:uri="http://schemas.openxmlformats.org/package/2006/metadata/core-properties"/>
    <ds:schemaRef ds:uri="http://schemas.microsoft.com/office/2006/documentManagement/types"/>
    <ds:schemaRef ds:uri="http://www.w3.org/XML/1998/namespace"/>
    <ds:schemaRef ds:uri="98740c54-966f-451d-a76c-e38eb7fddd55"/>
    <ds:schemaRef ds:uri="http://purl.org/dc/terms/"/>
    <ds:schemaRef ds:uri="http://schemas.microsoft.com/office/infopath/2007/PartnerControls"/>
    <ds:schemaRef ds:uri="094ce8ca-8c20-4eb0-bb23-b47a1c76b753"/>
  </ds:schemaRefs>
</ds:datastoreItem>
</file>

<file path=docProps/app.xml><?xml version="1.0" encoding="utf-8"?>
<Properties xmlns="http://schemas.openxmlformats.org/officeDocument/2006/extended-properties" xmlns:vt="http://schemas.openxmlformats.org/officeDocument/2006/docPropsVTypes">
  <Template/>
  <TotalTime>148</TotalTime>
  <Words>5041</Words>
  <Application>Microsoft Office PowerPoint</Application>
  <PresentationFormat>Widescreen</PresentationFormat>
  <Paragraphs>331</Paragraphs>
  <Slides>25</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Public Sans</vt:lpstr>
      <vt:lpstr>Arial</vt:lpstr>
      <vt:lpstr>Times New Roman</vt:lpstr>
      <vt:lpstr>Calibri</vt:lpstr>
      <vt:lpstr>1_NSWG Corporate</vt:lpstr>
      <vt:lpstr>Instructions for use</vt:lpstr>
      <vt:lpstr>Phase 3b – Exploring lyric, persuasive and hybrid writing</vt:lpstr>
      <vt:lpstr>Licence agreement details</vt:lpstr>
      <vt:lpstr>Text complexity </vt:lpstr>
      <vt:lpstr>Phase 3b, sequence 5 – unpacking the form – lyric essay and persuasive elements </vt:lpstr>
      <vt:lpstr>What is a lyric essay?</vt:lpstr>
      <vt:lpstr>Lyric essay (1)</vt:lpstr>
      <vt:lpstr>Lyric essay (2)</vt:lpstr>
      <vt:lpstr>Lyric essay (3)</vt:lpstr>
      <vt:lpstr>Discourse markers</vt:lpstr>
      <vt:lpstr>Expanding vocabulary and understanding of language forms relevant to lyric essays and persuasive texts </vt:lpstr>
      <vt:lpstr>Phase 3b, sequence 6 – exploring hybridity in ‘The tent village at Musgrave Park’</vt:lpstr>
      <vt:lpstr>Connecting to prior learning</vt:lpstr>
      <vt:lpstr>Definition (1)</vt:lpstr>
      <vt:lpstr>Connecting to prior learning (2)</vt:lpstr>
      <vt:lpstr>Definition (2)</vt:lpstr>
      <vt:lpstr>Making connections</vt:lpstr>
      <vt:lpstr>Hybrid texts (1)</vt:lpstr>
      <vt:lpstr>Hybrid texts (2)</vt:lpstr>
      <vt:lpstr>Checking for understanding (1)</vt:lpstr>
      <vt:lpstr>Checking for understanding (2)</vt:lpstr>
      <vt:lpstr>Comparing lyric essay and persuasive texts</vt:lpstr>
      <vt:lpstr>References (1)</vt:lpstr>
      <vt:lpstr>References (2)</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 3b – Exploring lyric, persuasive and hybrid writing – 11.1 Transition to English EAL/D</dc:title>
  <dc:creator>NSW Department of Education</dc:creator>
  <dcterms:created xsi:type="dcterms:W3CDTF">2024-02-26T22:45:54Z</dcterms:created>
  <dcterms:modified xsi:type="dcterms:W3CDTF">2025-08-11T04:23:21Z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0x010100C6BC20BCFB223D4189F17F47419ECBA2</vt:lpwstr>
  </property>
  <property fmtid="{D5CDD505-2E9C-101B-9397-08002B2CF9AE}" pid="3" name="MediaServiceImageTags">
    <vt:lpwstr/>
  </property>
  <property fmtid="{D5CDD505-2E9C-101B-9397-08002B2CF9AE}" pid="4" name="MSIP_Label_b603dfd7-d93a-4381-a340-2995d8282205_Enabled">
    <vt:lpwstr>true</vt:lpwstr>
  </property>
  <property fmtid="{D5CDD505-2E9C-101B-9397-08002B2CF9AE}" pid="5" name="MSIP_Label_b603dfd7-d93a-4381-a340-2995d8282205_SetDate">
    <vt:lpwstr>2023-07-07T02:46:40Z</vt:lpwstr>
  </property>
  <property fmtid="{D5CDD505-2E9C-101B-9397-08002B2CF9AE}" pid="6" name="MSIP_Label_b603dfd7-d93a-4381-a340-2995d8282205_Method">
    <vt:lpwstr>Standard</vt:lpwstr>
  </property>
  <property fmtid="{D5CDD505-2E9C-101B-9397-08002B2CF9AE}" pid="7" name="MSIP_Label_b603dfd7-d93a-4381-a340-2995d8282205_Name">
    <vt:lpwstr>OFFICIAL</vt:lpwstr>
  </property>
  <property fmtid="{D5CDD505-2E9C-101B-9397-08002B2CF9AE}" pid="8" name="MSIP_Label_b603dfd7-d93a-4381-a340-2995d8282205_SiteId">
    <vt:lpwstr>05a0e69a-418a-47c1-9c25-9387261bf991</vt:lpwstr>
  </property>
  <property fmtid="{D5CDD505-2E9C-101B-9397-08002B2CF9AE}" pid="9" name="MSIP_Label_b603dfd7-d93a-4381-a340-2995d8282205_ActionId">
    <vt:lpwstr>a8bf8051-9d17-4791-8c94-11bc95fd3c4a</vt:lpwstr>
  </property>
  <property fmtid="{D5CDD505-2E9C-101B-9397-08002B2CF9AE}" pid="10" name="MSIP_Label_b603dfd7-d93a-4381-a340-2995d8282205_ContentBits">
    <vt:lpwstr>0</vt:lpwstr>
  </property>
</Properties>
</file>