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7" r:id="rId4"/>
  </p:sldMasterIdLst>
  <p:notesMasterIdLst>
    <p:notesMasterId r:id="rId23"/>
  </p:notesMasterIdLst>
  <p:handoutMasterIdLst>
    <p:handoutMasterId r:id="rId24"/>
  </p:handoutMasterIdLst>
  <p:sldIdLst>
    <p:sldId id="26590" r:id="rId5"/>
    <p:sldId id="26505" r:id="rId6"/>
    <p:sldId id="26529" r:id="rId7"/>
    <p:sldId id="26530" r:id="rId8"/>
    <p:sldId id="26516" r:id="rId9"/>
    <p:sldId id="26591" r:id="rId10"/>
    <p:sldId id="26558" r:id="rId11"/>
    <p:sldId id="26563" r:id="rId12"/>
    <p:sldId id="26594" r:id="rId13"/>
    <p:sldId id="26565" r:id="rId14"/>
    <p:sldId id="26595" r:id="rId15"/>
    <p:sldId id="26578" r:id="rId16"/>
    <p:sldId id="26577" r:id="rId17"/>
    <p:sldId id="26559" r:id="rId18"/>
    <p:sldId id="26593" r:id="rId19"/>
    <p:sldId id="26561" r:id="rId20"/>
    <p:sldId id="26518" r:id="rId21"/>
    <p:sldId id="26510" r:id="rId22"/>
  </p:sldIdLst>
  <p:sldSz cx="12192000" cy="6858000"/>
  <p:notesSz cx="6858000" cy="9144000"/>
  <p:embeddedFontLst>
    <p:embeddedFont>
      <p:font typeface="Public Sans" pitchFamily="2" charset="0"/>
      <p:regular r:id="rId25"/>
      <p:bold r:id="rId26"/>
      <p:italic r:id="rId27"/>
      <p:boldItalic r:id="rId28"/>
    </p:embeddedFont>
    <p:embeddedFont>
      <p:font typeface="Roboto" panose="02000000000000000000" pitchFamily="2" charset="0"/>
      <p:regular r:id="rId29"/>
      <p:bold r:id="rId30"/>
      <p:italic r:id="rId31"/>
      <p:boldItalic r:id="rId3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590"/>
          </p14:sldIdLst>
        </p14:section>
        <p14:section name="Content" id="{F230179D-9FA2-4653-B2E5-2EC1E51670AC}">
          <p14:sldIdLst>
            <p14:sldId id="26505"/>
            <p14:sldId id="26529"/>
            <p14:sldId id="26530"/>
            <p14:sldId id="26516"/>
            <p14:sldId id="26591"/>
            <p14:sldId id="26558"/>
            <p14:sldId id="26563"/>
            <p14:sldId id="26594"/>
            <p14:sldId id="26565"/>
            <p14:sldId id="26595"/>
            <p14:sldId id="26578"/>
            <p14:sldId id="26577"/>
            <p14:sldId id="26559"/>
            <p14:sldId id="26593"/>
            <p14:sldId id="26561"/>
          </p14:sldIdLst>
        </p14:section>
        <p14:section name="References" id="{DBC31484-F5F8-4CB1-8DB4-A562A9780899}">
          <p14:sldIdLst>
            <p14:sldId id="26518"/>
            <p14:sldId id="26510"/>
          </p14:sldIdLst>
        </p14:section>
        <p14:section name="Copyright" id="{D75882A1-0C53-456A-8128-233880CF9979}">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C09F00C-20D2-0F67-4186-0AA3681B239B}" name="Dilara Ozserim" initials="DO" userId="Dilara Ozserim" providerId="None"/>
  <p188:author id="{36DAC30E-4879-1E86-0F9B-861F8E734C8C}" name="Callan Moroney" initials="CM" userId="S::Callan.Moroney1@det.nsw.edu.au::02196289-64af-40a3-a29d-fdc28ab57c90" providerId="AD"/>
  <p188:author id="{1E2EE51A-5546-AF2B-793E-7E7568D8A34A}" name="Kyra Rose" initials="KR" userId="S::kyra.rose@det.nsw.edu.au::e07a1653-7d96-4136-a464-a8f8d6b7e062" providerId="AD"/>
  <p188:author id="{F82D3E25-634B-5491-737F-A8863CAD57EF}" name="Keira Brooks" initials="KB" userId="S::KEIRA.BROOKS@det.nsw.edu.au::e2ff3e5f-4c54-49fe-9545-a0ddbe9b96a3" providerId="AD"/>
  <p188:author id="{55A6C75A-7153-A7FA-AB60-4EB992A208B8}" name="Kyra Rose" initials="KR" userId="S::Kyra.Rose@det.nsw.edu.au::e07a1653-7d96-4136-a464-a8f8d6b7e062" providerId="AD"/>
  <p188:author id="{FBA22F5F-171B-636C-980A-9D4A9BC9C013}" name="Dilara Ozserim" initials="" userId="S::Dilara.Ozserim4@det.nsw.edu.au::a9018ce7-b14c-498b-927d-2970901ec373" providerId="AD"/>
  <p188:author id="{8FF74E67-D783-1AFC-D590-3DD6E717F055}" name="Mark McDonald" initials="MM" userId="S::Mark.McDonald22@det.nsw.edu.au::450f036d-e46d-4f0c-a6d9-4ab68b2a8b10" providerId="AD"/>
  <p188:author id="{591D627A-CA51-3CA4-C049-D92FDE42A1FD}" name="Chloe Sheehan" initials="CS" userId="S::Chloe.Nicol12@det.nsw.edu.au::bb699023-8008-4f87-83a4-7dc694ddcb8f" providerId="AD"/>
  <p188:author id="{55D7E37E-BB45-F066-5EBA-8C4391C58814}" name="Dilara Ozserim" initials="DO" userId="S::dilara.ozserim4@det.nsw.edu.au::a9018ce7-b14c-498b-927d-2970901ec373" providerId="AD"/>
  <p188:author id="{D02A9D7F-57B1-B101-768D-9F9CCB42179F}" name="Francesca Gazzola" initials="FG" userId="S::FRANCESCA.GAZZOLA@det.nsw.edu.au::eb71f741-dadb-429a-b279-0f7afbe3ada0" providerId="AD"/>
  <p188:author id="{99B8BD98-85EF-FCE0-AAC3-506F8E5FCCC9}" name="Erin McShane" initials="EM" userId="S::Erin.Grainger@det.nsw.edu.au::8fe256b9-80bb-415e-a1ff-70be07c1d6fe" providerId="AD"/>
  <p188:author id="{5D9A84EA-88A3-C9A9-52AF-AACDF0031BA4}" name="Tom Gyenes" initials="TG" userId="S::THOMAS.GYENES@det.nsw.edu.au::3f8fdeb7-5d44-4d3f-9372-de9698ef45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6ACB6"/>
    <a:srgbClr val="CBEDFD"/>
    <a:srgbClr val="CDD3D6"/>
    <a:srgbClr val="EBEBEB"/>
    <a:srgbClr val="00296C"/>
    <a:srgbClr val="146CFD"/>
    <a:srgbClr val="0070C0"/>
    <a:srgbClr val="002664"/>
    <a:srgbClr val="004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55F9F-1A4F-487C-B1F9-6370DC0FD116}" v="2" dt="2025-08-11T04:20:59.14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8"/>
    <p:restoredTop sz="95946" autoAdjust="0"/>
  </p:normalViewPr>
  <p:slideViewPr>
    <p:cSldViewPr snapToGrid="0">
      <p:cViewPr varScale="1">
        <p:scale>
          <a:sx n="114" d="100"/>
          <a:sy n="114" d="100"/>
        </p:scale>
        <p:origin x="138" y="318"/>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a Gazzola" userId="eb71f741-dadb-429a-b279-0f7afbe3ada0" providerId="ADAL" clId="{80BDFA61-AB4C-4FAC-A380-D3B0C3AC1CB2}"/>
    <pc:docChg chg="sldOrd">
      <pc:chgData name="Francesca Gazzola" userId="eb71f741-dadb-429a-b279-0f7afbe3ada0" providerId="ADAL" clId="{80BDFA61-AB4C-4FAC-A380-D3B0C3AC1CB2}" dt="2025-06-12T05:44:48.954" v="0" actId="20578"/>
      <pc:docMkLst>
        <pc:docMk/>
      </pc:docMkLst>
      <pc:sldChg chg="ord">
        <pc:chgData name="Francesca Gazzola" userId="eb71f741-dadb-429a-b279-0f7afbe3ada0" providerId="ADAL" clId="{80BDFA61-AB4C-4FAC-A380-D3B0C3AC1CB2}" dt="2025-06-12T05:44:48.954" v="0" actId="20578"/>
        <pc:sldMkLst>
          <pc:docMk/>
          <pc:sldMk cId="1634432697" sldId="26589"/>
        </pc:sldMkLst>
      </pc:sldChg>
    </pc:docChg>
  </pc:docChgLst>
  <pc:docChgLst>
    <pc:chgData name="Natasha Talevski" userId="d6e11cb9-f322-4b55-8697-8583fee17812" providerId="ADAL" clId="{B3667009-752D-3349-B67B-64A78912A9D3}"/>
    <pc:docChg chg="undo custSel addSld delSld modSld delMainMaster modSection">
      <pc:chgData name="Natasha Talevski" userId="d6e11cb9-f322-4b55-8697-8583fee17812" providerId="ADAL" clId="{B3667009-752D-3349-B67B-64A78912A9D3}" dt="2025-08-06T02:02:23.218" v="371"/>
      <pc:docMkLst>
        <pc:docMk/>
      </pc:docMkLst>
      <pc:sldChg chg="addSp delSp modSp mod modClrScheme chgLayout">
        <pc:chgData name="Natasha Talevski" userId="d6e11cb9-f322-4b55-8697-8583fee17812" providerId="ADAL" clId="{B3667009-752D-3349-B67B-64A78912A9D3}" dt="2025-08-06T02:02:23.218" v="371"/>
        <pc:sldMkLst>
          <pc:docMk/>
          <pc:sldMk cId="2212264922" sldId="26505"/>
        </pc:sldMkLst>
        <pc:spChg chg="add mod ord">
          <ac:chgData name="Natasha Talevski" userId="d6e11cb9-f322-4b55-8697-8583fee17812" providerId="ADAL" clId="{B3667009-752D-3349-B67B-64A78912A9D3}" dt="2025-08-06T02:02:17.246" v="368" actId="700"/>
          <ac:spMkLst>
            <pc:docMk/>
            <pc:sldMk cId="2212264922" sldId="26505"/>
            <ac:spMk id="13" creationId="{A2AD2A95-1F0F-CF7D-0181-8A6259181B6D}"/>
          </ac:spMkLst>
        </pc:spChg>
        <pc:spChg chg="add mod ord">
          <ac:chgData name="Natasha Talevski" userId="d6e11cb9-f322-4b55-8697-8583fee17812" providerId="ADAL" clId="{B3667009-752D-3349-B67B-64A78912A9D3}" dt="2025-08-06T02:02:17.246" v="368" actId="700"/>
          <ac:spMkLst>
            <pc:docMk/>
            <pc:sldMk cId="2212264922" sldId="26505"/>
            <ac:spMk id="14" creationId="{CB6E882C-BD79-A8BB-92FE-F7124951E29B}"/>
          </ac:spMkLst>
        </pc:spChg>
        <pc:spChg chg="add mod ord">
          <ac:chgData name="Natasha Talevski" userId="d6e11cb9-f322-4b55-8697-8583fee17812" providerId="ADAL" clId="{B3667009-752D-3349-B67B-64A78912A9D3}" dt="2025-08-06T02:02:17.246" v="368" actId="700"/>
          <ac:spMkLst>
            <pc:docMk/>
            <pc:sldMk cId="2212264922" sldId="26505"/>
            <ac:spMk id="17" creationId="{B586102E-582F-BEAD-B078-032A6B6735FE}"/>
          </ac:spMkLst>
        </pc:spChg>
        <pc:spChg chg="add mod">
          <ac:chgData name="Natasha Talevski" userId="d6e11cb9-f322-4b55-8697-8583fee17812" providerId="ADAL" clId="{B3667009-752D-3349-B67B-64A78912A9D3}" dt="2025-08-06T02:02:23.218" v="371"/>
          <ac:spMkLst>
            <pc:docMk/>
            <pc:sldMk cId="2212264922" sldId="26505"/>
            <ac:spMk id="25" creationId="{595FCB03-1E17-C446-145A-A5380D144A1F}"/>
          </ac:spMkLst>
        </pc:spChg>
        <pc:picChg chg="add mod">
          <ac:chgData name="Natasha Talevski" userId="d6e11cb9-f322-4b55-8697-8583fee17812" providerId="ADAL" clId="{B3667009-752D-3349-B67B-64A78912A9D3}" dt="2025-08-06T02:02:23.218" v="371"/>
          <ac:picMkLst>
            <pc:docMk/>
            <pc:sldMk cId="2212264922" sldId="26505"/>
            <ac:picMk id="24" creationId="{C93F4A51-2DE7-1560-77C0-98CA43183797}"/>
          </ac:picMkLst>
        </pc:picChg>
      </pc:sldChg>
      <pc:sldChg chg="modSp mod modClrScheme chgLayout">
        <pc:chgData name="Natasha Talevski" userId="d6e11cb9-f322-4b55-8697-8583fee17812" providerId="ADAL" clId="{B3667009-752D-3349-B67B-64A78912A9D3}" dt="2025-08-06T01:58:40.545" v="268" actId="700"/>
        <pc:sldMkLst>
          <pc:docMk/>
          <pc:sldMk cId="1996487466" sldId="26510"/>
        </pc:sldMkLst>
        <pc:spChg chg="mod ord">
          <ac:chgData name="Natasha Talevski" userId="d6e11cb9-f322-4b55-8697-8583fee17812" providerId="ADAL" clId="{B3667009-752D-3349-B67B-64A78912A9D3}" dt="2025-08-06T01:58:40.545" v="268" actId="700"/>
          <ac:spMkLst>
            <pc:docMk/>
            <pc:sldMk cId="1996487466" sldId="26510"/>
            <ac:spMk id="3" creationId="{02146F84-0A22-2DEF-978C-013AB2B0CDA6}"/>
          </ac:spMkLst>
        </pc:spChg>
        <pc:spChg chg="mod ord">
          <ac:chgData name="Natasha Talevski" userId="d6e11cb9-f322-4b55-8697-8583fee17812" providerId="ADAL" clId="{B3667009-752D-3349-B67B-64A78912A9D3}" dt="2025-08-06T01:58:40.545" v="268" actId="700"/>
          <ac:spMkLst>
            <pc:docMk/>
            <pc:sldMk cId="1996487466" sldId="26510"/>
            <ac:spMk id="7" creationId="{E762E711-B51D-9854-C2DD-A164FE59F882}"/>
          </ac:spMkLst>
        </pc:spChg>
      </pc:sldChg>
      <pc:sldChg chg="addSp delSp modSp mod modClrScheme chgLayout">
        <pc:chgData name="Natasha Talevski" userId="d6e11cb9-f322-4b55-8697-8583fee17812" providerId="ADAL" clId="{B3667009-752D-3349-B67B-64A78912A9D3}" dt="2025-08-06T02:00:04.324" v="336" actId="20577"/>
        <pc:sldMkLst>
          <pc:docMk/>
          <pc:sldMk cId="145532080" sldId="26516"/>
        </pc:sldMkLst>
        <pc:spChg chg="mod ord">
          <ac:chgData name="Natasha Talevski" userId="d6e11cb9-f322-4b55-8697-8583fee17812" providerId="ADAL" clId="{B3667009-752D-3349-B67B-64A78912A9D3}" dt="2025-08-06T01:46:50.619" v="76" actId="700"/>
          <ac:spMkLst>
            <pc:docMk/>
            <pc:sldMk cId="145532080" sldId="26516"/>
            <ac:spMk id="2" creationId="{3F01DEC7-18E3-0952-9E4B-93EC9E583C5B}"/>
          </ac:spMkLst>
        </pc:spChg>
        <pc:spChg chg="mod ord">
          <ac:chgData name="Natasha Talevski" userId="d6e11cb9-f322-4b55-8697-8583fee17812" providerId="ADAL" clId="{B3667009-752D-3349-B67B-64A78912A9D3}" dt="2025-08-06T02:00:04.324" v="336" actId="20577"/>
          <ac:spMkLst>
            <pc:docMk/>
            <pc:sldMk cId="145532080" sldId="26516"/>
            <ac:spMk id="7" creationId="{32CCAE06-0108-4CFA-2EF6-572BCD3CA7D6}"/>
          </ac:spMkLst>
        </pc:spChg>
        <pc:spChg chg="mod ord">
          <ac:chgData name="Natasha Talevski" userId="d6e11cb9-f322-4b55-8697-8583fee17812" providerId="ADAL" clId="{B3667009-752D-3349-B67B-64A78912A9D3}" dt="2025-08-06T01:47:07.054" v="85" actId="1076"/>
          <ac:spMkLst>
            <pc:docMk/>
            <pc:sldMk cId="145532080" sldId="26516"/>
            <ac:spMk id="12" creationId="{49866E8A-0121-6AFC-3064-9C7374C4FCB0}"/>
          </ac:spMkLst>
        </pc:spChg>
        <pc:spChg chg="add mod">
          <ac:chgData name="Natasha Talevski" userId="d6e11cb9-f322-4b55-8697-8583fee17812" providerId="ADAL" clId="{B3667009-752D-3349-B67B-64A78912A9D3}" dt="2025-08-06T01:46:57.942" v="83"/>
          <ac:spMkLst>
            <pc:docMk/>
            <pc:sldMk cId="145532080" sldId="26516"/>
            <ac:spMk id="19" creationId="{48B586EB-B586-F590-8B2C-E06D7F037C41}"/>
          </ac:spMkLst>
        </pc:spChg>
        <pc:picChg chg="add mod">
          <ac:chgData name="Natasha Talevski" userId="d6e11cb9-f322-4b55-8697-8583fee17812" providerId="ADAL" clId="{B3667009-752D-3349-B67B-64A78912A9D3}" dt="2025-08-06T01:46:57.942" v="83"/>
          <ac:picMkLst>
            <pc:docMk/>
            <pc:sldMk cId="145532080" sldId="26516"/>
            <ac:picMk id="18" creationId="{8EDFB7CC-D2BA-5B40-7D40-4A76565DF8E9}"/>
          </ac:picMkLst>
        </pc:picChg>
      </pc:sldChg>
      <pc:sldChg chg="modSp mod modClrScheme chgLayout">
        <pc:chgData name="Natasha Talevski" userId="d6e11cb9-f322-4b55-8697-8583fee17812" providerId="ADAL" clId="{B3667009-752D-3349-B67B-64A78912A9D3}" dt="2025-08-06T01:58:36.417" v="267" actId="962"/>
        <pc:sldMkLst>
          <pc:docMk/>
          <pc:sldMk cId="2835608746" sldId="26518"/>
        </pc:sldMkLst>
        <pc:spChg chg="mod ord">
          <ac:chgData name="Natasha Talevski" userId="d6e11cb9-f322-4b55-8697-8583fee17812" providerId="ADAL" clId="{B3667009-752D-3349-B67B-64A78912A9D3}" dt="2025-08-06T01:58:36.417" v="267" actId="962"/>
          <ac:spMkLst>
            <pc:docMk/>
            <pc:sldMk cId="2835608746" sldId="26518"/>
            <ac:spMk id="2" creationId="{48223418-AC99-D403-B6BA-7F5E5111A87A}"/>
          </ac:spMkLst>
        </pc:spChg>
        <pc:spChg chg="mod ord">
          <ac:chgData name="Natasha Talevski" userId="d6e11cb9-f322-4b55-8697-8583fee17812" providerId="ADAL" clId="{B3667009-752D-3349-B67B-64A78912A9D3}" dt="2025-08-06T01:58:22.032" v="265" actId="700"/>
          <ac:spMkLst>
            <pc:docMk/>
            <pc:sldMk cId="2835608746" sldId="26518"/>
            <ac:spMk id="3" creationId="{CA8966FD-9600-3EC7-EF10-06492353388E}"/>
          </ac:spMkLst>
        </pc:spChg>
        <pc:spChg chg="mod ord">
          <ac:chgData name="Natasha Talevski" userId="d6e11cb9-f322-4b55-8697-8583fee17812" providerId="ADAL" clId="{B3667009-752D-3349-B67B-64A78912A9D3}" dt="2025-08-06T01:58:32.712" v="266" actId="948"/>
          <ac:spMkLst>
            <pc:docMk/>
            <pc:sldMk cId="2835608746" sldId="26518"/>
            <ac:spMk id="4" creationId="{B7C07B50-96D9-2E35-E2CE-3139F6377F08}"/>
          </ac:spMkLst>
        </pc:spChg>
      </pc:sldChg>
      <pc:sldChg chg="addSp delSp modSp mod modClrScheme chgLayout">
        <pc:chgData name="Natasha Talevski" userId="d6e11cb9-f322-4b55-8697-8583fee17812" providerId="ADAL" clId="{B3667009-752D-3349-B67B-64A78912A9D3}" dt="2025-08-06T01:44:45.769" v="41" actId="962"/>
        <pc:sldMkLst>
          <pc:docMk/>
          <pc:sldMk cId="422420877" sldId="26529"/>
        </pc:sldMkLst>
        <pc:spChg chg="mod ord">
          <ac:chgData name="Natasha Talevski" userId="d6e11cb9-f322-4b55-8697-8583fee17812" providerId="ADAL" clId="{B3667009-752D-3349-B67B-64A78912A9D3}" dt="2025-08-06T01:44:37.869" v="36" actId="700"/>
          <ac:spMkLst>
            <pc:docMk/>
            <pc:sldMk cId="422420877" sldId="26529"/>
            <ac:spMk id="2" creationId="{F3BBF794-213E-259D-86C1-4C60C1623D71}"/>
          </ac:spMkLst>
        </pc:spChg>
        <pc:spChg chg="mod ord">
          <ac:chgData name="Natasha Talevski" userId="d6e11cb9-f322-4b55-8697-8583fee17812" providerId="ADAL" clId="{B3667009-752D-3349-B67B-64A78912A9D3}" dt="2025-08-06T01:44:41.101" v="38" actId="13244"/>
          <ac:spMkLst>
            <pc:docMk/>
            <pc:sldMk cId="422420877" sldId="26529"/>
            <ac:spMk id="3" creationId="{189A41EB-DD02-0C59-3361-7C843DD6DE54}"/>
          </ac:spMkLst>
        </pc:spChg>
        <pc:spChg chg="mod ord">
          <ac:chgData name="Natasha Talevski" userId="d6e11cb9-f322-4b55-8697-8583fee17812" providerId="ADAL" clId="{B3667009-752D-3349-B67B-64A78912A9D3}" dt="2025-08-06T01:44:42.964" v="39" actId="13244"/>
          <ac:spMkLst>
            <pc:docMk/>
            <pc:sldMk cId="422420877" sldId="26529"/>
            <ac:spMk id="4" creationId="{A8C2C71D-DDCE-DF55-ADF6-0DD0F9AF3274}"/>
          </ac:spMkLst>
        </pc:spChg>
        <pc:spChg chg="add mod ord">
          <ac:chgData name="Natasha Talevski" userId="d6e11cb9-f322-4b55-8697-8583fee17812" providerId="ADAL" clId="{B3667009-752D-3349-B67B-64A78912A9D3}" dt="2025-08-06T01:44:45.769" v="41" actId="962"/>
          <ac:spMkLst>
            <pc:docMk/>
            <pc:sldMk cId="422420877" sldId="26529"/>
            <ac:spMk id="8" creationId="{D0000E29-B5AB-1FB7-8E75-F569839CE8E4}"/>
          </ac:spMkLst>
        </pc:spChg>
      </pc:sldChg>
      <pc:sldChg chg="addSp delSp modSp mod modClrScheme chgLayout">
        <pc:chgData name="Natasha Talevski" userId="d6e11cb9-f322-4b55-8697-8583fee17812" providerId="ADAL" clId="{B3667009-752D-3349-B67B-64A78912A9D3}" dt="2025-08-06T01:59:42.670" v="332" actId="207"/>
        <pc:sldMkLst>
          <pc:docMk/>
          <pc:sldMk cId="1876147506" sldId="26530"/>
        </pc:sldMkLst>
        <pc:spChg chg="mod ord">
          <ac:chgData name="Natasha Talevski" userId="d6e11cb9-f322-4b55-8697-8583fee17812" providerId="ADAL" clId="{B3667009-752D-3349-B67B-64A78912A9D3}" dt="2025-08-06T01:46:20.804" v="73" actId="962"/>
          <ac:spMkLst>
            <pc:docMk/>
            <pc:sldMk cId="1876147506" sldId="26530"/>
            <ac:spMk id="2" creationId="{40B6CD0F-2FB4-3F55-EF10-E7329FD604B9}"/>
          </ac:spMkLst>
        </pc:spChg>
        <pc:spChg chg="mod ord">
          <ac:chgData name="Natasha Talevski" userId="d6e11cb9-f322-4b55-8697-8583fee17812" providerId="ADAL" clId="{B3667009-752D-3349-B67B-64A78912A9D3}" dt="2025-08-06T01:46:12.754" v="69" actId="13244"/>
          <ac:spMkLst>
            <pc:docMk/>
            <pc:sldMk cId="1876147506" sldId="26530"/>
            <ac:spMk id="3" creationId="{BF5761A9-148F-5887-32E9-141672BEF055}"/>
          </ac:spMkLst>
        </pc:spChg>
        <pc:spChg chg="mod ord">
          <ac:chgData name="Natasha Talevski" userId="d6e11cb9-f322-4b55-8697-8583fee17812" providerId="ADAL" clId="{B3667009-752D-3349-B67B-64A78912A9D3}" dt="2025-08-06T01:46:14.663" v="70" actId="13244"/>
          <ac:spMkLst>
            <pc:docMk/>
            <pc:sldMk cId="1876147506" sldId="26530"/>
            <ac:spMk id="4" creationId="{95464586-7352-0FE3-E550-288461CE6566}"/>
          </ac:spMkLst>
        </pc:spChg>
        <pc:spChg chg="add mod ord">
          <ac:chgData name="Natasha Talevski" userId="d6e11cb9-f322-4b55-8697-8583fee17812" providerId="ADAL" clId="{B3667009-752D-3349-B67B-64A78912A9D3}" dt="2025-08-06T01:46:16.030" v="71" actId="13244"/>
          <ac:spMkLst>
            <pc:docMk/>
            <pc:sldMk cId="1876147506" sldId="26530"/>
            <ac:spMk id="9" creationId="{E05AA185-9BE4-E639-644D-84C403AC60A3}"/>
          </ac:spMkLst>
        </pc:spChg>
        <pc:spChg chg="add mod ord">
          <ac:chgData name="Natasha Talevski" userId="d6e11cb9-f322-4b55-8697-8583fee17812" providerId="ADAL" clId="{B3667009-752D-3349-B67B-64A78912A9D3}" dt="2025-08-06T01:59:42.670" v="332" actId="207"/>
          <ac:spMkLst>
            <pc:docMk/>
            <pc:sldMk cId="1876147506" sldId="26530"/>
            <ac:spMk id="10" creationId="{F044A268-63D9-A6A0-5F86-14CDF4735B43}"/>
          </ac:spMkLst>
        </pc:spChg>
      </pc:sldChg>
      <pc:sldChg chg="addSp delSp modSp del mod modClrScheme chgLayout">
        <pc:chgData name="Natasha Talevski" userId="d6e11cb9-f322-4b55-8697-8583fee17812" providerId="ADAL" clId="{B3667009-752D-3349-B67B-64A78912A9D3}" dt="2025-08-06T01:48:05.980" v="98" actId="2696"/>
        <pc:sldMkLst>
          <pc:docMk/>
          <pc:sldMk cId="2687234270" sldId="26557"/>
        </pc:sldMkLst>
      </pc:sldChg>
      <pc:sldChg chg="addSp delSp modSp mod modClrScheme chgLayout">
        <pc:chgData name="Natasha Talevski" userId="d6e11cb9-f322-4b55-8697-8583fee17812" providerId="ADAL" clId="{B3667009-752D-3349-B67B-64A78912A9D3}" dt="2025-08-06T01:49:19.694" v="125" actId="962"/>
        <pc:sldMkLst>
          <pc:docMk/>
          <pc:sldMk cId="620133146" sldId="26558"/>
        </pc:sldMkLst>
        <pc:spChg chg="mod ord">
          <ac:chgData name="Natasha Talevski" userId="d6e11cb9-f322-4b55-8697-8583fee17812" providerId="ADAL" clId="{B3667009-752D-3349-B67B-64A78912A9D3}" dt="2025-08-06T01:49:06.091" v="121" actId="13244"/>
          <ac:spMkLst>
            <pc:docMk/>
            <pc:sldMk cId="620133146" sldId="26558"/>
            <ac:spMk id="2" creationId="{A6AD68B1-5810-1A21-12A3-0787EAFF8A01}"/>
          </ac:spMkLst>
        </pc:spChg>
        <pc:spChg chg="mod ord">
          <ac:chgData name="Natasha Talevski" userId="d6e11cb9-f322-4b55-8697-8583fee17812" providerId="ADAL" clId="{B3667009-752D-3349-B67B-64A78912A9D3}" dt="2025-08-06T01:49:19.694" v="125" actId="962"/>
          <ac:spMkLst>
            <pc:docMk/>
            <pc:sldMk cId="620133146" sldId="26558"/>
            <ac:spMk id="3" creationId="{94873199-B3EB-B998-0DC0-F2D5798D279D}"/>
          </ac:spMkLst>
        </pc:spChg>
        <pc:spChg chg="mod ord">
          <ac:chgData name="Natasha Talevski" userId="d6e11cb9-f322-4b55-8697-8583fee17812" providerId="ADAL" clId="{B3667009-752D-3349-B67B-64A78912A9D3}" dt="2025-08-06T01:49:06.091" v="121" actId="13244"/>
          <ac:spMkLst>
            <pc:docMk/>
            <pc:sldMk cId="620133146" sldId="26558"/>
            <ac:spMk id="4" creationId="{0AF2661B-0E7A-0C7C-24D6-9F3713C51460}"/>
          </ac:spMkLst>
        </pc:spChg>
        <pc:spChg chg="add mod ord">
          <ac:chgData name="Natasha Talevski" userId="d6e11cb9-f322-4b55-8697-8583fee17812" providerId="ADAL" clId="{B3667009-752D-3349-B67B-64A78912A9D3}" dt="2025-08-06T01:49:11.520" v="122" actId="13244"/>
          <ac:spMkLst>
            <pc:docMk/>
            <pc:sldMk cId="620133146" sldId="26558"/>
            <ac:spMk id="10" creationId="{31EDA7CB-5353-0658-6306-DB4E555BCB1E}"/>
          </ac:spMkLst>
        </pc:spChg>
        <pc:spChg chg="mod ord topLvl">
          <ac:chgData name="Natasha Talevski" userId="d6e11cb9-f322-4b55-8697-8583fee17812" providerId="ADAL" clId="{B3667009-752D-3349-B67B-64A78912A9D3}" dt="2025-08-06T01:49:14.909" v="123" actId="13244"/>
          <ac:spMkLst>
            <pc:docMk/>
            <pc:sldMk cId="620133146" sldId="26558"/>
            <ac:spMk id="13" creationId="{4B6F7527-A6B0-18DF-9179-DC56F1F8852C}"/>
          </ac:spMkLst>
        </pc:spChg>
        <pc:picChg chg="mod topLvl">
          <ac:chgData name="Natasha Talevski" userId="d6e11cb9-f322-4b55-8697-8583fee17812" providerId="ADAL" clId="{B3667009-752D-3349-B67B-64A78912A9D3}" dt="2025-08-06T01:49:17.041" v="124" actId="13244"/>
          <ac:picMkLst>
            <pc:docMk/>
            <pc:sldMk cId="620133146" sldId="26558"/>
            <ac:picMk id="12" creationId="{EAD63D23-A1EB-8C82-71BC-F8DCC62BF490}"/>
          </ac:picMkLst>
        </pc:picChg>
      </pc:sldChg>
      <pc:sldChg chg="addSp delSp modSp mod modClrScheme chgLayout">
        <pc:chgData name="Natasha Talevski" userId="d6e11cb9-f322-4b55-8697-8583fee17812" providerId="ADAL" clId="{B3667009-752D-3349-B67B-64A78912A9D3}" dt="2025-08-06T02:00:09.373" v="340" actId="20577"/>
        <pc:sldMkLst>
          <pc:docMk/>
          <pc:sldMk cId="711672731" sldId="26559"/>
        </pc:sldMkLst>
        <pc:spChg chg="mod ord">
          <ac:chgData name="Natasha Talevski" userId="d6e11cb9-f322-4b55-8697-8583fee17812" providerId="ADAL" clId="{B3667009-752D-3349-B67B-64A78912A9D3}" dt="2025-08-06T01:55:30.062" v="216" actId="700"/>
          <ac:spMkLst>
            <pc:docMk/>
            <pc:sldMk cId="711672731" sldId="26559"/>
            <ac:spMk id="2" creationId="{88008421-23DF-90CC-A783-E51F2BFE8A87}"/>
          </ac:spMkLst>
        </pc:spChg>
        <pc:spChg chg="mod ord">
          <ac:chgData name="Natasha Talevski" userId="d6e11cb9-f322-4b55-8697-8583fee17812" providerId="ADAL" clId="{B3667009-752D-3349-B67B-64A78912A9D3}" dt="2025-08-06T02:00:09.373" v="340" actId="20577"/>
          <ac:spMkLst>
            <pc:docMk/>
            <pc:sldMk cId="711672731" sldId="26559"/>
            <ac:spMk id="7" creationId="{79964A28-B5F4-C4B7-98F0-FF9414C3CF13}"/>
          </ac:spMkLst>
        </pc:spChg>
        <pc:spChg chg="mod ord">
          <ac:chgData name="Natasha Talevski" userId="d6e11cb9-f322-4b55-8697-8583fee17812" providerId="ADAL" clId="{B3667009-752D-3349-B67B-64A78912A9D3}" dt="2025-08-06T01:55:30.062" v="216" actId="700"/>
          <ac:spMkLst>
            <pc:docMk/>
            <pc:sldMk cId="711672731" sldId="26559"/>
            <ac:spMk id="8" creationId="{0481DB10-5A07-EFB5-C78C-61FBA60049C3}"/>
          </ac:spMkLst>
        </pc:spChg>
        <pc:spChg chg="add mod">
          <ac:chgData name="Natasha Talevski" userId="d6e11cb9-f322-4b55-8697-8583fee17812" providerId="ADAL" clId="{B3667009-752D-3349-B67B-64A78912A9D3}" dt="2025-08-06T01:55:31.795" v="218"/>
          <ac:spMkLst>
            <pc:docMk/>
            <pc:sldMk cId="711672731" sldId="26559"/>
            <ac:spMk id="19" creationId="{8479E295-F902-9781-879C-4960639A4F1C}"/>
          </ac:spMkLst>
        </pc:spChg>
        <pc:picChg chg="add mod">
          <ac:chgData name="Natasha Talevski" userId="d6e11cb9-f322-4b55-8697-8583fee17812" providerId="ADAL" clId="{B3667009-752D-3349-B67B-64A78912A9D3}" dt="2025-08-06T01:55:31.795" v="218"/>
          <ac:picMkLst>
            <pc:docMk/>
            <pc:sldMk cId="711672731" sldId="26559"/>
            <ac:picMk id="18" creationId="{7EB23C32-7A2F-3539-54F4-7327E9DB4117}"/>
          </ac:picMkLst>
        </pc:picChg>
      </pc:sldChg>
      <pc:sldChg chg="delSp del mod">
        <pc:chgData name="Natasha Talevski" userId="d6e11cb9-f322-4b55-8697-8583fee17812" providerId="ADAL" clId="{B3667009-752D-3349-B67B-64A78912A9D3}" dt="2025-08-06T01:56:24.051" v="227" actId="2696"/>
        <pc:sldMkLst>
          <pc:docMk/>
          <pc:sldMk cId="4165450754" sldId="26560"/>
        </pc:sldMkLst>
      </pc:sldChg>
      <pc:sldChg chg="addSp delSp modSp mod modClrScheme chgLayout">
        <pc:chgData name="Natasha Talevski" userId="d6e11cb9-f322-4b55-8697-8583fee17812" providerId="ADAL" clId="{B3667009-752D-3349-B67B-64A78912A9D3}" dt="2025-08-06T01:57:21.736" v="247"/>
        <pc:sldMkLst>
          <pc:docMk/>
          <pc:sldMk cId="2454632483" sldId="26561"/>
        </pc:sldMkLst>
        <pc:spChg chg="mod ord">
          <ac:chgData name="Natasha Talevski" userId="d6e11cb9-f322-4b55-8697-8583fee17812" providerId="ADAL" clId="{B3667009-752D-3349-B67B-64A78912A9D3}" dt="2025-08-06T01:57:10.567" v="243" actId="13244"/>
          <ac:spMkLst>
            <pc:docMk/>
            <pc:sldMk cId="2454632483" sldId="26561"/>
            <ac:spMk id="4" creationId="{B9DB0D08-8BC7-1239-6DC5-85BA68E97120}"/>
          </ac:spMkLst>
        </pc:spChg>
        <pc:spChg chg="mod ord">
          <ac:chgData name="Natasha Talevski" userId="d6e11cb9-f322-4b55-8697-8583fee17812" providerId="ADAL" clId="{B3667009-752D-3349-B67B-64A78912A9D3}" dt="2025-08-06T01:57:12.630" v="244" actId="13244"/>
          <ac:spMkLst>
            <pc:docMk/>
            <pc:sldMk cId="2454632483" sldId="26561"/>
            <ac:spMk id="5" creationId="{C0FBBBAD-738A-4F4D-4D29-95FA072F5037}"/>
          </ac:spMkLst>
        </pc:spChg>
        <pc:spChg chg="add mod ord">
          <ac:chgData name="Natasha Talevski" userId="d6e11cb9-f322-4b55-8697-8583fee17812" providerId="ADAL" clId="{B3667009-752D-3349-B67B-64A78912A9D3}" dt="2025-08-06T01:57:14.371" v="245" actId="13244"/>
          <ac:spMkLst>
            <pc:docMk/>
            <pc:sldMk cId="2454632483" sldId="26561"/>
            <ac:spMk id="9" creationId="{3E477F5D-9A7A-D9AA-CD5E-13895E8BE3A3}"/>
          </ac:spMkLst>
        </pc:spChg>
        <pc:spChg chg="mod topLvl">
          <ac:chgData name="Natasha Talevski" userId="d6e11cb9-f322-4b55-8697-8583fee17812" providerId="ADAL" clId="{B3667009-752D-3349-B67B-64A78912A9D3}" dt="2025-08-06T01:57:08.508" v="242" actId="1076"/>
          <ac:spMkLst>
            <pc:docMk/>
            <pc:sldMk cId="2454632483" sldId="26561"/>
            <ac:spMk id="12" creationId="{BA3ECAEE-A792-DF2F-05BF-02310C183DDD}"/>
          </ac:spMkLst>
        </pc:spChg>
        <pc:spChg chg="add mod">
          <ac:chgData name="Natasha Talevski" userId="d6e11cb9-f322-4b55-8697-8583fee17812" providerId="ADAL" clId="{B3667009-752D-3349-B67B-64A78912A9D3}" dt="2025-08-06T01:57:21.736" v="247"/>
          <ac:spMkLst>
            <pc:docMk/>
            <pc:sldMk cId="2454632483" sldId="26561"/>
            <ac:spMk id="14" creationId="{4BC7F114-17A8-2BBF-0966-CD3F6B6B61CF}"/>
          </ac:spMkLst>
        </pc:spChg>
        <pc:picChg chg="add mod">
          <ac:chgData name="Natasha Talevski" userId="d6e11cb9-f322-4b55-8697-8583fee17812" providerId="ADAL" clId="{B3667009-752D-3349-B67B-64A78912A9D3}" dt="2025-08-06T01:57:08.508" v="242" actId="1076"/>
          <ac:picMkLst>
            <pc:docMk/>
            <pc:sldMk cId="2454632483" sldId="26561"/>
            <ac:picMk id="13" creationId="{BB060CDA-873C-4C6C-4810-C64389F90B65}"/>
          </ac:picMkLst>
        </pc:picChg>
      </pc:sldChg>
      <pc:sldChg chg="addSp delSp modSp mod modClrScheme chgLayout">
        <pc:chgData name="Natasha Talevski" userId="d6e11cb9-f322-4b55-8697-8583fee17812" providerId="ADAL" clId="{B3667009-752D-3349-B67B-64A78912A9D3}" dt="2025-08-06T01:49:46.478" v="133" actId="478"/>
        <pc:sldMkLst>
          <pc:docMk/>
          <pc:sldMk cId="718966259" sldId="26563"/>
        </pc:sldMkLst>
        <pc:spChg chg="mod ord">
          <ac:chgData name="Natasha Talevski" userId="d6e11cb9-f322-4b55-8697-8583fee17812" providerId="ADAL" clId="{B3667009-752D-3349-B67B-64A78912A9D3}" dt="2025-08-06T01:49:41.616" v="130" actId="700"/>
          <ac:spMkLst>
            <pc:docMk/>
            <pc:sldMk cId="718966259" sldId="26563"/>
            <ac:spMk id="2" creationId="{C32E5538-4686-3715-71E0-6BC4CA49D1E8}"/>
          </ac:spMkLst>
        </pc:spChg>
        <pc:spChg chg="mod ord">
          <ac:chgData name="Natasha Talevski" userId="d6e11cb9-f322-4b55-8697-8583fee17812" providerId="ADAL" clId="{B3667009-752D-3349-B67B-64A78912A9D3}" dt="2025-08-06T01:49:41.616" v="130" actId="700"/>
          <ac:spMkLst>
            <pc:docMk/>
            <pc:sldMk cId="718966259" sldId="26563"/>
            <ac:spMk id="7" creationId="{854157E3-F6A5-5B73-EC96-35E622FF3B09}"/>
          </ac:spMkLst>
        </pc:spChg>
        <pc:spChg chg="mod ord">
          <ac:chgData name="Natasha Talevski" userId="d6e11cb9-f322-4b55-8697-8583fee17812" providerId="ADAL" clId="{B3667009-752D-3349-B67B-64A78912A9D3}" dt="2025-08-06T01:49:41.616" v="130" actId="700"/>
          <ac:spMkLst>
            <pc:docMk/>
            <pc:sldMk cId="718966259" sldId="26563"/>
            <ac:spMk id="8" creationId="{122D57B7-DE77-9075-984B-DE28B1D6A80E}"/>
          </ac:spMkLst>
        </pc:spChg>
        <pc:spChg chg="add mod">
          <ac:chgData name="Natasha Talevski" userId="d6e11cb9-f322-4b55-8697-8583fee17812" providerId="ADAL" clId="{B3667009-752D-3349-B67B-64A78912A9D3}" dt="2025-08-06T01:49:43.232" v="132"/>
          <ac:spMkLst>
            <pc:docMk/>
            <pc:sldMk cId="718966259" sldId="26563"/>
            <ac:spMk id="21" creationId="{E3374DF2-69C4-998E-B55B-C386C95FB62E}"/>
          </ac:spMkLst>
        </pc:spChg>
        <pc:picChg chg="add mod">
          <ac:chgData name="Natasha Talevski" userId="d6e11cb9-f322-4b55-8697-8583fee17812" providerId="ADAL" clId="{B3667009-752D-3349-B67B-64A78912A9D3}" dt="2025-08-06T01:49:43.232" v="132"/>
          <ac:picMkLst>
            <pc:docMk/>
            <pc:sldMk cId="718966259" sldId="26563"/>
            <ac:picMk id="20" creationId="{8C13596D-1C8F-E1A7-0277-ADE842FBBB46}"/>
          </ac:picMkLst>
        </pc:picChg>
      </pc:sldChg>
      <pc:sldChg chg="del">
        <pc:chgData name="Natasha Talevski" userId="d6e11cb9-f322-4b55-8697-8583fee17812" providerId="ADAL" clId="{B3667009-752D-3349-B67B-64A78912A9D3}" dt="2025-08-06T01:50:31.645" v="140" actId="2696"/>
        <pc:sldMkLst>
          <pc:docMk/>
          <pc:sldMk cId="3715327495" sldId="26564"/>
        </pc:sldMkLst>
      </pc:sldChg>
      <pc:sldChg chg="addSp delSp modSp mod modClrScheme chgLayout">
        <pc:chgData name="Natasha Talevski" userId="d6e11cb9-f322-4b55-8697-8583fee17812" providerId="ADAL" clId="{B3667009-752D-3349-B67B-64A78912A9D3}" dt="2025-08-06T01:58:05.131" v="264" actId="962"/>
        <pc:sldMkLst>
          <pc:docMk/>
          <pc:sldMk cId="3148344722" sldId="26565"/>
        </pc:sldMkLst>
        <pc:spChg chg="mod ord">
          <ac:chgData name="Natasha Talevski" userId="d6e11cb9-f322-4b55-8697-8583fee17812" providerId="ADAL" clId="{B3667009-752D-3349-B67B-64A78912A9D3}" dt="2025-08-06T01:57:54.332" v="260" actId="13244"/>
          <ac:spMkLst>
            <pc:docMk/>
            <pc:sldMk cId="3148344722" sldId="26565"/>
            <ac:spMk id="2" creationId="{A0C62F10-AFC1-6776-22DC-0130E9256CF0}"/>
          </ac:spMkLst>
        </pc:spChg>
        <pc:spChg chg="mod ord">
          <ac:chgData name="Natasha Talevski" userId="d6e11cb9-f322-4b55-8697-8583fee17812" providerId="ADAL" clId="{B3667009-752D-3349-B67B-64A78912A9D3}" dt="2025-08-06T01:58:05.131" v="264" actId="962"/>
          <ac:spMkLst>
            <pc:docMk/>
            <pc:sldMk cId="3148344722" sldId="26565"/>
            <ac:spMk id="3" creationId="{8669A745-85FA-3F7B-2497-F0BEAABC393A}"/>
          </ac:spMkLst>
        </pc:spChg>
        <pc:spChg chg="mod ord">
          <ac:chgData name="Natasha Talevski" userId="d6e11cb9-f322-4b55-8697-8583fee17812" providerId="ADAL" clId="{B3667009-752D-3349-B67B-64A78912A9D3}" dt="2025-08-06T01:57:56.353" v="261" actId="13244"/>
          <ac:spMkLst>
            <pc:docMk/>
            <pc:sldMk cId="3148344722" sldId="26565"/>
            <ac:spMk id="4" creationId="{A38D06C4-6487-BAAE-E385-E8675C64DB0F}"/>
          </ac:spMkLst>
        </pc:spChg>
        <pc:spChg chg="add mod ord">
          <ac:chgData name="Natasha Talevski" userId="d6e11cb9-f322-4b55-8697-8583fee17812" providerId="ADAL" clId="{B3667009-752D-3349-B67B-64A78912A9D3}" dt="2025-08-06T01:57:58.293" v="262" actId="13244"/>
          <ac:spMkLst>
            <pc:docMk/>
            <pc:sldMk cId="3148344722" sldId="26565"/>
            <ac:spMk id="10" creationId="{32D6A938-2E7E-3C6B-F15F-D6FB90E9CBC3}"/>
          </ac:spMkLst>
        </pc:spChg>
        <pc:spChg chg="mod ord topLvl">
          <ac:chgData name="Natasha Talevski" userId="d6e11cb9-f322-4b55-8697-8583fee17812" providerId="ADAL" clId="{B3667009-752D-3349-B67B-64A78912A9D3}" dt="2025-08-06T01:58:02.677" v="263" actId="13244"/>
          <ac:spMkLst>
            <pc:docMk/>
            <pc:sldMk cId="3148344722" sldId="26565"/>
            <ac:spMk id="13" creationId="{7944B6F9-D4C0-FA32-7994-55B8E8925BB3}"/>
          </ac:spMkLst>
        </pc:spChg>
        <pc:picChg chg="add mod">
          <ac:chgData name="Natasha Talevski" userId="d6e11cb9-f322-4b55-8697-8583fee17812" providerId="ADAL" clId="{B3667009-752D-3349-B67B-64A78912A9D3}" dt="2025-08-06T01:57:49.242" v="258" actId="167"/>
          <ac:picMkLst>
            <pc:docMk/>
            <pc:sldMk cId="3148344722" sldId="26565"/>
            <ac:picMk id="14" creationId="{B1EA1FAE-C7C4-1120-F8DB-95AB4273CA14}"/>
          </ac:picMkLst>
        </pc:picChg>
      </pc:sldChg>
      <pc:sldChg chg="addSp delSp modSp mod modClrScheme chgLayout">
        <pc:chgData name="Natasha Talevski" userId="d6e11cb9-f322-4b55-8697-8583fee17812" providerId="ADAL" clId="{B3667009-752D-3349-B67B-64A78912A9D3}" dt="2025-08-06T01:55:07.649" v="209" actId="2711"/>
        <pc:sldMkLst>
          <pc:docMk/>
          <pc:sldMk cId="241346628" sldId="26577"/>
        </pc:sldMkLst>
        <pc:spChg chg="mod ord">
          <ac:chgData name="Natasha Talevski" userId="d6e11cb9-f322-4b55-8697-8583fee17812" providerId="ADAL" clId="{B3667009-752D-3349-B67B-64A78912A9D3}" dt="2025-08-06T01:54:26.838" v="198" actId="962"/>
          <ac:spMkLst>
            <pc:docMk/>
            <pc:sldMk cId="241346628" sldId="26577"/>
            <ac:spMk id="2" creationId="{2700ABE6-DBC5-9865-0642-0D0C1EEEF2F2}"/>
          </ac:spMkLst>
        </pc:spChg>
        <pc:spChg chg="mod ord">
          <ac:chgData name="Natasha Talevski" userId="d6e11cb9-f322-4b55-8697-8583fee17812" providerId="ADAL" clId="{B3667009-752D-3349-B67B-64A78912A9D3}" dt="2025-08-06T01:54:08.575" v="192" actId="13244"/>
          <ac:spMkLst>
            <pc:docMk/>
            <pc:sldMk cId="241346628" sldId="26577"/>
            <ac:spMk id="3" creationId="{7BEF8860-375F-AA9D-C945-C4D606357F32}"/>
          </ac:spMkLst>
        </pc:spChg>
        <pc:spChg chg="add mod ord">
          <ac:chgData name="Natasha Talevski" userId="d6e11cb9-f322-4b55-8697-8583fee17812" providerId="ADAL" clId="{B3667009-752D-3349-B67B-64A78912A9D3}" dt="2025-08-06T01:54:10.412" v="193" actId="13244"/>
          <ac:spMkLst>
            <pc:docMk/>
            <pc:sldMk cId="241346628" sldId="26577"/>
            <ac:spMk id="8" creationId="{7D36B028-4767-28F8-080E-AA9D285789A6}"/>
          </ac:spMkLst>
        </pc:spChg>
        <pc:spChg chg="add mod">
          <ac:chgData name="Natasha Talevski" userId="d6e11cb9-f322-4b55-8697-8583fee17812" providerId="ADAL" clId="{B3667009-752D-3349-B67B-64A78912A9D3}" dt="2025-08-06T01:55:07.649" v="209" actId="2711"/>
          <ac:spMkLst>
            <pc:docMk/>
            <pc:sldMk cId="241346628" sldId="26577"/>
            <ac:spMk id="12" creationId="{E6BFFAEB-E306-27A1-9EA9-18E5B8D52F40}"/>
          </ac:spMkLst>
        </pc:spChg>
        <pc:spChg chg="add mod">
          <ac:chgData name="Natasha Talevski" userId="d6e11cb9-f322-4b55-8697-8583fee17812" providerId="ADAL" clId="{B3667009-752D-3349-B67B-64A78912A9D3}" dt="2025-08-06T01:54:32.704" v="199" actId="1076"/>
          <ac:spMkLst>
            <pc:docMk/>
            <pc:sldMk cId="241346628" sldId="26577"/>
            <ac:spMk id="14" creationId="{66C1FD2C-01AF-7B37-9037-8556A705BFE1}"/>
          </ac:spMkLst>
        </pc:spChg>
        <pc:spChg chg="add mod ord">
          <ac:chgData name="Natasha Talevski" userId="d6e11cb9-f322-4b55-8697-8583fee17812" providerId="ADAL" clId="{B3667009-752D-3349-B67B-64A78912A9D3}" dt="2025-08-06T01:54:32.704" v="199" actId="1076"/>
          <ac:spMkLst>
            <pc:docMk/>
            <pc:sldMk cId="241346628" sldId="26577"/>
            <ac:spMk id="15" creationId="{1142A29A-0E5C-F558-0C02-6DDDB169A6EC}"/>
          </ac:spMkLst>
        </pc:spChg>
        <pc:picChg chg="add mod">
          <ac:chgData name="Natasha Talevski" userId="d6e11cb9-f322-4b55-8697-8583fee17812" providerId="ADAL" clId="{B3667009-752D-3349-B67B-64A78912A9D3}" dt="2025-08-06T01:54:32.704" v="199" actId="1076"/>
          <ac:picMkLst>
            <pc:docMk/>
            <pc:sldMk cId="241346628" sldId="26577"/>
            <ac:picMk id="13" creationId="{101EE92A-823B-24E3-1DF1-0796ABB6879B}"/>
          </ac:picMkLst>
        </pc:picChg>
      </pc:sldChg>
      <pc:sldChg chg="modSp mod modClrScheme chgLayout">
        <pc:chgData name="Natasha Talevski" userId="d6e11cb9-f322-4b55-8697-8583fee17812" providerId="ADAL" clId="{B3667009-752D-3349-B67B-64A78912A9D3}" dt="2025-08-06T01:52:44.079" v="170" actId="962"/>
        <pc:sldMkLst>
          <pc:docMk/>
          <pc:sldMk cId="474836010" sldId="26578"/>
        </pc:sldMkLst>
        <pc:spChg chg="mod ord">
          <ac:chgData name="Natasha Talevski" userId="d6e11cb9-f322-4b55-8697-8583fee17812" providerId="ADAL" clId="{B3667009-752D-3349-B67B-64A78912A9D3}" dt="2025-08-06T01:52:44.079" v="170" actId="962"/>
          <ac:spMkLst>
            <pc:docMk/>
            <pc:sldMk cId="474836010" sldId="26578"/>
            <ac:spMk id="6" creationId="{E719DBAD-33F9-F5B6-9008-DEE3B87B7850}"/>
          </ac:spMkLst>
        </pc:spChg>
        <pc:spChg chg="mod ord">
          <ac:chgData name="Natasha Talevski" userId="d6e11cb9-f322-4b55-8697-8583fee17812" providerId="ADAL" clId="{B3667009-752D-3349-B67B-64A78912A9D3}" dt="2025-08-06T01:52:33.575" v="168" actId="700"/>
          <ac:spMkLst>
            <pc:docMk/>
            <pc:sldMk cId="474836010" sldId="26578"/>
            <ac:spMk id="7" creationId="{E69006DF-846C-E65B-2943-4915CE3AC506}"/>
          </ac:spMkLst>
        </pc:spChg>
      </pc:sldChg>
      <pc:sldChg chg="addSp delSp modSp mod modClrScheme chgLayout">
        <pc:chgData name="Natasha Talevski" userId="d6e11cb9-f322-4b55-8697-8583fee17812" providerId="ADAL" clId="{B3667009-752D-3349-B67B-64A78912A9D3}" dt="2025-08-06T01:52:39.479" v="169" actId="33553"/>
        <pc:sldMkLst>
          <pc:docMk/>
          <pc:sldMk cId="2496488158" sldId="26587"/>
        </pc:sldMkLst>
      </pc:sldChg>
      <pc:sldChg chg="del">
        <pc:chgData name="Natasha Talevski" userId="d6e11cb9-f322-4b55-8697-8583fee17812" providerId="ADAL" clId="{B3667009-752D-3349-B67B-64A78912A9D3}" dt="2025-08-06T01:41:45.646" v="7" actId="2696"/>
        <pc:sldMkLst>
          <pc:docMk/>
          <pc:sldMk cId="1634432697" sldId="26589"/>
        </pc:sldMkLst>
      </pc:sldChg>
      <pc:sldChg chg="addSp delSp modSp new mod modClrScheme chgLayout">
        <pc:chgData name="Natasha Talevski" userId="d6e11cb9-f322-4b55-8697-8583fee17812" providerId="ADAL" clId="{B3667009-752D-3349-B67B-64A78912A9D3}" dt="2025-08-06T01:42:06.904" v="10" actId="962"/>
        <pc:sldMkLst>
          <pc:docMk/>
          <pc:sldMk cId="751097596" sldId="26590"/>
        </pc:sldMkLst>
        <pc:spChg chg="mod ord">
          <ac:chgData name="Natasha Talevski" userId="d6e11cb9-f322-4b55-8697-8583fee17812" providerId="ADAL" clId="{B3667009-752D-3349-B67B-64A78912A9D3}" dt="2025-08-06T01:42:06.904" v="10" actId="962"/>
          <ac:spMkLst>
            <pc:docMk/>
            <pc:sldMk cId="751097596" sldId="26590"/>
            <ac:spMk id="3" creationId="{2BC5FA83-FE7A-BF5B-D235-F8C7EF78AAC7}"/>
          </ac:spMkLst>
        </pc:spChg>
        <pc:spChg chg="add mod ord">
          <ac:chgData name="Natasha Talevski" userId="d6e11cb9-f322-4b55-8697-8583fee17812" providerId="ADAL" clId="{B3667009-752D-3349-B67B-64A78912A9D3}" dt="2025-08-06T01:42:03.463" v="8" actId="13244"/>
          <ac:spMkLst>
            <pc:docMk/>
            <pc:sldMk cId="751097596" sldId="26590"/>
            <ac:spMk id="9" creationId="{51CAE546-F70A-C475-31C9-70B47FE4F06D}"/>
          </ac:spMkLst>
        </pc:spChg>
        <pc:spChg chg="add mod ord">
          <ac:chgData name="Natasha Talevski" userId="d6e11cb9-f322-4b55-8697-8583fee17812" providerId="ADAL" clId="{B3667009-752D-3349-B67B-64A78912A9D3}" dt="2025-08-06T01:42:05.037" v="9" actId="13244"/>
          <ac:spMkLst>
            <pc:docMk/>
            <pc:sldMk cId="751097596" sldId="26590"/>
            <ac:spMk id="12" creationId="{51002472-8362-2471-19C7-EA92207688E1}"/>
          </ac:spMkLst>
        </pc:spChg>
      </pc:sldChg>
      <pc:sldChg chg="add del">
        <pc:chgData name="Natasha Talevski" userId="d6e11cb9-f322-4b55-8697-8583fee17812" providerId="ADAL" clId="{B3667009-752D-3349-B67B-64A78912A9D3}" dt="2025-08-06T01:44:13.371" v="31" actId="2696"/>
        <pc:sldMkLst>
          <pc:docMk/>
          <pc:sldMk cId="422278500" sldId="26591"/>
        </pc:sldMkLst>
      </pc:sldChg>
      <pc:sldChg chg="addSp delSp modSp new mod modClrScheme chgLayout">
        <pc:chgData name="Natasha Talevski" userId="d6e11cb9-f322-4b55-8697-8583fee17812" providerId="ADAL" clId="{B3667009-752D-3349-B67B-64A78912A9D3}" dt="2025-08-06T01:48:08.219" v="99" actId="962"/>
        <pc:sldMkLst>
          <pc:docMk/>
          <pc:sldMk cId="2895682016" sldId="26591"/>
        </pc:sldMkLst>
        <pc:spChg chg="mod ord">
          <ac:chgData name="Natasha Talevski" userId="d6e11cb9-f322-4b55-8697-8583fee17812" providerId="ADAL" clId="{B3667009-752D-3349-B67B-64A78912A9D3}" dt="2025-08-06T01:48:08.219" v="99" actId="962"/>
          <ac:spMkLst>
            <pc:docMk/>
            <pc:sldMk cId="2895682016" sldId="26591"/>
            <ac:spMk id="2" creationId="{0A79EA94-6AEF-A216-C8B5-12D642BB383F}"/>
          </ac:spMkLst>
        </pc:spChg>
        <pc:spChg chg="add mod ord">
          <ac:chgData name="Natasha Talevski" userId="d6e11cb9-f322-4b55-8697-8583fee17812" providerId="ADAL" clId="{B3667009-752D-3349-B67B-64A78912A9D3}" dt="2025-08-06T01:47:46.113" v="90"/>
          <ac:spMkLst>
            <pc:docMk/>
            <pc:sldMk cId="2895682016" sldId="26591"/>
            <ac:spMk id="5" creationId="{25D71572-12AF-BD13-6D96-D4B1349F8FA6}"/>
          </ac:spMkLst>
        </pc:spChg>
        <pc:spChg chg="add mod">
          <ac:chgData name="Natasha Talevski" userId="d6e11cb9-f322-4b55-8697-8583fee17812" providerId="ADAL" clId="{B3667009-752D-3349-B67B-64A78912A9D3}" dt="2025-08-06T01:47:59.837" v="97" actId="20577"/>
          <ac:spMkLst>
            <pc:docMk/>
            <pc:sldMk cId="2895682016" sldId="26591"/>
            <ac:spMk id="10" creationId="{AE9A2778-6F39-EEA4-85CD-01E32C178A13}"/>
          </ac:spMkLst>
        </pc:spChg>
      </pc:sldChg>
      <pc:sldChg chg="addSp delSp modSp new del mod modClrScheme chgLayout">
        <pc:chgData name="Natasha Talevski" userId="d6e11cb9-f322-4b55-8697-8583fee17812" providerId="ADAL" clId="{B3667009-752D-3349-B67B-64A78912A9D3}" dt="2025-08-06T02:01:21.405" v="359" actId="2696"/>
        <pc:sldMkLst>
          <pc:docMk/>
          <pc:sldMk cId="1937398144" sldId="26592"/>
        </pc:sldMkLst>
      </pc:sldChg>
      <pc:sldChg chg="addSp delSp modSp new mod modClrScheme chgLayout">
        <pc:chgData name="Natasha Talevski" userId="d6e11cb9-f322-4b55-8697-8583fee17812" providerId="ADAL" clId="{B3667009-752D-3349-B67B-64A78912A9D3}" dt="2025-08-06T02:01:46.094" v="366" actId="962"/>
        <pc:sldMkLst>
          <pc:docMk/>
          <pc:sldMk cId="1573653734" sldId="26593"/>
        </pc:sldMkLst>
        <pc:spChg chg="mod ord">
          <ac:chgData name="Natasha Talevski" userId="d6e11cb9-f322-4b55-8697-8583fee17812" providerId="ADAL" clId="{B3667009-752D-3349-B67B-64A78912A9D3}" dt="2025-08-06T02:01:46.094" v="366" actId="962"/>
          <ac:spMkLst>
            <pc:docMk/>
            <pc:sldMk cId="1573653734" sldId="26593"/>
            <ac:spMk id="3" creationId="{505260A7-357D-1163-8823-6A636C716CA3}"/>
          </ac:spMkLst>
        </pc:spChg>
        <pc:spChg chg="add mod ord">
          <ac:chgData name="Natasha Talevski" userId="d6e11cb9-f322-4b55-8697-8583fee17812" providerId="ADAL" clId="{B3667009-752D-3349-B67B-64A78912A9D3}" dt="2025-08-06T02:01:41.408" v="364" actId="13244"/>
          <ac:spMkLst>
            <pc:docMk/>
            <pc:sldMk cId="1573653734" sldId="26593"/>
            <ac:spMk id="6" creationId="{FA59412E-CCA2-64F9-62D3-6C18025248F4}"/>
          </ac:spMkLst>
        </pc:spChg>
        <pc:spChg chg="add mod ord">
          <ac:chgData name="Natasha Talevski" userId="d6e11cb9-f322-4b55-8697-8583fee17812" providerId="ADAL" clId="{B3667009-752D-3349-B67B-64A78912A9D3}" dt="2025-08-06T02:01:44.076" v="365" actId="13244"/>
          <ac:spMkLst>
            <pc:docMk/>
            <pc:sldMk cId="1573653734" sldId="26593"/>
            <ac:spMk id="9" creationId="{F449D93E-7F9A-113A-CF0D-4D38415F1267}"/>
          </ac:spMkLst>
        </pc:spChg>
      </pc:sldChg>
      <pc:sldChg chg="add del mod modShow">
        <pc:chgData name="Natasha Talevski" userId="d6e11cb9-f322-4b55-8697-8583fee17812" providerId="ADAL" clId="{B3667009-752D-3349-B67B-64A78912A9D3}" dt="2025-08-06T01:54:59.009" v="208" actId="2696"/>
        <pc:sldMkLst>
          <pc:docMk/>
          <pc:sldMk cId="3444637288" sldId="26593"/>
        </pc:sldMkLst>
      </pc:sldChg>
      <pc:sldChg chg="new del">
        <pc:chgData name="Natasha Talevski" userId="d6e11cb9-f322-4b55-8697-8583fee17812" providerId="ADAL" clId="{B3667009-752D-3349-B67B-64A78912A9D3}" dt="2025-08-06T01:57:22.921" v="248" actId="2696"/>
        <pc:sldMkLst>
          <pc:docMk/>
          <pc:sldMk cId="764441658" sldId="26594"/>
        </pc:sldMkLst>
      </pc:sldChg>
      <pc:sldChg chg="addSp delSp modSp new mod">
        <pc:chgData name="Natasha Talevski" userId="d6e11cb9-f322-4b55-8697-8583fee17812" providerId="ADAL" clId="{B3667009-752D-3349-B67B-64A78912A9D3}" dt="2025-08-06T02:01:37.244" v="363" actId="962"/>
        <pc:sldMkLst>
          <pc:docMk/>
          <pc:sldMk cId="2011123411" sldId="26594"/>
        </pc:sldMkLst>
        <pc:spChg chg="mod">
          <ac:chgData name="Natasha Talevski" userId="d6e11cb9-f322-4b55-8697-8583fee17812" providerId="ADAL" clId="{B3667009-752D-3349-B67B-64A78912A9D3}" dt="2025-08-06T02:01:37.244" v="363" actId="962"/>
          <ac:spMkLst>
            <pc:docMk/>
            <pc:sldMk cId="2011123411" sldId="26594"/>
            <ac:spMk id="3" creationId="{FAE0C68F-7CC7-7B81-7A5A-31D3BA5B9633}"/>
          </ac:spMkLst>
        </pc:spChg>
        <pc:spChg chg="mod ord">
          <ac:chgData name="Natasha Talevski" userId="d6e11cb9-f322-4b55-8697-8583fee17812" providerId="ADAL" clId="{B3667009-752D-3349-B67B-64A78912A9D3}" dt="2025-08-06T02:01:31.551" v="361" actId="13244"/>
          <ac:spMkLst>
            <pc:docMk/>
            <pc:sldMk cId="2011123411" sldId="26594"/>
            <ac:spMk id="4" creationId="{094AD4D0-3F43-3144-0E54-7618CB5FB92F}"/>
          </ac:spMkLst>
        </pc:spChg>
        <pc:spChg chg="add mod ord">
          <ac:chgData name="Natasha Talevski" userId="d6e11cb9-f322-4b55-8697-8583fee17812" providerId="ADAL" clId="{B3667009-752D-3349-B67B-64A78912A9D3}" dt="2025-08-06T02:01:33.709" v="362" actId="13244"/>
          <ac:spMkLst>
            <pc:docMk/>
            <pc:sldMk cId="2011123411" sldId="26594"/>
            <ac:spMk id="7" creationId="{3EAB7C7F-4CEE-EA01-2040-BF6765FDA323}"/>
          </ac:spMkLst>
        </pc:spChg>
      </pc:sldChg>
      <pc:sldMasterChg chg="del delSldLayout">
        <pc:chgData name="Natasha Talevski" userId="d6e11cb9-f322-4b55-8697-8583fee17812" providerId="ADAL" clId="{B3667009-752D-3349-B67B-64A78912A9D3}" dt="2025-08-06T02:02:17.246" v="368" actId="700"/>
        <pc:sldMasterMkLst>
          <pc:docMk/>
          <pc:sldMasterMk cId="4123316428" sldId="2147483660"/>
        </pc:sldMasterMkLst>
        <pc:sldLayoutChg chg="del">
          <pc:chgData name="Natasha Talevski" userId="d6e11cb9-f322-4b55-8697-8583fee17812" providerId="ADAL" clId="{B3667009-752D-3349-B67B-64A78912A9D3}" dt="2025-08-06T02:02:17.246" v="368" actId="700"/>
          <pc:sldLayoutMkLst>
            <pc:docMk/>
            <pc:sldMasterMk cId="4123316428" sldId="2147483660"/>
            <pc:sldLayoutMk cId="3170766623" sldId="2147483748"/>
          </pc:sldLayoutMkLst>
        </pc:sldLayoutChg>
      </pc:sldMasterChg>
    </pc:docChg>
  </pc:docChgLst>
  <pc:docChgLst>
    <pc:chgData name="Dilara Ozserim" userId="a9018ce7-b14c-498b-927d-2970901ec373" providerId="ADAL" clId="{91E46844-998B-47EB-9FC1-41FFCDAF029A}"/>
    <pc:docChg chg="modSld">
      <pc:chgData name="Dilara Ozserim" userId="a9018ce7-b14c-498b-927d-2970901ec373" providerId="ADAL" clId="{91E46844-998B-47EB-9FC1-41FFCDAF029A}" dt="2025-07-01T03:16:54.630" v="3" actId="20577"/>
      <pc:docMkLst>
        <pc:docMk/>
      </pc:docMkLst>
      <pc:sldChg chg="modSp mod">
        <pc:chgData name="Dilara Ozserim" userId="a9018ce7-b14c-498b-927d-2970901ec373" providerId="ADAL" clId="{91E46844-998B-47EB-9FC1-41FFCDAF029A}" dt="2025-07-01T03:16:54.630" v="3" actId="20577"/>
        <pc:sldMkLst>
          <pc:docMk/>
          <pc:sldMk cId="2212264922" sldId="26505"/>
        </pc:sldMkLst>
      </pc:sldChg>
    </pc:docChg>
  </pc:docChgLst>
  <pc:docChgLst>
    <pc:chgData name="Chloe Sheehan" userId="bb699023-8008-4f87-83a4-7dc694ddcb8f" providerId="ADAL" clId="{76F081F5-6E92-4D02-B0F8-712534235AE5}"/>
    <pc:docChg chg="undo redo custSel addSld delSld modSld sldOrd addSection delSection modSection">
      <pc:chgData name="Chloe Sheehan" userId="bb699023-8008-4f87-83a4-7dc694ddcb8f" providerId="ADAL" clId="{76F081F5-6E92-4D02-B0F8-712534235AE5}" dt="2025-05-15T02:44:45.613" v="10876" actId="18676"/>
      <pc:docMkLst>
        <pc:docMk/>
      </pc:docMkLst>
      <pc:sldChg chg="del">
        <pc:chgData name="Chloe Sheehan" userId="bb699023-8008-4f87-83a4-7dc694ddcb8f" providerId="ADAL" clId="{76F081F5-6E92-4D02-B0F8-712534235AE5}" dt="2025-05-15T02:32:20.058" v="10826" actId="47"/>
        <pc:sldMkLst>
          <pc:docMk/>
          <pc:sldMk cId="3180838536" sldId="257"/>
        </pc:sldMkLst>
      </pc:sldChg>
      <pc:sldChg chg="del">
        <pc:chgData name="Chloe Sheehan" userId="bb699023-8008-4f87-83a4-7dc694ddcb8f" providerId="ADAL" clId="{76F081F5-6E92-4D02-B0F8-712534235AE5}" dt="2025-05-15T02:32:20.058" v="10826" actId="47"/>
        <pc:sldMkLst>
          <pc:docMk/>
          <pc:sldMk cId="2420321202" sldId="258"/>
        </pc:sldMkLst>
      </pc:sldChg>
      <pc:sldChg chg="del">
        <pc:chgData name="Chloe Sheehan" userId="bb699023-8008-4f87-83a4-7dc694ddcb8f" providerId="ADAL" clId="{76F081F5-6E92-4D02-B0F8-712534235AE5}" dt="2025-05-15T02:32:20.058" v="10826" actId="47"/>
        <pc:sldMkLst>
          <pc:docMk/>
          <pc:sldMk cId="1692681572" sldId="260"/>
        </pc:sldMkLst>
      </pc:sldChg>
      <pc:sldChg chg="del">
        <pc:chgData name="Chloe Sheehan" userId="bb699023-8008-4f87-83a4-7dc694ddcb8f" providerId="ADAL" clId="{76F081F5-6E92-4D02-B0F8-712534235AE5}" dt="2025-05-15T02:32:20.058" v="10826" actId="47"/>
        <pc:sldMkLst>
          <pc:docMk/>
          <pc:sldMk cId="1241657028" sldId="263"/>
        </pc:sldMkLst>
      </pc:sldChg>
      <pc:sldChg chg="del">
        <pc:chgData name="Chloe Sheehan" userId="bb699023-8008-4f87-83a4-7dc694ddcb8f" providerId="ADAL" clId="{76F081F5-6E92-4D02-B0F8-712534235AE5}" dt="2025-05-15T02:32:20.058" v="10826" actId="47"/>
        <pc:sldMkLst>
          <pc:docMk/>
          <pc:sldMk cId="3317078366" sldId="264"/>
        </pc:sldMkLst>
      </pc:sldChg>
      <pc:sldChg chg="del">
        <pc:chgData name="Chloe Sheehan" userId="bb699023-8008-4f87-83a4-7dc694ddcb8f" providerId="ADAL" clId="{76F081F5-6E92-4D02-B0F8-712534235AE5}" dt="2025-05-15T02:32:20.058" v="10826" actId="47"/>
        <pc:sldMkLst>
          <pc:docMk/>
          <pc:sldMk cId="3218114721" sldId="266"/>
        </pc:sldMkLst>
      </pc:sldChg>
      <pc:sldChg chg="del">
        <pc:chgData name="Chloe Sheehan" userId="bb699023-8008-4f87-83a4-7dc694ddcb8f" providerId="ADAL" clId="{76F081F5-6E92-4D02-B0F8-712534235AE5}" dt="2025-05-15T02:32:20.058" v="10826" actId="47"/>
        <pc:sldMkLst>
          <pc:docMk/>
          <pc:sldMk cId="2799207117" sldId="267"/>
        </pc:sldMkLst>
      </pc:sldChg>
      <pc:sldChg chg="del">
        <pc:chgData name="Chloe Sheehan" userId="bb699023-8008-4f87-83a4-7dc694ddcb8f" providerId="ADAL" clId="{76F081F5-6E92-4D02-B0F8-712534235AE5}" dt="2025-05-15T02:32:20.058" v="10826" actId="47"/>
        <pc:sldMkLst>
          <pc:docMk/>
          <pc:sldMk cId="806301308" sldId="268"/>
        </pc:sldMkLst>
      </pc:sldChg>
      <pc:sldChg chg="del">
        <pc:chgData name="Chloe Sheehan" userId="bb699023-8008-4f87-83a4-7dc694ddcb8f" providerId="ADAL" clId="{76F081F5-6E92-4D02-B0F8-712534235AE5}" dt="2025-05-15T02:32:20.058" v="10826" actId="47"/>
        <pc:sldMkLst>
          <pc:docMk/>
          <pc:sldMk cId="2481631140" sldId="269"/>
        </pc:sldMkLst>
      </pc:sldChg>
      <pc:sldChg chg="del">
        <pc:chgData name="Chloe Sheehan" userId="bb699023-8008-4f87-83a4-7dc694ddcb8f" providerId="ADAL" clId="{76F081F5-6E92-4D02-B0F8-712534235AE5}" dt="2025-05-15T02:32:20.058" v="10826" actId="47"/>
        <pc:sldMkLst>
          <pc:docMk/>
          <pc:sldMk cId="3646775475" sldId="270"/>
        </pc:sldMkLst>
      </pc:sldChg>
      <pc:sldChg chg="del">
        <pc:chgData name="Chloe Sheehan" userId="bb699023-8008-4f87-83a4-7dc694ddcb8f" providerId="ADAL" clId="{76F081F5-6E92-4D02-B0F8-712534235AE5}" dt="2025-05-15T02:32:20.058" v="10826" actId="47"/>
        <pc:sldMkLst>
          <pc:docMk/>
          <pc:sldMk cId="2028193910" sldId="271"/>
        </pc:sldMkLst>
      </pc:sldChg>
      <pc:sldChg chg="del">
        <pc:chgData name="Chloe Sheehan" userId="bb699023-8008-4f87-83a4-7dc694ddcb8f" providerId="ADAL" clId="{76F081F5-6E92-4D02-B0F8-712534235AE5}" dt="2025-05-15T02:32:20.058" v="10826" actId="47"/>
        <pc:sldMkLst>
          <pc:docMk/>
          <pc:sldMk cId="1677632659" sldId="272"/>
        </pc:sldMkLst>
      </pc:sldChg>
      <pc:sldChg chg="del">
        <pc:chgData name="Chloe Sheehan" userId="bb699023-8008-4f87-83a4-7dc694ddcb8f" providerId="ADAL" clId="{76F081F5-6E92-4D02-B0F8-712534235AE5}" dt="2025-05-15T02:32:20.058" v="10826" actId="47"/>
        <pc:sldMkLst>
          <pc:docMk/>
          <pc:sldMk cId="1951945634" sldId="273"/>
        </pc:sldMkLst>
      </pc:sldChg>
      <pc:sldChg chg="del">
        <pc:chgData name="Chloe Sheehan" userId="bb699023-8008-4f87-83a4-7dc694ddcb8f" providerId="ADAL" clId="{76F081F5-6E92-4D02-B0F8-712534235AE5}" dt="2025-05-15T02:32:20.058" v="10826" actId="47"/>
        <pc:sldMkLst>
          <pc:docMk/>
          <pc:sldMk cId="1417763962" sldId="274"/>
        </pc:sldMkLst>
      </pc:sldChg>
      <pc:sldChg chg="del">
        <pc:chgData name="Chloe Sheehan" userId="bb699023-8008-4f87-83a4-7dc694ddcb8f" providerId="ADAL" clId="{76F081F5-6E92-4D02-B0F8-712534235AE5}" dt="2025-05-15T02:32:20.058" v="10826" actId="47"/>
        <pc:sldMkLst>
          <pc:docMk/>
          <pc:sldMk cId="3645715573" sldId="275"/>
        </pc:sldMkLst>
      </pc:sldChg>
      <pc:sldChg chg="del">
        <pc:chgData name="Chloe Sheehan" userId="bb699023-8008-4f87-83a4-7dc694ddcb8f" providerId="ADAL" clId="{76F081F5-6E92-4D02-B0F8-712534235AE5}" dt="2025-05-15T02:32:20.058" v="10826" actId="47"/>
        <pc:sldMkLst>
          <pc:docMk/>
          <pc:sldMk cId="3873870143" sldId="276"/>
        </pc:sldMkLst>
      </pc:sldChg>
      <pc:sldChg chg="del">
        <pc:chgData name="Chloe Sheehan" userId="bb699023-8008-4f87-83a4-7dc694ddcb8f" providerId="ADAL" clId="{76F081F5-6E92-4D02-B0F8-712534235AE5}" dt="2025-05-15T02:32:20.058" v="10826" actId="47"/>
        <pc:sldMkLst>
          <pc:docMk/>
          <pc:sldMk cId="4220636816" sldId="277"/>
        </pc:sldMkLst>
      </pc:sldChg>
      <pc:sldChg chg="del">
        <pc:chgData name="Chloe Sheehan" userId="bb699023-8008-4f87-83a4-7dc694ddcb8f" providerId="ADAL" clId="{76F081F5-6E92-4D02-B0F8-712534235AE5}" dt="2025-05-15T02:32:20.058" v="10826" actId="47"/>
        <pc:sldMkLst>
          <pc:docMk/>
          <pc:sldMk cId="1878073473" sldId="278"/>
        </pc:sldMkLst>
      </pc:sldChg>
      <pc:sldChg chg="del">
        <pc:chgData name="Chloe Sheehan" userId="bb699023-8008-4f87-83a4-7dc694ddcb8f" providerId="ADAL" clId="{76F081F5-6E92-4D02-B0F8-712534235AE5}" dt="2025-05-15T02:32:20.058" v="10826" actId="47"/>
        <pc:sldMkLst>
          <pc:docMk/>
          <pc:sldMk cId="3214317109" sldId="279"/>
        </pc:sldMkLst>
      </pc:sldChg>
      <pc:sldChg chg="del">
        <pc:chgData name="Chloe Sheehan" userId="bb699023-8008-4f87-83a4-7dc694ddcb8f" providerId="ADAL" clId="{76F081F5-6E92-4D02-B0F8-712534235AE5}" dt="2025-05-15T02:32:20.058" v="10826" actId="47"/>
        <pc:sldMkLst>
          <pc:docMk/>
          <pc:sldMk cId="792225261" sldId="280"/>
        </pc:sldMkLst>
      </pc:sldChg>
      <pc:sldChg chg="del">
        <pc:chgData name="Chloe Sheehan" userId="bb699023-8008-4f87-83a4-7dc694ddcb8f" providerId="ADAL" clId="{76F081F5-6E92-4D02-B0F8-712534235AE5}" dt="2025-05-15T02:32:20.058" v="10826" actId="47"/>
        <pc:sldMkLst>
          <pc:docMk/>
          <pc:sldMk cId="3792642404" sldId="281"/>
        </pc:sldMkLst>
      </pc:sldChg>
      <pc:sldChg chg="del">
        <pc:chgData name="Chloe Sheehan" userId="bb699023-8008-4f87-83a4-7dc694ddcb8f" providerId="ADAL" clId="{76F081F5-6E92-4D02-B0F8-712534235AE5}" dt="2025-05-15T02:32:20.058" v="10826" actId="47"/>
        <pc:sldMkLst>
          <pc:docMk/>
          <pc:sldMk cId="1296103201" sldId="283"/>
        </pc:sldMkLst>
      </pc:sldChg>
      <pc:sldChg chg="del">
        <pc:chgData name="Chloe Sheehan" userId="bb699023-8008-4f87-83a4-7dc694ddcb8f" providerId="ADAL" clId="{76F081F5-6E92-4D02-B0F8-712534235AE5}" dt="2025-05-15T02:32:20.058" v="10826" actId="47"/>
        <pc:sldMkLst>
          <pc:docMk/>
          <pc:sldMk cId="3501596117" sldId="284"/>
        </pc:sldMkLst>
      </pc:sldChg>
      <pc:sldChg chg="del">
        <pc:chgData name="Chloe Sheehan" userId="bb699023-8008-4f87-83a4-7dc694ddcb8f" providerId="ADAL" clId="{76F081F5-6E92-4D02-B0F8-712534235AE5}" dt="2025-05-15T02:32:20.058" v="10826" actId="47"/>
        <pc:sldMkLst>
          <pc:docMk/>
          <pc:sldMk cId="1475786491" sldId="285"/>
        </pc:sldMkLst>
      </pc:sldChg>
      <pc:sldChg chg="del">
        <pc:chgData name="Chloe Sheehan" userId="bb699023-8008-4f87-83a4-7dc694ddcb8f" providerId="ADAL" clId="{76F081F5-6E92-4D02-B0F8-712534235AE5}" dt="2025-05-15T02:32:20.058" v="10826" actId="47"/>
        <pc:sldMkLst>
          <pc:docMk/>
          <pc:sldMk cId="982319601" sldId="286"/>
        </pc:sldMkLst>
      </pc:sldChg>
      <pc:sldChg chg="del">
        <pc:chgData name="Chloe Sheehan" userId="bb699023-8008-4f87-83a4-7dc694ddcb8f" providerId="ADAL" clId="{76F081F5-6E92-4D02-B0F8-712534235AE5}" dt="2025-05-15T02:32:20.058" v="10826" actId="47"/>
        <pc:sldMkLst>
          <pc:docMk/>
          <pc:sldMk cId="3731626687" sldId="287"/>
        </pc:sldMkLst>
      </pc:sldChg>
      <pc:sldChg chg="del">
        <pc:chgData name="Chloe Sheehan" userId="bb699023-8008-4f87-83a4-7dc694ddcb8f" providerId="ADAL" clId="{76F081F5-6E92-4D02-B0F8-712534235AE5}" dt="2025-05-15T02:32:20.058" v="10826" actId="47"/>
        <pc:sldMkLst>
          <pc:docMk/>
          <pc:sldMk cId="3626166551" sldId="288"/>
        </pc:sldMkLst>
      </pc:sldChg>
      <pc:sldChg chg="del">
        <pc:chgData name="Chloe Sheehan" userId="bb699023-8008-4f87-83a4-7dc694ddcb8f" providerId="ADAL" clId="{76F081F5-6E92-4D02-B0F8-712534235AE5}" dt="2025-05-15T02:32:20.058" v="10826" actId="47"/>
        <pc:sldMkLst>
          <pc:docMk/>
          <pc:sldMk cId="2031742732" sldId="289"/>
        </pc:sldMkLst>
      </pc:sldChg>
      <pc:sldChg chg="del">
        <pc:chgData name="Chloe Sheehan" userId="bb699023-8008-4f87-83a4-7dc694ddcb8f" providerId="ADAL" clId="{76F081F5-6E92-4D02-B0F8-712534235AE5}" dt="2025-05-15T02:32:20.058" v="10826" actId="47"/>
        <pc:sldMkLst>
          <pc:docMk/>
          <pc:sldMk cId="817509734" sldId="292"/>
        </pc:sldMkLst>
      </pc:sldChg>
      <pc:sldChg chg="del">
        <pc:chgData name="Chloe Sheehan" userId="bb699023-8008-4f87-83a4-7dc694ddcb8f" providerId="ADAL" clId="{76F081F5-6E92-4D02-B0F8-712534235AE5}" dt="2025-05-15T02:32:20.058" v="10826" actId="47"/>
        <pc:sldMkLst>
          <pc:docMk/>
          <pc:sldMk cId="441577644" sldId="293"/>
        </pc:sldMkLst>
      </pc:sldChg>
      <pc:sldChg chg="del">
        <pc:chgData name="Chloe Sheehan" userId="bb699023-8008-4f87-83a4-7dc694ddcb8f" providerId="ADAL" clId="{76F081F5-6E92-4D02-B0F8-712534235AE5}" dt="2025-05-15T02:32:20.058" v="10826" actId="47"/>
        <pc:sldMkLst>
          <pc:docMk/>
          <pc:sldMk cId="1557447588" sldId="304"/>
        </pc:sldMkLst>
      </pc:sldChg>
      <pc:sldChg chg="del">
        <pc:chgData name="Chloe Sheehan" userId="bb699023-8008-4f87-83a4-7dc694ddcb8f" providerId="ADAL" clId="{76F081F5-6E92-4D02-B0F8-712534235AE5}" dt="2025-05-15T02:32:20.058" v="10826" actId="47"/>
        <pc:sldMkLst>
          <pc:docMk/>
          <pc:sldMk cId="2848071399" sldId="305"/>
        </pc:sldMkLst>
      </pc:sldChg>
      <pc:sldChg chg="del">
        <pc:chgData name="Chloe Sheehan" userId="bb699023-8008-4f87-83a4-7dc694ddcb8f" providerId="ADAL" clId="{76F081F5-6E92-4D02-B0F8-712534235AE5}" dt="2025-05-15T02:32:20.058" v="10826" actId="47"/>
        <pc:sldMkLst>
          <pc:docMk/>
          <pc:sldMk cId="3565690116" sldId="306"/>
        </pc:sldMkLst>
      </pc:sldChg>
      <pc:sldChg chg="del">
        <pc:chgData name="Chloe Sheehan" userId="bb699023-8008-4f87-83a4-7dc694ddcb8f" providerId="ADAL" clId="{76F081F5-6E92-4D02-B0F8-712534235AE5}" dt="2025-05-15T02:32:20.058" v="10826" actId="47"/>
        <pc:sldMkLst>
          <pc:docMk/>
          <pc:sldMk cId="4111068508" sldId="307"/>
        </pc:sldMkLst>
      </pc:sldChg>
      <pc:sldChg chg="del">
        <pc:chgData name="Chloe Sheehan" userId="bb699023-8008-4f87-83a4-7dc694ddcb8f" providerId="ADAL" clId="{76F081F5-6E92-4D02-B0F8-712534235AE5}" dt="2025-05-15T02:32:20.058" v="10826" actId="47"/>
        <pc:sldMkLst>
          <pc:docMk/>
          <pc:sldMk cId="178252363" sldId="308"/>
        </pc:sldMkLst>
      </pc:sldChg>
      <pc:sldChg chg="del">
        <pc:chgData name="Chloe Sheehan" userId="bb699023-8008-4f87-83a4-7dc694ddcb8f" providerId="ADAL" clId="{76F081F5-6E92-4D02-B0F8-712534235AE5}" dt="2025-05-15T02:32:20.058" v="10826" actId="47"/>
        <pc:sldMkLst>
          <pc:docMk/>
          <pc:sldMk cId="2534286002" sldId="309"/>
        </pc:sldMkLst>
      </pc:sldChg>
      <pc:sldChg chg="del">
        <pc:chgData name="Chloe Sheehan" userId="bb699023-8008-4f87-83a4-7dc694ddcb8f" providerId="ADAL" clId="{76F081F5-6E92-4D02-B0F8-712534235AE5}" dt="2025-05-15T02:32:20.058" v="10826" actId="47"/>
        <pc:sldMkLst>
          <pc:docMk/>
          <pc:sldMk cId="3410442386" sldId="350"/>
        </pc:sldMkLst>
      </pc:sldChg>
      <pc:sldChg chg="del">
        <pc:chgData name="Chloe Sheehan" userId="bb699023-8008-4f87-83a4-7dc694ddcb8f" providerId="ADAL" clId="{76F081F5-6E92-4D02-B0F8-712534235AE5}" dt="2025-05-15T02:32:20.058" v="10826" actId="47"/>
        <pc:sldMkLst>
          <pc:docMk/>
          <pc:sldMk cId="3057755832" sldId="354"/>
        </pc:sldMkLst>
      </pc:sldChg>
      <pc:sldChg chg="del">
        <pc:chgData name="Chloe Sheehan" userId="bb699023-8008-4f87-83a4-7dc694ddcb8f" providerId="ADAL" clId="{76F081F5-6E92-4D02-B0F8-712534235AE5}" dt="2025-05-15T02:32:20.058" v="10826" actId="47"/>
        <pc:sldMkLst>
          <pc:docMk/>
          <pc:sldMk cId="3235713175" sldId="355"/>
        </pc:sldMkLst>
      </pc:sldChg>
      <pc:sldChg chg="del">
        <pc:chgData name="Chloe Sheehan" userId="bb699023-8008-4f87-83a4-7dc694ddcb8f" providerId="ADAL" clId="{76F081F5-6E92-4D02-B0F8-712534235AE5}" dt="2025-05-15T02:32:20.058" v="10826" actId="47"/>
        <pc:sldMkLst>
          <pc:docMk/>
          <pc:sldMk cId="4254745378" sldId="356"/>
        </pc:sldMkLst>
      </pc:sldChg>
      <pc:sldChg chg="del">
        <pc:chgData name="Chloe Sheehan" userId="bb699023-8008-4f87-83a4-7dc694ddcb8f" providerId="ADAL" clId="{76F081F5-6E92-4D02-B0F8-712534235AE5}" dt="2025-05-15T02:32:20.058" v="10826" actId="47"/>
        <pc:sldMkLst>
          <pc:docMk/>
          <pc:sldMk cId="2729289545" sldId="357"/>
        </pc:sldMkLst>
      </pc:sldChg>
      <pc:sldChg chg="del">
        <pc:chgData name="Chloe Sheehan" userId="bb699023-8008-4f87-83a4-7dc694ddcb8f" providerId="ADAL" clId="{76F081F5-6E92-4D02-B0F8-712534235AE5}" dt="2025-05-15T02:32:20.058" v="10826" actId="47"/>
        <pc:sldMkLst>
          <pc:docMk/>
          <pc:sldMk cId="1063542861" sldId="358"/>
        </pc:sldMkLst>
      </pc:sldChg>
      <pc:sldChg chg="del">
        <pc:chgData name="Chloe Sheehan" userId="bb699023-8008-4f87-83a4-7dc694ddcb8f" providerId="ADAL" clId="{76F081F5-6E92-4D02-B0F8-712534235AE5}" dt="2025-05-15T02:32:20.058" v="10826" actId="47"/>
        <pc:sldMkLst>
          <pc:docMk/>
          <pc:sldMk cId="1611928672" sldId="359"/>
        </pc:sldMkLst>
      </pc:sldChg>
      <pc:sldChg chg="del">
        <pc:chgData name="Chloe Sheehan" userId="bb699023-8008-4f87-83a4-7dc694ddcb8f" providerId="ADAL" clId="{76F081F5-6E92-4D02-B0F8-712534235AE5}" dt="2025-05-15T02:44:45.613" v="10876" actId="18676"/>
        <pc:sldMkLst>
          <pc:docMk/>
          <pc:sldMk cId="3225370885" sldId="363"/>
        </pc:sldMkLst>
      </pc:sldChg>
      <pc:sldChg chg="del">
        <pc:chgData name="Chloe Sheehan" userId="bb699023-8008-4f87-83a4-7dc694ddcb8f" providerId="ADAL" clId="{76F081F5-6E92-4D02-B0F8-712534235AE5}" dt="2025-05-15T02:44:45.613" v="10876" actId="18676"/>
        <pc:sldMkLst>
          <pc:docMk/>
          <pc:sldMk cId="298949728" sldId="364"/>
        </pc:sldMkLst>
      </pc:sldChg>
      <pc:sldChg chg="del">
        <pc:chgData name="Chloe Sheehan" userId="bb699023-8008-4f87-83a4-7dc694ddcb8f" providerId="ADAL" clId="{76F081F5-6E92-4D02-B0F8-712534235AE5}" dt="2025-05-15T02:33:18.991" v="10836" actId="47"/>
        <pc:sldMkLst>
          <pc:docMk/>
          <pc:sldMk cId="2925592299" sldId="26365"/>
        </pc:sldMkLst>
      </pc:sldChg>
      <pc:sldChg chg="del">
        <pc:chgData name="Chloe Sheehan" userId="bb699023-8008-4f87-83a4-7dc694ddcb8f" providerId="ADAL" clId="{76F081F5-6E92-4D02-B0F8-712534235AE5}" dt="2025-05-15T02:44:45.613" v="10876" actId="18676"/>
        <pc:sldMkLst>
          <pc:docMk/>
          <pc:sldMk cId="516776027" sldId="26370"/>
        </pc:sldMkLst>
      </pc:sldChg>
      <pc:sldChg chg="del">
        <pc:chgData name="Chloe Sheehan" userId="bb699023-8008-4f87-83a4-7dc694ddcb8f" providerId="ADAL" clId="{76F081F5-6E92-4D02-B0F8-712534235AE5}" dt="2025-05-15T02:44:45.613" v="10876" actId="18676"/>
        <pc:sldMkLst>
          <pc:docMk/>
          <pc:sldMk cId="3367879373" sldId="26374"/>
        </pc:sldMkLst>
      </pc:sldChg>
      <pc:sldChg chg="del">
        <pc:chgData name="Chloe Sheehan" userId="bb699023-8008-4f87-83a4-7dc694ddcb8f" providerId="ADAL" clId="{76F081F5-6E92-4D02-B0F8-712534235AE5}" dt="2025-05-15T02:33:18.991" v="10836" actId="47"/>
        <pc:sldMkLst>
          <pc:docMk/>
          <pc:sldMk cId="707406146" sldId="26375"/>
        </pc:sldMkLst>
      </pc:sldChg>
      <pc:sldChg chg="del">
        <pc:chgData name="Chloe Sheehan" userId="bb699023-8008-4f87-83a4-7dc694ddcb8f" providerId="ADAL" clId="{76F081F5-6E92-4D02-B0F8-712534235AE5}" dt="2025-05-15T02:44:45.613" v="10876" actId="18676"/>
        <pc:sldMkLst>
          <pc:docMk/>
          <pc:sldMk cId="3767787650" sldId="26376"/>
        </pc:sldMkLst>
      </pc:sldChg>
      <pc:sldChg chg="del">
        <pc:chgData name="Chloe Sheehan" userId="bb699023-8008-4f87-83a4-7dc694ddcb8f" providerId="ADAL" clId="{76F081F5-6E92-4D02-B0F8-712534235AE5}" dt="2025-05-15T02:33:11.400" v="10835" actId="47"/>
        <pc:sldMkLst>
          <pc:docMk/>
          <pc:sldMk cId="765675927" sldId="26378"/>
        </pc:sldMkLst>
      </pc:sldChg>
      <pc:sldChg chg="del">
        <pc:chgData name="Chloe Sheehan" userId="bb699023-8008-4f87-83a4-7dc694ddcb8f" providerId="ADAL" clId="{76F081F5-6E92-4D02-B0F8-712534235AE5}" dt="2025-05-15T02:44:45.613" v="10876" actId="18676"/>
        <pc:sldMkLst>
          <pc:docMk/>
          <pc:sldMk cId="2136623728" sldId="26379"/>
        </pc:sldMkLst>
      </pc:sldChg>
      <pc:sldChg chg="addSp modSp mod modNotesTx">
        <pc:chgData name="Chloe Sheehan" userId="bb699023-8008-4f87-83a4-7dc694ddcb8f" providerId="ADAL" clId="{76F081F5-6E92-4D02-B0F8-712534235AE5}" dt="2025-05-14T02:06:12.459" v="404" actId="20577"/>
        <pc:sldMkLst>
          <pc:docMk/>
          <pc:sldMk cId="3977060110" sldId="26381"/>
        </pc:sldMkLst>
      </pc:sldChg>
      <pc:sldChg chg="del">
        <pc:chgData name="Chloe Sheehan" userId="bb699023-8008-4f87-83a4-7dc694ddcb8f" providerId="ADAL" clId="{76F081F5-6E92-4D02-B0F8-712534235AE5}" dt="2025-05-15T02:33:18.991" v="10836" actId="47"/>
        <pc:sldMkLst>
          <pc:docMk/>
          <pc:sldMk cId="2729786927" sldId="26382"/>
        </pc:sldMkLst>
      </pc:sldChg>
      <pc:sldChg chg="del">
        <pc:chgData name="Chloe Sheehan" userId="bb699023-8008-4f87-83a4-7dc694ddcb8f" providerId="ADAL" clId="{76F081F5-6E92-4D02-B0F8-712534235AE5}" dt="2025-05-15T02:33:18.991" v="10836" actId="47"/>
        <pc:sldMkLst>
          <pc:docMk/>
          <pc:sldMk cId="2597034678" sldId="26384"/>
        </pc:sldMkLst>
      </pc:sldChg>
      <pc:sldChg chg="del">
        <pc:chgData name="Chloe Sheehan" userId="bb699023-8008-4f87-83a4-7dc694ddcb8f" providerId="ADAL" clId="{76F081F5-6E92-4D02-B0F8-712534235AE5}" dt="2025-05-15T02:33:18.991" v="10836" actId="47"/>
        <pc:sldMkLst>
          <pc:docMk/>
          <pc:sldMk cId="181663965" sldId="26385"/>
        </pc:sldMkLst>
      </pc:sldChg>
      <pc:sldChg chg="del">
        <pc:chgData name="Chloe Sheehan" userId="bb699023-8008-4f87-83a4-7dc694ddcb8f" providerId="ADAL" clId="{76F081F5-6E92-4D02-B0F8-712534235AE5}" dt="2025-05-15T02:33:18.991" v="10836" actId="47"/>
        <pc:sldMkLst>
          <pc:docMk/>
          <pc:sldMk cId="1447528204" sldId="26386"/>
        </pc:sldMkLst>
      </pc:sldChg>
      <pc:sldChg chg="del">
        <pc:chgData name="Chloe Sheehan" userId="bb699023-8008-4f87-83a4-7dc694ddcb8f" providerId="ADAL" clId="{76F081F5-6E92-4D02-B0F8-712534235AE5}" dt="2025-05-15T02:33:18.991" v="10836" actId="47"/>
        <pc:sldMkLst>
          <pc:docMk/>
          <pc:sldMk cId="61420684" sldId="26387"/>
        </pc:sldMkLst>
      </pc:sldChg>
      <pc:sldChg chg="del">
        <pc:chgData name="Chloe Sheehan" userId="bb699023-8008-4f87-83a4-7dc694ddcb8f" providerId="ADAL" clId="{76F081F5-6E92-4D02-B0F8-712534235AE5}" dt="2025-05-15T02:33:18.991" v="10836" actId="47"/>
        <pc:sldMkLst>
          <pc:docMk/>
          <pc:sldMk cId="4183656278" sldId="26388"/>
        </pc:sldMkLst>
      </pc:sldChg>
      <pc:sldChg chg="del">
        <pc:chgData name="Chloe Sheehan" userId="bb699023-8008-4f87-83a4-7dc694ddcb8f" providerId="ADAL" clId="{76F081F5-6E92-4D02-B0F8-712534235AE5}" dt="2025-05-15T02:33:18.991" v="10836" actId="47"/>
        <pc:sldMkLst>
          <pc:docMk/>
          <pc:sldMk cId="2137746584" sldId="26389"/>
        </pc:sldMkLst>
      </pc:sldChg>
      <pc:sldChg chg="del">
        <pc:chgData name="Chloe Sheehan" userId="bb699023-8008-4f87-83a4-7dc694ddcb8f" providerId="ADAL" clId="{76F081F5-6E92-4D02-B0F8-712534235AE5}" dt="2025-05-15T02:33:18.991" v="10836" actId="47"/>
        <pc:sldMkLst>
          <pc:docMk/>
          <pc:sldMk cId="314340932" sldId="26390"/>
        </pc:sldMkLst>
      </pc:sldChg>
      <pc:sldChg chg="del">
        <pc:chgData name="Chloe Sheehan" userId="bb699023-8008-4f87-83a4-7dc694ddcb8f" providerId="ADAL" clId="{76F081F5-6E92-4D02-B0F8-712534235AE5}" dt="2025-05-15T02:33:18.991" v="10836" actId="47"/>
        <pc:sldMkLst>
          <pc:docMk/>
          <pc:sldMk cId="3368890121" sldId="26391"/>
        </pc:sldMkLst>
      </pc:sldChg>
      <pc:sldChg chg="del">
        <pc:chgData name="Chloe Sheehan" userId="bb699023-8008-4f87-83a4-7dc694ddcb8f" providerId="ADAL" clId="{76F081F5-6E92-4D02-B0F8-712534235AE5}" dt="2025-05-15T02:33:18.991" v="10836" actId="47"/>
        <pc:sldMkLst>
          <pc:docMk/>
          <pc:sldMk cId="620338910" sldId="26392"/>
        </pc:sldMkLst>
      </pc:sldChg>
      <pc:sldChg chg="del">
        <pc:chgData name="Chloe Sheehan" userId="bb699023-8008-4f87-83a4-7dc694ddcb8f" providerId="ADAL" clId="{76F081F5-6E92-4D02-B0F8-712534235AE5}" dt="2025-05-15T02:33:11.400" v="10835" actId="47"/>
        <pc:sldMkLst>
          <pc:docMk/>
          <pc:sldMk cId="3142994722" sldId="26393"/>
        </pc:sldMkLst>
      </pc:sldChg>
      <pc:sldChg chg="ord modNotesTx">
        <pc:chgData name="Chloe Sheehan" userId="bb699023-8008-4f87-83a4-7dc694ddcb8f" providerId="ADAL" clId="{76F081F5-6E92-4D02-B0F8-712534235AE5}" dt="2025-05-14T04:21:32.334" v="3641" actId="20577"/>
        <pc:sldMkLst>
          <pc:docMk/>
          <pc:sldMk cId="1340061691" sldId="26394"/>
        </pc:sldMkLst>
      </pc:sldChg>
      <pc:sldChg chg="del modNotesTx">
        <pc:chgData name="Chloe Sheehan" userId="bb699023-8008-4f87-83a4-7dc694ddcb8f" providerId="ADAL" clId="{76F081F5-6E92-4D02-B0F8-712534235AE5}" dt="2025-05-15T02:23:29.272" v="10641" actId="47"/>
        <pc:sldMkLst>
          <pc:docMk/>
          <pc:sldMk cId="1619824347" sldId="26395"/>
        </pc:sldMkLst>
      </pc:sldChg>
      <pc:sldChg chg="del">
        <pc:chgData name="Chloe Sheehan" userId="bb699023-8008-4f87-83a4-7dc694ddcb8f" providerId="ADAL" clId="{76F081F5-6E92-4D02-B0F8-712534235AE5}" dt="2025-05-15T02:44:45.613" v="10876" actId="18676"/>
        <pc:sldMkLst>
          <pc:docMk/>
          <pc:sldMk cId="2721194167" sldId="26396"/>
        </pc:sldMkLst>
      </pc:sldChg>
      <pc:sldChg chg="del">
        <pc:chgData name="Chloe Sheehan" userId="bb699023-8008-4f87-83a4-7dc694ddcb8f" providerId="ADAL" clId="{76F081F5-6E92-4D02-B0F8-712534235AE5}" dt="2025-05-15T02:33:18.991" v="10836" actId="47"/>
        <pc:sldMkLst>
          <pc:docMk/>
          <pc:sldMk cId="2571092156" sldId="26397"/>
        </pc:sldMkLst>
      </pc:sldChg>
      <pc:sldChg chg="del">
        <pc:chgData name="Chloe Sheehan" userId="bb699023-8008-4f87-83a4-7dc694ddcb8f" providerId="ADAL" clId="{76F081F5-6E92-4D02-B0F8-712534235AE5}" dt="2025-05-15T02:33:11.400" v="10835" actId="47"/>
        <pc:sldMkLst>
          <pc:docMk/>
          <pc:sldMk cId="831675380" sldId="26398"/>
        </pc:sldMkLst>
      </pc:sldChg>
      <pc:sldChg chg="addSp delSp modSp add mod modClrScheme chgLayout">
        <pc:chgData name="Chloe Sheehan" userId="bb699023-8008-4f87-83a4-7dc694ddcb8f" providerId="ADAL" clId="{76F081F5-6E92-4D02-B0F8-712534235AE5}" dt="2025-05-15T02:16:03.605" v="10513" actId="1076"/>
        <pc:sldMkLst>
          <pc:docMk/>
          <pc:sldMk cId="4011908783" sldId="26441"/>
        </pc:sldMkLst>
      </pc:sldChg>
      <pc:sldChg chg="modSp add mod modClrScheme chgLayout">
        <pc:chgData name="Chloe Sheehan" userId="bb699023-8008-4f87-83a4-7dc694ddcb8f" providerId="ADAL" clId="{76F081F5-6E92-4D02-B0F8-712534235AE5}" dt="2025-05-15T02:17:04.697" v="10565"/>
        <pc:sldMkLst>
          <pc:docMk/>
          <pc:sldMk cId="1144809841" sldId="26442"/>
        </pc:sldMkLst>
      </pc:sldChg>
      <pc:sldChg chg="del">
        <pc:chgData name="Chloe Sheehan" userId="bb699023-8008-4f87-83a4-7dc694ddcb8f" providerId="ADAL" clId="{76F081F5-6E92-4D02-B0F8-712534235AE5}" dt="2025-05-15T02:33:18.991" v="10836" actId="47"/>
        <pc:sldMkLst>
          <pc:docMk/>
          <pc:sldMk cId="956634418" sldId="26487"/>
        </pc:sldMkLst>
      </pc:sldChg>
      <pc:sldChg chg="addSp delSp modSp mod modNotesTx">
        <pc:chgData name="Chloe Sheehan" userId="bb699023-8008-4f87-83a4-7dc694ddcb8f" providerId="ADAL" clId="{76F081F5-6E92-4D02-B0F8-712534235AE5}" dt="2025-05-15T02:25:27.658" v="10711" actId="478"/>
        <pc:sldMkLst>
          <pc:docMk/>
          <pc:sldMk cId="2212264922" sldId="26505"/>
        </pc:sldMkLst>
      </pc:sldChg>
      <pc:sldChg chg="addSp delSp modSp mod modClrScheme chgLayout modNotesTx">
        <pc:chgData name="Chloe Sheehan" userId="bb699023-8008-4f87-83a4-7dc694ddcb8f" providerId="ADAL" clId="{76F081F5-6E92-4D02-B0F8-712534235AE5}" dt="2025-05-15T01:57:00.010" v="9937" actId="6549"/>
        <pc:sldMkLst>
          <pc:docMk/>
          <pc:sldMk cId="3484532202" sldId="26506"/>
        </pc:sldMkLst>
      </pc:sldChg>
      <pc:sldChg chg="del ord">
        <pc:chgData name="Chloe Sheehan" userId="bb699023-8008-4f87-83a4-7dc694ddcb8f" providerId="ADAL" clId="{76F081F5-6E92-4D02-B0F8-712534235AE5}" dt="2025-05-15T02:33:18.991" v="10836" actId="47"/>
        <pc:sldMkLst>
          <pc:docMk/>
          <pc:sldMk cId="2430753580" sldId="26507"/>
        </pc:sldMkLst>
      </pc:sldChg>
      <pc:sldChg chg="del">
        <pc:chgData name="Chloe Sheehan" userId="bb699023-8008-4f87-83a4-7dc694ddcb8f" providerId="ADAL" clId="{76F081F5-6E92-4D02-B0F8-712534235AE5}" dt="2025-05-15T02:33:18.991" v="10836" actId="47"/>
        <pc:sldMkLst>
          <pc:docMk/>
          <pc:sldMk cId="2203881179" sldId="26508"/>
        </pc:sldMkLst>
      </pc:sldChg>
      <pc:sldChg chg="del">
        <pc:chgData name="Chloe Sheehan" userId="bb699023-8008-4f87-83a4-7dc694ddcb8f" providerId="ADAL" clId="{76F081F5-6E92-4D02-B0F8-712534235AE5}" dt="2025-05-15T02:34:36.058" v="10844" actId="47"/>
        <pc:sldMkLst>
          <pc:docMk/>
          <pc:sldMk cId="2351205661" sldId="26509"/>
        </pc:sldMkLst>
      </pc:sldChg>
      <pc:sldChg chg="ord modNotesTx">
        <pc:chgData name="Chloe Sheehan" userId="bb699023-8008-4f87-83a4-7dc694ddcb8f" providerId="ADAL" clId="{76F081F5-6E92-4D02-B0F8-712534235AE5}" dt="2025-05-14T03:44:17.664" v="2373" actId="113"/>
        <pc:sldMkLst>
          <pc:docMk/>
          <pc:sldMk cId="4202260048" sldId="26512"/>
        </pc:sldMkLst>
      </pc:sldChg>
      <pc:sldChg chg="modSp mod ord modNotesTx">
        <pc:chgData name="Chloe Sheehan" userId="bb699023-8008-4f87-83a4-7dc694ddcb8f" providerId="ADAL" clId="{76F081F5-6E92-4D02-B0F8-712534235AE5}" dt="2025-05-14T05:39:43.243" v="5844" actId="20577"/>
        <pc:sldMkLst>
          <pc:docMk/>
          <pc:sldMk cId="1041699653" sldId="26513"/>
        </pc:sldMkLst>
      </pc:sldChg>
      <pc:sldChg chg="ord modNotesTx">
        <pc:chgData name="Chloe Sheehan" userId="bb699023-8008-4f87-83a4-7dc694ddcb8f" providerId="ADAL" clId="{76F081F5-6E92-4D02-B0F8-712534235AE5}" dt="2025-05-14T06:47:39.132" v="7607" actId="20577"/>
        <pc:sldMkLst>
          <pc:docMk/>
          <pc:sldMk cId="3975988561" sldId="26515"/>
        </pc:sldMkLst>
      </pc:sldChg>
      <pc:sldChg chg="addSp delSp modSp mod modClrScheme chgLayout modNotesTx">
        <pc:chgData name="Chloe Sheehan" userId="bb699023-8008-4f87-83a4-7dc694ddcb8f" providerId="ADAL" clId="{76F081F5-6E92-4D02-B0F8-712534235AE5}" dt="2025-05-15T02:26:33.412" v="10737" actId="700"/>
        <pc:sldMkLst>
          <pc:docMk/>
          <pc:sldMk cId="2973658077" sldId="26516"/>
        </pc:sldMkLst>
      </pc:sldChg>
      <pc:sldChg chg="ord">
        <pc:chgData name="Chloe Sheehan" userId="bb699023-8008-4f87-83a4-7dc694ddcb8f" providerId="ADAL" clId="{76F081F5-6E92-4D02-B0F8-712534235AE5}" dt="2025-05-15T01:50:19.473" v="9752"/>
        <pc:sldMkLst>
          <pc:docMk/>
          <pc:sldMk cId="2666771251" sldId="26517"/>
        </pc:sldMkLst>
      </pc:sldChg>
      <pc:sldChg chg="modSp mod">
        <pc:chgData name="Chloe Sheehan" userId="bb699023-8008-4f87-83a4-7dc694ddcb8f" providerId="ADAL" clId="{76F081F5-6E92-4D02-B0F8-712534235AE5}" dt="2025-05-15T02:34:19.262" v="10843"/>
        <pc:sldMkLst>
          <pc:docMk/>
          <pc:sldMk cId="2835608746" sldId="26518"/>
        </pc:sldMkLst>
      </pc:sldChg>
      <pc:sldChg chg="del">
        <pc:chgData name="Chloe Sheehan" userId="bb699023-8008-4f87-83a4-7dc694ddcb8f" providerId="ADAL" clId="{76F081F5-6E92-4D02-B0F8-712534235AE5}" dt="2025-05-15T02:33:18.991" v="10836" actId="47"/>
        <pc:sldMkLst>
          <pc:docMk/>
          <pc:sldMk cId="3741996897" sldId="26519"/>
        </pc:sldMkLst>
      </pc:sldChg>
      <pc:sldChg chg="del">
        <pc:chgData name="Chloe Sheehan" userId="bb699023-8008-4f87-83a4-7dc694ddcb8f" providerId="ADAL" clId="{76F081F5-6E92-4D02-B0F8-712534235AE5}" dt="2025-05-15T02:33:18.991" v="10836" actId="47"/>
        <pc:sldMkLst>
          <pc:docMk/>
          <pc:sldMk cId="2779317629" sldId="26520"/>
        </pc:sldMkLst>
      </pc:sldChg>
      <pc:sldChg chg="del">
        <pc:chgData name="Chloe Sheehan" userId="bb699023-8008-4f87-83a4-7dc694ddcb8f" providerId="ADAL" clId="{76F081F5-6E92-4D02-B0F8-712534235AE5}" dt="2025-05-15T02:33:11.400" v="10835" actId="47"/>
        <pc:sldMkLst>
          <pc:docMk/>
          <pc:sldMk cId="3189389266" sldId="26521"/>
        </pc:sldMkLst>
      </pc:sldChg>
      <pc:sldChg chg="del">
        <pc:chgData name="Chloe Sheehan" userId="bb699023-8008-4f87-83a4-7dc694ddcb8f" providerId="ADAL" clId="{76F081F5-6E92-4D02-B0F8-712534235AE5}" dt="2025-05-15T02:33:11.400" v="10835" actId="47"/>
        <pc:sldMkLst>
          <pc:docMk/>
          <pc:sldMk cId="888574728" sldId="26522"/>
        </pc:sldMkLst>
      </pc:sldChg>
      <pc:sldChg chg="del">
        <pc:chgData name="Chloe Sheehan" userId="bb699023-8008-4f87-83a4-7dc694ddcb8f" providerId="ADAL" clId="{76F081F5-6E92-4D02-B0F8-712534235AE5}" dt="2025-05-15T02:33:11.400" v="10835" actId="47"/>
        <pc:sldMkLst>
          <pc:docMk/>
          <pc:sldMk cId="1493069099" sldId="26523"/>
        </pc:sldMkLst>
      </pc:sldChg>
      <pc:sldChg chg="del">
        <pc:chgData name="Chloe Sheehan" userId="bb699023-8008-4f87-83a4-7dc694ddcb8f" providerId="ADAL" clId="{76F081F5-6E92-4D02-B0F8-712534235AE5}" dt="2025-05-15T02:33:11.400" v="10835" actId="47"/>
        <pc:sldMkLst>
          <pc:docMk/>
          <pc:sldMk cId="1423114052" sldId="26524"/>
        </pc:sldMkLst>
      </pc:sldChg>
      <pc:sldChg chg="del">
        <pc:chgData name="Chloe Sheehan" userId="bb699023-8008-4f87-83a4-7dc694ddcb8f" providerId="ADAL" clId="{76F081F5-6E92-4D02-B0F8-712534235AE5}" dt="2025-05-15T02:33:11.400" v="10835" actId="47"/>
        <pc:sldMkLst>
          <pc:docMk/>
          <pc:sldMk cId="2953233483" sldId="26525"/>
        </pc:sldMkLst>
      </pc:sldChg>
      <pc:sldChg chg="del">
        <pc:chgData name="Chloe Sheehan" userId="bb699023-8008-4f87-83a4-7dc694ddcb8f" providerId="ADAL" clId="{76F081F5-6E92-4D02-B0F8-712534235AE5}" dt="2025-05-15T02:33:11.400" v="10835" actId="47"/>
        <pc:sldMkLst>
          <pc:docMk/>
          <pc:sldMk cId="489957838" sldId="26526"/>
        </pc:sldMkLst>
      </pc:sldChg>
      <pc:sldChg chg="del">
        <pc:chgData name="Chloe Sheehan" userId="bb699023-8008-4f87-83a4-7dc694ddcb8f" providerId="ADAL" clId="{76F081F5-6E92-4D02-B0F8-712534235AE5}" dt="2025-05-15T02:33:11.400" v="10835" actId="47"/>
        <pc:sldMkLst>
          <pc:docMk/>
          <pc:sldMk cId="3161678575" sldId="26527"/>
        </pc:sldMkLst>
      </pc:sldChg>
      <pc:sldChg chg="del">
        <pc:chgData name="Chloe Sheehan" userId="bb699023-8008-4f87-83a4-7dc694ddcb8f" providerId="ADAL" clId="{76F081F5-6E92-4D02-B0F8-712534235AE5}" dt="2025-05-15T02:33:11.400" v="10835" actId="47"/>
        <pc:sldMkLst>
          <pc:docMk/>
          <pc:sldMk cId="3981404037" sldId="26528"/>
        </pc:sldMkLst>
      </pc:sldChg>
      <pc:sldChg chg="modSp new mod modNotesTx">
        <pc:chgData name="Chloe Sheehan" userId="bb699023-8008-4f87-83a4-7dc694ddcb8f" providerId="ADAL" clId="{76F081F5-6E92-4D02-B0F8-712534235AE5}" dt="2025-05-14T03:18:18.365" v="1682" actId="6549"/>
        <pc:sldMkLst>
          <pc:docMk/>
          <pc:sldMk cId="422420877" sldId="26529"/>
        </pc:sldMkLst>
      </pc:sldChg>
      <pc:sldChg chg="modSp new mod modNotesTx">
        <pc:chgData name="Chloe Sheehan" userId="bb699023-8008-4f87-83a4-7dc694ddcb8f" providerId="ADAL" clId="{76F081F5-6E92-4D02-B0F8-712534235AE5}" dt="2025-05-14T03:21:11.678" v="1722" actId="20577"/>
        <pc:sldMkLst>
          <pc:docMk/>
          <pc:sldMk cId="1876147506" sldId="26530"/>
        </pc:sldMkLst>
      </pc:sldChg>
      <pc:sldChg chg="addSp delSp modSp new mod modClrScheme modAnim chgLayout modNotesTx">
        <pc:chgData name="Chloe Sheehan" userId="bb699023-8008-4f87-83a4-7dc694ddcb8f" providerId="ADAL" clId="{76F081F5-6E92-4D02-B0F8-712534235AE5}" dt="2025-05-14T04:22:28.927" v="3704"/>
        <pc:sldMkLst>
          <pc:docMk/>
          <pc:sldMk cId="2968507124" sldId="26531"/>
        </pc:sldMkLst>
      </pc:sldChg>
      <pc:sldChg chg="addSp delSp modSp add mod ord delAnim chgLayout modNotesTx">
        <pc:chgData name="Chloe Sheehan" userId="bb699023-8008-4f87-83a4-7dc694ddcb8f" providerId="ADAL" clId="{76F081F5-6E92-4D02-B0F8-712534235AE5}" dt="2025-05-14T05:20:47.368" v="5577" actId="20577"/>
        <pc:sldMkLst>
          <pc:docMk/>
          <pc:sldMk cId="1629315119" sldId="26532"/>
        </pc:sldMkLst>
      </pc:sldChg>
      <pc:sldChg chg="modSp add mod ord modNotesTx">
        <pc:chgData name="Chloe Sheehan" userId="bb699023-8008-4f87-83a4-7dc694ddcb8f" providerId="ADAL" clId="{76F081F5-6E92-4D02-B0F8-712534235AE5}" dt="2025-05-15T01:56:53.799" v="9936" actId="6549"/>
        <pc:sldMkLst>
          <pc:docMk/>
          <pc:sldMk cId="1191470139" sldId="26533"/>
        </pc:sldMkLst>
      </pc:sldChg>
      <pc:sldChg chg="addSp delSp modSp new mod modCm modNotesTx">
        <pc:chgData name="Chloe Sheehan" userId="bb699023-8008-4f87-83a4-7dc694ddcb8f" providerId="ADAL" clId="{76F081F5-6E92-4D02-B0F8-712534235AE5}" dt="2025-05-15T00:09:52.201" v="8709" actId="123"/>
        <pc:sldMkLst>
          <pc:docMk/>
          <pc:sldMk cId="3973335809" sldId="26534"/>
        </pc:sldMkLst>
        <pc:extLst>
          <p:ext xmlns:p="http://schemas.openxmlformats.org/presentationml/2006/main" uri="{D6D511B9-2390-475A-947B-AFAB55BFBCF1}">
            <pc226:cmChg xmlns:pc226="http://schemas.microsoft.com/office/powerpoint/2022/06/main/command" chg="mod">
              <pc226:chgData name="Chloe Sheehan" userId="bb699023-8008-4f87-83a4-7dc694ddcb8f" providerId="ADAL" clId="{76F081F5-6E92-4D02-B0F8-712534235AE5}" dt="2025-05-14T06:03:25.152" v="6550" actId="20577"/>
              <pc2:cmMkLst xmlns:pc2="http://schemas.microsoft.com/office/powerpoint/2019/9/main/command">
                <pc:docMk/>
                <pc:sldMk cId="3973335809" sldId="26534"/>
                <pc2:cmMk id="{F57A4983-4143-430A-B6E6-CD880C11F17E}"/>
              </pc2:cmMkLst>
            </pc226:cmChg>
          </p:ext>
        </pc:extLst>
      </pc:sldChg>
      <pc:sldChg chg="addSp delSp modSp new mod modClrScheme modAnim chgLayout modNotesTx">
        <pc:chgData name="Chloe Sheehan" userId="bb699023-8008-4f87-83a4-7dc694ddcb8f" providerId="ADAL" clId="{76F081F5-6E92-4D02-B0F8-712534235AE5}" dt="2025-05-14T06:58:23.932" v="7608" actId="1076"/>
        <pc:sldMkLst>
          <pc:docMk/>
          <pc:sldMk cId="1132759170" sldId="26535"/>
        </pc:sldMkLst>
      </pc:sldChg>
      <pc:sldChg chg="addSp delSp modSp add mod delAnim modNotesTx">
        <pc:chgData name="Chloe Sheehan" userId="bb699023-8008-4f87-83a4-7dc694ddcb8f" providerId="ADAL" clId="{76F081F5-6E92-4D02-B0F8-712534235AE5}" dt="2025-05-15T01:33:22.198" v="9231" actId="21"/>
        <pc:sldMkLst>
          <pc:docMk/>
          <pc:sldMk cId="2925910740" sldId="26536"/>
        </pc:sldMkLst>
      </pc:sldChg>
      <pc:sldChg chg="addSp modSp add mod modNotesTx">
        <pc:chgData name="Chloe Sheehan" userId="bb699023-8008-4f87-83a4-7dc694ddcb8f" providerId="ADAL" clId="{76F081F5-6E92-4D02-B0F8-712534235AE5}" dt="2025-05-14T23:55:52.666" v="8584" actId="20577"/>
        <pc:sldMkLst>
          <pc:docMk/>
          <pc:sldMk cId="2810699122" sldId="26537"/>
        </pc:sldMkLst>
      </pc:sldChg>
      <pc:sldChg chg="add del">
        <pc:chgData name="Chloe Sheehan" userId="bb699023-8008-4f87-83a4-7dc694ddcb8f" providerId="ADAL" clId="{76F081F5-6E92-4D02-B0F8-712534235AE5}" dt="2025-05-14T07:01:31.298" v="7672"/>
        <pc:sldMkLst>
          <pc:docMk/>
          <pc:sldMk cId="396823708" sldId="26538"/>
        </pc:sldMkLst>
      </pc:sldChg>
      <pc:sldChg chg="addSp modSp new mod modCm modNotesTx">
        <pc:chgData name="Chloe Sheehan" userId="bb699023-8008-4f87-83a4-7dc694ddcb8f" providerId="ADAL" clId="{76F081F5-6E92-4D02-B0F8-712534235AE5}" dt="2025-05-15T01:40:24.758" v="9449" actId="6549"/>
        <pc:sldMkLst>
          <pc:docMk/>
          <pc:sldMk cId="2126731475" sldId="26538"/>
        </pc:sldMkLst>
        <pc:extLst>
          <p:ext xmlns:p="http://schemas.openxmlformats.org/presentationml/2006/main" uri="{D6D511B9-2390-475A-947B-AFAB55BFBCF1}">
            <pc226:cmChg xmlns:pc226="http://schemas.microsoft.com/office/powerpoint/2022/06/main/command" chg="mod">
              <pc226:chgData name="Chloe Sheehan" userId="bb699023-8008-4f87-83a4-7dc694ddcb8f" providerId="ADAL" clId="{76F081F5-6E92-4D02-B0F8-712534235AE5}" dt="2025-05-15T00:11:59.413" v="8730"/>
              <pc2:cmMkLst xmlns:pc2="http://schemas.microsoft.com/office/powerpoint/2019/9/main/command">
                <pc:docMk/>
                <pc:sldMk cId="2126731475" sldId="26538"/>
                <pc2:cmMk id="{349A818E-E73B-41CF-B8D8-B4C486FF1195}"/>
              </pc2:cmMkLst>
            </pc226:cmChg>
            <pc226:cmChg xmlns:pc226="http://schemas.microsoft.com/office/powerpoint/2022/06/main/command" chg="mod">
              <pc226:chgData name="Chloe Sheehan" userId="bb699023-8008-4f87-83a4-7dc694ddcb8f" providerId="ADAL" clId="{76F081F5-6E92-4D02-B0F8-712534235AE5}" dt="2025-05-15T00:15:05.552" v="8791" actId="20577"/>
              <pc2:cmMkLst xmlns:pc2="http://schemas.microsoft.com/office/powerpoint/2019/9/main/command">
                <pc:docMk/>
                <pc:sldMk cId="2126731475" sldId="26538"/>
                <pc2:cmMk id="{7AECCC93-A556-4811-B5B4-E746458EE151}"/>
              </pc2:cmMkLst>
            </pc226:cmChg>
          </p:ext>
        </pc:extLst>
      </pc:sldChg>
      <pc:sldChg chg="add del">
        <pc:chgData name="Chloe Sheehan" userId="bb699023-8008-4f87-83a4-7dc694ddcb8f" providerId="ADAL" clId="{76F081F5-6E92-4D02-B0F8-712534235AE5}" dt="2025-05-14T07:01:31.021" v="7671"/>
        <pc:sldMkLst>
          <pc:docMk/>
          <pc:sldMk cId="1411885898" sldId="26539"/>
        </pc:sldMkLst>
      </pc:sldChg>
      <pc:sldChg chg="addSp delSp modSp add mod ord modCm modNotesTx">
        <pc:chgData name="Chloe Sheehan" userId="bb699023-8008-4f87-83a4-7dc694ddcb8f" providerId="ADAL" clId="{76F081F5-6E92-4D02-B0F8-712534235AE5}" dt="2025-05-15T01:59:50.416" v="9964"/>
        <pc:sldMkLst>
          <pc:docMk/>
          <pc:sldMk cId="3068902981" sldId="26539"/>
        </pc:sldMkLst>
        <pc:extLst>
          <p:ext xmlns:p="http://schemas.openxmlformats.org/presentationml/2006/main" uri="{D6D511B9-2390-475A-947B-AFAB55BFBCF1}">
            <pc226:cmChg xmlns:pc226="http://schemas.microsoft.com/office/powerpoint/2022/06/main/command" chg="mod">
              <pc226:chgData name="Chloe Sheehan" userId="bb699023-8008-4f87-83a4-7dc694ddcb8f" providerId="ADAL" clId="{76F081F5-6E92-4D02-B0F8-712534235AE5}" dt="2025-05-15T01:45:02.588" v="9582" actId="20577"/>
              <pc2:cmMkLst xmlns:pc2="http://schemas.microsoft.com/office/powerpoint/2019/9/main/command">
                <pc:docMk/>
                <pc:sldMk cId="3068902981" sldId="26539"/>
                <pc2:cmMk id="{89F8B928-38CC-4C15-B9B3-9FF87ADDE99F}"/>
              </pc2:cmMkLst>
            </pc226:cmChg>
            <pc226:cmChg xmlns:pc226="http://schemas.microsoft.com/office/powerpoint/2022/06/main/command" chg="mod">
              <pc226:chgData name="Chloe Sheehan" userId="bb699023-8008-4f87-83a4-7dc694ddcb8f" providerId="ADAL" clId="{76F081F5-6E92-4D02-B0F8-712534235AE5}" dt="2025-05-15T00:15:30.166" v="8798" actId="20577"/>
              <pc2:cmMkLst xmlns:pc2="http://schemas.microsoft.com/office/powerpoint/2019/9/main/command">
                <pc:docMk/>
                <pc:sldMk cId="3068902981" sldId="26539"/>
                <pc2:cmMk id="{C2710B6A-6545-49FC-B104-E64211B97D40}"/>
              </pc2:cmMkLst>
            </pc226:cmChg>
            <pc226:cmChg xmlns:pc226="http://schemas.microsoft.com/office/powerpoint/2022/06/main/command" chg="mod">
              <pc226:chgData name="Chloe Sheehan" userId="bb699023-8008-4f87-83a4-7dc694ddcb8f" providerId="ADAL" clId="{76F081F5-6E92-4D02-B0F8-712534235AE5}" dt="2025-05-15T01:45:02.588" v="9582" actId="20577"/>
              <pc2:cmMkLst xmlns:pc2="http://schemas.microsoft.com/office/powerpoint/2019/9/main/command">
                <pc:docMk/>
                <pc:sldMk cId="3068902981" sldId="26539"/>
                <pc2:cmMk id="{475D12AC-9EF6-4AA0-B9A6-5F8E00E005B6}"/>
              </pc2:cmMkLst>
            </pc226:cmChg>
            <pc226:cmChg xmlns:pc226="http://schemas.microsoft.com/office/powerpoint/2022/06/main/command" chg="mod">
              <pc226:chgData name="Chloe Sheehan" userId="bb699023-8008-4f87-83a4-7dc694ddcb8f" providerId="ADAL" clId="{76F081F5-6E92-4D02-B0F8-712534235AE5}" dt="2025-05-15T01:45:02.588" v="9582" actId="20577"/>
              <pc2:cmMkLst xmlns:pc2="http://schemas.microsoft.com/office/powerpoint/2019/9/main/command">
                <pc:docMk/>
                <pc:sldMk cId="3068902981" sldId="26539"/>
                <pc2:cmMk id="{1CB389DF-FE13-4C09-9A5D-05071BD0D855}"/>
              </pc2:cmMkLst>
            </pc226:cmChg>
          </p:ext>
        </pc:extLst>
      </pc:sldChg>
      <pc:sldChg chg="addSp delSp modSp new mod ord modNotesTx">
        <pc:chgData name="Chloe Sheehan" userId="bb699023-8008-4f87-83a4-7dc694ddcb8f" providerId="ADAL" clId="{76F081F5-6E92-4D02-B0F8-712534235AE5}" dt="2025-05-15T01:50:08.208" v="9750"/>
        <pc:sldMkLst>
          <pc:docMk/>
          <pc:sldMk cId="1431504287" sldId="26540"/>
        </pc:sldMkLst>
      </pc:sldChg>
      <pc:sldChg chg="addSp delSp modSp add mod ord modNotesTx">
        <pc:chgData name="Chloe Sheehan" userId="bb699023-8008-4f87-83a4-7dc694ddcb8f" providerId="ADAL" clId="{76F081F5-6E92-4D02-B0F8-712534235AE5}" dt="2025-05-15T02:36:13.768" v="10874" actId="20577"/>
        <pc:sldMkLst>
          <pc:docMk/>
          <pc:sldMk cId="2136211522" sldId="26541"/>
        </pc:sldMkLst>
      </pc:sldChg>
      <pc:sldChg chg="addSp modSp new del mod ord modClrScheme chgLayout modNotesTx">
        <pc:chgData name="Chloe Sheehan" userId="bb699023-8008-4f87-83a4-7dc694ddcb8f" providerId="ADAL" clId="{76F081F5-6E92-4D02-B0F8-712534235AE5}" dt="2025-05-15T02:07:38.607" v="10299" actId="47"/>
        <pc:sldMkLst>
          <pc:docMk/>
          <pc:sldMk cId="1354488203" sldId="26542"/>
        </pc:sldMkLst>
      </pc:sldChg>
      <pc:sldChg chg="addSp delSp modSp add mod ord">
        <pc:chgData name="Chloe Sheehan" userId="bb699023-8008-4f87-83a4-7dc694ddcb8f" providerId="ADAL" clId="{76F081F5-6E92-4D02-B0F8-712534235AE5}" dt="2025-05-15T01:57:27.388" v="9940" actId="20577"/>
        <pc:sldMkLst>
          <pc:docMk/>
          <pc:sldMk cId="1438149733" sldId="26543"/>
        </pc:sldMkLst>
      </pc:sldChg>
      <pc:sldChg chg="addSp modSp new del mod ord modNotesTx">
        <pc:chgData name="Chloe Sheehan" userId="bb699023-8008-4f87-83a4-7dc694ddcb8f" providerId="ADAL" clId="{76F081F5-6E92-4D02-B0F8-712534235AE5}" dt="2025-05-15T02:08:13.957" v="10308" actId="47"/>
        <pc:sldMkLst>
          <pc:docMk/>
          <pc:sldMk cId="3211286196" sldId="26544"/>
        </pc:sldMkLst>
      </pc:sldChg>
      <pc:sldChg chg="addSp delSp modSp add mod ord modNotesTx">
        <pc:chgData name="Chloe Sheehan" userId="bb699023-8008-4f87-83a4-7dc694ddcb8f" providerId="ADAL" clId="{76F081F5-6E92-4D02-B0F8-712534235AE5}" dt="2025-05-15T02:02:04.348" v="10105" actId="20577"/>
        <pc:sldMkLst>
          <pc:docMk/>
          <pc:sldMk cId="2125844514" sldId="26545"/>
        </pc:sldMkLst>
      </pc:sldChg>
      <pc:sldChg chg="addSp delSp modSp new mod modNotesTx">
        <pc:chgData name="Chloe Sheehan" userId="bb699023-8008-4f87-83a4-7dc694ddcb8f" providerId="ADAL" clId="{76F081F5-6E92-4D02-B0F8-712534235AE5}" dt="2025-05-15T02:21:00.692" v="10620" actId="33524"/>
        <pc:sldMkLst>
          <pc:docMk/>
          <pc:sldMk cId="931019044" sldId="26546"/>
        </pc:sldMkLst>
      </pc:sldChg>
      <pc:sldChg chg="addSp delSp modSp new mod modNotesTx">
        <pc:chgData name="Chloe Sheehan" userId="bb699023-8008-4f87-83a4-7dc694ddcb8f" providerId="ADAL" clId="{76F081F5-6E92-4D02-B0F8-712534235AE5}" dt="2025-05-15T02:20:54.571" v="10619" actId="113"/>
        <pc:sldMkLst>
          <pc:docMk/>
          <pc:sldMk cId="3748668905" sldId="26547"/>
        </pc:sldMkLst>
      </pc:sldChg>
      <pc:sldChg chg="addSp modSp new mod modNotesTx">
        <pc:chgData name="Chloe Sheehan" userId="bb699023-8008-4f87-83a4-7dc694ddcb8f" providerId="ADAL" clId="{76F081F5-6E92-4D02-B0F8-712534235AE5}" dt="2025-05-15T02:22:05.214" v="10635" actId="13926"/>
        <pc:sldMkLst>
          <pc:docMk/>
          <pc:sldMk cId="3658261852" sldId="26548"/>
        </pc:sldMkLst>
      </pc:sldChg>
      <pc:sldChg chg="addSp modSp new mod modNotesTx">
        <pc:chgData name="Chloe Sheehan" userId="bb699023-8008-4f87-83a4-7dc694ddcb8f" providerId="ADAL" clId="{76F081F5-6E92-4D02-B0F8-712534235AE5}" dt="2025-05-15T02:22:22.081" v="10637" actId="207"/>
        <pc:sldMkLst>
          <pc:docMk/>
          <pc:sldMk cId="4173783970" sldId="26549"/>
        </pc:sldMkLst>
      </pc:sldChg>
      <pc:sldChg chg="addSp delSp modSp new mod modNotesTx">
        <pc:chgData name="Chloe Sheehan" userId="bb699023-8008-4f87-83a4-7dc694ddcb8f" providerId="ADAL" clId="{76F081F5-6E92-4D02-B0F8-712534235AE5}" dt="2025-05-15T02:17:40.982" v="10577"/>
        <pc:sldMkLst>
          <pc:docMk/>
          <pc:sldMk cId="1408672908" sldId="26550"/>
        </pc:sldMkLst>
      </pc:sldChg>
      <pc:sldChg chg="addSp delSp modSp new mod modNotesTx">
        <pc:chgData name="Chloe Sheehan" userId="bb699023-8008-4f87-83a4-7dc694ddcb8f" providerId="ADAL" clId="{76F081F5-6E92-4D02-B0F8-712534235AE5}" dt="2025-05-15T02:18:10.064" v="10583" actId="20577"/>
        <pc:sldMkLst>
          <pc:docMk/>
          <pc:sldMk cId="1193542628" sldId="26551"/>
        </pc:sldMkLst>
      </pc:sldChg>
      <pc:sldChg chg="addSp delSp modSp new mod chgLayout modNotesTx">
        <pc:chgData name="Chloe Sheehan" userId="bb699023-8008-4f87-83a4-7dc694ddcb8f" providerId="ADAL" clId="{76F081F5-6E92-4D02-B0F8-712534235AE5}" dt="2025-05-15T02:18:50.751" v="10591" actId="700"/>
        <pc:sldMkLst>
          <pc:docMk/>
          <pc:sldMk cId="1695765959" sldId="26552"/>
        </pc:sldMkLst>
      </pc:sldChg>
      <pc:sldChg chg="addSp delSp modSp new mod modNotesTx">
        <pc:chgData name="Chloe Sheehan" userId="bb699023-8008-4f87-83a4-7dc694ddcb8f" providerId="ADAL" clId="{76F081F5-6E92-4D02-B0F8-712534235AE5}" dt="2025-05-15T02:19:50.595" v="10605" actId="20577"/>
        <pc:sldMkLst>
          <pc:docMk/>
          <pc:sldMk cId="3658119184" sldId="26553"/>
        </pc:sldMkLst>
      </pc:sldChg>
      <pc:sldChg chg="addSp delSp modSp new mod modNotesTx">
        <pc:chgData name="Chloe Sheehan" userId="bb699023-8008-4f87-83a4-7dc694ddcb8f" providerId="ADAL" clId="{76F081F5-6E92-4D02-B0F8-712534235AE5}" dt="2025-05-15T02:19:39.877" v="10603"/>
        <pc:sldMkLst>
          <pc:docMk/>
          <pc:sldMk cId="3816612417" sldId="26554"/>
        </pc:sldMkLst>
      </pc:sldChg>
      <pc:sldChg chg="addSp delSp modSp new mod modNotesTx">
        <pc:chgData name="Chloe Sheehan" userId="bb699023-8008-4f87-83a4-7dc694ddcb8f" providerId="ADAL" clId="{76F081F5-6E92-4D02-B0F8-712534235AE5}" dt="2025-05-15T02:20:15.152" v="10611" actId="20577"/>
        <pc:sldMkLst>
          <pc:docMk/>
          <pc:sldMk cId="861669093" sldId="26555"/>
        </pc:sldMkLst>
      </pc:sldChg>
      <pc:sldChg chg="addSp delSp modSp new mod modNotesTx">
        <pc:chgData name="Chloe Sheehan" userId="bb699023-8008-4f87-83a4-7dc694ddcb8f" providerId="ADAL" clId="{76F081F5-6E92-4D02-B0F8-712534235AE5}" dt="2025-05-15T02:20:42.877" v="10618"/>
        <pc:sldMkLst>
          <pc:docMk/>
          <pc:sldMk cId="2999847748" sldId="26556"/>
        </pc:sldMkLst>
      </pc:sldChg>
      <pc:sldChg chg="modSp new mod modNotesTx">
        <pc:chgData name="Chloe Sheehan" userId="bb699023-8008-4f87-83a4-7dc694ddcb8f" providerId="ADAL" clId="{76F081F5-6E92-4D02-B0F8-712534235AE5}" dt="2025-05-15T02:26:54.232" v="10741"/>
        <pc:sldMkLst>
          <pc:docMk/>
          <pc:sldMk cId="1506850623" sldId="26557"/>
        </pc:sldMkLst>
      </pc:sldChg>
      <pc:sldChg chg="addSp delSp modSp new mod modNotesTx">
        <pc:chgData name="Chloe Sheehan" userId="bb699023-8008-4f87-83a4-7dc694ddcb8f" providerId="ADAL" clId="{76F081F5-6E92-4D02-B0F8-712534235AE5}" dt="2025-05-15T02:28:09.913" v="10768"/>
        <pc:sldMkLst>
          <pc:docMk/>
          <pc:sldMk cId="2853880773" sldId="26558"/>
        </pc:sldMkLst>
      </pc:sldChg>
      <pc:sldChg chg="modSp add mod modNotesTx">
        <pc:chgData name="Chloe Sheehan" userId="bb699023-8008-4f87-83a4-7dc694ddcb8f" providerId="ADAL" clId="{76F081F5-6E92-4D02-B0F8-712534235AE5}" dt="2025-05-15T02:28:35.007" v="10791"/>
        <pc:sldMkLst>
          <pc:docMk/>
          <pc:sldMk cId="711672731" sldId="26559"/>
        </pc:sldMkLst>
      </pc:sldChg>
      <pc:sldChg chg="modSp new mod modNotesTx">
        <pc:chgData name="Chloe Sheehan" userId="bb699023-8008-4f87-83a4-7dc694ddcb8f" providerId="ADAL" clId="{76F081F5-6E92-4D02-B0F8-712534235AE5}" dt="2025-05-15T02:29:06.038" v="10795"/>
        <pc:sldMkLst>
          <pc:docMk/>
          <pc:sldMk cId="4165450754" sldId="26560"/>
        </pc:sldMkLst>
      </pc:sldChg>
      <pc:sldChg chg="addSp delSp modSp new mod modNotesTx">
        <pc:chgData name="Chloe Sheehan" userId="bb699023-8008-4f87-83a4-7dc694ddcb8f" providerId="ADAL" clId="{76F081F5-6E92-4D02-B0F8-712534235AE5}" dt="2025-05-15T02:31:31.214" v="10822" actId="20577"/>
        <pc:sldMkLst>
          <pc:docMk/>
          <pc:sldMk cId="2454632483" sldId="26561"/>
        </pc:sldMkLst>
      </pc:sldChg>
      <pc:sldMasterChg chg="delSldLayout">
        <pc:chgData name="Chloe Sheehan" userId="bb699023-8008-4f87-83a4-7dc694ddcb8f" providerId="ADAL" clId="{76F081F5-6E92-4D02-B0F8-712534235AE5}" dt="2025-05-15T02:44:45.613" v="10876" actId="18676"/>
        <pc:sldMasterMkLst>
          <pc:docMk/>
          <pc:sldMasterMk cId="4123316428" sldId="2147483660"/>
        </pc:sldMasterMkLst>
        <pc:sldLayoutChg chg="del">
          <pc:chgData name="Chloe Sheehan" userId="bb699023-8008-4f87-83a4-7dc694ddcb8f" providerId="ADAL" clId="{76F081F5-6E92-4D02-B0F8-712534235AE5}" dt="2025-05-15T02:32:20.058" v="10826" actId="47"/>
          <pc:sldLayoutMkLst>
            <pc:docMk/>
            <pc:sldMasterMk cId="4123316428" sldId="2147483660"/>
            <pc:sldLayoutMk cId="2598300555" sldId="2147483741"/>
          </pc:sldLayoutMkLst>
        </pc:sldLayoutChg>
        <pc:sldLayoutChg chg="del">
          <pc:chgData name="Chloe Sheehan" userId="bb699023-8008-4f87-83a4-7dc694ddcb8f" providerId="ADAL" clId="{76F081F5-6E92-4D02-B0F8-712534235AE5}" dt="2025-05-15T02:44:45.613" v="10876" actId="18676"/>
          <pc:sldLayoutMkLst>
            <pc:docMk/>
            <pc:sldMasterMk cId="4123316428" sldId="2147483660"/>
            <pc:sldLayoutMk cId="4257887512" sldId="2147483745"/>
          </pc:sldLayoutMkLst>
        </pc:sldLayoutChg>
        <pc:sldLayoutChg chg="del">
          <pc:chgData name="Chloe Sheehan" userId="bb699023-8008-4f87-83a4-7dc694ddcb8f" providerId="ADAL" clId="{76F081F5-6E92-4D02-B0F8-712534235AE5}" dt="2025-05-15T02:33:18.991" v="10836" actId="47"/>
          <pc:sldLayoutMkLst>
            <pc:docMk/>
            <pc:sldMasterMk cId="4123316428" sldId="2147483660"/>
            <pc:sldLayoutMk cId="698729405" sldId="2147483749"/>
          </pc:sldLayoutMkLst>
        </pc:sldLayoutChg>
        <pc:sldLayoutChg chg="del">
          <pc:chgData name="Chloe Sheehan" userId="bb699023-8008-4f87-83a4-7dc694ddcb8f" providerId="ADAL" clId="{76F081F5-6E92-4D02-B0F8-712534235AE5}" dt="2025-05-15T02:33:18.991" v="10836" actId="47"/>
          <pc:sldLayoutMkLst>
            <pc:docMk/>
            <pc:sldMasterMk cId="4123316428" sldId="2147483660"/>
            <pc:sldLayoutMk cId="1939397921" sldId="2147483751"/>
          </pc:sldLayoutMkLst>
        </pc:sldLayoutChg>
        <pc:sldLayoutChg chg="del">
          <pc:chgData name="Chloe Sheehan" userId="bb699023-8008-4f87-83a4-7dc694ddcb8f" providerId="ADAL" clId="{76F081F5-6E92-4D02-B0F8-712534235AE5}" dt="2025-05-15T02:33:18.991" v="10836" actId="47"/>
          <pc:sldLayoutMkLst>
            <pc:docMk/>
            <pc:sldMasterMk cId="4123316428" sldId="2147483660"/>
            <pc:sldLayoutMk cId="2088524547" sldId="2147483752"/>
          </pc:sldLayoutMkLst>
        </pc:sldLayoutChg>
        <pc:sldLayoutChg chg="del">
          <pc:chgData name="Chloe Sheehan" userId="bb699023-8008-4f87-83a4-7dc694ddcb8f" providerId="ADAL" clId="{76F081F5-6E92-4D02-B0F8-712534235AE5}" dt="2025-05-15T02:33:18.991" v="10836" actId="47"/>
          <pc:sldLayoutMkLst>
            <pc:docMk/>
            <pc:sldMasterMk cId="4123316428" sldId="2147483660"/>
            <pc:sldLayoutMk cId="100964352" sldId="2147483753"/>
          </pc:sldLayoutMkLst>
        </pc:sldLayoutChg>
        <pc:sldLayoutChg chg="del">
          <pc:chgData name="Chloe Sheehan" userId="bb699023-8008-4f87-83a4-7dc694ddcb8f" providerId="ADAL" clId="{76F081F5-6E92-4D02-B0F8-712534235AE5}" dt="2025-05-15T02:33:18.991" v="10836" actId="47"/>
          <pc:sldLayoutMkLst>
            <pc:docMk/>
            <pc:sldMasterMk cId="4123316428" sldId="2147483660"/>
            <pc:sldLayoutMk cId="4235899040" sldId="2147483755"/>
          </pc:sldLayoutMkLst>
        </pc:sldLayoutChg>
      </pc:sldMasterChg>
    </pc:docChg>
  </pc:docChgLst>
  <pc:docChgLst>
    <pc:chgData name="Callan Moroney" userId="02196289-64af-40a3-a29d-fdc28ab57c90" providerId="ADAL" clId="{0F3C2AD7-0307-4B75-9EC0-98E20AB8EC97}"/>
    <pc:docChg chg="custSel modSld">
      <pc:chgData name="Callan Moroney" userId="02196289-64af-40a3-a29d-fdc28ab57c90" providerId="ADAL" clId="{0F3C2AD7-0307-4B75-9EC0-98E20AB8EC97}" dt="2025-06-30T06:46:19.770" v="26" actId="20577"/>
      <pc:docMkLst>
        <pc:docMk/>
      </pc:docMkLst>
      <pc:sldChg chg="modNotesTx">
        <pc:chgData name="Callan Moroney" userId="02196289-64af-40a3-a29d-fdc28ab57c90" providerId="ADAL" clId="{0F3C2AD7-0307-4B75-9EC0-98E20AB8EC97}" dt="2025-06-30T06:46:19.770" v="26" actId="20577"/>
        <pc:sldMkLst>
          <pc:docMk/>
          <pc:sldMk cId="3484532202" sldId="26506"/>
        </pc:sldMkLst>
      </pc:sldChg>
      <pc:sldChg chg="modSp mod">
        <pc:chgData name="Callan Moroney" userId="02196289-64af-40a3-a29d-fdc28ab57c90" providerId="ADAL" clId="{0F3C2AD7-0307-4B75-9EC0-98E20AB8EC97}" dt="2025-06-25T23:54:00.877" v="3" actId="20577"/>
        <pc:sldMkLst>
          <pc:docMk/>
          <pc:sldMk cId="1041699653" sldId="26513"/>
        </pc:sldMkLst>
      </pc:sldChg>
      <pc:sldChg chg="modNotesTx">
        <pc:chgData name="Callan Moroney" userId="02196289-64af-40a3-a29d-fdc28ab57c90" providerId="ADAL" clId="{0F3C2AD7-0307-4B75-9EC0-98E20AB8EC97}" dt="2025-06-26T00:39:19.955" v="7" actId="313"/>
        <pc:sldMkLst>
          <pc:docMk/>
          <pc:sldMk cId="2126731475" sldId="26538"/>
        </pc:sldMkLst>
      </pc:sldChg>
      <pc:sldChg chg="modNotesTx">
        <pc:chgData name="Callan Moroney" userId="02196289-64af-40a3-a29d-fdc28ab57c90" providerId="ADAL" clId="{0F3C2AD7-0307-4B75-9EC0-98E20AB8EC97}" dt="2025-06-25T23:57:34.284" v="5" actId="20577"/>
        <pc:sldMkLst>
          <pc:docMk/>
          <pc:sldMk cId="2803127111" sldId="26581"/>
        </pc:sldMkLst>
      </pc:sldChg>
    </pc:docChg>
  </pc:docChgLst>
  <pc:docChgLst>
    <pc:chgData name="Keira Brooks" userId="e2ff3e5f-4c54-49fe-9545-a0ddbe9b96a3" providerId="ADAL" clId="{B2DD0519-87DD-424D-8E96-AC07780563D5}"/>
    <pc:docChg chg="undo custSel addSld modSld">
      <pc:chgData name="Keira Brooks" userId="e2ff3e5f-4c54-49fe-9545-a0ddbe9b96a3" providerId="ADAL" clId="{B2DD0519-87DD-424D-8E96-AC07780563D5}" dt="2025-06-24T23:08:02.983" v="520" actId="20577"/>
      <pc:docMkLst>
        <pc:docMk/>
      </pc:docMkLst>
      <pc:sldChg chg="addSp modSp mod">
        <pc:chgData name="Keira Brooks" userId="e2ff3e5f-4c54-49fe-9545-a0ddbe9b96a3" providerId="ADAL" clId="{B2DD0519-87DD-424D-8E96-AC07780563D5}" dt="2025-06-24T23:07:53.923" v="519" actId="2711"/>
        <pc:sldMkLst>
          <pc:docMk/>
          <pc:sldMk cId="2835608746" sldId="26518"/>
        </pc:sldMkLst>
      </pc:sldChg>
      <pc:sldChg chg="modSp mod">
        <pc:chgData name="Keira Brooks" userId="e2ff3e5f-4c54-49fe-9545-a0ddbe9b96a3" providerId="ADAL" clId="{B2DD0519-87DD-424D-8E96-AC07780563D5}" dt="2025-06-24T00:56:23.790" v="143" actId="1076"/>
        <pc:sldMkLst>
          <pc:docMk/>
          <pc:sldMk cId="3539050764" sldId="26582"/>
        </pc:sldMkLst>
      </pc:sldChg>
      <pc:sldChg chg="modSp mod">
        <pc:chgData name="Keira Brooks" userId="e2ff3e5f-4c54-49fe-9545-a0ddbe9b96a3" providerId="ADAL" clId="{B2DD0519-87DD-424D-8E96-AC07780563D5}" dt="2025-06-24T23:08:02.983" v="520" actId="20577"/>
        <pc:sldMkLst>
          <pc:docMk/>
          <pc:sldMk cId="1241029945" sldId="26590"/>
        </pc:sldMkLst>
      </pc:sldChg>
      <pc:sldChg chg="addSp delSp modSp add mod">
        <pc:chgData name="Keira Brooks" userId="e2ff3e5f-4c54-49fe-9545-a0ddbe9b96a3" providerId="ADAL" clId="{B2DD0519-87DD-424D-8E96-AC07780563D5}" dt="2025-06-24T23:05:58.691" v="511" actId="22"/>
        <pc:sldMkLst>
          <pc:docMk/>
          <pc:sldMk cId="2573525209" sldId="26591"/>
        </pc:sldMkLst>
      </pc:sldChg>
    </pc:docChg>
  </pc:docChgLst>
  <pc:docChgLst>
    <pc:chgData name="Dilara Ozserim" userId="a9018ce7-b14c-498b-927d-2970901ec373" providerId="ADAL" clId="{CFE8A024-F588-488B-B5DD-5B19AB300EAB}"/>
    <pc:docChg chg="undo custSel addSld delSld modSld delSection modSection">
      <pc:chgData name="Dilara Ozserim" userId="a9018ce7-b14c-498b-927d-2970901ec373" providerId="ADAL" clId="{CFE8A024-F588-488B-B5DD-5B19AB300EAB}" dt="2025-07-18T02:52:27.770" v="238"/>
      <pc:docMkLst>
        <pc:docMk/>
      </pc:docMkLst>
      <pc:sldChg chg="del">
        <pc:chgData name="Dilara Ozserim" userId="a9018ce7-b14c-498b-927d-2970901ec373" providerId="ADAL" clId="{CFE8A024-F588-488B-B5DD-5B19AB300EAB}" dt="2025-07-16T03:36:22.744" v="30" actId="47"/>
        <pc:sldMkLst>
          <pc:docMk/>
          <pc:sldMk cId="1340061691" sldId="26394"/>
        </pc:sldMkLst>
      </pc:sldChg>
      <pc:sldChg chg="del">
        <pc:chgData name="Dilara Ozserim" userId="a9018ce7-b14c-498b-927d-2970901ec373" providerId="ADAL" clId="{CFE8A024-F588-488B-B5DD-5B19AB300EAB}" dt="2025-07-16T03:36:37.344" v="62" actId="47"/>
        <pc:sldMkLst>
          <pc:docMk/>
          <pc:sldMk cId="423457312" sldId="26398"/>
        </pc:sldMkLst>
      </pc:sldChg>
      <pc:sldChg chg="del">
        <pc:chgData name="Dilara Ozserim" userId="a9018ce7-b14c-498b-927d-2970901ec373" providerId="ADAL" clId="{CFE8A024-F588-488B-B5DD-5B19AB300EAB}" dt="2025-07-16T03:36:37.544" v="63" actId="47"/>
        <pc:sldMkLst>
          <pc:docMk/>
          <pc:sldMk cId="2874876558" sldId="26401"/>
        </pc:sldMkLst>
      </pc:sldChg>
      <pc:sldChg chg="del">
        <pc:chgData name="Dilara Ozserim" userId="a9018ce7-b14c-498b-927d-2970901ec373" providerId="ADAL" clId="{CFE8A024-F588-488B-B5DD-5B19AB300EAB}" dt="2025-07-16T03:36:37.707" v="64" actId="47"/>
        <pc:sldMkLst>
          <pc:docMk/>
          <pc:sldMk cId="2235550841" sldId="26402"/>
        </pc:sldMkLst>
      </pc:sldChg>
      <pc:sldChg chg="del">
        <pc:chgData name="Dilara Ozserim" userId="a9018ce7-b14c-498b-927d-2970901ec373" providerId="ADAL" clId="{CFE8A024-F588-488B-B5DD-5B19AB300EAB}" dt="2025-07-16T03:36:37.880" v="65" actId="47"/>
        <pc:sldMkLst>
          <pc:docMk/>
          <pc:sldMk cId="476991363" sldId="26403"/>
        </pc:sldMkLst>
      </pc:sldChg>
      <pc:sldChg chg="del">
        <pc:chgData name="Dilara Ozserim" userId="a9018ce7-b14c-498b-927d-2970901ec373" providerId="ADAL" clId="{CFE8A024-F588-488B-B5DD-5B19AB300EAB}" dt="2025-07-16T03:36:38.065" v="66" actId="47"/>
        <pc:sldMkLst>
          <pc:docMk/>
          <pc:sldMk cId="3454428748" sldId="26404"/>
        </pc:sldMkLst>
      </pc:sldChg>
      <pc:sldChg chg="del">
        <pc:chgData name="Dilara Ozserim" userId="a9018ce7-b14c-498b-927d-2970901ec373" providerId="ADAL" clId="{CFE8A024-F588-488B-B5DD-5B19AB300EAB}" dt="2025-07-16T03:36:38.210" v="67" actId="47"/>
        <pc:sldMkLst>
          <pc:docMk/>
          <pc:sldMk cId="1067037346" sldId="26405"/>
        </pc:sldMkLst>
      </pc:sldChg>
      <pc:sldChg chg="del">
        <pc:chgData name="Dilara Ozserim" userId="a9018ce7-b14c-498b-927d-2970901ec373" providerId="ADAL" clId="{CFE8A024-F588-488B-B5DD-5B19AB300EAB}" dt="2025-07-16T03:36:38.383" v="68" actId="47"/>
        <pc:sldMkLst>
          <pc:docMk/>
          <pc:sldMk cId="420056423" sldId="26406"/>
        </pc:sldMkLst>
      </pc:sldChg>
      <pc:sldChg chg="del">
        <pc:chgData name="Dilara Ozserim" userId="a9018ce7-b14c-498b-927d-2970901ec373" providerId="ADAL" clId="{CFE8A024-F588-488B-B5DD-5B19AB300EAB}" dt="2025-07-16T03:36:39.390" v="69" actId="47"/>
        <pc:sldMkLst>
          <pc:docMk/>
          <pc:sldMk cId="2399912787" sldId="26418"/>
        </pc:sldMkLst>
      </pc:sldChg>
      <pc:sldChg chg="del">
        <pc:chgData name="Dilara Ozserim" userId="a9018ce7-b14c-498b-927d-2970901ec373" providerId="ADAL" clId="{CFE8A024-F588-488B-B5DD-5B19AB300EAB}" dt="2025-07-16T03:36:39.782" v="70" actId="47"/>
        <pc:sldMkLst>
          <pc:docMk/>
          <pc:sldMk cId="2226973753" sldId="26419"/>
        </pc:sldMkLst>
      </pc:sldChg>
      <pc:sldChg chg="del">
        <pc:chgData name="Dilara Ozserim" userId="a9018ce7-b14c-498b-927d-2970901ec373" providerId="ADAL" clId="{CFE8A024-F588-488B-B5DD-5B19AB300EAB}" dt="2025-07-16T03:38:05.731" v="72" actId="47"/>
        <pc:sldMkLst>
          <pc:docMk/>
          <pc:sldMk cId="4011908783" sldId="26441"/>
        </pc:sldMkLst>
      </pc:sldChg>
      <pc:sldChg chg="del">
        <pc:chgData name="Dilara Ozserim" userId="a9018ce7-b14c-498b-927d-2970901ec373" providerId="ADAL" clId="{CFE8A024-F588-488B-B5DD-5B19AB300EAB}" dt="2025-07-16T03:38:05.731" v="72" actId="47"/>
        <pc:sldMkLst>
          <pc:docMk/>
          <pc:sldMk cId="1144809841" sldId="26442"/>
        </pc:sldMkLst>
      </pc:sldChg>
      <pc:sldChg chg="modSp mod modCm">
        <pc:chgData name="Dilara Ozserim" userId="a9018ce7-b14c-498b-927d-2970901ec373" providerId="ADAL" clId="{CFE8A024-F588-488B-B5DD-5B19AB300EAB}" dt="2025-07-18T02:52:00.260" v="194" actId="20577"/>
        <pc:sldMkLst>
          <pc:docMk/>
          <pc:sldMk cId="2212264922" sldId="26505"/>
        </pc:sldMkLst>
        <pc:extLst>
          <p:ext xmlns:p="http://schemas.openxmlformats.org/presentationml/2006/main" uri="{D6D511B9-2390-475A-947B-AFAB55BFBCF1}">
            <pc226:cmChg xmlns:pc226="http://schemas.microsoft.com/office/powerpoint/2022/06/main/command" chg="mod">
              <pc226:chgData name="Dilara Ozserim" userId="a9018ce7-b14c-498b-927d-2970901ec373" providerId="ADAL" clId="{CFE8A024-F588-488B-B5DD-5B19AB300EAB}" dt="2025-07-18T02:52:00.260" v="194" actId="20577"/>
              <pc2:cmMkLst xmlns:pc2="http://schemas.microsoft.com/office/powerpoint/2019/9/main/command">
                <pc:docMk/>
                <pc:sldMk cId="2212264922" sldId="26505"/>
                <pc2:cmMk id="{5E94490D-D940-495F-910D-494405C7F301}"/>
              </pc2:cmMkLst>
            </pc226:cmChg>
          </p:ext>
        </pc:extLst>
      </pc:sldChg>
      <pc:sldChg chg="del">
        <pc:chgData name="Dilara Ozserim" userId="a9018ce7-b14c-498b-927d-2970901ec373" providerId="ADAL" clId="{CFE8A024-F588-488B-B5DD-5B19AB300EAB}" dt="2025-07-16T03:36:16.040" v="24" actId="47"/>
        <pc:sldMkLst>
          <pc:docMk/>
          <pc:sldMk cId="3484532202" sldId="26506"/>
        </pc:sldMkLst>
      </pc:sldChg>
      <pc:sldChg chg="add del">
        <pc:chgData name="Dilara Ozserim" userId="a9018ce7-b14c-498b-927d-2970901ec373" providerId="ADAL" clId="{CFE8A024-F588-488B-B5DD-5B19AB300EAB}" dt="2025-07-16T03:36:17.057" v="25" actId="47"/>
        <pc:sldMkLst>
          <pc:docMk/>
          <pc:sldMk cId="1041699653" sldId="26513"/>
        </pc:sldMkLst>
      </pc:sldChg>
      <pc:sldChg chg="del">
        <pc:chgData name="Dilara Ozserim" userId="a9018ce7-b14c-498b-927d-2970901ec373" providerId="ADAL" clId="{CFE8A024-F588-488B-B5DD-5B19AB300EAB}" dt="2025-07-16T03:38:05.731" v="72" actId="47"/>
        <pc:sldMkLst>
          <pc:docMk/>
          <pc:sldMk cId="4122924361" sldId="26514"/>
        </pc:sldMkLst>
      </pc:sldChg>
      <pc:sldChg chg="del">
        <pc:chgData name="Dilara Ozserim" userId="a9018ce7-b14c-498b-927d-2970901ec373" providerId="ADAL" clId="{CFE8A024-F588-488B-B5DD-5B19AB300EAB}" dt="2025-07-16T03:36:24.723" v="33" actId="47"/>
        <pc:sldMkLst>
          <pc:docMk/>
          <pc:sldMk cId="3975988561" sldId="26515"/>
        </pc:sldMkLst>
      </pc:sldChg>
      <pc:sldChg chg="modSp">
        <pc:chgData name="Dilara Ozserim" userId="a9018ce7-b14c-498b-927d-2970901ec373" providerId="ADAL" clId="{CFE8A024-F588-488B-B5DD-5B19AB300EAB}" dt="2025-07-16T03:38:29.543" v="75"/>
        <pc:sldMkLst>
          <pc:docMk/>
          <pc:sldMk cId="2835608746" sldId="26518"/>
        </pc:sldMkLst>
        <pc:spChg chg="mod">
          <ac:chgData name="Dilara Ozserim" userId="a9018ce7-b14c-498b-927d-2970901ec373" providerId="ADAL" clId="{CFE8A024-F588-488B-B5DD-5B19AB300EAB}" dt="2025-07-16T03:38:29.543" v="75"/>
          <ac:spMkLst>
            <pc:docMk/>
            <pc:sldMk cId="2835608746" sldId="26518"/>
            <ac:spMk id="4" creationId="{B7C07B50-96D9-2E35-E2CE-3139F6377F08}"/>
          </ac:spMkLst>
        </pc:spChg>
      </pc:sldChg>
      <pc:sldChg chg="modSp mod">
        <pc:chgData name="Dilara Ozserim" userId="a9018ce7-b14c-498b-927d-2970901ec373" providerId="ADAL" clId="{CFE8A024-F588-488B-B5DD-5B19AB300EAB}" dt="2025-07-18T02:52:22.928" v="237" actId="20577"/>
        <pc:sldMkLst>
          <pc:docMk/>
          <pc:sldMk cId="422420877" sldId="26529"/>
        </pc:sldMkLst>
        <pc:spChg chg="mod">
          <ac:chgData name="Dilara Ozserim" userId="a9018ce7-b14c-498b-927d-2970901ec373" providerId="ADAL" clId="{CFE8A024-F588-488B-B5DD-5B19AB300EAB}" dt="2025-07-18T02:52:22.928" v="237" actId="20577"/>
          <ac:spMkLst>
            <pc:docMk/>
            <pc:sldMk cId="422420877" sldId="26529"/>
            <ac:spMk id="4" creationId="{A8C2C71D-DDCE-DF55-ADF6-0DD0F9AF3274}"/>
          </ac:spMkLst>
        </pc:spChg>
      </pc:sldChg>
      <pc:sldChg chg="modSp mod">
        <pc:chgData name="Dilara Ozserim" userId="a9018ce7-b14c-498b-927d-2970901ec373" providerId="ADAL" clId="{CFE8A024-F588-488B-B5DD-5B19AB300EAB}" dt="2025-07-18T02:52:27.770" v="238"/>
        <pc:sldMkLst>
          <pc:docMk/>
          <pc:sldMk cId="1876147506" sldId="26530"/>
        </pc:sldMkLst>
        <pc:spChg chg="mod">
          <ac:chgData name="Dilara Ozserim" userId="a9018ce7-b14c-498b-927d-2970901ec373" providerId="ADAL" clId="{CFE8A024-F588-488B-B5DD-5B19AB300EAB}" dt="2025-07-18T02:52:27.770" v="238"/>
          <ac:spMkLst>
            <pc:docMk/>
            <pc:sldMk cId="1876147506" sldId="26530"/>
            <ac:spMk id="4" creationId="{95464586-7352-0FE3-E550-288461CE6566}"/>
          </ac:spMkLst>
        </pc:spChg>
      </pc:sldChg>
      <pc:sldChg chg="del">
        <pc:chgData name="Dilara Ozserim" userId="a9018ce7-b14c-498b-927d-2970901ec373" providerId="ADAL" clId="{CFE8A024-F588-488B-B5DD-5B19AB300EAB}" dt="2025-07-16T03:36:23.544" v="31" actId="47"/>
        <pc:sldMkLst>
          <pc:docMk/>
          <pc:sldMk cId="2968507124" sldId="26531"/>
        </pc:sldMkLst>
      </pc:sldChg>
      <pc:sldChg chg="del">
        <pc:chgData name="Dilara Ozserim" userId="a9018ce7-b14c-498b-927d-2970901ec373" providerId="ADAL" clId="{CFE8A024-F588-488B-B5DD-5B19AB300EAB}" dt="2025-07-16T03:36:24" v="32" actId="47"/>
        <pc:sldMkLst>
          <pc:docMk/>
          <pc:sldMk cId="1629315119" sldId="26532"/>
        </pc:sldMkLst>
      </pc:sldChg>
      <pc:sldChg chg="del">
        <pc:chgData name="Dilara Ozserim" userId="a9018ce7-b14c-498b-927d-2970901ec373" providerId="ADAL" clId="{CFE8A024-F588-488B-B5DD-5B19AB300EAB}" dt="2025-07-16T03:36:27.264" v="38" actId="47"/>
        <pc:sldMkLst>
          <pc:docMk/>
          <pc:sldMk cId="3973335809" sldId="26534"/>
        </pc:sldMkLst>
      </pc:sldChg>
      <pc:sldChg chg="del">
        <pc:chgData name="Dilara Ozserim" userId="a9018ce7-b14c-498b-927d-2970901ec373" providerId="ADAL" clId="{CFE8A024-F588-488B-B5DD-5B19AB300EAB}" dt="2025-07-16T03:36:25.916" v="34" actId="47"/>
        <pc:sldMkLst>
          <pc:docMk/>
          <pc:sldMk cId="1132759170" sldId="26535"/>
        </pc:sldMkLst>
      </pc:sldChg>
      <pc:sldChg chg="del">
        <pc:chgData name="Dilara Ozserim" userId="a9018ce7-b14c-498b-927d-2970901ec373" providerId="ADAL" clId="{CFE8A024-F588-488B-B5DD-5B19AB300EAB}" dt="2025-07-16T03:36:26.498" v="35" actId="47"/>
        <pc:sldMkLst>
          <pc:docMk/>
          <pc:sldMk cId="2925910740" sldId="26536"/>
        </pc:sldMkLst>
      </pc:sldChg>
      <pc:sldChg chg="del">
        <pc:chgData name="Dilara Ozserim" userId="a9018ce7-b14c-498b-927d-2970901ec373" providerId="ADAL" clId="{CFE8A024-F588-488B-B5DD-5B19AB300EAB}" dt="2025-07-16T03:36:26.734" v="36" actId="47"/>
        <pc:sldMkLst>
          <pc:docMk/>
          <pc:sldMk cId="2810699122" sldId="26537"/>
        </pc:sldMkLst>
      </pc:sldChg>
      <pc:sldChg chg="del">
        <pc:chgData name="Dilara Ozserim" userId="a9018ce7-b14c-498b-927d-2970901ec373" providerId="ADAL" clId="{CFE8A024-F588-488B-B5DD-5B19AB300EAB}" dt="2025-07-16T03:36:27.440" v="39" actId="47"/>
        <pc:sldMkLst>
          <pc:docMk/>
          <pc:sldMk cId="2126731475" sldId="26538"/>
        </pc:sldMkLst>
      </pc:sldChg>
      <pc:sldChg chg="del">
        <pc:chgData name="Dilara Ozserim" userId="a9018ce7-b14c-498b-927d-2970901ec373" providerId="ADAL" clId="{CFE8A024-F588-488B-B5DD-5B19AB300EAB}" dt="2025-07-16T03:36:28.147" v="42" actId="47"/>
        <pc:sldMkLst>
          <pc:docMk/>
          <pc:sldMk cId="3068902981" sldId="26539"/>
        </pc:sldMkLst>
      </pc:sldChg>
      <pc:sldChg chg="del">
        <pc:chgData name="Dilara Ozserim" userId="a9018ce7-b14c-498b-927d-2970901ec373" providerId="ADAL" clId="{CFE8A024-F588-488B-B5DD-5B19AB300EAB}" dt="2025-07-16T03:36:28.115" v="41" actId="47"/>
        <pc:sldMkLst>
          <pc:docMk/>
          <pc:sldMk cId="1431504287" sldId="26540"/>
        </pc:sldMkLst>
      </pc:sldChg>
      <pc:sldChg chg="del">
        <pc:chgData name="Dilara Ozserim" userId="a9018ce7-b14c-498b-927d-2970901ec373" providerId="ADAL" clId="{CFE8A024-F588-488B-B5DD-5B19AB300EAB}" dt="2025-07-16T03:36:27.535" v="40" actId="47"/>
        <pc:sldMkLst>
          <pc:docMk/>
          <pc:sldMk cId="2136211522" sldId="26541"/>
        </pc:sldMkLst>
      </pc:sldChg>
      <pc:sldChg chg="del">
        <pc:chgData name="Dilara Ozserim" userId="a9018ce7-b14c-498b-927d-2970901ec373" providerId="ADAL" clId="{CFE8A024-F588-488B-B5DD-5B19AB300EAB}" dt="2025-07-16T03:36:30.823" v="43" actId="47"/>
        <pc:sldMkLst>
          <pc:docMk/>
          <pc:sldMk cId="2125844514" sldId="26545"/>
        </pc:sldMkLst>
      </pc:sldChg>
      <pc:sldChg chg="del">
        <pc:chgData name="Dilara Ozserim" userId="a9018ce7-b14c-498b-927d-2970901ec373" providerId="ADAL" clId="{CFE8A024-F588-488B-B5DD-5B19AB300EAB}" dt="2025-07-16T03:36:32.247" v="45" actId="47"/>
        <pc:sldMkLst>
          <pc:docMk/>
          <pc:sldMk cId="931019044" sldId="26546"/>
        </pc:sldMkLst>
      </pc:sldChg>
      <pc:sldChg chg="del">
        <pc:chgData name="Dilara Ozserim" userId="a9018ce7-b14c-498b-927d-2970901ec373" providerId="ADAL" clId="{CFE8A024-F588-488B-B5DD-5B19AB300EAB}" dt="2025-07-16T03:36:32.489" v="46" actId="47"/>
        <pc:sldMkLst>
          <pc:docMk/>
          <pc:sldMk cId="3748668905" sldId="26547"/>
        </pc:sldMkLst>
      </pc:sldChg>
      <pc:sldChg chg="del">
        <pc:chgData name="Dilara Ozserim" userId="a9018ce7-b14c-498b-927d-2970901ec373" providerId="ADAL" clId="{CFE8A024-F588-488B-B5DD-5B19AB300EAB}" dt="2025-07-16T03:36:32.693" v="47" actId="47"/>
        <pc:sldMkLst>
          <pc:docMk/>
          <pc:sldMk cId="3658261852" sldId="26548"/>
        </pc:sldMkLst>
      </pc:sldChg>
      <pc:sldChg chg="del">
        <pc:chgData name="Dilara Ozserim" userId="a9018ce7-b14c-498b-927d-2970901ec373" providerId="ADAL" clId="{CFE8A024-F588-488B-B5DD-5B19AB300EAB}" dt="2025-07-16T03:36:32.850" v="48" actId="47"/>
        <pc:sldMkLst>
          <pc:docMk/>
          <pc:sldMk cId="4173783970" sldId="26549"/>
        </pc:sldMkLst>
      </pc:sldChg>
      <pc:sldChg chg="del">
        <pc:chgData name="Dilara Ozserim" userId="a9018ce7-b14c-498b-927d-2970901ec373" providerId="ADAL" clId="{CFE8A024-F588-488B-B5DD-5B19AB300EAB}" dt="2025-07-16T03:38:05.731" v="72" actId="47"/>
        <pc:sldMkLst>
          <pc:docMk/>
          <pc:sldMk cId="1408672908" sldId="26550"/>
        </pc:sldMkLst>
      </pc:sldChg>
      <pc:sldChg chg="del">
        <pc:chgData name="Dilara Ozserim" userId="a9018ce7-b14c-498b-927d-2970901ec373" providerId="ADAL" clId="{CFE8A024-F588-488B-B5DD-5B19AB300EAB}" dt="2025-07-16T03:38:05.731" v="72" actId="47"/>
        <pc:sldMkLst>
          <pc:docMk/>
          <pc:sldMk cId="1193542628" sldId="26551"/>
        </pc:sldMkLst>
      </pc:sldChg>
      <pc:sldChg chg="del">
        <pc:chgData name="Dilara Ozserim" userId="a9018ce7-b14c-498b-927d-2970901ec373" providerId="ADAL" clId="{CFE8A024-F588-488B-B5DD-5B19AB300EAB}" dt="2025-07-16T03:36:33.023" v="49" actId="47"/>
        <pc:sldMkLst>
          <pc:docMk/>
          <pc:sldMk cId="454460600" sldId="26552"/>
        </pc:sldMkLst>
      </pc:sldChg>
      <pc:sldChg chg="del">
        <pc:chgData name="Dilara Ozserim" userId="a9018ce7-b14c-498b-927d-2970901ec373" providerId="ADAL" clId="{CFE8A024-F588-488B-B5DD-5B19AB300EAB}" dt="2025-07-16T03:38:05.731" v="72" actId="47"/>
        <pc:sldMkLst>
          <pc:docMk/>
          <pc:sldMk cId="3658119184" sldId="26553"/>
        </pc:sldMkLst>
      </pc:sldChg>
      <pc:sldChg chg="del">
        <pc:chgData name="Dilara Ozserim" userId="a9018ce7-b14c-498b-927d-2970901ec373" providerId="ADAL" clId="{CFE8A024-F588-488B-B5DD-5B19AB300EAB}" dt="2025-07-16T03:38:05.731" v="72" actId="47"/>
        <pc:sldMkLst>
          <pc:docMk/>
          <pc:sldMk cId="3816612417" sldId="26554"/>
        </pc:sldMkLst>
      </pc:sldChg>
      <pc:sldChg chg="del">
        <pc:chgData name="Dilara Ozserim" userId="a9018ce7-b14c-498b-927d-2970901ec373" providerId="ADAL" clId="{CFE8A024-F588-488B-B5DD-5B19AB300EAB}" dt="2025-07-16T03:38:05.731" v="72" actId="47"/>
        <pc:sldMkLst>
          <pc:docMk/>
          <pc:sldMk cId="861669093" sldId="26555"/>
        </pc:sldMkLst>
      </pc:sldChg>
      <pc:sldChg chg="del">
        <pc:chgData name="Dilara Ozserim" userId="a9018ce7-b14c-498b-927d-2970901ec373" providerId="ADAL" clId="{CFE8A024-F588-488B-B5DD-5B19AB300EAB}" dt="2025-07-16T03:38:05.731" v="72" actId="47"/>
        <pc:sldMkLst>
          <pc:docMk/>
          <pc:sldMk cId="2999847748" sldId="26556"/>
        </pc:sldMkLst>
      </pc:sldChg>
      <pc:sldChg chg="modSp mod">
        <pc:chgData name="Dilara Ozserim" userId="a9018ce7-b14c-498b-927d-2970901ec373" providerId="ADAL" clId="{CFE8A024-F588-488B-B5DD-5B19AB300EAB}" dt="2025-07-16T04:23:14.569" v="80" actId="12"/>
        <pc:sldMkLst>
          <pc:docMk/>
          <pc:sldMk cId="2687234270" sldId="26557"/>
        </pc:sldMkLst>
      </pc:sldChg>
      <pc:sldChg chg="modSp mod modNotesTx">
        <pc:chgData name="Dilara Ozserim" userId="a9018ce7-b14c-498b-927d-2970901ec373" providerId="ADAL" clId="{CFE8A024-F588-488B-B5DD-5B19AB300EAB}" dt="2025-07-16T04:29:54.341" v="178" actId="20577"/>
        <pc:sldMkLst>
          <pc:docMk/>
          <pc:sldMk cId="4165450754" sldId="26560"/>
        </pc:sldMkLst>
      </pc:sldChg>
      <pc:sldChg chg="modSp mod modNotesTx">
        <pc:chgData name="Dilara Ozserim" userId="a9018ce7-b14c-498b-927d-2970901ec373" providerId="ADAL" clId="{CFE8A024-F588-488B-B5DD-5B19AB300EAB}" dt="2025-07-16T04:26:18.421" v="85" actId="20577"/>
        <pc:sldMkLst>
          <pc:docMk/>
          <pc:sldMk cId="3715327495" sldId="26564"/>
        </pc:sldMkLst>
      </pc:sldChg>
      <pc:sldChg chg="del">
        <pc:chgData name="Dilara Ozserim" userId="a9018ce7-b14c-498b-927d-2970901ec373" providerId="ADAL" clId="{CFE8A024-F588-488B-B5DD-5B19AB300EAB}" dt="2025-07-16T03:36:35.041" v="56" actId="47"/>
        <pc:sldMkLst>
          <pc:docMk/>
          <pc:sldMk cId="332335293" sldId="26566"/>
        </pc:sldMkLst>
      </pc:sldChg>
      <pc:sldChg chg="del">
        <pc:chgData name="Dilara Ozserim" userId="a9018ce7-b14c-498b-927d-2970901ec373" providerId="ADAL" clId="{CFE8A024-F588-488B-B5DD-5B19AB300EAB}" dt="2025-07-16T03:36:35.271" v="57" actId="47"/>
        <pc:sldMkLst>
          <pc:docMk/>
          <pc:sldMk cId="3822005518" sldId="26567"/>
        </pc:sldMkLst>
      </pc:sldChg>
      <pc:sldChg chg="del">
        <pc:chgData name="Dilara Ozserim" userId="a9018ce7-b14c-498b-927d-2970901ec373" providerId="ADAL" clId="{CFE8A024-F588-488B-B5DD-5B19AB300EAB}" dt="2025-07-16T03:36:35.475" v="58" actId="47"/>
        <pc:sldMkLst>
          <pc:docMk/>
          <pc:sldMk cId="2542137506" sldId="26568"/>
        </pc:sldMkLst>
      </pc:sldChg>
      <pc:sldChg chg="del">
        <pc:chgData name="Dilara Ozserim" userId="a9018ce7-b14c-498b-927d-2970901ec373" providerId="ADAL" clId="{CFE8A024-F588-488B-B5DD-5B19AB300EAB}" dt="2025-07-16T03:36:34.814" v="55" actId="47"/>
        <pc:sldMkLst>
          <pc:docMk/>
          <pc:sldMk cId="629162604" sldId="26569"/>
        </pc:sldMkLst>
      </pc:sldChg>
      <pc:sldChg chg="del">
        <pc:chgData name="Dilara Ozserim" userId="a9018ce7-b14c-498b-927d-2970901ec373" providerId="ADAL" clId="{CFE8A024-F588-488B-B5DD-5B19AB300EAB}" dt="2025-07-16T03:36:17.948" v="26" actId="47"/>
        <pc:sldMkLst>
          <pc:docMk/>
          <pc:sldMk cId="2641830815" sldId="26571"/>
        </pc:sldMkLst>
      </pc:sldChg>
      <pc:sldChg chg="del">
        <pc:chgData name="Dilara Ozserim" userId="a9018ce7-b14c-498b-927d-2970901ec373" providerId="ADAL" clId="{CFE8A024-F588-488B-B5DD-5B19AB300EAB}" dt="2025-07-16T03:36:19.965" v="27" actId="47"/>
        <pc:sldMkLst>
          <pc:docMk/>
          <pc:sldMk cId="3505334343" sldId="26572"/>
        </pc:sldMkLst>
      </pc:sldChg>
      <pc:sldChg chg="del">
        <pc:chgData name="Dilara Ozserim" userId="a9018ce7-b14c-498b-927d-2970901ec373" providerId="ADAL" clId="{CFE8A024-F588-488B-B5DD-5B19AB300EAB}" dt="2025-07-16T03:36:33.243" v="50" actId="47"/>
        <pc:sldMkLst>
          <pc:docMk/>
          <pc:sldMk cId="3313033567" sldId="26574"/>
        </pc:sldMkLst>
      </pc:sldChg>
      <pc:sldChg chg="del">
        <pc:chgData name="Dilara Ozserim" userId="a9018ce7-b14c-498b-927d-2970901ec373" providerId="ADAL" clId="{CFE8A024-F588-488B-B5DD-5B19AB300EAB}" dt="2025-07-16T03:36:33.808" v="51" actId="47"/>
        <pc:sldMkLst>
          <pc:docMk/>
          <pc:sldMk cId="3503179954" sldId="26575"/>
        </pc:sldMkLst>
      </pc:sldChg>
      <pc:sldChg chg="del">
        <pc:chgData name="Dilara Ozserim" userId="a9018ce7-b14c-498b-927d-2970901ec373" providerId="ADAL" clId="{CFE8A024-F588-488B-B5DD-5B19AB300EAB}" dt="2025-07-16T03:36:36.858" v="60" actId="47"/>
        <pc:sldMkLst>
          <pc:docMk/>
          <pc:sldMk cId="2779959483" sldId="26576"/>
        </pc:sldMkLst>
      </pc:sldChg>
      <pc:sldChg chg="del">
        <pc:chgData name="Dilara Ozserim" userId="a9018ce7-b14c-498b-927d-2970901ec373" providerId="ADAL" clId="{CFE8A024-F588-488B-B5DD-5B19AB300EAB}" dt="2025-07-16T03:36:40.160" v="71" actId="47"/>
        <pc:sldMkLst>
          <pc:docMk/>
          <pc:sldMk cId="1331741044" sldId="26579"/>
        </pc:sldMkLst>
      </pc:sldChg>
      <pc:sldChg chg="del">
        <pc:chgData name="Dilara Ozserim" userId="a9018ce7-b14c-498b-927d-2970901ec373" providerId="ADAL" clId="{CFE8A024-F588-488B-B5DD-5B19AB300EAB}" dt="2025-07-16T03:36:35.694" v="59" actId="47"/>
        <pc:sldMkLst>
          <pc:docMk/>
          <pc:sldMk cId="4059697599" sldId="26580"/>
        </pc:sldMkLst>
      </pc:sldChg>
      <pc:sldChg chg="del">
        <pc:chgData name="Dilara Ozserim" userId="a9018ce7-b14c-498b-927d-2970901ec373" providerId="ADAL" clId="{CFE8A024-F588-488B-B5DD-5B19AB300EAB}" dt="2025-07-16T03:36:21.049" v="28" actId="47"/>
        <pc:sldMkLst>
          <pc:docMk/>
          <pc:sldMk cId="2803127111" sldId="26581"/>
        </pc:sldMkLst>
      </pc:sldChg>
      <pc:sldChg chg="del">
        <pc:chgData name="Dilara Ozserim" userId="a9018ce7-b14c-498b-927d-2970901ec373" providerId="ADAL" clId="{CFE8A024-F588-488B-B5DD-5B19AB300EAB}" dt="2025-07-16T03:36:22.169" v="29" actId="47"/>
        <pc:sldMkLst>
          <pc:docMk/>
          <pc:sldMk cId="3539050764" sldId="26582"/>
        </pc:sldMkLst>
      </pc:sldChg>
      <pc:sldChg chg="del">
        <pc:chgData name="Dilara Ozserim" userId="a9018ce7-b14c-498b-927d-2970901ec373" providerId="ADAL" clId="{CFE8A024-F588-488B-B5DD-5B19AB300EAB}" dt="2025-07-16T03:36:26.985" v="37" actId="47"/>
        <pc:sldMkLst>
          <pc:docMk/>
          <pc:sldMk cId="1122473051" sldId="26583"/>
        </pc:sldMkLst>
      </pc:sldChg>
      <pc:sldChg chg="del">
        <pc:chgData name="Dilara Ozserim" userId="a9018ce7-b14c-498b-927d-2970901ec373" providerId="ADAL" clId="{CFE8A024-F588-488B-B5DD-5B19AB300EAB}" dt="2025-07-16T03:36:31.434" v="44" actId="47"/>
        <pc:sldMkLst>
          <pc:docMk/>
          <pc:sldMk cId="703523207" sldId="26584"/>
        </pc:sldMkLst>
      </pc:sldChg>
      <pc:sldChg chg="del">
        <pc:chgData name="Dilara Ozserim" userId="a9018ce7-b14c-498b-927d-2970901ec373" providerId="ADAL" clId="{CFE8A024-F588-488B-B5DD-5B19AB300EAB}" dt="2025-07-16T03:36:34.594" v="54" actId="47"/>
        <pc:sldMkLst>
          <pc:docMk/>
          <pc:sldMk cId="3561462109" sldId="26585"/>
        </pc:sldMkLst>
      </pc:sldChg>
      <pc:sldChg chg="del">
        <pc:chgData name="Dilara Ozserim" userId="a9018ce7-b14c-498b-927d-2970901ec373" providerId="ADAL" clId="{CFE8A024-F588-488B-B5DD-5B19AB300EAB}" dt="2025-07-16T03:36:37.110" v="61" actId="47"/>
        <pc:sldMkLst>
          <pc:docMk/>
          <pc:sldMk cId="215005981" sldId="26586"/>
        </pc:sldMkLst>
      </pc:sldChg>
      <pc:sldChg chg="del">
        <pc:chgData name="Dilara Ozserim" userId="a9018ce7-b14c-498b-927d-2970901ec373" providerId="ADAL" clId="{CFE8A024-F588-488B-B5DD-5B19AB300EAB}" dt="2025-07-16T03:25:03.839" v="21" actId="47"/>
        <pc:sldMkLst>
          <pc:docMk/>
          <pc:sldMk cId="4065360937" sldId="26588"/>
        </pc:sldMkLst>
      </pc:sldChg>
      <pc:sldChg chg="del">
        <pc:chgData name="Dilara Ozserim" userId="a9018ce7-b14c-498b-927d-2970901ec373" providerId="ADAL" clId="{CFE8A024-F588-488B-B5DD-5B19AB300EAB}" dt="2025-07-16T03:38:31.114" v="76" actId="47"/>
        <pc:sldMkLst>
          <pc:docMk/>
          <pc:sldMk cId="1241029945" sldId="26590"/>
        </pc:sldMkLst>
      </pc:sldChg>
      <pc:sldChg chg="del">
        <pc:chgData name="Dilara Ozserim" userId="a9018ce7-b14c-498b-927d-2970901ec373" providerId="ADAL" clId="{CFE8A024-F588-488B-B5DD-5B19AB300EAB}" dt="2025-07-16T03:36:34.091" v="52" actId="47"/>
        <pc:sldMkLst>
          <pc:docMk/>
          <pc:sldMk cId="65158339" sldId="26592"/>
        </pc:sldMkLst>
      </pc:sldChg>
      <pc:sldChg chg="del">
        <pc:chgData name="Dilara Ozserim" userId="a9018ce7-b14c-498b-927d-2970901ec373" providerId="ADAL" clId="{CFE8A024-F588-488B-B5DD-5B19AB300EAB}" dt="2025-07-16T03:36:34.339" v="53" actId="47"/>
        <pc:sldMkLst>
          <pc:docMk/>
          <pc:sldMk cId="3137034154" sldId="26593"/>
        </pc:sldMkLst>
      </pc:sldChg>
      <pc:sldMasterChg chg="delSldLayout">
        <pc:chgData name="Dilara Ozserim" userId="a9018ce7-b14c-498b-927d-2970901ec373" providerId="ADAL" clId="{CFE8A024-F588-488B-B5DD-5B19AB300EAB}" dt="2025-07-16T03:36:39.782" v="70" actId="47"/>
        <pc:sldMasterMkLst>
          <pc:docMk/>
          <pc:sldMasterMk cId="4123316428" sldId="2147483660"/>
        </pc:sldMasterMkLst>
        <pc:sldLayoutChg chg="del">
          <pc:chgData name="Dilara Ozserim" userId="a9018ce7-b14c-498b-927d-2970901ec373" providerId="ADAL" clId="{CFE8A024-F588-488B-B5DD-5B19AB300EAB}" dt="2025-07-16T03:36:39.782" v="70" actId="47"/>
          <pc:sldLayoutMkLst>
            <pc:docMk/>
            <pc:sldMasterMk cId="4123316428" sldId="2147483660"/>
            <pc:sldLayoutMk cId="1753723620" sldId="2147483755"/>
          </pc:sldLayoutMkLst>
        </pc:sldLayoutChg>
      </pc:sldMasterChg>
    </pc:docChg>
  </pc:docChgLst>
  <pc:docChgLst>
    <pc:chgData name="Kyra Rose" userId="S::kyra.rose@det.nsw.edu.au::e07a1653-7d96-4136-a464-a8f8d6b7e062" providerId="AD" clId="Web-{5323E8C2-DEC9-62B0-25A9-00BF6FAC2841}"/>
    <pc:docChg chg="mod">
      <pc:chgData name="Kyra Rose" userId="S::kyra.rose@det.nsw.edu.au::e07a1653-7d96-4136-a464-a8f8d6b7e062" providerId="AD" clId="Web-{5323E8C2-DEC9-62B0-25A9-00BF6FAC2841}" dt="2025-05-14T22:07:11.679" v="0"/>
      <pc:docMkLst>
        <pc:docMk/>
      </pc:docMkLst>
    </pc:docChg>
  </pc:docChgLst>
  <pc:docChgLst>
    <pc:chgData name="Dilara Ozserim" userId="a9018ce7-b14c-498b-927d-2970901ec373" providerId="ADAL" clId="{D469B72E-6336-49B1-88DA-4253DD6A8EAC}"/>
    <pc:docChg chg="custSel modSld">
      <pc:chgData name="Dilara Ozserim" userId="a9018ce7-b14c-498b-927d-2970901ec373" providerId="ADAL" clId="{D469B72E-6336-49B1-88DA-4253DD6A8EAC}" dt="2025-07-01T05:15:31.822" v="131" actId="20577"/>
      <pc:docMkLst>
        <pc:docMk/>
      </pc:docMkLst>
      <pc:sldChg chg="modNotesTx">
        <pc:chgData name="Dilara Ozserim" userId="a9018ce7-b14c-498b-927d-2970901ec373" providerId="ADAL" clId="{D469B72E-6336-49B1-88DA-4253DD6A8EAC}" dt="2025-07-01T05:15:31.822" v="131" actId="20577"/>
        <pc:sldMkLst>
          <pc:docMk/>
          <pc:sldMk cId="2212264922" sldId="26505"/>
        </pc:sldMkLst>
      </pc:sldChg>
      <pc:sldChg chg="modNotesTx">
        <pc:chgData name="Dilara Ozserim" userId="a9018ce7-b14c-498b-927d-2970901ec373" providerId="ADAL" clId="{D469B72E-6336-49B1-88DA-4253DD6A8EAC}" dt="2025-07-01T04:57:51.408" v="53" actId="20577"/>
        <pc:sldMkLst>
          <pc:docMk/>
          <pc:sldMk cId="1132759170" sldId="26535"/>
        </pc:sldMkLst>
      </pc:sldChg>
      <pc:sldChg chg="modNotesTx">
        <pc:chgData name="Dilara Ozserim" userId="a9018ce7-b14c-498b-927d-2970901ec373" providerId="ADAL" clId="{D469B72E-6336-49B1-88DA-4253DD6A8EAC}" dt="2025-07-01T04:57:58.590" v="56" actId="20577"/>
        <pc:sldMkLst>
          <pc:docMk/>
          <pc:sldMk cId="2925910740" sldId="26536"/>
        </pc:sldMkLst>
      </pc:sldChg>
      <pc:sldChg chg="modNotesTx">
        <pc:chgData name="Dilara Ozserim" userId="a9018ce7-b14c-498b-927d-2970901ec373" providerId="ADAL" clId="{D469B72E-6336-49B1-88DA-4253DD6A8EAC}" dt="2025-07-01T04:58:13.776" v="62" actId="20577"/>
        <pc:sldMkLst>
          <pc:docMk/>
          <pc:sldMk cId="2810699122" sldId="26537"/>
        </pc:sldMkLst>
      </pc:sldChg>
    </pc:docChg>
  </pc:docChgLst>
  <pc:docChgLst>
    <pc:chgData name="Chloe Sheehan" userId="S::chloe.nicol12@det.nsw.edu.au::bb699023-8008-4f87-83a4-7dc694ddcb8f" providerId="AD" clId="Web-{DC06DDE4-8D1A-D597-8A38-F78CB46BC50D}"/>
    <pc:docChg chg="modSld">
      <pc:chgData name="Chloe Sheehan" userId="S::chloe.nicol12@det.nsw.edu.au::bb699023-8008-4f87-83a4-7dc694ddcb8f" providerId="AD" clId="Web-{DC06DDE4-8D1A-D597-8A38-F78CB46BC50D}" dt="2025-05-14T01:37:20.645" v="0"/>
      <pc:docMkLst>
        <pc:docMk/>
      </pc:docMkLst>
      <pc:sldChg chg="addSp delSp modSp">
        <pc:chgData name="Chloe Sheehan" userId="S::chloe.nicol12@det.nsw.edu.au::bb699023-8008-4f87-83a4-7dc694ddcb8f" providerId="AD" clId="Web-{DC06DDE4-8D1A-D597-8A38-F78CB46BC50D}" dt="2025-05-14T01:37:20.645" v="0"/>
        <pc:sldMkLst>
          <pc:docMk/>
          <pc:sldMk cId="3977060110" sldId="26381"/>
        </pc:sldMkLst>
      </pc:sldChg>
    </pc:docChg>
  </pc:docChgLst>
  <pc:docChgLst>
    <pc:chgData name="Kyra Rose" userId="e07a1653-7d96-4136-a464-a8f8d6b7e062" providerId="ADAL" clId="{FB588EC2-7008-40FD-9F52-D6D7B1507B6E}"/>
    <pc:docChg chg="undo custSel addSld modSld sldOrd modSection">
      <pc:chgData name="Kyra Rose" userId="e07a1653-7d96-4136-a464-a8f8d6b7e062" providerId="ADAL" clId="{FB588EC2-7008-40FD-9F52-D6D7B1507B6E}" dt="2025-06-13T05:22:34.306" v="1030" actId="6549"/>
      <pc:docMkLst>
        <pc:docMk/>
      </pc:docMkLst>
      <pc:sldChg chg="modSp mod modCm">
        <pc:chgData name="Kyra Rose" userId="e07a1653-7d96-4136-a464-a8f8d6b7e062" providerId="ADAL" clId="{FB588EC2-7008-40FD-9F52-D6D7B1507B6E}" dt="2025-06-10T03:19:43.334" v="856" actId="20577"/>
        <pc:sldMkLst>
          <pc:docMk/>
          <pc:sldMk cId="3977060110" sldId="26381"/>
        </pc:sldMkLst>
        <pc:extLst>
          <p:ext xmlns:p="http://schemas.openxmlformats.org/presentationml/2006/main" uri="{D6D511B9-2390-475A-947B-AFAB55BFBCF1}">
            <pc226:cmChg xmlns:pc226="http://schemas.microsoft.com/office/powerpoint/2022/06/main/command" chg="mod">
              <pc226:chgData name="Kyra Rose" userId="e07a1653-7d96-4136-a464-a8f8d6b7e062" providerId="ADAL" clId="{FB588EC2-7008-40FD-9F52-D6D7B1507B6E}" dt="2025-06-10T03:19:43.334" v="856" actId="20577"/>
              <pc2:cmMkLst xmlns:pc2="http://schemas.microsoft.com/office/powerpoint/2019/9/main/command">
                <pc:docMk/>
                <pc:sldMk cId="3977060110" sldId="26381"/>
                <pc2:cmMk id="{CF583649-508E-460F-AD81-468663D81D92}"/>
              </pc2:cmMkLst>
            </pc226:cmChg>
          </p:ext>
        </pc:extLst>
      </pc:sldChg>
      <pc:sldChg chg="modNotesTx">
        <pc:chgData name="Kyra Rose" userId="e07a1653-7d96-4136-a464-a8f8d6b7e062" providerId="ADAL" clId="{FB588EC2-7008-40FD-9F52-D6D7B1507B6E}" dt="2025-06-10T01:22:31.943" v="676" actId="113"/>
        <pc:sldMkLst>
          <pc:docMk/>
          <pc:sldMk cId="423457312" sldId="26398"/>
        </pc:sldMkLst>
      </pc:sldChg>
      <pc:sldChg chg="modNotesTx">
        <pc:chgData name="Kyra Rose" userId="e07a1653-7d96-4136-a464-a8f8d6b7e062" providerId="ADAL" clId="{FB588EC2-7008-40FD-9F52-D6D7B1507B6E}" dt="2025-06-10T01:22:34.841" v="677" actId="20577"/>
        <pc:sldMkLst>
          <pc:docMk/>
          <pc:sldMk cId="2874876558" sldId="26401"/>
        </pc:sldMkLst>
      </pc:sldChg>
      <pc:sldChg chg="modNotesTx">
        <pc:chgData name="Kyra Rose" userId="e07a1653-7d96-4136-a464-a8f8d6b7e062" providerId="ADAL" clId="{FB588EC2-7008-40FD-9F52-D6D7B1507B6E}" dt="2025-06-10T01:22:54.345" v="678" actId="20577"/>
        <pc:sldMkLst>
          <pc:docMk/>
          <pc:sldMk cId="2235550841" sldId="26402"/>
        </pc:sldMkLst>
      </pc:sldChg>
      <pc:sldChg chg="modNotesTx">
        <pc:chgData name="Kyra Rose" userId="e07a1653-7d96-4136-a464-a8f8d6b7e062" providerId="ADAL" clId="{FB588EC2-7008-40FD-9F52-D6D7B1507B6E}" dt="2025-06-10T01:22:58.435" v="679" actId="20577"/>
        <pc:sldMkLst>
          <pc:docMk/>
          <pc:sldMk cId="476991363" sldId="26403"/>
        </pc:sldMkLst>
      </pc:sldChg>
      <pc:sldChg chg="modNotesTx">
        <pc:chgData name="Kyra Rose" userId="e07a1653-7d96-4136-a464-a8f8d6b7e062" providerId="ADAL" clId="{FB588EC2-7008-40FD-9F52-D6D7B1507B6E}" dt="2025-06-10T01:23:20.763" v="695" actId="20577"/>
        <pc:sldMkLst>
          <pc:docMk/>
          <pc:sldMk cId="3454428748" sldId="26404"/>
        </pc:sldMkLst>
      </pc:sldChg>
      <pc:sldChg chg="modNotesTx">
        <pc:chgData name="Kyra Rose" userId="e07a1653-7d96-4136-a464-a8f8d6b7e062" providerId="ADAL" clId="{FB588EC2-7008-40FD-9F52-D6D7B1507B6E}" dt="2025-06-10T01:23:47.115" v="703" actId="6549"/>
        <pc:sldMkLst>
          <pc:docMk/>
          <pc:sldMk cId="1067037346" sldId="26405"/>
        </pc:sldMkLst>
      </pc:sldChg>
      <pc:sldChg chg="modNotesTx">
        <pc:chgData name="Kyra Rose" userId="e07a1653-7d96-4136-a464-a8f8d6b7e062" providerId="ADAL" clId="{FB588EC2-7008-40FD-9F52-D6D7B1507B6E}" dt="2025-06-10T01:23:58.399" v="705" actId="6549"/>
        <pc:sldMkLst>
          <pc:docMk/>
          <pc:sldMk cId="420056423" sldId="26406"/>
        </pc:sldMkLst>
      </pc:sldChg>
      <pc:sldChg chg="modNotesTx">
        <pc:chgData name="Kyra Rose" userId="e07a1653-7d96-4136-a464-a8f8d6b7e062" providerId="ADAL" clId="{FB588EC2-7008-40FD-9F52-D6D7B1507B6E}" dt="2025-06-10T01:24:31.920" v="706" actId="6549"/>
        <pc:sldMkLst>
          <pc:docMk/>
          <pc:sldMk cId="2399912787" sldId="26418"/>
        </pc:sldMkLst>
      </pc:sldChg>
      <pc:sldChg chg="modNotesTx">
        <pc:chgData name="Kyra Rose" userId="e07a1653-7d96-4136-a464-a8f8d6b7e062" providerId="ADAL" clId="{FB588EC2-7008-40FD-9F52-D6D7B1507B6E}" dt="2025-06-10T01:27:42.328" v="736" actId="255"/>
        <pc:sldMkLst>
          <pc:docMk/>
          <pc:sldMk cId="4011908783" sldId="26441"/>
        </pc:sldMkLst>
      </pc:sldChg>
      <pc:sldChg chg="modSp mod modNotesTx">
        <pc:chgData name="Kyra Rose" userId="e07a1653-7d96-4136-a464-a8f8d6b7e062" providerId="ADAL" clId="{FB588EC2-7008-40FD-9F52-D6D7B1507B6E}" dt="2025-06-10T01:27:21.268" v="734" actId="255"/>
        <pc:sldMkLst>
          <pc:docMk/>
          <pc:sldMk cId="1144809841" sldId="26442"/>
        </pc:sldMkLst>
      </pc:sldChg>
      <pc:sldChg chg="modSp mod">
        <pc:chgData name="Kyra Rose" userId="e07a1653-7d96-4136-a464-a8f8d6b7e062" providerId="ADAL" clId="{FB588EC2-7008-40FD-9F52-D6D7B1507B6E}" dt="2025-06-13T04:38:38.222" v="876" actId="20577"/>
        <pc:sldMkLst>
          <pc:docMk/>
          <pc:sldMk cId="2212264922" sldId="26505"/>
        </pc:sldMkLst>
      </pc:sldChg>
      <pc:sldChg chg="modNotesTx">
        <pc:chgData name="Kyra Rose" userId="e07a1653-7d96-4136-a464-a8f8d6b7e062" providerId="ADAL" clId="{FB588EC2-7008-40FD-9F52-D6D7B1507B6E}" dt="2025-06-10T01:11:15.130" v="510" actId="20577"/>
        <pc:sldMkLst>
          <pc:docMk/>
          <pc:sldMk cId="1041699653" sldId="26513"/>
        </pc:sldMkLst>
      </pc:sldChg>
      <pc:sldChg chg="modNotesTx">
        <pc:chgData name="Kyra Rose" userId="e07a1653-7d96-4136-a464-a8f8d6b7e062" providerId="ADAL" clId="{FB588EC2-7008-40FD-9F52-D6D7B1507B6E}" dt="2025-06-10T01:17:36.569" v="640" actId="20577"/>
        <pc:sldMkLst>
          <pc:docMk/>
          <pc:sldMk cId="3975988561" sldId="26515"/>
        </pc:sldMkLst>
      </pc:sldChg>
      <pc:sldChg chg="modSp mod">
        <pc:chgData name="Kyra Rose" userId="e07a1653-7d96-4136-a464-a8f8d6b7e062" providerId="ADAL" clId="{FB588EC2-7008-40FD-9F52-D6D7B1507B6E}" dt="2025-06-13T05:20:51.514" v="1029" actId="20577"/>
        <pc:sldMkLst>
          <pc:docMk/>
          <pc:sldMk cId="2835608746" sldId="26518"/>
        </pc:sldMkLst>
      </pc:sldChg>
      <pc:sldChg chg="modSp mod ord">
        <pc:chgData name="Kyra Rose" userId="e07a1653-7d96-4136-a464-a8f8d6b7e062" providerId="ADAL" clId="{FB588EC2-7008-40FD-9F52-D6D7B1507B6E}" dt="2025-06-13T05:09:42.186" v="995" actId="20577"/>
        <pc:sldMkLst>
          <pc:docMk/>
          <pc:sldMk cId="422420877" sldId="26529"/>
        </pc:sldMkLst>
      </pc:sldChg>
      <pc:sldChg chg="modSp mod">
        <pc:chgData name="Kyra Rose" userId="e07a1653-7d96-4136-a464-a8f8d6b7e062" providerId="ADAL" clId="{FB588EC2-7008-40FD-9F52-D6D7B1507B6E}" dt="2025-06-13T05:13:02.763" v="1011" actId="20577"/>
        <pc:sldMkLst>
          <pc:docMk/>
          <pc:sldMk cId="1876147506" sldId="26530"/>
        </pc:sldMkLst>
      </pc:sldChg>
      <pc:sldChg chg="modSp mod modCm">
        <pc:chgData name="Kyra Rose" userId="e07a1653-7d96-4136-a464-a8f8d6b7e062" providerId="ADAL" clId="{FB588EC2-7008-40FD-9F52-D6D7B1507B6E}" dt="2025-06-10T01:15:12.580" v="586" actId="6549"/>
        <pc:sldMkLst>
          <pc:docMk/>
          <pc:sldMk cId="1629315119" sldId="26532"/>
        </pc:sldMkLst>
        <pc:extLst>
          <p:ext xmlns:p="http://schemas.openxmlformats.org/presentationml/2006/main" uri="{D6D511B9-2390-475A-947B-AFAB55BFBCF1}">
            <pc226:cmChg xmlns:pc226="http://schemas.microsoft.com/office/powerpoint/2022/06/main/command" chg="mod">
              <pc226:chgData name="Kyra Rose" userId="e07a1653-7d96-4136-a464-a8f8d6b7e062" providerId="ADAL" clId="{FB588EC2-7008-40FD-9F52-D6D7B1507B6E}" dt="2025-06-10T01:15:12.580" v="586" actId="6549"/>
              <pc2:cmMkLst xmlns:pc2="http://schemas.microsoft.com/office/powerpoint/2019/9/main/command">
                <pc:docMk/>
                <pc:sldMk cId="1629315119" sldId="26532"/>
                <pc2:cmMk id="{0D4278FF-EAAD-44FE-A82C-AF1293C37C14}"/>
              </pc2:cmMkLst>
            </pc226:cmChg>
          </p:ext>
        </pc:extLst>
      </pc:sldChg>
      <pc:sldChg chg="modSp mod modNotesTx">
        <pc:chgData name="Kyra Rose" userId="e07a1653-7d96-4136-a464-a8f8d6b7e062" providerId="ADAL" clId="{FB588EC2-7008-40FD-9F52-D6D7B1507B6E}" dt="2025-06-10T01:18:01.840" v="644" actId="115"/>
        <pc:sldMkLst>
          <pc:docMk/>
          <pc:sldMk cId="3973335809" sldId="26534"/>
        </pc:sldMkLst>
      </pc:sldChg>
      <pc:sldChg chg="modNotesTx">
        <pc:chgData name="Kyra Rose" userId="e07a1653-7d96-4136-a464-a8f8d6b7e062" providerId="ADAL" clId="{FB588EC2-7008-40FD-9F52-D6D7B1507B6E}" dt="2025-06-10T01:16:38.853" v="590" actId="20577"/>
        <pc:sldMkLst>
          <pc:docMk/>
          <pc:sldMk cId="1132759170" sldId="26535"/>
        </pc:sldMkLst>
      </pc:sldChg>
      <pc:sldChg chg="modNotesTx">
        <pc:chgData name="Kyra Rose" userId="e07a1653-7d96-4136-a464-a8f8d6b7e062" providerId="ADAL" clId="{FB588EC2-7008-40FD-9F52-D6D7B1507B6E}" dt="2025-06-10T01:16:54.566" v="594" actId="20577"/>
        <pc:sldMkLst>
          <pc:docMk/>
          <pc:sldMk cId="2925910740" sldId="26536"/>
        </pc:sldMkLst>
      </pc:sldChg>
      <pc:sldChg chg="modNotesTx">
        <pc:chgData name="Kyra Rose" userId="e07a1653-7d96-4136-a464-a8f8d6b7e062" providerId="ADAL" clId="{FB588EC2-7008-40FD-9F52-D6D7B1507B6E}" dt="2025-06-10T01:17:01.828" v="598" actId="20577"/>
        <pc:sldMkLst>
          <pc:docMk/>
          <pc:sldMk cId="2810699122" sldId="26537"/>
        </pc:sldMkLst>
      </pc:sldChg>
      <pc:sldChg chg="modSp mod modNotesTx">
        <pc:chgData name="Kyra Rose" userId="e07a1653-7d96-4136-a464-a8f8d6b7e062" providerId="ADAL" clId="{FB588EC2-7008-40FD-9F52-D6D7B1507B6E}" dt="2025-06-10T01:19:13.705" v="651" actId="20577"/>
        <pc:sldMkLst>
          <pc:docMk/>
          <pc:sldMk cId="2126731475" sldId="26538"/>
        </pc:sldMkLst>
      </pc:sldChg>
      <pc:sldChg chg="modSp mod modNotesTx">
        <pc:chgData name="Kyra Rose" userId="e07a1653-7d96-4136-a464-a8f8d6b7e062" providerId="ADAL" clId="{FB588EC2-7008-40FD-9F52-D6D7B1507B6E}" dt="2025-06-10T01:19:22.568" v="653" actId="20577"/>
        <pc:sldMkLst>
          <pc:docMk/>
          <pc:sldMk cId="3068902981" sldId="26539"/>
        </pc:sldMkLst>
      </pc:sldChg>
      <pc:sldChg chg="modNotesTx">
        <pc:chgData name="Kyra Rose" userId="e07a1653-7d96-4136-a464-a8f8d6b7e062" providerId="ADAL" clId="{FB588EC2-7008-40FD-9F52-D6D7B1507B6E}" dt="2025-06-10T01:18:48.061" v="647" actId="20577"/>
        <pc:sldMkLst>
          <pc:docMk/>
          <pc:sldMk cId="1431504287" sldId="26540"/>
        </pc:sldMkLst>
      </pc:sldChg>
      <pc:sldChg chg="modNotesTx">
        <pc:chgData name="Kyra Rose" userId="e07a1653-7d96-4136-a464-a8f8d6b7e062" providerId="ADAL" clId="{FB588EC2-7008-40FD-9F52-D6D7B1507B6E}" dt="2025-06-10T01:18:39.816" v="646" actId="20577"/>
        <pc:sldMkLst>
          <pc:docMk/>
          <pc:sldMk cId="2136211522" sldId="26541"/>
        </pc:sldMkLst>
      </pc:sldChg>
      <pc:sldChg chg="modNotesTx">
        <pc:chgData name="Kyra Rose" userId="e07a1653-7d96-4136-a464-a8f8d6b7e062" providerId="ADAL" clId="{FB588EC2-7008-40FD-9F52-D6D7B1507B6E}" dt="2025-06-10T01:19:30.390" v="654" actId="20577"/>
        <pc:sldMkLst>
          <pc:docMk/>
          <pc:sldMk cId="2125844514" sldId="26545"/>
        </pc:sldMkLst>
      </pc:sldChg>
      <pc:sldChg chg="modSp mod">
        <pc:chgData name="Kyra Rose" userId="e07a1653-7d96-4136-a464-a8f8d6b7e062" providerId="ADAL" clId="{FB588EC2-7008-40FD-9F52-D6D7B1507B6E}" dt="2025-06-10T01:19:56.921" v="658" actId="20577"/>
        <pc:sldMkLst>
          <pc:docMk/>
          <pc:sldMk cId="3748668905" sldId="26547"/>
        </pc:sldMkLst>
      </pc:sldChg>
      <pc:sldChg chg="modSp mod modNotesTx">
        <pc:chgData name="Kyra Rose" userId="e07a1653-7d96-4136-a464-a8f8d6b7e062" providerId="ADAL" clId="{FB588EC2-7008-40FD-9F52-D6D7B1507B6E}" dt="2025-06-10T01:28:16.768" v="739"/>
        <pc:sldMkLst>
          <pc:docMk/>
          <pc:sldMk cId="1408672908" sldId="26550"/>
        </pc:sldMkLst>
      </pc:sldChg>
      <pc:sldChg chg="modSp mod">
        <pc:chgData name="Kyra Rose" userId="e07a1653-7d96-4136-a464-a8f8d6b7e062" providerId="ADAL" clId="{FB588EC2-7008-40FD-9F52-D6D7B1507B6E}" dt="2025-06-10T01:28:20.294" v="740"/>
        <pc:sldMkLst>
          <pc:docMk/>
          <pc:sldMk cId="1193542628" sldId="26551"/>
        </pc:sldMkLst>
      </pc:sldChg>
      <pc:sldChg chg="modSp mod modNotesTx">
        <pc:chgData name="Kyra Rose" userId="e07a1653-7d96-4136-a464-a8f8d6b7e062" providerId="ADAL" clId="{FB588EC2-7008-40FD-9F52-D6D7B1507B6E}" dt="2025-06-10T01:32:32.814" v="789" actId="255"/>
        <pc:sldMkLst>
          <pc:docMk/>
          <pc:sldMk cId="3658119184" sldId="26553"/>
        </pc:sldMkLst>
      </pc:sldChg>
      <pc:sldChg chg="modSp mod modNotesTx">
        <pc:chgData name="Kyra Rose" userId="e07a1653-7d96-4136-a464-a8f8d6b7e062" providerId="ADAL" clId="{FB588EC2-7008-40FD-9F52-D6D7B1507B6E}" dt="2025-06-10T01:31:20.471" v="761" actId="20577"/>
        <pc:sldMkLst>
          <pc:docMk/>
          <pc:sldMk cId="3816612417" sldId="26554"/>
        </pc:sldMkLst>
      </pc:sldChg>
      <pc:sldChg chg="modSp mod modNotesTx">
        <pc:chgData name="Kyra Rose" userId="e07a1653-7d96-4136-a464-a8f8d6b7e062" providerId="ADAL" clId="{FB588EC2-7008-40FD-9F52-D6D7B1507B6E}" dt="2025-06-10T01:29:13.287" v="748" actId="255"/>
        <pc:sldMkLst>
          <pc:docMk/>
          <pc:sldMk cId="861669093" sldId="26555"/>
        </pc:sldMkLst>
      </pc:sldChg>
      <pc:sldChg chg="modSp mod modNotesTx">
        <pc:chgData name="Kyra Rose" userId="e07a1653-7d96-4136-a464-a8f8d6b7e062" providerId="ADAL" clId="{FB588EC2-7008-40FD-9F52-D6D7B1507B6E}" dt="2025-06-10T01:29:00.761" v="746" actId="2711"/>
        <pc:sldMkLst>
          <pc:docMk/>
          <pc:sldMk cId="2999847748" sldId="26556"/>
        </pc:sldMkLst>
      </pc:sldChg>
      <pc:sldChg chg="modSp mod">
        <pc:chgData name="Kyra Rose" userId="e07a1653-7d96-4136-a464-a8f8d6b7e062" providerId="ADAL" clId="{FB588EC2-7008-40FD-9F52-D6D7B1507B6E}" dt="2025-06-10T01:24:58.664" v="710" actId="20577"/>
        <pc:sldMkLst>
          <pc:docMk/>
          <pc:sldMk cId="2687234270" sldId="26557"/>
        </pc:sldMkLst>
      </pc:sldChg>
      <pc:sldChg chg="modSp mod modNotesTx">
        <pc:chgData name="Kyra Rose" userId="e07a1653-7d96-4136-a464-a8f8d6b7e062" providerId="ADAL" clId="{FB588EC2-7008-40FD-9F52-D6D7B1507B6E}" dt="2025-06-10T01:25:39.267" v="720" actId="20577"/>
        <pc:sldMkLst>
          <pc:docMk/>
          <pc:sldMk cId="620133146" sldId="26558"/>
        </pc:sldMkLst>
      </pc:sldChg>
      <pc:sldChg chg="modSp mod">
        <pc:chgData name="Kyra Rose" userId="e07a1653-7d96-4136-a464-a8f8d6b7e062" providerId="ADAL" clId="{FB588EC2-7008-40FD-9F52-D6D7B1507B6E}" dt="2025-06-10T01:26:36.981" v="726" actId="20577"/>
        <pc:sldMkLst>
          <pc:docMk/>
          <pc:sldMk cId="2454632483" sldId="26561"/>
        </pc:sldMkLst>
      </pc:sldChg>
      <pc:sldChg chg="modNotesTx">
        <pc:chgData name="Kyra Rose" userId="e07a1653-7d96-4136-a464-a8f8d6b7e062" providerId="ADAL" clId="{FB588EC2-7008-40FD-9F52-D6D7B1507B6E}" dt="2025-06-10T01:26:03.443" v="723" actId="20577"/>
        <pc:sldMkLst>
          <pc:docMk/>
          <pc:sldMk cId="3148344722" sldId="26565"/>
        </pc:sldMkLst>
      </pc:sldChg>
      <pc:sldChg chg="modSp mod modNotesTx">
        <pc:chgData name="Kyra Rose" userId="e07a1653-7d96-4136-a464-a8f8d6b7e062" providerId="ADAL" clId="{FB588EC2-7008-40FD-9F52-D6D7B1507B6E}" dt="2025-06-10T01:20:51.096" v="667" actId="20577"/>
        <pc:sldMkLst>
          <pc:docMk/>
          <pc:sldMk cId="332335293" sldId="26566"/>
        </pc:sldMkLst>
      </pc:sldChg>
      <pc:sldChg chg="modNotesTx">
        <pc:chgData name="Kyra Rose" userId="e07a1653-7d96-4136-a464-a8f8d6b7e062" providerId="ADAL" clId="{FB588EC2-7008-40FD-9F52-D6D7B1507B6E}" dt="2025-06-10T01:21:13.197" v="668" actId="20577"/>
        <pc:sldMkLst>
          <pc:docMk/>
          <pc:sldMk cId="3822005518" sldId="26567"/>
        </pc:sldMkLst>
      </pc:sldChg>
      <pc:sldChg chg="modNotesTx">
        <pc:chgData name="Kyra Rose" userId="e07a1653-7d96-4136-a464-a8f8d6b7e062" providerId="ADAL" clId="{FB588EC2-7008-40FD-9F52-D6D7B1507B6E}" dt="2025-06-10T01:21:20.044" v="669" actId="20577"/>
        <pc:sldMkLst>
          <pc:docMk/>
          <pc:sldMk cId="2542137506" sldId="26568"/>
        </pc:sldMkLst>
      </pc:sldChg>
      <pc:sldChg chg="modNotesTx">
        <pc:chgData name="Kyra Rose" userId="e07a1653-7d96-4136-a464-a8f8d6b7e062" providerId="ADAL" clId="{FB588EC2-7008-40FD-9F52-D6D7B1507B6E}" dt="2025-06-10T01:20:40.627" v="662" actId="20577"/>
        <pc:sldMkLst>
          <pc:docMk/>
          <pc:sldMk cId="629162604" sldId="26569"/>
        </pc:sldMkLst>
      </pc:sldChg>
      <pc:sldChg chg="modNotesTx">
        <pc:chgData name="Kyra Rose" userId="e07a1653-7d96-4136-a464-a8f8d6b7e062" providerId="ADAL" clId="{FB588EC2-7008-40FD-9F52-D6D7B1507B6E}" dt="2025-06-10T01:20:21.976" v="659" actId="20577"/>
        <pc:sldMkLst>
          <pc:docMk/>
          <pc:sldMk cId="3313033567" sldId="26574"/>
        </pc:sldMkLst>
      </pc:sldChg>
      <pc:sldChg chg="modNotesTx">
        <pc:chgData name="Kyra Rose" userId="e07a1653-7d96-4136-a464-a8f8d6b7e062" providerId="ADAL" clId="{FB588EC2-7008-40FD-9F52-D6D7B1507B6E}" dt="2025-06-10T01:20:29.203" v="660" actId="20577"/>
        <pc:sldMkLst>
          <pc:docMk/>
          <pc:sldMk cId="3503179954" sldId="26575"/>
        </pc:sldMkLst>
      </pc:sldChg>
      <pc:sldChg chg="modNotesTx">
        <pc:chgData name="Kyra Rose" userId="e07a1653-7d96-4136-a464-a8f8d6b7e062" providerId="ADAL" clId="{FB588EC2-7008-40FD-9F52-D6D7B1507B6E}" dt="2025-06-10T01:21:57.986" v="673" actId="20577"/>
        <pc:sldMkLst>
          <pc:docMk/>
          <pc:sldMk cId="2779959483" sldId="26576"/>
        </pc:sldMkLst>
      </pc:sldChg>
      <pc:sldChg chg="modSp mod">
        <pc:chgData name="Kyra Rose" userId="e07a1653-7d96-4136-a464-a8f8d6b7e062" providerId="ADAL" clId="{FB588EC2-7008-40FD-9F52-D6D7B1507B6E}" dt="2025-06-10T01:26:23.526" v="725" actId="20577"/>
        <pc:sldMkLst>
          <pc:docMk/>
          <pc:sldMk cId="241346628" sldId="26577"/>
        </pc:sldMkLst>
      </pc:sldChg>
      <pc:sldChg chg="modNotesTx">
        <pc:chgData name="Kyra Rose" userId="e07a1653-7d96-4136-a464-a8f8d6b7e062" providerId="ADAL" clId="{FB588EC2-7008-40FD-9F52-D6D7B1507B6E}" dt="2025-06-10T01:24:42.167" v="707" actId="20577"/>
        <pc:sldMkLst>
          <pc:docMk/>
          <pc:sldMk cId="1331741044" sldId="26579"/>
        </pc:sldMkLst>
      </pc:sldChg>
      <pc:sldChg chg="modNotesTx">
        <pc:chgData name="Kyra Rose" userId="e07a1653-7d96-4136-a464-a8f8d6b7e062" providerId="ADAL" clId="{FB588EC2-7008-40FD-9F52-D6D7B1507B6E}" dt="2025-06-10T01:21:51.473" v="672" actId="255"/>
        <pc:sldMkLst>
          <pc:docMk/>
          <pc:sldMk cId="4059697599" sldId="26580"/>
        </pc:sldMkLst>
      </pc:sldChg>
      <pc:sldChg chg="modSp mod">
        <pc:chgData name="Kyra Rose" userId="e07a1653-7d96-4136-a464-a8f8d6b7e062" providerId="ADAL" clId="{FB588EC2-7008-40FD-9F52-D6D7B1507B6E}" dt="2025-06-10T01:13:54.962" v="574" actId="11"/>
        <pc:sldMkLst>
          <pc:docMk/>
          <pc:sldMk cId="2803127111" sldId="26581"/>
        </pc:sldMkLst>
      </pc:sldChg>
      <pc:sldChg chg="modNotesTx">
        <pc:chgData name="Kyra Rose" userId="e07a1653-7d96-4136-a464-a8f8d6b7e062" providerId="ADAL" clId="{FB588EC2-7008-40FD-9F52-D6D7B1507B6E}" dt="2025-06-10T01:14:29.167" v="580" actId="255"/>
        <pc:sldMkLst>
          <pc:docMk/>
          <pc:sldMk cId="3539050764" sldId="26582"/>
        </pc:sldMkLst>
      </pc:sldChg>
      <pc:sldChg chg="modNotesTx">
        <pc:chgData name="Kyra Rose" userId="e07a1653-7d96-4136-a464-a8f8d6b7e062" providerId="ADAL" clId="{FB588EC2-7008-40FD-9F52-D6D7B1507B6E}" dt="2025-06-10T01:17:30.813" v="639" actId="20577"/>
        <pc:sldMkLst>
          <pc:docMk/>
          <pc:sldMk cId="1122473051" sldId="26583"/>
        </pc:sldMkLst>
      </pc:sldChg>
      <pc:sldChg chg="modNotesTx">
        <pc:chgData name="Kyra Rose" userId="e07a1653-7d96-4136-a464-a8f8d6b7e062" providerId="ADAL" clId="{FB588EC2-7008-40FD-9F52-D6D7B1507B6E}" dt="2025-06-10T01:20:34.344" v="661" actId="20577"/>
        <pc:sldMkLst>
          <pc:docMk/>
          <pc:sldMk cId="3561462109" sldId="26585"/>
        </pc:sldMkLst>
      </pc:sldChg>
      <pc:sldChg chg="modNotesTx">
        <pc:chgData name="Kyra Rose" userId="e07a1653-7d96-4136-a464-a8f8d6b7e062" providerId="ADAL" clId="{FB588EC2-7008-40FD-9F52-D6D7B1507B6E}" dt="2025-06-10T01:22:18.113" v="674" actId="20577"/>
        <pc:sldMkLst>
          <pc:docMk/>
          <pc:sldMk cId="215005981" sldId="26586"/>
        </pc:sldMkLst>
      </pc:sldChg>
      <pc:sldChg chg="modNotesTx">
        <pc:chgData name="Kyra Rose" userId="e07a1653-7d96-4136-a464-a8f8d6b7e062" providerId="ADAL" clId="{FB588EC2-7008-40FD-9F52-D6D7B1507B6E}" dt="2025-06-10T01:26:11.502" v="724" actId="20577"/>
        <pc:sldMkLst>
          <pc:docMk/>
          <pc:sldMk cId="2496488158" sldId="26587"/>
        </pc:sldMkLst>
      </pc:sldChg>
      <pc:sldChg chg="addSp modSp mod">
        <pc:chgData name="Kyra Rose" userId="e07a1653-7d96-4136-a464-a8f8d6b7e062" providerId="ADAL" clId="{FB588EC2-7008-40FD-9F52-D6D7B1507B6E}" dt="2025-06-10T00:28:14.354" v="508" actId="1076"/>
        <pc:sldMkLst>
          <pc:docMk/>
          <pc:sldMk cId="4065360937" sldId="26588"/>
        </pc:sldMkLst>
      </pc:sldChg>
      <pc:sldChg chg="modSp add mod">
        <pc:chgData name="Kyra Rose" userId="e07a1653-7d96-4136-a464-a8f8d6b7e062" providerId="ADAL" clId="{FB588EC2-7008-40FD-9F52-D6D7B1507B6E}" dt="2025-06-13T05:22:34.306" v="1030" actId="6549"/>
        <pc:sldMkLst>
          <pc:docMk/>
          <pc:sldMk cId="1241029945" sldId="26590"/>
        </pc:sldMkLst>
      </pc:sldChg>
    </pc:docChg>
  </pc:docChgLst>
  <pc:docChgLst>
    <pc:chgData name="Tom Gyenes" userId="3f8fdeb7-5d44-4d3f-9372-de9698ef45d6" providerId="ADAL" clId="{7345D6F7-CBF7-4B76-BE62-3581EE9BAE31}"/>
    <pc:docChg chg="modSld">
      <pc:chgData name="Tom Gyenes" userId="3f8fdeb7-5d44-4d3f-9372-de9698ef45d6" providerId="ADAL" clId="{7345D6F7-CBF7-4B76-BE62-3581EE9BAE31}" dt="2025-07-18T02:39:36.554" v="6" actId="114"/>
      <pc:docMkLst>
        <pc:docMk/>
      </pc:docMkLst>
      <pc:sldChg chg="modSp mod">
        <pc:chgData name="Tom Gyenes" userId="3f8fdeb7-5d44-4d3f-9372-de9698ef45d6" providerId="ADAL" clId="{7345D6F7-CBF7-4B76-BE62-3581EE9BAE31}" dt="2025-07-18T02:28:49.441" v="5" actId="6549"/>
        <pc:sldMkLst>
          <pc:docMk/>
          <pc:sldMk cId="1876147506" sldId="26530"/>
        </pc:sldMkLst>
      </pc:sldChg>
      <pc:sldChg chg="modSp mod">
        <pc:chgData name="Tom Gyenes" userId="3f8fdeb7-5d44-4d3f-9372-de9698ef45d6" providerId="ADAL" clId="{7345D6F7-CBF7-4B76-BE62-3581EE9BAE31}" dt="2025-07-18T02:39:36.554" v="6" actId="114"/>
        <pc:sldMkLst>
          <pc:docMk/>
          <pc:sldMk cId="241346628" sldId="26577"/>
        </pc:sldMkLst>
      </pc:sldChg>
    </pc:docChg>
  </pc:docChgLst>
  <pc:docChgLst>
    <pc:chgData name="Dilara Ozserim" userId="a9018ce7-b14c-498b-927d-2970901ec373" providerId="ADAL" clId="{1170FD49-EE64-460C-8E14-ECB8940E5BEB}"/>
    <pc:docChg chg="custSel modSld">
      <pc:chgData name="Dilara Ozserim" userId="a9018ce7-b14c-498b-927d-2970901ec373" providerId="ADAL" clId="{1170FD49-EE64-460C-8E14-ECB8940E5BEB}" dt="2025-07-15T04:41:00.707" v="36" actId="13926"/>
      <pc:docMkLst>
        <pc:docMk/>
      </pc:docMkLst>
      <pc:sldChg chg="addSp delSp modSp mod">
        <pc:chgData name="Dilara Ozserim" userId="a9018ce7-b14c-498b-927d-2970901ec373" providerId="ADAL" clId="{1170FD49-EE64-460C-8E14-ECB8940E5BEB}" dt="2025-07-10T22:59:28.746" v="35" actId="478"/>
        <pc:sldMkLst>
          <pc:docMk/>
          <pc:sldMk cId="2212264922" sldId="26505"/>
        </pc:sldMkLst>
      </pc:sldChg>
      <pc:sldChg chg="modSp mod">
        <pc:chgData name="Dilara Ozserim" userId="a9018ce7-b14c-498b-927d-2970901ec373" providerId="ADAL" clId="{1170FD49-EE64-460C-8E14-ECB8940E5BEB}" dt="2025-07-15T04:41:00.707" v="36" actId="13926"/>
        <pc:sldMkLst>
          <pc:docMk/>
          <pc:sldMk cId="1876147506" sldId="26530"/>
        </pc:sldMkLst>
      </pc:sldChg>
    </pc:docChg>
  </pc:docChgLst>
  <pc:docChgLst>
    <pc:chgData name="Dilara Ozserim" userId="a9018ce7-b14c-498b-927d-2970901ec373" providerId="ADAL" clId="{9A5642F2-2A20-4FF3-BC9B-5887A671B783}"/>
    <pc:docChg chg="undo redo custSel addSld delSld modSld sldOrd modSection">
      <pc:chgData name="Dilara Ozserim" userId="a9018ce7-b14c-498b-927d-2970901ec373" providerId="ADAL" clId="{9A5642F2-2A20-4FF3-BC9B-5887A671B783}" dt="2025-06-27T00:24:13.874" v="8964" actId="404"/>
      <pc:docMkLst>
        <pc:docMk/>
      </pc:docMkLst>
      <pc:sldChg chg="del">
        <pc:chgData name="Dilara Ozserim" userId="a9018ce7-b14c-498b-927d-2970901ec373" providerId="ADAL" clId="{9A5642F2-2A20-4FF3-BC9B-5887A671B783}" dt="2025-05-29T03:58:13.163" v="4" actId="47"/>
        <pc:sldMkLst>
          <pc:docMk/>
          <pc:sldMk cId="886162339" sldId="26359"/>
        </pc:sldMkLst>
      </pc:sldChg>
      <pc:sldChg chg="modSp del mod">
        <pc:chgData name="Dilara Ozserim" userId="a9018ce7-b14c-498b-927d-2970901ec373" providerId="ADAL" clId="{9A5642F2-2A20-4FF3-BC9B-5887A671B783}" dt="2025-06-11T05:03:08.545" v="6777" actId="47"/>
        <pc:sldMkLst>
          <pc:docMk/>
          <pc:sldMk cId="3977060110" sldId="26381"/>
        </pc:sldMkLst>
      </pc:sldChg>
      <pc:sldChg chg="modSp add mod modNotesTx">
        <pc:chgData name="Dilara Ozserim" userId="a9018ce7-b14c-498b-927d-2970901ec373" providerId="ADAL" clId="{9A5642F2-2A20-4FF3-BC9B-5887A671B783}" dt="2025-06-06T00:21:33.197" v="6347" actId="1076"/>
        <pc:sldMkLst>
          <pc:docMk/>
          <pc:sldMk cId="423457312" sldId="26398"/>
        </pc:sldMkLst>
      </pc:sldChg>
      <pc:sldChg chg="add modNotesTx">
        <pc:chgData name="Dilara Ozserim" userId="a9018ce7-b14c-498b-927d-2970901ec373" providerId="ADAL" clId="{9A5642F2-2A20-4FF3-BC9B-5887A671B783}" dt="2025-06-06T00:21:50.250" v="6354"/>
        <pc:sldMkLst>
          <pc:docMk/>
          <pc:sldMk cId="2874876558" sldId="26401"/>
        </pc:sldMkLst>
      </pc:sldChg>
      <pc:sldChg chg="add modNotesTx">
        <pc:chgData name="Dilara Ozserim" userId="a9018ce7-b14c-498b-927d-2970901ec373" providerId="ADAL" clId="{9A5642F2-2A20-4FF3-BC9B-5887A671B783}" dt="2025-06-06T00:22:02.334" v="6365"/>
        <pc:sldMkLst>
          <pc:docMk/>
          <pc:sldMk cId="2235550841" sldId="26402"/>
        </pc:sldMkLst>
      </pc:sldChg>
      <pc:sldChg chg="add modNotesTx">
        <pc:chgData name="Dilara Ozserim" userId="a9018ce7-b14c-498b-927d-2970901ec373" providerId="ADAL" clId="{9A5642F2-2A20-4FF3-BC9B-5887A671B783}" dt="2025-06-06T00:22:07.706" v="6368"/>
        <pc:sldMkLst>
          <pc:docMk/>
          <pc:sldMk cId="476991363" sldId="26403"/>
        </pc:sldMkLst>
      </pc:sldChg>
      <pc:sldChg chg="add modNotesTx">
        <pc:chgData name="Dilara Ozserim" userId="a9018ce7-b14c-498b-927d-2970901ec373" providerId="ADAL" clId="{9A5642F2-2A20-4FF3-BC9B-5887A671B783}" dt="2025-06-06T00:22:15.355" v="6371"/>
        <pc:sldMkLst>
          <pc:docMk/>
          <pc:sldMk cId="3454428748" sldId="26404"/>
        </pc:sldMkLst>
      </pc:sldChg>
      <pc:sldChg chg="add modNotesTx">
        <pc:chgData name="Dilara Ozserim" userId="a9018ce7-b14c-498b-927d-2970901ec373" providerId="ADAL" clId="{9A5642F2-2A20-4FF3-BC9B-5887A671B783}" dt="2025-06-06T00:22:24.644" v="6374" actId="20577"/>
        <pc:sldMkLst>
          <pc:docMk/>
          <pc:sldMk cId="1067037346" sldId="26405"/>
        </pc:sldMkLst>
      </pc:sldChg>
      <pc:sldChg chg="add modNotesTx">
        <pc:chgData name="Dilara Ozserim" userId="a9018ce7-b14c-498b-927d-2970901ec373" providerId="ADAL" clId="{9A5642F2-2A20-4FF3-BC9B-5887A671B783}" dt="2025-06-06T00:22:29.917" v="6377"/>
        <pc:sldMkLst>
          <pc:docMk/>
          <pc:sldMk cId="420056423" sldId="26406"/>
        </pc:sldMkLst>
      </pc:sldChg>
      <pc:sldChg chg="add">
        <pc:chgData name="Dilara Ozserim" userId="a9018ce7-b14c-498b-927d-2970901ec373" providerId="ADAL" clId="{9A5642F2-2A20-4FF3-BC9B-5887A671B783}" dt="2025-06-06T00:18:27.113" v="6331"/>
        <pc:sldMkLst>
          <pc:docMk/>
          <pc:sldMk cId="2399912787" sldId="26418"/>
        </pc:sldMkLst>
      </pc:sldChg>
      <pc:sldChg chg="add">
        <pc:chgData name="Dilara Ozserim" userId="a9018ce7-b14c-498b-927d-2970901ec373" providerId="ADAL" clId="{9A5642F2-2A20-4FF3-BC9B-5887A671B783}" dt="2025-06-06T00:18:27.113" v="6331"/>
        <pc:sldMkLst>
          <pc:docMk/>
          <pc:sldMk cId="2226973753" sldId="26419"/>
        </pc:sldMkLst>
      </pc:sldChg>
      <pc:sldChg chg="ord modNotesTx">
        <pc:chgData name="Dilara Ozserim" userId="a9018ce7-b14c-498b-927d-2970901ec373" providerId="ADAL" clId="{9A5642F2-2A20-4FF3-BC9B-5887A671B783}" dt="2025-06-06T00:36:16.630" v="6710" actId="20577"/>
        <pc:sldMkLst>
          <pc:docMk/>
          <pc:sldMk cId="4011908783" sldId="26441"/>
        </pc:sldMkLst>
      </pc:sldChg>
      <pc:sldChg chg="modNotesTx">
        <pc:chgData name="Dilara Ozserim" userId="a9018ce7-b14c-498b-927d-2970901ec373" providerId="ADAL" clId="{9A5642F2-2A20-4FF3-BC9B-5887A671B783}" dt="2025-06-06T00:36:24.385" v="6711" actId="20577"/>
        <pc:sldMkLst>
          <pc:docMk/>
          <pc:sldMk cId="1144809841" sldId="26442"/>
        </pc:sldMkLst>
      </pc:sldChg>
      <pc:sldChg chg="modNotesTx">
        <pc:chgData name="Dilara Ozserim" userId="a9018ce7-b14c-498b-927d-2970901ec373" providerId="ADAL" clId="{9A5642F2-2A20-4FF3-BC9B-5887A671B783}" dt="2025-06-05T23:25:52.435" v="5772" actId="20577"/>
        <pc:sldMkLst>
          <pc:docMk/>
          <pc:sldMk cId="2212264922" sldId="26505"/>
        </pc:sldMkLst>
      </pc:sldChg>
      <pc:sldChg chg="modSp mod modNotesTx">
        <pc:chgData name="Dilara Ozserim" userId="a9018ce7-b14c-498b-927d-2970901ec373" providerId="ADAL" clId="{9A5642F2-2A20-4FF3-BC9B-5887A671B783}" dt="2025-06-26T02:29:21.573" v="8685" actId="20577"/>
        <pc:sldMkLst>
          <pc:docMk/>
          <pc:sldMk cId="3484532202" sldId="26506"/>
        </pc:sldMkLst>
      </pc:sldChg>
      <pc:sldChg chg="add del">
        <pc:chgData name="Dilara Ozserim" userId="a9018ce7-b14c-498b-927d-2970901ec373" providerId="ADAL" clId="{9A5642F2-2A20-4FF3-BC9B-5887A671B783}" dt="2025-05-29T03:59:33.078" v="8" actId="47"/>
        <pc:sldMkLst>
          <pc:docMk/>
          <pc:sldMk cId="4202260048" sldId="26512"/>
        </pc:sldMkLst>
      </pc:sldChg>
      <pc:sldChg chg="modSp mod ord modNotesTx">
        <pc:chgData name="Dilara Ozserim" userId="a9018ce7-b14c-498b-927d-2970901ec373" providerId="ADAL" clId="{9A5642F2-2A20-4FF3-BC9B-5887A671B783}" dt="2025-06-26T23:48:20.038" v="8692" actId="2711"/>
        <pc:sldMkLst>
          <pc:docMk/>
          <pc:sldMk cId="1041699653" sldId="26513"/>
        </pc:sldMkLst>
      </pc:sldChg>
      <pc:sldChg chg="modSp mod modNotesTx">
        <pc:chgData name="Dilara Ozserim" userId="a9018ce7-b14c-498b-927d-2970901ec373" providerId="ADAL" clId="{9A5642F2-2A20-4FF3-BC9B-5887A671B783}" dt="2025-06-06T00:34:59.272" v="6704" actId="113"/>
        <pc:sldMkLst>
          <pc:docMk/>
          <pc:sldMk cId="4122924361" sldId="26514"/>
        </pc:sldMkLst>
      </pc:sldChg>
      <pc:sldChg chg="addSp delSp modSp add mod">
        <pc:chgData name="Dilara Ozserim" userId="a9018ce7-b14c-498b-927d-2970901ec373" providerId="ADAL" clId="{9A5642F2-2A20-4FF3-BC9B-5887A671B783}" dt="2025-06-06T00:29:44.719" v="6419" actId="20577"/>
        <pc:sldMkLst>
          <pc:docMk/>
          <pc:sldMk cId="145532080" sldId="26516"/>
        </pc:sldMkLst>
      </pc:sldChg>
      <pc:sldChg chg="modSp del mod">
        <pc:chgData name="Dilara Ozserim" userId="a9018ce7-b14c-498b-927d-2970901ec373" providerId="ADAL" clId="{9A5642F2-2A20-4FF3-BC9B-5887A671B783}" dt="2025-06-05T02:23:52.419" v="2372" actId="47"/>
        <pc:sldMkLst>
          <pc:docMk/>
          <pc:sldMk cId="2973658077" sldId="26516"/>
        </pc:sldMkLst>
      </pc:sldChg>
      <pc:sldChg chg="del">
        <pc:chgData name="Dilara Ozserim" userId="a9018ce7-b14c-498b-927d-2970901ec373" providerId="ADAL" clId="{9A5642F2-2A20-4FF3-BC9B-5887A671B783}" dt="2025-06-05T02:03:51.604" v="1537" actId="47"/>
        <pc:sldMkLst>
          <pc:docMk/>
          <pc:sldMk cId="2666771251" sldId="26517"/>
        </pc:sldMkLst>
      </pc:sldChg>
      <pc:sldChg chg="modSp mod">
        <pc:chgData name="Dilara Ozserim" userId="a9018ce7-b14c-498b-927d-2970901ec373" providerId="ADAL" clId="{9A5642F2-2A20-4FF3-BC9B-5887A671B783}" dt="2025-06-27T00:24:09.160" v="8963" actId="404"/>
        <pc:sldMkLst>
          <pc:docMk/>
          <pc:sldMk cId="2835608746" sldId="26518"/>
        </pc:sldMkLst>
      </pc:sldChg>
      <pc:sldChg chg="modSp mod modNotesTx">
        <pc:chgData name="Dilara Ozserim" userId="a9018ce7-b14c-498b-927d-2970901ec373" providerId="ADAL" clId="{9A5642F2-2A20-4FF3-BC9B-5887A671B783}" dt="2025-06-26T23:46:34.470" v="8688"/>
        <pc:sldMkLst>
          <pc:docMk/>
          <pc:sldMk cId="422420877" sldId="26529"/>
        </pc:sldMkLst>
      </pc:sldChg>
      <pc:sldChg chg="addSp delSp modSp mod modNotesTx">
        <pc:chgData name="Dilara Ozserim" userId="a9018ce7-b14c-498b-927d-2970901ec373" providerId="ADAL" clId="{9A5642F2-2A20-4FF3-BC9B-5887A671B783}" dt="2025-06-26T23:47:31.777" v="8689" actId="13926"/>
        <pc:sldMkLst>
          <pc:docMk/>
          <pc:sldMk cId="1876147506" sldId="26530"/>
        </pc:sldMkLst>
      </pc:sldChg>
      <pc:sldChg chg="addSp delSp modSp mod modClrScheme delAnim chgLayout modNotesTx">
        <pc:chgData name="Dilara Ozserim" userId="a9018ce7-b14c-498b-927d-2970901ec373" providerId="ADAL" clId="{9A5642F2-2A20-4FF3-BC9B-5887A671B783}" dt="2025-06-27T00:00:21.111" v="8797" actId="20577"/>
        <pc:sldMkLst>
          <pc:docMk/>
          <pc:sldMk cId="2968507124" sldId="26531"/>
        </pc:sldMkLst>
      </pc:sldChg>
      <pc:sldChg chg="modNotesTx">
        <pc:chgData name="Dilara Ozserim" userId="a9018ce7-b14c-498b-927d-2970901ec373" providerId="ADAL" clId="{9A5642F2-2A20-4FF3-BC9B-5887A671B783}" dt="2025-06-27T00:03:38.912" v="8838" actId="20577"/>
        <pc:sldMkLst>
          <pc:docMk/>
          <pc:sldMk cId="1629315119" sldId="26532"/>
        </pc:sldMkLst>
      </pc:sldChg>
      <pc:sldChg chg="del">
        <pc:chgData name="Dilara Ozserim" userId="a9018ce7-b14c-498b-927d-2970901ec373" providerId="ADAL" clId="{9A5642F2-2A20-4FF3-BC9B-5887A671B783}" dt="2025-06-05T23:42:59.167" v="6230" actId="47"/>
        <pc:sldMkLst>
          <pc:docMk/>
          <pc:sldMk cId="1191470139" sldId="26533"/>
        </pc:sldMkLst>
      </pc:sldChg>
      <pc:sldChg chg="modSp add del mod ord modCm modNotesTx">
        <pc:chgData name="Dilara Ozserim" userId="a9018ce7-b14c-498b-927d-2970901ec373" providerId="ADAL" clId="{9A5642F2-2A20-4FF3-BC9B-5887A671B783}" dt="2025-06-27T00:09:19.109" v="8863" actId="113"/>
        <pc:sldMkLst>
          <pc:docMk/>
          <pc:sldMk cId="3973335809" sldId="26534"/>
        </pc:sldMkLst>
        <pc:extLst>
          <p:ext xmlns:p="http://schemas.openxmlformats.org/presentationml/2006/main" uri="{D6D511B9-2390-475A-947B-AFAB55BFBCF1}">
            <pc226:cmChg xmlns:pc226="http://schemas.microsoft.com/office/powerpoint/2022/06/main/command" chg="mod">
              <pc226:chgData name="Dilara Ozserim" userId="a9018ce7-b14c-498b-927d-2970901ec373" providerId="ADAL" clId="{9A5642F2-2A20-4FF3-BC9B-5887A671B783}" dt="2025-06-25T22:38:45.279" v="6872" actId="20577"/>
              <pc2:cmMkLst xmlns:pc2="http://schemas.microsoft.com/office/powerpoint/2019/9/main/command">
                <pc:docMk/>
                <pc:sldMk cId="3973335809" sldId="26534"/>
                <pc2:cmMk id="{2E00A946-7979-4A82-B4CB-BF8B5CEE86F0}"/>
              </pc2:cmMkLst>
            </pc226:cmChg>
            <pc226:cmChg xmlns:pc226="http://schemas.microsoft.com/office/powerpoint/2022/06/main/command" chg="mod">
              <pc226:chgData name="Dilara Ozserim" userId="a9018ce7-b14c-498b-927d-2970901ec373" providerId="ADAL" clId="{9A5642F2-2A20-4FF3-BC9B-5887A671B783}" dt="2025-06-25T22:38:45.279" v="6872" actId="20577"/>
              <pc2:cmMkLst xmlns:pc2="http://schemas.microsoft.com/office/powerpoint/2019/9/main/command">
                <pc:docMk/>
                <pc:sldMk cId="3973335809" sldId="26534"/>
                <pc2:cmMk id="{F57A4983-4143-430A-B6E6-CD880C11F17E}"/>
              </pc2:cmMkLst>
            </pc226:cmChg>
          </p:ext>
        </pc:extLst>
      </pc:sldChg>
      <pc:sldChg chg="modNotesTx">
        <pc:chgData name="Dilara Ozserim" userId="a9018ce7-b14c-498b-927d-2970901ec373" providerId="ADAL" clId="{9A5642F2-2A20-4FF3-BC9B-5887A671B783}" dt="2025-06-27T00:04:31.033" v="8853"/>
        <pc:sldMkLst>
          <pc:docMk/>
          <pc:sldMk cId="1132759170" sldId="26535"/>
        </pc:sldMkLst>
      </pc:sldChg>
      <pc:sldChg chg="modNotesTx">
        <pc:chgData name="Dilara Ozserim" userId="a9018ce7-b14c-498b-927d-2970901ec373" providerId="ADAL" clId="{9A5642F2-2A20-4FF3-BC9B-5887A671B783}" dt="2025-06-05T01:28:06.338" v="616" actId="113"/>
        <pc:sldMkLst>
          <pc:docMk/>
          <pc:sldMk cId="2925910740" sldId="26536"/>
        </pc:sldMkLst>
      </pc:sldChg>
      <pc:sldChg chg="modSp mod">
        <pc:chgData name="Dilara Ozserim" userId="a9018ce7-b14c-498b-927d-2970901ec373" providerId="ADAL" clId="{9A5642F2-2A20-4FF3-BC9B-5887A671B783}" dt="2025-06-05T01:55:22.917" v="1468" actId="1076"/>
        <pc:sldMkLst>
          <pc:docMk/>
          <pc:sldMk cId="2810699122" sldId="26537"/>
        </pc:sldMkLst>
      </pc:sldChg>
      <pc:sldChg chg="modSp mod ord modNotesTx">
        <pc:chgData name="Dilara Ozserim" userId="a9018ce7-b14c-498b-927d-2970901ec373" providerId="ADAL" clId="{9A5642F2-2A20-4FF3-BC9B-5887A671B783}" dt="2025-06-27T00:09:37.966" v="8869" actId="113"/>
        <pc:sldMkLst>
          <pc:docMk/>
          <pc:sldMk cId="2126731475" sldId="26538"/>
        </pc:sldMkLst>
      </pc:sldChg>
      <pc:sldChg chg="modSp mod ord modNotesTx">
        <pc:chgData name="Dilara Ozserim" userId="a9018ce7-b14c-498b-927d-2970901ec373" providerId="ADAL" clId="{9A5642F2-2A20-4FF3-BC9B-5887A671B783}" dt="2025-06-27T00:10:25.503" v="8880" actId="113"/>
        <pc:sldMkLst>
          <pc:docMk/>
          <pc:sldMk cId="3068902981" sldId="26539"/>
        </pc:sldMkLst>
      </pc:sldChg>
      <pc:sldChg chg="ord modNotesTx">
        <pc:chgData name="Dilara Ozserim" userId="a9018ce7-b14c-498b-927d-2970901ec373" providerId="ADAL" clId="{9A5642F2-2A20-4FF3-BC9B-5887A671B783}" dt="2025-06-05T02:02:47.313" v="1525" actId="20577"/>
        <pc:sldMkLst>
          <pc:docMk/>
          <pc:sldMk cId="1431504287" sldId="26540"/>
        </pc:sldMkLst>
      </pc:sldChg>
      <pc:sldChg chg="ord modNotesTx">
        <pc:chgData name="Dilara Ozserim" userId="a9018ce7-b14c-498b-927d-2970901ec373" providerId="ADAL" clId="{9A5642F2-2A20-4FF3-BC9B-5887A671B783}" dt="2025-06-27T00:10:02.633" v="8875" actId="20577"/>
        <pc:sldMkLst>
          <pc:docMk/>
          <pc:sldMk cId="2136211522" sldId="26541"/>
        </pc:sldMkLst>
      </pc:sldChg>
      <pc:sldChg chg="addSp delSp modSp del mod modNotesTx">
        <pc:chgData name="Dilara Ozserim" userId="a9018ce7-b14c-498b-927d-2970901ec373" providerId="ADAL" clId="{9A5642F2-2A20-4FF3-BC9B-5887A671B783}" dt="2025-06-05T02:03:38.301" v="1535" actId="47"/>
        <pc:sldMkLst>
          <pc:docMk/>
          <pc:sldMk cId="1438149733" sldId="26543"/>
        </pc:sldMkLst>
      </pc:sldChg>
      <pc:sldChg chg="addSp delSp modSp mod modNotesTx">
        <pc:chgData name="Dilara Ozserim" userId="a9018ce7-b14c-498b-927d-2970901ec373" providerId="ADAL" clId="{9A5642F2-2A20-4FF3-BC9B-5887A671B783}" dt="2025-06-06T00:12:44.989" v="6294" actId="20577"/>
        <pc:sldMkLst>
          <pc:docMk/>
          <pc:sldMk cId="2125844514" sldId="26545"/>
        </pc:sldMkLst>
      </pc:sldChg>
      <pc:sldChg chg="modSp mod modNotesTx">
        <pc:chgData name="Dilara Ozserim" userId="a9018ce7-b14c-498b-927d-2970901ec373" providerId="ADAL" clId="{9A5642F2-2A20-4FF3-BC9B-5887A671B783}" dt="2025-06-27T00:11:42.568" v="8906" actId="207"/>
        <pc:sldMkLst>
          <pc:docMk/>
          <pc:sldMk cId="931019044" sldId="26546"/>
        </pc:sldMkLst>
      </pc:sldChg>
      <pc:sldChg chg="modSp mod modNotesTx">
        <pc:chgData name="Dilara Ozserim" userId="a9018ce7-b14c-498b-927d-2970901ec373" providerId="ADAL" clId="{9A5642F2-2A20-4FF3-BC9B-5887A671B783}" dt="2025-06-06T00:13:03.909" v="6300" actId="20577"/>
        <pc:sldMkLst>
          <pc:docMk/>
          <pc:sldMk cId="3748668905" sldId="26547"/>
        </pc:sldMkLst>
      </pc:sldChg>
      <pc:sldChg chg="modSp mod modNotesTx">
        <pc:chgData name="Dilara Ozserim" userId="a9018ce7-b14c-498b-927d-2970901ec373" providerId="ADAL" clId="{9A5642F2-2A20-4FF3-BC9B-5887A671B783}" dt="2025-06-27T00:11:59.260" v="8911" actId="115"/>
        <pc:sldMkLst>
          <pc:docMk/>
          <pc:sldMk cId="3658261852" sldId="26548"/>
        </pc:sldMkLst>
      </pc:sldChg>
      <pc:sldChg chg="modSp mod modNotesTx">
        <pc:chgData name="Dilara Ozserim" userId="a9018ce7-b14c-498b-927d-2970901ec373" providerId="ADAL" clId="{9A5642F2-2A20-4FF3-BC9B-5887A671B783}" dt="2025-06-06T00:13:13.268" v="6306" actId="20577"/>
        <pc:sldMkLst>
          <pc:docMk/>
          <pc:sldMk cId="4173783970" sldId="26549"/>
        </pc:sldMkLst>
      </pc:sldChg>
      <pc:sldChg chg="modSp mod modNotesTx">
        <pc:chgData name="Dilara Ozserim" userId="a9018ce7-b14c-498b-927d-2970901ec373" providerId="ADAL" clId="{9A5642F2-2A20-4FF3-BC9B-5887A671B783}" dt="2025-06-06T00:36:29.563" v="6712" actId="20577"/>
        <pc:sldMkLst>
          <pc:docMk/>
          <pc:sldMk cId="1408672908" sldId="26550"/>
        </pc:sldMkLst>
      </pc:sldChg>
      <pc:sldChg chg="modNotesTx">
        <pc:chgData name="Dilara Ozserim" userId="a9018ce7-b14c-498b-927d-2970901ec373" providerId="ADAL" clId="{9A5642F2-2A20-4FF3-BC9B-5887A671B783}" dt="2025-06-06T00:36:35.802" v="6713" actId="20577"/>
        <pc:sldMkLst>
          <pc:docMk/>
          <pc:sldMk cId="1193542628" sldId="26551"/>
        </pc:sldMkLst>
      </pc:sldChg>
      <pc:sldChg chg="modSp add mod modNotesTx">
        <pc:chgData name="Dilara Ozserim" userId="a9018ce7-b14c-498b-927d-2970901ec373" providerId="ADAL" clId="{9A5642F2-2A20-4FF3-BC9B-5887A671B783}" dt="2025-06-06T00:13:18.542" v="6307" actId="1076"/>
        <pc:sldMkLst>
          <pc:docMk/>
          <pc:sldMk cId="454460600" sldId="26552"/>
        </pc:sldMkLst>
      </pc:sldChg>
      <pc:sldChg chg="del">
        <pc:chgData name="Dilara Ozserim" userId="a9018ce7-b14c-498b-927d-2970901ec373" providerId="ADAL" clId="{9A5642F2-2A20-4FF3-BC9B-5887A671B783}" dt="2025-06-05T03:53:43.660" v="3111" actId="47"/>
        <pc:sldMkLst>
          <pc:docMk/>
          <pc:sldMk cId="1695765959" sldId="26552"/>
        </pc:sldMkLst>
      </pc:sldChg>
      <pc:sldChg chg="modNotesTx">
        <pc:chgData name="Dilara Ozserim" userId="a9018ce7-b14c-498b-927d-2970901ec373" providerId="ADAL" clId="{9A5642F2-2A20-4FF3-BC9B-5887A671B783}" dt="2025-06-06T00:36:42.665" v="6715" actId="20577"/>
        <pc:sldMkLst>
          <pc:docMk/>
          <pc:sldMk cId="3658119184" sldId="26553"/>
        </pc:sldMkLst>
      </pc:sldChg>
      <pc:sldChg chg="modNotesTx">
        <pc:chgData name="Dilara Ozserim" userId="a9018ce7-b14c-498b-927d-2970901ec373" providerId="ADAL" clId="{9A5642F2-2A20-4FF3-BC9B-5887A671B783}" dt="2025-06-05T04:01:50.685" v="3271"/>
        <pc:sldMkLst>
          <pc:docMk/>
          <pc:sldMk cId="3816612417" sldId="26554"/>
        </pc:sldMkLst>
      </pc:sldChg>
      <pc:sldChg chg="modNotesTx">
        <pc:chgData name="Dilara Ozserim" userId="a9018ce7-b14c-498b-927d-2970901ec373" providerId="ADAL" clId="{9A5642F2-2A20-4FF3-BC9B-5887A671B783}" dt="2025-06-06T00:37:19.067" v="6716" actId="20577"/>
        <pc:sldMkLst>
          <pc:docMk/>
          <pc:sldMk cId="861669093" sldId="26555"/>
        </pc:sldMkLst>
      </pc:sldChg>
      <pc:sldChg chg="modNotesTx">
        <pc:chgData name="Dilara Ozserim" userId="a9018ce7-b14c-498b-927d-2970901ec373" providerId="ADAL" clId="{9A5642F2-2A20-4FF3-BC9B-5887A671B783}" dt="2025-06-06T00:37:23.683" v="6717" actId="20577"/>
        <pc:sldMkLst>
          <pc:docMk/>
          <pc:sldMk cId="2999847748" sldId="26556"/>
        </pc:sldMkLst>
      </pc:sldChg>
      <pc:sldChg chg="del modNotesTx">
        <pc:chgData name="Dilara Ozserim" userId="a9018ce7-b14c-498b-927d-2970901ec373" providerId="ADAL" clId="{9A5642F2-2A20-4FF3-BC9B-5887A671B783}" dt="2025-06-05T02:23:52.419" v="2372" actId="47"/>
        <pc:sldMkLst>
          <pc:docMk/>
          <pc:sldMk cId="1506850623" sldId="26557"/>
        </pc:sldMkLst>
      </pc:sldChg>
      <pc:sldChg chg="add modNotesTx">
        <pc:chgData name="Dilara Ozserim" userId="a9018ce7-b14c-498b-927d-2970901ec373" providerId="ADAL" clId="{9A5642F2-2A20-4FF3-BC9B-5887A671B783}" dt="2025-06-05T02:24:25.490" v="2428" actId="113"/>
        <pc:sldMkLst>
          <pc:docMk/>
          <pc:sldMk cId="2687234270" sldId="26557"/>
        </pc:sldMkLst>
      </pc:sldChg>
      <pc:sldChg chg="add modNotesTx">
        <pc:chgData name="Dilara Ozserim" userId="a9018ce7-b14c-498b-927d-2970901ec373" providerId="ADAL" clId="{9A5642F2-2A20-4FF3-BC9B-5887A671B783}" dt="2025-06-06T00:30:15.045" v="6421" actId="20577"/>
        <pc:sldMkLst>
          <pc:docMk/>
          <pc:sldMk cId="620133146" sldId="26558"/>
        </pc:sldMkLst>
      </pc:sldChg>
      <pc:sldChg chg="modSp del mod modNotesTx">
        <pc:chgData name="Dilara Ozserim" userId="a9018ce7-b14c-498b-927d-2970901ec373" providerId="ADAL" clId="{9A5642F2-2A20-4FF3-BC9B-5887A671B783}" dt="2025-06-05T02:23:52.419" v="2372" actId="47"/>
        <pc:sldMkLst>
          <pc:docMk/>
          <pc:sldMk cId="2853880773" sldId="26558"/>
        </pc:sldMkLst>
      </pc:sldChg>
      <pc:sldChg chg="addSp delSp modSp mod ord">
        <pc:chgData name="Dilara Ozserim" userId="a9018ce7-b14c-498b-927d-2970901ec373" providerId="ADAL" clId="{9A5642F2-2A20-4FF3-BC9B-5887A671B783}" dt="2025-06-27T00:20:14.980" v="8955" actId="13926"/>
        <pc:sldMkLst>
          <pc:docMk/>
          <pc:sldMk cId="711672731" sldId="26559"/>
        </pc:sldMkLst>
      </pc:sldChg>
      <pc:sldChg chg="modSp mod ord modNotesTx">
        <pc:chgData name="Dilara Ozserim" userId="a9018ce7-b14c-498b-927d-2970901ec373" providerId="ADAL" clId="{9A5642F2-2A20-4FF3-BC9B-5887A671B783}" dt="2025-06-05T03:46:19.215" v="2924" actId="113"/>
        <pc:sldMkLst>
          <pc:docMk/>
          <pc:sldMk cId="4165450754" sldId="26560"/>
        </pc:sldMkLst>
      </pc:sldChg>
      <pc:sldChg chg="modSp mod ord modNotesTx">
        <pc:chgData name="Dilara Ozserim" userId="a9018ce7-b14c-498b-927d-2970901ec373" providerId="ADAL" clId="{9A5642F2-2A20-4FF3-BC9B-5887A671B783}" dt="2025-06-27T00:19:29.566" v="8951" actId="3626"/>
        <pc:sldMkLst>
          <pc:docMk/>
          <pc:sldMk cId="2454632483" sldId="26561"/>
        </pc:sldMkLst>
      </pc:sldChg>
      <pc:sldChg chg="add del modTransition">
        <pc:chgData name="Dilara Ozserim" userId="a9018ce7-b14c-498b-927d-2970901ec373" providerId="ADAL" clId="{9A5642F2-2A20-4FF3-BC9B-5887A671B783}" dt="2025-06-04T03:51:50.171" v="218" actId="47"/>
        <pc:sldMkLst>
          <pc:docMk/>
          <pc:sldMk cId="3198534206" sldId="26562"/>
        </pc:sldMkLst>
      </pc:sldChg>
      <pc:sldChg chg="addSp delSp modSp add mod">
        <pc:chgData name="Dilara Ozserim" userId="a9018ce7-b14c-498b-927d-2970901ec373" providerId="ADAL" clId="{9A5642F2-2A20-4FF3-BC9B-5887A671B783}" dt="2025-06-06T00:30:54.464" v="6442" actId="20577"/>
        <pc:sldMkLst>
          <pc:docMk/>
          <pc:sldMk cId="718966259" sldId="26563"/>
        </pc:sldMkLst>
      </pc:sldChg>
      <pc:sldChg chg="add del">
        <pc:chgData name="Dilara Ozserim" userId="a9018ce7-b14c-498b-927d-2970901ec373" providerId="ADAL" clId="{9A5642F2-2A20-4FF3-BC9B-5887A671B783}" dt="2025-06-05T02:25:09.664" v="2429" actId="47"/>
        <pc:sldMkLst>
          <pc:docMk/>
          <pc:sldMk cId="1996449379" sldId="26563"/>
        </pc:sldMkLst>
      </pc:sldChg>
      <pc:sldChg chg="add del">
        <pc:chgData name="Dilara Ozserim" userId="a9018ce7-b14c-498b-927d-2970901ec373" providerId="ADAL" clId="{9A5642F2-2A20-4FF3-BC9B-5887A671B783}" dt="2025-06-05T02:25:09.664" v="2429" actId="47"/>
        <pc:sldMkLst>
          <pc:docMk/>
          <pc:sldMk cId="2769497147" sldId="26564"/>
        </pc:sldMkLst>
      </pc:sldChg>
      <pc:sldChg chg="add del modNotesTx">
        <pc:chgData name="Dilara Ozserim" userId="a9018ce7-b14c-498b-927d-2970901ec373" providerId="ADAL" clId="{9A5642F2-2A20-4FF3-BC9B-5887A671B783}" dt="2025-06-05T02:25:35.101" v="2440" actId="113"/>
        <pc:sldMkLst>
          <pc:docMk/>
          <pc:sldMk cId="3715327495" sldId="26564"/>
        </pc:sldMkLst>
      </pc:sldChg>
      <pc:sldChg chg="modSp add del mod modNotesTx">
        <pc:chgData name="Dilara Ozserim" userId="a9018ce7-b14c-498b-927d-2970901ec373" providerId="ADAL" clId="{9A5642F2-2A20-4FF3-BC9B-5887A671B783}" dt="2025-06-05T02:25:09.664" v="2429" actId="47"/>
        <pc:sldMkLst>
          <pc:docMk/>
          <pc:sldMk cId="2067541002" sldId="26565"/>
        </pc:sldMkLst>
      </pc:sldChg>
      <pc:sldChg chg="add modNotesTx">
        <pc:chgData name="Dilara Ozserim" userId="a9018ce7-b14c-498b-927d-2970901ec373" providerId="ADAL" clId="{9A5642F2-2A20-4FF3-BC9B-5887A671B783}" dt="2025-06-06T00:31:17.247" v="6475" actId="20577"/>
        <pc:sldMkLst>
          <pc:docMk/>
          <pc:sldMk cId="3148344722" sldId="26565"/>
        </pc:sldMkLst>
      </pc:sldChg>
      <pc:sldChg chg="modSp add mod modNotesTx">
        <pc:chgData name="Dilara Ozserim" userId="a9018ce7-b14c-498b-927d-2970901ec373" providerId="ADAL" clId="{9A5642F2-2A20-4FF3-BC9B-5887A671B783}" dt="2025-06-27T00:12:52.120" v="8945" actId="20577"/>
        <pc:sldMkLst>
          <pc:docMk/>
          <pc:sldMk cId="332335293" sldId="26566"/>
        </pc:sldMkLst>
      </pc:sldChg>
      <pc:sldChg chg="add del">
        <pc:chgData name="Dilara Ozserim" userId="a9018ce7-b14c-498b-927d-2970901ec373" providerId="ADAL" clId="{9A5642F2-2A20-4FF3-BC9B-5887A671B783}" dt="2025-06-05T02:14:31.524" v="1706" actId="47"/>
        <pc:sldMkLst>
          <pc:docMk/>
          <pc:sldMk cId="684578547" sldId="26566"/>
        </pc:sldMkLst>
      </pc:sldChg>
      <pc:sldChg chg="addSp delSp modSp new del mod ord">
        <pc:chgData name="Dilara Ozserim" userId="a9018ce7-b14c-498b-927d-2970901ec373" providerId="ADAL" clId="{9A5642F2-2A20-4FF3-BC9B-5887A671B783}" dt="2025-06-05T01:40:24.120" v="730" actId="47"/>
        <pc:sldMkLst>
          <pc:docMk/>
          <pc:sldMk cId="2610154615" sldId="26566"/>
        </pc:sldMkLst>
      </pc:sldChg>
      <pc:sldChg chg="addSp delSp modSp add del mod">
        <pc:chgData name="Dilara Ozserim" userId="a9018ce7-b14c-498b-927d-2970901ec373" providerId="ADAL" clId="{9A5642F2-2A20-4FF3-BC9B-5887A671B783}" dt="2025-06-05T01:40:24.120" v="730" actId="47"/>
        <pc:sldMkLst>
          <pc:docMk/>
          <pc:sldMk cId="599107986" sldId="26567"/>
        </pc:sldMkLst>
      </pc:sldChg>
      <pc:sldChg chg="add del">
        <pc:chgData name="Dilara Ozserim" userId="a9018ce7-b14c-498b-927d-2970901ec373" providerId="ADAL" clId="{9A5642F2-2A20-4FF3-BC9B-5887A671B783}" dt="2025-06-05T02:14:31.524" v="1706" actId="47"/>
        <pc:sldMkLst>
          <pc:docMk/>
          <pc:sldMk cId="2858580027" sldId="26567"/>
        </pc:sldMkLst>
      </pc:sldChg>
      <pc:sldChg chg="addSp delSp modSp add mod modNotesTx">
        <pc:chgData name="Dilara Ozserim" userId="a9018ce7-b14c-498b-927d-2970901ec373" providerId="ADAL" clId="{9A5642F2-2A20-4FF3-BC9B-5887A671B783}" dt="2025-06-06T00:16:16.868" v="6321" actId="164"/>
        <pc:sldMkLst>
          <pc:docMk/>
          <pc:sldMk cId="3822005518" sldId="26567"/>
        </pc:sldMkLst>
      </pc:sldChg>
      <pc:sldChg chg="modSp add mod modNotesTx">
        <pc:chgData name="Dilara Ozserim" userId="a9018ce7-b14c-498b-927d-2970901ec373" providerId="ADAL" clId="{9A5642F2-2A20-4FF3-BC9B-5887A671B783}" dt="2025-06-06T00:16:23.693" v="6322" actId="207"/>
        <pc:sldMkLst>
          <pc:docMk/>
          <pc:sldMk cId="2542137506" sldId="26568"/>
        </pc:sldMkLst>
      </pc:sldChg>
      <pc:sldChg chg="add del">
        <pc:chgData name="Dilara Ozserim" userId="a9018ce7-b14c-498b-927d-2970901ec373" providerId="ADAL" clId="{9A5642F2-2A20-4FF3-BC9B-5887A671B783}" dt="2025-06-05T02:14:31.524" v="1706" actId="47"/>
        <pc:sldMkLst>
          <pc:docMk/>
          <pc:sldMk cId="3069592029" sldId="26568"/>
        </pc:sldMkLst>
      </pc:sldChg>
      <pc:sldChg chg="addSp delSp modSp add del mod">
        <pc:chgData name="Dilara Ozserim" userId="a9018ce7-b14c-498b-927d-2970901ec373" providerId="ADAL" clId="{9A5642F2-2A20-4FF3-BC9B-5887A671B783}" dt="2025-06-05T01:40:24.120" v="730" actId="47"/>
        <pc:sldMkLst>
          <pc:docMk/>
          <pc:sldMk cId="3868091884" sldId="26568"/>
        </pc:sldMkLst>
      </pc:sldChg>
      <pc:sldChg chg="modSp add del mod modNotesTx">
        <pc:chgData name="Dilara Ozserim" userId="a9018ce7-b14c-498b-927d-2970901ec373" providerId="ADAL" clId="{9A5642F2-2A20-4FF3-BC9B-5887A671B783}" dt="2025-06-05T01:40:24.120" v="730" actId="47"/>
        <pc:sldMkLst>
          <pc:docMk/>
          <pc:sldMk cId="128122936" sldId="26569"/>
        </pc:sldMkLst>
      </pc:sldChg>
      <pc:sldChg chg="add del">
        <pc:chgData name="Dilara Ozserim" userId="a9018ce7-b14c-498b-927d-2970901ec373" providerId="ADAL" clId="{9A5642F2-2A20-4FF3-BC9B-5887A671B783}" dt="2025-06-05T02:14:31.524" v="1706" actId="47"/>
        <pc:sldMkLst>
          <pc:docMk/>
          <pc:sldMk cId="388008381" sldId="26569"/>
        </pc:sldMkLst>
      </pc:sldChg>
      <pc:sldChg chg="add modNotesTx">
        <pc:chgData name="Dilara Ozserim" userId="a9018ce7-b14c-498b-927d-2970901ec373" providerId="ADAL" clId="{9A5642F2-2A20-4FF3-BC9B-5887A671B783}" dt="2025-06-05T02:15:34.248" v="1792"/>
        <pc:sldMkLst>
          <pc:docMk/>
          <pc:sldMk cId="629162604" sldId="26569"/>
        </pc:sldMkLst>
      </pc:sldChg>
      <pc:sldChg chg="add del">
        <pc:chgData name="Dilara Ozserim" userId="a9018ce7-b14c-498b-927d-2970901ec373" providerId="ADAL" clId="{9A5642F2-2A20-4FF3-BC9B-5887A671B783}" dt="2025-06-05T02:03:43.586" v="1536" actId="47"/>
        <pc:sldMkLst>
          <pc:docMk/>
          <pc:sldMk cId="1896410830" sldId="26570"/>
        </pc:sldMkLst>
      </pc:sldChg>
      <pc:sldChg chg="addSp delSp modSp add mod ord modNotesTx">
        <pc:chgData name="Dilara Ozserim" userId="a9018ce7-b14c-498b-927d-2970901ec373" providerId="ADAL" clId="{9A5642F2-2A20-4FF3-BC9B-5887A671B783}" dt="2025-06-05T23:30:20.246" v="5814" actId="20577"/>
        <pc:sldMkLst>
          <pc:docMk/>
          <pc:sldMk cId="2641830815" sldId="26571"/>
        </pc:sldMkLst>
      </pc:sldChg>
      <pc:sldChg chg="addSp delSp modSp new mod modClrScheme chgLayout modNotesTx">
        <pc:chgData name="Dilara Ozserim" userId="a9018ce7-b14c-498b-927d-2970901ec373" providerId="ADAL" clId="{9A5642F2-2A20-4FF3-BC9B-5887A671B783}" dt="2025-06-25T22:37:53.947" v="6871" actId="20577"/>
        <pc:sldMkLst>
          <pc:docMk/>
          <pc:sldMk cId="3505334343" sldId="26572"/>
        </pc:sldMkLst>
      </pc:sldChg>
      <pc:sldChg chg="delSp modSp add del mod ord modNotesTx">
        <pc:chgData name="Dilara Ozserim" userId="a9018ce7-b14c-498b-927d-2970901ec373" providerId="ADAL" clId="{9A5642F2-2A20-4FF3-BC9B-5887A671B783}" dt="2025-06-05T23:45:00.026" v="6246" actId="47"/>
        <pc:sldMkLst>
          <pc:docMk/>
          <pc:sldMk cId="1228597795" sldId="26573"/>
        </pc:sldMkLst>
      </pc:sldChg>
      <pc:sldChg chg="modSp add mod modNotesTx">
        <pc:chgData name="Dilara Ozserim" userId="a9018ce7-b14c-498b-927d-2970901ec373" providerId="ADAL" clId="{9A5642F2-2A20-4FF3-BC9B-5887A671B783}" dt="2025-06-05T02:06:33.264" v="1617" actId="20577"/>
        <pc:sldMkLst>
          <pc:docMk/>
          <pc:sldMk cId="3313033567" sldId="26574"/>
        </pc:sldMkLst>
      </pc:sldChg>
      <pc:sldChg chg="addSp delSp modSp add mod modNotesTx">
        <pc:chgData name="Dilara Ozserim" userId="a9018ce7-b14c-498b-927d-2970901ec373" providerId="ADAL" clId="{9A5642F2-2A20-4FF3-BC9B-5887A671B783}" dt="2025-06-27T00:12:24.322" v="8919" actId="115"/>
        <pc:sldMkLst>
          <pc:docMk/>
          <pc:sldMk cId="3503179954" sldId="26575"/>
        </pc:sldMkLst>
      </pc:sldChg>
      <pc:sldChg chg="addSp delSp modSp new mod ord modNotesTx">
        <pc:chgData name="Dilara Ozserim" userId="a9018ce7-b14c-498b-927d-2970901ec373" providerId="ADAL" clId="{9A5642F2-2A20-4FF3-BC9B-5887A671B783}" dt="2025-06-05T05:34:50.389" v="5700"/>
        <pc:sldMkLst>
          <pc:docMk/>
          <pc:sldMk cId="2779959483" sldId="26576"/>
        </pc:sldMkLst>
      </pc:sldChg>
      <pc:sldChg chg="addSp delSp modSp new del mod modNotesTx">
        <pc:chgData name="Dilara Ozserim" userId="a9018ce7-b14c-498b-927d-2970901ec373" providerId="ADAL" clId="{9A5642F2-2A20-4FF3-BC9B-5887A671B783}" dt="2025-06-05T02:18:52.585" v="2368" actId="47"/>
        <pc:sldMkLst>
          <pc:docMk/>
          <pc:sldMk cId="2784637994" sldId="26576"/>
        </pc:sldMkLst>
      </pc:sldChg>
      <pc:sldChg chg="addSp modSp new mod modNotesTx">
        <pc:chgData name="Dilara Ozserim" userId="a9018ce7-b14c-498b-927d-2970901ec373" providerId="ADAL" clId="{9A5642F2-2A20-4FF3-BC9B-5887A671B783}" dt="2025-06-05T03:52:01.061" v="3107" actId="20577"/>
        <pc:sldMkLst>
          <pc:docMk/>
          <pc:sldMk cId="241346628" sldId="26577"/>
        </pc:sldMkLst>
      </pc:sldChg>
      <pc:sldChg chg="modSp add mod modNotesTx">
        <pc:chgData name="Dilara Ozserim" userId="a9018ce7-b14c-498b-927d-2970901ec373" providerId="ADAL" clId="{9A5642F2-2A20-4FF3-BC9B-5887A671B783}" dt="2025-06-05T03:45:54.001" v="2918" actId="20577"/>
        <pc:sldMkLst>
          <pc:docMk/>
          <pc:sldMk cId="474836010" sldId="26578"/>
        </pc:sldMkLst>
      </pc:sldChg>
      <pc:sldChg chg="addSp delSp modSp new mod ord modClrScheme chgLayout modNotesTx">
        <pc:chgData name="Dilara Ozserim" userId="a9018ce7-b14c-498b-927d-2970901ec373" providerId="ADAL" clId="{9A5642F2-2A20-4FF3-BC9B-5887A671B783}" dt="2025-06-05T05:35:03.159" v="5702" actId="20577"/>
        <pc:sldMkLst>
          <pc:docMk/>
          <pc:sldMk cId="1331741044" sldId="26579"/>
        </pc:sldMkLst>
      </pc:sldChg>
      <pc:sldChg chg="new del">
        <pc:chgData name="Dilara Ozserim" userId="a9018ce7-b14c-498b-927d-2970901ec373" providerId="ADAL" clId="{9A5642F2-2A20-4FF3-BC9B-5887A671B783}" dt="2025-06-05T04:33:26.282" v="4065" actId="47"/>
        <pc:sldMkLst>
          <pc:docMk/>
          <pc:sldMk cId="2312562198" sldId="26580"/>
        </pc:sldMkLst>
      </pc:sldChg>
      <pc:sldChg chg="add del modNotesTx">
        <pc:chgData name="Dilara Ozserim" userId="a9018ce7-b14c-498b-927d-2970901ec373" providerId="ADAL" clId="{9A5642F2-2A20-4FF3-BC9B-5887A671B783}" dt="2025-06-05T04:30:06.655" v="4063" actId="47"/>
        <pc:sldMkLst>
          <pc:docMk/>
          <pc:sldMk cId="3390454304" sldId="26580"/>
        </pc:sldMkLst>
      </pc:sldChg>
      <pc:sldChg chg="addSp delSp modSp new mod modNotesTx">
        <pc:chgData name="Dilara Ozserim" userId="a9018ce7-b14c-498b-927d-2970901ec373" providerId="ADAL" clId="{9A5642F2-2A20-4FF3-BC9B-5887A671B783}" dt="2025-06-26T00:06:27.340" v="8650" actId="1076"/>
        <pc:sldMkLst>
          <pc:docMk/>
          <pc:sldMk cId="4059697599" sldId="26580"/>
        </pc:sldMkLst>
      </pc:sldChg>
      <pc:sldChg chg="new del">
        <pc:chgData name="Dilara Ozserim" userId="a9018ce7-b14c-498b-927d-2970901ec373" providerId="ADAL" clId="{9A5642F2-2A20-4FF3-BC9B-5887A671B783}" dt="2025-06-05T23:17:47.151" v="5704" actId="47"/>
        <pc:sldMkLst>
          <pc:docMk/>
          <pc:sldMk cId="1561596106" sldId="26581"/>
        </pc:sldMkLst>
      </pc:sldChg>
      <pc:sldChg chg="modSp new mod modNotesTx">
        <pc:chgData name="Dilara Ozserim" userId="a9018ce7-b14c-498b-927d-2970901ec373" providerId="ADAL" clId="{9A5642F2-2A20-4FF3-BC9B-5887A671B783}" dt="2025-06-26T23:50:44.855" v="8716" actId="20577"/>
        <pc:sldMkLst>
          <pc:docMk/>
          <pc:sldMk cId="2803127111" sldId="26581"/>
        </pc:sldMkLst>
      </pc:sldChg>
      <pc:sldChg chg="addSp delSp modSp add del mod">
        <pc:chgData name="Dilara Ozserim" userId="a9018ce7-b14c-498b-927d-2970901ec373" providerId="ADAL" clId="{9A5642F2-2A20-4FF3-BC9B-5887A671B783}" dt="2025-06-05T04:48:01.700" v="4547" actId="47"/>
        <pc:sldMkLst>
          <pc:docMk/>
          <pc:sldMk cId="4195334982" sldId="26581"/>
        </pc:sldMkLst>
      </pc:sldChg>
      <pc:sldChg chg="delSp modSp add mod modNotesTx">
        <pc:chgData name="Dilara Ozserim" userId="a9018ce7-b14c-498b-927d-2970901ec373" providerId="ADAL" clId="{9A5642F2-2A20-4FF3-BC9B-5887A671B783}" dt="2025-06-05T23:43:24.233" v="6231" actId="20577"/>
        <pc:sldMkLst>
          <pc:docMk/>
          <pc:sldMk cId="3539050764" sldId="26582"/>
        </pc:sldMkLst>
      </pc:sldChg>
      <pc:sldChg chg="modSp add mod modNotesTx">
        <pc:chgData name="Dilara Ozserim" userId="a9018ce7-b14c-498b-927d-2970901ec373" providerId="ADAL" clId="{9A5642F2-2A20-4FF3-BC9B-5887A671B783}" dt="2025-06-05T23:46:28.146" v="6282"/>
        <pc:sldMkLst>
          <pc:docMk/>
          <pc:sldMk cId="1122473051" sldId="26583"/>
        </pc:sldMkLst>
      </pc:sldChg>
      <pc:sldChg chg="add">
        <pc:chgData name="Dilara Ozserim" userId="a9018ce7-b14c-498b-927d-2970901ec373" providerId="ADAL" clId="{9A5642F2-2A20-4FF3-BC9B-5887A671B783}" dt="2025-06-06T00:10:10.529" v="6293"/>
        <pc:sldMkLst>
          <pc:docMk/>
          <pc:sldMk cId="703523207" sldId="26584"/>
        </pc:sldMkLst>
      </pc:sldChg>
      <pc:sldChg chg="modSp add mod modNotesTx">
        <pc:chgData name="Dilara Ozserim" userId="a9018ce7-b14c-498b-927d-2970901ec373" providerId="ADAL" clId="{9A5642F2-2A20-4FF3-BC9B-5887A671B783}" dt="2025-06-06T00:15:14.045" v="6313" actId="20577"/>
        <pc:sldMkLst>
          <pc:docMk/>
          <pc:sldMk cId="3561462109" sldId="26585"/>
        </pc:sldMkLst>
      </pc:sldChg>
      <pc:sldChg chg="modSp add mod modNotesTx">
        <pc:chgData name="Dilara Ozserim" userId="a9018ce7-b14c-498b-927d-2970901ec373" providerId="ADAL" clId="{9A5642F2-2A20-4FF3-BC9B-5887A671B783}" dt="2025-06-06T00:17:19.617" v="6330" actId="20577"/>
        <pc:sldMkLst>
          <pc:docMk/>
          <pc:sldMk cId="215005981" sldId="26586"/>
        </pc:sldMkLst>
      </pc:sldChg>
      <pc:sldChg chg="modSp add mod modNotesTx">
        <pc:chgData name="Dilara Ozserim" userId="a9018ce7-b14c-498b-927d-2970901ec373" providerId="ADAL" clId="{9A5642F2-2A20-4FF3-BC9B-5887A671B783}" dt="2025-06-06T00:32:12.003" v="6486" actId="20577"/>
        <pc:sldMkLst>
          <pc:docMk/>
          <pc:sldMk cId="2496488158" sldId="26587"/>
        </pc:sldMkLst>
      </pc:sldChg>
      <pc:sldChg chg="modSp new mod modNotesTx">
        <pc:chgData name="Dilara Ozserim" userId="a9018ce7-b14c-498b-927d-2970901ec373" providerId="ADAL" clId="{9A5642F2-2A20-4FF3-BC9B-5887A671B783}" dt="2025-06-06T01:00:58.244" v="6760"/>
        <pc:sldMkLst>
          <pc:docMk/>
          <pc:sldMk cId="4065360937" sldId="26588"/>
        </pc:sldMkLst>
      </pc:sldChg>
      <pc:sldChg chg="add">
        <pc:chgData name="Dilara Ozserim" userId="a9018ce7-b14c-498b-927d-2970901ec373" providerId="ADAL" clId="{9A5642F2-2A20-4FF3-BC9B-5887A671B783}" dt="2025-06-11T05:03:10.726" v="6778"/>
        <pc:sldMkLst>
          <pc:docMk/>
          <pc:sldMk cId="1634432697" sldId="26589"/>
        </pc:sldMkLst>
      </pc:sldChg>
      <pc:sldChg chg="modSp mod">
        <pc:chgData name="Dilara Ozserim" userId="a9018ce7-b14c-498b-927d-2970901ec373" providerId="ADAL" clId="{9A5642F2-2A20-4FF3-BC9B-5887A671B783}" dt="2025-06-27T00:24:13.874" v="8964" actId="404"/>
        <pc:sldMkLst>
          <pc:docMk/>
          <pc:sldMk cId="1241029945" sldId="26590"/>
        </pc:sldMkLst>
      </pc:sldChg>
      <pc:sldChg chg="del">
        <pc:chgData name="Dilara Ozserim" userId="a9018ce7-b14c-498b-927d-2970901ec373" providerId="ADAL" clId="{9A5642F2-2A20-4FF3-BC9B-5887A671B783}" dt="2025-06-26T00:27:35.403" v="8651" actId="47"/>
        <pc:sldMkLst>
          <pc:docMk/>
          <pc:sldMk cId="2573525209" sldId="26591"/>
        </pc:sldMkLst>
      </pc:sldChg>
      <pc:sldChg chg="addSp delSp modSp new mod modNotesTx">
        <pc:chgData name="Dilara Ozserim" userId="a9018ce7-b14c-498b-927d-2970901ec373" providerId="ADAL" clId="{9A5642F2-2A20-4FF3-BC9B-5887A671B783}" dt="2025-06-25T23:39:51.178" v="8133" actId="20577"/>
        <pc:sldMkLst>
          <pc:docMk/>
          <pc:sldMk cId="65158339" sldId="26592"/>
        </pc:sldMkLst>
      </pc:sldChg>
      <pc:sldChg chg="addSp delSp modSp new mod modNotesTx">
        <pc:chgData name="Dilara Ozserim" userId="a9018ce7-b14c-498b-927d-2970901ec373" providerId="ADAL" clId="{9A5642F2-2A20-4FF3-BC9B-5887A671B783}" dt="2025-06-25T23:56:49.460" v="8633" actId="1076"/>
        <pc:sldMkLst>
          <pc:docMk/>
          <pc:sldMk cId="3137034154" sldId="26593"/>
        </pc:sldMkLst>
      </pc:sldChg>
      <pc:sldMasterChg chg="delSldLayout">
        <pc:chgData name="Dilara Ozserim" userId="a9018ce7-b14c-498b-927d-2970901ec373" providerId="ADAL" clId="{9A5642F2-2A20-4FF3-BC9B-5887A671B783}" dt="2025-06-11T05:03:08.545" v="6777" actId="47"/>
        <pc:sldMasterMkLst>
          <pc:docMk/>
          <pc:sldMasterMk cId="4123316428" sldId="2147483660"/>
        </pc:sldMasterMkLst>
        <pc:sldLayoutChg chg="del">
          <pc:chgData name="Dilara Ozserim" userId="a9018ce7-b14c-498b-927d-2970901ec373" providerId="ADAL" clId="{9A5642F2-2A20-4FF3-BC9B-5887A671B783}" dt="2025-06-11T05:03:08.545" v="6777" actId="47"/>
          <pc:sldLayoutMkLst>
            <pc:docMk/>
            <pc:sldMasterMk cId="4123316428" sldId="2147483660"/>
            <pc:sldLayoutMk cId="1660365692" sldId="2147483747"/>
          </pc:sldLayoutMkLst>
        </pc:sldLayoutChg>
      </pc:sldMasterChg>
    </pc:docChg>
  </pc:docChgLst>
  <pc:docChgLst>
    <pc:chgData name="Dilara Ozserim" userId="S::dilara.ozserim4@det.nsw.edu.au::a9018ce7-b14c-498b-927d-2970901ec373" providerId="AD" clId="Web-{AC389ABF-0E31-92AB-78BB-3B9FEF51F6F3}"/>
    <pc:docChg chg="mod">
      <pc:chgData name="Dilara Ozserim" userId="S::dilara.ozserim4@det.nsw.edu.au::a9018ce7-b14c-498b-927d-2970901ec373" providerId="AD" clId="Web-{AC389ABF-0E31-92AB-78BB-3B9FEF51F6F3}" dt="2025-05-14T03:24:44.877" v="0"/>
      <pc:docMkLst>
        <pc:docMk/>
      </pc:docMkLst>
    </pc:docChg>
  </pc:docChgLst>
  <pc:docChgLst>
    <pc:chgData name="Natasha Talevski" userId="d6e11cb9-f322-4b55-8697-8583fee17812" providerId="ADAL" clId="{FFD7F140-EE95-DA44-A9C6-90498BD1D64D}"/>
    <pc:docChg chg="undo custSel addSld delSld modSld modSection">
      <pc:chgData name="Natasha Talevski" userId="d6e11cb9-f322-4b55-8697-8583fee17812" providerId="ADAL" clId="{FFD7F140-EE95-DA44-A9C6-90498BD1D64D}" dt="2025-08-06T23:20:07.540" v="23" actId="255"/>
      <pc:docMkLst>
        <pc:docMk/>
      </pc:docMkLst>
      <pc:sldChg chg="addSp delSp del mod">
        <pc:chgData name="Natasha Talevski" userId="d6e11cb9-f322-4b55-8697-8583fee17812" providerId="ADAL" clId="{FFD7F140-EE95-DA44-A9C6-90498BD1D64D}" dt="2025-08-06T23:20:02.674" v="22" actId="2696"/>
        <pc:sldMkLst>
          <pc:docMk/>
          <pc:sldMk cId="2496488158" sldId="26587"/>
        </pc:sldMkLst>
      </pc:sldChg>
      <pc:sldChg chg="addSp delSp modSp add mod modClrScheme chgLayout">
        <pc:chgData name="Natasha Talevski" userId="d6e11cb9-f322-4b55-8697-8583fee17812" providerId="ADAL" clId="{FFD7F140-EE95-DA44-A9C6-90498BD1D64D}" dt="2025-08-06T23:20:07.540" v="23" actId="255"/>
        <pc:sldMkLst>
          <pc:docMk/>
          <pc:sldMk cId="2453451968" sldId="26595"/>
        </pc:sldMkLst>
        <pc:spChg chg="add mod">
          <ac:chgData name="Natasha Talevski" userId="d6e11cb9-f322-4b55-8697-8583fee17812" providerId="ADAL" clId="{FFD7F140-EE95-DA44-A9C6-90498BD1D64D}" dt="2025-08-06T23:20:07.540" v="23" actId="255"/>
          <ac:spMkLst>
            <pc:docMk/>
            <pc:sldMk cId="2453451968" sldId="26595"/>
            <ac:spMk id="2" creationId="{105F94D5-B6B3-7482-10FC-2486750B31D4}"/>
          </ac:spMkLst>
        </pc:spChg>
        <pc:spChg chg="add mod">
          <ac:chgData name="Natasha Talevski" userId="d6e11cb9-f322-4b55-8697-8583fee17812" providerId="ADAL" clId="{FFD7F140-EE95-DA44-A9C6-90498BD1D64D}" dt="2025-08-06T23:20:01.387" v="21"/>
          <ac:spMkLst>
            <pc:docMk/>
            <pc:sldMk cId="2453451968" sldId="26595"/>
            <ac:spMk id="9" creationId="{747905FC-795B-A9A9-3970-28A5CB486700}"/>
          </ac:spMkLst>
        </pc:spChg>
        <pc:picChg chg="add mod">
          <ac:chgData name="Natasha Talevski" userId="d6e11cb9-f322-4b55-8697-8583fee17812" providerId="ADAL" clId="{FFD7F140-EE95-DA44-A9C6-90498BD1D64D}" dt="2025-08-06T23:20:01.387" v="21"/>
          <ac:picMkLst>
            <pc:docMk/>
            <pc:sldMk cId="2453451968" sldId="26595"/>
            <ac:picMk id="8" creationId="{5D963921-7608-B9B3-35A4-C3CB5330C86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11/08/2025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11/08/2025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ucation.nsw.gov.au/policy-library/policies/pd-2005-0290-03.html"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ducation.nsw.gov.au/teaching-and-learning/curriculum/english/planning-programming-and-assessing-english-7-10/how-to-use-english-core-texts" TargetMode="External"/><Relationship Id="rId5" Type="http://schemas.openxmlformats.org/officeDocument/2006/relationships/hyperlink" Target="https://education.nsw.gov.au/teaching-and-learning/curriculum/leading-curriculum-k-12/explaining-curriculum-pcc/texts-used-in-classrooms/text-selection-notification" TargetMode="External"/><Relationship Id="rId4" Type="http://schemas.openxmlformats.org/officeDocument/2006/relationships/hyperlink" Target="https://education.nsw.gov.au/policy-library/policies/pd-2005-0290-03#section3:~:text=Comply%20with%20audiovisual%20material%20requirement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Teachers notes: </a:t>
            </a:r>
            <a:r>
              <a:rPr lang="en-AU" b="0" dirty="0"/>
              <a:t>the purpose of this PowerPoint is to provide support students to deepen their understanding and connection to the text, supporting analysing and working towards a critical appreciation. It accompanies </a:t>
            </a:r>
            <a:r>
              <a:rPr lang="en-AU" b="1" dirty="0"/>
              <a:t>Phase 3b. </a:t>
            </a:r>
            <a:br>
              <a:rPr lang="en-AU" b="1" dirty="0"/>
            </a:br>
            <a:endParaRPr lang="en-AU" b="1" dirty="0"/>
          </a:p>
          <a:p>
            <a:pPr>
              <a:lnSpc>
                <a:spcPct val="150000"/>
              </a:lnSpc>
              <a:spcBef>
                <a:spcPts val="1200"/>
              </a:spcBef>
              <a:spcAft>
                <a:spcPts val="600"/>
              </a:spcAft>
              <a:buNone/>
            </a:pPr>
            <a:r>
              <a:rPr lang="en-AU" sz="1800" dirty="0">
                <a:solidFill>
                  <a:srgbClr val="000000"/>
                </a:solidFill>
                <a:effectLst/>
                <a:latin typeface="Arial" panose="020B0604020202020204" pitchFamily="34" charset="0"/>
                <a:ea typeface="Calibri" panose="020F0502020204030204" pitchFamily="34" charset="0"/>
              </a:rPr>
              <a:t>Note that </a:t>
            </a:r>
            <a:r>
              <a:rPr lang="en-AU" sz="1800" b="1" dirty="0">
                <a:solidFill>
                  <a:srgbClr val="000000"/>
                </a:solidFill>
                <a:effectLst/>
                <a:latin typeface="Arial" panose="020B0604020202020204" pitchFamily="34" charset="0"/>
                <a:ea typeface="Calibri" panose="020F0502020204030204" pitchFamily="34" charset="0"/>
              </a:rPr>
              <a:t>Phase 4 </a:t>
            </a:r>
            <a:r>
              <a:rPr lang="en-AU" sz="1800" dirty="0">
                <a:solidFill>
                  <a:srgbClr val="000000"/>
                </a:solidFill>
                <a:effectLst/>
                <a:latin typeface="Arial" panose="020B0604020202020204" pitchFamily="34" charset="0"/>
                <a:ea typeface="Calibri" panose="020F0502020204030204" pitchFamily="34" charset="0"/>
              </a:rPr>
              <a:t>and </a:t>
            </a:r>
            <a:r>
              <a:rPr lang="en-AU" sz="1800" b="1" dirty="0">
                <a:solidFill>
                  <a:srgbClr val="000000"/>
                </a:solidFill>
                <a:effectLst/>
                <a:latin typeface="Arial" panose="020B0604020202020204" pitchFamily="34" charset="0"/>
                <a:ea typeface="Calibri" panose="020F0502020204030204" pitchFamily="34" charset="0"/>
              </a:rPr>
              <a:t>Phase 5 </a:t>
            </a:r>
            <a:r>
              <a:rPr lang="en-AU" sz="1800" dirty="0">
                <a:solidFill>
                  <a:srgbClr val="000000"/>
                </a:solidFill>
                <a:effectLst/>
                <a:latin typeface="Arial" panose="020B0604020202020204" pitchFamily="34" charset="0"/>
                <a:ea typeface="Calibri" panose="020F0502020204030204" pitchFamily="34" charset="0"/>
              </a:rPr>
              <a:t>have been integrated into </a:t>
            </a:r>
            <a:r>
              <a:rPr lang="en-AU" sz="1800" b="1" dirty="0">
                <a:solidFill>
                  <a:srgbClr val="000000"/>
                </a:solidFill>
                <a:effectLst/>
                <a:latin typeface="Arial" panose="020B0604020202020204" pitchFamily="34" charset="0"/>
                <a:ea typeface="Calibri" panose="020F0502020204030204" pitchFamily="34" charset="0"/>
              </a:rPr>
              <a:t>Phase 3b</a:t>
            </a:r>
            <a:r>
              <a:rPr lang="en-AU" sz="1800" dirty="0">
                <a:solidFill>
                  <a:srgbClr val="000000"/>
                </a:solidFill>
                <a:effectLst/>
                <a:latin typeface="Arial" panose="020B0604020202020204" pitchFamily="34" charset="0"/>
                <a:ea typeface="Calibri" panose="020F0502020204030204" pitchFamily="34" charset="0"/>
              </a:rPr>
              <a:t>.  </a:t>
            </a:r>
          </a:p>
          <a:p>
            <a:pPr>
              <a:lnSpc>
                <a:spcPct val="150000"/>
              </a:lnSpc>
              <a:spcBef>
                <a:spcPts val="1200"/>
              </a:spcBef>
              <a:spcAft>
                <a:spcPts val="600"/>
              </a:spcAft>
              <a:buNone/>
            </a:pPr>
            <a:endParaRPr lang="en-AU" sz="1800" dirty="0">
              <a:effectLst/>
              <a:latin typeface="Arial" panose="020B0604020202020204" pitchFamily="34" charset="0"/>
              <a:ea typeface="Calibri" panose="020F0502020204030204" pitchFamily="34" charset="0"/>
            </a:endParaRPr>
          </a:p>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rPr>
              <a:t>The ‘engaging personally, analytically and critically with texts’ phase is designed to enhance students’ vocabulary, contextual understanding, and analytical skills. Through this phase, students build the capacity to appreciate, understand, and analyse the core text ‘The tent village at Musgrave Park’ by Lillian O’Neill critically, setting the stage for their ongoing engagement with the text and supporting their development as thoughtful readers and writers.</a:t>
            </a:r>
            <a:endParaRPr lang="en-AU" sz="1800" dirty="0">
              <a:effectLst/>
              <a:latin typeface="Arial" panose="020B0604020202020204" pitchFamily="34" charset="0"/>
              <a:ea typeface="Calibri" panose="020F0502020204030204" pitchFamily="34" charset="0"/>
            </a:endParaRPr>
          </a:p>
          <a:p>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dirty="0">
                <a:solidFill>
                  <a:srgbClr val="000000"/>
                </a:solidFill>
                <a:effectLst/>
                <a:latin typeface="Arial" panose="020B0604020202020204" pitchFamily="34" charset="0"/>
                <a:ea typeface="Calibri" panose="020F0502020204030204" pitchFamily="34" charset="0"/>
              </a:rPr>
              <a:t>Teacher note: </a:t>
            </a:r>
            <a:r>
              <a:rPr lang="en-AU" sz="1800" b="0" dirty="0">
                <a:solidFill>
                  <a:srgbClr val="000000"/>
                </a:solidFill>
                <a:effectLst/>
                <a:latin typeface="Arial" panose="020B0604020202020204" pitchFamily="34" charset="0"/>
                <a:ea typeface="Calibri" panose="020F0502020204030204" pitchFamily="34" charset="0"/>
              </a:rPr>
              <a:t>the use of slides as they appear in this </a:t>
            </a:r>
            <a:r>
              <a:rPr lang="en-AU" sz="1800" dirty="0">
                <a:solidFill>
                  <a:srgbClr val="000000"/>
                </a:solidFill>
                <a:effectLst/>
                <a:latin typeface="Arial" panose="020B0604020202020204" pitchFamily="34" charset="0"/>
                <a:ea typeface="Calibri" panose="020F0502020204030204" pitchFamily="34" charset="0"/>
              </a:rPr>
              <a:t>PowerPoint</a:t>
            </a:r>
            <a:r>
              <a:rPr lang="en-AU" sz="1800" b="1" dirty="0">
                <a:solidFill>
                  <a:srgbClr val="000000"/>
                </a:solidFill>
                <a:effectLst/>
                <a:latin typeface="Arial" panose="020B0604020202020204" pitchFamily="34" charset="0"/>
                <a:ea typeface="Calibri" panose="020F0502020204030204" pitchFamily="34" charset="0"/>
              </a:rPr>
              <a:t> </a:t>
            </a:r>
            <a:r>
              <a:rPr lang="en-AU" sz="1800" b="0" dirty="0">
                <a:solidFill>
                  <a:srgbClr val="000000"/>
                </a:solidFill>
                <a:effectLst/>
                <a:latin typeface="Arial" panose="020B0604020202020204" pitchFamily="34" charset="0"/>
                <a:ea typeface="Calibri" panose="020F0502020204030204" pitchFamily="34" charset="0"/>
              </a:rPr>
              <a:t>may lead to cognitive overload for students. It may be appropriate for your class to use this resource in smaller ‘chunks’ over several learning sequences and animate text. Use professional judgement to determine how much of this content is accessible and achievable for your class. </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75E2A-CB58-6D09-6923-2C6642160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429E46-ED00-F215-4BD1-E42266257F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89A76D-30B7-6C24-05E6-5567AD0C4419}"/>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Teachers note</a:t>
            </a:r>
            <a:r>
              <a:rPr lang="en-AU"/>
              <a:t>: Use these slides in conjunction with </a:t>
            </a:r>
            <a:r>
              <a:rPr lang="en-AU" sz="1800" b="1">
                <a:effectLst/>
                <a:latin typeface="Arial" panose="020B0604020202020204" pitchFamily="34" charset="0"/>
                <a:ea typeface="Calibri" panose="020F0502020204030204" pitchFamily="34" charset="0"/>
              </a:rPr>
              <a:t>Phase 3b, sequence 9. </a:t>
            </a:r>
            <a:endParaRPr lang="en-AU"/>
          </a:p>
          <a:p>
            <a:endParaRPr lang="en-AU"/>
          </a:p>
        </p:txBody>
      </p:sp>
      <p:sp>
        <p:nvSpPr>
          <p:cNvPr id="4" name="Slide Number Placeholder 3">
            <a:extLst>
              <a:ext uri="{FF2B5EF4-FFF2-40B4-BE49-F238E27FC236}">
                <a16:creationId xmlns:a16="http://schemas.microsoft.com/office/drawing/2014/main" id="{DF1CA684-3FC9-1766-D41B-378454658680}"/>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570236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use this slide in conjunction with </a:t>
            </a:r>
            <a:r>
              <a:rPr lang="en-AU" sz="1800" b="1">
                <a:effectLst/>
                <a:latin typeface="Arial" panose="020B0604020202020204" pitchFamily="34" charset="0"/>
                <a:ea typeface="Calibri" panose="020F0502020204030204" pitchFamily="34" charset="0"/>
              </a:rPr>
              <a:t>Phase 3b, sequence 9.</a:t>
            </a:r>
            <a:endParaRPr lang="en-AU" b="1"/>
          </a:p>
          <a:p>
            <a:endParaRPr lang="en-AU"/>
          </a:p>
          <a:p>
            <a:r>
              <a:rPr lang="en-AU"/>
              <a:t>Below is one approach to delivering this slide. </a:t>
            </a:r>
          </a:p>
          <a:p>
            <a:pPr marL="285750" indent="-285750">
              <a:buFont typeface="Arial" panose="020B0604020202020204" pitchFamily="34" charset="0"/>
              <a:buChar char="•"/>
            </a:pPr>
            <a:r>
              <a:rPr lang="en-AU"/>
              <a:t>Begin by displaying the slide with the definition of a paradox.</a:t>
            </a:r>
          </a:p>
          <a:p>
            <a:pPr marL="285750" indent="-285750">
              <a:buFont typeface="Arial" panose="020B0604020202020204" pitchFamily="34" charset="0"/>
              <a:buChar char="•"/>
            </a:pPr>
            <a:r>
              <a:rPr lang="en-AU"/>
              <a:t>Read the definition aloud to the students, you may ask students to copy the information in the blue box into their English books.</a:t>
            </a:r>
          </a:p>
          <a:p>
            <a:pPr marL="285750" indent="-285750">
              <a:buFont typeface="Arial" panose="020B0604020202020204" pitchFamily="34" charset="0"/>
              <a:buChar char="•"/>
            </a:pPr>
            <a:r>
              <a:rPr lang="en-AU"/>
              <a:t>Elaborate on the definition by explaining that paradoxes often involve statements or situations that seem contradictory but can reveal a deeper truth or insight.</a:t>
            </a:r>
          </a:p>
          <a:p>
            <a:pPr marL="285750" indent="-285750">
              <a:buFont typeface="Arial" panose="020B0604020202020204" pitchFamily="34" charset="0"/>
              <a:buChar char="•"/>
            </a:pPr>
            <a:r>
              <a:rPr lang="en-AU"/>
              <a:t>Encourage students to think about situations in their own lives where they have felt conflicting emotions or thoughts, such as loving and hating something simultaneously.</a:t>
            </a:r>
          </a:p>
          <a:p>
            <a:pPr marL="285750" indent="-285750">
              <a:buFont typeface="Arial" panose="020B0604020202020204" pitchFamily="34" charset="0"/>
              <a:buChar char="•"/>
            </a:pPr>
            <a:r>
              <a:rPr lang="en-AU"/>
              <a:t>Discuss the example provided on the slide: For example, if somebody were to both ‘love’ and ‘hate’ something at the same time, this would be considered paradoxical.</a:t>
            </a:r>
          </a:p>
          <a:p>
            <a:pPr marL="285750" indent="-285750">
              <a:buFont typeface="Arial" panose="020B0604020202020204" pitchFamily="34" charset="0"/>
              <a:buChar char="•"/>
            </a:pPr>
            <a:r>
              <a:rPr lang="en-AU"/>
              <a:t>Discuss the image on the slide: </a:t>
            </a:r>
            <a:r>
              <a:rPr lang="en-AU" b="0" i="0">
                <a:solidFill>
                  <a:srgbClr val="000000"/>
                </a:solidFill>
                <a:effectLst/>
                <a:latin typeface="Roboto" panose="02000000000000000000" pitchFamily="2" charset="0"/>
              </a:rPr>
              <a:t>Explain that this image represents how different ideas or feelings can seem to align in one way but ultimately point to a completely different conclusion. This illustrates the concept of paradox by showing how multiple conflicting perspectives can come together to create a surprising or unexpected outcome.</a:t>
            </a:r>
            <a:endParaRPr lang="en-AU"/>
          </a:p>
          <a:p>
            <a:pPr marL="285750" indent="-285750">
              <a:buFont typeface="Arial" panose="020B0604020202020204" pitchFamily="34" charset="0"/>
              <a:buChar char="•"/>
            </a:pPr>
            <a:r>
              <a:rPr lang="en-AU"/>
              <a:t>Ask students to think of their own examples of paradoxical feelings or situations and invite a few students to share their thoughts with the class.</a:t>
            </a:r>
          </a:p>
          <a:p>
            <a:pPr marL="285750" indent="-285750">
              <a:buFont typeface="Arial" panose="020B0604020202020204" pitchFamily="34" charset="0"/>
              <a:buChar char="•"/>
            </a:pPr>
            <a:r>
              <a:rPr lang="en-AU"/>
              <a:t>Encourage students to ask questions if they are unclear about the concept.</a:t>
            </a:r>
          </a:p>
          <a:p>
            <a:pPr marL="285750" indent="-285750">
              <a:buFont typeface="Arial" panose="020B0604020202020204" pitchFamily="34" charset="0"/>
              <a:buChar char="•"/>
            </a:pPr>
            <a:r>
              <a:rPr lang="en-AU"/>
              <a:t>Prompt a brief discussion on why understanding paradoxes can be useful, such as in literature, art, or real-life problem-solving.</a:t>
            </a:r>
          </a:p>
          <a:p>
            <a:endParaRPr lang="en-AU"/>
          </a:p>
          <a:p>
            <a:r>
              <a:rPr lang="en-AU"/>
              <a:t>Another example provided to students could be: </a:t>
            </a:r>
            <a:r>
              <a:rPr lang="en-AU" b="0" i="0">
                <a:solidFill>
                  <a:srgbClr val="000000"/>
                </a:solidFill>
                <a:effectLst/>
                <a:latin typeface="Roboto" panose="02000000000000000000" pitchFamily="2" charset="0"/>
              </a:rPr>
              <a:t>When people are given too many options, they can feel overwhelmed and less satisfied with their final choice. This is a paradox because having more choices should ideally lead to greater satisfaction, but it often has the opposite effect.</a:t>
            </a:r>
          </a:p>
          <a:p>
            <a:pPr marL="0" marR="0" lvl="0" indent="0" algn="l" defTabSz="1219170" rtl="0" eaLnBrk="1" fontAlgn="auto" latinLnBrk="0" hangingPunct="1">
              <a:lnSpc>
                <a:spcPct val="100000"/>
              </a:lnSpc>
              <a:spcBef>
                <a:spcPts val="0"/>
              </a:spcBef>
              <a:spcAft>
                <a:spcPts val="0"/>
              </a:spcAft>
              <a:buClrTx/>
              <a:buSzTx/>
              <a:buFontTx/>
              <a:buNone/>
              <a:tabLst/>
              <a:defRPr/>
            </a:pPr>
            <a:br>
              <a:rPr lang="en-AU" b="0" i="0">
                <a:solidFill>
                  <a:srgbClr val="000000"/>
                </a:solidFill>
                <a:effectLst/>
                <a:latin typeface="Roboto" panose="02000000000000000000" pitchFamily="2" charset="0"/>
              </a:rPr>
            </a:br>
            <a:r>
              <a:rPr lang="en-AU" b="0" i="0">
                <a:solidFill>
                  <a:srgbClr val="000000"/>
                </a:solidFill>
                <a:effectLst/>
                <a:latin typeface="Roboto" panose="02000000000000000000" pitchFamily="2" charset="0"/>
              </a:rPr>
              <a:t>Another image could be: An optical illusion, such as Rubin's Vase – this can visually demonstrate how something can be perceived in two different ways, reinforcing the idea of contradictory perspectives.</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4002048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40B1E-6199-FEFF-41BD-A95980D6ED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7D8D47-80B6-4F81-67CA-9F185E367C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008739-F1A5-7F64-3D3C-A48C87CD39E2}"/>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0" i="0">
                <a:effectLst/>
                <a:latin typeface="Public Sans" pitchFamily="2" charset="0"/>
              </a:rPr>
              <a:t>The </a:t>
            </a:r>
            <a:r>
              <a:rPr lang="en-AU" b="1" i="0">
                <a:effectLst/>
                <a:latin typeface="Public Sans" pitchFamily="2" charset="0"/>
              </a:rPr>
              <a:t>English EAL/D 11-12 Syllabus (2024) </a:t>
            </a:r>
            <a:r>
              <a:rPr lang="en-AU" b="0" i="0">
                <a:effectLst/>
                <a:latin typeface="Public Sans" pitchFamily="2" charset="0"/>
              </a:rPr>
              <a:t>indicates that ‘students are required to: </a:t>
            </a:r>
            <a:r>
              <a:rPr lang="en-AU" b="0" i="0">
                <a:solidFill>
                  <a:srgbClr val="22272B"/>
                </a:solidFill>
                <a:effectLst/>
                <a:latin typeface="Public Sans" pitchFamily="2" charset="0"/>
              </a:rPr>
              <a:t>engage in speaking and listening components in each focus area.’ The following podcast excerpt and associated activity is in line with the listening component requirement. Further information about how listening is addressed in the </a:t>
            </a:r>
            <a:r>
              <a:rPr lang="en-AU" b="1" i="0">
                <a:effectLst/>
                <a:latin typeface="Public Sans" pitchFamily="2" charset="0"/>
              </a:rPr>
              <a:t>Reading to write: Transition to English EAL/D </a:t>
            </a:r>
            <a:r>
              <a:rPr lang="en-AU" b="0" i="0">
                <a:effectLst/>
                <a:latin typeface="Public Sans" pitchFamily="2" charset="0"/>
              </a:rPr>
              <a:t>focus area is outlined below.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i="0">
              <a:effectLst/>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i="0">
                <a:effectLst/>
                <a:latin typeface="Public Sans" pitchFamily="2" charset="0"/>
              </a:rPr>
              <a:t>Understanding:</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a:effectLst/>
                <a:latin typeface="Public Sans" pitchFamily="2" charset="0"/>
              </a:rPr>
              <a:t>The language forms, text structures and stylistic features in spoken and written texts to shape ideas and perspectives, including parts of speech and verb forms and tenses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a:effectLst/>
                <a:latin typeface="Public Sans" pitchFamily="2" charset="0"/>
              </a:rPr>
              <a:t>The ways ideas, attitudes and perspectives are represented in spoken and written texts and how these shape meaning</a:t>
            </a:r>
          </a:p>
          <a:p>
            <a:endParaRPr lang="en-AU"/>
          </a:p>
          <a:p>
            <a:r>
              <a:rPr lang="en-AU" b="1" i="0">
                <a:effectLst/>
                <a:latin typeface="Public Sans" pitchFamily="2" charset="0"/>
              </a:rPr>
              <a:t>Teaching advice</a:t>
            </a:r>
            <a:r>
              <a:rPr lang="en-AU" b="0" i="0">
                <a:effectLst/>
                <a:latin typeface="Public Sans" pitchFamily="2" charset="0"/>
              </a:rPr>
              <a:t> : ‘Teaching and learning activities should explicitly model the strategies for effective listening, such as paraphrasing, using contextual information to support understanding.’</a:t>
            </a:r>
          </a:p>
          <a:p>
            <a:endParaRPr lang="en-AU" b="0" i="0">
              <a:effectLst/>
              <a:latin typeface="Public Sans" pitchFamily="2" charset="0"/>
            </a:endParaRPr>
          </a:p>
          <a:p>
            <a:endParaRPr lang="en-AU"/>
          </a:p>
        </p:txBody>
      </p:sp>
      <p:sp>
        <p:nvSpPr>
          <p:cNvPr id="4" name="Slide Number Placeholder 3">
            <a:extLst>
              <a:ext uri="{FF2B5EF4-FFF2-40B4-BE49-F238E27FC236}">
                <a16:creationId xmlns:a16="http://schemas.microsoft.com/office/drawing/2014/main" id="{63BA60C7-151C-2504-96DD-97FBBF6BB323}"/>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06602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 </a:t>
            </a:r>
            <a:r>
              <a:rPr lang="en-AU" dirty="0"/>
              <a:t>this slide is to be used in conjunction with/to support </a:t>
            </a:r>
            <a:r>
              <a:rPr lang="en-AU" b="1" dirty="0"/>
              <a:t>Phase 3b, sequence 9.</a:t>
            </a:r>
          </a:p>
          <a:p>
            <a:endParaRPr lang="en-AU" dirty="0">
              <a:latin typeface="Arial" panose="020B0604020202020204" pitchFamily="34" charset="0"/>
              <a:cs typeface="Arial" panose="020B0604020202020204" pitchFamily="34" charset="0"/>
            </a:endParaRPr>
          </a:p>
          <a:p>
            <a:r>
              <a:rPr lang="en-AU" sz="1600" b="0" strike="noStrike" kern="1200" dirty="0">
                <a:solidFill>
                  <a:schemeClr val="tx1"/>
                </a:solidFill>
                <a:latin typeface="Public Sans" pitchFamily="2" charset="0"/>
                <a:ea typeface="+mn-ea"/>
                <a:cs typeface="Arial"/>
              </a:rPr>
              <a:t>A</a:t>
            </a:r>
            <a:r>
              <a:rPr lang="en-AU" sz="1600" kern="1200" dirty="0">
                <a:solidFill>
                  <a:schemeClr val="tx1"/>
                </a:solidFill>
                <a:latin typeface="Public Sans" pitchFamily="2" charset="0"/>
                <a:ea typeface="+mn-ea"/>
                <a:cs typeface="Arial"/>
              </a:rPr>
              <a:t>dapt </a:t>
            </a:r>
            <a:r>
              <a:rPr lang="en-AU" sz="1600" b="0" kern="1200" dirty="0">
                <a:solidFill>
                  <a:schemeClr val="tx1"/>
                </a:solidFill>
                <a:latin typeface="Public Sans" pitchFamily="2" charset="0"/>
                <a:ea typeface="+mn-ea"/>
                <a:cs typeface="Arial"/>
              </a:rPr>
              <a:t>the provided learning intention and below sample success criteria, as required, </a:t>
            </a:r>
            <a:r>
              <a:rPr lang="en-AU" sz="1600" b="0" strike="noStrike" kern="1200" dirty="0">
                <a:solidFill>
                  <a:schemeClr val="tx1"/>
                </a:solidFill>
                <a:latin typeface="Public Sans" pitchFamily="2" charset="0"/>
                <a:ea typeface="+mn-ea"/>
                <a:cs typeface="Arial"/>
              </a:rPr>
              <a:t>to suit the needs of your students. </a:t>
            </a:r>
          </a:p>
          <a:p>
            <a:pPr algn="l">
              <a:buFont typeface="Arial" panose="020B0604020202020204" pitchFamily="34" charset="0"/>
              <a:buChar char="•"/>
            </a:pPr>
            <a:r>
              <a:rPr lang="en-AU" b="0" i="0" dirty="0">
                <a:solidFill>
                  <a:srgbClr val="000000"/>
                </a:solidFill>
                <a:effectLst/>
                <a:latin typeface="Roboto" panose="02000000000000000000" pitchFamily="2" charset="0"/>
              </a:rPr>
              <a:t> identify and discuss how paradox is used in the core text to represent complex ideas and issues faced by communities.</a:t>
            </a:r>
          </a:p>
          <a:p>
            <a:pPr algn="l">
              <a:buFont typeface="Arial" panose="020B0604020202020204" pitchFamily="34" charset="0"/>
              <a:buChar char="•"/>
            </a:pPr>
            <a:endParaRPr lang="en-AU" sz="1600" b="1" kern="1200" dirty="0">
              <a:solidFill>
                <a:schemeClr val="tx1"/>
              </a:solidFill>
              <a:latin typeface="Public Sans" pitchFamily="2" charset="0"/>
              <a:ea typeface="+mn-ea"/>
              <a:cs typeface="Arial"/>
            </a:endParaRPr>
          </a:p>
          <a:p>
            <a:pPr marL="171450" indent="-171450">
              <a:buFont typeface="Arial,Sans-Serif"/>
              <a:buChar char="•"/>
              <a:defRPr/>
            </a:pPr>
            <a:r>
              <a:rPr lang="en-AU" sz="1600" b="0" strike="noStrike" kern="1200" dirty="0">
                <a:solidFill>
                  <a:schemeClr val="tx1"/>
                </a:solidFill>
                <a:latin typeface="Public Sans" pitchFamily="2" charset="0"/>
                <a:ea typeface="+mn-ea"/>
                <a:cs typeface="Arial"/>
              </a:rPr>
              <a:t>LISC is usually shared first or early in the lesson</a:t>
            </a:r>
            <a:r>
              <a:rPr lang="en-AU" sz="1600" b="0" kern="1200" dirty="0">
                <a:solidFill>
                  <a:schemeClr val="tx1"/>
                </a:solidFill>
                <a:latin typeface="Public Sans" pitchFamily="2" charset="0"/>
                <a:ea typeface="+mn-ea"/>
                <a:cs typeface="Arial"/>
              </a:rPr>
              <a:t> and is explained by the teacher who checks for understanding (DoE 2025). </a:t>
            </a:r>
            <a:endParaRPr lang="en-AU" sz="1600" b="0" kern="1200" dirty="0">
              <a:solidFill>
                <a:schemeClr val="tx1"/>
              </a:solidFill>
              <a:latin typeface="Public Sans" pitchFamily="2" charset="0"/>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 typeface="Arial,Sans-Serif"/>
              <a:buChar char="•"/>
              <a:tabLst/>
              <a:defRPr/>
            </a:pPr>
            <a:r>
              <a:rPr lang="en-AU" sz="1600" b="0" kern="1200" dirty="0">
                <a:solidFill>
                  <a:schemeClr val="tx1"/>
                </a:solidFill>
                <a:latin typeface="Public Sans" pitchFamily="2" charset="0"/>
                <a:ea typeface="+mn-ea"/>
                <a:cs typeface="+mn-cs"/>
              </a:rPr>
              <a:t>LISC is referred to regularly to check for understanding, provide feedback or as a self-assessment tool (Wiliam and Leahy 2015). </a:t>
            </a:r>
          </a:p>
          <a:p>
            <a:pPr marL="171450" indent="-171450">
              <a:buFont typeface="Arial,Sans-Serif"/>
              <a:buChar char="•"/>
              <a:defRPr/>
            </a:pPr>
            <a:r>
              <a:rPr lang="en-AU" sz="1600" b="0" kern="1200" dirty="0">
                <a:solidFill>
                  <a:schemeClr val="tx1"/>
                </a:solidFill>
                <a:latin typeface="Public Sans" pitchFamily="2" charset="0"/>
                <a:ea typeface="+mn-ea"/>
                <a:cs typeface="+mn-cs"/>
              </a:rPr>
              <a:t>Learning intentions and success criteria can be supported by exemplars, such as 'What A Good One Looks Like' (WAGOLL) or exemplars to demonstrate success criteria (Clarke 2021).</a:t>
            </a:r>
          </a:p>
          <a:p>
            <a:pPr marL="0" indent="0">
              <a:buFont typeface="Arial,Sans-Serif"/>
              <a:buNone/>
              <a:defRPr/>
            </a:pPr>
            <a:endParaRPr lang="en-AU" sz="1600" b="1" kern="1200" dirty="0">
              <a:solidFill>
                <a:schemeClr val="tx1"/>
              </a:solidFill>
              <a:latin typeface="Public Sans" pitchFamily="2" charset="0"/>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Arial,Sans-Serif"/>
              <a:buNone/>
              <a:tabLst/>
              <a:defRPr/>
            </a:pPr>
            <a:r>
              <a:rPr lang="en-AU" sz="1600" b="0" kern="1200" dirty="0">
                <a:solidFill>
                  <a:schemeClr val="tx1"/>
                </a:solidFill>
                <a:latin typeface="Public Sans" pitchFamily="2" charset="0"/>
                <a:ea typeface="+mn-ea"/>
                <a:cs typeface="+mn-cs"/>
              </a:rPr>
              <a:t>For more information, see:</a:t>
            </a:r>
          </a:p>
          <a:p>
            <a:pPr marL="0" marR="0" lvl="0" indent="0" algn="l" defTabSz="1219170" rtl="0" eaLnBrk="1" fontAlgn="auto" latinLnBrk="0" hangingPunct="1">
              <a:lnSpc>
                <a:spcPct val="100000"/>
              </a:lnSpc>
              <a:spcBef>
                <a:spcPts val="0"/>
              </a:spcBef>
              <a:spcAft>
                <a:spcPts val="0"/>
              </a:spcAft>
              <a:buClrTx/>
              <a:buSzTx/>
              <a:buFont typeface="Arial,Sans-Serif"/>
              <a:buNone/>
              <a:tabLst/>
              <a:defRPr/>
            </a:pPr>
            <a:r>
              <a:rPr lang="en-AU" sz="1600" b="1" kern="1200" dirty="0">
                <a:solidFill>
                  <a:schemeClr val="tx1"/>
                </a:solidFill>
                <a:latin typeface="Public Sans" pitchFamily="2" charset="0"/>
                <a:ea typeface="+mn-ea"/>
                <a:cs typeface="+mn-cs"/>
              </a:rPr>
              <a:t>Sharing learning intentions and success criteria: </a:t>
            </a:r>
            <a:r>
              <a:rPr lang="en-AU" sz="1600" b="0" kern="1200" dirty="0">
                <a:solidFill>
                  <a:schemeClr val="tx1"/>
                </a:solidFill>
                <a:latin typeface="Public Sans" pitchFamily="2" charset="0"/>
                <a:ea typeface="+mn-ea"/>
                <a:cs typeface="+mn-cs"/>
              </a:rPr>
              <a:t>https://</a:t>
            </a:r>
            <a:r>
              <a:rPr lang="en-AU" sz="1600" b="0" kern="1200" dirty="0" err="1">
                <a:solidFill>
                  <a:schemeClr val="tx1"/>
                </a:solidFill>
                <a:latin typeface="Public Sans" pitchFamily="2" charset="0"/>
                <a:ea typeface="+mn-ea"/>
                <a:cs typeface="+mn-cs"/>
              </a:rPr>
              <a:t>education.nsw.gov.au</a:t>
            </a:r>
            <a:r>
              <a:rPr lang="en-AU" sz="1600" b="0" kern="1200" dirty="0">
                <a:solidFill>
                  <a:schemeClr val="tx1"/>
                </a:solidFill>
                <a:latin typeface="Public Sans" pitchFamily="2" charset="0"/>
                <a:ea typeface="+mn-ea"/>
                <a:cs typeface="+mn-cs"/>
              </a:rPr>
              <a:t>/content/dam/main-education/documents/teaching-and-learning/curriculum/explicit-teaching/explicit-teaching-technique-guide-</a:t>
            </a:r>
            <a:r>
              <a:rPr lang="en-AU" sz="1600" b="0" kern="1200" dirty="0" err="1">
                <a:solidFill>
                  <a:schemeClr val="tx1"/>
                </a:solidFill>
                <a:latin typeface="Public Sans" pitchFamily="2" charset="0"/>
                <a:ea typeface="+mn-ea"/>
                <a:cs typeface="+mn-cs"/>
              </a:rPr>
              <a:t>lisc</a:t>
            </a:r>
            <a:r>
              <a:rPr lang="en-AU" sz="1600" b="0" kern="1200" dirty="0">
                <a:solidFill>
                  <a:schemeClr val="tx1"/>
                </a:solidFill>
                <a:latin typeface="Public Sans" pitchFamily="2" charset="0"/>
                <a:ea typeface="+mn-ea"/>
                <a:cs typeface="+mn-cs"/>
              </a:rPr>
              <a:t>-</a:t>
            </a:r>
            <a:r>
              <a:rPr lang="en-AU" sz="1600" b="0" kern="1200" dirty="0" err="1">
                <a:solidFill>
                  <a:schemeClr val="tx1"/>
                </a:solidFill>
                <a:latin typeface="Public Sans" pitchFamily="2" charset="0"/>
                <a:ea typeface="+mn-ea"/>
                <a:cs typeface="+mn-cs"/>
              </a:rPr>
              <a:t>sharing.pdf</a:t>
            </a:r>
            <a:r>
              <a:rPr lang="en-AU" sz="1600" b="0" kern="1200" dirty="0">
                <a:solidFill>
                  <a:schemeClr val="tx1"/>
                </a:solidFill>
                <a:latin typeface="Public Sans" pitchFamily="2" charset="0"/>
                <a:ea typeface="+mn-ea"/>
                <a:cs typeface="+mn-cs"/>
              </a:rPr>
              <a:t> </a:t>
            </a:r>
            <a:endParaRPr lang="en-AU" sz="1600" b="0" kern="1200" dirty="0">
              <a:solidFill>
                <a:schemeClr val="tx1"/>
              </a:solidFill>
              <a:latin typeface="Public Sans" pitchFamily="2"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Public Sans" pitchFamily="2" charset="0"/>
                <a:ea typeface="+mn-ea"/>
                <a:cs typeface="+mn-cs"/>
              </a:rPr>
              <a:t>Planning learning intentions and success criteria: </a:t>
            </a:r>
            <a:r>
              <a:rPr lang="en-AU" sz="1600" b="0" kern="1200" dirty="0">
                <a:solidFill>
                  <a:schemeClr val="tx1"/>
                </a:solidFill>
                <a:latin typeface="Public Sans" pitchFamily="2" charset="0"/>
                <a:ea typeface="+mn-ea"/>
                <a:cs typeface="+mn-cs"/>
              </a:rPr>
              <a:t>https://</a:t>
            </a:r>
            <a:r>
              <a:rPr lang="en-AU" sz="1600" b="0" kern="1200" dirty="0" err="1">
                <a:solidFill>
                  <a:schemeClr val="tx1"/>
                </a:solidFill>
                <a:latin typeface="Public Sans" pitchFamily="2" charset="0"/>
                <a:ea typeface="+mn-ea"/>
                <a:cs typeface="+mn-cs"/>
              </a:rPr>
              <a:t>education.nsw.gov.au</a:t>
            </a:r>
            <a:r>
              <a:rPr lang="en-AU" sz="1600" b="0" kern="1200" dirty="0">
                <a:solidFill>
                  <a:schemeClr val="tx1"/>
                </a:solidFill>
                <a:latin typeface="Public Sans" pitchFamily="2" charset="0"/>
                <a:ea typeface="+mn-ea"/>
                <a:cs typeface="+mn-cs"/>
              </a:rPr>
              <a:t>/content/dam/main-education/documents/teaching-and-learning/curriculum/explicit-teaching/explicit-teaching-technique-guide-</a:t>
            </a:r>
            <a:r>
              <a:rPr lang="en-AU" sz="1600" b="0" kern="1200" dirty="0" err="1">
                <a:solidFill>
                  <a:schemeClr val="tx1"/>
                </a:solidFill>
                <a:latin typeface="Public Sans" pitchFamily="2" charset="0"/>
                <a:ea typeface="+mn-ea"/>
                <a:cs typeface="+mn-cs"/>
              </a:rPr>
              <a:t>lisc</a:t>
            </a:r>
            <a:r>
              <a:rPr lang="en-AU" sz="1600" b="0" kern="1200" dirty="0">
                <a:solidFill>
                  <a:schemeClr val="tx1"/>
                </a:solidFill>
                <a:latin typeface="Public Sans" pitchFamily="2" charset="0"/>
                <a:ea typeface="+mn-ea"/>
                <a:cs typeface="+mn-cs"/>
              </a:rPr>
              <a:t>-</a:t>
            </a:r>
            <a:r>
              <a:rPr lang="en-AU" sz="1600" b="0" kern="1200" dirty="0" err="1">
                <a:solidFill>
                  <a:schemeClr val="tx1"/>
                </a:solidFill>
                <a:latin typeface="Public Sans" pitchFamily="2" charset="0"/>
                <a:ea typeface="+mn-ea"/>
                <a:cs typeface="+mn-cs"/>
              </a:rPr>
              <a:t>planning.pdf</a:t>
            </a:r>
            <a:endParaRPr lang="en-AU" sz="1600" b="0" kern="1200" dirty="0">
              <a:solidFill>
                <a:schemeClr val="tx1"/>
              </a:solidFill>
              <a:latin typeface="Public Sans" pitchFamily="2" charset="0"/>
              <a:ea typeface="+mn-ea"/>
              <a:cs typeface="+mn-cs"/>
            </a:endParaRPr>
          </a:p>
          <a:p>
            <a:pPr algn="l">
              <a:buFont typeface="Arial" panose="020B0604020202020204" pitchFamily="34" charset="0"/>
              <a:buNone/>
            </a:pPr>
            <a:endParaRPr lang="en-AU" b="1" dirty="0">
              <a:cs typeface="Calibri"/>
            </a:endParaRPr>
          </a:p>
          <a:p>
            <a:endParaRPr lang="en-AU" dirty="0"/>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178847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600"/>
              </a:spcAft>
            </a:pPr>
            <a:r>
              <a:rPr lang="en-US" b="1">
                <a:latin typeface="Arial"/>
                <a:cs typeface="Arial"/>
              </a:rPr>
              <a:t>Teacher note: </a:t>
            </a:r>
            <a:r>
              <a:rPr lang="en-AU"/>
              <a:t>this slide is to be used in conjunction with support </a:t>
            </a:r>
            <a:r>
              <a:rPr lang="en-AU" b="1"/>
              <a:t>Phase 3, sequence 9 </a:t>
            </a:r>
            <a:r>
              <a:rPr lang="en-AU"/>
              <a:t>and </a:t>
            </a:r>
            <a:r>
              <a:rPr lang="en-AU" sz="1600" b="1">
                <a:effectLst/>
                <a:latin typeface="Arial" panose="020B0604020202020204" pitchFamily="34" charset="0"/>
                <a:ea typeface="Calibri" panose="020F0502020204030204" pitchFamily="34" charset="0"/>
              </a:rPr>
              <a:t>Phase 3, activity 7 – listening to O’Neill on paradox.</a:t>
            </a:r>
          </a:p>
          <a:p>
            <a:pPr>
              <a:spcBef>
                <a:spcPts val="1200"/>
              </a:spcBef>
              <a:spcAft>
                <a:spcPts val="600"/>
              </a:spcAft>
            </a:pPr>
            <a:endParaRPr lang="en-AU">
              <a:solidFill>
                <a:srgbClr val="00B0F0"/>
              </a:solidFill>
            </a:endParaRPr>
          </a:p>
          <a:p>
            <a:pPr marL="0" marR="0" lvl="0" indent="0" algn="l" defTabSz="1219170" rtl="0" eaLnBrk="1" fontAlgn="auto" latinLnBrk="0" hangingPunct="1">
              <a:lnSpc>
                <a:spcPct val="150000"/>
              </a:lnSpc>
              <a:spcBef>
                <a:spcPts val="0"/>
              </a:spcBef>
              <a:spcAft>
                <a:spcPts val="1200"/>
              </a:spcAft>
              <a:buClrTx/>
              <a:buSzTx/>
              <a:buFontTx/>
              <a:buNone/>
              <a:tabLst/>
              <a:defRPr/>
            </a:pPr>
            <a:r>
              <a:rPr lang="en-AU" sz="1600">
                <a:effectLst/>
                <a:latin typeface="Arial" panose="020B0604020202020204" pitchFamily="34" charset="0"/>
                <a:ea typeface="Calibri" panose="020F0502020204030204" pitchFamily="34" charset="0"/>
              </a:rPr>
              <a:t>Depending on student need, you may choose to replicate the small group approach and model the locating and answering of a question used in </a:t>
            </a:r>
            <a:r>
              <a:rPr lang="en-AU" sz="1600" b="1">
                <a:effectLst/>
                <a:latin typeface="Arial" panose="020B0604020202020204" pitchFamily="34" charset="0"/>
                <a:ea typeface="Calibri" panose="020F0502020204030204" pitchFamily="34" charset="0"/>
              </a:rPr>
              <a:t>Phase 2, activity 2 – influences on Dalton’s writing</a:t>
            </a:r>
            <a:r>
              <a:rPr lang="en-AU" sz="1600">
                <a:effectLst/>
                <a:latin typeface="Arial" panose="020B0604020202020204" pitchFamily="34" charset="0"/>
                <a:ea typeface="Calibri" panose="020F0502020204030204" pitchFamily="34" charset="0"/>
              </a:rPr>
              <a:t>. Where possible, ensure technology is booked in advance to allow students to their own device to listen to the interview, pause and rewind as needed.</a:t>
            </a:r>
          </a:p>
          <a:p>
            <a:pPr marL="0" marR="0" lvl="0" indent="0" algn="l" defTabSz="1219170" rtl="0" eaLnBrk="1" fontAlgn="auto" latinLnBrk="0" hangingPunct="1">
              <a:lnSpc>
                <a:spcPct val="150000"/>
              </a:lnSpc>
              <a:spcBef>
                <a:spcPts val="0"/>
              </a:spcBef>
              <a:spcAft>
                <a:spcPts val="1200"/>
              </a:spcAft>
              <a:buClrTx/>
              <a:buSzTx/>
              <a:buFontTx/>
              <a:buNone/>
              <a:tabLst/>
              <a:defRPr/>
            </a:pPr>
            <a:endParaRPr lang="en-AU" b="1"/>
          </a:p>
          <a:p>
            <a:r>
              <a:rPr lang="en-AU" b="1"/>
              <a:t>Link to interview: </a:t>
            </a:r>
            <a:r>
              <a:rPr lang="en-AU" b="0"/>
              <a:t>https://players.brightcove.net/6197335233001/default_default/index.html?videoId=6373145350112</a:t>
            </a:r>
            <a:endParaRPr lang="en-US" b="0" i="1"/>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516968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4108803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this slide is for schools' reference only and should be hidden or deleted when used in a classroom setting.</a:t>
            </a:r>
          </a:p>
          <a:p>
            <a:endParaRPr lang="en-AU" dirty="0"/>
          </a:p>
          <a:p>
            <a:r>
              <a:rPr lang="en-AU" sz="1800" b="0" i="0" dirty="0">
                <a:solidFill>
                  <a:srgbClr val="000000"/>
                </a:solidFill>
                <a:effectLst/>
                <a:latin typeface="Arial"/>
                <a:cs typeface="Arial"/>
              </a:rPr>
              <a:t>It is essential all text choices align with the </a:t>
            </a:r>
            <a:r>
              <a:rPr lang="en-AU" sz="1800" b="0" i="0" strike="noStrike" dirty="0">
                <a:solidFill>
                  <a:srgbClr val="000000"/>
                </a:solidFill>
                <a:effectLst/>
                <a:latin typeface="Public Sans"/>
                <a:hlinkClick r:id="rId3"/>
              </a:rPr>
              <a:t>Controversial issues in schools</a:t>
            </a:r>
            <a:r>
              <a:rPr lang="en-AU" sz="1800" dirty="0">
                <a:solidFill>
                  <a:srgbClr val="000000"/>
                </a:solidFill>
                <a:latin typeface="Arial"/>
                <a:cs typeface="Arial"/>
              </a:rPr>
              <a:t> policy </a:t>
            </a:r>
            <a:r>
              <a:rPr lang="en-AU" sz="1800" b="0" i="0" dirty="0">
                <a:solidFill>
                  <a:srgbClr val="000000"/>
                </a:solidFill>
                <a:effectLst/>
                <a:latin typeface="Arial"/>
                <a:cs typeface="Arial"/>
              </a:rPr>
              <a:t>and </a:t>
            </a:r>
            <a:r>
              <a:rPr lang="en-AU" sz="1800" b="0" i="0" u="sng" strike="noStrike" dirty="0">
                <a:solidFill>
                  <a:srgbClr val="001C4A"/>
                </a:solidFill>
                <a:effectLst/>
                <a:latin typeface="Arial"/>
                <a:cs typeface="Arial"/>
                <a:hlinkClick r:id="rId4"/>
              </a:rPr>
              <a:t>comply with audiovisual material requirements</a:t>
            </a:r>
            <a:r>
              <a:rPr lang="en-AU" sz="1800" dirty="0">
                <a:latin typeface="Arial"/>
                <a:cs typeface="Arial"/>
              </a:rPr>
              <a:t> (https://education.nsw.gov.au/policy-library/policies/pd-2005-0290-03.html)</a:t>
            </a:r>
            <a:br>
              <a:rPr lang="en-AU" sz="1800" dirty="0">
                <a:solidFill>
                  <a:srgbClr val="000000"/>
                </a:solidFill>
                <a:latin typeface="Arial"/>
                <a:cs typeface="Arial"/>
              </a:rPr>
            </a:br>
            <a:br>
              <a:rPr lang="en-AU" sz="1800" dirty="0">
                <a:solidFill>
                  <a:srgbClr val="000000"/>
                </a:solidFill>
                <a:latin typeface="Arial"/>
                <a:cs typeface="Arial"/>
              </a:rPr>
            </a:br>
            <a:br>
              <a:rPr lang="en-AU" sz="1800" dirty="0">
                <a:solidFill>
                  <a:srgbClr val="000000"/>
                </a:solidFill>
                <a:latin typeface="Arial"/>
                <a:cs typeface="Arial"/>
              </a:rPr>
            </a:br>
            <a:r>
              <a:rPr lang="en-AU" sz="1800" b="0" i="0" dirty="0">
                <a:solidFill>
                  <a:srgbClr val="000000"/>
                </a:solidFill>
                <a:effectLst/>
                <a:latin typeface="Arial"/>
                <a:cs typeface="Arial"/>
              </a:rPr>
              <a:t>Follow the department’s guidelines for communicating with parents and carers about texts. The templates in</a:t>
            </a:r>
            <a:r>
              <a:rPr lang="en-AU" sz="1800" dirty="0">
                <a:solidFill>
                  <a:srgbClr val="000000"/>
                </a:solidFill>
                <a:latin typeface="Arial"/>
                <a:cs typeface="Arial"/>
              </a:rPr>
              <a:t> </a:t>
            </a:r>
            <a:r>
              <a:rPr lang="en-AU" sz="1800" b="0" i="0" strike="noStrike" dirty="0">
                <a:solidFill>
                  <a:srgbClr val="000000"/>
                </a:solidFill>
                <a:effectLst/>
                <a:latin typeface="Public Sans"/>
                <a:hlinkClick r:id="rId5">
                  <a:extLst>
                    <a:ext uri="{A12FA001-AC4F-418D-AE19-62706E023703}">
                      <ahyp:hlinkClr xmlns:ahyp="http://schemas.microsoft.com/office/drawing/2018/hyperlinkcolor" val="tx"/>
                    </a:ext>
                  </a:extLst>
                </a:hlinkClick>
              </a:rPr>
              <a:t>Text selection notification</a:t>
            </a:r>
            <a:r>
              <a:rPr lang="en-AU" sz="1800" dirty="0">
                <a:solidFill>
                  <a:srgbClr val="000000"/>
                </a:solidFill>
                <a:latin typeface="Arial"/>
                <a:cs typeface="Arial"/>
              </a:rPr>
              <a:t> (https://education.nsw.gov.au/teaching-and-learning/curriculum/leading-curriculum-k-12/explaining-curriculum-pcc/texts-used-in-classrooms/text-selection-notification) </a:t>
            </a:r>
            <a:r>
              <a:rPr lang="en-AU" sz="1800" b="0" i="0" dirty="0">
                <a:solidFill>
                  <a:srgbClr val="000000"/>
                </a:solidFill>
                <a:effectLst/>
                <a:latin typeface="Arial"/>
                <a:cs typeface="Arial"/>
              </a:rPr>
              <a:t>have been created as a guide and should be adapted as necessary to suit each school's specific context. The guidelines for </a:t>
            </a:r>
            <a:r>
              <a:rPr lang="en-AU" sz="1800" dirty="0">
                <a:solidFill>
                  <a:srgbClr val="000000"/>
                </a:solidFill>
                <a:latin typeface="Public Sans"/>
                <a:hlinkClick r:id="rId6"/>
              </a:rPr>
              <a:t>How to use the English core texts</a:t>
            </a:r>
            <a:r>
              <a:rPr lang="en-AU" sz="1800" dirty="0">
                <a:solidFill>
                  <a:srgbClr val="000000"/>
                </a:solidFill>
                <a:latin typeface="Public Sans"/>
              </a:rPr>
              <a:t> </a:t>
            </a:r>
            <a:r>
              <a:rPr lang="en-AU" sz="1800" dirty="0">
                <a:solidFill>
                  <a:srgbClr val="000000"/>
                </a:solidFill>
                <a:latin typeface="Arial"/>
                <a:cs typeface="Arial"/>
              </a:rPr>
              <a:t>for</a:t>
            </a:r>
            <a:r>
              <a:rPr lang="en-AU" sz="1800" b="0" i="0" dirty="0">
                <a:solidFill>
                  <a:srgbClr val="000000"/>
                </a:solidFill>
                <a:effectLst/>
                <a:latin typeface="Arial"/>
                <a:cs typeface="Arial"/>
              </a:rPr>
              <a:t> English 7–10 are also relevant for Stage 6 (https://education.nsw.gov.au/teaching-and-learning/curriculum/english/planning-programming-and-assessing-english-7-10/how-to-use-english-core-texts).</a:t>
            </a:r>
            <a:endParaRPr lang="en-AU" sz="1800" dirty="0">
              <a:cs typeface="Aria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997519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a:t>
            </a:r>
            <a:r>
              <a:rPr lang="en-AU" dirty="0"/>
              <a:t>: this slide is for teachers' reference only and should be hidden or deleted when used in a classroom setting.</a:t>
            </a:r>
          </a:p>
          <a:p>
            <a:br>
              <a:rPr lang="en-AU" dirty="0"/>
            </a:br>
            <a:r>
              <a:rPr lang="en-AU" b="1" dirty="0"/>
              <a:t>Links: </a:t>
            </a:r>
          </a:p>
          <a:p>
            <a:r>
              <a:rPr lang="en-AU" dirty="0"/>
              <a:t>https://education.nsw.gov.au/teaching-and-learning/curriculum/</a:t>
            </a:r>
            <a:r>
              <a:rPr lang="en-AU" dirty="0" err="1"/>
              <a:t>pdhpe</a:t>
            </a:r>
            <a:r>
              <a:rPr lang="en-AU" dirty="0"/>
              <a:t>/planning-programming-and-assessing-pdhpe-k-12/learning-environment/preventing-public-disclosures#:~:text=Preventing%20public%20disclosures%201%20keeping%20discussions%20global%20rather,someone...%27%205%20maintaining%20a%20professional%20role.%20More%20items</a:t>
            </a:r>
          </a:p>
          <a:p>
            <a:br>
              <a:rPr lang="en-AU" dirty="0"/>
            </a:br>
            <a:r>
              <a:rPr lang="en-AU" dirty="0"/>
              <a:t>https://curriculum.nsw.edu.au/learning-areas/english/english-eald-11-12-2024/overview/course</a:t>
            </a:r>
          </a:p>
          <a:p>
            <a:endParaRPr lang="en-AU" dirty="0"/>
          </a:p>
          <a:p>
            <a:r>
              <a:rPr lang="en-AU" dirty="0"/>
              <a:t>https://education.nsw.gov.au/teaching-and-learning/multicultural-education/support-in-times-of-crisis/types-of-crises</a:t>
            </a:r>
            <a:br>
              <a:rPr lang="en-AU" dirty="0"/>
            </a:br>
            <a:endParaRPr lang="en-AU" dirty="0"/>
          </a:p>
          <a:p>
            <a:r>
              <a:rPr lang="en-AU" dirty="0"/>
              <a:t>https://education.nsw.gov.au/teaching-and-learning/multicultural-education/refugee-students-in-schools</a:t>
            </a:r>
          </a:p>
          <a:p>
            <a:br>
              <a:rPr lang="en-AU" dirty="0"/>
            </a:br>
            <a:r>
              <a:rPr lang="en-AU" dirty="0"/>
              <a:t>https://education.nsw.gov.au/about-us/education-data-and-research/cese/publications/research-reports/trauma-informed-practice-in-schools</a:t>
            </a:r>
            <a:br>
              <a:rPr lang="en-AU" dirty="0"/>
            </a:b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597517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15034-B2B0-2411-E81A-7320093411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D5BF1F-0F2A-3EA1-A0AB-8E0350352B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662146-3032-6D20-40C0-06887F467BFA}"/>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0" i="0">
                <a:effectLst/>
                <a:latin typeface="Public Sans" pitchFamily="2" charset="0"/>
              </a:rPr>
              <a:t>The </a:t>
            </a:r>
            <a:r>
              <a:rPr lang="en-AU" b="1" i="0">
                <a:effectLst/>
                <a:latin typeface="Public Sans" pitchFamily="2" charset="0"/>
              </a:rPr>
              <a:t>English EAL/D 11-12 Syllabus (2024) </a:t>
            </a:r>
            <a:r>
              <a:rPr lang="en-AU" b="0" i="0">
                <a:effectLst/>
                <a:latin typeface="Public Sans" pitchFamily="2" charset="0"/>
              </a:rPr>
              <a:t>indicates that ‘students are required to: </a:t>
            </a:r>
            <a:r>
              <a:rPr lang="en-AU" b="0" i="0">
                <a:solidFill>
                  <a:srgbClr val="22272B"/>
                </a:solidFill>
                <a:effectLst/>
                <a:latin typeface="Public Sans" pitchFamily="2" charset="0"/>
              </a:rPr>
              <a:t>engage in speaking and listening components in each focus area.’ The following podcast excerpt and associated activity is in line with the listening component requirement. Further information about how listening is addressed in the </a:t>
            </a:r>
            <a:r>
              <a:rPr lang="en-AU" b="1" i="0">
                <a:effectLst/>
                <a:latin typeface="Public Sans" pitchFamily="2" charset="0"/>
              </a:rPr>
              <a:t>Reading to write: Transition to English EAL/D </a:t>
            </a:r>
            <a:r>
              <a:rPr lang="en-AU" b="0" i="0">
                <a:effectLst/>
                <a:latin typeface="Public Sans" pitchFamily="2" charset="0"/>
              </a:rPr>
              <a:t>focus area is outlined below.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i="0">
              <a:effectLst/>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i="0">
                <a:effectLst/>
                <a:latin typeface="Public Sans" pitchFamily="2" charset="0"/>
              </a:rPr>
              <a:t>Understanding:</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a:effectLst/>
                <a:latin typeface="Public Sans" pitchFamily="2" charset="0"/>
              </a:rPr>
              <a:t>The language forms, text structures and stylistic features in spoken and written texts to shape ideas and perspectives, including parts of speech and verb forms and tenses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a:effectLst/>
                <a:latin typeface="Public Sans" pitchFamily="2" charset="0"/>
              </a:rPr>
              <a:t>The ways ideas, attitudes and perspectives are represented in spoken and written texts and how these shape meaning</a:t>
            </a:r>
          </a:p>
          <a:p>
            <a:endParaRPr lang="en-AU"/>
          </a:p>
          <a:p>
            <a:r>
              <a:rPr lang="en-AU" b="1" i="0">
                <a:effectLst/>
                <a:latin typeface="Public Sans" pitchFamily="2" charset="0"/>
              </a:rPr>
              <a:t>Teaching advice</a:t>
            </a:r>
            <a:r>
              <a:rPr lang="en-AU" b="0" i="0">
                <a:effectLst/>
                <a:latin typeface="Public Sans" pitchFamily="2" charset="0"/>
              </a:rPr>
              <a:t> : ‘Teaching and learning activities should explicitly model the strategies for effective listening, such as paraphrasing, using contextual information to support understanding.’</a:t>
            </a:r>
          </a:p>
          <a:p>
            <a:endParaRPr lang="en-AU" b="0" i="0">
              <a:effectLst/>
              <a:latin typeface="Public Sans" pitchFamily="2" charset="0"/>
            </a:endParaRPr>
          </a:p>
          <a:p>
            <a:endParaRPr lang="en-AU"/>
          </a:p>
        </p:txBody>
      </p:sp>
      <p:sp>
        <p:nvSpPr>
          <p:cNvPr id="4" name="Slide Number Placeholder 3">
            <a:extLst>
              <a:ext uri="{FF2B5EF4-FFF2-40B4-BE49-F238E27FC236}">
                <a16:creationId xmlns:a16="http://schemas.microsoft.com/office/drawing/2014/main" id="{F721F9C6-3C02-0D67-B6C6-DE57C4E8B4B5}"/>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572321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52265-F64B-90E8-8F28-4D111AC645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3A08EA-A443-60BE-3339-F61FB5FF91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75104-53AC-C696-A0FF-9C5D74F43076}"/>
              </a:ext>
            </a:extLst>
          </p:cNvPr>
          <p:cNvSpPr>
            <a:spLocks noGrp="1"/>
          </p:cNvSpPr>
          <p:nvPr>
            <p:ph type="body" idx="1"/>
          </p:nvPr>
        </p:nvSpPr>
        <p:spPr/>
        <p:txBody>
          <a:bodyPr/>
          <a:lstStyle/>
          <a:p>
            <a:pPr>
              <a:lnSpc>
                <a:spcPct val="150000"/>
              </a:lnSpc>
              <a:spcAft>
                <a:spcPts val="1200"/>
              </a:spcAft>
              <a:defRPr/>
            </a:pPr>
            <a:r>
              <a:rPr lang="en-US" b="1" dirty="0">
                <a:latin typeface="Arial"/>
                <a:cs typeface="Arial"/>
              </a:rPr>
              <a:t>Teacher note: </a:t>
            </a:r>
            <a:r>
              <a:rPr lang="en-AU" dirty="0"/>
              <a:t>this slide is to be used in conjunction with support </a:t>
            </a:r>
            <a:r>
              <a:rPr lang="en-AU" b="1" dirty="0"/>
              <a:t>Phase 3, sequence 7 </a:t>
            </a:r>
            <a:r>
              <a:rPr lang="en-AU" dirty="0"/>
              <a:t>and </a:t>
            </a:r>
            <a:r>
              <a:rPr lang="en-AU" sz="1600" b="1" dirty="0">
                <a:effectLst/>
                <a:latin typeface="Arial" panose="020B0604020202020204" pitchFamily="34" charset="0"/>
                <a:ea typeface="Calibri" panose="020F0502020204030204" pitchFamily="34" charset="0"/>
              </a:rPr>
              <a:t>Phase 3b, activity 5 – O’Neill on her writing process</a:t>
            </a:r>
            <a:r>
              <a:rPr lang="en-AU" dirty="0"/>
              <a:t>. </a:t>
            </a:r>
            <a:endParaRPr lang="en-AU" dirty="0">
              <a:solidFill>
                <a:srgbClr val="00B0F0"/>
              </a:solidFill>
            </a:endParaRPr>
          </a:p>
          <a:p>
            <a:pPr>
              <a:lnSpc>
                <a:spcPct val="150000"/>
              </a:lnSpc>
              <a:spcAft>
                <a:spcPts val="1200"/>
              </a:spcAft>
              <a:defRPr/>
            </a:pPr>
            <a:endParaRPr lang="en-AU" dirty="0">
              <a:solidFill>
                <a:srgbClr val="00B0F0"/>
              </a:solidFill>
            </a:endParaRPr>
          </a:p>
          <a:p>
            <a:pPr marL="0" marR="0" lvl="0" indent="0" algn="l" defTabSz="1219170" rtl="0" eaLnBrk="1" fontAlgn="auto" latinLnBrk="0" hangingPunct="1">
              <a:lnSpc>
                <a:spcPct val="150000"/>
              </a:lnSpc>
              <a:spcBef>
                <a:spcPts val="0"/>
              </a:spcBef>
              <a:spcAft>
                <a:spcPts val="1200"/>
              </a:spcAft>
              <a:buClrTx/>
              <a:buSzTx/>
              <a:buFontTx/>
              <a:buNone/>
              <a:tabLst/>
              <a:defRPr/>
            </a:pPr>
            <a:r>
              <a:rPr lang="en-AU" sz="1600" dirty="0">
                <a:effectLst/>
                <a:latin typeface="Arial" panose="020B0604020202020204" pitchFamily="34" charset="0"/>
                <a:ea typeface="Calibri" panose="020F0502020204030204" pitchFamily="34" charset="0"/>
              </a:rPr>
              <a:t>Depending on student need, you may choose to provide time stamps, a transcript and model the locating and answering of a question. Where possible, ensure technology is booked in advance to allow students to their own device to listen to the interview, pause and rewind as needed.</a:t>
            </a:r>
            <a:endParaRPr lang="en-AU" sz="1600" dirty="0">
              <a:solidFill>
                <a:srgbClr val="000000"/>
              </a:solidFill>
              <a:effectLst/>
              <a:latin typeface="Arial" panose="020B0604020202020204" pitchFamily="34" charset="0"/>
              <a:ea typeface="Calibri" panose="020F0502020204030204" pitchFamily="34" charset="0"/>
            </a:endParaRPr>
          </a:p>
          <a:p>
            <a:endParaRPr lang="en-AU" b="1" dirty="0"/>
          </a:p>
          <a:p>
            <a:r>
              <a:rPr lang="en-AU" b="1" dirty="0"/>
              <a:t>Link to interview: </a:t>
            </a:r>
            <a:r>
              <a:rPr lang="en-AU" dirty="0"/>
              <a:t>https://players.brightcove.net/6197335233001/default_default/index.html?videoId=6373145350112</a:t>
            </a:r>
            <a:endParaRPr lang="en-US" b="0" i="1" dirty="0"/>
          </a:p>
          <a:p>
            <a:endParaRPr lang="en-AU" dirty="0"/>
          </a:p>
        </p:txBody>
      </p:sp>
      <p:sp>
        <p:nvSpPr>
          <p:cNvPr id="4" name="Slide Number Placeholder 3">
            <a:extLst>
              <a:ext uri="{FF2B5EF4-FFF2-40B4-BE49-F238E27FC236}">
                <a16:creationId xmlns:a16="http://schemas.microsoft.com/office/drawing/2014/main" id="{730A0BAB-8BB7-3E79-513C-22C47562054E}"/>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416700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0C493-6A93-42DF-0136-2551E70D32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7D4740-A174-69FE-D89E-4AAA5542E0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35C169-D4B9-0BAB-4366-A6C97996FC5C}"/>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0" i="0">
                <a:effectLst/>
                <a:latin typeface="Public Sans" pitchFamily="2" charset="0"/>
              </a:rPr>
              <a:t>The </a:t>
            </a:r>
            <a:r>
              <a:rPr lang="en-AU" b="1" i="0">
                <a:effectLst/>
                <a:latin typeface="Public Sans" pitchFamily="2" charset="0"/>
              </a:rPr>
              <a:t>English EAL/D 11-12 Syllabus (2024) </a:t>
            </a:r>
            <a:r>
              <a:rPr lang="en-AU" b="0" i="0">
                <a:effectLst/>
                <a:latin typeface="Public Sans" pitchFamily="2" charset="0"/>
              </a:rPr>
              <a:t>indicates that ‘students are required to: </a:t>
            </a:r>
            <a:r>
              <a:rPr lang="en-AU" b="0" i="0">
                <a:solidFill>
                  <a:srgbClr val="22272B"/>
                </a:solidFill>
                <a:effectLst/>
                <a:latin typeface="Public Sans" pitchFamily="2" charset="0"/>
              </a:rPr>
              <a:t>engage in speaking and listening components in each focus area.’ The following podcast excerpt and associated activity is in line with the listening component requirement. Further information about how listening is addressed in the </a:t>
            </a:r>
            <a:r>
              <a:rPr lang="en-AU" b="1" i="0">
                <a:effectLst/>
                <a:latin typeface="Public Sans" pitchFamily="2" charset="0"/>
              </a:rPr>
              <a:t>Reading to write: Transition to English EAL/D </a:t>
            </a:r>
            <a:r>
              <a:rPr lang="en-AU" b="0" i="0">
                <a:effectLst/>
                <a:latin typeface="Public Sans" pitchFamily="2" charset="0"/>
              </a:rPr>
              <a:t>focus area is outlined below.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i="0">
              <a:effectLst/>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i="0">
                <a:effectLst/>
                <a:latin typeface="Public Sans" pitchFamily="2" charset="0"/>
              </a:rPr>
              <a:t>Understanding:</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a:effectLst/>
                <a:latin typeface="Public Sans" pitchFamily="2" charset="0"/>
              </a:rPr>
              <a:t>The language forms, text structures and stylistic features in spoken and written texts to shape ideas and perspectives, including parts of speech and verb forms and tenses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a:effectLst/>
                <a:latin typeface="Public Sans" pitchFamily="2" charset="0"/>
              </a:rPr>
              <a:t>The ways ideas, attitudes and perspectives are represented in spoken and written texts and how these shape meaning</a:t>
            </a:r>
          </a:p>
          <a:p>
            <a:endParaRPr lang="en-AU"/>
          </a:p>
          <a:p>
            <a:r>
              <a:rPr lang="en-AU" b="1" i="0">
                <a:effectLst/>
                <a:latin typeface="Public Sans" pitchFamily="2" charset="0"/>
              </a:rPr>
              <a:t>Teaching advice</a:t>
            </a:r>
            <a:r>
              <a:rPr lang="en-AU" b="0" i="0">
                <a:effectLst/>
                <a:latin typeface="Public Sans" pitchFamily="2" charset="0"/>
              </a:rPr>
              <a:t> : ‘Teaching and learning activities should explicitly model the strategies for effective listening, such as paraphrasing, using contextual information to support understanding.’</a:t>
            </a:r>
          </a:p>
          <a:p>
            <a:endParaRPr lang="en-AU" b="0" i="0">
              <a:effectLst/>
              <a:latin typeface="Public Sans" pitchFamily="2" charset="0"/>
            </a:endParaRPr>
          </a:p>
          <a:p>
            <a:endParaRPr lang="en-AU"/>
          </a:p>
        </p:txBody>
      </p:sp>
      <p:sp>
        <p:nvSpPr>
          <p:cNvPr id="4" name="Slide Number Placeholder 3">
            <a:extLst>
              <a:ext uri="{FF2B5EF4-FFF2-40B4-BE49-F238E27FC236}">
                <a16:creationId xmlns:a16="http://schemas.microsoft.com/office/drawing/2014/main" id="{DD9EE90A-14B4-E016-DB9F-32DEB58FB08A}"/>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399929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 </a:t>
            </a:r>
            <a:r>
              <a:rPr lang="en-AU" dirty="0"/>
              <a:t>this slide is to be used in conjunction with/to support </a:t>
            </a:r>
            <a:r>
              <a:rPr lang="en-AU" b="1" dirty="0"/>
              <a:t>Phase 3b, sequence 8.</a:t>
            </a:r>
          </a:p>
          <a:p>
            <a:endParaRPr lang="en-AU" dirty="0">
              <a:latin typeface="Arial" panose="020B0604020202020204" pitchFamily="34" charset="0"/>
              <a:cs typeface="Arial" panose="020B0604020202020204" pitchFamily="34" charset="0"/>
            </a:endParaRPr>
          </a:p>
          <a:p>
            <a:r>
              <a:rPr lang="en-AU" sz="1600" b="0" strike="noStrike" kern="1200" dirty="0">
                <a:solidFill>
                  <a:schemeClr val="tx1"/>
                </a:solidFill>
                <a:latin typeface="Public Sans" pitchFamily="2" charset="0"/>
                <a:ea typeface="+mn-ea"/>
                <a:cs typeface="Arial"/>
              </a:rPr>
              <a:t>A</a:t>
            </a:r>
            <a:r>
              <a:rPr lang="en-AU" sz="1600" kern="1200" dirty="0">
                <a:solidFill>
                  <a:schemeClr val="tx1"/>
                </a:solidFill>
                <a:latin typeface="Public Sans" pitchFamily="2" charset="0"/>
                <a:ea typeface="+mn-ea"/>
                <a:cs typeface="Arial"/>
              </a:rPr>
              <a:t>dapt </a:t>
            </a:r>
            <a:r>
              <a:rPr lang="en-AU" sz="1600" b="0" kern="1200" dirty="0">
                <a:solidFill>
                  <a:schemeClr val="tx1"/>
                </a:solidFill>
                <a:latin typeface="Public Sans" pitchFamily="2" charset="0"/>
                <a:ea typeface="+mn-ea"/>
                <a:cs typeface="Arial"/>
              </a:rPr>
              <a:t>the provided learning intention and below sample success criteria, as required, </a:t>
            </a:r>
            <a:r>
              <a:rPr lang="en-AU" sz="1600" b="0" strike="noStrike" kern="1200" dirty="0">
                <a:solidFill>
                  <a:schemeClr val="tx1"/>
                </a:solidFill>
                <a:latin typeface="Public Sans" pitchFamily="2" charset="0"/>
                <a:ea typeface="+mn-ea"/>
                <a:cs typeface="Arial"/>
              </a:rPr>
              <a:t>to suit the needs of your students. </a:t>
            </a:r>
          </a:p>
          <a:p>
            <a:pPr algn="l">
              <a:buFont typeface="Arial" panose="020B0604020202020204" pitchFamily="34" charset="0"/>
              <a:buChar char="•"/>
            </a:pPr>
            <a:r>
              <a:rPr lang="en-AU" b="0" i="0" dirty="0">
                <a:solidFill>
                  <a:srgbClr val="000000"/>
                </a:solidFill>
                <a:effectLst/>
                <a:latin typeface="Roboto" panose="02000000000000000000" pitchFamily="2" charset="0"/>
              </a:rPr>
              <a:t> identify key information from the podcast regarding O’Neill’s writing process and intentions</a:t>
            </a:r>
          </a:p>
          <a:p>
            <a:pPr algn="l">
              <a:buFont typeface="Arial" panose="020B0604020202020204" pitchFamily="34" charset="0"/>
              <a:buChar char="•"/>
            </a:pPr>
            <a:r>
              <a:rPr lang="en-AU" b="0" i="0" dirty="0">
                <a:solidFill>
                  <a:srgbClr val="000000"/>
                </a:solidFill>
                <a:effectLst/>
                <a:latin typeface="Roboto" panose="02000000000000000000" pitchFamily="2" charset="0"/>
              </a:rPr>
              <a:t> articulate my responses to the questions based on my understanding of the interview</a:t>
            </a:r>
          </a:p>
          <a:p>
            <a:pPr marL="0" marR="0" lvl="0" indent="0" algn="ctr"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600" b="1" kern="1200" dirty="0">
              <a:solidFill>
                <a:schemeClr val="tx1"/>
              </a:solidFill>
              <a:latin typeface="Public Sans" pitchFamily="2" charset="0"/>
              <a:ea typeface="+mn-ea"/>
              <a:cs typeface="Arial"/>
            </a:endParaRPr>
          </a:p>
          <a:p>
            <a:pPr marL="171450" indent="-171450">
              <a:buFont typeface="Arial,Sans-Serif"/>
              <a:buChar char="•"/>
              <a:defRPr/>
            </a:pPr>
            <a:r>
              <a:rPr lang="en-AU" sz="1600" b="0" strike="noStrike" kern="1200" dirty="0">
                <a:solidFill>
                  <a:schemeClr val="tx1"/>
                </a:solidFill>
                <a:latin typeface="Public Sans" pitchFamily="2" charset="0"/>
                <a:ea typeface="+mn-ea"/>
                <a:cs typeface="Arial"/>
              </a:rPr>
              <a:t>LISC is usually shared first or early in the lesson</a:t>
            </a:r>
            <a:r>
              <a:rPr lang="en-AU" sz="1600" b="0" kern="1200" dirty="0">
                <a:solidFill>
                  <a:schemeClr val="tx1"/>
                </a:solidFill>
                <a:latin typeface="Public Sans" pitchFamily="2" charset="0"/>
                <a:ea typeface="+mn-ea"/>
                <a:cs typeface="Arial"/>
              </a:rPr>
              <a:t> and is explained by the teacher who checks for understanding (DoE 2025). </a:t>
            </a:r>
            <a:endParaRPr lang="en-AU" sz="1600" b="0" kern="1200" dirty="0">
              <a:solidFill>
                <a:schemeClr val="tx1"/>
              </a:solidFill>
              <a:latin typeface="Public Sans" pitchFamily="2" charset="0"/>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 typeface="Arial,Sans-Serif"/>
              <a:buChar char="•"/>
              <a:tabLst/>
              <a:defRPr/>
            </a:pPr>
            <a:r>
              <a:rPr lang="en-AU" sz="1600" b="0" kern="1200" dirty="0">
                <a:solidFill>
                  <a:schemeClr val="tx1"/>
                </a:solidFill>
                <a:latin typeface="Public Sans" pitchFamily="2" charset="0"/>
                <a:ea typeface="+mn-ea"/>
                <a:cs typeface="+mn-cs"/>
              </a:rPr>
              <a:t>LISC is referred to regularly to check for understanding, provide feedback or as a self-assessment tool (Wiliam and Leahy 2015). </a:t>
            </a:r>
          </a:p>
          <a:p>
            <a:pPr marL="171450" indent="-171450">
              <a:buFont typeface="Arial,Sans-Serif"/>
              <a:buChar char="•"/>
              <a:defRPr/>
            </a:pPr>
            <a:r>
              <a:rPr lang="en-AU" sz="1600" b="0" kern="1200" dirty="0">
                <a:solidFill>
                  <a:schemeClr val="tx1"/>
                </a:solidFill>
                <a:latin typeface="Public Sans" pitchFamily="2" charset="0"/>
                <a:ea typeface="+mn-ea"/>
                <a:cs typeface="+mn-cs"/>
              </a:rPr>
              <a:t>Learning intentions and success criteria can be supported by exemplars, such as 'What A Good One Looks Like' (WAGOLL) or exemplars to demonstrate success criteria (Clarke 2021).</a:t>
            </a:r>
          </a:p>
          <a:p>
            <a:pPr marL="0" indent="0">
              <a:buFont typeface="Arial,Sans-Serif"/>
              <a:buNone/>
              <a:defRPr/>
            </a:pPr>
            <a:endParaRPr lang="en-AU" sz="1600" b="1" kern="1200" dirty="0">
              <a:solidFill>
                <a:schemeClr val="tx1"/>
              </a:solidFill>
              <a:latin typeface="Public Sans" pitchFamily="2" charset="0"/>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Arial,Sans-Serif"/>
              <a:buNone/>
              <a:tabLst/>
              <a:defRPr/>
            </a:pPr>
            <a:r>
              <a:rPr lang="en-AU" sz="1600" b="0" kern="1200" dirty="0">
                <a:solidFill>
                  <a:schemeClr val="tx1"/>
                </a:solidFill>
                <a:latin typeface="Public Sans" pitchFamily="2" charset="0"/>
                <a:ea typeface="+mn-ea"/>
                <a:cs typeface="+mn-cs"/>
              </a:rPr>
              <a:t>For more information, see:</a:t>
            </a:r>
          </a:p>
          <a:p>
            <a:pPr marL="0" marR="0" lvl="0" indent="0" algn="l" defTabSz="1219170" rtl="0" eaLnBrk="1" fontAlgn="auto" latinLnBrk="0" hangingPunct="1">
              <a:lnSpc>
                <a:spcPct val="100000"/>
              </a:lnSpc>
              <a:spcBef>
                <a:spcPts val="0"/>
              </a:spcBef>
              <a:spcAft>
                <a:spcPts val="0"/>
              </a:spcAft>
              <a:buClrTx/>
              <a:buSzTx/>
              <a:buFont typeface="Arial,Sans-Serif"/>
              <a:buNone/>
              <a:tabLst/>
              <a:defRPr/>
            </a:pPr>
            <a:r>
              <a:rPr lang="en-AU" sz="1600" b="1" kern="1200" dirty="0">
                <a:solidFill>
                  <a:schemeClr val="tx1"/>
                </a:solidFill>
                <a:latin typeface="Public Sans" pitchFamily="2" charset="0"/>
                <a:ea typeface="+mn-ea"/>
                <a:cs typeface="+mn-cs"/>
              </a:rPr>
              <a:t>Sharing learning intentions and success criteria: </a:t>
            </a:r>
            <a:r>
              <a:rPr lang="en-AU" sz="1600" b="0" kern="1200" dirty="0">
                <a:solidFill>
                  <a:schemeClr val="tx1"/>
                </a:solidFill>
                <a:latin typeface="Public Sans" pitchFamily="2" charset="0"/>
                <a:ea typeface="+mn-ea"/>
                <a:cs typeface="+mn-cs"/>
              </a:rPr>
              <a:t>https://</a:t>
            </a:r>
            <a:r>
              <a:rPr lang="en-AU" sz="1600" b="0" kern="1200" dirty="0" err="1">
                <a:solidFill>
                  <a:schemeClr val="tx1"/>
                </a:solidFill>
                <a:latin typeface="Public Sans" pitchFamily="2" charset="0"/>
                <a:ea typeface="+mn-ea"/>
                <a:cs typeface="+mn-cs"/>
              </a:rPr>
              <a:t>education.nsw.gov.au</a:t>
            </a:r>
            <a:r>
              <a:rPr lang="en-AU" sz="1600" b="0" kern="1200" dirty="0">
                <a:solidFill>
                  <a:schemeClr val="tx1"/>
                </a:solidFill>
                <a:latin typeface="Public Sans" pitchFamily="2" charset="0"/>
                <a:ea typeface="+mn-ea"/>
                <a:cs typeface="+mn-cs"/>
              </a:rPr>
              <a:t>/content/dam/main-education/documents/teaching-and-learning/curriculum/explicit-teaching/explicit-teaching-technique-guide-</a:t>
            </a:r>
            <a:r>
              <a:rPr lang="en-AU" sz="1600" b="0" kern="1200" dirty="0" err="1">
                <a:solidFill>
                  <a:schemeClr val="tx1"/>
                </a:solidFill>
                <a:latin typeface="Public Sans" pitchFamily="2" charset="0"/>
                <a:ea typeface="+mn-ea"/>
                <a:cs typeface="+mn-cs"/>
              </a:rPr>
              <a:t>lisc</a:t>
            </a:r>
            <a:r>
              <a:rPr lang="en-AU" sz="1600" b="0" kern="1200" dirty="0">
                <a:solidFill>
                  <a:schemeClr val="tx1"/>
                </a:solidFill>
                <a:latin typeface="Public Sans" pitchFamily="2" charset="0"/>
                <a:ea typeface="+mn-ea"/>
                <a:cs typeface="+mn-cs"/>
              </a:rPr>
              <a:t>-</a:t>
            </a:r>
            <a:r>
              <a:rPr lang="en-AU" sz="1600" b="0" kern="1200" dirty="0" err="1">
                <a:solidFill>
                  <a:schemeClr val="tx1"/>
                </a:solidFill>
                <a:latin typeface="Public Sans" pitchFamily="2" charset="0"/>
                <a:ea typeface="+mn-ea"/>
                <a:cs typeface="+mn-cs"/>
              </a:rPr>
              <a:t>sharing.pdf</a:t>
            </a:r>
            <a:r>
              <a:rPr lang="en-AU" sz="1600" b="0" kern="1200" dirty="0">
                <a:solidFill>
                  <a:schemeClr val="tx1"/>
                </a:solidFill>
                <a:latin typeface="Public Sans" pitchFamily="2" charset="0"/>
                <a:ea typeface="+mn-ea"/>
                <a:cs typeface="+mn-cs"/>
              </a:rPr>
              <a:t> </a:t>
            </a:r>
            <a:endParaRPr lang="en-AU" sz="1600" b="0" kern="1200" dirty="0">
              <a:solidFill>
                <a:schemeClr val="tx1"/>
              </a:solidFill>
              <a:latin typeface="Public Sans" pitchFamily="2"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Public Sans" pitchFamily="2" charset="0"/>
                <a:ea typeface="+mn-ea"/>
                <a:cs typeface="+mn-cs"/>
              </a:rPr>
              <a:t>Planning learning intentions and success criteria: </a:t>
            </a:r>
            <a:r>
              <a:rPr lang="en-AU" sz="1600" b="0" kern="1200" dirty="0">
                <a:solidFill>
                  <a:schemeClr val="tx1"/>
                </a:solidFill>
                <a:latin typeface="Public Sans" pitchFamily="2" charset="0"/>
                <a:ea typeface="+mn-ea"/>
                <a:cs typeface="+mn-cs"/>
              </a:rPr>
              <a:t>https://</a:t>
            </a:r>
            <a:r>
              <a:rPr lang="en-AU" sz="1600" b="0" kern="1200" dirty="0" err="1">
                <a:solidFill>
                  <a:schemeClr val="tx1"/>
                </a:solidFill>
                <a:latin typeface="Public Sans" pitchFamily="2" charset="0"/>
                <a:ea typeface="+mn-ea"/>
                <a:cs typeface="+mn-cs"/>
              </a:rPr>
              <a:t>education.nsw.gov.au</a:t>
            </a:r>
            <a:r>
              <a:rPr lang="en-AU" sz="1600" b="0" kern="1200" dirty="0">
                <a:solidFill>
                  <a:schemeClr val="tx1"/>
                </a:solidFill>
                <a:latin typeface="Public Sans" pitchFamily="2" charset="0"/>
                <a:ea typeface="+mn-ea"/>
                <a:cs typeface="+mn-cs"/>
              </a:rPr>
              <a:t>/content/dam/main-education/documents/teaching-and-learning/curriculum/explicit-teaching/explicit-teaching-technique-guide-</a:t>
            </a:r>
            <a:r>
              <a:rPr lang="en-AU" sz="1600" b="0" kern="1200" dirty="0" err="1">
                <a:solidFill>
                  <a:schemeClr val="tx1"/>
                </a:solidFill>
                <a:latin typeface="Public Sans" pitchFamily="2" charset="0"/>
                <a:ea typeface="+mn-ea"/>
                <a:cs typeface="+mn-cs"/>
              </a:rPr>
              <a:t>lisc</a:t>
            </a:r>
            <a:r>
              <a:rPr lang="en-AU" sz="1600" b="0" kern="1200" dirty="0">
                <a:solidFill>
                  <a:schemeClr val="tx1"/>
                </a:solidFill>
                <a:latin typeface="Public Sans" pitchFamily="2" charset="0"/>
                <a:ea typeface="+mn-ea"/>
                <a:cs typeface="+mn-cs"/>
              </a:rPr>
              <a:t>-</a:t>
            </a:r>
            <a:r>
              <a:rPr lang="en-AU" sz="1600" b="0" kern="1200" dirty="0" err="1">
                <a:solidFill>
                  <a:schemeClr val="tx1"/>
                </a:solidFill>
                <a:latin typeface="Public Sans" pitchFamily="2" charset="0"/>
                <a:ea typeface="+mn-ea"/>
                <a:cs typeface="+mn-cs"/>
              </a:rPr>
              <a:t>planning.pdf</a:t>
            </a:r>
            <a:endParaRPr lang="en-AU" sz="1600" b="0" kern="1200" dirty="0">
              <a:solidFill>
                <a:schemeClr val="tx1"/>
              </a:solidFill>
              <a:latin typeface="Public Sans" pitchFamily="2" charset="0"/>
              <a:ea typeface="+mn-ea"/>
              <a:cs typeface="+mn-cs"/>
            </a:endParaRPr>
          </a:p>
          <a:p>
            <a:endParaRPr lang="en-AU" b="1" dirty="0">
              <a:cs typeface="Calibri"/>
            </a:endParaRPr>
          </a:p>
          <a:p>
            <a:endParaRPr lang="en-AU" dirty="0"/>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860973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3D08B-03F3-4687-CB4D-17FE6C439B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03522A-6F5B-C6E2-05D0-962845A671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D02756-38F6-70A1-C096-EDB944BAFB08}"/>
              </a:ext>
            </a:extLst>
          </p:cNvPr>
          <p:cNvSpPr>
            <a:spLocks noGrp="1"/>
          </p:cNvSpPr>
          <p:nvPr>
            <p:ph type="body" idx="1"/>
          </p:nvPr>
        </p:nvSpPr>
        <p:spPr/>
        <p:txBody>
          <a:bodyPr/>
          <a:lstStyle/>
          <a:p>
            <a:pPr>
              <a:lnSpc>
                <a:spcPct val="150000"/>
              </a:lnSpc>
              <a:spcAft>
                <a:spcPts val="1200"/>
              </a:spcAft>
              <a:defRPr/>
            </a:pPr>
            <a:r>
              <a:rPr lang="en-US" b="1">
                <a:latin typeface="Arial"/>
                <a:cs typeface="Arial"/>
              </a:rPr>
              <a:t>Teacher note: </a:t>
            </a:r>
            <a:r>
              <a:rPr lang="en-AU"/>
              <a:t>this slide is to be used in conjunction with support </a:t>
            </a:r>
            <a:r>
              <a:rPr lang="en-AU" b="1"/>
              <a:t>Phase 3b, sequence 8 </a:t>
            </a:r>
            <a:r>
              <a:rPr lang="en-AU"/>
              <a:t>and </a:t>
            </a:r>
            <a:r>
              <a:rPr lang="en-AU" sz="1600" b="1">
                <a:effectLst/>
                <a:latin typeface="Arial" panose="020B0604020202020204" pitchFamily="34" charset="0"/>
                <a:ea typeface="Calibri" panose="020F0502020204030204" pitchFamily="34" charset="0"/>
              </a:rPr>
              <a:t>Phase 3b, activity 6 – writing for community</a:t>
            </a:r>
            <a:r>
              <a:rPr lang="en-AU"/>
              <a:t>. </a:t>
            </a:r>
            <a:endParaRPr lang="en-AU">
              <a:solidFill>
                <a:srgbClr val="00B0F0"/>
              </a:solidFill>
            </a:endParaRPr>
          </a:p>
          <a:p>
            <a:pPr>
              <a:lnSpc>
                <a:spcPct val="150000"/>
              </a:lnSpc>
              <a:spcAft>
                <a:spcPts val="1200"/>
              </a:spcAft>
              <a:defRPr/>
            </a:pPr>
            <a:endParaRPr lang="en-AU">
              <a:solidFill>
                <a:srgbClr val="00B0F0"/>
              </a:solidFill>
            </a:endParaRPr>
          </a:p>
          <a:p>
            <a:pPr marL="0" marR="0" lvl="0" indent="0" algn="l" defTabSz="1219170" rtl="0" eaLnBrk="1" fontAlgn="auto" latinLnBrk="0" hangingPunct="1">
              <a:lnSpc>
                <a:spcPct val="150000"/>
              </a:lnSpc>
              <a:spcBef>
                <a:spcPts val="0"/>
              </a:spcBef>
              <a:spcAft>
                <a:spcPts val="1200"/>
              </a:spcAft>
              <a:buClrTx/>
              <a:buSzTx/>
              <a:buFontTx/>
              <a:buNone/>
              <a:tabLst/>
              <a:defRPr/>
            </a:pPr>
            <a:r>
              <a:rPr lang="en-AU" sz="1600">
                <a:effectLst/>
                <a:latin typeface="Arial" panose="020B0604020202020204" pitchFamily="34" charset="0"/>
                <a:ea typeface="Calibri" panose="020F0502020204030204" pitchFamily="34" charset="0"/>
              </a:rPr>
              <a:t>Depending on student need, you may choose to provide time stamps, a transcript and model the locating and answering of a question. Where possible, ensure technology is booked in advance to allow students to their own device to listen to the interview, pause and rewind as needed.</a:t>
            </a:r>
            <a:endParaRPr lang="en-AU" sz="1600">
              <a:solidFill>
                <a:srgbClr val="000000"/>
              </a:solidFill>
              <a:effectLst/>
              <a:latin typeface="Arial" panose="020B0604020202020204" pitchFamily="34" charset="0"/>
              <a:ea typeface="Calibri" panose="020F0502020204030204" pitchFamily="34" charset="0"/>
            </a:endParaRPr>
          </a:p>
          <a:p>
            <a:endParaRPr lang="en-AU" b="1"/>
          </a:p>
          <a:p>
            <a:r>
              <a:rPr lang="en-AU" b="1"/>
              <a:t>Link to interview: </a:t>
            </a:r>
            <a:r>
              <a:rPr lang="en-AU"/>
              <a:t>https://players.brightcove.net/6197335233001/default_default/index.html?videoId=6373145350112</a:t>
            </a:r>
            <a:endParaRPr lang="en-US" b="0" i="1"/>
          </a:p>
          <a:p>
            <a:endParaRPr lang="en-AU"/>
          </a:p>
        </p:txBody>
      </p:sp>
      <p:sp>
        <p:nvSpPr>
          <p:cNvPr id="4" name="Slide Number Placeholder 3">
            <a:extLst>
              <a:ext uri="{FF2B5EF4-FFF2-40B4-BE49-F238E27FC236}">
                <a16:creationId xmlns:a16="http://schemas.microsoft.com/office/drawing/2014/main" id="{1CAF3E25-9513-ADBE-1AC5-EBC604FC42B0}"/>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853564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CB881-BC41-8541-EC99-E96D0780C3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74957F-E8CB-964E-7390-A615214258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D07C5C-E8F9-0A8F-E951-8FFC24DF5F07}"/>
              </a:ext>
            </a:extLst>
          </p:cNvPr>
          <p:cNvSpPr>
            <a:spLocks noGrp="1"/>
          </p:cNvSpPr>
          <p:nvPr>
            <p:ph type="body" idx="1"/>
          </p:nvPr>
        </p:nvSpPr>
        <p:spPr/>
        <p:txBody>
          <a:bodyPr/>
          <a:lstStyle/>
          <a:p>
            <a:pPr>
              <a:lnSpc>
                <a:spcPct val="150000"/>
              </a:lnSpc>
              <a:spcBef>
                <a:spcPts val="1200"/>
              </a:spcBef>
              <a:spcAft>
                <a:spcPts val="600"/>
              </a:spcAft>
              <a:buNone/>
            </a:pPr>
            <a:r>
              <a:rPr lang="en-AU" b="1">
                <a:latin typeface="Arial" panose="020B0604020202020204" pitchFamily="34" charset="0"/>
                <a:cs typeface="Arial" panose="020B0604020202020204" pitchFamily="34" charset="0"/>
              </a:rPr>
              <a:t>Teachers note:</a:t>
            </a:r>
            <a:r>
              <a:rPr lang="en-AU" b="0">
                <a:latin typeface="Arial" panose="020B0604020202020204" pitchFamily="34" charset="0"/>
                <a:cs typeface="Arial" panose="020B0604020202020204" pitchFamily="34" charset="0"/>
              </a:rPr>
              <a:t> this slide has been used to identify the resources which may be used alongside </a:t>
            </a:r>
            <a:r>
              <a:rPr lang="en-AU" sz="1800" b="1">
                <a:effectLst/>
                <a:latin typeface="Arial" panose="020B0604020202020204" pitchFamily="34" charset="0"/>
              </a:rPr>
              <a:t>Phase</a:t>
            </a:r>
            <a:r>
              <a:rPr lang="en-AU" sz="1800" b="0">
                <a:effectLst/>
                <a:latin typeface="Arial" panose="020B0604020202020204" pitchFamily="34" charset="0"/>
              </a:rPr>
              <a:t> </a:t>
            </a:r>
            <a:r>
              <a:rPr lang="en-AU" sz="1800" b="1">
                <a:effectLst/>
                <a:latin typeface="Arial" panose="020B0604020202020204" pitchFamily="34" charset="0"/>
              </a:rPr>
              <a:t>3b, sequence 9.</a:t>
            </a:r>
          </a:p>
          <a:p>
            <a:pPr>
              <a:lnSpc>
                <a:spcPct val="150000"/>
              </a:lnSpc>
              <a:spcBef>
                <a:spcPts val="1200"/>
              </a:spcBef>
              <a:spcAft>
                <a:spcPts val="600"/>
              </a:spcAft>
              <a:buNone/>
            </a:pPr>
            <a:endParaRPr lang="en-AU" sz="1800" b="1">
              <a:effectLst/>
              <a:latin typeface="Arial" panose="020B0604020202020204" pitchFamily="34" charset="0"/>
            </a:endParaRPr>
          </a:p>
          <a:p>
            <a:pPr>
              <a:spcBef>
                <a:spcPts val="1200"/>
              </a:spcBef>
              <a:spcAft>
                <a:spcPts val="600"/>
              </a:spcAft>
              <a:buNone/>
            </a:pPr>
            <a:r>
              <a:rPr lang="en-AU" sz="1800">
                <a:effectLst/>
                <a:latin typeface="Arial" panose="020B0604020202020204" pitchFamily="34" charset="0"/>
                <a:ea typeface="Calibri" panose="020F0502020204030204" pitchFamily="34" charset="0"/>
              </a:rPr>
              <a:t> </a:t>
            </a:r>
            <a:endParaRPr lang="en-AU"/>
          </a:p>
        </p:txBody>
      </p:sp>
      <p:sp>
        <p:nvSpPr>
          <p:cNvPr id="4" name="Slide Number Placeholder 3">
            <a:extLst>
              <a:ext uri="{FF2B5EF4-FFF2-40B4-BE49-F238E27FC236}">
                <a16:creationId xmlns:a16="http://schemas.microsoft.com/office/drawing/2014/main" id="{EAC525C5-17B2-CA07-A72E-F292B1856799}"/>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44581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379026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665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38195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247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9642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46976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053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140847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33443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113247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04445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82787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52105986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hyperlink" Target="https://players.brightcove.net/6197335233001/default_default/index.html?videoId=637314535011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commons.wikimedia.org/wiki/File:Musgrave_Park,_Brisbane.jp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s://unsplash.com/photos/blue-and-white-tent-on-gray-concrete-floor-during-daytime-Flv51Lt6ZG4?utm_content=creditCopyText&amp;utm_medium=referral&amp;utm_source=unsplash" TargetMode="External"/><Relationship Id="rId4" Type="http://schemas.openxmlformats.org/officeDocument/2006/relationships/hyperlink" Target="https://unsplash.com/photos/a-group-of-red-arrows-on-a-black-surface-HQH-GOZ6K2c"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unsplash.com/photos/blue-and-white-tent-on-gray-concrete-floor-during-daytime-Flv51Lt6ZG4?utm_content=creditCopyText&amp;utm_medium=referral&amp;utm_source=unsplash" TargetMode="External"/><Relationship Id="rId5" Type="http://schemas.openxmlformats.org/officeDocument/2006/relationships/hyperlink" Target="https://unsplash.com/@frankbouffard?utm_content=creditCopyText&amp;utm_medium=referral&amp;utm_source=unsplash" TargetMode="External"/><Relationship Id="rId4" Type="http://schemas.openxmlformats.org/officeDocument/2006/relationships/hyperlink" Target="https://unsplash.com/photos/balck-corded-headphones-HADKIO0EFXQ"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hyperlink" Target="https://players.brightcove.net/6197335233001/default_default/index.html?videoId=6373145350112"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unsplash.com/photos/a-tent-in-a-park-EAIKTI2_t_Y" TargetMode="External"/><Relationship Id="rId3" Type="http://schemas.openxmlformats.org/officeDocument/2006/relationships/hyperlink" Target="https://curriculum.nsw.edu.au/learning-areas/english/english-eald-11-12-2024/overview" TargetMode="External"/><Relationship Id="rId7" Type="http://schemas.openxmlformats.org/officeDocument/2006/relationships/hyperlink" Target="https://www.google.com/maps/@-27.478734,153.0138593,17z?entry=ttu&amp;g_ep=EgoyMDI1MDQzMC4wIKXMDSoASAFQAw%3D%3D" TargetMode="External"/><Relationship Id="rId12" Type="http://schemas.openxmlformats.org/officeDocument/2006/relationships/hyperlink" Target="https://curriculum.nsw.edu.au/"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hyperlink" Target="https://plus.unsplash.com/premium_photo-1694475368122-b8f3814fd885?q=80&amp;w=2291&amp;auto=format&amp;fit=crop&amp;ixlib=rb-4.0.3&amp;ixid=M3wxMjA3fDB8MHxwaG90by1wYWdlfHx8fGVufDB8fHx8fA%3D%3D" TargetMode="External"/><Relationship Id="rId11" Type="http://schemas.openxmlformats.org/officeDocument/2006/relationships/hyperlink" Target="https://educationstandards.nsw.edu.au/wps/portal/nesa/home" TargetMode="External"/><Relationship Id="rId5" Type="http://schemas.openxmlformats.org/officeDocument/2006/relationships/hyperlink" Target="https://www.aitsl.edu.au/docs/default-source/feedback/aitsl-learning-intentions-and-success-criteria-strategy.pdf?sfvrsn=382dec3c_2" TargetMode="External"/><Relationship Id="rId10" Type="http://schemas.openxmlformats.org/officeDocument/2006/relationships/hyperlink" Target="https://educationstandards.nsw.edu.au/wps/portal/nesa/mini-footer/copyright" TargetMode="External"/><Relationship Id="rId4" Type="http://schemas.openxmlformats.org/officeDocument/2006/relationships/hyperlink" Target="https://www.australiancurriculum.edu.au/downloads/general-capabilities#accordion-afa194f119-item-6336db4ee7" TargetMode="External"/><Relationship Id="rId9" Type="http://schemas.openxmlformats.org/officeDocument/2006/relationships/hyperlink" Target="https://education.nsw.gov.au/teaching-and-learning/curriculum/explicit-teaching/explicit-teaching-strat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unsplash.com/photos/blue-and-white-tent-on-gray-concrete-floor-during-daytime-Flv51Lt6ZG4?utm_content=creditCopyText&amp;utm_medium=referral&amp;utm_source=unsplash" TargetMode="External"/><Relationship Id="rId5" Type="http://schemas.openxmlformats.org/officeDocument/2006/relationships/hyperlink" Target="https://unsplash.com/@gustavo0351?utm_content=creditCopyText&amp;utm_medium=referral&amp;utm_source=unsplash" TargetMode="External"/><Relationship Id="rId4" Type="http://schemas.openxmlformats.org/officeDocument/2006/relationships/hyperlink" Target="https://unsplash.com/photos/blue-and-white-tent-on-gray-concrete-floor-during-daytime-Flv51Lt6ZG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hyperlink" Target="https://education.nsw.gov.au/teaching-and-learning/multicultural-education/refugee-students-in-schools" TargetMode="External"/><Relationship Id="rId3" Type="http://schemas.openxmlformats.org/officeDocument/2006/relationships/hyperlink" Target="https://curriculum.nsw.edu.au/learning-areas/english/english-eald-11-12-2024/overview/course#:~:text=12%20Syllabus.-,Text%20requirements,-There%20are%20no" TargetMode="External"/><Relationship Id="rId7" Type="http://schemas.openxmlformats.org/officeDocument/2006/relationships/hyperlink" Target="https://education.nsw.gov.au/teaching-and-learning/multicultural-education/support-in-times-of-crisis/types-of-crises"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https://education.nsw.gov.au/teaching-and-learning/curriculum/pdhpe/planning-programming-and-assessing-pdhpe-k-12/learning-environment/preventing-public-disclosures#:~:text=Preventing%20public%20disclosures%201%20keeping%20discussions%20global%20rather,someone...%27%205%20maintaining%20a%20professional%20role.%20More%20items" TargetMode="External"/><Relationship Id="rId5" Type="http://schemas.openxmlformats.org/officeDocument/2006/relationships/hyperlink" Target="https://v9.australiancurriculum.edu.au/downloads/general-capabilities" TargetMode="External"/><Relationship Id="rId4" Type="http://schemas.openxmlformats.org/officeDocument/2006/relationships/hyperlink" Target="https://v9.australiancurriculum.edu.au/downloads/general-capabilities#accordion-afa194f119-item-6336db4ee7" TargetMode="External"/><Relationship Id="rId9" Type="http://schemas.openxmlformats.org/officeDocument/2006/relationships/hyperlink" Target="https://education.nsw.gov.au/about-us/education-data-and-research/cese/publications/research-reports/trauma-informed-practice-in-school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unsplash.com/photos/blue-and-white-tent-on-gray-concrete-floor-during-daytime-Flv51Lt6ZG4?utm_content=creditCopyText&amp;utm_medium=referral&amp;utm_source=unsplash" TargetMode="External"/><Relationship Id="rId5" Type="http://schemas.openxmlformats.org/officeDocument/2006/relationships/hyperlink" Target="https://unsplash.com/@frankbouffard?utm_content=creditCopyText&amp;utm_medium=referral&amp;utm_source=unsplash" TargetMode="External"/><Relationship Id="rId4" Type="http://schemas.openxmlformats.org/officeDocument/2006/relationships/hyperlink" Target="https://unsplash.com/photos/balck-corded-headphones-HADKIO0EFXQ"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players.brightcove.net/6197335233001/default_default/index.html?videoId=637314535011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unsplash.com/photos/blue-and-white-tent-on-gray-concrete-floor-during-daytime-Flv51Lt6ZG4?utm_content=creditCopyText&amp;utm_medium=referral&amp;utm_source=unsplash" TargetMode="External"/><Relationship Id="rId5" Type="http://schemas.openxmlformats.org/officeDocument/2006/relationships/hyperlink" Target="https://unsplash.com/@frankbouffard?utm_content=creditCopyText&amp;utm_medium=referral&amp;utm_source=unsplash" TargetMode="External"/><Relationship Id="rId4" Type="http://schemas.openxmlformats.org/officeDocument/2006/relationships/hyperlink" Target="https://unsplash.com/photos/balck-corded-headphones-HADKIO0EFXQ"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CAE546-F70A-C475-31C9-70B47FE4F06D}"/>
              </a:ext>
            </a:extLst>
          </p:cNvPr>
          <p:cNvSpPr>
            <a:spLocks noGrp="1"/>
          </p:cNvSpPr>
          <p:nvPr>
            <p:ph type="title"/>
          </p:nvPr>
        </p:nvSpPr>
        <p:spPr/>
        <p:txBody>
          <a:bodyPr/>
          <a:lstStyle/>
          <a:p>
            <a:r>
              <a:rPr lang="en-AU" dirty="0"/>
              <a:t>Instructions for use</a:t>
            </a:r>
            <a:endParaRPr lang="en-US" dirty="0"/>
          </a:p>
        </p:txBody>
      </p:sp>
      <p:sp>
        <p:nvSpPr>
          <p:cNvPr id="12" name="Picture Placeholder 6">
            <a:extLst>
              <a:ext uri="{FF2B5EF4-FFF2-40B4-BE49-F238E27FC236}">
                <a16:creationId xmlns:a16="http://schemas.microsoft.com/office/drawing/2014/main" id="{51002472-8362-2471-19C7-EA92207688E1}"/>
              </a:ext>
            </a:extLst>
          </p:cNvPr>
          <p:cNvSpPr>
            <a:spLocks noGrp="1"/>
          </p:cNvSpPr>
          <p:nvPr>
            <p:ph type="pic" sz="quarter" idx="13"/>
          </p:nvPr>
        </p:nvSpPr>
        <p:spPr>
          <a:xfrm>
            <a:off x="354000" y="1931625"/>
            <a:ext cx="11483999" cy="4498641"/>
          </a:xfrm>
        </p:spPr>
        <p:txBody>
          <a:bodyPr/>
          <a:lstStyle/>
          <a:p>
            <a:pPr marL="342900" indent="-342900">
              <a:lnSpc>
                <a:spcPct val="150000"/>
              </a:lnSpc>
              <a:buFont typeface="Arial"/>
              <a:buChar char="•"/>
            </a:pPr>
            <a:r>
              <a:rPr lang="en-AU" sz="1800" dirty="0">
                <a:latin typeface="+mn-lt"/>
                <a:ea typeface="+mn-lt"/>
                <a:cs typeface="+mn-lt"/>
              </a:rPr>
              <a:t>This resource is not a teaching and learning program. It should be used in conjunction with ‘Reading to Write’ – Year 11, Term 1.</a:t>
            </a:r>
            <a:endParaRPr lang="en-AU" sz="1800" dirty="0">
              <a:solidFill>
                <a:srgbClr val="22272B"/>
              </a:solidFill>
              <a:latin typeface="+mn-lt"/>
            </a:endParaRPr>
          </a:p>
          <a:p>
            <a:pPr marL="342900" indent="-342900">
              <a:lnSpc>
                <a:spcPct val="150000"/>
              </a:lnSpc>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buFont typeface="Arial"/>
              <a:buChar char="•"/>
            </a:pPr>
            <a:r>
              <a:rPr lang="en-AU" sz="1800" dirty="0">
                <a:solidFill>
                  <a:srgbClr val="22272B"/>
                </a:solidFill>
                <a:latin typeface="+mn-lt"/>
              </a:rPr>
              <a:t>Save a copy of the file to make changes to the slide deck. Go to File &gt; Download a Copy (this downloads a copy to the computer to edit in the PowerPoint app).</a:t>
            </a:r>
          </a:p>
          <a:p>
            <a:pPr marL="342900" indent="-342900">
              <a:lnSpc>
                <a:spcPct val="150000"/>
              </a:lnSpc>
              <a:buFont typeface="Arial"/>
              <a:buChar char="•"/>
            </a:pPr>
            <a:r>
              <a:rPr lang="en-AU" sz="1800" dirty="0">
                <a:solidFill>
                  <a:srgbClr val="22272B"/>
                </a:solidFill>
                <a:latin typeface="+mn-lt"/>
              </a:rPr>
              <a:t>To convert the PowerPoint to Google Slides:</a:t>
            </a:r>
          </a:p>
          <a:p>
            <a:pPr marL="913765" lvl="1" indent="-457200">
              <a:lnSpc>
                <a:spcPct val="150000"/>
              </a:lnSpc>
              <a:buFont typeface="+mj-lt"/>
              <a:buAutoNum type="arabicPeriod"/>
            </a:pPr>
            <a:r>
              <a:rPr lang="en-AU" dirty="0">
                <a:solidFill>
                  <a:srgbClr val="22272B"/>
                </a:solidFill>
                <a:latin typeface="+mn-lt"/>
              </a:rPr>
              <a:t>Upload the file into Google Drive and open it.</a:t>
            </a:r>
          </a:p>
          <a:p>
            <a:pPr marL="913765" lvl="1" indent="-457200">
              <a:lnSpc>
                <a:spcPct val="150000"/>
              </a:lnSpc>
              <a:buFont typeface="+mj-lt"/>
              <a:buAutoNum type="arabicPeriod"/>
            </a:pPr>
            <a:r>
              <a:rPr lang="en-AU" dirty="0">
                <a:solidFill>
                  <a:srgbClr val="22272B"/>
                </a:solidFill>
                <a:latin typeface="+mn-lt"/>
              </a:rPr>
              <a:t>Go to File &gt; Save as Google Slides.</a:t>
            </a:r>
          </a:p>
          <a:p>
            <a:pPr marL="456565" lvl="1">
              <a:lnSpc>
                <a:spcPct val="150000"/>
              </a:lnSpc>
            </a:pPr>
            <a:r>
              <a:rPr lang="en-AU" dirty="0">
                <a:solidFill>
                  <a:srgbClr val="22272B"/>
                </a:solidFill>
                <a:latin typeface="+mn-lt"/>
              </a:rPr>
              <a:t>(Note – conversion may cause formatting changes in the slides.)</a:t>
            </a:r>
          </a:p>
        </p:txBody>
      </p:sp>
      <p:sp>
        <p:nvSpPr>
          <p:cNvPr id="3" name="Slide Number Placeholder 2">
            <a:extLst>
              <a:ext uri="{FF2B5EF4-FFF2-40B4-BE49-F238E27FC236}">
                <a16:creationId xmlns:a16="http://schemas.microsoft.com/office/drawing/2014/main" id="{2BC5FA83-FE7A-BF5B-D235-F8C7EF78AAC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75109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FF43F-69E3-2FCA-10D0-1529E47505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C62F10-AFC1-6776-22DC-0130E9256CF0}"/>
              </a:ext>
            </a:extLst>
          </p:cNvPr>
          <p:cNvSpPr>
            <a:spLocks noGrp="1"/>
          </p:cNvSpPr>
          <p:nvPr>
            <p:ph type="title"/>
          </p:nvPr>
        </p:nvSpPr>
        <p:spPr/>
        <p:txBody>
          <a:bodyPr/>
          <a:lstStyle/>
          <a:p>
            <a:r>
              <a:rPr lang="en-AU"/>
              <a:t>Writing for community</a:t>
            </a:r>
          </a:p>
        </p:txBody>
      </p:sp>
      <p:sp>
        <p:nvSpPr>
          <p:cNvPr id="4" name="Text Placeholder 3">
            <a:extLst>
              <a:ext uri="{FF2B5EF4-FFF2-40B4-BE49-F238E27FC236}">
                <a16:creationId xmlns:a16="http://schemas.microsoft.com/office/drawing/2014/main" id="{A38D06C4-6487-BAAE-E385-E8675C64DB0F}"/>
              </a:ext>
            </a:extLst>
          </p:cNvPr>
          <p:cNvSpPr>
            <a:spLocks noGrp="1"/>
          </p:cNvSpPr>
          <p:nvPr>
            <p:ph type="body" sz="quarter" idx="18"/>
          </p:nvPr>
        </p:nvSpPr>
        <p:spPr/>
        <p:txBody>
          <a:bodyPr/>
          <a:lstStyle/>
          <a:p>
            <a:r>
              <a:rPr lang="en-AU" dirty="0"/>
              <a:t>Listening activity</a:t>
            </a:r>
          </a:p>
        </p:txBody>
      </p:sp>
      <p:sp>
        <p:nvSpPr>
          <p:cNvPr id="10" name="Content Placeholder 4">
            <a:extLst>
              <a:ext uri="{FF2B5EF4-FFF2-40B4-BE49-F238E27FC236}">
                <a16:creationId xmlns:a16="http://schemas.microsoft.com/office/drawing/2014/main" id="{32D6A938-2E7E-3C6B-F15F-D6FB90E9CBC3}"/>
              </a:ext>
            </a:extLst>
          </p:cNvPr>
          <p:cNvSpPr txBox="1">
            <a:spLocks/>
          </p:cNvSpPr>
          <p:nvPr/>
        </p:nvSpPr>
        <p:spPr>
          <a:xfrm>
            <a:off x="360000" y="1584000"/>
            <a:ext cx="5616000" cy="4499998"/>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AU" dirty="0"/>
              <a:t>Read the questions, highlighting key words and phrases to listen for. </a:t>
            </a:r>
          </a:p>
          <a:p>
            <a:pPr marL="457200" indent="-457200">
              <a:buFont typeface="+mj-lt"/>
              <a:buAutoNum type="arabicPeriod"/>
            </a:pPr>
            <a:r>
              <a:rPr lang="en-AU" dirty="0"/>
              <a:t>Listen to the podcast interview.</a:t>
            </a:r>
          </a:p>
          <a:p>
            <a:pPr marL="457200" indent="-457200">
              <a:buFont typeface="+mj-lt"/>
              <a:buAutoNum type="arabicPeriod"/>
            </a:pPr>
            <a:r>
              <a:rPr lang="en-AU" dirty="0"/>
              <a:t>Listen to the interview for a second time. Take notes in your English book to support you in answering your question.</a:t>
            </a:r>
          </a:p>
          <a:p>
            <a:pPr marL="457200" indent="-457200">
              <a:buFont typeface="+mj-lt"/>
              <a:buAutoNum type="arabicPeriod"/>
            </a:pPr>
            <a:r>
              <a:rPr lang="en-AU" dirty="0"/>
              <a:t>Complete the questions in</a:t>
            </a:r>
            <a:r>
              <a:rPr lang="en-AU" b="1" dirty="0"/>
              <a:t> Phase 3b, activity 6 – writing for community</a:t>
            </a:r>
            <a:r>
              <a:rPr lang="en-AU" dirty="0"/>
              <a:t>. </a:t>
            </a:r>
          </a:p>
          <a:p>
            <a:endParaRPr lang="en-AU" dirty="0"/>
          </a:p>
          <a:p>
            <a:endParaRPr lang="en-AU" dirty="0"/>
          </a:p>
        </p:txBody>
      </p:sp>
      <p:pic>
        <p:nvPicPr>
          <p:cNvPr id="14" name="Picture 4">
            <a:extLst>
              <a:ext uri="{FF2B5EF4-FFF2-40B4-BE49-F238E27FC236}">
                <a16:creationId xmlns:a16="http://schemas.microsoft.com/office/drawing/2014/main" id="{B1EA1FAE-C7C4-1120-F8DB-95AB4273CA14}"/>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14112" y="2052536"/>
            <a:ext cx="5405513" cy="319271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944B6F9-D4C0-FA32-7994-55B8E8925BB3}"/>
              </a:ext>
            </a:extLst>
          </p:cNvPr>
          <p:cNvSpPr txBox="1"/>
          <p:nvPr/>
        </p:nvSpPr>
        <p:spPr>
          <a:xfrm>
            <a:off x="7628047" y="2563282"/>
            <a:ext cx="3752763" cy="1420325"/>
          </a:xfrm>
          <a:prstGeom prst="rect">
            <a:avLst/>
          </a:prstGeom>
          <a:noFill/>
        </p:spPr>
        <p:txBody>
          <a:bodyPr wrap="square">
            <a:spAutoFit/>
          </a:bodyPr>
          <a:lstStyle/>
          <a:p>
            <a:pPr>
              <a:lnSpc>
                <a:spcPct val="150000"/>
              </a:lnSpc>
              <a:spcAft>
                <a:spcPts val="1200"/>
              </a:spcAft>
            </a:pPr>
            <a:r>
              <a:rPr lang="en-AU" sz="2000" dirty="0"/>
              <a:t>Listen to the podcast – </a:t>
            </a:r>
            <a:r>
              <a:rPr lang="en-AU" sz="2000" u="sng" dirty="0">
                <a:solidFill>
                  <a:srgbClr val="2F5496"/>
                </a:solidFill>
                <a:effectLst/>
                <a:latin typeface="Arial" panose="020B0604020202020204" pitchFamily="34" charset="0"/>
                <a:ea typeface="Calibri" panose="020F0502020204030204" pitchFamily="34" charset="0"/>
                <a:hlinkClick r:id="rId4"/>
              </a:rPr>
              <a:t>In conversation with writers – O'Neill – Part 1 – TTVMP</a:t>
            </a:r>
            <a:endParaRPr lang="en-AU" sz="2000" dirty="0"/>
          </a:p>
        </p:txBody>
      </p:sp>
      <p:sp>
        <p:nvSpPr>
          <p:cNvPr id="3" name="Slide Number Placeholder 2">
            <a:extLst>
              <a:ext uri="{FF2B5EF4-FFF2-40B4-BE49-F238E27FC236}">
                <a16:creationId xmlns:a16="http://schemas.microsoft.com/office/drawing/2014/main" id="{8669A745-85FA-3F7B-2497-F0BEAABC393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314834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688F1-E5AE-E5D4-BF50-8C73BF2D3E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5F94D5-B6B3-7482-10FC-2486750B31D4}"/>
              </a:ext>
            </a:extLst>
          </p:cNvPr>
          <p:cNvSpPr>
            <a:spLocks noGrp="1"/>
          </p:cNvSpPr>
          <p:nvPr>
            <p:ph type="ctrTitle"/>
          </p:nvPr>
        </p:nvSpPr>
        <p:spPr>
          <a:xfrm>
            <a:off x="540000" y="3053768"/>
            <a:ext cx="6100946" cy="2033997"/>
          </a:xfrm>
        </p:spPr>
        <p:txBody>
          <a:bodyPr/>
          <a:lstStyle/>
          <a:p>
            <a:r>
              <a:rPr lang="en-US" sz="3700" dirty="0"/>
              <a:t>Phase 3b, sequence 9 – understanding and </a:t>
            </a:r>
            <a:r>
              <a:rPr lang="en-US" sz="3700" dirty="0" err="1"/>
              <a:t>analysing</a:t>
            </a:r>
            <a:r>
              <a:rPr lang="en-US" sz="3700" dirty="0"/>
              <a:t> the ways ‘The tent village at Musgrave Park’ conveys complex ideas, relationships, </a:t>
            </a:r>
            <a:r>
              <a:rPr lang="en-US" sz="3700" dirty="0" err="1"/>
              <a:t>endeavours</a:t>
            </a:r>
            <a:r>
              <a:rPr lang="en-US" sz="3700" dirty="0"/>
              <a:t> and scenarios</a:t>
            </a:r>
          </a:p>
        </p:txBody>
      </p:sp>
      <p:pic>
        <p:nvPicPr>
          <p:cNvPr id="8" name="Picture Placeholder 12">
            <a:extLst>
              <a:ext uri="{FF2B5EF4-FFF2-40B4-BE49-F238E27FC236}">
                <a16:creationId xmlns:a16="http://schemas.microsoft.com/office/drawing/2014/main" id="{5D963921-7608-B9B3-35A4-C3CB5330C86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22309" r="22309"/>
          <a:stretch>
            <a:fillRect/>
          </a:stretch>
        </p:blipFill>
        <p:spPr>
          <a:xfrm>
            <a:off x="7128000" y="0"/>
            <a:ext cx="5064000" cy="6858000"/>
          </a:xfrm>
          <a:prstGeom prst="rect">
            <a:avLst/>
          </a:prstGeom>
        </p:spPr>
      </p:pic>
      <p:sp>
        <p:nvSpPr>
          <p:cNvPr id="9" name="Text Placeholder 5">
            <a:extLst>
              <a:ext uri="{FF2B5EF4-FFF2-40B4-BE49-F238E27FC236}">
                <a16:creationId xmlns:a16="http://schemas.microsoft.com/office/drawing/2014/main" id="{747905FC-795B-A9A9-3970-28A5CB486700}"/>
              </a:ext>
              <a:ext uri="{C183D7F6-B498-43B3-948B-1728B52AA6E4}">
                <adec:decorative xmlns:adec="http://schemas.microsoft.com/office/drawing/2017/decorative" val="1"/>
              </a:ext>
            </a:extLst>
          </p:cNvPr>
          <p:cNvSpPr txBox="1">
            <a:spLocks/>
          </p:cNvSpPr>
          <p:nvPr/>
        </p:nvSpPr>
        <p:spPr>
          <a:xfrm>
            <a:off x="7412477" y="6420677"/>
            <a:ext cx="4616286" cy="287413"/>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100" i="1" dirty="0">
                <a:solidFill>
                  <a:srgbClr val="002664"/>
                </a:solidFill>
                <a:latin typeface="Arial"/>
                <a:cs typeface="Arial"/>
                <a:hlinkClick r:id="rId4"/>
              </a:rPr>
              <a:t>Musgrave Park, Brisbane</a:t>
            </a:r>
            <a:r>
              <a:rPr lang="en-AU" sz="1100" dirty="0">
                <a:solidFill>
                  <a:srgbClr val="002664"/>
                </a:solidFill>
                <a:latin typeface="Arial"/>
                <a:cs typeface="Arial"/>
                <a:hlinkClick r:id="rId4"/>
              </a:rPr>
              <a:t> photo</a:t>
            </a:r>
            <a:r>
              <a:rPr lang="en-AU" sz="1100" dirty="0">
                <a:solidFill>
                  <a:srgbClr val="002664"/>
                </a:solidFill>
                <a:latin typeface="Arial"/>
                <a:cs typeface="Arial"/>
              </a:rPr>
              <a:t> by Rae Allen on Wikimedia commons</a:t>
            </a:r>
            <a:endParaRPr lang="en-AU" sz="1100" dirty="0">
              <a:solidFill>
                <a:srgbClr val="000000"/>
              </a:solidFill>
              <a:latin typeface="Arial"/>
              <a:cs typeface="Arial"/>
            </a:endParaRPr>
          </a:p>
        </p:txBody>
      </p:sp>
    </p:spTree>
    <p:extLst>
      <p:ext uri="{BB962C8B-B14F-4D97-AF65-F5344CB8AC3E}">
        <p14:creationId xmlns:p14="http://schemas.microsoft.com/office/powerpoint/2010/main" val="245345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A1634-4130-145F-B81E-8D3ADC606E2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69006DF-846C-E65B-2943-4915CE3AC506}"/>
              </a:ext>
            </a:extLst>
          </p:cNvPr>
          <p:cNvSpPr>
            <a:spLocks noGrp="1"/>
          </p:cNvSpPr>
          <p:nvPr>
            <p:ph type="ctrTitle"/>
          </p:nvPr>
        </p:nvSpPr>
        <p:spPr/>
        <p:txBody>
          <a:bodyPr/>
          <a:lstStyle/>
          <a:p>
            <a:r>
              <a:rPr lang="en-AU" dirty="0"/>
              <a:t>Understanding paradox</a:t>
            </a:r>
          </a:p>
        </p:txBody>
      </p:sp>
      <p:sp>
        <p:nvSpPr>
          <p:cNvPr id="6" name="Slide Number Placeholder 5">
            <a:extLst>
              <a:ext uri="{FF2B5EF4-FFF2-40B4-BE49-F238E27FC236}">
                <a16:creationId xmlns:a16="http://schemas.microsoft.com/office/drawing/2014/main" id="{E719DBAD-33F9-F5B6-9008-DEE3B87B785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47483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EF8860-375F-AA9D-C945-C4D606357F32}"/>
              </a:ext>
            </a:extLst>
          </p:cNvPr>
          <p:cNvSpPr>
            <a:spLocks noGrp="1"/>
          </p:cNvSpPr>
          <p:nvPr>
            <p:ph type="title"/>
          </p:nvPr>
        </p:nvSpPr>
        <p:spPr/>
        <p:txBody>
          <a:bodyPr/>
          <a:lstStyle/>
          <a:p>
            <a:r>
              <a:rPr lang="en-AU" dirty="0"/>
              <a:t>Understanding the concept of paradox </a:t>
            </a:r>
          </a:p>
        </p:txBody>
      </p:sp>
      <p:sp>
        <p:nvSpPr>
          <p:cNvPr id="8" name="Text Placeholder 7">
            <a:extLst>
              <a:ext uri="{FF2B5EF4-FFF2-40B4-BE49-F238E27FC236}">
                <a16:creationId xmlns:a16="http://schemas.microsoft.com/office/drawing/2014/main" id="{7D36B028-4767-28F8-080E-AA9D285789A6}"/>
              </a:ext>
            </a:extLst>
          </p:cNvPr>
          <p:cNvSpPr>
            <a:spLocks noGrp="1"/>
          </p:cNvSpPr>
          <p:nvPr>
            <p:ph type="body" sz="quarter" idx="18"/>
          </p:nvPr>
        </p:nvSpPr>
        <p:spPr/>
        <p:txBody>
          <a:bodyPr/>
          <a:lstStyle/>
          <a:p>
            <a:r>
              <a:rPr lang="en-AU" dirty="0"/>
              <a:t>Definition and examples</a:t>
            </a:r>
          </a:p>
        </p:txBody>
      </p:sp>
      <p:sp>
        <p:nvSpPr>
          <p:cNvPr id="12" name="TextBox 11">
            <a:extLst>
              <a:ext uri="{FF2B5EF4-FFF2-40B4-BE49-F238E27FC236}">
                <a16:creationId xmlns:a16="http://schemas.microsoft.com/office/drawing/2014/main" id="{E6BFFAEB-E306-27A1-9EA9-18E5B8D52F40}"/>
              </a:ext>
            </a:extLst>
          </p:cNvPr>
          <p:cNvSpPr txBox="1"/>
          <p:nvPr/>
        </p:nvSpPr>
        <p:spPr>
          <a:xfrm>
            <a:off x="276449" y="1488167"/>
            <a:ext cx="6571823" cy="5009833"/>
          </a:xfrm>
          <a:prstGeom prst="rect">
            <a:avLst/>
          </a:prstGeom>
          <a:solidFill>
            <a:schemeClr val="accent4"/>
          </a:solidFill>
        </p:spPr>
        <p:txBody>
          <a:bodyPr wrap="square" lIns="180000" rIns="216000" anchor="ctr" anchorCtr="1">
            <a:noAutofit/>
          </a:bodyPr>
          <a:lstStyle/>
          <a:p>
            <a:pPr>
              <a:lnSpc>
                <a:spcPct val="150000"/>
              </a:lnSpc>
              <a:spcAft>
                <a:spcPts val="600"/>
              </a:spcAft>
            </a:pPr>
            <a:r>
              <a:rPr lang="en-AU" sz="1800" dirty="0"/>
              <a:t>A </a:t>
            </a:r>
            <a:r>
              <a:rPr lang="en-AU" sz="1800" b="1" dirty="0"/>
              <a:t>paradox</a:t>
            </a:r>
            <a:r>
              <a:rPr lang="en-AU" sz="1800" dirty="0"/>
              <a:t> is a statement or situation that seems to say </a:t>
            </a:r>
            <a:r>
              <a:rPr lang="en-AU" sz="1800" b="1" dirty="0"/>
              <a:t>2 opposite things at the same time</a:t>
            </a:r>
            <a:r>
              <a:rPr lang="en-AU" sz="1800" dirty="0"/>
              <a:t>. </a:t>
            </a:r>
          </a:p>
          <a:p>
            <a:pPr>
              <a:lnSpc>
                <a:spcPct val="150000"/>
              </a:lnSpc>
              <a:spcAft>
                <a:spcPts val="600"/>
              </a:spcAft>
            </a:pPr>
            <a:r>
              <a:rPr lang="en-AU" sz="1800" dirty="0">
                <a:latin typeface="+mj-lt"/>
              </a:rPr>
              <a:t>Paradoxes </a:t>
            </a:r>
          </a:p>
          <a:p>
            <a:pPr marL="285750" indent="-285750">
              <a:lnSpc>
                <a:spcPct val="150000"/>
              </a:lnSpc>
              <a:spcAft>
                <a:spcPts val="600"/>
              </a:spcAft>
              <a:buFont typeface="Arial" panose="020B0604020202020204" pitchFamily="34" charset="0"/>
              <a:buChar char="•"/>
            </a:pPr>
            <a:r>
              <a:rPr lang="en-AU" sz="1800" dirty="0"/>
              <a:t>create </a:t>
            </a:r>
            <a:r>
              <a:rPr lang="en-AU" sz="1800" b="1" dirty="0"/>
              <a:t>interesting</a:t>
            </a:r>
            <a:r>
              <a:rPr lang="en-AU" sz="1800" dirty="0"/>
              <a:t> and </a:t>
            </a:r>
            <a:r>
              <a:rPr lang="en-AU" sz="1800" b="1" dirty="0"/>
              <a:t>thought-provoking</a:t>
            </a:r>
            <a:r>
              <a:rPr lang="en-AU" sz="1800" dirty="0"/>
              <a:t> moments </a:t>
            </a:r>
          </a:p>
          <a:p>
            <a:pPr marL="285750" indent="-285750">
              <a:lnSpc>
                <a:spcPct val="150000"/>
              </a:lnSpc>
              <a:spcAft>
                <a:spcPts val="600"/>
              </a:spcAft>
              <a:buFont typeface="Arial" panose="020B0604020202020204" pitchFamily="34" charset="0"/>
              <a:buChar char="•"/>
            </a:pPr>
            <a:r>
              <a:rPr lang="en-AU" sz="1800" dirty="0"/>
              <a:t>can make readers </a:t>
            </a:r>
            <a:r>
              <a:rPr lang="en-AU" sz="1800" b="1" dirty="0"/>
              <a:t>stop and think deeply </a:t>
            </a:r>
            <a:r>
              <a:rPr lang="en-AU" sz="1800" dirty="0"/>
              <a:t>about the ideas being presented</a:t>
            </a:r>
          </a:p>
          <a:p>
            <a:pPr marL="285750" indent="-285750">
              <a:lnSpc>
                <a:spcPct val="150000"/>
              </a:lnSpc>
              <a:spcAft>
                <a:spcPts val="600"/>
              </a:spcAft>
              <a:buFont typeface="Arial" panose="020B0604020202020204" pitchFamily="34" charset="0"/>
              <a:buChar char="•"/>
            </a:pPr>
            <a:r>
              <a:rPr lang="en-AU" sz="1800" dirty="0"/>
              <a:t>can </a:t>
            </a:r>
            <a:r>
              <a:rPr lang="en-AU" sz="1800" b="1" dirty="0"/>
              <a:t>convey complex emotions </a:t>
            </a:r>
            <a:r>
              <a:rPr lang="en-AU" sz="1800" dirty="0"/>
              <a:t>and </a:t>
            </a:r>
            <a:r>
              <a:rPr lang="en-AU" sz="1800" b="1" dirty="0"/>
              <a:t>situations</a:t>
            </a:r>
            <a:r>
              <a:rPr lang="en-AU" sz="1800" dirty="0"/>
              <a:t> that might seem confusing at first but reveal deeper truths</a:t>
            </a:r>
          </a:p>
          <a:p>
            <a:pPr marL="285750" indent="-285750">
              <a:lnSpc>
                <a:spcPct val="150000"/>
              </a:lnSpc>
              <a:spcAft>
                <a:spcPts val="600"/>
              </a:spcAft>
              <a:buFont typeface="Arial" panose="020B0604020202020204" pitchFamily="34" charset="0"/>
              <a:buChar char="•"/>
            </a:pPr>
            <a:r>
              <a:rPr lang="en-AU" sz="1800" b="1" dirty="0"/>
              <a:t>engage</a:t>
            </a:r>
            <a:r>
              <a:rPr lang="en-AU" sz="1800" dirty="0"/>
              <a:t> and </a:t>
            </a:r>
            <a:r>
              <a:rPr lang="en-AU" sz="1800" b="1" dirty="0"/>
              <a:t>encourages readers </a:t>
            </a:r>
            <a:r>
              <a:rPr lang="en-AU" sz="1800" dirty="0"/>
              <a:t>to </a:t>
            </a:r>
            <a:r>
              <a:rPr lang="en-AU" sz="1800" b="1" dirty="0"/>
              <a:t>explore different perspectives</a:t>
            </a:r>
            <a:r>
              <a:rPr lang="en-AU" sz="1800" dirty="0"/>
              <a:t>, making the writing more powerful and memorable.</a:t>
            </a:r>
          </a:p>
        </p:txBody>
      </p:sp>
      <p:sp>
        <p:nvSpPr>
          <p:cNvPr id="15" name="TextBox 14">
            <a:extLst>
              <a:ext uri="{FF2B5EF4-FFF2-40B4-BE49-F238E27FC236}">
                <a16:creationId xmlns:a16="http://schemas.microsoft.com/office/drawing/2014/main" id="{1142A29A-0E5C-F558-0C02-6DDDB169A6EC}"/>
              </a:ext>
            </a:extLst>
          </p:cNvPr>
          <p:cNvSpPr txBox="1"/>
          <p:nvPr/>
        </p:nvSpPr>
        <p:spPr>
          <a:xfrm>
            <a:off x="7128563" y="1639780"/>
            <a:ext cx="4621617" cy="1287532"/>
          </a:xfrm>
          <a:prstGeom prst="rect">
            <a:avLst/>
          </a:prstGeom>
          <a:noFill/>
        </p:spPr>
        <p:txBody>
          <a:bodyPr wrap="square">
            <a:spAutoFit/>
          </a:bodyPr>
          <a:lstStyle/>
          <a:p>
            <a:pPr>
              <a:lnSpc>
                <a:spcPct val="150000"/>
              </a:lnSpc>
            </a:pPr>
            <a:r>
              <a:rPr lang="en-AU" sz="1800" dirty="0"/>
              <a:t>For example, if somebody were to both ‘love’ and ‘hate’ something at the same time, this would be considered paradoxical.</a:t>
            </a:r>
          </a:p>
        </p:txBody>
      </p:sp>
      <p:pic>
        <p:nvPicPr>
          <p:cNvPr id="13" name="Picture 2">
            <a:extLst>
              <a:ext uri="{FF2B5EF4-FFF2-40B4-BE49-F238E27FC236}">
                <a16:creationId xmlns:a16="http://schemas.microsoft.com/office/drawing/2014/main" id="{101EE92A-823B-24E3-1DF1-0796ABB6879B}"/>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98" t="22810" r="11477" b="19058"/>
          <a:stretch/>
        </p:blipFill>
        <p:spPr bwMode="auto">
          <a:xfrm>
            <a:off x="7018160" y="3836496"/>
            <a:ext cx="4732020" cy="227457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6C1FD2C-01AF-7B37-9037-8556A705BFE1}"/>
              </a:ext>
              <a:ext uri="{C183D7F6-B498-43B3-948B-1728B52AA6E4}">
                <adec:decorative xmlns:adec="http://schemas.microsoft.com/office/drawing/2017/decorative" val="1"/>
              </a:ext>
            </a:extLst>
          </p:cNvPr>
          <p:cNvSpPr txBox="1"/>
          <p:nvPr/>
        </p:nvSpPr>
        <p:spPr>
          <a:xfrm>
            <a:off x="8507723" y="6182728"/>
            <a:ext cx="3242457" cy="261610"/>
          </a:xfrm>
          <a:prstGeom prst="rect">
            <a:avLst/>
          </a:prstGeom>
          <a:noFill/>
        </p:spPr>
        <p:txBody>
          <a:bodyPr wrap="square">
            <a:spAutoFit/>
          </a:bodyPr>
          <a:lstStyle/>
          <a:p>
            <a:pPr algn="r"/>
            <a:r>
              <a:rPr lang="en-AU" sz="1100" b="0" i="0" u="none" strike="noStrike">
                <a:effectLst/>
                <a:hlinkClick r:id="rId4"/>
              </a:rPr>
              <a:t>Unnamed</a:t>
            </a:r>
            <a:r>
              <a:rPr lang="en-AU" sz="1100" b="0" i="0" u="none" strike="noStrike">
                <a:effectLst/>
              </a:rPr>
              <a:t> by </a:t>
            </a:r>
            <a:r>
              <a:rPr lang="en-AU" sz="1100" b="0" i="0">
                <a:effectLst/>
              </a:rPr>
              <a:t>cdd20 </a:t>
            </a:r>
            <a:r>
              <a:rPr lang="en-AU" sz="1100" b="0" i="0" u="none" strike="noStrike">
                <a:effectLst/>
              </a:rPr>
              <a:t>on </a:t>
            </a:r>
            <a:r>
              <a:rPr lang="en-AU" sz="1100" b="0" i="0">
                <a:effectLst/>
                <a:hlinkClick r:id="rId5">
                  <a:extLst>
                    <a:ext uri="{A12FA001-AC4F-418D-AE19-62706E023703}">
                      <ahyp:hlinkClr xmlns:ahyp="http://schemas.microsoft.com/office/drawing/2018/hyperlinkcolor" val="tx"/>
                    </a:ext>
                  </a:extLst>
                </a:hlinkClick>
              </a:rPr>
              <a:t>Unsplash</a:t>
            </a:r>
            <a:endParaRPr lang="en-AU" sz="1100" b="0" i="0" u="none" strike="noStrike">
              <a:effectLst/>
            </a:endParaRPr>
          </a:p>
        </p:txBody>
      </p:sp>
      <p:sp>
        <p:nvSpPr>
          <p:cNvPr id="2" name="Slide Number Placeholder 1">
            <a:extLst>
              <a:ext uri="{FF2B5EF4-FFF2-40B4-BE49-F238E27FC236}">
                <a16:creationId xmlns:a16="http://schemas.microsoft.com/office/drawing/2014/main" id="{2700ABE6-DBC5-9865-0642-0D0C1EEEF2F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24134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AAF00-AEF6-4117-9D22-30DF7569D47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9964A28-B5F4-C4B7-98F0-FF9414C3CF13}"/>
              </a:ext>
            </a:extLst>
          </p:cNvPr>
          <p:cNvSpPr>
            <a:spLocks noGrp="1"/>
          </p:cNvSpPr>
          <p:nvPr>
            <p:ph type="ctrTitle"/>
          </p:nvPr>
        </p:nvSpPr>
        <p:spPr/>
        <p:txBody>
          <a:bodyPr/>
          <a:lstStyle/>
          <a:p>
            <a:r>
              <a:rPr lang="en-AU" dirty="0"/>
              <a:t>In conversation with writers – podcast (2)</a:t>
            </a:r>
          </a:p>
        </p:txBody>
      </p:sp>
      <p:sp>
        <p:nvSpPr>
          <p:cNvPr id="2" name="Text Placeholder 1">
            <a:extLst>
              <a:ext uri="{FF2B5EF4-FFF2-40B4-BE49-F238E27FC236}">
                <a16:creationId xmlns:a16="http://schemas.microsoft.com/office/drawing/2014/main" id="{88008421-23DF-90CC-A783-E51F2BFE8A87}"/>
              </a:ext>
            </a:extLst>
          </p:cNvPr>
          <p:cNvSpPr>
            <a:spLocks noGrp="1"/>
          </p:cNvSpPr>
          <p:nvPr>
            <p:ph type="body" sz="quarter" idx="10"/>
          </p:nvPr>
        </p:nvSpPr>
        <p:spPr/>
        <p:txBody>
          <a:bodyPr/>
          <a:lstStyle/>
          <a:p>
            <a:r>
              <a:rPr lang="en-AU" dirty="0">
                <a:solidFill>
                  <a:schemeClr val="bg1"/>
                </a:solidFill>
              </a:rPr>
              <a:t>O’Neill Part 1 ‘TTVMP’’</a:t>
            </a:r>
            <a:endParaRPr lang="en-US" dirty="0">
              <a:solidFill>
                <a:schemeClr val="bg1"/>
              </a:solidFill>
            </a:endParaRPr>
          </a:p>
        </p:txBody>
      </p:sp>
      <p:sp>
        <p:nvSpPr>
          <p:cNvPr id="8" name="Text Placeholder 7">
            <a:extLst>
              <a:ext uri="{FF2B5EF4-FFF2-40B4-BE49-F238E27FC236}">
                <a16:creationId xmlns:a16="http://schemas.microsoft.com/office/drawing/2014/main" id="{0481DB10-5A07-EFB5-C78C-61FBA60049C3}"/>
              </a:ext>
            </a:extLst>
          </p:cNvPr>
          <p:cNvSpPr>
            <a:spLocks noGrp="1"/>
          </p:cNvSpPr>
          <p:nvPr>
            <p:ph type="body" sz="quarter" idx="14"/>
          </p:nvPr>
        </p:nvSpPr>
        <p:spPr/>
        <p:txBody>
          <a:bodyPr/>
          <a:lstStyle/>
          <a:p>
            <a:r>
              <a:rPr lang="en-AU" dirty="0">
                <a:latin typeface="+mj-lt"/>
              </a:rPr>
              <a:t>Phase 3b, sequence 9</a:t>
            </a:r>
          </a:p>
          <a:p>
            <a:endParaRPr lang="en-AU" dirty="0"/>
          </a:p>
        </p:txBody>
      </p:sp>
      <p:pic>
        <p:nvPicPr>
          <p:cNvPr id="18" name="Picture Placeholder 9">
            <a:extLst>
              <a:ext uri="{FF2B5EF4-FFF2-40B4-BE49-F238E27FC236}">
                <a16:creationId xmlns:a16="http://schemas.microsoft.com/office/drawing/2014/main" id="{7EB23C32-7A2F-3539-54F4-7327E9DB4117}"/>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309" r="22309"/>
          <a:stretch/>
        </p:blipFill>
        <p:spPr>
          <a:xfrm>
            <a:off x="7128000" y="0"/>
            <a:ext cx="5064000" cy="6858000"/>
          </a:xfrm>
        </p:spPr>
      </p:pic>
      <p:sp>
        <p:nvSpPr>
          <p:cNvPr id="19" name="Text Placeholder 5">
            <a:extLst>
              <a:ext uri="{FF2B5EF4-FFF2-40B4-BE49-F238E27FC236}">
                <a16:creationId xmlns:a16="http://schemas.microsoft.com/office/drawing/2014/main" id="{8479E295-F902-9781-879C-4960639A4F1C}"/>
              </a:ext>
              <a:ext uri="{C183D7F6-B498-43B3-948B-1728B52AA6E4}">
                <adec:decorative xmlns:adec="http://schemas.microsoft.com/office/drawing/2017/decorative" val="1"/>
              </a:ext>
            </a:extLst>
          </p:cNvPr>
          <p:cNvSpPr txBox="1">
            <a:spLocks/>
          </p:cNvSpPr>
          <p:nvPr/>
        </p:nvSpPr>
        <p:spPr>
          <a:xfrm>
            <a:off x="9062519" y="6420677"/>
            <a:ext cx="2966244" cy="287413"/>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100" u="sng" dirty="0">
                <a:solidFill>
                  <a:schemeClr val="accent2"/>
                </a:solidFill>
                <a:hlinkClick r:id="rId4"/>
              </a:rPr>
              <a:t>At work </a:t>
            </a:r>
            <a:r>
              <a:rPr lang="en-AU" sz="1100" dirty="0">
                <a:solidFill>
                  <a:schemeClr val="tx1"/>
                </a:solidFill>
              </a:rPr>
              <a:t>by </a:t>
            </a:r>
            <a:r>
              <a:rPr lang="en-AU" sz="1100" dirty="0">
                <a:solidFill>
                  <a:srgbClr val="767676"/>
                </a:solidFill>
                <a:hlinkClick r:id="rId5"/>
              </a:rPr>
              <a:t>Francis Bouffard</a:t>
            </a:r>
            <a:r>
              <a:rPr lang="en-AU" sz="1100" dirty="0">
                <a:solidFill>
                  <a:schemeClr val="tx1"/>
                </a:solidFill>
              </a:rPr>
              <a:t> on </a:t>
            </a:r>
            <a:r>
              <a:rPr lang="en-AU" sz="1100" dirty="0">
                <a:solidFill>
                  <a:srgbClr val="767676"/>
                </a:solidFill>
                <a:hlinkClick r:id="rId6"/>
              </a:rPr>
              <a:t>Unsplash</a:t>
            </a:r>
            <a:endParaRPr lang="en-AU" sz="1100" dirty="0"/>
          </a:p>
        </p:txBody>
      </p:sp>
    </p:spTree>
    <p:extLst>
      <p:ext uri="{BB962C8B-B14F-4D97-AF65-F5344CB8AC3E}">
        <p14:creationId xmlns:p14="http://schemas.microsoft.com/office/powerpoint/2010/main" val="71167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59412E-CCA2-64F9-62D3-6C18025248F4}"/>
              </a:ext>
            </a:extLst>
          </p:cNvPr>
          <p:cNvSpPr>
            <a:spLocks noGrp="1"/>
          </p:cNvSpPr>
          <p:nvPr>
            <p:ph type="title"/>
          </p:nvPr>
        </p:nvSpPr>
        <p:spPr/>
        <p:txBody>
          <a:bodyPr/>
          <a:lstStyle/>
          <a:p>
            <a:r>
              <a:rPr lang="en-AU" dirty="0"/>
              <a:t>Learning intentions and success criteria (2)</a:t>
            </a:r>
            <a:endParaRPr lang="en-US" dirty="0"/>
          </a:p>
        </p:txBody>
      </p:sp>
      <p:sp>
        <p:nvSpPr>
          <p:cNvPr id="9" name="Picture Placeholder 1">
            <a:extLst>
              <a:ext uri="{FF2B5EF4-FFF2-40B4-BE49-F238E27FC236}">
                <a16:creationId xmlns:a16="http://schemas.microsoft.com/office/drawing/2014/main" id="{F449D93E-7F9A-113A-CF0D-4D38415F1267}"/>
              </a:ext>
            </a:extLst>
          </p:cNvPr>
          <p:cNvSpPr>
            <a:spLocks noGrp="1"/>
          </p:cNvSpPr>
          <p:nvPr>
            <p:ph type="pic" sz="quarter" idx="13"/>
          </p:nvPr>
        </p:nvSpPr>
        <p:spPr>
          <a:xfrm>
            <a:off x="359998" y="1909282"/>
            <a:ext cx="11483999" cy="4210718"/>
          </a:xfrm>
        </p:spPr>
        <p:txBody>
          <a:bodyPr/>
          <a:lstStyle/>
          <a:p>
            <a:pPr>
              <a:lnSpc>
                <a:spcPct val="150000"/>
              </a:lnSpc>
            </a:pPr>
            <a:r>
              <a:rPr lang="en-AU" sz="2000" b="1" dirty="0">
                <a:solidFill>
                  <a:schemeClr val="accent1"/>
                </a:solidFill>
                <a:latin typeface="+mj-lt"/>
                <a:cs typeface="Arial" panose="020B0604020202020204" pitchFamily="34" charset="0"/>
              </a:rPr>
              <a:t>We are learning to</a:t>
            </a:r>
            <a:r>
              <a:rPr lang="en-AU" sz="2000" b="1" dirty="0">
                <a:solidFill>
                  <a:schemeClr val="accent1"/>
                </a:solidFill>
                <a:latin typeface="+mj-lt"/>
                <a:ea typeface="+mn-lt"/>
                <a:cs typeface="Arial" panose="020B0604020202020204" pitchFamily="34" charset="0"/>
              </a:rPr>
              <a:t>:</a:t>
            </a:r>
          </a:p>
          <a:p>
            <a:pPr marL="342900" lvl="0" indent="-342900">
              <a:buFont typeface="Arial" panose="020B0604020202020204" pitchFamily="34" charset="0"/>
              <a:buChar char="•"/>
            </a:pPr>
            <a:r>
              <a:rPr lang="en-AU" dirty="0"/>
              <a:t>recognise how paradoxes can be represented in texts.</a:t>
            </a:r>
          </a:p>
          <a:p>
            <a:pPr>
              <a:lnSpc>
                <a:spcPct val="150000"/>
              </a:lnSpc>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buFont typeface="Arial,Sans-Serif"/>
              <a:buChar char="•"/>
            </a:pPr>
            <a:r>
              <a:rPr lang="en-AU" sz="2000" dirty="0">
                <a:latin typeface="Arial"/>
                <a:cs typeface="Arial"/>
              </a:rPr>
              <a:t>[classroom teacher to insert sample success criteria]</a:t>
            </a:r>
            <a:endParaRPr lang="en-US" sz="2000" dirty="0">
              <a:latin typeface="Arial"/>
              <a:cs typeface="Arial"/>
            </a:endParaRPr>
          </a:p>
          <a:p>
            <a:endParaRPr lang="en-AU" dirty="0"/>
          </a:p>
        </p:txBody>
      </p:sp>
      <p:sp>
        <p:nvSpPr>
          <p:cNvPr id="3" name="Slide Number Placeholder 2">
            <a:extLst>
              <a:ext uri="{FF2B5EF4-FFF2-40B4-BE49-F238E27FC236}">
                <a16:creationId xmlns:a16="http://schemas.microsoft.com/office/drawing/2014/main" id="{505260A7-357D-1163-8823-6A636C716CA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1573653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DB0D08-8BC7-1239-6DC5-85BA68E97120}"/>
              </a:ext>
            </a:extLst>
          </p:cNvPr>
          <p:cNvSpPr>
            <a:spLocks noGrp="1"/>
          </p:cNvSpPr>
          <p:nvPr>
            <p:ph type="title"/>
          </p:nvPr>
        </p:nvSpPr>
        <p:spPr/>
        <p:txBody>
          <a:bodyPr/>
          <a:lstStyle/>
          <a:p>
            <a:r>
              <a:rPr lang="en-AU" dirty="0"/>
              <a:t>O’Neill on paradox</a:t>
            </a:r>
          </a:p>
        </p:txBody>
      </p:sp>
      <p:sp>
        <p:nvSpPr>
          <p:cNvPr id="5" name="Text Placeholder 4">
            <a:extLst>
              <a:ext uri="{FF2B5EF4-FFF2-40B4-BE49-F238E27FC236}">
                <a16:creationId xmlns:a16="http://schemas.microsoft.com/office/drawing/2014/main" id="{C0FBBBAD-738A-4F4D-4D29-95FA072F5037}"/>
              </a:ext>
            </a:extLst>
          </p:cNvPr>
          <p:cNvSpPr>
            <a:spLocks noGrp="1"/>
          </p:cNvSpPr>
          <p:nvPr>
            <p:ph type="body" sz="quarter" idx="18"/>
          </p:nvPr>
        </p:nvSpPr>
        <p:spPr/>
        <p:txBody>
          <a:bodyPr/>
          <a:lstStyle/>
          <a:p>
            <a:r>
              <a:rPr lang="en-AU" dirty="0"/>
              <a:t>Listening activity</a:t>
            </a:r>
          </a:p>
        </p:txBody>
      </p:sp>
      <p:sp>
        <p:nvSpPr>
          <p:cNvPr id="9" name="Text Placeholder 2">
            <a:extLst>
              <a:ext uri="{FF2B5EF4-FFF2-40B4-BE49-F238E27FC236}">
                <a16:creationId xmlns:a16="http://schemas.microsoft.com/office/drawing/2014/main" id="{3E477F5D-9A7A-D9AA-CD5E-13895E8BE3A3}"/>
              </a:ext>
            </a:extLst>
          </p:cNvPr>
          <p:cNvSpPr txBox="1">
            <a:spLocks/>
          </p:cNvSpPr>
          <p:nvPr/>
        </p:nvSpPr>
        <p:spPr>
          <a:xfrm>
            <a:off x="360363" y="1800001"/>
            <a:ext cx="6443637" cy="4553999"/>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AU" dirty="0"/>
              <a:t>Read the questions, highlighting key words and phrases to listen for. </a:t>
            </a:r>
          </a:p>
          <a:p>
            <a:pPr marL="457200" indent="-457200">
              <a:buFont typeface="+mj-lt"/>
              <a:buAutoNum type="arabicPeriod"/>
            </a:pPr>
            <a:r>
              <a:rPr lang="en-AU" dirty="0"/>
              <a:t>Listen to the podcast.</a:t>
            </a:r>
          </a:p>
          <a:p>
            <a:pPr marL="457200" indent="-457200">
              <a:buFont typeface="+mj-lt"/>
              <a:buAutoNum type="arabicPeriod"/>
            </a:pPr>
            <a:r>
              <a:rPr lang="en-AU" dirty="0"/>
              <a:t>Listen to the interview for a second time. Take notes in your English book to support you in answering your question.</a:t>
            </a:r>
          </a:p>
          <a:p>
            <a:pPr marL="457200" indent="-457200">
              <a:buFont typeface="+mj-lt"/>
              <a:buAutoNum type="arabicPeriod"/>
            </a:pPr>
            <a:r>
              <a:rPr lang="en-AU" dirty="0"/>
              <a:t>Complete the questions in </a:t>
            </a:r>
            <a:r>
              <a:rPr lang="en-AU" b="1" dirty="0">
                <a:ea typeface="Calibri" panose="020F0502020204030204" pitchFamily="34" charset="0"/>
              </a:rPr>
              <a:t>Phase 3b, activity 7 – listening to O’Neill on paradox.</a:t>
            </a:r>
            <a:endParaRPr lang="en-AU" dirty="0"/>
          </a:p>
          <a:p>
            <a:endParaRPr lang="en-AU" dirty="0"/>
          </a:p>
        </p:txBody>
      </p:sp>
      <p:pic>
        <p:nvPicPr>
          <p:cNvPr id="13" name="Picture 4">
            <a:extLst>
              <a:ext uri="{FF2B5EF4-FFF2-40B4-BE49-F238E27FC236}">
                <a16:creationId xmlns:a16="http://schemas.microsoft.com/office/drawing/2014/main" id="{BB060CDA-873C-4C6C-4810-C64389F90B65}"/>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98937" y="2052536"/>
            <a:ext cx="5405513" cy="319271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A3ECAEE-A792-DF2F-05BF-02310C183DDD}"/>
              </a:ext>
            </a:extLst>
          </p:cNvPr>
          <p:cNvSpPr txBox="1"/>
          <p:nvPr/>
        </p:nvSpPr>
        <p:spPr>
          <a:xfrm>
            <a:off x="8049476" y="2439470"/>
            <a:ext cx="2848409" cy="1881925"/>
          </a:xfrm>
          <a:prstGeom prst="rect">
            <a:avLst/>
          </a:prstGeom>
          <a:noFill/>
        </p:spPr>
        <p:txBody>
          <a:bodyPr wrap="square">
            <a:spAutoFit/>
          </a:bodyPr>
          <a:lstStyle/>
          <a:p>
            <a:pPr>
              <a:lnSpc>
                <a:spcPct val="150000"/>
              </a:lnSpc>
              <a:spcAft>
                <a:spcPts val="1200"/>
              </a:spcAft>
            </a:pPr>
            <a:r>
              <a:rPr lang="en-AU" sz="2000" dirty="0"/>
              <a:t>Listen to the podcast – </a:t>
            </a:r>
            <a:r>
              <a:rPr lang="en-AU" sz="2000" u="sng" dirty="0">
                <a:solidFill>
                  <a:srgbClr val="2F5496"/>
                </a:solidFill>
                <a:effectLst/>
                <a:latin typeface="Arial" panose="020B0604020202020204" pitchFamily="34" charset="0"/>
                <a:ea typeface="Calibri" panose="020F0502020204030204" pitchFamily="34" charset="0"/>
                <a:hlinkClick r:id="rId4"/>
              </a:rPr>
              <a:t>In conversation with writers – O'Neill – Part 1 – TTVMP</a:t>
            </a:r>
            <a:endParaRPr lang="en-AU" sz="2000" dirty="0"/>
          </a:p>
        </p:txBody>
      </p:sp>
      <p:sp>
        <p:nvSpPr>
          <p:cNvPr id="14" name="Slide Number Placeholder 1">
            <a:extLst>
              <a:ext uri="{FF2B5EF4-FFF2-40B4-BE49-F238E27FC236}">
                <a16:creationId xmlns:a16="http://schemas.microsoft.com/office/drawing/2014/main" id="{4BC7F114-17A8-2BBF-0966-CD3F6B6B61CF}"/>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245463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a:p>
        </p:txBody>
      </p:sp>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spcAft>
                <a:spcPts val="600"/>
              </a:spcAft>
            </a:pPr>
            <a:r>
              <a:rPr lang="en-AU" sz="1100" dirty="0">
                <a:latin typeface="+mj-lt"/>
                <a:hlinkClick r:id="rId3"/>
              </a:rPr>
              <a:t>English EAL/D 11-12 Syllabus </a:t>
            </a:r>
            <a:r>
              <a:rPr lang="en-AU" sz="1100" dirty="0">
                <a:latin typeface="+mj-lt"/>
              </a:rPr>
              <a:t>© NSW Education Standards Authority (NESA) for and on behalf of the Crown in right of the State of New South Wales, 2024.</a:t>
            </a:r>
          </a:p>
          <a:p>
            <a:pPr>
              <a:spcAft>
                <a:spcPts val="600"/>
              </a:spcAft>
            </a:pPr>
            <a:r>
              <a:rPr lang="en-AU" dirty="0"/>
              <a:t>Australian Curriculum, Assessment and Reporting Authority (ACARA) (2020), Literacy: About the general capability, </a:t>
            </a:r>
            <a:r>
              <a:rPr lang="en-AU" dirty="0">
                <a:hlinkClick r:id="rId4" tooltip="https://www.australiancurriculum.edu.au/downloads/general-capabilities#accordion-afa194f119-item-6336db4ee7"/>
              </a:rPr>
              <a:t>General capabilities | V9 Australian Curriculum</a:t>
            </a:r>
            <a:r>
              <a:rPr lang="en-AU" dirty="0"/>
              <a:t>, ACARA website, accessed 23 July 2025.</a:t>
            </a:r>
          </a:p>
          <a:p>
            <a:pPr>
              <a:spcAft>
                <a:spcPts val="600"/>
              </a:spcAft>
            </a:pPr>
            <a:r>
              <a:rPr lang="en-AU" sz="1100" dirty="0"/>
              <a:t>Australian Institute for Teaching and School Leadership Limited (AITSL) (n.d.) </a:t>
            </a:r>
            <a:r>
              <a:rPr lang="en-AU" sz="1100" dirty="0">
                <a:hlinkClick r:id="rId5"/>
              </a:rPr>
              <a:t>Learning intentions and success criteria [PDF 251KB],</a:t>
            </a:r>
            <a:r>
              <a:rPr lang="en-AU" sz="1100" dirty="0"/>
              <a:t> AITSL, accessed 02 May 2025.</a:t>
            </a:r>
          </a:p>
          <a:p>
            <a:pPr>
              <a:spcAft>
                <a:spcPts val="600"/>
              </a:spcAft>
            </a:pPr>
            <a:r>
              <a:rPr lang="en-AU" sz="1100" dirty="0"/>
              <a:t>Getty images (2023) </a:t>
            </a:r>
            <a:r>
              <a:rPr lang="en-AU" sz="1100" dirty="0">
                <a:hlinkClick r:id="rId6"/>
              </a:rPr>
              <a:t>a large tree with a fence around it</a:t>
            </a:r>
            <a:r>
              <a:rPr lang="en-AU" sz="1100" dirty="0"/>
              <a:t>, [image], licenced under </a:t>
            </a:r>
            <a:r>
              <a:rPr lang="en-AU" sz="1100" dirty="0" err="1"/>
              <a:t>Unsplash</a:t>
            </a:r>
            <a:r>
              <a:rPr lang="en-AU" sz="1100" dirty="0"/>
              <a:t>+ website, accessed 2 May 2025.</a:t>
            </a:r>
          </a:p>
          <a:p>
            <a:pPr>
              <a:spcAft>
                <a:spcPts val="600"/>
              </a:spcAft>
            </a:pPr>
            <a:r>
              <a:rPr lang="en-AU" sz="1100" dirty="0"/>
              <a:t>Google (2025) </a:t>
            </a:r>
            <a:r>
              <a:rPr lang="en-AU" sz="1100" dirty="0">
                <a:hlinkClick r:id="rId7"/>
              </a:rPr>
              <a:t>Musgrave Park Qld </a:t>
            </a:r>
            <a:r>
              <a:rPr lang="en-AU" sz="1100" dirty="0"/>
              <a:t>[Google Maps] accessed 5 May 2025.</a:t>
            </a:r>
          </a:p>
          <a:p>
            <a:pPr>
              <a:spcAft>
                <a:spcPts val="600"/>
              </a:spcAft>
            </a:pPr>
            <a:r>
              <a:rPr lang="en-AU" sz="1100" dirty="0"/>
              <a:t>Walter Luigi J (2022) </a:t>
            </a:r>
            <a:r>
              <a:rPr lang="en-AU" sz="1100" dirty="0">
                <a:hlinkClick r:id="rId8"/>
              </a:rPr>
              <a:t>a tent in a park</a:t>
            </a:r>
            <a:r>
              <a:rPr lang="en-AU" sz="1100" dirty="0"/>
              <a:t>, [image], </a:t>
            </a:r>
            <a:r>
              <a:rPr lang="en-AU" sz="1100" dirty="0" err="1"/>
              <a:t>Unsplash</a:t>
            </a:r>
            <a:r>
              <a:rPr lang="en-AU" sz="1100" dirty="0"/>
              <a:t> website, accessed 2 May 2025.</a:t>
            </a:r>
          </a:p>
          <a:p>
            <a:pPr>
              <a:spcAft>
                <a:spcPts val="600"/>
              </a:spcAft>
            </a:pPr>
            <a:r>
              <a:rPr lang="en-AU" sz="1100" dirty="0"/>
              <a:t>O’Neill L (2024) ‘ The tent village at Musgrave Park’ in</a:t>
            </a:r>
            <a:r>
              <a:rPr lang="en-AU" sz="1100" i="1" dirty="0"/>
              <a:t> Meanjin 83.4</a:t>
            </a:r>
            <a:r>
              <a:rPr lang="en-AU" sz="1100" dirty="0"/>
              <a:t>, Melbourne University Publishing, Melbourne.</a:t>
            </a:r>
          </a:p>
          <a:p>
            <a:pPr>
              <a:spcAft>
                <a:spcPts val="600"/>
              </a:spcAft>
            </a:pPr>
            <a:r>
              <a:rPr lang="en-AU" sz="1100" dirty="0"/>
              <a:t>State of New South Wales (Department of Education) (2024) </a:t>
            </a:r>
            <a:r>
              <a:rPr lang="en-AU" sz="1100" dirty="0">
                <a:hlinkClick r:id="rId9"/>
              </a:rPr>
              <a:t>‘Explicit teaching strategies’</a:t>
            </a:r>
            <a:r>
              <a:rPr lang="en-AU" sz="1100" dirty="0"/>
              <a:t>, </a:t>
            </a:r>
            <a:r>
              <a:rPr lang="en-AU" sz="1100" i="1" dirty="0"/>
              <a:t>Explicit teaching</a:t>
            </a:r>
            <a:r>
              <a:rPr lang="en-AU" sz="1100" dirty="0"/>
              <a:t>, NSW Department of Education website, accessed 5 May 2025.</a:t>
            </a:r>
          </a:p>
          <a:p>
            <a:pPr>
              <a:spcAft>
                <a:spcPts val="600"/>
              </a:spcAft>
            </a:pPr>
            <a:endParaRPr lang="en-AU" sz="1000" dirty="0">
              <a:latin typeface="+mn-lt"/>
            </a:endParaRPr>
          </a:p>
          <a:p>
            <a:pPr>
              <a:lnSpc>
                <a:spcPct val="100000"/>
              </a:lnSpc>
              <a:spcAft>
                <a:spcPts val="600"/>
              </a:spcAft>
            </a:pPr>
            <a:endParaRPr lang="en-AU" sz="1000" dirty="0"/>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484765"/>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100" b="0" i="0" u="none" strike="noStrike" kern="1200" cap="none" spc="0" normalizeH="0" baseline="0" noProof="0">
                <a:ln>
                  <a:noFill/>
                </a:ln>
                <a:solidFill>
                  <a:srgbClr val="CBEDFD"/>
                </a:solidFill>
                <a:effectLst/>
                <a:uLnTx/>
                <a:uFillTx/>
                <a:ea typeface="+mn-ea"/>
                <a:cs typeface="+mn-cs"/>
                <a:hlinkClick r:id="rId10">
                  <a:extLst>
                    <a:ext uri="{A12FA001-AC4F-418D-AE19-62706E023703}">
                      <ahyp:hlinkClr xmlns:ahyp="http://schemas.microsoft.com/office/drawing/2018/hyperlinkcolor" val="tx"/>
                    </a:ext>
                  </a:extLst>
                </a:hlinkClick>
              </a:rPr>
              <a:t>https://educationstandards.nsw.edu.au/wps/portal/nesa/mini-footer/copyright</a:t>
            </a:r>
            <a:r>
              <a:rPr kumimoji="0" lang="en-AU" sz="11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100" b="0" i="0" u="none" strike="noStrike" kern="1200" cap="none" spc="0" normalizeH="0" baseline="0" noProof="0">
                <a:ln>
                  <a:noFill/>
                </a:ln>
                <a:solidFill>
                  <a:srgbClr val="CBEDFD"/>
                </a:solidFill>
                <a:effectLst/>
                <a:uLnTx/>
                <a:uFillTx/>
                <a:ea typeface="+mn-ea"/>
                <a:cs typeface="+mn-cs"/>
                <a:hlinkClick r:id="rId11">
                  <a:extLst>
                    <a:ext uri="{A12FA001-AC4F-418D-AE19-62706E023703}">
                      <ahyp:hlinkClr xmlns:ahyp="http://schemas.microsoft.com/office/drawing/2018/hyperlinkcolor" val="tx"/>
                    </a:ext>
                  </a:extLst>
                </a:hlinkClick>
              </a:rPr>
              <a:t>https://educationstandards.nsw.edu.au/wps/portal/nesa/home</a:t>
            </a:r>
            <a:r>
              <a:rPr kumimoji="0" lang="en-AU" sz="1100" b="0" i="0" u="none" strike="noStrike" kern="1200" cap="none" spc="0" normalizeH="0" baseline="0" noProof="0">
                <a:ln>
                  <a:noFill/>
                </a:ln>
                <a:solidFill>
                  <a:srgbClr val="CBEDFD"/>
                </a:solidFill>
                <a:effectLst/>
                <a:uLnTx/>
                <a:uFillTx/>
                <a:ea typeface="+mn-ea"/>
                <a:cs typeface="+mn-cs"/>
              </a:rPr>
              <a:t> </a:t>
            </a:r>
            <a:r>
              <a:rPr kumimoji="0" lang="en-AU" sz="1100" b="0" i="0" u="none" strike="noStrike" kern="1200" cap="none" spc="0" normalizeH="0" baseline="0" noProof="0">
                <a:ln>
                  <a:noFill/>
                </a:ln>
                <a:solidFill>
                  <a:srgbClr val="FFFFFF"/>
                </a:solidFill>
                <a:effectLst/>
                <a:uLnTx/>
                <a:uFillTx/>
                <a:ea typeface="+mn-ea"/>
                <a:cs typeface="+mn-cs"/>
              </a:rPr>
              <a:t>and the NSW Curriculum website </a:t>
            </a:r>
            <a:r>
              <a:rPr kumimoji="0" lang="en-AU" sz="1100" b="0" i="0" u="none" strike="noStrike" kern="1200" cap="none" spc="0" normalizeH="0" baseline="0" noProof="0">
                <a:ln>
                  <a:noFill/>
                </a:ln>
                <a:solidFill>
                  <a:srgbClr val="CBEDFD"/>
                </a:solidFill>
                <a:effectLst/>
                <a:uLnTx/>
                <a:uFillTx/>
                <a:ea typeface="+mn-ea"/>
                <a:cs typeface="+mn-cs"/>
                <a:hlinkClick r:id="rId12">
                  <a:extLst>
                    <a:ext uri="{A12FA001-AC4F-418D-AE19-62706E023703}">
                      <ahyp:hlinkClr xmlns:ahyp="http://schemas.microsoft.com/office/drawing/2018/hyperlinkcolor" val="tx"/>
                    </a:ext>
                  </a:extLst>
                </a:hlinkClick>
              </a:rPr>
              <a:t>https://curriculum.nsw.edu.au</a:t>
            </a:r>
            <a:r>
              <a:rPr kumimoji="0" lang="en-AU" sz="1100" b="0" i="0" u="none" strike="noStrike" kern="1200" cap="none" spc="0" normalizeH="0" baseline="0" noProof="0">
                <a:ln>
                  <a:noFill/>
                </a:ln>
                <a:solidFill>
                  <a:srgbClr val="FFFFFF"/>
                </a:solidFill>
                <a:effectLst/>
                <a:uLnTx/>
                <a:uFillTx/>
                <a:ea typeface="+mn-ea"/>
                <a:cs typeface="+mn-cs"/>
              </a:rPr>
              <a:t>.</a:t>
            </a:r>
          </a:p>
        </p:txBody>
      </p:sp>
    </p:spTree>
    <p:extLst>
      <p:ext uri="{BB962C8B-B14F-4D97-AF65-F5344CB8AC3E}">
        <p14:creationId xmlns:p14="http://schemas.microsoft.com/office/powerpoint/2010/main" val="283560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19964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2AD2A95-1F0F-CF7D-0181-8A6259181B6D}"/>
              </a:ext>
            </a:extLst>
          </p:cNvPr>
          <p:cNvSpPr>
            <a:spLocks noGrp="1"/>
          </p:cNvSpPr>
          <p:nvPr>
            <p:ph type="ctrTitle"/>
          </p:nvPr>
        </p:nvSpPr>
        <p:spPr/>
        <p:txBody>
          <a:bodyPr/>
          <a:lstStyle/>
          <a:p>
            <a:r>
              <a:rPr lang="en-AU" dirty="0"/>
              <a:t>Phase 3b – </a:t>
            </a:r>
            <a:br>
              <a:rPr lang="en-AU" dirty="0"/>
            </a:br>
            <a:r>
              <a:rPr lang="en-AU" dirty="0"/>
              <a:t>In conversation – Lillian O’Neill</a:t>
            </a:r>
            <a:endParaRPr lang="en-US" dirty="0"/>
          </a:p>
        </p:txBody>
      </p:sp>
      <p:sp>
        <p:nvSpPr>
          <p:cNvPr id="14" name="Text Placeholder 13">
            <a:extLst>
              <a:ext uri="{FF2B5EF4-FFF2-40B4-BE49-F238E27FC236}">
                <a16:creationId xmlns:a16="http://schemas.microsoft.com/office/drawing/2014/main" id="{CB6E882C-BD79-A8BB-92FE-F7124951E29B}"/>
              </a:ext>
            </a:extLst>
          </p:cNvPr>
          <p:cNvSpPr>
            <a:spLocks noGrp="1"/>
          </p:cNvSpPr>
          <p:nvPr>
            <p:ph type="body" sz="quarter" idx="10"/>
          </p:nvPr>
        </p:nvSpPr>
        <p:spPr/>
        <p:txBody>
          <a:bodyPr/>
          <a:lstStyle/>
          <a:p>
            <a:r>
              <a:rPr lang="en-AU" dirty="0"/>
              <a:t>Stage 6 EAL/D – 11.1</a:t>
            </a:r>
          </a:p>
        </p:txBody>
      </p:sp>
      <p:sp>
        <p:nvSpPr>
          <p:cNvPr id="17" name="Text Placeholder 16">
            <a:extLst>
              <a:ext uri="{FF2B5EF4-FFF2-40B4-BE49-F238E27FC236}">
                <a16:creationId xmlns:a16="http://schemas.microsoft.com/office/drawing/2014/main" id="{B586102E-582F-BEAD-B078-032A6B6735FE}"/>
              </a:ext>
            </a:extLst>
          </p:cNvPr>
          <p:cNvSpPr>
            <a:spLocks noGrp="1"/>
          </p:cNvSpPr>
          <p:nvPr>
            <p:ph type="body" sz="quarter" idx="14"/>
          </p:nvPr>
        </p:nvSpPr>
        <p:spPr/>
        <p:txBody>
          <a:bodyPr/>
          <a:lstStyle/>
          <a:p>
            <a:r>
              <a:rPr lang="en-AU" dirty="0"/>
              <a:t>‘Reading to write: Transition to English EAL/D’, Year 11, Term 1</a:t>
            </a:r>
          </a:p>
        </p:txBody>
      </p:sp>
      <p:pic>
        <p:nvPicPr>
          <p:cNvPr id="24" name="Picture Placeholder 4">
            <a:extLst>
              <a:ext uri="{FF2B5EF4-FFF2-40B4-BE49-F238E27FC236}">
                <a16:creationId xmlns:a16="http://schemas.microsoft.com/office/drawing/2014/main" id="{C93F4A51-2DE7-1560-77C0-98CA43183797}"/>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772" r="772"/>
          <a:stretch/>
        </p:blipFill>
        <p:spPr>
          <a:xfrm>
            <a:off x="7128000" y="0"/>
            <a:ext cx="5064000" cy="6858000"/>
          </a:xfrm>
        </p:spPr>
      </p:pic>
      <p:sp>
        <p:nvSpPr>
          <p:cNvPr id="25" name="Text Placeholder 5">
            <a:extLst>
              <a:ext uri="{FF2B5EF4-FFF2-40B4-BE49-F238E27FC236}">
                <a16:creationId xmlns:a16="http://schemas.microsoft.com/office/drawing/2014/main" id="{595FCB03-1E17-C446-145A-A5380D144A1F}"/>
              </a:ext>
              <a:ext uri="{C183D7F6-B498-43B3-948B-1728B52AA6E4}">
                <adec:decorative xmlns:adec="http://schemas.microsoft.com/office/drawing/2017/decorative" val="1"/>
              </a:ext>
            </a:extLst>
          </p:cNvPr>
          <p:cNvSpPr txBox="1">
            <a:spLocks/>
          </p:cNvSpPr>
          <p:nvPr/>
        </p:nvSpPr>
        <p:spPr>
          <a:xfrm>
            <a:off x="8299342" y="6420677"/>
            <a:ext cx="3729421" cy="287413"/>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100" u="sng" dirty="0">
                <a:solidFill>
                  <a:srgbClr val="146CFD"/>
                </a:solidFill>
                <a:hlinkClick r:id="rId4">
                  <a:extLst>
                    <a:ext uri="{A12FA001-AC4F-418D-AE19-62706E023703}">
                      <ahyp:hlinkClr xmlns:ahyp="http://schemas.microsoft.com/office/drawing/2018/hyperlinkcolor" val="tx"/>
                    </a:ext>
                  </a:extLst>
                </a:hlinkClick>
              </a:rPr>
              <a:t>Homeless tent photo</a:t>
            </a:r>
            <a:r>
              <a:rPr lang="en-AU" sz="1100" u="sng" dirty="0">
                <a:solidFill>
                  <a:schemeClr val="tx1"/>
                </a:solidFill>
                <a:hlinkClick r:id="rId4">
                  <a:extLst>
                    <a:ext uri="{A12FA001-AC4F-418D-AE19-62706E023703}">
                      <ahyp:hlinkClr xmlns:ahyp="http://schemas.microsoft.com/office/drawing/2018/hyperlinkcolor" val="tx"/>
                    </a:ext>
                  </a:extLst>
                </a:hlinkClick>
              </a:rPr>
              <a:t> </a:t>
            </a:r>
            <a:r>
              <a:rPr lang="en-AU" sz="1100" dirty="0">
                <a:solidFill>
                  <a:schemeClr val="tx1"/>
                </a:solidFill>
              </a:rPr>
              <a:t>by </a:t>
            </a:r>
            <a:r>
              <a:rPr lang="en-AU" sz="1100" dirty="0">
                <a:hlinkClick r:id="rId5"/>
              </a:rPr>
              <a:t>Gustavo Sánchez</a:t>
            </a:r>
            <a:r>
              <a:rPr lang="en-AU" sz="1100" dirty="0"/>
              <a:t> </a:t>
            </a:r>
            <a:r>
              <a:rPr lang="en-AU" sz="1100" dirty="0">
                <a:solidFill>
                  <a:schemeClr val="tx1"/>
                </a:solidFill>
              </a:rPr>
              <a:t>on </a:t>
            </a:r>
            <a:r>
              <a:rPr lang="en-AU" sz="1100" dirty="0">
                <a:solidFill>
                  <a:srgbClr val="767676"/>
                </a:solidFill>
                <a:hlinkClick r:id="rId6"/>
              </a:rPr>
              <a:t>Unsplash</a:t>
            </a:r>
            <a:endParaRPr lang="en-AU" sz="1100" dirty="0"/>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9A41EB-DD02-0C59-3361-7C843DD6DE54}"/>
              </a:ext>
            </a:extLst>
          </p:cNvPr>
          <p:cNvSpPr>
            <a:spLocks noGrp="1"/>
          </p:cNvSpPr>
          <p:nvPr>
            <p:ph type="title"/>
          </p:nvPr>
        </p:nvSpPr>
        <p:spPr/>
        <p:txBody>
          <a:bodyPr/>
          <a:lstStyle/>
          <a:p>
            <a:r>
              <a:rPr lang="en-AU" dirty="0"/>
              <a:t>Licence agreement details</a:t>
            </a:r>
          </a:p>
        </p:txBody>
      </p:sp>
      <p:sp>
        <p:nvSpPr>
          <p:cNvPr id="4" name="Text Placeholder 3">
            <a:extLst>
              <a:ext uri="{FF2B5EF4-FFF2-40B4-BE49-F238E27FC236}">
                <a16:creationId xmlns:a16="http://schemas.microsoft.com/office/drawing/2014/main" id="{A8C2C71D-DDCE-DF55-ADF6-0DD0F9AF3274}"/>
              </a:ext>
            </a:extLst>
          </p:cNvPr>
          <p:cNvSpPr>
            <a:spLocks noGrp="1"/>
          </p:cNvSpPr>
          <p:nvPr>
            <p:ph type="body" sz="quarter" idx="18"/>
          </p:nvPr>
        </p:nvSpPr>
        <p:spPr/>
        <p:txBody>
          <a:bodyPr/>
          <a:lstStyle/>
          <a:p>
            <a:r>
              <a:rPr lang="en-AU" dirty="0"/>
              <a:t>Core text 2 – ‘The tent village at Musgrave Park’ – by Lillian O’Neill</a:t>
            </a:r>
          </a:p>
        </p:txBody>
      </p:sp>
      <p:sp>
        <p:nvSpPr>
          <p:cNvPr id="8" name="Text Placeholder 4">
            <a:extLst>
              <a:ext uri="{FF2B5EF4-FFF2-40B4-BE49-F238E27FC236}">
                <a16:creationId xmlns:a16="http://schemas.microsoft.com/office/drawing/2014/main" id="{D0000E29-B5AB-1FB7-8E75-F569839CE8E4}"/>
              </a:ext>
              <a:ext uri="{C183D7F6-B498-43B3-948B-1728B52AA6E4}">
                <adec:decorative xmlns:adec="http://schemas.microsoft.com/office/drawing/2017/decorative" val="1"/>
              </a:ext>
            </a:extLst>
          </p:cNvPr>
          <p:cNvSpPr txBox="1">
            <a:spLocks/>
          </p:cNvSpPr>
          <p:nvPr/>
        </p:nvSpPr>
        <p:spPr>
          <a:xfrm>
            <a:off x="359999" y="1690165"/>
            <a:ext cx="11484000" cy="480783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solidFill>
                  <a:srgbClr val="000000"/>
                </a:solidFill>
              </a:rPr>
              <a:t>‘The tent village at Musgrave Park’ by Lillian O’Neill was first published in the 2024 Summer edition (83.4) of the literary journal </a:t>
            </a:r>
            <a:r>
              <a:rPr lang="en-AU" i="1" dirty="0">
                <a:solidFill>
                  <a:srgbClr val="000000"/>
                </a:solidFill>
              </a:rPr>
              <a:t>Meanjin. </a:t>
            </a:r>
          </a:p>
          <a:p>
            <a:r>
              <a:rPr lang="en-AU" dirty="0">
                <a:solidFill>
                  <a:srgbClr val="000000"/>
                </a:solidFill>
              </a:rPr>
              <a:t>The use of this text has been made possible as permission has been granted Lillian O’Neill. </a:t>
            </a:r>
            <a:r>
              <a:rPr lang="en-AU" dirty="0"/>
              <a:t>Reproduced and made available for copying and communication by NSW Department of Education for its educational purposes with the permission of the author. This resource is licensed up until March 2029.</a:t>
            </a:r>
          </a:p>
        </p:txBody>
      </p:sp>
      <p:sp>
        <p:nvSpPr>
          <p:cNvPr id="2" name="Slide Number Placeholder 1">
            <a:extLst>
              <a:ext uri="{FF2B5EF4-FFF2-40B4-BE49-F238E27FC236}">
                <a16:creationId xmlns:a16="http://schemas.microsoft.com/office/drawing/2014/main" id="{F3BBF794-213E-259D-86C1-4C60C1623D7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42242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5761A9-148F-5887-32E9-141672BEF055}"/>
              </a:ext>
            </a:extLst>
          </p:cNvPr>
          <p:cNvSpPr>
            <a:spLocks noGrp="1"/>
          </p:cNvSpPr>
          <p:nvPr>
            <p:ph type="title"/>
          </p:nvPr>
        </p:nvSpPr>
        <p:spPr/>
        <p:txBody>
          <a:bodyPr/>
          <a:lstStyle/>
          <a:p>
            <a:r>
              <a:rPr lang="en-AU" dirty="0"/>
              <a:t>Text complexity </a:t>
            </a:r>
          </a:p>
        </p:txBody>
      </p:sp>
      <p:sp>
        <p:nvSpPr>
          <p:cNvPr id="4" name="Text Placeholder 3">
            <a:extLst>
              <a:ext uri="{FF2B5EF4-FFF2-40B4-BE49-F238E27FC236}">
                <a16:creationId xmlns:a16="http://schemas.microsoft.com/office/drawing/2014/main" id="{95464586-7352-0FE3-E550-288461CE6566}"/>
              </a:ext>
            </a:extLst>
          </p:cNvPr>
          <p:cNvSpPr>
            <a:spLocks noGrp="1"/>
          </p:cNvSpPr>
          <p:nvPr>
            <p:ph type="body" sz="quarter" idx="18"/>
          </p:nvPr>
        </p:nvSpPr>
        <p:spPr/>
        <p:txBody>
          <a:bodyPr/>
          <a:lstStyle/>
          <a:p>
            <a:r>
              <a:rPr lang="en-AU" dirty="0"/>
              <a:t>Core text 2 – ‘The tent village at Musgrave Park’ – by Lillian O’Neill</a:t>
            </a:r>
          </a:p>
        </p:txBody>
      </p:sp>
      <p:sp>
        <p:nvSpPr>
          <p:cNvPr id="9" name="Text Placeholder 4">
            <a:extLst>
              <a:ext uri="{FF2B5EF4-FFF2-40B4-BE49-F238E27FC236}">
                <a16:creationId xmlns:a16="http://schemas.microsoft.com/office/drawing/2014/main" id="{E05AA185-9BE4-E639-644D-84C403AC60A3}"/>
              </a:ext>
            </a:extLst>
          </p:cNvPr>
          <p:cNvSpPr txBox="1">
            <a:spLocks/>
          </p:cNvSpPr>
          <p:nvPr/>
        </p:nvSpPr>
        <p:spPr>
          <a:xfrm>
            <a:off x="262845" y="1428116"/>
            <a:ext cx="11079605" cy="3717062"/>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1500" dirty="0">
                <a:ea typeface="Calibri" panose="020F0502020204030204" pitchFamily="34" charset="0"/>
              </a:rPr>
              <a:t>The text, ‘The tent village at Musgrave Park’ meets the </a:t>
            </a:r>
            <a:r>
              <a:rPr lang="en-AU" sz="1500" u="sng" dirty="0">
                <a:solidFill>
                  <a:srgbClr val="2F5496"/>
                </a:solidFill>
                <a:ea typeface="Calibri" panose="020F0502020204030204" pitchFamily="34" charset="0"/>
                <a:hlinkClick r:id="rId3"/>
              </a:rPr>
              <a:t>text requirements</a:t>
            </a:r>
            <a:r>
              <a:rPr lang="en-AU" sz="1500" dirty="0">
                <a:ea typeface="Calibri" panose="020F0502020204030204" pitchFamily="34" charset="0"/>
              </a:rPr>
              <a:t> for EAL/D as it is an Australian text that is widely regarded as quality literature and it explores a range of social, cultural and gender perspectives.</a:t>
            </a:r>
          </a:p>
          <a:p>
            <a:pPr>
              <a:spcAft>
                <a:spcPts val="600"/>
              </a:spcAft>
            </a:pPr>
            <a:r>
              <a:rPr lang="en-AU" sz="1500" dirty="0">
                <a:ea typeface="Calibri" panose="020F0502020204030204" pitchFamily="34" charset="0"/>
              </a:rPr>
              <a:t>This text contains a range of markers which align to the moderately complex to highly complex level of the Text Complexity scale as per </a:t>
            </a:r>
            <a:r>
              <a:rPr lang="en-AU" sz="1500" dirty="0">
                <a:solidFill>
                  <a:srgbClr val="000000"/>
                </a:solidFill>
                <a:ea typeface="Arial" panose="020B0604020202020204" pitchFamily="34" charset="0"/>
              </a:rPr>
              <a:t>Literacy: About the general capability document which can be downloaded on the </a:t>
            </a:r>
            <a:r>
              <a:rPr lang="en-AU" sz="1500" u="sng" dirty="0">
                <a:solidFill>
                  <a:srgbClr val="2F5496"/>
                </a:solidFill>
                <a:ea typeface="Arial" panose="020B0604020202020204" pitchFamily="34" charset="0"/>
                <a:hlinkClick r:id="rId4"/>
              </a:rPr>
              <a:t>General capabilities downloads</a:t>
            </a:r>
            <a:r>
              <a:rPr lang="en-AU" sz="1500" dirty="0">
                <a:solidFill>
                  <a:srgbClr val="000000"/>
                </a:solidFill>
                <a:ea typeface="Arial" panose="020B0604020202020204" pitchFamily="34" charset="0"/>
              </a:rPr>
              <a:t> page of the </a:t>
            </a:r>
            <a:r>
              <a:rPr lang="en-AU" sz="1500" u="sng" dirty="0">
                <a:solidFill>
                  <a:srgbClr val="2F5496"/>
                </a:solidFill>
                <a:ea typeface="Arial" panose="020B0604020202020204" pitchFamily="34" charset="0"/>
                <a:hlinkClick r:id="rId5"/>
              </a:rPr>
              <a:t>Australian Curriculum</a:t>
            </a:r>
            <a:r>
              <a:rPr lang="en-AU" sz="1500" dirty="0">
                <a:solidFill>
                  <a:srgbClr val="000000"/>
                </a:solidFill>
                <a:ea typeface="Arial" panose="020B0604020202020204" pitchFamily="34" charset="0"/>
              </a:rPr>
              <a:t> webpage. </a:t>
            </a:r>
            <a:r>
              <a:rPr lang="en-AU" sz="1500" dirty="0">
                <a:ea typeface="Calibri" panose="020F0502020204030204" pitchFamily="34" charset="0"/>
              </a:rPr>
              <a:t>It provides students opportunities to engage with a text that explores complex issues and cultural context that encourages critical thinking and deep comprehension. The text considers complex themes and questions cultural expectations centred perceptions of social status. It explores the multiple connotations that can be inferred from the words ‘home’ and ‘homelessness’ using complex sentences and subtle evaluative language reflecting the author’s viewpoint.</a:t>
            </a:r>
          </a:p>
          <a:p>
            <a:pPr>
              <a:spcAft>
                <a:spcPts val="600"/>
              </a:spcAft>
            </a:pPr>
            <a:r>
              <a:rPr lang="en-AU" sz="1500" b="1" dirty="0">
                <a:ea typeface="Calibri" panose="020F0502020204030204" pitchFamily="34" charset="0"/>
              </a:rPr>
              <a:t>EEA-11-01: </a:t>
            </a:r>
            <a:r>
              <a:rPr lang="en-AU" sz="1500" dirty="0">
                <a:ea typeface="Calibri" panose="020F0502020204030204" pitchFamily="34" charset="0"/>
              </a:rPr>
              <a:t>analyses the ways an author’s choice of textual forms and features shapes meaning in texts from different modes and mediums.</a:t>
            </a:r>
            <a:r>
              <a:rPr lang="en-AU" sz="1500" dirty="0"/>
              <a:t> </a:t>
            </a:r>
            <a:endParaRPr lang="en-AU" sz="1500" dirty="0">
              <a:ea typeface="Calibri" panose="020F0502020204030204" pitchFamily="34" charset="0"/>
            </a:endParaRPr>
          </a:p>
        </p:txBody>
      </p:sp>
      <p:sp>
        <p:nvSpPr>
          <p:cNvPr id="10" name="TextBox 9">
            <a:extLst>
              <a:ext uri="{FF2B5EF4-FFF2-40B4-BE49-F238E27FC236}">
                <a16:creationId xmlns:a16="http://schemas.microsoft.com/office/drawing/2014/main" id="{F044A268-63D9-A6A0-5F86-14CDF4735B43}"/>
              </a:ext>
            </a:extLst>
          </p:cNvPr>
          <p:cNvSpPr txBox="1"/>
          <p:nvPr/>
        </p:nvSpPr>
        <p:spPr>
          <a:xfrm>
            <a:off x="262846" y="5269645"/>
            <a:ext cx="11079604" cy="1357189"/>
          </a:xfrm>
          <a:prstGeom prst="rect">
            <a:avLst/>
          </a:prstGeom>
          <a:solidFill>
            <a:schemeClr val="accent4">
              <a:alpha val="50000"/>
            </a:schemeClr>
          </a:solidFill>
        </p:spPr>
        <p:txBody>
          <a:bodyPr wrap="square" lIns="144000" rIns="144000" anchor="ctr" anchorCtr="1">
            <a:noAutofit/>
          </a:bodyPr>
          <a:lstStyle/>
          <a:p>
            <a:pPr>
              <a:lnSpc>
                <a:spcPct val="150000"/>
              </a:lnSpc>
              <a:spcBef>
                <a:spcPts val="1200"/>
              </a:spcBef>
              <a:spcAft>
                <a:spcPts val="600"/>
              </a:spcAft>
              <a:buNone/>
            </a:pPr>
            <a:r>
              <a:rPr lang="en-AU" sz="1500" dirty="0">
                <a:latin typeface="Arial" panose="020B0604020202020204" pitchFamily="34" charset="0"/>
                <a:ea typeface="Calibri" panose="020F0502020204030204" pitchFamily="34" charset="0"/>
              </a:rPr>
              <a:t>This text references trauma and homelessness. Consider this in the decision to use this text in your context. Use of this text should be guided by the department’s advice regarding </a:t>
            </a:r>
            <a:r>
              <a:rPr lang="en-AU" sz="1500" u="sng" dirty="0">
                <a:solidFill>
                  <a:schemeClr val="accent2"/>
                </a:solidFill>
                <a:latin typeface="Arial" panose="020B060402020202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Preventing public disclosures</a:t>
            </a:r>
            <a:r>
              <a:rPr lang="en-AU" sz="1500" dirty="0">
                <a:solidFill>
                  <a:schemeClr val="accent2"/>
                </a:solidFill>
                <a:latin typeface="Arial" panose="020B0604020202020204" pitchFamily="34" charset="0"/>
                <a:ea typeface="Calibri" panose="020F0502020204030204" pitchFamily="34" charset="0"/>
              </a:rPr>
              <a:t>, </a:t>
            </a:r>
            <a:r>
              <a:rPr lang="en-AU" sz="1500" u="sng" dirty="0">
                <a:solidFill>
                  <a:schemeClr val="accent2"/>
                </a:solidFill>
                <a:latin typeface="Arial" panose="020B0604020202020204" pitchFamily="34" charset="0"/>
                <a:ea typeface="Calibri" panose="020F0502020204030204" pitchFamily="34" charset="0"/>
                <a:hlinkClick r:id="rId7">
                  <a:extLst>
                    <a:ext uri="{A12FA001-AC4F-418D-AE19-62706E023703}">
                      <ahyp:hlinkClr xmlns:ahyp="http://schemas.microsoft.com/office/drawing/2018/hyperlinkcolor" val="tx"/>
                    </a:ext>
                  </a:extLst>
                </a:hlinkClick>
              </a:rPr>
              <a:t>Types of crises</a:t>
            </a:r>
            <a:r>
              <a:rPr lang="en-AU" sz="1500" dirty="0">
                <a:solidFill>
                  <a:schemeClr val="accent2"/>
                </a:solidFill>
                <a:latin typeface="Arial" panose="020B0604020202020204" pitchFamily="34" charset="0"/>
                <a:ea typeface="Calibri" panose="020F0502020204030204" pitchFamily="34" charset="0"/>
              </a:rPr>
              <a:t> </a:t>
            </a:r>
            <a:r>
              <a:rPr lang="en-AU" sz="1500" dirty="0">
                <a:solidFill>
                  <a:srgbClr val="000000"/>
                </a:solidFill>
                <a:latin typeface="Arial" panose="020B0604020202020204" pitchFamily="34" charset="0"/>
                <a:ea typeface="Calibri" panose="020F0502020204030204" pitchFamily="34" charset="0"/>
              </a:rPr>
              <a:t>and </a:t>
            </a:r>
            <a:r>
              <a:rPr lang="en-AU" sz="1500" u="sng" dirty="0">
                <a:solidFill>
                  <a:schemeClr val="accent2"/>
                </a:solidFill>
                <a:latin typeface="Arial" panose="020B0604020202020204" pitchFamily="34" charset="0"/>
                <a:ea typeface="Calibri" panose="020F0502020204030204" pitchFamily="34" charset="0"/>
                <a:hlinkClick r:id="rId8">
                  <a:extLst>
                    <a:ext uri="{A12FA001-AC4F-418D-AE19-62706E023703}">
                      <ahyp:hlinkClr xmlns:ahyp="http://schemas.microsoft.com/office/drawing/2018/hyperlinkcolor" val="tx"/>
                    </a:ext>
                  </a:extLst>
                </a:hlinkClick>
              </a:rPr>
              <a:t>Supporting refugee students</a:t>
            </a:r>
            <a:r>
              <a:rPr lang="en-AU" sz="1500" dirty="0">
                <a:solidFill>
                  <a:srgbClr val="000000"/>
                </a:solidFill>
                <a:latin typeface="Arial" panose="020B0604020202020204" pitchFamily="34" charset="0"/>
                <a:ea typeface="Calibri" panose="020F0502020204030204" pitchFamily="34" charset="0"/>
              </a:rPr>
              <a:t>.  To learn more, visit </a:t>
            </a:r>
            <a:r>
              <a:rPr lang="en-AU" sz="1500" u="sng" dirty="0">
                <a:solidFill>
                  <a:schemeClr val="accent2"/>
                </a:solidFill>
                <a:latin typeface="Arial" panose="020B0604020202020204" pitchFamily="34" charset="0"/>
                <a:ea typeface="Calibri" panose="020F0502020204030204" pitchFamily="34" charset="0"/>
                <a:hlinkClick r:id="rId9">
                  <a:extLst>
                    <a:ext uri="{A12FA001-AC4F-418D-AE19-62706E023703}">
                      <ahyp:hlinkClr xmlns:ahyp="http://schemas.microsoft.com/office/drawing/2018/hyperlinkcolor" val="tx"/>
                    </a:ext>
                  </a:extLst>
                </a:hlinkClick>
              </a:rPr>
              <a:t>Trauma-informed practice in schools: An explainer.</a:t>
            </a:r>
            <a:r>
              <a:rPr lang="en-AU" sz="1500" dirty="0">
                <a:solidFill>
                  <a:srgbClr val="000000"/>
                </a:solidFill>
                <a:latin typeface="Arial" panose="020B0604020202020204" pitchFamily="34" charset="0"/>
                <a:ea typeface="Calibri" panose="020F0502020204030204" pitchFamily="34" charset="0"/>
              </a:rPr>
              <a:t> </a:t>
            </a:r>
            <a:endParaRPr lang="en-AU" sz="1500" dirty="0">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0B6CD0F-2FB4-3F55-EF10-E7329FD604B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87614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F9749-04CB-D245-6057-74B33A69280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2CCAE06-0108-4CFA-2EF6-572BCD3CA7D6}"/>
              </a:ext>
            </a:extLst>
          </p:cNvPr>
          <p:cNvSpPr>
            <a:spLocks noGrp="1"/>
          </p:cNvSpPr>
          <p:nvPr>
            <p:ph type="ctrTitle"/>
          </p:nvPr>
        </p:nvSpPr>
        <p:spPr/>
        <p:txBody>
          <a:bodyPr/>
          <a:lstStyle/>
          <a:p>
            <a:r>
              <a:rPr lang="en-AU" dirty="0"/>
              <a:t>In conversation with writers – podcast (1)</a:t>
            </a:r>
          </a:p>
        </p:txBody>
      </p:sp>
      <p:sp>
        <p:nvSpPr>
          <p:cNvPr id="2" name="Text Placeholder 1">
            <a:extLst>
              <a:ext uri="{FF2B5EF4-FFF2-40B4-BE49-F238E27FC236}">
                <a16:creationId xmlns:a16="http://schemas.microsoft.com/office/drawing/2014/main" id="{3F01DEC7-18E3-0952-9E4B-93EC9E583C5B}"/>
              </a:ext>
            </a:extLst>
          </p:cNvPr>
          <p:cNvSpPr>
            <a:spLocks noGrp="1"/>
          </p:cNvSpPr>
          <p:nvPr>
            <p:ph type="body" sz="quarter" idx="10"/>
          </p:nvPr>
        </p:nvSpPr>
        <p:spPr/>
        <p:txBody>
          <a:bodyPr/>
          <a:lstStyle/>
          <a:p>
            <a:r>
              <a:rPr lang="en-AU" dirty="0">
                <a:solidFill>
                  <a:schemeClr val="bg1"/>
                </a:solidFill>
              </a:rPr>
              <a:t>O’Neill Part 1 ‘TTVMP’</a:t>
            </a:r>
            <a:endParaRPr lang="en-US" dirty="0">
              <a:solidFill>
                <a:schemeClr val="bg1"/>
              </a:solidFill>
            </a:endParaRPr>
          </a:p>
        </p:txBody>
      </p:sp>
      <p:sp>
        <p:nvSpPr>
          <p:cNvPr id="12" name="Text Placeholder 11">
            <a:extLst>
              <a:ext uri="{FF2B5EF4-FFF2-40B4-BE49-F238E27FC236}">
                <a16:creationId xmlns:a16="http://schemas.microsoft.com/office/drawing/2014/main" id="{49866E8A-0121-6AFC-3064-9C7374C4FCB0}"/>
              </a:ext>
            </a:extLst>
          </p:cNvPr>
          <p:cNvSpPr>
            <a:spLocks noGrp="1"/>
          </p:cNvSpPr>
          <p:nvPr>
            <p:ph type="body" sz="quarter" idx="15"/>
          </p:nvPr>
        </p:nvSpPr>
        <p:spPr>
          <a:xfrm>
            <a:off x="540000" y="5024681"/>
            <a:ext cx="6255975" cy="360000"/>
          </a:xfrm>
        </p:spPr>
        <p:txBody>
          <a:bodyPr/>
          <a:lstStyle/>
          <a:p>
            <a:r>
              <a:rPr lang="en-AU"/>
              <a:t>Phase 3b, sequence 7</a:t>
            </a:r>
          </a:p>
        </p:txBody>
      </p:sp>
      <p:pic>
        <p:nvPicPr>
          <p:cNvPr id="18" name="Picture Placeholder 9">
            <a:extLst>
              <a:ext uri="{FF2B5EF4-FFF2-40B4-BE49-F238E27FC236}">
                <a16:creationId xmlns:a16="http://schemas.microsoft.com/office/drawing/2014/main" id="{8EDFB7CC-D2BA-5B40-7D40-4A76565DF8E9}"/>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309" r="22309"/>
          <a:stretch/>
        </p:blipFill>
        <p:spPr>
          <a:xfrm>
            <a:off x="7128000" y="0"/>
            <a:ext cx="5064000" cy="6858000"/>
          </a:xfrm>
        </p:spPr>
      </p:pic>
      <p:sp>
        <p:nvSpPr>
          <p:cNvPr id="19" name="Text Placeholder 5">
            <a:extLst>
              <a:ext uri="{FF2B5EF4-FFF2-40B4-BE49-F238E27FC236}">
                <a16:creationId xmlns:a16="http://schemas.microsoft.com/office/drawing/2014/main" id="{48B586EB-B586-F590-8B2C-E06D7F037C41}"/>
              </a:ext>
              <a:ext uri="{C183D7F6-B498-43B3-948B-1728B52AA6E4}">
                <adec:decorative xmlns:adec="http://schemas.microsoft.com/office/drawing/2017/decorative" val="1"/>
              </a:ext>
            </a:extLst>
          </p:cNvPr>
          <p:cNvSpPr txBox="1">
            <a:spLocks/>
          </p:cNvSpPr>
          <p:nvPr/>
        </p:nvSpPr>
        <p:spPr>
          <a:xfrm>
            <a:off x="9062519" y="6420677"/>
            <a:ext cx="2966244" cy="287413"/>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100" u="sng" dirty="0">
                <a:solidFill>
                  <a:schemeClr val="accent2"/>
                </a:solidFill>
                <a:hlinkClick r:id="rId4"/>
              </a:rPr>
              <a:t>At work </a:t>
            </a:r>
            <a:r>
              <a:rPr lang="en-AU" sz="1100" dirty="0">
                <a:solidFill>
                  <a:schemeClr val="tx1"/>
                </a:solidFill>
              </a:rPr>
              <a:t>by </a:t>
            </a:r>
            <a:r>
              <a:rPr lang="en-AU" sz="1100" dirty="0">
                <a:solidFill>
                  <a:srgbClr val="767676"/>
                </a:solidFill>
                <a:hlinkClick r:id="rId5"/>
              </a:rPr>
              <a:t>Francis Bouffard</a:t>
            </a:r>
            <a:r>
              <a:rPr lang="en-AU" sz="1100" dirty="0">
                <a:solidFill>
                  <a:schemeClr val="tx1"/>
                </a:solidFill>
              </a:rPr>
              <a:t> on </a:t>
            </a:r>
            <a:r>
              <a:rPr lang="en-AU" sz="1100" dirty="0">
                <a:solidFill>
                  <a:srgbClr val="767676"/>
                </a:solidFill>
                <a:hlinkClick r:id="rId6"/>
              </a:rPr>
              <a:t>Unsplash</a:t>
            </a:r>
            <a:endParaRPr lang="en-AU" sz="1100" dirty="0"/>
          </a:p>
        </p:txBody>
      </p:sp>
    </p:spTree>
    <p:extLst>
      <p:ext uri="{BB962C8B-B14F-4D97-AF65-F5344CB8AC3E}">
        <p14:creationId xmlns:p14="http://schemas.microsoft.com/office/powerpoint/2010/main" val="14553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79EA94-6AEF-A216-C8B5-12D642BB383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
        <p:nvSpPr>
          <p:cNvPr id="5" name="Title 4">
            <a:extLst>
              <a:ext uri="{FF2B5EF4-FFF2-40B4-BE49-F238E27FC236}">
                <a16:creationId xmlns:a16="http://schemas.microsoft.com/office/drawing/2014/main" id="{25D71572-12AF-BD13-6D96-D4B1349F8FA6}"/>
              </a:ext>
            </a:extLst>
          </p:cNvPr>
          <p:cNvSpPr>
            <a:spLocks noGrp="1"/>
          </p:cNvSpPr>
          <p:nvPr>
            <p:ph type="title"/>
          </p:nvPr>
        </p:nvSpPr>
        <p:spPr/>
        <p:txBody>
          <a:bodyPr/>
          <a:lstStyle/>
          <a:p>
            <a:r>
              <a:rPr lang="en-AU" dirty="0"/>
              <a:t>Learning intentions and success criteria</a:t>
            </a:r>
            <a:endParaRPr lang="en-US" dirty="0"/>
          </a:p>
        </p:txBody>
      </p:sp>
      <p:sp>
        <p:nvSpPr>
          <p:cNvPr id="10" name="Picture Placeholder 1">
            <a:extLst>
              <a:ext uri="{FF2B5EF4-FFF2-40B4-BE49-F238E27FC236}">
                <a16:creationId xmlns:a16="http://schemas.microsoft.com/office/drawing/2014/main" id="{AE9A2778-6F39-EEA4-85CD-01E32C178A13}"/>
              </a:ext>
            </a:extLst>
          </p:cNvPr>
          <p:cNvSpPr txBox="1">
            <a:spLocks/>
          </p:cNvSpPr>
          <p:nvPr/>
        </p:nvSpPr>
        <p:spPr>
          <a:xfrm>
            <a:off x="360025" y="1909763"/>
            <a:ext cx="11483975" cy="421005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solidFill>
                  <a:schemeClr val="accent1"/>
                </a:solidFill>
                <a:latin typeface="+mj-lt"/>
              </a:rPr>
              <a:t>We are learning to</a:t>
            </a:r>
            <a:r>
              <a:rPr lang="en-AU" b="1" dirty="0">
                <a:solidFill>
                  <a:schemeClr val="accent1"/>
                </a:solidFill>
                <a:latin typeface="+mj-lt"/>
                <a:ea typeface="+mn-lt"/>
              </a:rPr>
              <a:t>:</a:t>
            </a:r>
          </a:p>
          <a:p>
            <a:pPr marL="342900" indent="-342900">
              <a:buFont typeface="Arial" panose="020B0604020202020204" pitchFamily="34" charset="0"/>
              <a:buChar char="•"/>
            </a:pPr>
            <a:r>
              <a:rPr lang="en-AU" dirty="0"/>
              <a:t>understand how external influences can shape an author’s work</a:t>
            </a:r>
          </a:p>
          <a:p>
            <a:pPr marL="342900" indent="-342900">
              <a:buFont typeface="Arial" panose="020B0604020202020204" pitchFamily="34" charset="0"/>
              <a:buChar char="•"/>
            </a:pPr>
            <a:r>
              <a:rPr lang="en-AU" dirty="0"/>
              <a:t>understand the processes involved in composing a hybrid text.</a:t>
            </a:r>
            <a:endParaRPr lang="en-AU" b="1" dirty="0">
              <a:solidFill>
                <a:schemeClr val="accent1"/>
              </a:solidFill>
              <a:latin typeface="+mj-lt"/>
            </a:endParaRPr>
          </a:p>
          <a:p>
            <a:r>
              <a:rPr lang="en-AU" b="1" dirty="0">
                <a:solidFill>
                  <a:schemeClr val="accent1"/>
                </a:solidFill>
                <a:latin typeface="+mj-lt"/>
              </a:rPr>
              <a:t>We can:</a:t>
            </a:r>
            <a:endParaRPr lang="en-US" dirty="0">
              <a:solidFill>
                <a:schemeClr val="accent1"/>
              </a:solidFill>
              <a:latin typeface="+mj-lt"/>
            </a:endParaRPr>
          </a:p>
          <a:p>
            <a:pPr marL="342900" indent="-342900">
              <a:buFont typeface="Arial"/>
              <a:buChar char="•"/>
            </a:pPr>
            <a:r>
              <a:rPr lang="en-AU" dirty="0">
                <a:ea typeface="+mn-lt"/>
              </a:rPr>
              <a:t>[classroom teacher to insert co-constructed success criteria].</a:t>
            </a:r>
            <a:endParaRPr lang="en-AU" dirty="0"/>
          </a:p>
          <a:p>
            <a:endParaRPr lang="en-AU" dirty="0"/>
          </a:p>
        </p:txBody>
      </p:sp>
    </p:spTree>
    <p:extLst>
      <p:ext uri="{BB962C8B-B14F-4D97-AF65-F5344CB8AC3E}">
        <p14:creationId xmlns:p14="http://schemas.microsoft.com/office/powerpoint/2010/main" val="289568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CBD41-A133-8D28-032E-E157EF4F17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AD68B1-5810-1A21-12A3-0787EAFF8A01}"/>
              </a:ext>
            </a:extLst>
          </p:cNvPr>
          <p:cNvSpPr>
            <a:spLocks noGrp="1"/>
          </p:cNvSpPr>
          <p:nvPr>
            <p:ph type="title"/>
          </p:nvPr>
        </p:nvSpPr>
        <p:spPr/>
        <p:txBody>
          <a:bodyPr/>
          <a:lstStyle/>
          <a:p>
            <a:r>
              <a:rPr lang="en-AU" dirty="0"/>
              <a:t>O’Neill on her writing process</a:t>
            </a:r>
          </a:p>
        </p:txBody>
      </p:sp>
      <p:sp>
        <p:nvSpPr>
          <p:cNvPr id="4" name="Text Placeholder 3">
            <a:extLst>
              <a:ext uri="{FF2B5EF4-FFF2-40B4-BE49-F238E27FC236}">
                <a16:creationId xmlns:a16="http://schemas.microsoft.com/office/drawing/2014/main" id="{0AF2661B-0E7A-0C7C-24D6-9F3713C51460}"/>
              </a:ext>
            </a:extLst>
          </p:cNvPr>
          <p:cNvSpPr>
            <a:spLocks noGrp="1"/>
          </p:cNvSpPr>
          <p:nvPr>
            <p:ph type="body" sz="quarter" idx="18"/>
          </p:nvPr>
        </p:nvSpPr>
        <p:spPr/>
        <p:txBody>
          <a:bodyPr/>
          <a:lstStyle/>
          <a:p>
            <a:r>
              <a:rPr lang="en-AU" dirty="0"/>
              <a:t>Listening activity</a:t>
            </a:r>
          </a:p>
        </p:txBody>
      </p:sp>
      <p:sp>
        <p:nvSpPr>
          <p:cNvPr id="10" name="Content Placeholder 4">
            <a:extLst>
              <a:ext uri="{FF2B5EF4-FFF2-40B4-BE49-F238E27FC236}">
                <a16:creationId xmlns:a16="http://schemas.microsoft.com/office/drawing/2014/main" id="{31EDA7CB-5353-0658-6306-DB4E555BCB1E}"/>
              </a:ext>
            </a:extLst>
          </p:cNvPr>
          <p:cNvSpPr txBox="1">
            <a:spLocks/>
          </p:cNvSpPr>
          <p:nvPr/>
        </p:nvSpPr>
        <p:spPr>
          <a:xfrm>
            <a:off x="360000" y="1998002"/>
            <a:ext cx="5233404" cy="4499998"/>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AU" sz="1800" dirty="0"/>
              <a:t>Read the questions, highlighting key words and phrases to listen for. </a:t>
            </a:r>
          </a:p>
          <a:p>
            <a:pPr marL="457200" indent="-457200">
              <a:buFont typeface="+mj-lt"/>
              <a:buAutoNum type="arabicPeriod"/>
            </a:pPr>
            <a:r>
              <a:rPr lang="en-AU" sz="1800" dirty="0"/>
              <a:t>Listen to the podcast interview.</a:t>
            </a:r>
          </a:p>
          <a:p>
            <a:pPr marL="457200" indent="-457200">
              <a:buFont typeface="+mj-lt"/>
              <a:buAutoNum type="arabicPeriod"/>
            </a:pPr>
            <a:r>
              <a:rPr lang="en-AU" sz="1800" dirty="0"/>
              <a:t>Listen to the interview for a second time. Take notes in your English book to support you in answering your question.</a:t>
            </a:r>
          </a:p>
          <a:p>
            <a:pPr marL="457200" indent="-457200">
              <a:buFont typeface="+mj-lt"/>
              <a:buAutoNum type="arabicPeriod"/>
            </a:pPr>
            <a:r>
              <a:rPr lang="en-AU" sz="1800" dirty="0"/>
              <a:t>Complete the questions in </a:t>
            </a:r>
            <a:r>
              <a:rPr lang="en-AU" sz="1800" b="1" dirty="0">
                <a:ea typeface="Calibri" panose="020F0502020204030204" pitchFamily="34" charset="0"/>
              </a:rPr>
              <a:t>Phase 3b, activity 5 – O’Neill on her writing process</a:t>
            </a:r>
            <a:r>
              <a:rPr lang="en-AU" sz="1800" dirty="0"/>
              <a:t>.</a:t>
            </a:r>
            <a:endParaRPr lang="en-AU" sz="1800" dirty="0">
              <a:solidFill>
                <a:srgbClr val="00B0F0"/>
              </a:solidFill>
            </a:endParaRPr>
          </a:p>
        </p:txBody>
      </p:sp>
      <p:pic>
        <p:nvPicPr>
          <p:cNvPr id="12" name="Picture 4">
            <a:extLst>
              <a:ext uri="{FF2B5EF4-FFF2-40B4-BE49-F238E27FC236}">
                <a16:creationId xmlns:a16="http://schemas.microsoft.com/office/drawing/2014/main" id="{EAD63D23-A1EB-8C82-71BC-F8DCC62BF490}"/>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87351" y="2144991"/>
            <a:ext cx="5957176" cy="351855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B6F7527-A6B0-18DF-9179-DC56F1F8852C}"/>
              </a:ext>
            </a:extLst>
          </p:cNvPr>
          <p:cNvSpPr txBox="1"/>
          <p:nvPr/>
        </p:nvSpPr>
        <p:spPr>
          <a:xfrm>
            <a:off x="7370800" y="2650393"/>
            <a:ext cx="2790277" cy="1881925"/>
          </a:xfrm>
          <a:prstGeom prst="rect">
            <a:avLst/>
          </a:prstGeom>
          <a:noFill/>
        </p:spPr>
        <p:txBody>
          <a:bodyPr wrap="square">
            <a:spAutoFit/>
          </a:bodyPr>
          <a:lstStyle/>
          <a:p>
            <a:pPr>
              <a:lnSpc>
                <a:spcPct val="150000"/>
              </a:lnSpc>
              <a:spcAft>
                <a:spcPts val="1200"/>
              </a:spcAft>
            </a:pPr>
            <a:r>
              <a:rPr lang="en-AU" sz="2000" dirty="0">
                <a:latin typeface="Arial" panose="020B0604020202020204" pitchFamily="34" charset="0"/>
                <a:cs typeface="Arial" panose="020B0604020202020204" pitchFamily="34" charset="0"/>
              </a:rPr>
              <a:t>Listen to the podcast – </a:t>
            </a:r>
            <a:r>
              <a:rPr lang="en-AU" sz="2000" u="sng" dirty="0">
                <a:solidFill>
                  <a:srgbClr val="2F5496"/>
                </a:solidFill>
                <a:effectLst/>
                <a:latin typeface="Arial" panose="020B0604020202020204" pitchFamily="34" charset="0"/>
                <a:ea typeface="Calibri" panose="020F0502020204030204" pitchFamily="34" charset="0"/>
                <a:cs typeface="Arial" panose="020B0604020202020204" pitchFamily="34" charset="0"/>
                <a:hlinkClick r:id="rId4"/>
              </a:rPr>
              <a:t>In conversation with writers – O'Neill – Part 1 – TTVMP</a:t>
            </a:r>
            <a:endParaRPr lang="en-AU" sz="20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94873199-B3EB-B998-0DC0-F2D5798D279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62013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80D73-4C53-4F9A-6230-F6A052D8A32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54157E3-F6A5-5B73-EC96-35E622FF3B09}"/>
              </a:ext>
            </a:extLst>
          </p:cNvPr>
          <p:cNvSpPr>
            <a:spLocks noGrp="1"/>
          </p:cNvSpPr>
          <p:nvPr>
            <p:ph type="ctrTitle"/>
          </p:nvPr>
        </p:nvSpPr>
        <p:spPr/>
        <p:txBody>
          <a:bodyPr/>
          <a:lstStyle/>
          <a:p>
            <a:r>
              <a:rPr lang="en-AU" dirty="0"/>
              <a:t>In conversation with writers – podcast</a:t>
            </a:r>
          </a:p>
        </p:txBody>
      </p:sp>
      <p:sp>
        <p:nvSpPr>
          <p:cNvPr id="2" name="Text Placeholder 1">
            <a:extLst>
              <a:ext uri="{FF2B5EF4-FFF2-40B4-BE49-F238E27FC236}">
                <a16:creationId xmlns:a16="http://schemas.microsoft.com/office/drawing/2014/main" id="{C32E5538-4686-3715-71E0-6BC4CA49D1E8}"/>
              </a:ext>
            </a:extLst>
          </p:cNvPr>
          <p:cNvSpPr>
            <a:spLocks noGrp="1"/>
          </p:cNvSpPr>
          <p:nvPr>
            <p:ph type="body" sz="quarter" idx="10"/>
          </p:nvPr>
        </p:nvSpPr>
        <p:spPr/>
        <p:txBody>
          <a:bodyPr/>
          <a:lstStyle/>
          <a:p>
            <a:r>
              <a:rPr lang="en-AU" dirty="0"/>
              <a:t>O’Neill Part 1 ‘TTVMP’</a:t>
            </a:r>
            <a:endParaRPr lang="en-US" dirty="0"/>
          </a:p>
        </p:txBody>
      </p:sp>
      <p:sp>
        <p:nvSpPr>
          <p:cNvPr id="8" name="Text Placeholder 7">
            <a:extLst>
              <a:ext uri="{FF2B5EF4-FFF2-40B4-BE49-F238E27FC236}">
                <a16:creationId xmlns:a16="http://schemas.microsoft.com/office/drawing/2014/main" id="{122D57B7-DE77-9075-984B-DE28B1D6A80E}"/>
              </a:ext>
            </a:extLst>
          </p:cNvPr>
          <p:cNvSpPr>
            <a:spLocks noGrp="1"/>
          </p:cNvSpPr>
          <p:nvPr>
            <p:ph type="body" sz="quarter" idx="16"/>
          </p:nvPr>
        </p:nvSpPr>
        <p:spPr/>
        <p:txBody>
          <a:bodyPr/>
          <a:lstStyle/>
          <a:p>
            <a:r>
              <a:rPr lang="en-AU" dirty="0"/>
              <a:t>Phase 3b, sequence 8</a:t>
            </a:r>
          </a:p>
          <a:p>
            <a:endParaRPr lang="en-AU" dirty="0"/>
          </a:p>
        </p:txBody>
      </p:sp>
      <p:pic>
        <p:nvPicPr>
          <p:cNvPr id="20" name="Picture Placeholder 9">
            <a:extLst>
              <a:ext uri="{FF2B5EF4-FFF2-40B4-BE49-F238E27FC236}">
                <a16:creationId xmlns:a16="http://schemas.microsoft.com/office/drawing/2014/main" id="{8C13596D-1C8F-E1A7-0277-ADE842FBBB46}"/>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309" r="22309"/>
          <a:stretch/>
        </p:blipFill>
        <p:spPr>
          <a:xfrm>
            <a:off x="7128000" y="0"/>
            <a:ext cx="5064000" cy="6858000"/>
          </a:xfrm>
        </p:spPr>
      </p:pic>
      <p:sp>
        <p:nvSpPr>
          <p:cNvPr id="21" name="Text Placeholder 5">
            <a:extLst>
              <a:ext uri="{FF2B5EF4-FFF2-40B4-BE49-F238E27FC236}">
                <a16:creationId xmlns:a16="http://schemas.microsoft.com/office/drawing/2014/main" id="{E3374DF2-69C4-998E-B55B-C386C95FB62E}"/>
              </a:ext>
              <a:ext uri="{C183D7F6-B498-43B3-948B-1728B52AA6E4}">
                <adec:decorative xmlns:adec="http://schemas.microsoft.com/office/drawing/2017/decorative" val="1"/>
              </a:ext>
            </a:extLst>
          </p:cNvPr>
          <p:cNvSpPr txBox="1">
            <a:spLocks/>
          </p:cNvSpPr>
          <p:nvPr/>
        </p:nvSpPr>
        <p:spPr>
          <a:xfrm>
            <a:off x="9062519" y="6420677"/>
            <a:ext cx="2966244" cy="287413"/>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100" u="sng" dirty="0">
                <a:solidFill>
                  <a:schemeClr val="accent2"/>
                </a:solidFill>
                <a:hlinkClick r:id="rId4"/>
              </a:rPr>
              <a:t>At work </a:t>
            </a:r>
            <a:r>
              <a:rPr lang="en-AU" sz="1100" dirty="0">
                <a:solidFill>
                  <a:schemeClr val="tx1"/>
                </a:solidFill>
              </a:rPr>
              <a:t>by </a:t>
            </a:r>
            <a:r>
              <a:rPr lang="en-AU" sz="1100" dirty="0">
                <a:solidFill>
                  <a:srgbClr val="767676"/>
                </a:solidFill>
                <a:hlinkClick r:id="rId5"/>
              </a:rPr>
              <a:t>Francis Bouffard</a:t>
            </a:r>
            <a:r>
              <a:rPr lang="en-AU" sz="1100" dirty="0">
                <a:solidFill>
                  <a:schemeClr val="tx1"/>
                </a:solidFill>
              </a:rPr>
              <a:t> on </a:t>
            </a:r>
            <a:r>
              <a:rPr lang="en-AU" sz="1100" dirty="0">
                <a:solidFill>
                  <a:srgbClr val="767676"/>
                </a:solidFill>
                <a:hlinkClick r:id="rId6"/>
              </a:rPr>
              <a:t>Unsplash</a:t>
            </a:r>
            <a:endParaRPr lang="en-AU" sz="1100" dirty="0"/>
          </a:p>
        </p:txBody>
      </p:sp>
    </p:spTree>
    <p:extLst>
      <p:ext uri="{BB962C8B-B14F-4D97-AF65-F5344CB8AC3E}">
        <p14:creationId xmlns:p14="http://schemas.microsoft.com/office/powerpoint/2010/main" val="71896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4AD4D0-3F43-3144-0E54-7618CB5FB92F}"/>
              </a:ext>
            </a:extLst>
          </p:cNvPr>
          <p:cNvSpPr>
            <a:spLocks noGrp="1"/>
          </p:cNvSpPr>
          <p:nvPr>
            <p:ph type="title"/>
          </p:nvPr>
        </p:nvSpPr>
        <p:spPr/>
        <p:txBody>
          <a:bodyPr/>
          <a:lstStyle/>
          <a:p>
            <a:r>
              <a:rPr lang="en-AU" dirty="0"/>
              <a:t>Learning intentions and success criteria (1)</a:t>
            </a:r>
            <a:endParaRPr lang="en-US" dirty="0"/>
          </a:p>
        </p:txBody>
      </p:sp>
      <p:sp>
        <p:nvSpPr>
          <p:cNvPr id="7" name="TextBox 6">
            <a:extLst>
              <a:ext uri="{FF2B5EF4-FFF2-40B4-BE49-F238E27FC236}">
                <a16:creationId xmlns:a16="http://schemas.microsoft.com/office/drawing/2014/main" id="{3EAB7C7F-4CEE-EA01-2040-BF6765FDA323}"/>
              </a:ext>
            </a:extLst>
          </p:cNvPr>
          <p:cNvSpPr txBox="1"/>
          <p:nvPr/>
        </p:nvSpPr>
        <p:spPr>
          <a:xfrm>
            <a:off x="359998" y="2066366"/>
            <a:ext cx="10389066" cy="2035814"/>
          </a:xfrm>
          <a:prstGeom prst="rect">
            <a:avLst/>
          </a:prstGeom>
          <a:noFill/>
        </p:spPr>
        <p:txBody>
          <a:bodyPr wrap="square">
            <a:spAutoFit/>
          </a:bodyPr>
          <a:lstStyle/>
          <a:p>
            <a:pPr>
              <a:lnSpc>
                <a:spcPct val="150000"/>
              </a:lnSpc>
            </a:pPr>
            <a:r>
              <a:rPr lang="en-AU" sz="2000" b="1" dirty="0">
                <a:solidFill>
                  <a:schemeClr val="accent1"/>
                </a:solidFill>
                <a:latin typeface="+mj-lt"/>
                <a:cs typeface="Arial" panose="020B0604020202020204" pitchFamily="34" charset="0"/>
              </a:rPr>
              <a:t>We are learning to</a:t>
            </a:r>
            <a:r>
              <a:rPr lang="en-AU" sz="2000" b="1" dirty="0">
                <a:solidFill>
                  <a:schemeClr val="accent1"/>
                </a:solidFill>
                <a:latin typeface="+mj-lt"/>
                <a:ea typeface="+mn-lt"/>
                <a:cs typeface="Arial" panose="020B0604020202020204" pitchFamily="34" charset="0"/>
              </a:rPr>
              <a:t>:</a:t>
            </a:r>
          </a:p>
          <a:p>
            <a:pPr marL="342900" lvl="0" indent="-342900">
              <a:lnSpc>
                <a:spcPct val="150000"/>
              </a:lnSpc>
              <a:spcAft>
                <a:spcPts val="1200"/>
              </a:spcAft>
              <a:buFont typeface="Arial" panose="020B0604020202020204" pitchFamily="34" charset="0"/>
              <a:buChar char="•"/>
            </a:pPr>
            <a:r>
              <a:rPr lang="en-AU" sz="2000" dirty="0"/>
              <a:t>explore how writing can encourage discussions about important community issues</a:t>
            </a:r>
          </a:p>
          <a:p>
            <a:pPr>
              <a:lnSpc>
                <a:spcPct val="150000"/>
              </a:lnSpc>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buFont typeface="Arial"/>
              <a:buChar char="•"/>
            </a:pPr>
            <a:r>
              <a:rPr lang="en-AU" sz="2000" dirty="0">
                <a:ea typeface="+mn-lt"/>
                <a:cs typeface="Arial" panose="020B0604020202020204" pitchFamily="34" charset="0"/>
              </a:rPr>
              <a:t>[classroom teacher to insert co-constructed success criteria].</a:t>
            </a:r>
            <a:endParaRPr lang="en-AU" sz="2000" dirty="0">
              <a:cs typeface="Arial" panose="020B0604020202020204" pitchFamily="34" charset="0"/>
            </a:endParaRPr>
          </a:p>
        </p:txBody>
      </p:sp>
      <p:sp>
        <p:nvSpPr>
          <p:cNvPr id="3" name="Slide Number Placeholder 2">
            <a:extLst>
              <a:ext uri="{FF2B5EF4-FFF2-40B4-BE49-F238E27FC236}">
                <a16:creationId xmlns:a16="http://schemas.microsoft.com/office/drawing/2014/main" id="{FAE0C68F-7CC7-7B81-7A5A-31D3BA5B963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2011123411"/>
      </p:ext>
    </p:extLst>
  </p:cSld>
  <p:clrMapOvr>
    <a:masterClrMapping/>
  </p:clrMapOvr>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2.xml><?xml version="1.0" encoding="utf-8"?>
<ds:datastoreItem xmlns:ds="http://schemas.openxmlformats.org/officeDocument/2006/customXml" ds:itemID="{3680DAA2-907E-4CB5-B016-D0DA35A045BF}">
  <ds:schemaRef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terms/"/>
    <ds:schemaRef ds:uri="http://purl.org/dc/elements/1.1/"/>
    <ds:schemaRef ds:uri="094ce8ca-8c20-4eb0-bb23-b47a1c76b753"/>
    <ds:schemaRef ds:uri="98740c54-966f-451d-a76c-e38eb7fddd55"/>
    <ds:schemaRef ds:uri="http://purl.org/dc/dcmitype/"/>
  </ds:schemaRefs>
</ds:datastoreItem>
</file>

<file path=customXml/itemProps3.xml><?xml version="1.0" encoding="utf-8"?>
<ds:datastoreItem xmlns:ds="http://schemas.openxmlformats.org/officeDocument/2006/customXml" ds:itemID="{DFCC2826-98EE-490C-A91E-6331C4D364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62</TotalTime>
  <Words>3946</Words>
  <Application>Microsoft Office PowerPoint</Application>
  <PresentationFormat>Widescreen</PresentationFormat>
  <Paragraphs>235</Paragraphs>
  <Slides>18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Arial,Sans-Serif</vt:lpstr>
      <vt:lpstr>Public Sans</vt:lpstr>
      <vt:lpstr>Roboto</vt:lpstr>
      <vt:lpstr>Arial</vt:lpstr>
      <vt:lpstr>Times New Roman</vt:lpstr>
      <vt:lpstr>Calibri</vt:lpstr>
      <vt:lpstr>1_NSWG Corporate</vt:lpstr>
      <vt:lpstr>Instructions for use</vt:lpstr>
      <vt:lpstr>Phase 3b –  In conversation – Lillian O’Neill</vt:lpstr>
      <vt:lpstr>Licence agreement details</vt:lpstr>
      <vt:lpstr>Text complexity </vt:lpstr>
      <vt:lpstr>In conversation with writers – podcast (1)</vt:lpstr>
      <vt:lpstr>Learning intentions and success criteria</vt:lpstr>
      <vt:lpstr>O’Neill on her writing process</vt:lpstr>
      <vt:lpstr>In conversation with writers – podcast</vt:lpstr>
      <vt:lpstr>Learning intentions and success criteria (1)</vt:lpstr>
      <vt:lpstr>Writing for community</vt:lpstr>
      <vt:lpstr>Phase 3b, sequence 9 – understanding and analysing the ways ‘The tent village at Musgrave Park’ conveys complex ideas, relationships, endeavours and scenarios</vt:lpstr>
      <vt:lpstr>Understanding paradox</vt:lpstr>
      <vt:lpstr>Understanding the concept of paradox </vt:lpstr>
      <vt:lpstr>In conversation with writers – podcast (2)</vt:lpstr>
      <vt:lpstr>Learning intentions and success criteria (2)</vt:lpstr>
      <vt:lpstr>O’Neill on paradox</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3b – In converation – Lillian O’Neill – 11.1 Transition to English EAL/D</dc:title>
  <dc:creator>NSW Department of Education</dc:creator>
  <dcterms:created xsi:type="dcterms:W3CDTF">2024-02-26T22:45:54Z</dcterms:created>
  <dcterms:modified xsi:type="dcterms:W3CDTF">2025-08-11T04:21:10Z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