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9" r:id="rId4"/>
  </p:sldMasterIdLst>
  <p:notesMasterIdLst>
    <p:notesMasterId r:id="rId47"/>
  </p:notesMasterIdLst>
  <p:handoutMasterIdLst>
    <p:handoutMasterId r:id="rId48"/>
  </p:handoutMasterIdLst>
  <p:sldIdLst>
    <p:sldId id="26572" r:id="rId5"/>
    <p:sldId id="26539" r:id="rId6"/>
    <p:sldId id="26532" r:id="rId7"/>
    <p:sldId id="26533" r:id="rId8"/>
    <p:sldId id="26563" r:id="rId9"/>
    <p:sldId id="26562" r:id="rId10"/>
    <p:sldId id="26557" r:id="rId11"/>
    <p:sldId id="26436" r:id="rId12"/>
    <p:sldId id="26564" r:id="rId13"/>
    <p:sldId id="26565" r:id="rId14"/>
    <p:sldId id="26567" r:id="rId15"/>
    <p:sldId id="26569" r:id="rId16"/>
    <p:sldId id="26550" r:id="rId17"/>
    <p:sldId id="26383" r:id="rId18"/>
    <p:sldId id="26463" r:id="rId19"/>
    <p:sldId id="26535" r:id="rId20"/>
    <p:sldId id="26536" r:id="rId21"/>
    <p:sldId id="26548" r:id="rId22"/>
    <p:sldId id="26558" r:id="rId23"/>
    <p:sldId id="26549" r:id="rId24"/>
    <p:sldId id="26437" r:id="rId25"/>
    <p:sldId id="26452" r:id="rId26"/>
    <p:sldId id="26551" r:id="rId27"/>
    <p:sldId id="26552" r:id="rId28"/>
    <p:sldId id="26570" r:id="rId29"/>
    <p:sldId id="26438" r:id="rId30"/>
    <p:sldId id="26442" r:id="rId31"/>
    <p:sldId id="26440" r:id="rId32"/>
    <p:sldId id="26537" r:id="rId33"/>
    <p:sldId id="26457" r:id="rId34"/>
    <p:sldId id="26458" r:id="rId35"/>
    <p:sldId id="26554" r:id="rId36"/>
    <p:sldId id="26439" r:id="rId37"/>
    <p:sldId id="26441" r:id="rId38"/>
    <p:sldId id="26448" r:id="rId39"/>
    <p:sldId id="26556" r:id="rId40"/>
    <p:sldId id="26538" r:id="rId41"/>
    <p:sldId id="26461" r:id="rId42"/>
    <p:sldId id="26462" r:id="rId43"/>
    <p:sldId id="26518" r:id="rId44"/>
    <p:sldId id="26559" r:id="rId45"/>
    <p:sldId id="26510" r:id="rId46"/>
  </p:sldIdLst>
  <p:sldSz cx="12192000" cy="6858000"/>
  <p:notesSz cx="6858000" cy="9144000"/>
  <p:embeddedFontLst>
    <p:embeddedFont>
      <p:font typeface="Public Sans" pitchFamily="2"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1E2EE51A-5546-AF2B-793E-7E7568D8A34A}" name="Kyra Rose" initials="KR" userId="S::kyra.rose@det.nsw.edu.au::e07a1653-7d96-4136-a464-a8f8d6b7e062" providerId="AD"/>
  <p188:author id="{F82D3E25-634B-5491-737F-A8863CAD57EF}" name="Keira Brooks" initials="KB" userId="S::KEIRA.BROOKS@det.nsw.edu.au::e2ff3e5f-4c54-49fe-9545-a0ddbe9b96a3" providerId="AD"/>
  <p188:author id="{E3E9C953-CB69-97F7-C81D-BD54E4E869E4}" name="Keira Brooks" initials="KB" userId="S::keira.brooks@det.nsw.edu.au::e2ff3e5f-4c54-49fe-9545-a0ddbe9b96a3" providerId="AD"/>
  <p188:author id="{55A6C75A-7153-A7FA-AB60-4EB992A208B8}" name="Kyra Rose" initials="KR" userId="S::Kyra.Rose@det.nsw.edu.au::e07a1653-7d96-4136-a464-a8f8d6b7e062" providerId="AD"/>
  <p188:author id="{FBA22F5F-171B-636C-980A-9D4A9BC9C013}" name="Dilara Ozserim" initials="" userId="S::Dilara.Ozserim4@det.nsw.edu.au::a9018ce7-b14c-498b-927d-2970901ec373" providerId="AD"/>
  <p188:author id="{8FF74E67-D783-1AFC-D590-3DD6E717F055}" name="Mark McDonald" initials="MM" userId="S::Mark.McDonald22@det.nsw.edu.au::450f036d-e46d-4f0c-a6d9-4ab68b2a8b10" providerId="AD"/>
  <p188:author id="{591D627A-CA51-3CA4-C049-D92FDE42A1FD}" name="Chloe Sheehan" initials="CS" userId="S::Chloe.Nicol12@det.nsw.edu.au::bb699023-8008-4f87-83a4-7dc694ddcb8f"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184284C6-E871-7A31-CFA0-399DD8A031E2}" name="Callan Moroney" initials="CM" userId="S::callan.moroney1@det.nsw.edu.au::02196289-64af-40a3-a29d-fdc28ab57c90" providerId="AD"/>
  <p188:author id="{A8C8C5D5-CD1E-264A-FD17-5D8399ADEDA9}" name="Kylie Davis" initials="KD" userId="S::Kylie.Davis28@det.nsw.edu.au::7921ae33-6528-458f-bbd6-4afd26153ed1"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5C6A6-9A07-47CD-86A8-5C127DE1BB26}" v="1" dt="2025-08-11T04:14:32.13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5"/>
    <p:restoredTop sz="97128" autoAdjust="0"/>
  </p:normalViewPr>
  <p:slideViewPr>
    <p:cSldViewPr snapToGrid="0">
      <p:cViewPr varScale="1">
        <p:scale>
          <a:sx n="120" d="100"/>
          <a:sy n="120" d="100"/>
        </p:scale>
        <p:origin x="102" y="9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a Rose" userId="S::kyra.rose@det.nsw.edu.au::e07a1653-7d96-4136-a464-a8f8d6b7e062" providerId="AD" clId="Web-{D0A7A754-954A-68CA-3D08-B2A0F059841D}"/>
    <pc:docChg chg="modSld">
      <pc:chgData name="Kyra Rose" userId="S::kyra.rose@det.nsw.edu.au::e07a1653-7d96-4136-a464-a8f8d6b7e062" providerId="AD" clId="Web-{D0A7A754-954A-68CA-3D08-B2A0F059841D}" dt="2025-06-13T03:09:50.221" v="42" actId="20577"/>
      <pc:docMkLst>
        <pc:docMk/>
      </pc:docMkLst>
      <pc:sldChg chg="modSp modCm">
        <pc:chgData name="Kyra Rose" userId="S::kyra.rose@det.nsw.edu.au::e07a1653-7d96-4136-a464-a8f8d6b7e062" providerId="AD" clId="Web-{D0A7A754-954A-68CA-3D08-B2A0F059841D}" dt="2025-06-13T03:09:50.221" v="42" actId="20577"/>
        <pc:sldMkLst>
          <pc:docMk/>
          <pc:sldMk cId="1181014578" sldId="360"/>
        </pc:sldMkLst>
        <pc:extLst>
          <p:ext xmlns:p="http://schemas.openxmlformats.org/presentationml/2006/main" uri="{D6D511B9-2390-475A-947B-AFAB55BFBCF1}">
            <pc226:cmChg xmlns:pc226="http://schemas.microsoft.com/office/powerpoint/2022/06/main/command" chg="mod">
              <pc226:chgData name="Kyra Rose" userId="S::kyra.rose@det.nsw.edu.au::e07a1653-7d96-4136-a464-a8f8d6b7e062" providerId="AD" clId="Web-{D0A7A754-954A-68CA-3D08-B2A0F059841D}" dt="2025-06-13T03:09:50.221" v="42" actId="20577"/>
              <pc2:cmMkLst xmlns:pc2="http://schemas.microsoft.com/office/powerpoint/2019/9/main/command">
                <pc:docMk/>
                <pc:sldMk cId="1181014578" sldId="360"/>
                <pc2:cmMk id="{A0F7F556-6512-4634-9AA9-406A992CBEAF}"/>
              </pc2:cmMkLst>
            </pc226:cmChg>
          </p:ext>
        </pc:extLst>
      </pc:sldChg>
      <pc:sldChg chg="modSp">
        <pc:chgData name="Kyra Rose" userId="S::kyra.rose@det.nsw.edu.au::e07a1653-7d96-4136-a464-a8f8d6b7e062" providerId="AD" clId="Web-{D0A7A754-954A-68CA-3D08-B2A0F059841D}" dt="2025-06-13T03:09:26.705" v="35" actId="20577"/>
        <pc:sldMkLst>
          <pc:docMk/>
          <pc:sldMk cId="422420877" sldId="26532"/>
        </pc:sldMkLst>
      </pc:sldChg>
      <pc:sldChg chg="modSp">
        <pc:chgData name="Kyra Rose" userId="S::kyra.rose@det.nsw.edu.au::e07a1653-7d96-4136-a464-a8f8d6b7e062" providerId="AD" clId="Web-{D0A7A754-954A-68CA-3D08-B2A0F059841D}" dt="2025-06-13T03:08:14.811" v="23" actId="20577"/>
        <pc:sldMkLst>
          <pc:docMk/>
          <pc:sldMk cId="4142372610" sldId="26534"/>
        </pc:sldMkLst>
      </pc:sldChg>
      <pc:sldChg chg="modSp">
        <pc:chgData name="Kyra Rose" userId="S::kyra.rose@det.nsw.edu.au::e07a1653-7d96-4136-a464-a8f8d6b7e062" providerId="AD" clId="Web-{D0A7A754-954A-68CA-3D08-B2A0F059841D}" dt="2025-06-13T03:03:51.426" v="15" actId="20577"/>
        <pc:sldMkLst>
          <pc:docMk/>
          <pc:sldMk cId="2377177779" sldId="26539"/>
        </pc:sldMkLst>
      </pc:sldChg>
    </pc:docChg>
  </pc:docChgLst>
  <pc:docChgLst>
    <pc:chgData name="Kyra Rose" userId="S::kyra.rose@det.nsw.edu.au::e07a1653-7d96-4136-a464-a8f8d6b7e062" providerId="AD" clId="Web-{A881E295-2AA1-FBE0-65FA-B0C06FDEC2BE}"/>
    <pc:docChg chg="modSld">
      <pc:chgData name="Kyra Rose" userId="S::kyra.rose@det.nsw.edu.au::e07a1653-7d96-4136-a464-a8f8d6b7e062" providerId="AD" clId="Web-{A881E295-2AA1-FBE0-65FA-B0C06FDEC2BE}" dt="2025-07-04T03:07:54.618" v="9" actId="20577"/>
      <pc:docMkLst>
        <pc:docMk/>
      </pc:docMkLst>
      <pc:sldChg chg="modSp">
        <pc:chgData name="Kyra Rose" userId="S::kyra.rose@det.nsw.edu.au::e07a1653-7d96-4136-a464-a8f8d6b7e062" providerId="AD" clId="Web-{A881E295-2AA1-FBE0-65FA-B0C06FDEC2BE}" dt="2025-07-04T03:07:54.618" v="9" actId="20577"/>
        <pc:sldMkLst>
          <pc:docMk/>
          <pc:sldMk cId="3812466908" sldId="26448"/>
        </pc:sldMkLst>
      </pc:sldChg>
      <pc:sldChg chg="modSp">
        <pc:chgData name="Kyra Rose" userId="S::kyra.rose@det.nsw.edu.au::e07a1653-7d96-4136-a464-a8f8d6b7e062" providerId="AD" clId="Web-{A881E295-2AA1-FBE0-65FA-B0C06FDEC2BE}" dt="2025-07-04T03:04:58.832" v="6" actId="20577"/>
        <pc:sldMkLst>
          <pc:docMk/>
          <pc:sldMk cId="422420877" sldId="26532"/>
        </pc:sldMkLst>
      </pc:sldChg>
    </pc:docChg>
  </pc:docChgLst>
  <pc:docChgLst>
    <pc:chgData name="Chloe Sheehan" userId="bb699023-8008-4f87-83a4-7dc694ddcb8f" providerId="ADAL" clId="{3FDF5C0B-6EB4-473A-9E4D-EEE98DE344EC}"/>
    <pc:docChg chg="undo custSel addSld delSld modSld sldOrd delSection modSection">
      <pc:chgData name="Chloe Sheehan" userId="bb699023-8008-4f87-83a4-7dc694ddcb8f" providerId="ADAL" clId="{3FDF5C0B-6EB4-473A-9E4D-EEE98DE344EC}" dt="2025-06-06T01:25:39.979" v="14"/>
      <pc:docMkLst>
        <pc:docMk/>
      </pc:docMkLst>
      <pc:sldChg chg="del">
        <pc:chgData name="Chloe Sheehan" userId="bb699023-8008-4f87-83a4-7dc694ddcb8f" providerId="ADAL" clId="{3FDF5C0B-6EB4-473A-9E4D-EEE98DE344EC}" dt="2025-06-06T01:20:24.707" v="6" actId="47"/>
        <pc:sldMkLst>
          <pc:docMk/>
          <pc:sldMk cId="3820411759" sldId="361"/>
        </pc:sldMkLst>
      </pc:sldChg>
      <pc:sldChg chg="del">
        <pc:chgData name="Chloe Sheehan" userId="bb699023-8008-4f87-83a4-7dc694ddcb8f" providerId="ADAL" clId="{3FDF5C0B-6EB4-473A-9E4D-EEE98DE344EC}" dt="2025-06-06T01:21:44.474" v="8" actId="18676"/>
        <pc:sldMkLst>
          <pc:docMk/>
          <pc:sldMk cId="3767787650" sldId="26376"/>
        </pc:sldMkLst>
      </pc:sldChg>
      <pc:sldChg chg="modNotesTx">
        <pc:chgData name="Chloe Sheehan" userId="bb699023-8008-4f87-83a4-7dc694ddcb8f" providerId="ADAL" clId="{3FDF5C0B-6EB4-473A-9E4D-EEE98DE344EC}" dt="2025-06-06T01:24:34.606" v="11"/>
        <pc:sldMkLst>
          <pc:docMk/>
          <pc:sldMk cId="3358296119" sldId="26453"/>
        </pc:sldMkLst>
      </pc:sldChg>
      <pc:sldChg chg="modSp mod">
        <pc:chgData name="Chloe Sheehan" userId="bb699023-8008-4f87-83a4-7dc694ddcb8f" providerId="ADAL" clId="{3FDF5C0B-6EB4-473A-9E4D-EEE98DE344EC}" dt="2025-06-06T01:22:13.271" v="9" actId="14100"/>
        <pc:sldMkLst>
          <pc:docMk/>
          <pc:sldMk cId="1236006035" sldId="26459"/>
        </pc:sldMkLst>
      </pc:sldChg>
      <pc:sldChg chg="ord">
        <pc:chgData name="Chloe Sheehan" userId="bb699023-8008-4f87-83a4-7dc694ddcb8f" providerId="ADAL" clId="{3FDF5C0B-6EB4-473A-9E4D-EEE98DE344EC}" dt="2025-06-06T01:20:09.283" v="5"/>
        <pc:sldMkLst>
          <pc:docMk/>
          <pc:sldMk cId="2351205661" sldId="26509"/>
        </pc:sldMkLst>
      </pc:sldChg>
      <pc:sldChg chg="ord">
        <pc:chgData name="Chloe Sheehan" userId="bb699023-8008-4f87-83a4-7dc694ddcb8f" providerId="ADAL" clId="{3FDF5C0B-6EB4-473A-9E4D-EEE98DE344EC}" dt="2025-06-06T01:20:09.283" v="5"/>
        <pc:sldMkLst>
          <pc:docMk/>
          <pc:sldMk cId="1996487466" sldId="26510"/>
        </pc:sldMkLst>
      </pc:sldChg>
      <pc:sldChg chg="ord">
        <pc:chgData name="Chloe Sheehan" userId="bb699023-8008-4f87-83a4-7dc694ddcb8f" providerId="ADAL" clId="{3FDF5C0B-6EB4-473A-9E4D-EEE98DE344EC}" dt="2025-06-06T01:20:09.283" v="5"/>
        <pc:sldMkLst>
          <pc:docMk/>
          <pc:sldMk cId="2835608746" sldId="26518"/>
        </pc:sldMkLst>
      </pc:sldChg>
      <pc:sldChg chg="add">
        <pc:chgData name="Chloe Sheehan" userId="bb699023-8008-4f87-83a4-7dc694ddcb8f" providerId="ADAL" clId="{3FDF5C0B-6EB4-473A-9E4D-EEE98DE344EC}" dt="2025-06-06T01:25:32.505" v="12"/>
        <pc:sldMkLst>
          <pc:docMk/>
          <pc:sldMk cId="3234208844" sldId="26543"/>
        </pc:sldMkLst>
      </pc:sldChg>
      <pc:sldChg chg="add">
        <pc:chgData name="Chloe Sheehan" userId="bb699023-8008-4f87-83a4-7dc694ddcb8f" providerId="ADAL" clId="{3FDF5C0B-6EB4-473A-9E4D-EEE98DE344EC}" dt="2025-06-06T01:25:38.044" v="13"/>
        <pc:sldMkLst>
          <pc:docMk/>
          <pc:sldMk cId="605806455" sldId="26544"/>
        </pc:sldMkLst>
      </pc:sldChg>
      <pc:sldChg chg="add">
        <pc:chgData name="Chloe Sheehan" userId="bb699023-8008-4f87-83a4-7dc694ddcb8f" providerId="ADAL" clId="{3FDF5C0B-6EB4-473A-9E4D-EEE98DE344EC}" dt="2025-06-06T01:25:39.979" v="14"/>
        <pc:sldMkLst>
          <pc:docMk/>
          <pc:sldMk cId="785672938" sldId="26545"/>
        </pc:sldMkLst>
      </pc:sldChg>
    </pc:docChg>
  </pc:docChgLst>
  <pc:docChgLst>
    <pc:chgData name="Kyra Rose" userId="S::kyra.rose@det.nsw.edu.au::e07a1653-7d96-4136-a464-a8f8d6b7e062" providerId="AD" clId="Web-{56EA39CC-04F2-A958-6C7D-E5153FD5F8AB}"/>
    <pc:docChg chg="modSld sldOrd">
      <pc:chgData name="Kyra Rose" userId="S::kyra.rose@det.nsw.edu.au::e07a1653-7d96-4136-a464-a8f8d6b7e062" providerId="AD" clId="Web-{56EA39CC-04F2-A958-6C7D-E5153FD5F8AB}" dt="2025-06-19T05:09:29.639" v="4"/>
      <pc:docMkLst>
        <pc:docMk/>
      </pc:docMkLst>
      <pc:sldChg chg="ord">
        <pc:chgData name="Kyra Rose" userId="S::kyra.rose@det.nsw.edu.au::e07a1653-7d96-4136-a464-a8f8d6b7e062" providerId="AD" clId="Web-{56EA39CC-04F2-A958-6C7D-E5153FD5F8AB}" dt="2025-06-19T05:09:29.639" v="4"/>
        <pc:sldMkLst>
          <pc:docMk/>
          <pc:sldMk cId="3775984899" sldId="26440"/>
        </pc:sldMkLst>
      </pc:sldChg>
      <pc:sldChg chg="modSp">
        <pc:chgData name="Kyra Rose" userId="S::kyra.rose@det.nsw.edu.au::e07a1653-7d96-4136-a464-a8f8d6b7e062" providerId="AD" clId="Web-{56EA39CC-04F2-A958-6C7D-E5153FD5F8AB}" dt="2025-06-19T05:03:57.640" v="3" actId="20577"/>
        <pc:sldMkLst>
          <pc:docMk/>
          <pc:sldMk cId="1236006035" sldId="26459"/>
        </pc:sldMkLst>
      </pc:sldChg>
    </pc:docChg>
  </pc:docChgLst>
  <pc:docChgLst>
    <pc:chgData name="Dilara Ozserim" userId="S::dilara.ozserim4@det.nsw.edu.au::a9018ce7-b14c-498b-927d-2970901ec373" providerId="AD" clId="Web-{A1B91F2F-16C4-EDC0-E085-AC48E540B67C}"/>
    <pc:docChg chg="modSld">
      <pc:chgData name="Dilara Ozserim" userId="S::dilara.ozserim4@det.nsw.edu.au::a9018ce7-b14c-498b-927d-2970901ec373" providerId="AD" clId="Web-{A1B91F2F-16C4-EDC0-E085-AC48E540B67C}" dt="2025-06-26T23:38:17.992" v="2"/>
      <pc:docMkLst>
        <pc:docMk/>
      </pc:docMkLst>
      <pc:sldChg chg="modNotes">
        <pc:chgData name="Dilara Ozserim" userId="S::dilara.ozserim4@det.nsw.edu.au::a9018ce7-b14c-498b-927d-2970901ec373" providerId="AD" clId="Web-{A1B91F2F-16C4-EDC0-E085-AC48E540B67C}" dt="2025-06-26T23:38:17.992" v="2"/>
        <pc:sldMkLst>
          <pc:docMk/>
          <pc:sldMk cId="422420877" sldId="26532"/>
        </pc:sldMkLst>
      </pc:sldChg>
    </pc:docChg>
  </pc:docChgLst>
  <pc:docChgLst>
    <pc:chgData name="Dilara Ozserim" userId="a9018ce7-b14c-498b-927d-2970901ec373" providerId="ADAL" clId="{6B772455-70C1-4BA8-962C-58D6084A41AF}"/>
    <pc:docChg chg="undo redo custSel addSld delSld modSld sldOrd delSection modSection">
      <pc:chgData name="Dilara Ozserim" userId="a9018ce7-b14c-498b-927d-2970901ec373" providerId="ADAL" clId="{6B772455-70C1-4BA8-962C-58D6084A41AF}" dt="2025-06-27T00:15:10.922" v="6188" actId="20577"/>
      <pc:docMkLst>
        <pc:docMk/>
      </pc:docMkLst>
      <pc:sldChg chg="del">
        <pc:chgData name="Dilara Ozserim" userId="a9018ce7-b14c-498b-927d-2970901ec373" providerId="ADAL" clId="{6B772455-70C1-4BA8-962C-58D6084A41AF}" dt="2025-06-06T05:53:57.101" v="3294" actId="47"/>
        <pc:sldMkLst>
          <pc:docMk/>
          <pc:sldMk cId="3180838536" sldId="257"/>
        </pc:sldMkLst>
      </pc:sldChg>
      <pc:sldChg chg="del">
        <pc:chgData name="Dilara Ozserim" userId="a9018ce7-b14c-498b-927d-2970901ec373" providerId="ADAL" clId="{6B772455-70C1-4BA8-962C-58D6084A41AF}" dt="2025-06-06T05:53:57.101" v="3294" actId="47"/>
        <pc:sldMkLst>
          <pc:docMk/>
          <pc:sldMk cId="2420321202" sldId="258"/>
        </pc:sldMkLst>
      </pc:sldChg>
      <pc:sldChg chg="del">
        <pc:chgData name="Dilara Ozserim" userId="a9018ce7-b14c-498b-927d-2970901ec373" providerId="ADAL" clId="{6B772455-70C1-4BA8-962C-58D6084A41AF}" dt="2025-06-06T05:53:57.101" v="3294" actId="47"/>
        <pc:sldMkLst>
          <pc:docMk/>
          <pc:sldMk cId="1692681572" sldId="260"/>
        </pc:sldMkLst>
      </pc:sldChg>
      <pc:sldChg chg="del">
        <pc:chgData name="Dilara Ozserim" userId="a9018ce7-b14c-498b-927d-2970901ec373" providerId="ADAL" clId="{6B772455-70C1-4BA8-962C-58D6084A41AF}" dt="2025-06-06T05:53:57.101" v="3294" actId="47"/>
        <pc:sldMkLst>
          <pc:docMk/>
          <pc:sldMk cId="1241657028" sldId="263"/>
        </pc:sldMkLst>
      </pc:sldChg>
      <pc:sldChg chg="del">
        <pc:chgData name="Dilara Ozserim" userId="a9018ce7-b14c-498b-927d-2970901ec373" providerId="ADAL" clId="{6B772455-70C1-4BA8-962C-58D6084A41AF}" dt="2025-06-06T05:53:57.101" v="3294" actId="47"/>
        <pc:sldMkLst>
          <pc:docMk/>
          <pc:sldMk cId="3317078366" sldId="264"/>
        </pc:sldMkLst>
      </pc:sldChg>
      <pc:sldChg chg="del">
        <pc:chgData name="Dilara Ozserim" userId="a9018ce7-b14c-498b-927d-2970901ec373" providerId="ADAL" clId="{6B772455-70C1-4BA8-962C-58D6084A41AF}" dt="2025-06-06T05:53:57.101" v="3294" actId="47"/>
        <pc:sldMkLst>
          <pc:docMk/>
          <pc:sldMk cId="3218114721" sldId="266"/>
        </pc:sldMkLst>
      </pc:sldChg>
      <pc:sldChg chg="del">
        <pc:chgData name="Dilara Ozserim" userId="a9018ce7-b14c-498b-927d-2970901ec373" providerId="ADAL" clId="{6B772455-70C1-4BA8-962C-58D6084A41AF}" dt="2025-06-06T05:53:57.101" v="3294" actId="47"/>
        <pc:sldMkLst>
          <pc:docMk/>
          <pc:sldMk cId="2799207117" sldId="267"/>
        </pc:sldMkLst>
      </pc:sldChg>
      <pc:sldChg chg="del">
        <pc:chgData name="Dilara Ozserim" userId="a9018ce7-b14c-498b-927d-2970901ec373" providerId="ADAL" clId="{6B772455-70C1-4BA8-962C-58D6084A41AF}" dt="2025-06-06T05:53:57.101" v="3294" actId="47"/>
        <pc:sldMkLst>
          <pc:docMk/>
          <pc:sldMk cId="806301308" sldId="268"/>
        </pc:sldMkLst>
      </pc:sldChg>
      <pc:sldChg chg="del">
        <pc:chgData name="Dilara Ozserim" userId="a9018ce7-b14c-498b-927d-2970901ec373" providerId="ADAL" clId="{6B772455-70C1-4BA8-962C-58D6084A41AF}" dt="2025-06-06T05:53:57.101" v="3294" actId="47"/>
        <pc:sldMkLst>
          <pc:docMk/>
          <pc:sldMk cId="2481631140" sldId="269"/>
        </pc:sldMkLst>
      </pc:sldChg>
      <pc:sldChg chg="del">
        <pc:chgData name="Dilara Ozserim" userId="a9018ce7-b14c-498b-927d-2970901ec373" providerId="ADAL" clId="{6B772455-70C1-4BA8-962C-58D6084A41AF}" dt="2025-06-06T05:53:57.101" v="3294" actId="47"/>
        <pc:sldMkLst>
          <pc:docMk/>
          <pc:sldMk cId="3646775475" sldId="270"/>
        </pc:sldMkLst>
      </pc:sldChg>
      <pc:sldChg chg="del">
        <pc:chgData name="Dilara Ozserim" userId="a9018ce7-b14c-498b-927d-2970901ec373" providerId="ADAL" clId="{6B772455-70C1-4BA8-962C-58D6084A41AF}" dt="2025-06-06T05:53:57.101" v="3294" actId="47"/>
        <pc:sldMkLst>
          <pc:docMk/>
          <pc:sldMk cId="2028193910" sldId="271"/>
        </pc:sldMkLst>
      </pc:sldChg>
      <pc:sldChg chg="del">
        <pc:chgData name="Dilara Ozserim" userId="a9018ce7-b14c-498b-927d-2970901ec373" providerId="ADAL" clId="{6B772455-70C1-4BA8-962C-58D6084A41AF}" dt="2025-06-06T05:53:57.101" v="3294" actId="47"/>
        <pc:sldMkLst>
          <pc:docMk/>
          <pc:sldMk cId="1677632659" sldId="272"/>
        </pc:sldMkLst>
      </pc:sldChg>
      <pc:sldChg chg="del">
        <pc:chgData name="Dilara Ozserim" userId="a9018ce7-b14c-498b-927d-2970901ec373" providerId="ADAL" clId="{6B772455-70C1-4BA8-962C-58D6084A41AF}" dt="2025-06-06T05:53:57.101" v="3294" actId="47"/>
        <pc:sldMkLst>
          <pc:docMk/>
          <pc:sldMk cId="1951945634" sldId="273"/>
        </pc:sldMkLst>
      </pc:sldChg>
      <pc:sldChg chg="del">
        <pc:chgData name="Dilara Ozserim" userId="a9018ce7-b14c-498b-927d-2970901ec373" providerId="ADAL" clId="{6B772455-70C1-4BA8-962C-58D6084A41AF}" dt="2025-06-06T05:53:57.101" v="3294" actId="47"/>
        <pc:sldMkLst>
          <pc:docMk/>
          <pc:sldMk cId="1417763962" sldId="274"/>
        </pc:sldMkLst>
      </pc:sldChg>
      <pc:sldChg chg="del">
        <pc:chgData name="Dilara Ozserim" userId="a9018ce7-b14c-498b-927d-2970901ec373" providerId="ADAL" clId="{6B772455-70C1-4BA8-962C-58D6084A41AF}" dt="2025-06-06T05:53:57.101" v="3294" actId="47"/>
        <pc:sldMkLst>
          <pc:docMk/>
          <pc:sldMk cId="3645715573" sldId="275"/>
        </pc:sldMkLst>
      </pc:sldChg>
      <pc:sldChg chg="del">
        <pc:chgData name="Dilara Ozserim" userId="a9018ce7-b14c-498b-927d-2970901ec373" providerId="ADAL" clId="{6B772455-70C1-4BA8-962C-58D6084A41AF}" dt="2025-06-06T05:53:57.101" v="3294" actId="47"/>
        <pc:sldMkLst>
          <pc:docMk/>
          <pc:sldMk cId="3873870143" sldId="276"/>
        </pc:sldMkLst>
      </pc:sldChg>
      <pc:sldChg chg="del">
        <pc:chgData name="Dilara Ozserim" userId="a9018ce7-b14c-498b-927d-2970901ec373" providerId="ADAL" clId="{6B772455-70C1-4BA8-962C-58D6084A41AF}" dt="2025-06-06T05:53:57.101" v="3294" actId="47"/>
        <pc:sldMkLst>
          <pc:docMk/>
          <pc:sldMk cId="4220636816" sldId="277"/>
        </pc:sldMkLst>
      </pc:sldChg>
      <pc:sldChg chg="del">
        <pc:chgData name="Dilara Ozserim" userId="a9018ce7-b14c-498b-927d-2970901ec373" providerId="ADAL" clId="{6B772455-70C1-4BA8-962C-58D6084A41AF}" dt="2025-06-06T05:53:57.101" v="3294" actId="47"/>
        <pc:sldMkLst>
          <pc:docMk/>
          <pc:sldMk cId="1878073473" sldId="278"/>
        </pc:sldMkLst>
      </pc:sldChg>
      <pc:sldChg chg="del">
        <pc:chgData name="Dilara Ozserim" userId="a9018ce7-b14c-498b-927d-2970901ec373" providerId="ADAL" clId="{6B772455-70C1-4BA8-962C-58D6084A41AF}" dt="2025-06-06T05:53:57.101" v="3294" actId="47"/>
        <pc:sldMkLst>
          <pc:docMk/>
          <pc:sldMk cId="3214317109" sldId="279"/>
        </pc:sldMkLst>
      </pc:sldChg>
      <pc:sldChg chg="del">
        <pc:chgData name="Dilara Ozserim" userId="a9018ce7-b14c-498b-927d-2970901ec373" providerId="ADAL" clId="{6B772455-70C1-4BA8-962C-58D6084A41AF}" dt="2025-06-06T05:53:57.101" v="3294" actId="47"/>
        <pc:sldMkLst>
          <pc:docMk/>
          <pc:sldMk cId="792225261" sldId="280"/>
        </pc:sldMkLst>
      </pc:sldChg>
      <pc:sldChg chg="del">
        <pc:chgData name="Dilara Ozserim" userId="a9018ce7-b14c-498b-927d-2970901ec373" providerId="ADAL" clId="{6B772455-70C1-4BA8-962C-58D6084A41AF}" dt="2025-06-06T05:53:57.101" v="3294" actId="47"/>
        <pc:sldMkLst>
          <pc:docMk/>
          <pc:sldMk cId="3792642404" sldId="281"/>
        </pc:sldMkLst>
      </pc:sldChg>
      <pc:sldChg chg="del">
        <pc:chgData name="Dilara Ozserim" userId="a9018ce7-b14c-498b-927d-2970901ec373" providerId="ADAL" clId="{6B772455-70C1-4BA8-962C-58D6084A41AF}" dt="2025-06-06T05:53:57.101" v="3294" actId="47"/>
        <pc:sldMkLst>
          <pc:docMk/>
          <pc:sldMk cId="1296103201" sldId="283"/>
        </pc:sldMkLst>
      </pc:sldChg>
      <pc:sldChg chg="del">
        <pc:chgData name="Dilara Ozserim" userId="a9018ce7-b14c-498b-927d-2970901ec373" providerId="ADAL" clId="{6B772455-70C1-4BA8-962C-58D6084A41AF}" dt="2025-06-06T05:53:57.101" v="3294" actId="47"/>
        <pc:sldMkLst>
          <pc:docMk/>
          <pc:sldMk cId="3501596117" sldId="284"/>
        </pc:sldMkLst>
      </pc:sldChg>
      <pc:sldChg chg="del">
        <pc:chgData name="Dilara Ozserim" userId="a9018ce7-b14c-498b-927d-2970901ec373" providerId="ADAL" clId="{6B772455-70C1-4BA8-962C-58D6084A41AF}" dt="2025-06-06T05:53:57.101" v="3294" actId="47"/>
        <pc:sldMkLst>
          <pc:docMk/>
          <pc:sldMk cId="1475786491" sldId="285"/>
        </pc:sldMkLst>
      </pc:sldChg>
      <pc:sldChg chg="del">
        <pc:chgData name="Dilara Ozserim" userId="a9018ce7-b14c-498b-927d-2970901ec373" providerId="ADAL" clId="{6B772455-70C1-4BA8-962C-58D6084A41AF}" dt="2025-06-06T05:53:57.101" v="3294" actId="47"/>
        <pc:sldMkLst>
          <pc:docMk/>
          <pc:sldMk cId="982319601" sldId="286"/>
        </pc:sldMkLst>
      </pc:sldChg>
      <pc:sldChg chg="del">
        <pc:chgData name="Dilara Ozserim" userId="a9018ce7-b14c-498b-927d-2970901ec373" providerId="ADAL" clId="{6B772455-70C1-4BA8-962C-58D6084A41AF}" dt="2025-06-06T05:53:57.101" v="3294" actId="47"/>
        <pc:sldMkLst>
          <pc:docMk/>
          <pc:sldMk cId="3731626687" sldId="287"/>
        </pc:sldMkLst>
      </pc:sldChg>
      <pc:sldChg chg="del">
        <pc:chgData name="Dilara Ozserim" userId="a9018ce7-b14c-498b-927d-2970901ec373" providerId="ADAL" clId="{6B772455-70C1-4BA8-962C-58D6084A41AF}" dt="2025-06-06T05:53:57.101" v="3294" actId="47"/>
        <pc:sldMkLst>
          <pc:docMk/>
          <pc:sldMk cId="3626166551" sldId="288"/>
        </pc:sldMkLst>
      </pc:sldChg>
      <pc:sldChg chg="del">
        <pc:chgData name="Dilara Ozserim" userId="a9018ce7-b14c-498b-927d-2970901ec373" providerId="ADAL" clId="{6B772455-70C1-4BA8-962C-58D6084A41AF}" dt="2025-06-06T05:53:57.101" v="3294" actId="47"/>
        <pc:sldMkLst>
          <pc:docMk/>
          <pc:sldMk cId="2031742732" sldId="289"/>
        </pc:sldMkLst>
      </pc:sldChg>
      <pc:sldChg chg="del">
        <pc:chgData name="Dilara Ozserim" userId="a9018ce7-b14c-498b-927d-2970901ec373" providerId="ADAL" clId="{6B772455-70C1-4BA8-962C-58D6084A41AF}" dt="2025-06-06T05:53:57.101" v="3294" actId="47"/>
        <pc:sldMkLst>
          <pc:docMk/>
          <pc:sldMk cId="817509734" sldId="292"/>
        </pc:sldMkLst>
      </pc:sldChg>
      <pc:sldChg chg="del">
        <pc:chgData name="Dilara Ozserim" userId="a9018ce7-b14c-498b-927d-2970901ec373" providerId="ADAL" clId="{6B772455-70C1-4BA8-962C-58D6084A41AF}" dt="2025-06-06T05:53:57.101" v="3294" actId="47"/>
        <pc:sldMkLst>
          <pc:docMk/>
          <pc:sldMk cId="441577644" sldId="293"/>
        </pc:sldMkLst>
      </pc:sldChg>
      <pc:sldChg chg="del">
        <pc:chgData name="Dilara Ozserim" userId="a9018ce7-b14c-498b-927d-2970901ec373" providerId="ADAL" clId="{6B772455-70C1-4BA8-962C-58D6084A41AF}" dt="2025-06-06T05:53:57.101" v="3294" actId="47"/>
        <pc:sldMkLst>
          <pc:docMk/>
          <pc:sldMk cId="1557447588" sldId="304"/>
        </pc:sldMkLst>
      </pc:sldChg>
      <pc:sldChg chg="del">
        <pc:chgData name="Dilara Ozserim" userId="a9018ce7-b14c-498b-927d-2970901ec373" providerId="ADAL" clId="{6B772455-70C1-4BA8-962C-58D6084A41AF}" dt="2025-06-06T05:53:57.101" v="3294" actId="47"/>
        <pc:sldMkLst>
          <pc:docMk/>
          <pc:sldMk cId="2848071399" sldId="305"/>
        </pc:sldMkLst>
      </pc:sldChg>
      <pc:sldChg chg="del">
        <pc:chgData name="Dilara Ozserim" userId="a9018ce7-b14c-498b-927d-2970901ec373" providerId="ADAL" clId="{6B772455-70C1-4BA8-962C-58D6084A41AF}" dt="2025-06-06T05:53:57.101" v="3294" actId="47"/>
        <pc:sldMkLst>
          <pc:docMk/>
          <pc:sldMk cId="3565690116" sldId="306"/>
        </pc:sldMkLst>
      </pc:sldChg>
      <pc:sldChg chg="del">
        <pc:chgData name="Dilara Ozserim" userId="a9018ce7-b14c-498b-927d-2970901ec373" providerId="ADAL" clId="{6B772455-70C1-4BA8-962C-58D6084A41AF}" dt="2025-06-06T05:53:57.101" v="3294" actId="47"/>
        <pc:sldMkLst>
          <pc:docMk/>
          <pc:sldMk cId="4111068508" sldId="307"/>
        </pc:sldMkLst>
      </pc:sldChg>
      <pc:sldChg chg="del">
        <pc:chgData name="Dilara Ozserim" userId="a9018ce7-b14c-498b-927d-2970901ec373" providerId="ADAL" clId="{6B772455-70C1-4BA8-962C-58D6084A41AF}" dt="2025-06-06T05:53:57.101" v="3294" actId="47"/>
        <pc:sldMkLst>
          <pc:docMk/>
          <pc:sldMk cId="178252363" sldId="308"/>
        </pc:sldMkLst>
      </pc:sldChg>
      <pc:sldChg chg="del">
        <pc:chgData name="Dilara Ozserim" userId="a9018ce7-b14c-498b-927d-2970901ec373" providerId="ADAL" clId="{6B772455-70C1-4BA8-962C-58D6084A41AF}" dt="2025-06-06T05:53:57.101" v="3294" actId="47"/>
        <pc:sldMkLst>
          <pc:docMk/>
          <pc:sldMk cId="2534286002" sldId="309"/>
        </pc:sldMkLst>
      </pc:sldChg>
      <pc:sldChg chg="del">
        <pc:chgData name="Dilara Ozserim" userId="a9018ce7-b14c-498b-927d-2970901ec373" providerId="ADAL" clId="{6B772455-70C1-4BA8-962C-58D6084A41AF}" dt="2025-06-06T05:53:57.101" v="3294" actId="47"/>
        <pc:sldMkLst>
          <pc:docMk/>
          <pc:sldMk cId="3410442386" sldId="350"/>
        </pc:sldMkLst>
      </pc:sldChg>
      <pc:sldChg chg="del">
        <pc:chgData name="Dilara Ozserim" userId="a9018ce7-b14c-498b-927d-2970901ec373" providerId="ADAL" clId="{6B772455-70C1-4BA8-962C-58D6084A41AF}" dt="2025-06-06T05:53:57.101" v="3294" actId="47"/>
        <pc:sldMkLst>
          <pc:docMk/>
          <pc:sldMk cId="3057755832" sldId="354"/>
        </pc:sldMkLst>
      </pc:sldChg>
      <pc:sldChg chg="del">
        <pc:chgData name="Dilara Ozserim" userId="a9018ce7-b14c-498b-927d-2970901ec373" providerId="ADAL" clId="{6B772455-70C1-4BA8-962C-58D6084A41AF}" dt="2025-06-06T05:53:57.101" v="3294" actId="47"/>
        <pc:sldMkLst>
          <pc:docMk/>
          <pc:sldMk cId="3235713175" sldId="355"/>
        </pc:sldMkLst>
      </pc:sldChg>
      <pc:sldChg chg="del">
        <pc:chgData name="Dilara Ozserim" userId="a9018ce7-b14c-498b-927d-2970901ec373" providerId="ADAL" clId="{6B772455-70C1-4BA8-962C-58D6084A41AF}" dt="2025-06-06T05:53:57.101" v="3294" actId="47"/>
        <pc:sldMkLst>
          <pc:docMk/>
          <pc:sldMk cId="4254745378" sldId="356"/>
        </pc:sldMkLst>
      </pc:sldChg>
      <pc:sldChg chg="del">
        <pc:chgData name="Dilara Ozserim" userId="a9018ce7-b14c-498b-927d-2970901ec373" providerId="ADAL" clId="{6B772455-70C1-4BA8-962C-58D6084A41AF}" dt="2025-06-06T05:53:57.101" v="3294" actId="47"/>
        <pc:sldMkLst>
          <pc:docMk/>
          <pc:sldMk cId="2729289545" sldId="357"/>
        </pc:sldMkLst>
      </pc:sldChg>
      <pc:sldChg chg="del">
        <pc:chgData name="Dilara Ozserim" userId="a9018ce7-b14c-498b-927d-2970901ec373" providerId="ADAL" clId="{6B772455-70C1-4BA8-962C-58D6084A41AF}" dt="2025-06-06T05:53:57.101" v="3294" actId="47"/>
        <pc:sldMkLst>
          <pc:docMk/>
          <pc:sldMk cId="1063542861" sldId="358"/>
        </pc:sldMkLst>
      </pc:sldChg>
      <pc:sldChg chg="del">
        <pc:chgData name="Dilara Ozserim" userId="a9018ce7-b14c-498b-927d-2970901ec373" providerId="ADAL" clId="{6B772455-70C1-4BA8-962C-58D6084A41AF}" dt="2025-06-06T05:53:57.101" v="3294" actId="47"/>
        <pc:sldMkLst>
          <pc:docMk/>
          <pc:sldMk cId="1611928672" sldId="359"/>
        </pc:sldMkLst>
      </pc:sldChg>
      <pc:sldChg chg="del">
        <pc:chgData name="Dilara Ozserim" userId="a9018ce7-b14c-498b-927d-2970901ec373" providerId="ADAL" clId="{6B772455-70C1-4BA8-962C-58D6084A41AF}" dt="2025-06-06T05:53:31.265" v="3290" actId="18676"/>
        <pc:sldMkLst>
          <pc:docMk/>
          <pc:sldMk cId="3225370885" sldId="363"/>
        </pc:sldMkLst>
      </pc:sldChg>
      <pc:sldChg chg="del">
        <pc:chgData name="Dilara Ozserim" userId="a9018ce7-b14c-498b-927d-2970901ec373" providerId="ADAL" clId="{6B772455-70C1-4BA8-962C-58D6084A41AF}" dt="2025-06-06T05:53:31.265" v="3290" actId="18676"/>
        <pc:sldMkLst>
          <pc:docMk/>
          <pc:sldMk cId="298949728" sldId="364"/>
        </pc:sldMkLst>
      </pc:sldChg>
      <pc:sldChg chg="modSp add mod ord modNotesTx">
        <pc:chgData name="Dilara Ozserim" userId="a9018ce7-b14c-498b-927d-2970901ec373" providerId="ADAL" clId="{6B772455-70C1-4BA8-962C-58D6084A41AF}" dt="2025-06-25T05:34:40.617" v="3517" actId="20577"/>
        <pc:sldMkLst>
          <pc:docMk/>
          <pc:sldMk cId="1857770703" sldId="378"/>
        </pc:sldMkLst>
      </pc:sldChg>
      <pc:sldChg chg="addSp modSp add mod modNotesTx">
        <pc:chgData name="Dilara Ozserim" userId="a9018ce7-b14c-498b-927d-2970901ec373" providerId="ADAL" clId="{6B772455-70C1-4BA8-962C-58D6084A41AF}" dt="2025-06-25T05:37:45.732" v="3520" actId="1076"/>
        <pc:sldMkLst>
          <pc:docMk/>
          <pc:sldMk cId="912282399" sldId="385"/>
        </pc:sldMkLst>
      </pc:sldChg>
      <pc:sldChg chg="add del">
        <pc:chgData name="Dilara Ozserim" userId="a9018ce7-b14c-498b-927d-2970901ec373" providerId="ADAL" clId="{6B772455-70C1-4BA8-962C-58D6084A41AF}" dt="2025-06-06T05:45:10.908" v="2808" actId="47"/>
        <pc:sldMkLst>
          <pc:docMk/>
          <pc:sldMk cId="665473988" sldId="394"/>
        </pc:sldMkLst>
      </pc:sldChg>
      <pc:sldChg chg="modSp add mod modNotesTx">
        <pc:chgData name="Dilara Ozserim" userId="a9018ce7-b14c-498b-927d-2970901ec373" providerId="ADAL" clId="{6B772455-70C1-4BA8-962C-58D6084A41AF}" dt="2025-06-25T05:34:44.123" v="3518" actId="20577"/>
        <pc:sldMkLst>
          <pc:docMk/>
          <pc:sldMk cId="3557887818" sldId="400"/>
        </pc:sldMkLst>
      </pc:sldChg>
      <pc:sldChg chg="modSp add mod modNotesTx">
        <pc:chgData name="Dilara Ozserim" userId="a9018ce7-b14c-498b-927d-2970901ec373" providerId="ADAL" clId="{6B772455-70C1-4BA8-962C-58D6084A41AF}" dt="2025-06-25T05:34:47.045" v="3519" actId="20577"/>
        <pc:sldMkLst>
          <pc:docMk/>
          <pc:sldMk cId="1674205377" sldId="401"/>
        </pc:sldMkLst>
      </pc:sldChg>
      <pc:sldChg chg="addSp modSp add mod modNotesTx">
        <pc:chgData name="Dilara Ozserim" userId="a9018ce7-b14c-498b-927d-2970901ec373" providerId="ADAL" clId="{6B772455-70C1-4BA8-962C-58D6084A41AF}" dt="2025-06-25T05:34:33.274" v="3515" actId="20577"/>
        <pc:sldMkLst>
          <pc:docMk/>
          <pc:sldMk cId="1450935095" sldId="412"/>
        </pc:sldMkLst>
      </pc:sldChg>
      <pc:sldChg chg="del">
        <pc:chgData name="Dilara Ozserim" userId="a9018ce7-b14c-498b-927d-2970901ec373" providerId="ADAL" clId="{6B772455-70C1-4BA8-962C-58D6084A41AF}" dt="2025-06-06T05:53:57.101" v="3294" actId="47"/>
        <pc:sldMkLst>
          <pc:docMk/>
          <pc:sldMk cId="886162339" sldId="26359"/>
        </pc:sldMkLst>
      </pc:sldChg>
      <pc:sldChg chg="del">
        <pc:chgData name="Dilara Ozserim" userId="a9018ce7-b14c-498b-927d-2970901ec373" providerId="ADAL" clId="{6B772455-70C1-4BA8-962C-58D6084A41AF}" dt="2025-06-06T05:53:57.101" v="3294" actId="47"/>
        <pc:sldMkLst>
          <pc:docMk/>
          <pc:sldMk cId="2925592299" sldId="26365"/>
        </pc:sldMkLst>
      </pc:sldChg>
      <pc:sldChg chg="del">
        <pc:chgData name="Dilara Ozserim" userId="a9018ce7-b14c-498b-927d-2970901ec373" providerId="ADAL" clId="{6B772455-70C1-4BA8-962C-58D6084A41AF}" dt="2025-06-06T05:53:31.265" v="3290" actId="18676"/>
        <pc:sldMkLst>
          <pc:docMk/>
          <pc:sldMk cId="516776027" sldId="26370"/>
        </pc:sldMkLst>
      </pc:sldChg>
      <pc:sldChg chg="del">
        <pc:chgData name="Dilara Ozserim" userId="a9018ce7-b14c-498b-927d-2970901ec373" providerId="ADAL" clId="{6B772455-70C1-4BA8-962C-58D6084A41AF}" dt="2025-06-06T05:53:31.265" v="3290" actId="18676"/>
        <pc:sldMkLst>
          <pc:docMk/>
          <pc:sldMk cId="3367879373" sldId="26374"/>
        </pc:sldMkLst>
      </pc:sldChg>
      <pc:sldChg chg="del">
        <pc:chgData name="Dilara Ozserim" userId="a9018ce7-b14c-498b-927d-2970901ec373" providerId="ADAL" clId="{6B772455-70C1-4BA8-962C-58D6084A41AF}" dt="2025-06-06T05:53:57.101" v="3294" actId="47"/>
        <pc:sldMkLst>
          <pc:docMk/>
          <pc:sldMk cId="707406146" sldId="26375"/>
        </pc:sldMkLst>
      </pc:sldChg>
      <pc:sldChg chg="del">
        <pc:chgData name="Dilara Ozserim" userId="a9018ce7-b14c-498b-927d-2970901ec373" providerId="ADAL" clId="{6B772455-70C1-4BA8-962C-58D6084A41AF}" dt="2025-06-06T05:53:57.101" v="3294" actId="47"/>
        <pc:sldMkLst>
          <pc:docMk/>
          <pc:sldMk cId="765675927" sldId="26378"/>
        </pc:sldMkLst>
      </pc:sldChg>
      <pc:sldChg chg="del">
        <pc:chgData name="Dilara Ozserim" userId="a9018ce7-b14c-498b-927d-2970901ec373" providerId="ADAL" clId="{6B772455-70C1-4BA8-962C-58D6084A41AF}" dt="2025-06-06T05:53:31.265" v="3290" actId="18676"/>
        <pc:sldMkLst>
          <pc:docMk/>
          <pc:sldMk cId="2136623728" sldId="26379"/>
        </pc:sldMkLst>
      </pc:sldChg>
      <pc:sldChg chg="add del">
        <pc:chgData name="Dilara Ozserim" userId="a9018ce7-b14c-498b-927d-2970901ec373" providerId="ADAL" clId="{6B772455-70C1-4BA8-962C-58D6084A41AF}" dt="2025-06-06T05:53:50.184" v="3293" actId="2696"/>
        <pc:sldMkLst>
          <pc:docMk/>
          <pc:sldMk cId="3977060110" sldId="26381"/>
        </pc:sldMkLst>
      </pc:sldChg>
      <pc:sldChg chg="del">
        <pc:chgData name="Dilara Ozserim" userId="a9018ce7-b14c-498b-927d-2970901ec373" providerId="ADAL" clId="{6B772455-70C1-4BA8-962C-58D6084A41AF}" dt="2025-06-06T05:53:57.101" v="3294" actId="47"/>
        <pc:sldMkLst>
          <pc:docMk/>
          <pc:sldMk cId="2729786927" sldId="26382"/>
        </pc:sldMkLst>
      </pc:sldChg>
      <pc:sldChg chg="ord">
        <pc:chgData name="Dilara Ozserim" userId="a9018ce7-b14c-498b-927d-2970901ec373" providerId="ADAL" clId="{6B772455-70C1-4BA8-962C-58D6084A41AF}" dt="2025-06-06T02:03:44.089" v="128"/>
        <pc:sldMkLst>
          <pc:docMk/>
          <pc:sldMk cId="3648967162" sldId="26383"/>
        </pc:sldMkLst>
      </pc:sldChg>
      <pc:sldChg chg="del">
        <pc:chgData name="Dilara Ozserim" userId="a9018ce7-b14c-498b-927d-2970901ec373" providerId="ADAL" clId="{6B772455-70C1-4BA8-962C-58D6084A41AF}" dt="2025-06-06T05:53:57.101" v="3294" actId="47"/>
        <pc:sldMkLst>
          <pc:docMk/>
          <pc:sldMk cId="2597034678" sldId="26384"/>
        </pc:sldMkLst>
      </pc:sldChg>
      <pc:sldChg chg="del">
        <pc:chgData name="Dilara Ozserim" userId="a9018ce7-b14c-498b-927d-2970901ec373" providerId="ADAL" clId="{6B772455-70C1-4BA8-962C-58D6084A41AF}" dt="2025-06-06T05:53:57.101" v="3294" actId="47"/>
        <pc:sldMkLst>
          <pc:docMk/>
          <pc:sldMk cId="181663965" sldId="26385"/>
        </pc:sldMkLst>
      </pc:sldChg>
      <pc:sldChg chg="del">
        <pc:chgData name="Dilara Ozserim" userId="a9018ce7-b14c-498b-927d-2970901ec373" providerId="ADAL" clId="{6B772455-70C1-4BA8-962C-58D6084A41AF}" dt="2025-06-06T05:53:57.101" v="3294" actId="47"/>
        <pc:sldMkLst>
          <pc:docMk/>
          <pc:sldMk cId="1447528204" sldId="26386"/>
        </pc:sldMkLst>
      </pc:sldChg>
      <pc:sldChg chg="del">
        <pc:chgData name="Dilara Ozserim" userId="a9018ce7-b14c-498b-927d-2970901ec373" providerId="ADAL" clId="{6B772455-70C1-4BA8-962C-58D6084A41AF}" dt="2025-06-06T05:53:57.101" v="3294" actId="47"/>
        <pc:sldMkLst>
          <pc:docMk/>
          <pc:sldMk cId="61420684" sldId="26387"/>
        </pc:sldMkLst>
      </pc:sldChg>
      <pc:sldChg chg="del">
        <pc:chgData name="Dilara Ozserim" userId="a9018ce7-b14c-498b-927d-2970901ec373" providerId="ADAL" clId="{6B772455-70C1-4BA8-962C-58D6084A41AF}" dt="2025-06-06T05:53:57.101" v="3294" actId="47"/>
        <pc:sldMkLst>
          <pc:docMk/>
          <pc:sldMk cId="4183656278" sldId="26388"/>
        </pc:sldMkLst>
      </pc:sldChg>
      <pc:sldChg chg="del">
        <pc:chgData name="Dilara Ozserim" userId="a9018ce7-b14c-498b-927d-2970901ec373" providerId="ADAL" clId="{6B772455-70C1-4BA8-962C-58D6084A41AF}" dt="2025-06-06T05:53:57.101" v="3294" actId="47"/>
        <pc:sldMkLst>
          <pc:docMk/>
          <pc:sldMk cId="2137746584" sldId="26389"/>
        </pc:sldMkLst>
      </pc:sldChg>
      <pc:sldChg chg="del">
        <pc:chgData name="Dilara Ozserim" userId="a9018ce7-b14c-498b-927d-2970901ec373" providerId="ADAL" clId="{6B772455-70C1-4BA8-962C-58D6084A41AF}" dt="2025-06-06T05:53:57.101" v="3294" actId="47"/>
        <pc:sldMkLst>
          <pc:docMk/>
          <pc:sldMk cId="314340932" sldId="26390"/>
        </pc:sldMkLst>
      </pc:sldChg>
      <pc:sldChg chg="del">
        <pc:chgData name="Dilara Ozserim" userId="a9018ce7-b14c-498b-927d-2970901ec373" providerId="ADAL" clId="{6B772455-70C1-4BA8-962C-58D6084A41AF}" dt="2025-06-06T05:53:57.101" v="3294" actId="47"/>
        <pc:sldMkLst>
          <pc:docMk/>
          <pc:sldMk cId="3368890121" sldId="26391"/>
        </pc:sldMkLst>
      </pc:sldChg>
      <pc:sldChg chg="del">
        <pc:chgData name="Dilara Ozserim" userId="a9018ce7-b14c-498b-927d-2970901ec373" providerId="ADAL" clId="{6B772455-70C1-4BA8-962C-58D6084A41AF}" dt="2025-06-06T05:53:57.101" v="3294" actId="47"/>
        <pc:sldMkLst>
          <pc:docMk/>
          <pc:sldMk cId="620338910" sldId="26392"/>
        </pc:sldMkLst>
      </pc:sldChg>
      <pc:sldChg chg="del">
        <pc:chgData name="Dilara Ozserim" userId="a9018ce7-b14c-498b-927d-2970901ec373" providerId="ADAL" clId="{6B772455-70C1-4BA8-962C-58D6084A41AF}" dt="2025-06-06T05:53:57.101" v="3294" actId="47"/>
        <pc:sldMkLst>
          <pc:docMk/>
          <pc:sldMk cId="3142994722" sldId="26393"/>
        </pc:sldMkLst>
      </pc:sldChg>
      <pc:sldChg chg="del">
        <pc:chgData name="Dilara Ozserim" userId="a9018ce7-b14c-498b-927d-2970901ec373" providerId="ADAL" clId="{6B772455-70C1-4BA8-962C-58D6084A41AF}" dt="2025-06-06T05:53:57.101" v="3294" actId="47"/>
        <pc:sldMkLst>
          <pc:docMk/>
          <pc:sldMk cId="1340061691" sldId="26394"/>
        </pc:sldMkLst>
      </pc:sldChg>
      <pc:sldChg chg="del">
        <pc:chgData name="Dilara Ozserim" userId="a9018ce7-b14c-498b-927d-2970901ec373" providerId="ADAL" clId="{6B772455-70C1-4BA8-962C-58D6084A41AF}" dt="2025-06-06T05:53:57.101" v="3294" actId="47"/>
        <pc:sldMkLst>
          <pc:docMk/>
          <pc:sldMk cId="1619824347" sldId="26395"/>
        </pc:sldMkLst>
      </pc:sldChg>
      <pc:sldChg chg="del">
        <pc:chgData name="Dilara Ozserim" userId="a9018ce7-b14c-498b-927d-2970901ec373" providerId="ADAL" clId="{6B772455-70C1-4BA8-962C-58D6084A41AF}" dt="2025-06-06T05:53:31.265" v="3290" actId="18676"/>
        <pc:sldMkLst>
          <pc:docMk/>
          <pc:sldMk cId="2721194167" sldId="26396"/>
        </pc:sldMkLst>
      </pc:sldChg>
      <pc:sldChg chg="del">
        <pc:chgData name="Dilara Ozserim" userId="a9018ce7-b14c-498b-927d-2970901ec373" providerId="ADAL" clId="{6B772455-70C1-4BA8-962C-58D6084A41AF}" dt="2025-06-06T05:53:57.101" v="3294" actId="47"/>
        <pc:sldMkLst>
          <pc:docMk/>
          <pc:sldMk cId="2571092156" sldId="26397"/>
        </pc:sldMkLst>
      </pc:sldChg>
      <pc:sldChg chg="del">
        <pc:chgData name="Dilara Ozserim" userId="a9018ce7-b14c-498b-927d-2970901ec373" providerId="ADAL" clId="{6B772455-70C1-4BA8-962C-58D6084A41AF}" dt="2025-06-06T05:53:57.101" v="3294" actId="47"/>
        <pc:sldMkLst>
          <pc:docMk/>
          <pc:sldMk cId="831675380" sldId="26398"/>
        </pc:sldMkLst>
      </pc:sldChg>
      <pc:sldChg chg="modSp del mod">
        <pc:chgData name="Dilara Ozserim" userId="a9018ce7-b14c-498b-927d-2970901ec373" providerId="ADAL" clId="{6B772455-70C1-4BA8-962C-58D6084A41AF}" dt="2025-06-06T02:30:36.714" v="813" actId="2696"/>
        <pc:sldMkLst>
          <pc:docMk/>
          <pc:sldMk cId="2245530270" sldId="26435"/>
        </pc:sldMkLst>
      </pc:sldChg>
      <pc:sldChg chg="modSp mod ord modNotesTx">
        <pc:chgData name="Dilara Ozserim" userId="a9018ce7-b14c-498b-927d-2970901ec373" providerId="ADAL" clId="{6B772455-70C1-4BA8-962C-58D6084A41AF}" dt="2025-06-06T03:50:00.300" v="896"/>
        <pc:sldMkLst>
          <pc:docMk/>
          <pc:sldMk cId="3375422588" sldId="26436"/>
        </pc:sldMkLst>
      </pc:sldChg>
      <pc:sldChg chg="modSp mod ord modNotesTx">
        <pc:chgData name="Dilara Ozserim" userId="a9018ce7-b14c-498b-927d-2970901ec373" providerId="ADAL" clId="{6B772455-70C1-4BA8-962C-58D6084A41AF}" dt="2025-06-06T04:26:05.980" v="1045" actId="207"/>
        <pc:sldMkLst>
          <pc:docMk/>
          <pc:sldMk cId="1331209562" sldId="26437"/>
        </pc:sldMkLst>
      </pc:sldChg>
      <pc:sldChg chg="modSp mod ord modNotesTx">
        <pc:chgData name="Dilara Ozserim" userId="a9018ce7-b14c-498b-927d-2970901ec373" providerId="ADAL" clId="{6B772455-70C1-4BA8-962C-58D6084A41AF}" dt="2025-06-26T02:30:53.749" v="3761" actId="20577"/>
        <pc:sldMkLst>
          <pc:docMk/>
          <pc:sldMk cId="4232496755" sldId="26438"/>
        </pc:sldMkLst>
      </pc:sldChg>
      <pc:sldChg chg="modSp mod modNotesTx">
        <pc:chgData name="Dilara Ozserim" userId="a9018ce7-b14c-498b-927d-2970901ec373" providerId="ADAL" clId="{6B772455-70C1-4BA8-962C-58D6084A41AF}" dt="2025-06-25T05:39:35.282" v="3521" actId="20577"/>
        <pc:sldMkLst>
          <pc:docMk/>
          <pc:sldMk cId="1103572571" sldId="26439"/>
        </pc:sldMkLst>
      </pc:sldChg>
      <pc:sldChg chg="ord modNotesTx">
        <pc:chgData name="Dilara Ozserim" userId="a9018ce7-b14c-498b-927d-2970901ec373" providerId="ADAL" clId="{6B772455-70C1-4BA8-962C-58D6084A41AF}" dt="2025-06-06T05:09:58.157" v="1751"/>
        <pc:sldMkLst>
          <pc:docMk/>
          <pc:sldMk cId="3775984899" sldId="26440"/>
        </pc:sldMkLst>
      </pc:sldChg>
      <pc:sldChg chg="modSp mod modNotesTx">
        <pc:chgData name="Dilara Ozserim" userId="a9018ce7-b14c-498b-927d-2970901ec373" providerId="ADAL" clId="{6B772455-70C1-4BA8-962C-58D6084A41AF}" dt="2025-06-25T05:39:37.702" v="3522" actId="20577"/>
        <pc:sldMkLst>
          <pc:docMk/>
          <pc:sldMk cId="4011908783" sldId="26441"/>
        </pc:sldMkLst>
      </pc:sldChg>
      <pc:sldChg chg="ord modNotesTx">
        <pc:chgData name="Dilara Ozserim" userId="a9018ce7-b14c-498b-927d-2970901ec373" providerId="ADAL" clId="{6B772455-70C1-4BA8-962C-58D6084A41AF}" dt="2025-06-06T05:09:34.693" v="1750"/>
        <pc:sldMkLst>
          <pc:docMk/>
          <pc:sldMk cId="1144809841" sldId="26442"/>
        </pc:sldMkLst>
      </pc:sldChg>
      <pc:sldChg chg="modSp mod modNotesTx">
        <pc:chgData name="Dilara Ozserim" userId="a9018ce7-b14c-498b-927d-2970901ec373" providerId="ADAL" clId="{6B772455-70C1-4BA8-962C-58D6084A41AF}" dt="2025-06-26T02:31:54.477" v="3764" actId="108"/>
        <pc:sldMkLst>
          <pc:docMk/>
          <pc:sldMk cId="3812466908" sldId="26448"/>
        </pc:sldMkLst>
      </pc:sldChg>
      <pc:sldChg chg="addSp delSp modSp mod modClrScheme chgLayout">
        <pc:chgData name="Dilara Ozserim" userId="a9018ce7-b14c-498b-927d-2970901ec373" providerId="ADAL" clId="{6B772455-70C1-4BA8-962C-58D6084A41AF}" dt="2025-06-06T01:45:12.633" v="8" actId="700"/>
        <pc:sldMkLst>
          <pc:docMk/>
          <pc:sldMk cId="3759983935" sldId="26449"/>
        </pc:sldMkLst>
      </pc:sldChg>
      <pc:sldChg chg="modSp mod ord">
        <pc:chgData name="Dilara Ozserim" userId="a9018ce7-b14c-498b-927d-2970901ec373" providerId="ADAL" clId="{6B772455-70C1-4BA8-962C-58D6084A41AF}" dt="2025-06-26T03:43:59.209" v="3797" actId="20577"/>
        <pc:sldMkLst>
          <pc:docMk/>
          <pc:sldMk cId="1290995850" sldId="26451"/>
        </pc:sldMkLst>
      </pc:sldChg>
      <pc:sldChg chg="modSp mod ord modNotesTx">
        <pc:chgData name="Dilara Ozserim" userId="a9018ce7-b14c-498b-927d-2970901ec373" providerId="ADAL" clId="{6B772455-70C1-4BA8-962C-58D6084A41AF}" dt="2025-06-26T02:30:27.605" v="3760" actId="14100"/>
        <pc:sldMkLst>
          <pc:docMk/>
          <pc:sldMk cId="2947442280" sldId="26452"/>
        </pc:sldMkLst>
      </pc:sldChg>
      <pc:sldChg chg="modSp mod ord modCm">
        <pc:chgData name="Dilara Ozserim" userId="a9018ce7-b14c-498b-927d-2970901ec373" providerId="ADAL" clId="{6B772455-70C1-4BA8-962C-58D6084A41AF}" dt="2025-06-26T02:27:03.443" v="3555" actId="20577"/>
        <pc:sldMkLst>
          <pc:docMk/>
          <pc:sldMk cId="3358296119" sldId="26453"/>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6B772455-70C1-4BA8-962C-58D6084A41AF}" dt="2025-06-26T02:27:03.443" v="3555" actId="20577"/>
              <pc2:cmMkLst xmlns:pc2="http://schemas.microsoft.com/office/powerpoint/2019/9/main/command">
                <pc:docMk/>
                <pc:sldMk cId="3358296119" sldId="26453"/>
                <pc2:cmMk id="{D46708E3-4581-4A44-BA9C-8071E658C6D4}"/>
              </pc2:cmMkLst>
            </pc226:cmChg>
          </p:ext>
        </pc:extLst>
      </pc:sldChg>
      <pc:sldChg chg="ord modNotesTx">
        <pc:chgData name="Dilara Ozserim" userId="a9018ce7-b14c-498b-927d-2970901ec373" providerId="ADAL" clId="{6B772455-70C1-4BA8-962C-58D6084A41AF}" dt="2025-06-25T05:33:55.844" v="3506" actId="20577"/>
        <pc:sldMkLst>
          <pc:docMk/>
          <pc:sldMk cId="2712432657" sldId="26457"/>
        </pc:sldMkLst>
      </pc:sldChg>
      <pc:sldChg chg="modSp mod ord modNotesTx">
        <pc:chgData name="Dilara Ozserim" userId="a9018ce7-b14c-498b-927d-2970901ec373" providerId="ADAL" clId="{6B772455-70C1-4BA8-962C-58D6084A41AF}" dt="2025-06-25T05:34:00.282" v="3507" actId="20577"/>
        <pc:sldMkLst>
          <pc:docMk/>
          <pc:sldMk cId="2763243400" sldId="26458"/>
        </pc:sldMkLst>
      </pc:sldChg>
      <pc:sldChg chg="modNotesTx">
        <pc:chgData name="Dilara Ozserim" userId="a9018ce7-b14c-498b-927d-2970901ec373" providerId="ADAL" clId="{6B772455-70C1-4BA8-962C-58D6084A41AF}" dt="2025-06-25T05:40:36.634" v="3529" actId="20577"/>
        <pc:sldMkLst>
          <pc:docMk/>
          <pc:sldMk cId="2350290746" sldId="26461"/>
        </pc:sldMkLst>
      </pc:sldChg>
      <pc:sldChg chg="modSp mod">
        <pc:chgData name="Dilara Ozserim" userId="a9018ce7-b14c-498b-927d-2970901ec373" providerId="ADAL" clId="{6B772455-70C1-4BA8-962C-58D6084A41AF}" dt="2025-06-25T05:41:04.081" v="3530" actId="1076"/>
        <pc:sldMkLst>
          <pc:docMk/>
          <pc:sldMk cId="1225120196" sldId="26462"/>
        </pc:sldMkLst>
      </pc:sldChg>
      <pc:sldChg chg="ord">
        <pc:chgData name="Dilara Ozserim" userId="a9018ce7-b14c-498b-927d-2970901ec373" providerId="ADAL" clId="{6B772455-70C1-4BA8-962C-58D6084A41AF}" dt="2025-06-06T02:03:44.089" v="128"/>
        <pc:sldMkLst>
          <pc:docMk/>
          <pc:sldMk cId="456005215" sldId="26463"/>
        </pc:sldMkLst>
      </pc:sldChg>
      <pc:sldChg chg="del">
        <pc:chgData name="Dilara Ozserim" userId="a9018ce7-b14c-498b-927d-2970901ec373" providerId="ADAL" clId="{6B772455-70C1-4BA8-962C-58D6084A41AF}" dt="2025-06-06T05:53:57.101" v="3294" actId="47"/>
        <pc:sldMkLst>
          <pc:docMk/>
          <pc:sldMk cId="956634418" sldId="26487"/>
        </pc:sldMkLst>
      </pc:sldChg>
      <pc:sldChg chg="del">
        <pc:chgData name="Dilara Ozserim" userId="a9018ce7-b14c-498b-927d-2970901ec373" providerId="ADAL" clId="{6B772455-70C1-4BA8-962C-58D6084A41AF}" dt="2025-06-06T05:53:57.101" v="3294" actId="47"/>
        <pc:sldMkLst>
          <pc:docMk/>
          <pc:sldMk cId="2212264922" sldId="26505"/>
        </pc:sldMkLst>
      </pc:sldChg>
      <pc:sldChg chg="del">
        <pc:chgData name="Dilara Ozserim" userId="a9018ce7-b14c-498b-927d-2970901ec373" providerId="ADAL" clId="{6B772455-70C1-4BA8-962C-58D6084A41AF}" dt="2025-06-06T05:53:57.101" v="3294" actId="47"/>
        <pc:sldMkLst>
          <pc:docMk/>
          <pc:sldMk cId="3484532202" sldId="26506"/>
        </pc:sldMkLst>
      </pc:sldChg>
      <pc:sldChg chg="del">
        <pc:chgData name="Dilara Ozserim" userId="a9018ce7-b14c-498b-927d-2970901ec373" providerId="ADAL" clId="{6B772455-70C1-4BA8-962C-58D6084A41AF}" dt="2025-06-06T05:53:57.101" v="3294" actId="47"/>
        <pc:sldMkLst>
          <pc:docMk/>
          <pc:sldMk cId="2430753580" sldId="26507"/>
        </pc:sldMkLst>
      </pc:sldChg>
      <pc:sldChg chg="del">
        <pc:chgData name="Dilara Ozserim" userId="a9018ce7-b14c-498b-927d-2970901ec373" providerId="ADAL" clId="{6B772455-70C1-4BA8-962C-58D6084A41AF}" dt="2025-06-06T05:53:57.101" v="3294" actId="47"/>
        <pc:sldMkLst>
          <pc:docMk/>
          <pc:sldMk cId="2203881179" sldId="26508"/>
        </pc:sldMkLst>
      </pc:sldChg>
      <pc:sldChg chg="modSp mod">
        <pc:chgData name="Dilara Ozserim" userId="a9018ce7-b14c-498b-927d-2970901ec373" providerId="ADAL" clId="{6B772455-70C1-4BA8-962C-58D6084A41AF}" dt="2025-06-06T05:37:26.254" v="2636"/>
        <pc:sldMkLst>
          <pc:docMk/>
          <pc:sldMk cId="2351205661" sldId="26509"/>
        </pc:sldMkLst>
      </pc:sldChg>
      <pc:sldChg chg="ord">
        <pc:chgData name="Dilara Ozserim" userId="a9018ce7-b14c-498b-927d-2970901ec373" providerId="ADAL" clId="{6B772455-70C1-4BA8-962C-58D6084A41AF}" dt="2025-06-26T02:32:35.340" v="3765" actId="20578"/>
        <pc:sldMkLst>
          <pc:docMk/>
          <pc:sldMk cId="1996487466" sldId="26510"/>
        </pc:sldMkLst>
      </pc:sldChg>
      <pc:sldChg chg="del">
        <pc:chgData name="Dilara Ozserim" userId="a9018ce7-b14c-498b-927d-2970901ec373" providerId="ADAL" clId="{6B772455-70C1-4BA8-962C-58D6084A41AF}" dt="2025-06-06T05:53:57.101" v="3294" actId="47"/>
        <pc:sldMkLst>
          <pc:docMk/>
          <pc:sldMk cId="1041699653" sldId="26513"/>
        </pc:sldMkLst>
      </pc:sldChg>
      <pc:sldChg chg="del">
        <pc:chgData name="Dilara Ozserim" userId="a9018ce7-b14c-498b-927d-2970901ec373" providerId="ADAL" clId="{6B772455-70C1-4BA8-962C-58D6084A41AF}" dt="2025-06-06T05:53:57.101" v="3294" actId="47"/>
        <pc:sldMkLst>
          <pc:docMk/>
          <pc:sldMk cId="4122924361" sldId="26514"/>
        </pc:sldMkLst>
      </pc:sldChg>
      <pc:sldChg chg="del">
        <pc:chgData name="Dilara Ozserim" userId="a9018ce7-b14c-498b-927d-2970901ec373" providerId="ADAL" clId="{6B772455-70C1-4BA8-962C-58D6084A41AF}" dt="2025-06-06T05:53:57.101" v="3294" actId="47"/>
        <pc:sldMkLst>
          <pc:docMk/>
          <pc:sldMk cId="3975988561" sldId="26515"/>
        </pc:sldMkLst>
      </pc:sldChg>
      <pc:sldChg chg="del">
        <pc:chgData name="Dilara Ozserim" userId="a9018ce7-b14c-498b-927d-2970901ec373" providerId="ADAL" clId="{6B772455-70C1-4BA8-962C-58D6084A41AF}" dt="2025-06-06T05:53:57.101" v="3294" actId="47"/>
        <pc:sldMkLst>
          <pc:docMk/>
          <pc:sldMk cId="2973658077" sldId="26516"/>
        </pc:sldMkLst>
      </pc:sldChg>
      <pc:sldChg chg="del">
        <pc:chgData name="Dilara Ozserim" userId="a9018ce7-b14c-498b-927d-2970901ec373" providerId="ADAL" clId="{6B772455-70C1-4BA8-962C-58D6084A41AF}" dt="2025-06-06T05:53:57.101" v="3294" actId="47"/>
        <pc:sldMkLst>
          <pc:docMk/>
          <pc:sldMk cId="2666771251" sldId="26517"/>
        </pc:sldMkLst>
      </pc:sldChg>
      <pc:sldChg chg="modSp mod ord">
        <pc:chgData name="Dilara Ozserim" userId="a9018ce7-b14c-498b-927d-2970901ec373" providerId="ADAL" clId="{6B772455-70C1-4BA8-962C-58D6084A41AF}" dt="2025-06-26T23:43:41.372" v="6175" actId="404"/>
        <pc:sldMkLst>
          <pc:docMk/>
          <pc:sldMk cId="2835608746" sldId="26518"/>
        </pc:sldMkLst>
      </pc:sldChg>
      <pc:sldChg chg="del">
        <pc:chgData name="Dilara Ozserim" userId="a9018ce7-b14c-498b-927d-2970901ec373" providerId="ADAL" clId="{6B772455-70C1-4BA8-962C-58D6084A41AF}" dt="2025-06-06T05:53:57.101" v="3294" actId="47"/>
        <pc:sldMkLst>
          <pc:docMk/>
          <pc:sldMk cId="3741996897" sldId="26519"/>
        </pc:sldMkLst>
      </pc:sldChg>
      <pc:sldChg chg="del">
        <pc:chgData name="Dilara Ozserim" userId="a9018ce7-b14c-498b-927d-2970901ec373" providerId="ADAL" clId="{6B772455-70C1-4BA8-962C-58D6084A41AF}" dt="2025-06-06T05:53:57.101" v="3294" actId="47"/>
        <pc:sldMkLst>
          <pc:docMk/>
          <pc:sldMk cId="2779317629" sldId="26520"/>
        </pc:sldMkLst>
      </pc:sldChg>
      <pc:sldChg chg="del">
        <pc:chgData name="Dilara Ozserim" userId="a9018ce7-b14c-498b-927d-2970901ec373" providerId="ADAL" clId="{6B772455-70C1-4BA8-962C-58D6084A41AF}" dt="2025-06-06T05:53:57.101" v="3294" actId="47"/>
        <pc:sldMkLst>
          <pc:docMk/>
          <pc:sldMk cId="3189389266" sldId="26521"/>
        </pc:sldMkLst>
      </pc:sldChg>
      <pc:sldChg chg="del">
        <pc:chgData name="Dilara Ozserim" userId="a9018ce7-b14c-498b-927d-2970901ec373" providerId="ADAL" clId="{6B772455-70C1-4BA8-962C-58D6084A41AF}" dt="2025-06-06T05:53:57.101" v="3294" actId="47"/>
        <pc:sldMkLst>
          <pc:docMk/>
          <pc:sldMk cId="888574728" sldId="26522"/>
        </pc:sldMkLst>
      </pc:sldChg>
      <pc:sldChg chg="del">
        <pc:chgData name="Dilara Ozserim" userId="a9018ce7-b14c-498b-927d-2970901ec373" providerId="ADAL" clId="{6B772455-70C1-4BA8-962C-58D6084A41AF}" dt="2025-06-06T05:53:57.101" v="3294" actId="47"/>
        <pc:sldMkLst>
          <pc:docMk/>
          <pc:sldMk cId="1493069099" sldId="26523"/>
        </pc:sldMkLst>
      </pc:sldChg>
      <pc:sldChg chg="del">
        <pc:chgData name="Dilara Ozserim" userId="a9018ce7-b14c-498b-927d-2970901ec373" providerId="ADAL" clId="{6B772455-70C1-4BA8-962C-58D6084A41AF}" dt="2025-06-06T05:53:57.101" v="3294" actId="47"/>
        <pc:sldMkLst>
          <pc:docMk/>
          <pc:sldMk cId="1423114052" sldId="26524"/>
        </pc:sldMkLst>
      </pc:sldChg>
      <pc:sldChg chg="del">
        <pc:chgData name="Dilara Ozserim" userId="a9018ce7-b14c-498b-927d-2970901ec373" providerId="ADAL" clId="{6B772455-70C1-4BA8-962C-58D6084A41AF}" dt="2025-06-06T05:53:57.101" v="3294" actId="47"/>
        <pc:sldMkLst>
          <pc:docMk/>
          <pc:sldMk cId="2953233483" sldId="26525"/>
        </pc:sldMkLst>
      </pc:sldChg>
      <pc:sldChg chg="del">
        <pc:chgData name="Dilara Ozserim" userId="a9018ce7-b14c-498b-927d-2970901ec373" providerId="ADAL" clId="{6B772455-70C1-4BA8-962C-58D6084A41AF}" dt="2025-06-06T05:53:57.101" v="3294" actId="47"/>
        <pc:sldMkLst>
          <pc:docMk/>
          <pc:sldMk cId="489957838" sldId="26526"/>
        </pc:sldMkLst>
      </pc:sldChg>
      <pc:sldChg chg="del">
        <pc:chgData name="Dilara Ozserim" userId="a9018ce7-b14c-498b-927d-2970901ec373" providerId="ADAL" clId="{6B772455-70C1-4BA8-962C-58D6084A41AF}" dt="2025-06-06T05:53:57.101" v="3294" actId="47"/>
        <pc:sldMkLst>
          <pc:docMk/>
          <pc:sldMk cId="3161678575" sldId="26527"/>
        </pc:sldMkLst>
      </pc:sldChg>
      <pc:sldChg chg="del">
        <pc:chgData name="Dilara Ozserim" userId="a9018ce7-b14c-498b-927d-2970901ec373" providerId="ADAL" clId="{6B772455-70C1-4BA8-962C-58D6084A41AF}" dt="2025-06-06T05:53:57.101" v="3294" actId="47"/>
        <pc:sldMkLst>
          <pc:docMk/>
          <pc:sldMk cId="3981404037" sldId="26528"/>
        </pc:sldMkLst>
      </pc:sldChg>
      <pc:sldChg chg="del">
        <pc:chgData name="Dilara Ozserim" userId="a9018ce7-b14c-498b-927d-2970901ec373" providerId="ADAL" clId="{6B772455-70C1-4BA8-962C-58D6084A41AF}" dt="2025-06-06T05:53:57.101" v="3294" actId="47"/>
        <pc:sldMkLst>
          <pc:docMk/>
          <pc:sldMk cId="3198534206" sldId="26529"/>
        </pc:sldMkLst>
      </pc:sldChg>
      <pc:sldChg chg="add del">
        <pc:chgData name="Dilara Ozserim" userId="a9018ce7-b14c-498b-927d-2970901ec373" providerId="ADAL" clId="{6B772455-70C1-4BA8-962C-58D6084A41AF}" dt="2025-06-06T01:42:21.955" v="2" actId="47"/>
        <pc:sldMkLst>
          <pc:docMk/>
          <pc:sldMk cId="1661477056" sldId="26531"/>
        </pc:sldMkLst>
      </pc:sldChg>
      <pc:sldChg chg="ord modNotesTx">
        <pc:chgData name="Dilara Ozserim" userId="a9018ce7-b14c-498b-927d-2970901ec373" providerId="ADAL" clId="{6B772455-70C1-4BA8-962C-58D6084A41AF}" dt="2025-06-26T23:39:49.756" v="6143" actId="20577"/>
        <pc:sldMkLst>
          <pc:docMk/>
          <pc:sldMk cId="422420877" sldId="26532"/>
        </pc:sldMkLst>
      </pc:sldChg>
      <pc:sldChg chg="modSp mod ord modNotesTx">
        <pc:chgData name="Dilara Ozserim" userId="a9018ce7-b14c-498b-927d-2970901ec373" providerId="ADAL" clId="{6B772455-70C1-4BA8-962C-58D6084A41AF}" dt="2025-06-26T23:40:15.356" v="6145" actId="20577"/>
        <pc:sldMkLst>
          <pc:docMk/>
          <pc:sldMk cId="1876147506" sldId="26533"/>
        </pc:sldMkLst>
      </pc:sldChg>
      <pc:sldChg chg="modSp mod ord">
        <pc:chgData name="Dilara Ozserim" userId="a9018ce7-b14c-498b-927d-2970901ec373" providerId="ADAL" clId="{6B772455-70C1-4BA8-962C-58D6084A41AF}" dt="2025-06-06T05:15:04.912" v="1768" actId="20577"/>
        <pc:sldMkLst>
          <pc:docMk/>
          <pc:sldMk cId="4142372610" sldId="26534"/>
        </pc:sldMkLst>
      </pc:sldChg>
      <pc:sldChg chg="ord">
        <pc:chgData name="Dilara Ozserim" userId="a9018ce7-b14c-498b-927d-2970901ec373" providerId="ADAL" clId="{6B772455-70C1-4BA8-962C-58D6084A41AF}" dt="2025-06-06T02:03:44.089" v="128"/>
        <pc:sldMkLst>
          <pc:docMk/>
          <pc:sldMk cId="4242928608" sldId="26535"/>
        </pc:sldMkLst>
      </pc:sldChg>
      <pc:sldChg chg="addSp modSp mod ord modNotesTx">
        <pc:chgData name="Dilara Ozserim" userId="a9018ce7-b14c-498b-927d-2970901ec373" providerId="ADAL" clId="{6B772455-70C1-4BA8-962C-58D6084A41AF}" dt="2025-06-06T04:19:03.955" v="959" actId="1076"/>
        <pc:sldMkLst>
          <pc:docMk/>
          <pc:sldMk cId="1546896354" sldId="26536"/>
        </pc:sldMkLst>
      </pc:sldChg>
      <pc:sldChg chg="addSp delSp modSp mod ord">
        <pc:chgData name="Dilara Ozserim" userId="a9018ce7-b14c-498b-927d-2970901ec373" providerId="ADAL" clId="{6B772455-70C1-4BA8-962C-58D6084A41AF}" dt="2025-06-27T00:15:02.196" v="6184" actId="20577"/>
        <pc:sldMkLst>
          <pc:docMk/>
          <pc:sldMk cId="709473544" sldId="26537"/>
        </pc:sldMkLst>
      </pc:sldChg>
      <pc:sldChg chg="modSp mod">
        <pc:chgData name="Dilara Ozserim" userId="a9018ce7-b14c-498b-927d-2970901ec373" providerId="ADAL" clId="{6B772455-70C1-4BA8-962C-58D6084A41AF}" dt="2025-06-27T00:15:10.922" v="6188" actId="20577"/>
        <pc:sldMkLst>
          <pc:docMk/>
          <pc:sldMk cId="1176529271" sldId="26538"/>
        </pc:sldMkLst>
      </pc:sldChg>
      <pc:sldChg chg="del ord">
        <pc:chgData name="Dilara Ozserim" userId="a9018ce7-b14c-498b-927d-2970901ec373" providerId="ADAL" clId="{6B772455-70C1-4BA8-962C-58D6084A41AF}" dt="2025-06-06T02:02:22.479" v="97" actId="47"/>
        <pc:sldMkLst>
          <pc:docMk/>
          <pc:sldMk cId="3489890516" sldId="26540"/>
        </pc:sldMkLst>
      </pc:sldChg>
      <pc:sldChg chg="add del">
        <pc:chgData name="Dilara Ozserim" userId="a9018ce7-b14c-498b-927d-2970901ec373" providerId="ADAL" clId="{6B772455-70C1-4BA8-962C-58D6084A41AF}" dt="2025-06-06T05:53:57.101" v="3294" actId="47"/>
        <pc:sldMkLst>
          <pc:docMk/>
          <pc:sldMk cId="1531710911" sldId="26541"/>
        </pc:sldMkLst>
      </pc:sldChg>
      <pc:sldChg chg="del">
        <pc:chgData name="Dilara Ozserim" userId="a9018ce7-b14c-498b-927d-2970901ec373" providerId="ADAL" clId="{6B772455-70C1-4BA8-962C-58D6084A41AF}" dt="2025-06-06T01:44:13.726" v="5" actId="47"/>
        <pc:sldMkLst>
          <pc:docMk/>
          <pc:sldMk cId="1681636385" sldId="26541"/>
        </pc:sldMkLst>
      </pc:sldChg>
      <pc:sldChg chg="del">
        <pc:chgData name="Dilara Ozserim" userId="a9018ce7-b14c-498b-927d-2970901ec373" providerId="ADAL" clId="{6B772455-70C1-4BA8-962C-58D6084A41AF}" dt="2025-06-06T01:44:13.726" v="5" actId="47"/>
        <pc:sldMkLst>
          <pc:docMk/>
          <pc:sldMk cId="335748907" sldId="26542"/>
        </pc:sldMkLst>
      </pc:sldChg>
      <pc:sldChg chg="add del">
        <pc:chgData name="Dilara Ozserim" userId="a9018ce7-b14c-498b-927d-2970901ec373" providerId="ADAL" clId="{6B772455-70C1-4BA8-962C-58D6084A41AF}" dt="2025-06-06T05:53:57.101" v="3294" actId="47"/>
        <pc:sldMkLst>
          <pc:docMk/>
          <pc:sldMk cId="3051286137" sldId="26542"/>
        </pc:sldMkLst>
      </pc:sldChg>
      <pc:sldChg chg="del">
        <pc:chgData name="Dilara Ozserim" userId="a9018ce7-b14c-498b-927d-2970901ec373" providerId="ADAL" clId="{6B772455-70C1-4BA8-962C-58D6084A41AF}" dt="2025-06-06T02:28:10.116" v="761" actId="47"/>
        <pc:sldMkLst>
          <pc:docMk/>
          <pc:sldMk cId="3234208844" sldId="26543"/>
        </pc:sldMkLst>
      </pc:sldChg>
      <pc:sldChg chg="del">
        <pc:chgData name="Dilara Ozserim" userId="a9018ce7-b14c-498b-927d-2970901ec373" providerId="ADAL" clId="{6B772455-70C1-4BA8-962C-58D6084A41AF}" dt="2025-06-06T05:12:09.747" v="1752" actId="47"/>
        <pc:sldMkLst>
          <pc:docMk/>
          <pc:sldMk cId="605806455" sldId="26544"/>
        </pc:sldMkLst>
      </pc:sldChg>
      <pc:sldChg chg="del">
        <pc:chgData name="Dilara Ozserim" userId="a9018ce7-b14c-498b-927d-2970901ec373" providerId="ADAL" clId="{6B772455-70C1-4BA8-962C-58D6084A41AF}" dt="2025-06-06T05:16:57.384" v="1769" actId="47"/>
        <pc:sldMkLst>
          <pc:docMk/>
          <pc:sldMk cId="785672938" sldId="26545"/>
        </pc:sldMkLst>
      </pc:sldChg>
      <pc:sldChg chg="addSp delSp modSp add mod modNotesTx">
        <pc:chgData name="Dilara Ozserim" userId="a9018ce7-b14c-498b-927d-2970901ec373" providerId="ADAL" clId="{6B772455-70C1-4BA8-962C-58D6084A41AF}" dt="2025-06-26T02:28:26.136" v="3755" actId="20577"/>
        <pc:sldMkLst>
          <pc:docMk/>
          <pc:sldMk cId="773969842" sldId="26546"/>
        </pc:sldMkLst>
      </pc:sldChg>
      <pc:sldChg chg="delSp modSp add mod ord modNotesTx">
        <pc:chgData name="Dilara Ozserim" userId="a9018ce7-b14c-498b-927d-2970901ec373" providerId="ADAL" clId="{6B772455-70C1-4BA8-962C-58D6084A41AF}" dt="2025-06-06T03:50:26.074" v="955" actId="20577"/>
        <pc:sldMkLst>
          <pc:docMk/>
          <pc:sldMk cId="2627069977" sldId="26547"/>
        </pc:sldMkLst>
      </pc:sldChg>
      <pc:sldChg chg="delSp modSp add mod modNotesTx">
        <pc:chgData name="Dilara Ozserim" userId="a9018ce7-b14c-498b-927d-2970901ec373" providerId="ADAL" clId="{6B772455-70C1-4BA8-962C-58D6084A41AF}" dt="2025-06-06T02:17:50.006" v="428" actId="20577"/>
        <pc:sldMkLst>
          <pc:docMk/>
          <pc:sldMk cId="588922674" sldId="26548"/>
        </pc:sldMkLst>
      </pc:sldChg>
      <pc:sldChg chg="addSp delSp modSp new del mod modClrScheme chgLayout">
        <pc:chgData name="Dilara Ozserim" userId="a9018ce7-b14c-498b-927d-2970901ec373" providerId="ADAL" clId="{6B772455-70C1-4BA8-962C-58D6084A41AF}" dt="2025-06-06T02:03:32.964" v="126" actId="47"/>
        <pc:sldMkLst>
          <pc:docMk/>
          <pc:sldMk cId="1260187474" sldId="26548"/>
        </pc:sldMkLst>
      </pc:sldChg>
      <pc:sldChg chg="addSp delSp modSp new mod modClrScheme chgLayout modNotesTx">
        <pc:chgData name="Dilara Ozserim" userId="a9018ce7-b14c-498b-927d-2970901ec373" providerId="ADAL" clId="{6B772455-70C1-4BA8-962C-58D6084A41AF}" dt="2025-06-11T04:16:10.421" v="3471" actId="313"/>
        <pc:sldMkLst>
          <pc:docMk/>
          <pc:sldMk cId="1889549744" sldId="26549"/>
        </pc:sldMkLst>
      </pc:sldChg>
      <pc:sldChg chg="add">
        <pc:chgData name="Dilara Ozserim" userId="a9018ce7-b14c-498b-927d-2970901ec373" providerId="ADAL" clId="{6B772455-70C1-4BA8-962C-58D6084A41AF}" dt="2025-06-06T03:50:04.651" v="897" actId="2890"/>
        <pc:sldMkLst>
          <pc:docMk/>
          <pc:sldMk cId="3754690593" sldId="26550"/>
        </pc:sldMkLst>
      </pc:sldChg>
      <pc:sldChg chg="modSp add mod ord modNotesTx">
        <pc:chgData name="Dilara Ozserim" userId="a9018ce7-b14c-498b-927d-2970901ec373" providerId="ADAL" clId="{6B772455-70C1-4BA8-962C-58D6084A41AF}" dt="2025-06-06T04:46:12.371" v="1192" actId="20577"/>
        <pc:sldMkLst>
          <pc:docMk/>
          <pc:sldMk cId="3112895255" sldId="26551"/>
        </pc:sldMkLst>
      </pc:sldChg>
      <pc:sldChg chg="addSp delSp modSp new mod modClrScheme chgLayout modNotesTx">
        <pc:chgData name="Dilara Ozserim" userId="a9018ce7-b14c-498b-927d-2970901ec373" providerId="ADAL" clId="{6B772455-70C1-4BA8-962C-58D6084A41AF}" dt="2025-06-06T05:07:41.695" v="1733" actId="1076"/>
        <pc:sldMkLst>
          <pc:docMk/>
          <pc:sldMk cId="3609340369" sldId="26552"/>
        </pc:sldMkLst>
      </pc:sldChg>
      <pc:sldChg chg="addSp modSp new mod modNotesTx">
        <pc:chgData name="Dilara Ozserim" userId="a9018ce7-b14c-498b-927d-2970901ec373" providerId="ADAL" clId="{6B772455-70C1-4BA8-962C-58D6084A41AF}" dt="2025-06-06T05:09:14.549" v="1743" actId="1076"/>
        <pc:sldMkLst>
          <pc:docMk/>
          <pc:sldMk cId="1425295391" sldId="26553"/>
        </pc:sldMkLst>
      </pc:sldChg>
      <pc:sldChg chg="new del">
        <pc:chgData name="Dilara Ozserim" userId="a9018ce7-b14c-498b-927d-2970901ec373" providerId="ADAL" clId="{6B772455-70C1-4BA8-962C-58D6084A41AF}" dt="2025-06-06T05:08:42.645" v="1734" actId="47"/>
        <pc:sldMkLst>
          <pc:docMk/>
          <pc:sldMk cId="748137722" sldId="26554"/>
        </pc:sldMkLst>
      </pc:sldChg>
      <pc:sldChg chg="modSp add mod ord modNotesTx">
        <pc:chgData name="Dilara Ozserim" userId="a9018ce7-b14c-498b-927d-2970901ec373" providerId="ADAL" clId="{6B772455-70C1-4BA8-962C-58D6084A41AF}" dt="2025-06-25T05:34:18.923" v="3510" actId="20577"/>
        <pc:sldMkLst>
          <pc:docMk/>
          <pc:sldMk cId="2177361379" sldId="26554"/>
        </pc:sldMkLst>
      </pc:sldChg>
      <pc:sldChg chg="addSp delSp modSp new del mod modClrScheme chgLayout modNotesTx">
        <pc:chgData name="Dilara Ozserim" userId="a9018ce7-b14c-498b-927d-2970901ec373" providerId="ADAL" clId="{6B772455-70C1-4BA8-962C-58D6084A41AF}" dt="2025-06-06T05:33:09.929" v="2569" actId="47"/>
        <pc:sldMkLst>
          <pc:docMk/>
          <pc:sldMk cId="1178722513" sldId="26555"/>
        </pc:sldMkLst>
      </pc:sldChg>
      <pc:sldChg chg="modSp new mod modNotesTx">
        <pc:chgData name="Dilara Ozserim" userId="a9018ce7-b14c-498b-927d-2970901ec373" providerId="ADAL" clId="{6B772455-70C1-4BA8-962C-58D6084A41AF}" dt="2025-06-25T05:39:42.888" v="3524" actId="20577"/>
        <pc:sldMkLst>
          <pc:docMk/>
          <pc:sldMk cId="1525023976" sldId="26556"/>
        </pc:sldMkLst>
      </pc:sldChg>
      <pc:sldChg chg="add modNotesTx">
        <pc:chgData name="Dilara Ozserim" userId="a9018ce7-b14c-498b-927d-2970901ec373" providerId="ADAL" clId="{6B772455-70C1-4BA8-962C-58D6084A41AF}" dt="2025-06-25T05:34:23.046" v="3511" actId="20577"/>
        <pc:sldMkLst>
          <pc:docMk/>
          <pc:sldMk cId="832387523" sldId="26557"/>
        </pc:sldMkLst>
      </pc:sldChg>
      <pc:sldChg chg="addSp modSp add mod modNotesTx">
        <pc:chgData name="Dilara Ozserim" userId="a9018ce7-b14c-498b-927d-2970901ec373" providerId="ADAL" clId="{6B772455-70C1-4BA8-962C-58D6084A41AF}" dt="2025-06-26T23:42:58.456" v="6173"/>
        <pc:sldMkLst>
          <pc:docMk/>
          <pc:sldMk cId="2582396796" sldId="26558"/>
        </pc:sldMkLst>
      </pc:sldChg>
      <pc:sldChg chg="new del">
        <pc:chgData name="Dilara Ozserim" userId="a9018ce7-b14c-498b-927d-2970901ec373" providerId="ADAL" clId="{6B772455-70C1-4BA8-962C-58D6084A41AF}" dt="2025-06-06T05:33:25.655" v="2572" actId="47"/>
        <pc:sldMkLst>
          <pc:docMk/>
          <pc:sldMk cId="542452629" sldId="26559"/>
        </pc:sldMkLst>
      </pc:sldChg>
      <pc:sldChg chg="modSp mod ord">
        <pc:chgData name="Dilara Ozserim" userId="a9018ce7-b14c-498b-927d-2970901ec373" providerId="ADAL" clId="{6B772455-70C1-4BA8-962C-58D6084A41AF}" dt="2025-06-26T23:43:37.066" v="6174" actId="404"/>
        <pc:sldMkLst>
          <pc:docMk/>
          <pc:sldMk cId="2685325113" sldId="26559"/>
        </pc:sldMkLst>
      </pc:sldChg>
      <pc:sldChg chg="modSp mod ord">
        <pc:chgData name="Dilara Ozserim" userId="a9018ce7-b14c-498b-927d-2970901ec373" providerId="ADAL" clId="{6B772455-70C1-4BA8-962C-58D6084A41AF}" dt="2025-06-26T02:32:41.721" v="3767"/>
        <pc:sldMkLst>
          <pc:docMk/>
          <pc:sldMk cId="580721857" sldId="26560"/>
        </pc:sldMkLst>
      </pc:sldChg>
      <pc:sldChg chg="modSp mod">
        <pc:chgData name="Dilara Ozserim" userId="a9018ce7-b14c-498b-927d-2970901ec373" providerId="ADAL" clId="{6B772455-70C1-4BA8-962C-58D6084A41AF}" dt="2025-06-27T00:14:46.899" v="6180" actId="20577"/>
        <pc:sldMkLst>
          <pc:docMk/>
          <pc:sldMk cId="1753620441" sldId="26561"/>
        </pc:sldMkLst>
      </pc:sldChg>
      <pc:sldChg chg="addSp delSp modSp new mod modNotesTx">
        <pc:chgData name="Dilara Ozserim" userId="a9018ce7-b14c-498b-927d-2970901ec373" providerId="ADAL" clId="{6B772455-70C1-4BA8-962C-58D6084A41AF}" dt="2025-06-26T04:09:31.871" v="4883" actId="20577"/>
        <pc:sldMkLst>
          <pc:docMk/>
          <pc:sldMk cId="2819861347" sldId="26564"/>
        </pc:sldMkLst>
      </pc:sldChg>
      <pc:sldChg chg="addSp delSp modSp new mod modNotesTx">
        <pc:chgData name="Dilara Ozserim" userId="a9018ce7-b14c-498b-927d-2970901ec373" providerId="ADAL" clId="{6B772455-70C1-4BA8-962C-58D6084A41AF}" dt="2025-06-26T04:26:10.857" v="6004" actId="20577"/>
        <pc:sldMkLst>
          <pc:docMk/>
          <pc:sldMk cId="3902499303" sldId="26565"/>
        </pc:sldMkLst>
      </pc:sldChg>
      <pc:sldChg chg="new del">
        <pc:chgData name="Dilara Ozserim" userId="a9018ce7-b14c-498b-927d-2970901ec373" providerId="ADAL" clId="{6B772455-70C1-4BA8-962C-58D6084A41AF}" dt="2025-06-26T04:17:54.831" v="5543" actId="47"/>
        <pc:sldMkLst>
          <pc:docMk/>
          <pc:sldMk cId="1123562946" sldId="26566"/>
        </pc:sldMkLst>
      </pc:sldChg>
      <pc:sldChg chg="add del">
        <pc:chgData name="Dilara Ozserim" userId="a9018ce7-b14c-498b-927d-2970901ec373" providerId="ADAL" clId="{6B772455-70C1-4BA8-962C-58D6084A41AF}" dt="2025-06-26T04:17:46.718" v="5540" actId="47"/>
        <pc:sldMkLst>
          <pc:docMk/>
          <pc:sldMk cId="1616800216" sldId="26566"/>
        </pc:sldMkLst>
      </pc:sldChg>
      <pc:sldChg chg="addSp modSp add mod modNotesTx">
        <pc:chgData name="Dilara Ozserim" userId="a9018ce7-b14c-498b-927d-2970901ec373" providerId="ADAL" clId="{6B772455-70C1-4BA8-962C-58D6084A41AF}" dt="2025-06-26T23:41:13.964" v="6152" actId="207"/>
        <pc:sldMkLst>
          <pc:docMk/>
          <pc:sldMk cId="632217107" sldId="26567"/>
        </pc:sldMkLst>
      </pc:sldChg>
      <pc:sldChg chg="modSp add mod modNotesTx">
        <pc:chgData name="Dilara Ozserim" userId="a9018ce7-b14c-498b-927d-2970901ec373" providerId="ADAL" clId="{6B772455-70C1-4BA8-962C-58D6084A41AF}" dt="2025-06-26T23:41:08.459" v="6151" actId="207"/>
        <pc:sldMkLst>
          <pc:docMk/>
          <pc:sldMk cId="1352860898" sldId="26568"/>
        </pc:sldMkLst>
      </pc:sldChg>
      <pc:sldChg chg="modSp add mod modNotesTx">
        <pc:chgData name="Dilara Ozserim" userId="a9018ce7-b14c-498b-927d-2970901ec373" providerId="ADAL" clId="{6B772455-70C1-4BA8-962C-58D6084A41AF}" dt="2025-06-26T23:41:05.595" v="6150" actId="207"/>
        <pc:sldMkLst>
          <pc:docMk/>
          <pc:sldMk cId="2586871067" sldId="26569"/>
        </pc:sldMkLst>
      </pc:sldChg>
      <pc:sldMasterChg chg="delSldLayout">
        <pc:chgData name="Dilara Ozserim" userId="a9018ce7-b14c-498b-927d-2970901ec373" providerId="ADAL" clId="{6B772455-70C1-4BA8-962C-58D6084A41AF}" dt="2025-06-06T05:53:57.101" v="3294" actId="47"/>
        <pc:sldMasterMkLst>
          <pc:docMk/>
          <pc:sldMasterMk cId="4123316428" sldId="2147483660"/>
        </pc:sldMasterMkLst>
        <pc:sldLayoutChg chg="del">
          <pc:chgData name="Dilara Ozserim" userId="a9018ce7-b14c-498b-927d-2970901ec373" providerId="ADAL" clId="{6B772455-70C1-4BA8-962C-58D6084A41AF}" dt="2025-06-06T05:53:57.101" v="3294" actId="47"/>
          <pc:sldLayoutMkLst>
            <pc:docMk/>
            <pc:sldMasterMk cId="4123316428" sldId="2147483660"/>
            <pc:sldLayoutMk cId="2598300555" sldId="2147483741"/>
          </pc:sldLayoutMkLst>
        </pc:sldLayoutChg>
        <pc:sldLayoutChg chg="del">
          <pc:chgData name="Dilara Ozserim" userId="a9018ce7-b14c-498b-927d-2970901ec373" providerId="ADAL" clId="{6B772455-70C1-4BA8-962C-58D6084A41AF}" dt="2025-06-06T05:53:57.101" v="3294" actId="47"/>
          <pc:sldLayoutMkLst>
            <pc:docMk/>
            <pc:sldMasterMk cId="4123316428" sldId="2147483660"/>
            <pc:sldLayoutMk cId="698729405" sldId="2147483749"/>
          </pc:sldLayoutMkLst>
        </pc:sldLayoutChg>
        <pc:sldLayoutChg chg="del">
          <pc:chgData name="Dilara Ozserim" userId="a9018ce7-b14c-498b-927d-2970901ec373" providerId="ADAL" clId="{6B772455-70C1-4BA8-962C-58D6084A41AF}" dt="2025-06-06T05:53:57.101" v="3294" actId="47"/>
          <pc:sldLayoutMkLst>
            <pc:docMk/>
            <pc:sldMasterMk cId="4123316428" sldId="2147483660"/>
            <pc:sldLayoutMk cId="1939397921" sldId="2147483751"/>
          </pc:sldLayoutMkLst>
        </pc:sldLayoutChg>
        <pc:sldLayoutChg chg="del">
          <pc:chgData name="Dilara Ozserim" userId="a9018ce7-b14c-498b-927d-2970901ec373" providerId="ADAL" clId="{6B772455-70C1-4BA8-962C-58D6084A41AF}" dt="2025-06-06T05:53:57.101" v="3294" actId="47"/>
          <pc:sldLayoutMkLst>
            <pc:docMk/>
            <pc:sldMasterMk cId="4123316428" sldId="2147483660"/>
            <pc:sldLayoutMk cId="2088524547" sldId="2147483752"/>
          </pc:sldLayoutMkLst>
        </pc:sldLayoutChg>
        <pc:sldLayoutChg chg="del">
          <pc:chgData name="Dilara Ozserim" userId="a9018ce7-b14c-498b-927d-2970901ec373" providerId="ADAL" clId="{6B772455-70C1-4BA8-962C-58D6084A41AF}" dt="2025-06-06T05:53:57.101" v="3294" actId="47"/>
          <pc:sldLayoutMkLst>
            <pc:docMk/>
            <pc:sldMasterMk cId="4123316428" sldId="2147483660"/>
            <pc:sldLayoutMk cId="100964352" sldId="2147483753"/>
          </pc:sldLayoutMkLst>
        </pc:sldLayoutChg>
        <pc:sldLayoutChg chg="del">
          <pc:chgData name="Dilara Ozserim" userId="a9018ce7-b14c-498b-927d-2970901ec373" providerId="ADAL" clId="{6B772455-70C1-4BA8-962C-58D6084A41AF}" dt="2025-06-06T05:53:57.101" v="3294" actId="47"/>
          <pc:sldLayoutMkLst>
            <pc:docMk/>
            <pc:sldMasterMk cId="4123316428" sldId="2147483660"/>
            <pc:sldLayoutMk cId="4138056736" sldId="2147483754"/>
          </pc:sldLayoutMkLst>
        </pc:sldLayoutChg>
        <pc:sldLayoutChg chg="del">
          <pc:chgData name="Dilara Ozserim" userId="a9018ce7-b14c-498b-927d-2970901ec373" providerId="ADAL" clId="{6B772455-70C1-4BA8-962C-58D6084A41AF}" dt="2025-06-06T05:53:57.101" v="3294" actId="47"/>
          <pc:sldLayoutMkLst>
            <pc:docMk/>
            <pc:sldMasterMk cId="4123316428" sldId="2147483660"/>
            <pc:sldLayoutMk cId="4235899040" sldId="2147483755"/>
          </pc:sldLayoutMkLst>
        </pc:sldLayoutChg>
      </pc:sldMasterChg>
    </pc:docChg>
  </pc:docChgLst>
  <pc:docChgLst>
    <pc:chgData name="Kyra Rose" userId="S::kyra.rose@det.nsw.edu.au::e07a1653-7d96-4136-a464-a8f8d6b7e062" providerId="AD" clId="Web-{5998FC75-2BCB-61B8-175B-8BE9884F49EC}"/>
    <pc:docChg chg="addSld modSld modSection">
      <pc:chgData name="Kyra Rose" userId="S::kyra.rose@det.nsw.edu.au::e07a1653-7d96-4136-a464-a8f8d6b7e062" providerId="AD" clId="Web-{5998FC75-2BCB-61B8-175B-8BE9884F49EC}" dt="2025-06-13T05:43:13.949" v="87" actId="20577"/>
      <pc:docMkLst>
        <pc:docMk/>
      </pc:docMkLst>
      <pc:sldChg chg="modSp">
        <pc:chgData name="Kyra Rose" userId="S::kyra.rose@det.nsw.edu.au::e07a1653-7d96-4136-a464-a8f8d6b7e062" providerId="AD" clId="Web-{5998FC75-2BCB-61B8-175B-8BE9884F49EC}" dt="2025-06-13T05:41:31.258" v="45" actId="1076"/>
        <pc:sldMkLst>
          <pc:docMk/>
          <pc:sldMk cId="237613748" sldId="26455"/>
        </pc:sldMkLst>
      </pc:sldChg>
      <pc:sldChg chg="modSp">
        <pc:chgData name="Kyra Rose" userId="S::kyra.rose@det.nsw.edu.au::e07a1653-7d96-4136-a464-a8f8d6b7e062" providerId="AD" clId="Web-{5998FC75-2BCB-61B8-175B-8BE9884F49EC}" dt="2025-06-13T05:40:25.084" v="37" actId="20577"/>
        <pc:sldMkLst>
          <pc:docMk/>
          <pc:sldMk cId="2835608746" sldId="26518"/>
        </pc:sldMkLst>
      </pc:sldChg>
      <pc:sldChg chg="modSp">
        <pc:chgData name="Kyra Rose" userId="S::kyra.rose@det.nsw.edu.au::e07a1653-7d96-4136-a464-a8f8d6b7e062" providerId="AD" clId="Web-{5998FC75-2BCB-61B8-175B-8BE9884F49EC}" dt="2025-06-13T05:43:13.949" v="87" actId="20577"/>
        <pc:sldMkLst>
          <pc:docMk/>
          <pc:sldMk cId="422420877" sldId="26532"/>
        </pc:sldMkLst>
      </pc:sldChg>
      <pc:sldChg chg="modSp">
        <pc:chgData name="Kyra Rose" userId="S::kyra.rose@det.nsw.edu.au::e07a1653-7d96-4136-a464-a8f8d6b7e062" providerId="AD" clId="Web-{5998FC75-2BCB-61B8-175B-8BE9884F49EC}" dt="2025-06-13T05:42:54.933" v="72" actId="20577"/>
        <pc:sldMkLst>
          <pc:docMk/>
          <pc:sldMk cId="2685325113" sldId="26559"/>
        </pc:sldMkLst>
      </pc:sldChg>
      <pc:sldChg chg="modSp add replId">
        <pc:chgData name="Kyra Rose" userId="S::kyra.rose@det.nsw.edu.au::e07a1653-7d96-4136-a464-a8f8d6b7e062" providerId="AD" clId="Web-{5998FC75-2BCB-61B8-175B-8BE9884F49EC}" dt="2025-06-13T05:36:12.044" v="25" actId="20577"/>
        <pc:sldMkLst>
          <pc:docMk/>
          <pc:sldMk cId="580721857" sldId="26560"/>
        </pc:sldMkLst>
      </pc:sldChg>
    </pc:docChg>
  </pc:docChgLst>
  <pc:docChgLst>
    <pc:chgData name="Callan Moroney" userId="02196289-64af-40a3-a29d-fdc28ab57c90" providerId="ADAL" clId="{0509AF6C-4B6D-4D64-96BB-7EA789BA5200}"/>
    <pc:docChg chg="undo custSel addSld delSld modSld addSection delSection modSection">
      <pc:chgData name="Callan Moroney" userId="02196289-64af-40a3-a29d-fdc28ab57c90" providerId="ADAL" clId="{0509AF6C-4B6D-4D64-96BB-7EA789BA5200}" dt="2025-06-30T06:42:58.592" v="104" actId="20577"/>
      <pc:docMkLst>
        <pc:docMk/>
      </pc:docMkLst>
      <pc:sldChg chg="modNotesTx">
        <pc:chgData name="Callan Moroney" userId="02196289-64af-40a3-a29d-fdc28ab57c90" providerId="ADAL" clId="{0509AF6C-4B6D-4D64-96BB-7EA789BA5200}" dt="2025-06-25T23:31:32.292" v="10" actId="120"/>
        <pc:sldMkLst>
          <pc:docMk/>
          <pc:sldMk cId="3648967162" sldId="26383"/>
        </pc:sldMkLst>
      </pc:sldChg>
      <pc:sldChg chg="modNotesTx">
        <pc:chgData name="Callan Moroney" userId="02196289-64af-40a3-a29d-fdc28ab57c90" providerId="ADAL" clId="{0509AF6C-4B6D-4D64-96BB-7EA789BA5200}" dt="2025-06-25T23:20:00.417" v="7" actId="120"/>
        <pc:sldMkLst>
          <pc:docMk/>
          <pc:sldMk cId="3358296119" sldId="26453"/>
        </pc:sldMkLst>
      </pc:sldChg>
      <pc:sldChg chg="modNotesTx">
        <pc:chgData name="Callan Moroney" userId="02196289-64af-40a3-a29d-fdc28ab57c90" providerId="ADAL" clId="{0509AF6C-4B6D-4D64-96BB-7EA789BA5200}" dt="2025-06-25T23:42:27.291" v="11" actId="120"/>
        <pc:sldMkLst>
          <pc:docMk/>
          <pc:sldMk cId="2712432657" sldId="26457"/>
        </pc:sldMkLst>
      </pc:sldChg>
      <pc:sldChg chg="modNotesTx">
        <pc:chgData name="Callan Moroney" userId="02196289-64af-40a3-a29d-fdc28ab57c90" providerId="ADAL" clId="{0509AF6C-4B6D-4D64-96BB-7EA789BA5200}" dt="2025-06-25T23:48:29.113" v="78" actId="120"/>
        <pc:sldMkLst>
          <pc:docMk/>
          <pc:sldMk cId="2350290746" sldId="26461"/>
        </pc:sldMkLst>
      </pc:sldChg>
      <pc:sldChg chg="modSp mod">
        <pc:chgData name="Callan Moroney" userId="02196289-64af-40a3-a29d-fdc28ab57c90" providerId="ADAL" clId="{0509AF6C-4B6D-4D64-96BB-7EA789BA5200}" dt="2025-06-25T23:49:39.175" v="84" actId="20577"/>
        <pc:sldMkLst>
          <pc:docMk/>
          <pc:sldMk cId="1996487466" sldId="26510"/>
        </pc:sldMkLst>
      </pc:sldChg>
      <pc:sldChg chg="modSp mod">
        <pc:chgData name="Callan Moroney" userId="02196289-64af-40a3-a29d-fdc28ab57c90" providerId="ADAL" clId="{0509AF6C-4B6D-4D64-96BB-7EA789BA5200}" dt="2025-06-25T23:16:28.526" v="6" actId="20577"/>
        <pc:sldMkLst>
          <pc:docMk/>
          <pc:sldMk cId="1876147506" sldId="26533"/>
        </pc:sldMkLst>
      </pc:sldChg>
      <pc:sldChg chg="modSp mod modNotesTx">
        <pc:chgData name="Callan Moroney" userId="02196289-64af-40a3-a29d-fdc28ab57c90" providerId="ADAL" clId="{0509AF6C-4B6D-4D64-96BB-7EA789BA5200}" dt="2025-06-25T23:11:17.206" v="2" actId="6549"/>
        <pc:sldMkLst>
          <pc:docMk/>
          <pc:sldMk cId="2377177779" sldId="26539"/>
        </pc:sldMkLst>
      </pc:sldChg>
      <pc:sldChg chg="modNotesTx">
        <pc:chgData name="Callan Moroney" userId="02196289-64af-40a3-a29d-fdc28ab57c90" providerId="ADAL" clId="{0509AF6C-4B6D-4D64-96BB-7EA789BA5200}" dt="2025-06-30T06:42:58.592" v="104" actId="20577"/>
        <pc:sldMkLst>
          <pc:docMk/>
          <pc:sldMk cId="773969842" sldId="26546"/>
        </pc:sldMkLst>
      </pc:sldChg>
      <pc:sldChg chg="modNotesTx">
        <pc:chgData name="Callan Moroney" userId="02196289-64af-40a3-a29d-fdc28ab57c90" providerId="ADAL" clId="{0509AF6C-4B6D-4D64-96BB-7EA789BA5200}" dt="2025-06-25T23:45:11.864" v="77" actId="113"/>
        <pc:sldMkLst>
          <pc:docMk/>
          <pc:sldMk cId="832387523" sldId="26557"/>
        </pc:sldMkLst>
      </pc:sldChg>
      <pc:sldChg chg="new del">
        <pc:chgData name="Callan Moroney" userId="02196289-64af-40a3-a29d-fdc28ab57c90" providerId="ADAL" clId="{0509AF6C-4B6D-4D64-96BB-7EA789BA5200}" dt="2025-06-25T23:27:36.301" v="9" actId="680"/>
        <pc:sldMkLst>
          <pc:docMk/>
          <pc:sldMk cId="4053635834" sldId="26564"/>
        </pc:sldMkLst>
      </pc:sldChg>
    </pc:docChg>
  </pc:docChgLst>
  <pc:docChgLst>
    <pc:chgData name="Keira Brooks" userId="e2ff3e5f-4c54-49fe-9545-a0ddbe9b96a3" providerId="ADAL" clId="{D0601137-42D7-4011-843B-996CE3F0B214}"/>
    <pc:docChg chg="modSld">
      <pc:chgData name="Keira Brooks" userId="e2ff3e5f-4c54-49fe-9545-a0ddbe9b96a3" providerId="ADAL" clId="{D0601137-42D7-4011-843B-996CE3F0B214}" dt="2025-06-19T00:19:44.617" v="119" actId="20577"/>
      <pc:docMkLst>
        <pc:docMk/>
      </pc:docMkLst>
      <pc:sldChg chg="modSp mod">
        <pc:chgData name="Keira Brooks" userId="e2ff3e5f-4c54-49fe-9545-a0ddbe9b96a3" providerId="ADAL" clId="{D0601137-42D7-4011-843B-996CE3F0B214}" dt="2025-06-19T00:19:44.617" v="119" actId="20577"/>
        <pc:sldMkLst>
          <pc:docMk/>
          <pc:sldMk cId="2685325113" sldId="26559"/>
        </pc:sldMkLst>
      </pc:sldChg>
    </pc:docChg>
  </pc:docChgLst>
  <pc:docChgLst>
    <pc:chgData name="Callan Moroney" userId="S::callan.moroney1@det.nsw.edu.au::02196289-64af-40a3-a29d-fdc28ab57c90" providerId="AD" clId="Web-{195B5609-8B69-8085-D9B9-CD5CFA5F09AB}"/>
    <pc:docChg chg="mod">
      <pc:chgData name="Callan Moroney" userId="S::callan.moroney1@det.nsw.edu.au::02196289-64af-40a3-a29d-fdc28ab57c90" providerId="AD" clId="Web-{195B5609-8B69-8085-D9B9-CD5CFA5F09AB}" dt="2025-07-10T21:45:22.219" v="0"/>
      <pc:docMkLst>
        <pc:docMk/>
      </pc:docMkLst>
    </pc:docChg>
  </pc:docChgLst>
  <pc:docChgLst>
    <pc:chgData name="Tom Gyenes" userId="3f8fdeb7-5d44-4d3f-9372-de9698ef45d6" providerId="ADAL" clId="{0A2514F6-4EB0-475D-8131-C9BF89B684EF}"/>
    <pc:docChg chg="custSel modSld">
      <pc:chgData name="Tom Gyenes" userId="3f8fdeb7-5d44-4d3f-9372-de9698ef45d6" providerId="ADAL" clId="{0A2514F6-4EB0-475D-8131-C9BF89B684EF}" dt="2025-07-17T06:02:49.472" v="73" actId="20577"/>
      <pc:docMkLst>
        <pc:docMk/>
      </pc:docMkLst>
      <pc:sldChg chg="modSp mod">
        <pc:chgData name="Tom Gyenes" userId="3f8fdeb7-5d44-4d3f-9372-de9698ef45d6" providerId="ADAL" clId="{0A2514F6-4EB0-475D-8131-C9BF89B684EF}" dt="2025-07-17T05:52:56.769" v="4" actId="113"/>
        <pc:sldMkLst>
          <pc:docMk/>
          <pc:sldMk cId="456005215" sldId="26463"/>
        </pc:sldMkLst>
        <pc:spChg chg="mod">
          <ac:chgData name="Tom Gyenes" userId="3f8fdeb7-5d44-4d3f-9372-de9698ef45d6" providerId="ADAL" clId="{0A2514F6-4EB0-475D-8131-C9BF89B684EF}" dt="2025-07-17T05:52:56.769" v="4" actId="113"/>
          <ac:spMkLst>
            <pc:docMk/>
            <pc:sldMk cId="456005215" sldId="26463"/>
            <ac:spMk id="11" creationId="{C0E7774A-F6A8-4262-8F23-35CC414C7341}"/>
          </ac:spMkLst>
        </pc:spChg>
      </pc:sldChg>
      <pc:sldChg chg="delSp modSp mod">
        <pc:chgData name="Tom Gyenes" userId="3f8fdeb7-5d44-4d3f-9372-de9698ef45d6" providerId="ADAL" clId="{0A2514F6-4EB0-475D-8131-C9BF89B684EF}" dt="2025-07-17T05:48:52.531" v="1" actId="478"/>
        <pc:sldMkLst>
          <pc:docMk/>
          <pc:sldMk cId="2377177779" sldId="26539"/>
        </pc:sldMkLst>
      </pc:sldChg>
      <pc:sldChg chg="modNotesTx">
        <pc:chgData name="Tom Gyenes" userId="3f8fdeb7-5d44-4d3f-9372-de9698ef45d6" providerId="ADAL" clId="{0A2514F6-4EB0-475D-8131-C9BF89B684EF}" dt="2025-07-17T05:55:17.944" v="68" actId="20577"/>
        <pc:sldMkLst>
          <pc:docMk/>
          <pc:sldMk cId="588922674" sldId="26548"/>
        </pc:sldMkLst>
      </pc:sldChg>
      <pc:sldChg chg="modSp mod">
        <pc:chgData name="Tom Gyenes" userId="3f8fdeb7-5d44-4d3f-9372-de9698ef45d6" providerId="ADAL" clId="{0A2514F6-4EB0-475D-8131-C9BF89B684EF}" dt="2025-07-17T06:02:49.472" v="73" actId="20577"/>
        <pc:sldMkLst>
          <pc:docMk/>
          <pc:sldMk cId="1889549744" sldId="26549"/>
        </pc:sldMkLst>
        <pc:spChg chg="mod">
          <ac:chgData name="Tom Gyenes" userId="3f8fdeb7-5d44-4d3f-9372-de9698ef45d6" providerId="ADAL" clId="{0A2514F6-4EB0-475D-8131-C9BF89B684EF}" dt="2025-07-17T06:02:49.472" v="73" actId="20577"/>
          <ac:spMkLst>
            <pc:docMk/>
            <pc:sldMk cId="1889549744" sldId="26549"/>
            <ac:spMk id="12" creationId="{E3182494-C930-B2C5-B008-0C3038F7DE76}"/>
          </ac:spMkLst>
        </pc:spChg>
      </pc:sldChg>
    </pc:docChg>
  </pc:docChgLst>
  <pc:docChgLst>
    <pc:chgData name="Natasha Talevski" userId="d6e11cb9-f322-4b55-8697-8583fee17812" providerId="ADAL" clId="{021AEB15-E199-0249-BC28-C536879917DA}"/>
    <pc:docChg chg="undo redo custSel addSld delSld modSld delMainMaster">
      <pc:chgData name="Natasha Talevski" userId="d6e11cb9-f322-4b55-8697-8583fee17812" providerId="ADAL" clId="{021AEB15-E199-0249-BC28-C536879917DA}" dt="2025-08-06T01:39:02.700" v="1369" actId="14100"/>
      <pc:docMkLst>
        <pc:docMk/>
      </pc:docMkLst>
      <pc:sldChg chg="addSp delSp modSp mod modClrScheme chgLayout">
        <pc:chgData name="Natasha Talevski" userId="d6e11cb9-f322-4b55-8697-8583fee17812" providerId="ADAL" clId="{021AEB15-E199-0249-BC28-C536879917DA}" dt="2025-08-06T01:02:45.025" v="1288" actId="20577"/>
        <pc:sldMkLst>
          <pc:docMk/>
          <pc:sldMk cId="3648967162" sldId="26383"/>
        </pc:sldMkLst>
        <pc:spChg chg="mod ord">
          <ac:chgData name="Natasha Talevski" userId="d6e11cb9-f322-4b55-8697-8583fee17812" providerId="ADAL" clId="{021AEB15-E199-0249-BC28-C536879917DA}" dt="2025-08-06T00:15:27.280" v="551" actId="13244"/>
          <ac:spMkLst>
            <pc:docMk/>
            <pc:sldMk cId="3648967162" sldId="26383"/>
            <ac:spMk id="2" creationId="{19C0759C-7815-62EE-E606-EBC3C273B189}"/>
          </ac:spMkLst>
        </pc:spChg>
        <pc:spChg chg="mod ord">
          <ac:chgData name="Natasha Talevski" userId="d6e11cb9-f322-4b55-8697-8583fee17812" providerId="ADAL" clId="{021AEB15-E199-0249-BC28-C536879917DA}" dt="2025-08-06T00:15:30.743" v="553" actId="13244"/>
          <ac:spMkLst>
            <pc:docMk/>
            <pc:sldMk cId="3648967162" sldId="26383"/>
            <ac:spMk id="3" creationId="{DF637BA9-DB5E-2457-A795-0B300DBA6F82}"/>
          </ac:spMkLst>
        </pc:spChg>
        <pc:spChg chg="mod ord">
          <ac:chgData name="Natasha Talevski" userId="d6e11cb9-f322-4b55-8697-8583fee17812" providerId="ADAL" clId="{021AEB15-E199-0249-BC28-C536879917DA}" dt="2025-08-06T01:02:45.025" v="1288" actId="20577"/>
          <ac:spMkLst>
            <pc:docMk/>
            <pc:sldMk cId="3648967162" sldId="26383"/>
            <ac:spMk id="5" creationId="{A7E6A87E-8352-0E8F-5677-2D3F86A4C16A}"/>
          </ac:spMkLst>
        </pc:spChg>
      </pc:sldChg>
      <pc:sldChg chg="addSp delSp modSp mod modClrScheme chgLayout">
        <pc:chgData name="Natasha Talevski" userId="d6e11cb9-f322-4b55-8697-8583fee17812" providerId="ADAL" clId="{021AEB15-E199-0249-BC28-C536879917DA}" dt="2025-08-05T23:13:51.068" v="196"/>
        <pc:sldMkLst>
          <pc:docMk/>
          <pc:sldMk cId="3375422588" sldId="26436"/>
        </pc:sldMkLst>
        <pc:spChg chg="add mod ord">
          <ac:chgData name="Natasha Talevski" userId="d6e11cb9-f322-4b55-8697-8583fee17812" providerId="ADAL" clId="{021AEB15-E199-0249-BC28-C536879917DA}" dt="2025-08-05T23:11:55.953" v="155"/>
          <ac:spMkLst>
            <pc:docMk/>
            <pc:sldMk cId="3375422588" sldId="26436"/>
            <ac:spMk id="13" creationId="{B86E29A2-654D-B7E8-B13E-52D8EDE71894}"/>
          </ac:spMkLst>
        </pc:spChg>
        <pc:spChg chg="add mod ord">
          <ac:chgData name="Natasha Talevski" userId="d6e11cb9-f322-4b55-8697-8583fee17812" providerId="ADAL" clId="{021AEB15-E199-0249-BC28-C536879917DA}" dt="2025-08-05T23:12:04.627" v="157" actId="20577"/>
          <ac:spMkLst>
            <pc:docMk/>
            <pc:sldMk cId="3375422588" sldId="26436"/>
            <ac:spMk id="14" creationId="{C9C1AA3B-C389-6361-F86D-1ABB81C869F2}"/>
          </ac:spMkLst>
        </pc:spChg>
        <pc:spChg chg="add mod">
          <ac:chgData name="Natasha Talevski" userId="d6e11cb9-f322-4b55-8697-8583fee17812" providerId="ADAL" clId="{021AEB15-E199-0249-BC28-C536879917DA}" dt="2025-08-05T23:12:50.509" v="172" actId="1076"/>
          <ac:spMkLst>
            <pc:docMk/>
            <pc:sldMk cId="3375422588" sldId="26436"/>
            <ac:spMk id="16" creationId="{310A2EB0-D26E-4330-ABCC-4175AE59179F}"/>
          </ac:spMkLst>
        </pc:spChg>
        <pc:spChg chg="add mod ord">
          <ac:chgData name="Natasha Talevski" userId="d6e11cb9-f322-4b55-8697-8583fee17812" providerId="ADAL" clId="{021AEB15-E199-0249-BC28-C536879917DA}" dt="2025-08-05T23:13:44.309" v="194" actId="13244"/>
          <ac:spMkLst>
            <pc:docMk/>
            <pc:sldMk cId="3375422588" sldId="26436"/>
            <ac:spMk id="19" creationId="{127EFDE1-ACFA-94A7-BE23-1F26833EE98B}"/>
          </ac:spMkLst>
        </pc:spChg>
        <pc:spChg chg="add mod">
          <ac:chgData name="Natasha Talevski" userId="d6e11cb9-f322-4b55-8697-8583fee17812" providerId="ADAL" clId="{021AEB15-E199-0249-BC28-C536879917DA}" dt="2025-08-05T23:13:51.068" v="196"/>
          <ac:spMkLst>
            <pc:docMk/>
            <pc:sldMk cId="3375422588" sldId="26436"/>
            <ac:spMk id="22" creationId="{B40B46DE-1153-9ADA-A130-29D77C40A31E}"/>
          </ac:spMkLst>
        </pc:spChg>
        <pc:cxnChg chg="add mod">
          <ac:chgData name="Natasha Talevski" userId="d6e11cb9-f322-4b55-8697-8583fee17812" providerId="ADAL" clId="{021AEB15-E199-0249-BC28-C536879917DA}" dt="2025-08-05T23:13:35.401" v="192" actId="1076"/>
          <ac:cxnSpMkLst>
            <pc:docMk/>
            <pc:sldMk cId="3375422588" sldId="26436"/>
            <ac:cxnSpMk id="18" creationId="{059E8D4E-89D3-C6BF-BF07-74F07AB5D1BA}"/>
          </ac:cxnSpMkLst>
        </pc:cxnChg>
      </pc:sldChg>
      <pc:sldChg chg="addSp delSp modSp mod modClrScheme chgLayout">
        <pc:chgData name="Natasha Talevski" userId="d6e11cb9-f322-4b55-8697-8583fee17812" providerId="ADAL" clId="{021AEB15-E199-0249-BC28-C536879917DA}" dt="2025-08-06T00:32:34.306" v="746" actId="1036"/>
        <pc:sldMkLst>
          <pc:docMk/>
          <pc:sldMk cId="1331209562" sldId="26437"/>
        </pc:sldMkLst>
        <pc:spChg chg="mod ord">
          <ac:chgData name="Natasha Talevski" userId="d6e11cb9-f322-4b55-8697-8583fee17812" providerId="ADAL" clId="{021AEB15-E199-0249-BC28-C536879917DA}" dt="2025-08-06T00:32:16.119" v="739" actId="962"/>
          <ac:spMkLst>
            <pc:docMk/>
            <pc:sldMk cId="1331209562" sldId="26437"/>
            <ac:spMk id="2" creationId="{76CCF4CA-1DA8-C9DE-FCDC-8440CD740084}"/>
          </ac:spMkLst>
        </pc:spChg>
        <pc:spChg chg="add mod ord">
          <ac:chgData name="Natasha Talevski" userId="d6e11cb9-f322-4b55-8697-8583fee17812" providerId="ADAL" clId="{021AEB15-E199-0249-BC28-C536879917DA}" dt="2025-08-06T00:32:05.672" v="734" actId="13244"/>
          <ac:spMkLst>
            <pc:docMk/>
            <pc:sldMk cId="1331209562" sldId="26437"/>
            <ac:spMk id="13" creationId="{25D7F1FB-DEA2-FA6D-3309-0F00756F6D2F}"/>
          </ac:spMkLst>
        </pc:spChg>
        <pc:spChg chg="add mod ord">
          <ac:chgData name="Natasha Talevski" userId="d6e11cb9-f322-4b55-8697-8583fee17812" providerId="ADAL" clId="{021AEB15-E199-0249-BC28-C536879917DA}" dt="2025-08-06T00:32:07.568" v="735" actId="13244"/>
          <ac:spMkLst>
            <pc:docMk/>
            <pc:sldMk cId="1331209562" sldId="26437"/>
            <ac:spMk id="14" creationId="{36569217-8833-44E6-28CF-6307B60ECA90}"/>
          </ac:spMkLst>
        </pc:spChg>
        <pc:spChg chg="add mod ord">
          <ac:chgData name="Natasha Talevski" userId="d6e11cb9-f322-4b55-8697-8583fee17812" providerId="ADAL" clId="{021AEB15-E199-0249-BC28-C536879917DA}" dt="2025-08-06T00:32:28.565" v="743" actId="1076"/>
          <ac:spMkLst>
            <pc:docMk/>
            <pc:sldMk cId="1331209562" sldId="26437"/>
            <ac:spMk id="15" creationId="{603D6550-525D-3DD4-F06E-C1C29AB9F909}"/>
          </ac:spMkLst>
        </pc:spChg>
        <pc:spChg chg="add mod ord">
          <ac:chgData name="Natasha Talevski" userId="d6e11cb9-f322-4b55-8697-8583fee17812" providerId="ADAL" clId="{021AEB15-E199-0249-BC28-C536879917DA}" dt="2025-08-06T00:32:34.306" v="746" actId="1036"/>
          <ac:spMkLst>
            <pc:docMk/>
            <pc:sldMk cId="1331209562" sldId="26437"/>
            <ac:spMk id="16" creationId="{2E3B82E0-AEAB-2F6C-9A6E-F234CF0EDE43}"/>
          </ac:spMkLst>
        </pc:spChg>
        <pc:cxnChg chg="add mod ord">
          <ac:chgData name="Natasha Talevski" userId="d6e11cb9-f322-4b55-8697-8583fee17812" providerId="ADAL" clId="{021AEB15-E199-0249-BC28-C536879917DA}" dt="2025-08-06T00:32:28.565" v="743" actId="1076"/>
          <ac:cxnSpMkLst>
            <pc:docMk/>
            <pc:sldMk cId="1331209562" sldId="26437"/>
            <ac:cxnSpMk id="17" creationId="{33899428-F365-2212-BC9D-3939EDCBD1B8}"/>
          </ac:cxnSpMkLst>
        </pc:cxnChg>
      </pc:sldChg>
      <pc:sldChg chg="addSp delSp modSp mod modClrScheme chgLayout">
        <pc:chgData name="Natasha Talevski" userId="d6e11cb9-f322-4b55-8697-8583fee17812" providerId="ADAL" clId="{021AEB15-E199-0249-BC28-C536879917DA}" dt="2025-08-06T00:40:35.726" v="933" actId="962"/>
        <pc:sldMkLst>
          <pc:docMk/>
          <pc:sldMk cId="4232496755" sldId="26438"/>
        </pc:sldMkLst>
        <pc:spChg chg="mod ord">
          <ac:chgData name="Natasha Talevski" userId="d6e11cb9-f322-4b55-8697-8583fee17812" providerId="ADAL" clId="{021AEB15-E199-0249-BC28-C536879917DA}" dt="2025-08-06T00:40:35.726" v="933" actId="962"/>
          <ac:spMkLst>
            <pc:docMk/>
            <pc:sldMk cId="4232496755" sldId="26438"/>
            <ac:spMk id="2" creationId="{D89CA70D-6215-487C-1486-5345643FDA79}"/>
          </ac:spMkLst>
        </pc:spChg>
        <pc:spChg chg="mod ord">
          <ac:chgData name="Natasha Talevski" userId="d6e11cb9-f322-4b55-8697-8583fee17812" providerId="ADAL" clId="{021AEB15-E199-0249-BC28-C536879917DA}" dt="2025-08-06T00:40:24.978" v="928" actId="13244"/>
          <ac:spMkLst>
            <pc:docMk/>
            <pc:sldMk cId="4232496755" sldId="26438"/>
            <ac:spMk id="3" creationId="{E482B217-1F4A-561D-4721-C7504A67F9B1}"/>
          </ac:spMkLst>
        </pc:spChg>
        <pc:spChg chg="mod ord">
          <ac:chgData name="Natasha Talevski" userId="d6e11cb9-f322-4b55-8697-8583fee17812" providerId="ADAL" clId="{021AEB15-E199-0249-BC28-C536879917DA}" dt="2025-08-06T00:40:27.581" v="929" actId="13244"/>
          <ac:spMkLst>
            <pc:docMk/>
            <pc:sldMk cId="4232496755" sldId="26438"/>
            <ac:spMk id="4" creationId="{74257B4B-A413-40AB-0E83-B28D90021A49}"/>
          </ac:spMkLst>
        </pc:spChg>
        <pc:spChg chg="add mod ord">
          <ac:chgData name="Natasha Talevski" userId="d6e11cb9-f322-4b55-8697-8583fee17812" providerId="ADAL" clId="{021AEB15-E199-0249-BC28-C536879917DA}" dt="2025-08-06T00:40:29.374" v="930" actId="13244"/>
          <ac:spMkLst>
            <pc:docMk/>
            <pc:sldMk cId="4232496755" sldId="26438"/>
            <ac:spMk id="13" creationId="{32F606F6-A297-F951-009F-0E2D98180E44}"/>
          </ac:spMkLst>
        </pc:spChg>
        <pc:spChg chg="add mod ord">
          <ac:chgData name="Natasha Talevski" userId="d6e11cb9-f322-4b55-8697-8583fee17812" providerId="ADAL" clId="{021AEB15-E199-0249-BC28-C536879917DA}" dt="2025-08-06T00:40:31.125" v="931" actId="13244"/>
          <ac:spMkLst>
            <pc:docMk/>
            <pc:sldMk cId="4232496755" sldId="26438"/>
            <ac:spMk id="15" creationId="{F9C38CDE-D478-1CBD-417D-BEC841B3E1DE}"/>
          </ac:spMkLst>
        </pc:spChg>
        <pc:cxnChg chg="add mod">
          <ac:chgData name="Natasha Talevski" userId="d6e11cb9-f322-4b55-8697-8583fee17812" providerId="ADAL" clId="{021AEB15-E199-0249-BC28-C536879917DA}" dt="2025-08-06T00:40:22.152" v="927" actId="1076"/>
          <ac:cxnSpMkLst>
            <pc:docMk/>
            <pc:sldMk cId="4232496755" sldId="26438"/>
            <ac:cxnSpMk id="14" creationId="{BFC3F845-8CFA-04E7-0144-D0EA3C8F2644}"/>
          </ac:cxnSpMkLst>
        </pc:cxnChg>
      </pc:sldChg>
      <pc:sldChg chg="addSp delSp modSp mod modClrScheme chgLayout">
        <pc:chgData name="Natasha Talevski" userId="d6e11cb9-f322-4b55-8697-8583fee17812" providerId="ADAL" clId="{021AEB15-E199-0249-BC28-C536879917DA}" dt="2025-08-06T01:04:04.462" v="1328" actId="20577"/>
        <pc:sldMkLst>
          <pc:docMk/>
          <pc:sldMk cId="1103572571" sldId="26439"/>
        </pc:sldMkLst>
        <pc:spChg chg="mod ord">
          <ac:chgData name="Natasha Talevski" userId="d6e11cb9-f322-4b55-8697-8583fee17812" providerId="ADAL" clId="{021AEB15-E199-0249-BC28-C536879917DA}" dt="2025-08-06T00:52:20.509" v="1102" actId="962"/>
          <ac:spMkLst>
            <pc:docMk/>
            <pc:sldMk cId="1103572571" sldId="26439"/>
            <ac:spMk id="2" creationId="{1963616C-9EFF-5424-3FAE-C81924665C6A}"/>
          </ac:spMkLst>
        </pc:spChg>
        <pc:spChg chg="mod ord">
          <ac:chgData name="Natasha Talevski" userId="d6e11cb9-f322-4b55-8697-8583fee17812" providerId="ADAL" clId="{021AEB15-E199-0249-BC28-C536879917DA}" dt="2025-08-06T01:04:04.462" v="1328" actId="20577"/>
          <ac:spMkLst>
            <pc:docMk/>
            <pc:sldMk cId="1103572571" sldId="26439"/>
            <ac:spMk id="3" creationId="{645AC21F-34B8-420B-7994-6A5B3A97A1F5}"/>
          </ac:spMkLst>
        </pc:spChg>
        <pc:spChg chg="mod ord">
          <ac:chgData name="Natasha Talevski" userId="d6e11cb9-f322-4b55-8697-8583fee17812" providerId="ADAL" clId="{021AEB15-E199-0249-BC28-C536879917DA}" dt="2025-08-06T00:52:15.130" v="1099" actId="13244"/>
          <ac:spMkLst>
            <pc:docMk/>
            <pc:sldMk cId="1103572571" sldId="26439"/>
            <ac:spMk id="4" creationId="{EA4C46AD-1F5E-8902-9CD0-64AAEA019D64}"/>
          </ac:spMkLst>
        </pc:spChg>
        <pc:spChg chg="add mod ord">
          <ac:chgData name="Natasha Talevski" userId="d6e11cb9-f322-4b55-8697-8583fee17812" providerId="ADAL" clId="{021AEB15-E199-0249-BC28-C536879917DA}" dt="2025-08-06T00:52:16.822" v="1100" actId="13244"/>
          <ac:spMkLst>
            <pc:docMk/>
            <pc:sldMk cId="1103572571" sldId="26439"/>
            <ac:spMk id="9" creationId="{7C46F720-1D87-A59A-9B7A-FA5AD7D7149A}"/>
          </ac:spMkLst>
        </pc:spChg>
        <pc:spChg chg="add mod ord">
          <ac:chgData name="Natasha Talevski" userId="d6e11cb9-f322-4b55-8697-8583fee17812" providerId="ADAL" clId="{021AEB15-E199-0249-BC28-C536879917DA}" dt="2025-08-06T00:52:18.474" v="1101" actId="13244"/>
          <ac:spMkLst>
            <pc:docMk/>
            <pc:sldMk cId="1103572571" sldId="26439"/>
            <ac:spMk id="10" creationId="{45BE97BC-74E8-76A5-1C14-7774D6A3C35D}"/>
          </ac:spMkLst>
        </pc:spChg>
        <pc:cxnChg chg="add mod">
          <ac:chgData name="Natasha Talevski" userId="d6e11cb9-f322-4b55-8697-8583fee17812" providerId="ADAL" clId="{021AEB15-E199-0249-BC28-C536879917DA}" dt="2025-08-06T00:52:10.965" v="1097" actId="14100"/>
          <ac:cxnSpMkLst>
            <pc:docMk/>
            <pc:sldMk cId="1103572571" sldId="26439"/>
            <ac:cxnSpMk id="11" creationId="{D59C27E9-AD40-28E7-5850-A4C872716B81}"/>
          </ac:cxnSpMkLst>
        </pc:cxnChg>
      </pc:sldChg>
      <pc:sldChg chg="addSp delSp modSp mod modClrScheme chgLayout">
        <pc:chgData name="Natasha Talevski" userId="d6e11cb9-f322-4b55-8697-8583fee17812" providerId="ADAL" clId="{021AEB15-E199-0249-BC28-C536879917DA}" dt="2025-08-06T01:03:37.125" v="1308" actId="20577"/>
        <pc:sldMkLst>
          <pc:docMk/>
          <pc:sldMk cId="3775984899" sldId="26440"/>
        </pc:sldMkLst>
        <pc:spChg chg="mod ord">
          <ac:chgData name="Natasha Talevski" userId="d6e11cb9-f322-4b55-8697-8583fee17812" providerId="ADAL" clId="{021AEB15-E199-0249-BC28-C536879917DA}" dt="2025-08-06T00:45:50.236" v="994" actId="962"/>
          <ac:spMkLst>
            <pc:docMk/>
            <pc:sldMk cId="3775984899" sldId="26440"/>
            <ac:spMk id="2" creationId="{F85E6A6A-4AD1-68C0-B9C2-3FBB8CB6EB6C}"/>
          </ac:spMkLst>
        </pc:spChg>
        <pc:spChg chg="mod ord">
          <ac:chgData name="Natasha Talevski" userId="d6e11cb9-f322-4b55-8697-8583fee17812" providerId="ADAL" clId="{021AEB15-E199-0249-BC28-C536879917DA}" dt="2025-08-06T01:03:37.125" v="1308" actId="20577"/>
          <ac:spMkLst>
            <pc:docMk/>
            <pc:sldMk cId="3775984899" sldId="26440"/>
            <ac:spMk id="3" creationId="{B5D4923D-3B02-9608-DEA7-8AAA2AE4D5FE}"/>
          </ac:spMkLst>
        </pc:spChg>
        <pc:spChg chg="mod ord">
          <ac:chgData name="Natasha Talevski" userId="d6e11cb9-f322-4b55-8697-8583fee17812" providerId="ADAL" clId="{021AEB15-E199-0249-BC28-C536879917DA}" dt="2025-08-06T00:45:43.816" v="991" actId="13244"/>
          <ac:spMkLst>
            <pc:docMk/>
            <pc:sldMk cId="3775984899" sldId="26440"/>
            <ac:spMk id="4" creationId="{E1B271A4-2BB6-8506-1875-E4F0690997EE}"/>
          </ac:spMkLst>
        </pc:spChg>
        <pc:spChg chg="add mod ord">
          <ac:chgData name="Natasha Talevski" userId="d6e11cb9-f322-4b55-8697-8583fee17812" providerId="ADAL" clId="{021AEB15-E199-0249-BC28-C536879917DA}" dt="2025-08-06T00:45:46.608" v="992" actId="13244"/>
          <ac:spMkLst>
            <pc:docMk/>
            <pc:sldMk cId="3775984899" sldId="26440"/>
            <ac:spMk id="9" creationId="{FFA0ADEC-FA62-6A2E-E570-97A21D210178}"/>
          </ac:spMkLst>
        </pc:spChg>
        <pc:spChg chg="add mod ord">
          <ac:chgData name="Natasha Talevski" userId="d6e11cb9-f322-4b55-8697-8583fee17812" providerId="ADAL" clId="{021AEB15-E199-0249-BC28-C536879917DA}" dt="2025-08-06T00:45:48.361" v="993" actId="13244"/>
          <ac:spMkLst>
            <pc:docMk/>
            <pc:sldMk cId="3775984899" sldId="26440"/>
            <ac:spMk id="10" creationId="{B8C43A6F-E9D6-D5B4-B9D8-1DD988340E35}"/>
          </ac:spMkLst>
        </pc:spChg>
        <pc:cxnChg chg="add mod">
          <ac:chgData name="Natasha Talevski" userId="d6e11cb9-f322-4b55-8697-8583fee17812" providerId="ADAL" clId="{021AEB15-E199-0249-BC28-C536879917DA}" dt="2025-08-06T00:43:47.861" v="986" actId="1076"/>
          <ac:cxnSpMkLst>
            <pc:docMk/>
            <pc:sldMk cId="3775984899" sldId="26440"/>
            <ac:cxnSpMk id="11" creationId="{CC850714-F71C-EDD2-7230-5C6FB0ABC84C}"/>
          </ac:cxnSpMkLst>
        </pc:cxnChg>
      </pc:sldChg>
      <pc:sldChg chg="addSp delSp modSp mod modClrScheme chgLayout">
        <pc:chgData name="Natasha Talevski" userId="d6e11cb9-f322-4b55-8697-8583fee17812" providerId="ADAL" clId="{021AEB15-E199-0249-BC28-C536879917DA}" dt="2025-08-06T01:03:41.060" v="1312" actId="20577"/>
        <pc:sldMkLst>
          <pc:docMk/>
          <pc:sldMk cId="4011908783" sldId="26441"/>
        </pc:sldMkLst>
        <pc:spChg chg="mod ord">
          <ac:chgData name="Natasha Talevski" userId="d6e11cb9-f322-4b55-8697-8583fee17812" providerId="ADAL" clId="{021AEB15-E199-0249-BC28-C536879917DA}" dt="2025-08-06T00:53:17.038" v="1122" actId="962"/>
          <ac:spMkLst>
            <pc:docMk/>
            <pc:sldMk cId="4011908783" sldId="26441"/>
            <ac:spMk id="2" creationId="{FFD6444E-2309-E29A-F1FD-F84D2FF64352}"/>
          </ac:spMkLst>
        </pc:spChg>
        <pc:spChg chg="mod ord">
          <ac:chgData name="Natasha Talevski" userId="d6e11cb9-f322-4b55-8697-8583fee17812" providerId="ADAL" clId="{021AEB15-E199-0249-BC28-C536879917DA}" dt="2025-08-06T01:03:41.060" v="1312" actId="20577"/>
          <ac:spMkLst>
            <pc:docMk/>
            <pc:sldMk cId="4011908783" sldId="26441"/>
            <ac:spMk id="3" creationId="{FD5C2F3F-AD62-B5DA-08D2-BEB3E85578D5}"/>
          </ac:spMkLst>
        </pc:spChg>
        <pc:spChg chg="mod ord">
          <ac:chgData name="Natasha Talevski" userId="d6e11cb9-f322-4b55-8697-8583fee17812" providerId="ADAL" clId="{021AEB15-E199-0249-BC28-C536879917DA}" dt="2025-08-06T00:53:11.228" v="1119" actId="13244"/>
          <ac:spMkLst>
            <pc:docMk/>
            <pc:sldMk cId="4011908783" sldId="26441"/>
            <ac:spMk id="4" creationId="{D6A8C72D-CDC9-99A1-D541-9C0910C046A9}"/>
          </ac:spMkLst>
        </pc:spChg>
        <pc:spChg chg="add mod ord">
          <ac:chgData name="Natasha Talevski" userId="d6e11cb9-f322-4b55-8697-8583fee17812" providerId="ADAL" clId="{021AEB15-E199-0249-BC28-C536879917DA}" dt="2025-08-06T00:53:12.884" v="1120" actId="13244"/>
          <ac:spMkLst>
            <pc:docMk/>
            <pc:sldMk cId="4011908783" sldId="26441"/>
            <ac:spMk id="9" creationId="{EAC60131-3C85-FBE0-BC63-9822C243766C}"/>
          </ac:spMkLst>
        </pc:spChg>
        <pc:spChg chg="add mod ord">
          <ac:chgData name="Natasha Talevski" userId="d6e11cb9-f322-4b55-8697-8583fee17812" providerId="ADAL" clId="{021AEB15-E199-0249-BC28-C536879917DA}" dt="2025-08-06T00:53:14.302" v="1121" actId="13244"/>
          <ac:spMkLst>
            <pc:docMk/>
            <pc:sldMk cId="4011908783" sldId="26441"/>
            <ac:spMk id="10" creationId="{49E214CE-147C-41EF-45F3-6409E9C4726D}"/>
          </ac:spMkLst>
        </pc:spChg>
        <pc:cxnChg chg="add mod ord">
          <ac:chgData name="Natasha Talevski" userId="d6e11cb9-f322-4b55-8697-8583fee17812" providerId="ADAL" clId="{021AEB15-E199-0249-BC28-C536879917DA}" dt="2025-08-06T00:53:19.412" v="1123" actId="13244"/>
          <ac:cxnSpMkLst>
            <pc:docMk/>
            <pc:sldMk cId="4011908783" sldId="26441"/>
            <ac:cxnSpMk id="11" creationId="{0987BE7C-58F7-CF5F-33E3-4611B57788EA}"/>
          </ac:cxnSpMkLst>
        </pc:cxnChg>
      </pc:sldChg>
      <pc:sldChg chg="addSp delSp modSp mod modClrScheme chgLayout">
        <pc:chgData name="Natasha Talevski" userId="d6e11cb9-f322-4b55-8697-8583fee17812" providerId="ADAL" clId="{021AEB15-E199-0249-BC28-C536879917DA}" dt="2025-08-06T01:03:49.165" v="1316" actId="20577"/>
        <pc:sldMkLst>
          <pc:docMk/>
          <pc:sldMk cId="1144809841" sldId="26442"/>
        </pc:sldMkLst>
        <pc:spChg chg="mod ord">
          <ac:chgData name="Natasha Talevski" userId="d6e11cb9-f322-4b55-8697-8583fee17812" providerId="ADAL" clId="{021AEB15-E199-0249-BC28-C536879917DA}" dt="2025-08-06T00:42:43.365" v="974" actId="962"/>
          <ac:spMkLst>
            <pc:docMk/>
            <pc:sldMk cId="1144809841" sldId="26442"/>
            <ac:spMk id="2" creationId="{694828A2-51A9-2418-B552-A8A24CB5D293}"/>
          </ac:spMkLst>
        </pc:spChg>
        <pc:spChg chg="mod ord">
          <ac:chgData name="Natasha Talevski" userId="d6e11cb9-f322-4b55-8697-8583fee17812" providerId="ADAL" clId="{021AEB15-E199-0249-BC28-C536879917DA}" dt="2025-08-06T01:03:49.165" v="1316" actId="20577"/>
          <ac:spMkLst>
            <pc:docMk/>
            <pc:sldMk cId="1144809841" sldId="26442"/>
            <ac:spMk id="3" creationId="{DE0F5F81-0F75-B10D-FB9B-6D82B257F1C3}"/>
          </ac:spMkLst>
        </pc:spChg>
        <pc:spChg chg="add del mod ord">
          <ac:chgData name="Natasha Talevski" userId="d6e11cb9-f322-4b55-8697-8583fee17812" providerId="ADAL" clId="{021AEB15-E199-0249-BC28-C536879917DA}" dt="2025-08-06T00:42:35.091" v="971" actId="13244"/>
          <ac:spMkLst>
            <pc:docMk/>
            <pc:sldMk cId="1144809841" sldId="26442"/>
            <ac:spMk id="4" creationId="{8DDAAF53-C02A-8598-B382-D8F7D3C1569E}"/>
          </ac:spMkLst>
        </pc:spChg>
        <pc:spChg chg="add mod ord">
          <ac:chgData name="Natasha Talevski" userId="d6e11cb9-f322-4b55-8697-8583fee17812" providerId="ADAL" clId="{021AEB15-E199-0249-BC28-C536879917DA}" dt="2025-08-06T00:42:37.127" v="972" actId="13244"/>
          <ac:spMkLst>
            <pc:docMk/>
            <pc:sldMk cId="1144809841" sldId="26442"/>
            <ac:spMk id="13" creationId="{02DE3FAE-BD62-FECC-98D1-65FD4AB66A5F}"/>
          </ac:spMkLst>
        </pc:spChg>
        <pc:spChg chg="add mod ord">
          <ac:chgData name="Natasha Talevski" userId="d6e11cb9-f322-4b55-8697-8583fee17812" providerId="ADAL" clId="{021AEB15-E199-0249-BC28-C536879917DA}" dt="2025-08-06T00:42:38.752" v="973" actId="13244"/>
          <ac:spMkLst>
            <pc:docMk/>
            <pc:sldMk cId="1144809841" sldId="26442"/>
            <ac:spMk id="14" creationId="{7C9B5D5D-9DEE-A5B8-1CB2-721A2A94E529}"/>
          </ac:spMkLst>
        </pc:spChg>
        <pc:cxnChg chg="add mod ord">
          <ac:chgData name="Natasha Talevski" userId="d6e11cb9-f322-4b55-8697-8583fee17812" providerId="ADAL" clId="{021AEB15-E199-0249-BC28-C536879917DA}" dt="2025-08-06T00:42:48.875" v="975" actId="13244"/>
          <ac:cxnSpMkLst>
            <pc:docMk/>
            <pc:sldMk cId="1144809841" sldId="26442"/>
            <ac:cxnSpMk id="15" creationId="{C1477E13-A911-0CA9-CA9E-D235C5CB9671}"/>
          </ac:cxnSpMkLst>
        </pc:cxnChg>
      </pc:sldChg>
      <pc:sldChg chg="addSp delSp modSp mod modClrScheme chgLayout">
        <pc:chgData name="Natasha Talevski" userId="d6e11cb9-f322-4b55-8697-8583fee17812" providerId="ADAL" clId="{021AEB15-E199-0249-BC28-C536879917DA}" dt="2025-08-06T01:03:53.825" v="1320" actId="20577"/>
        <pc:sldMkLst>
          <pc:docMk/>
          <pc:sldMk cId="3812466908" sldId="26448"/>
        </pc:sldMkLst>
        <pc:spChg chg="mod ord">
          <ac:chgData name="Natasha Talevski" userId="d6e11cb9-f322-4b55-8697-8583fee17812" providerId="ADAL" clId="{021AEB15-E199-0249-BC28-C536879917DA}" dt="2025-08-06T00:54:21.663" v="1146" actId="962"/>
          <ac:spMkLst>
            <pc:docMk/>
            <pc:sldMk cId="3812466908" sldId="26448"/>
            <ac:spMk id="2" creationId="{BA59F967-A18E-F2D2-D4C1-9B56A76337E1}"/>
          </ac:spMkLst>
        </pc:spChg>
        <pc:spChg chg="mod ord">
          <ac:chgData name="Natasha Talevski" userId="d6e11cb9-f322-4b55-8697-8583fee17812" providerId="ADAL" clId="{021AEB15-E199-0249-BC28-C536879917DA}" dt="2025-08-06T01:03:53.825" v="1320" actId="20577"/>
          <ac:spMkLst>
            <pc:docMk/>
            <pc:sldMk cId="3812466908" sldId="26448"/>
            <ac:spMk id="3" creationId="{844A6AC2-AFAD-025C-F4BD-80823962710B}"/>
          </ac:spMkLst>
        </pc:spChg>
        <pc:spChg chg="mod ord">
          <ac:chgData name="Natasha Talevski" userId="d6e11cb9-f322-4b55-8697-8583fee17812" providerId="ADAL" clId="{021AEB15-E199-0249-BC28-C536879917DA}" dt="2025-08-06T00:54:13.968" v="1142" actId="13244"/>
          <ac:spMkLst>
            <pc:docMk/>
            <pc:sldMk cId="3812466908" sldId="26448"/>
            <ac:spMk id="4" creationId="{6C9B64CE-48F5-B2E9-FC92-852BB705C9FF}"/>
          </ac:spMkLst>
        </pc:spChg>
        <pc:spChg chg="add mod ord">
          <ac:chgData name="Natasha Talevski" userId="d6e11cb9-f322-4b55-8697-8583fee17812" providerId="ADAL" clId="{021AEB15-E199-0249-BC28-C536879917DA}" dt="2025-08-06T00:54:15.939" v="1143" actId="13244"/>
          <ac:spMkLst>
            <pc:docMk/>
            <pc:sldMk cId="3812466908" sldId="26448"/>
            <ac:spMk id="9" creationId="{0AED2011-EEC0-1579-AAB2-5E9FC3BE5971}"/>
          </ac:spMkLst>
        </pc:spChg>
        <pc:spChg chg="add mod ord">
          <ac:chgData name="Natasha Talevski" userId="d6e11cb9-f322-4b55-8697-8583fee17812" providerId="ADAL" clId="{021AEB15-E199-0249-BC28-C536879917DA}" dt="2025-08-06T00:54:17.346" v="1144" actId="13244"/>
          <ac:spMkLst>
            <pc:docMk/>
            <pc:sldMk cId="3812466908" sldId="26448"/>
            <ac:spMk id="10" creationId="{EF2DBB2D-8BE1-6F79-408C-A16B58D2BBFE}"/>
          </ac:spMkLst>
        </pc:spChg>
        <pc:cxnChg chg="add mod ord">
          <ac:chgData name="Natasha Talevski" userId="d6e11cb9-f322-4b55-8697-8583fee17812" providerId="ADAL" clId="{021AEB15-E199-0249-BC28-C536879917DA}" dt="2025-08-06T00:54:19.285" v="1145" actId="13244"/>
          <ac:cxnSpMkLst>
            <pc:docMk/>
            <pc:sldMk cId="3812466908" sldId="26448"/>
            <ac:cxnSpMk id="11" creationId="{8CFBBA79-81F6-C901-CBF8-FC9F319207BF}"/>
          </ac:cxnSpMkLst>
        </pc:cxnChg>
      </pc:sldChg>
      <pc:sldChg chg="addSp delSp modSp mod modClrScheme chgLayout">
        <pc:chgData name="Natasha Talevski" userId="d6e11cb9-f322-4b55-8697-8583fee17812" providerId="ADAL" clId="{021AEB15-E199-0249-BC28-C536879917DA}" dt="2025-08-06T01:03:31.483" v="1304" actId="20577"/>
        <pc:sldMkLst>
          <pc:docMk/>
          <pc:sldMk cId="2947442280" sldId="26452"/>
        </pc:sldMkLst>
        <pc:spChg chg="mod ord">
          <ac:chgData name="Natasha Talevski" userId="d6e11cb9-f322-4b55-8697-8583fee17812" providerId="ADAL" clId="{021AEB15-E199-0249-BC28-C536879917DA}" dt="2025-08-06T00:34:29.682" v="784" actId="962"/>
          <ac:spMkLst>
            <pc:docMk/>
            <pc:sldMk cId="2947442280" sldId="26452"/>
            <ac:spMk id="2" creationId="{9962D756-604F-3CB2-C472-3C8B317EFE40}"/>
          </ac:spMkLst>
        </pc:spChg>
        <pc:spChg chg="add mod ord">
          <ac:chgData name="Natasha Talevski" userId="d6e11cb9-f322-4b55-8697-8583fee17812" providerId="ADAL" clId="{021AEB15-E199-0249-BC28-C536879917DA}" dt="2025-08-06T01:03:31.483" v="1304" actId="20577"/>
          <ac:spMkLst>
            <pc:docMk/>
            <pc:sldMk cId="2947442280" sldId="26452"/>
            <ac:spMk id="13" creationId="{EDDDD85F-E7C1-554A-DDC7-A3C89CE859A5}"/>
          </ac:spMkLst>
        </pc:spChg>
        <pc:spChg chg="add mod ord">
          <ac:chgData name="Natasha Talevski" userId="d6e11cb9-f322-4b55-8697-8583fee17812" providerId="ADAL" clId="{021AEB15-E199-0249-BC28-C536879917DA}" dt="2025-08-06T00:34:19.644" v="780" actId="13244"/>
          <ac:spMkLst>
            <pc:docMk/>
            <pc:sldMk cId="2947442280" sldId="26452"/>
            <ac:spMk id="14" creationId="{93C641B3-0EEF-8501-F85F-998BB25F69B6}"/>
          </ac:spMkLst>
        </pc:spChg>
        <pc:spChg chg="add mod ord">
          <ac:chgData name="Natasha Talevski" userId="d6e11cb9-f322-4b55-8697-8583fee17812" providerId="ADAL" clId="{021AEB15-E199-0249-BC28-C536879917DA}" dt="2025-08-06T00:34:21.526" v="781" actId="13244"/>
          <ac:spMkLst>
            <pc:docMk/>
            <pc:sldMk cId="2947442280" sldId="26452"/>
            <ac:spMk id="15" creationId="{8A255895-6819-B4ED-FC29-55B09A4678EA}"/>
          </ac:spMkLst>
        </pc:spChg>
        <pc:spChg chg="add mod ord">
          <ac:chgData name="Natasha Talevski" userId="d6e11cb9-f322-4b55-8697-8583fee17812" providerId="ADAL" clId="{021AEB15-E199-0249-BC28-C536879917DA}" dt="2025-08-06T00:34:22.983" v="782" actId="13244"/>
          <ac:spMkLst>
            <pc:docMk/>
            <pc:sldMk cId="2947442280" sldId="26452"/>
            <ac:spMk id="19" creationId="{55659AF4-EBC7-2644-A90A-FF091C267C55}"/>
          </ac:spMkLst>
        </pc:spChg>
        <pc:cxnChg chg="add mod">
          <ac:chgData name="Natasha Talevski" userId="d6e11cb9-f322-4b55-8697-8583fee17812" providerId="ADAL" clId="{021AEB15-E199-0249-BC28-C536879917DA}" dt="2025-08-06T00:34:13.194" v="778" actId="14100"/>
          <ac:cxnSpMkLst>
            <pc:docMk/>
            <pc:sldMk cId="2947442280" sldId="26452"/>
            <ac:cxnSpMk id="16" creationId="{83370455-11D2-DF15-1CE7-62F9B7794ED5}"/>
          </ac:cxnSpMkLst>
        </pc:cxnChg>
      </pc:sldChg>
      <pc:sldChg chg="addSp delSp modSp mod modClrScheme chgLayout">
        <pc:chgData name="Natasha Talevski" userId="d6e11cb9-f322-4b55-8697-8583fee17812" providerId="ADAL" clId="{021AEB15-E199-0249-BC28-C536879917DA}" dt="2025-08-06T01:02:54.885" v="1292" actId="20577"/>
        <pc:sldMkLst>
          <pc:docMk/>
          <pc:sldMk cId="2712432657" sldId="26457"/>
        </pc:sldMkLst>
        <pc:spChg chg="mod ord">
          <ac:chgData name="Natasha Talevski" userId="d6e11cb9-f322-4b55-8697-8583fee17812" providerId="ADAL" clId="{021AEB15-E199-0249-BC28-C536879917DA}" dt="2025-08-06T00:47:48.657" v="1024" actId="700"/>
          <ac:spMkLst>
            <pc:docMk/>
            <pc:sldMk cId="2712432657" sldId="26457"/>
            <ac:spMk id="2" creationId="{A40BA4CC-B82A-131C-B7C6-F6F046E3D513}"/>
          </ac:spMkLst>
        </pc:spChg>
        <pc:spChg chg="mod ord">
          <ac:chgData name="Natasha Talevski" userId="d6e11cb9-f322-4b55-8697-8583fee17812" providerId="ADAL" clId="{021AEB15-E199-0249-BC28-C536879917DA}" dt="2025-08-06T00:48:23.330" v="1035" actId="13244"/>
          <ac:spMkLst>
            <pc:docMk/>
            <pc:sldMk cId="2712432657" sldId="26457"/>
            <ac:spMk id="3" creationId="{D9CC2550-D15E-D564-4583-25B2BA4EC03A}"/>
          </ac:spMkLst>
        </pc:spChg>
        <pc:spChg chg="mod ord">
          <ac:chgData name="Natasha Talevski" userId="d6e11cb9-f322-4b55-8697-8583fee17812" providerId="ADAL" clId="{021AEB15-E199-0249-BC28-C536879917DA}" dt="2025-08-06T01:02:54.885" v="1292" actId="20577"/>
          <ac:spMkLst>
            <pc:docMk/>
            <pc:sldMk cId="2712432657" sldId="26457"/>
            <ac:spMk id="5" creationId="{C6219B0F-0D6C-86C0-9613-84B31EBE1F1F}"/>
          </ac:spMkLst>
        </pc:spChg>
      </pc:sldChg>
      <pc:sldChg chg="addSp delSp modSp mod modClrScheme chgLayout">
        <pc:chgData name="Natasha Talevski" userId="d6e11cb9-f322-4b55-8697-8583fee17812" providerId="ADAL" clId="{021AEB15-E199-0249-BC28-C536879917DA}" dt="2025-08-06T01:05:09.624" v="1348" actId="20577"/>
        <pc:sldMkLst>
          <pc:docMk/>
          <pc:sldMk cId="2763243400" sldId="26458"/>
        </pc:sldMkLst>
        <pc:spChg chg="mod ord">
          <ac:chgData name="Natasha Talevski" userId="d6e11cb9-f322-4b55-8697-8583fee17812" providerId="ADAL" clId="{021AEB15-E199-0249-BC28-C536879917DA}" dt="2025-08-06T00:49:22.445" v="1057" actId="962"/>
          <ac:spMkLst>
            <pc:docMk/>
            <pc:sldMk cId="2763243400" sldId="26458"/>
            <ac:spMk id="2" creationId="{137AB441-09B0-7747-B560-608BE9A8385B}"/>
          </ac:spMkLst>
        </pc:spChg>
        <pc:spChg chg="mod ord">
          <ac:chgData name="Natasha Talevski" userId="d6e11cb9-f322-4b55-8697-8583fee17812" providerId="ADAL" clId="{021AEB15-E199-0249-BC28-C536879917DA}" dt="2025-08-06T01:05:09.624" v="1348" actId="20577"/>
          <ac:spMkLst>
            <pc:docMk/>
            <pc:sldMk cId="2763243400" sldId="26458"/>
            <ac:spMk id="3" creationId="{EC5150A0-E69F-49A8-B1EE-C2C4239EE362}"/>
          </ac:spMkLst>
        </pc:spChg>
        <pc:spChg chg="mod ord">
          <ac:chgData name="Natasha Talevski" userId="d6e11cb9-f322-4b55-8697-8583fee17812" providerId="ADAL" clId="{021AEB15-E199-0249-BC28-C536879917DA}" dt="2025-08-06T00:48:51.584" v="1045" actId="700"/>
          <ac:spMkLst>
            <pc:docMk/>
            <pc:sldMk cId="2763243400" sldId="26458"/>
            <ac:spMk id="4" creationId="{1B0A8497-8489-24A4-7016-185E9890D3E8}"/>
          </ac:spMkLst>
        </pc:spChg>
        <pc:spChg chg="add mod ord">
          <ac:chgData name="Natasha Talevski" userId="d6e11cb9-f322-4b55-8697-8583fee17812" providerId="ADAL" clId="{021AEB15-E199-0249-BC28-C536879917DA}" dt="2025-08-06T00:49:30.186" v="1059" actId="13244"/>
          <ac:spMkLst>
            <pc:docMk/>
            <pc:sldMk cId="2763243400" sldId="26458"/>
            <ac:spMk id="11" creationId="{A8EB5E60-C694-D4F4-D3F8-43884A145CE0}"/>
          </ac:spMkLst>
        </pc:spChg>
        <pc:spChg chg="mod ord topLvl">
          <ac:chgData name="Natasha Talevski" userId="d6e11cb9-f322-4b55-8697-8583fee17812" providerId="ADAL" clId="{021AEB15-E199-0249-BC28-C536879917DA}" dt="2025-08-06T00:49:54.703" v="1067" actId="13244"/>
          <ac:spMkLst>
            <pc:docMk/>
            <pc:sldMk cId="2763243400" sldId="26458"/>
            <ac:spMk id="14" creationId="{627641F1-0ACF-F257-CE9A-98F8C5A5DFA1}"/>
          </ac:spMkLst>
        </pc:spChg>
        <pc:picChg chg="mod topLvl">
          <ac:chgData name="Natasha Talevski" userId="d6e11cb9-f322-4b55-8697-8583fee17812" providerId="ADAL" clId="{021AEB15-E199-0249-BC28-C536879917DA}" dt="2025-08-06T00:49:47.663" v="1065" actId="165"/>
          <ac:picMkLst>
            <pc:docMk/>
            <pc:sldMk cId="2763243400" sldId="26458"/>
            <ac:picMk id="13" creationId="{2A4062F1-546D-3DB0-31CC-195BFCC75C20}"/>
          </ac:picMkLst>
        </pc:picChg>
      </pc:sldChg>
      <pc:sldChg chg="addSp delSp modSp mod modClrScheme chgLayout">
        <pc:chgData name="Natasha Talevski" userId="d6e11cb9-f322-4b55-8697-8583fee17812" providerId="ADAL" clId="{021AEB15-E199-0249-BC28-C536879917DA}" dt="2025-08-06T01:03:00.781" v="1296" actId="20577"/>
        <pc:sldMkLst>
          <pc:docMk/>
          <pc:sldMk cId="2350290746" sldId="26461"/>
        </pc:sldMkLst>
        <pc:spChg chg="mod ord">
          <ac:chgData name="Natasha Talevski" userId="d6e11cb9-f322-4b55-8697-8583fee17812" providerId="ADAL" clId="{021AEB15-E199-0249-BC28-C536879917DA}" dt="2025-08-06T00:55:37.425" v="1162" actId="700"/>
          <ac:spMkLst>
            <pc:docMk/>
            <pc:sldMk cId="2350290746" sldId="26461"/>
            <ac:spMk id="2" creationId="{582FCCF9-1DAC-B853-CDC6-C6F7FEBFF57B}"/>
          </ac:spMkLst>
        </pc:spChg>
        <pc:spChg chg="ord">
          <ac:chgData name="Natasha Talevski" userId="d6e11cb9-f322-4b55-8697-8583fee17812" providerId="ADAL" clId="{021AEB15-E199-0249-BC28-C536879917DA}" dt="2025-08-06T00:55:52.614" v="1167" actId="13244"/>
          <ac:spMkLst>
            <pc:docMk/>
            <pc:sldMk cId="2350290746" sldId="26461"/>
            <ac:spMk id="3" creationId="{6A74B2E2-F6C6-AF2D-A017-4FE1B50DBF7B}"/>
          </ac:spMkLst>
        </pc:spChg>
        <pc:spChg chg="mod ord">
          <ac:chgData name="Natasha Talevski" userId="d6e11cb9-f322-4b55-8697-8583fee17812" providerId="ADAL" clId="{021AEB15-E199-0249-BC28-C536879917DA}" dt="2025-08-06T01:03:00.781" v="1296" actId="20577"/>
          <ac:spMkLst>
            <pc:docMk/>
            <pc:sldMk cId="2350290746" sldId="26461"/>
            <ac:spMk id="5" creationId="{0DF11CFF-76B3-6C07-10F8-720C92A71A6F}"/>
          </ac:spMkLst>
        </pc:spChg>
      </pc:sldChg>
      <pc:sldChg chg="addSp delSp modSp mod modClrScheme chgLayout">
        <pc:chgData name="Natasha Talevski" userId="d6e11cb9-f322-4b55-8697-8583fee17812" providerId="ADAL" clId="{021AEB15-E199-0249-BC28-C536879917DA}" dt="2025-08-06T01:04:44.746" v="1344" actId="20577"/>
        <pc:sldMkLst>
          <pc:docMk/>
          <pc:sldMk cId="1225120196" sldId="26462"/>
        </pc:sldMkLst>
        <pc:spChg chg="mod ord">
          <ac:chgData name="Natasha Talevski" userId="d6e11cb9-f322-4b55-8697-8583fee17812" providerId="ADAL" clId="{021AEB15-E199-0249-BC28-C536879917DA}" dt="2025-08-06T00:57:07.254" v="1208" actId="962"/>
          <ac:spMkLst>
            <pc:docMk/>
            <pc:sldMk cId="1225120196" sldId="26462"/>
            <ac:spMk id="2" creationId="{407CB4B2-36BE-EC21-70F2-0B02B42390F0}"/>
          </ac:spMkLst>
        </pc:spChg>
        <pc:spChg chg="mod ord">
          <ac:chgData name="Natasha Talevski" userId="d6e11cb9-f322-4b55-8697-8583fee17812" providerId="ADAL" clId="{021AEB15-E199-0249-BC28-C536879917DA}" dt="2025-08-06T01:04:44.746" v="1344" actId="20577"/>
          <ac:spMkLst>
            <pc:docMk/>
            <pc:sldMk cId="1225120196" sldId="26462"/>
            <ac:spMk id="3" creationId="{ABD32A72-A571-2CA2-48E8-5CA754DD198B}"/>
          </ac:spMkLst>
        </pc:spChg>
        <pc:spChg chg="mod ord">
          <ac:chgData name="Natasha Talevski" userId="d6e11cb9-f322-4b55-8697-8583fee17812" providerId="ADAL" clId="{021AEB15-E199-0249-BC28-C536879917DA}" dt="2025-08-06T00:56:48.531" v="1196" actId="13244"/>
          <ac:spMkLst>
            <pc:docMk/>
            <pc:sldMk cId="1225120196" sldId="26462"/>
            <ac:spMk id="4" creationId="{F36D230E-87C6-8358-D95C-24B864B8E756}"/>
          </ac:spMkLst>
        </pc:spChg>
        <pc:spChg chg="add mod ord">
          <ac:chgData name="Natasha Talevski" userId="d6e11cb9-f322-4b55-8697-8583fee17812" providerId="ADAL" clId="{021AEB15-E199-0249-BC28-C536879917DA}" dt="2025-08-06T00:56:50.566" v="1197" actId="13244"/>
          <ac:spMkLst>
            <pc:docMk/>
            <pc:sldMk cId="1225120196" sldId="26462"/>
            <ac:spMk id="11" creationId="{FE5F4A42-0A37-49B0-A972-8CDAD673B278}"/>
          </ac:spMkLst>
        </pc:spChg>
        <pc:spChg chg="mod ord topLvl">
          <ac:chgData name="Natasha Talevski" userId="d6e11cb9-f322-4b55-8697-8583fee17812" providerId="ADAL" clId="{021AEB15-E199-0249-BC28-C536879917DA}" dt="2025-08-06T00:56:57.977" v="1200" actId="13244"/>
          <ac:spMkLst>
            <pc:docMk/>
            <pc:sldMk cId="1225120196" sldId="26462"/>
            <ac:spMk id="14" creationId="{AFEB26B7-92F8-1760-3175-140BB34B836E}"/>
          </ac:spMkLst>
        </pc:spChg>
        <pc:picChg chg="mod topLvl">
          <ac:chgData name="Natasha Talevski" userId="d6e11cb9-f322-4b55-8697-8583fee17812" providerId="ADAL" clId="{021AEB15-E199-0249-BC28-C536879917DA}" dt="2025-08-06T00:57:04.131" v="1207" actId="962"/>
          <ac:picMkLst>
            <pc:docMk/>
            <pc:sldMk cId="1225120196" sldId="26462"/>
            <ac:picMk id="13" creationId="{D3DB5BE0-5C7B-EEB6-8899-4B842196486B}"/>
          </ac:picMkLst>
        </pc:picChg>
      </pc:sldChg>
      <pc:sldChg chg="modSp mod modClrScheme chgLayout">
        <pc:chgData name="Natasha Talevski" userId="d6e11cb9-f322-4b55-8697-8583fee17812" providerId="ADAL" clId="{021AEB15-E199-0249-BC28-C536879917DA}" dt="2025-08-06T00:17:13.674" v="591" actId="13244"/>
        <pc:sldMkLst>
          <pc:docMk/>
          <pc:sldMk cId="456005215" sldId="26463"/>
        </pc:sldMkLst>
        <pc:spChg chg="mod">
          <ac:chgData name="Natasha Talevski" userId="d6e11cb9-f322-4b55-8697-8583fee17812" providerId="ADAL" clId="{021AEB15-E199-0249-BC28-C536879917DA}" dt="2025-08-06T00:17:04.802" v="590" actId="1076"/>
          <ac:spMkLst>
            <pc:docMk/>
            <pc:sldMk cId="456005215" sldId="26463"/>
            <ac:spMk id="2" creationId="{52D0C5A0-D964-3BC5-DAF4-E117D0AE10D1}"/>
          </ac:spMkLst>
        </pc:spChg>
        <pc:spChg chg="mod ord">
          <ac:chgData name="Natasha Talevski" userId="d6e11cb9-f322-4b55-8697-8583fee17812" providerId="ADAL" clId="{021AEB15-E199-0249-BC28-C536879917DA}" dt="2025-08-06T00:15:57.471" v="558" actId="962"/>
          <ac:spMkLst>
            <pc:docMk/>
            <pc:sldMk cId="456005215" sldId="26463"/>
            <ac:spMk id="3" creationId="{5334130D-0BAA-BFA1-DE57-2A17C4D824DB}"/>
          </ac:spMkLst>
        </pc:spChg>
        <pc:spChg chg="mod ord">
          <ac:chgData name="Natasha Talevski" userId="d6e11cb9-f322-4b55-8697-8583fee17812" providerId="ADAL" clId="{021AEB15-E199-0249-BC28-C536879917DA}" dt="2025-08-06T00:15:50.735" v="555" actId="13244"/>
          <ac:spMkLst>
            <pc:docMk/>
            <pc:sldMk cId="456005215" sldId="26463"/>
            <ac:spMk id="6" creationId="{C9E16D04-5B0A-157B-61C1-A52858F5347E}"/>
          </ac:spMkLst>
        </pc:spChg>
        <pc:spChg chg="mod ord">
          <ac:chgData name="Natasha Talevski" userId="d6e11cb9-f322-4b55-8697-8583fee17812" providerId="ADAL" clId="{021AEB15-E199-0249-BC28-C536879917DA}" dt="2025-08-06T00:15:52.709" v="556" actId="13244"/>
          <ac:spMkLst>
            <pc:docMk/>
            <pc:sldMk cId="456005215" sldId="26463"/>
            <ac:spMk id="8" creationId="{4A852C0C-8A18-6131-005B-C6ACF5AA35E6}"/>
          </ac:spMkLst>
        </pc:spChg>
        <pc:spChg chg="mod">
          <ac:chgData name="Natasha Talevski" userId="d6e11cb9-f322-4b55-8697-8583fee17812" providerId="ADAL" clId="{021AEB15-E199-0249-BC28-C536879917DA}" dt="2025-08-06T00:16:00.043" v="559" actId="14100"/>
          <ac:spMkLst>
            <pc:docMk/>
            <pc:sldMk cId="456005215" sldId="26463"/>
            <ac:spMk id="9" creationId="{B8EBBECC-1C3C-408B-1508-7FE28F4BA8A2}"/>
          </ac:spMkLst>
        </pc:spChg>
        <pc:spChg chg="mod ord">
          <ac:chgData name="Natasha Talevski" userId="d6e11cb9-f322-4b55-8697-8583fee17812" providerId="ADAL" clId="{021AEB15-E199-0249-BC28-C536879917DA}" dt="2025-08-06T00:17:13.674" v="591" actId="13244"/>
          <ac:spMkLst>
            <pc:docMk/>
            <pc:sldMk cId="456005215" sldId="26463"/>
            <ac:spMk id="10" creationId="{EE07276D-78A6-A4AA-10D6-E6690E51FCA7}"/>
          </ac:spMkLst>
        </pc:spChg>
        <pc:spChg chg="mod">
          <ac:chgData name="Natasha Talevski" userId="d6e11cb9-f322-4b55-8697-8583fee17812" providerId="ADAL" clId="{021AEB15-E199-0249-BC28-C536879917DA}" dt="2025-08-06T00:16:44.063" v="582" actId="1076"/>
          <ac:spMkLst>
            <pc:docMk/>
            <pc:sldMk cId="456005215" sldId="26463"/>
            <ac:spMk id="11" creationId="{C0E7774A-F6A8-4262-8F23-35CC414C7341}"/>
          </ac:spMkLst>
        </pc:spChg>
      </pc:sldChg>
      <pc:sldChg chg="modSp mod modClrScheme chgLayout">
        <pc:chgData name="Natasha Talevski" userId="d6e11cb9-f322-4b55-8697-8583fee17812" providerId="ADAL" clId="{021AEB15-E199-0249-BC28-C536879917DA}" dt="2025-08-06T00:58:40.323" v="1234" actId="13244"/>
        <pc:sldMkLst>
          <pc:docMk/>
          <pc:sldMk cId="1996487466" sldId="26510"/>
        </pc:sldMkLst>
        <pc:spChg chg="mod ord">
          <ac:chgData name="Natasha Talevski" userId="d6e11cb9-f322-4b55-8697-8583fee17812" providerId="ADAL" clId="{021AEB15-E199-0249-BC28-C536879917DA}" dt="2025-08-06T00:58:33.119" v="1232" actId="700"/>
          <ac:spMkLst>
            <pc:docMk/>
            <pc:sldMk cId="1996487466" sldId="26510"/>
            <ac:spMk id="3" creationId="{02146F84-0A22-2DEF-978C-013AB2B0CDA6}"/>
          </ac:spMkLst>
        </pc:spChg>
        <pc:spChg chg="mod ord">
          <ac:chgData name="Natasha Talevski" userId="d6e11cb9-f322-4b55-8697-8583fee17812" providerId="ADAL" clId="{021AEB15-E199-0249-BC28-C536879917DA}" dt="2025-08-06T00:58:40.323" v="1234" actId="13244"/>
          <ac:spMkLst>
            <pc:docMk/>
            <pc:sldMk cId="1996487466" sldId="26510"/>
            <ac:spMk id="7" creationId="{E762E711-B51D-9854-C2DD-A164FE59F882}"/>
          </ac:spMkLst>
        </pc:spChg>
        <pc:spChg chg="ord">
          <ac:chgData name="Natasha Talevski" userId="d6e11cb9-f322-4b55-8697-8583fee17812" providerId="ADAL" clId="{021AEB15-E199-0249-BC28-C536879917DA}" dt="2025-08-06T00:58:36.214" v="1233" actId="13244"/>
          <ac:spMkLst>
            <pc:docMk/>
            <pc:sldMk cId="1996487466" sldId="26510"/>
            <ac:spMk id="8" creationId="{F70BB973-8437-BE43-4C71-6089E7F934FA}"/>
          </ac:spMkLst>
        </pc:spChg>
      </pc:sldChg>
      <pc:sldChg chg="modSp mod modClrScheme chgLayout">
        <pc:chgData name="Natasha Talevski" userId="d6e11cb9-f322-4b55-8697-8583fee17812" providerId="ADAL" clId="{021AEB15-E199-0249-BC28-C536879917DA}" dt="2025-08-06T00:57:43.546" v="1220" actId="962"/>
        <pc:sldMkLst>
          <pc:docMk/>
          <pc:sldMk cId="2835608746" sldId="26518"/>
        </pc:sldMkLst>
        <pc:spChg chg="mod ord">
          <ac:chgData name="Natasha Talevski" userId="d6e11cb9-f322-4b55-8697-8583fee17812" providerId="ADAL" clId="{021AEB15-E199-0249-BC28-C536879917DA}" dt="2025-08-06T00:57:43.546" v="1220" actId="962"/>
          <ac:spMkLst>
            <pc:docMk/>
            <pc:sldMk cId="2835608746" sldId="26518"/>
            <ac:spMk id="2" creationId="{48223418-AC99-D403-B6BA-7F5E5111A87A}"/>
          </ac:spMkLst>
        </pc:spChg>
        <pc:spChg chg="mod ord">
          <ac:chgData name="Natasha Talevski" userId="d6e11cb9-f322-4b55-8697-8583fee17812" providerId="ADAL" clId="{021AEB15-E199-0249-BC28-C536879917DA}" dt="2025-08-06T00:57:36.500" v="1217" actId="13244"/>
          <ac:spMkLst>
            <pc:docMk/>
            <pc:sldMk cId="2835608746" sldId="26518"/>
            <ac:spMk id="3" creationId="{CA8966FD-9600-3EC7-EF10-06492353388E}"/>
          </ac:spMkLst>
        </pc:spChg>
        <pc:spChg chg="mod ord">
          <ac:chgData name="Natasha Talevski" userId="d6e11cb9-f322-4b55-8697-8583fee17812" providerId="ADAL" clId="{021AEB15-E199-0249-BC28-C536879917DA}" dt="2025-08-06T00:57:40.793" v="1219" actId="13244"/>
          <ac:spMkLst>
            <pc:docMk/>
            <pc:sldMk cId="2835608746" sldId="26518"/>
            <ac:spMk id="4" creationId="{B7C07B50-96D9-2E35-E2CE-3139F6377F08}"/>
          </ac:spMkLst>
        </pc:spChg>
        <pc:spChg chg="ord">
          <ac:chgData name="Natasha Talevski" userId="d6e11cb9-f322-4b55-8697-8583fee17812" providerId="ADAL" clId="{021AEB15-E199-0249-BC28-C536879917DA}" dt="2025-08-06T00:57:38.936" v="1218" actId="13244"/>
          <ac:spMkLst>
            <pc:docMk/>
            <pc:sldMk cId="2835608746" sldId="26518"/>
            <ac:spMk id="6" creationId="{EABCE76F-41B1-7EE2-14F1-DC744150DE0C}"/>
          </ac:spMkLst>
        </pc:spChg>
      </pc:sldChg>
      <pc:sldChg chg="addSp delSp modSp del mod">
        <pc:chgData name="Natasha Talevski" userId="d6e11cb9-f322-4b55-8697-8583fee17812" providerId="ADAL" clId="{021AEB15-E199-0249-BC28-C536879917DA}" dt="2025-08-06T01:38:57.216" v="1366" actId="2696"/>
        <pc:sldMkLst>
          <pc:docMk/>
          <pc:sldMk cId="1634432697" sldId="26530"/>
        </pc:sldMkLst>
      </pc:sldChg>
      <pc:sldChg chg="addSp delSp modSp mod modClrScheme chgLayout">
        <pc:chgData name="Natasha Talevski" userId="d6e11cb9-f322-4b55-8697-8583fee17812" providerId="ADAL" clId="{021AEB15-E199-0249-BC28-C536879917DA}" dt="2025-08-05T23:07:43.282" v="63" actId="6264"/>
        <pc:sldMkLst>
          <pc:docMk/>
          <pc:sldMk cId="422420877" sldId="26532"/>
        </pc:sldMkLst>
        <pc:spChg chg="mod ord">
          <ac:chgData name="Natasha Talevski" userId="d6e11cb9-f322-4b55-8697-8583fee17812" providerId="ADAL" clId="{021AEB15-E199-0249-BC28-C536879917DA}" dt="2025-08-05T23:07:43.282" v="63" actId="6264"/>
          <ac:spMkLst>
            <pc:docMk/>
            <pc:sldMk cId="422420877" sldId="26532"/>
            <ac:spMk id="2" creationId="{F3BBF794-213E-259D-86C1-4C60C1623D71}"/>
          </ac:spMkLst>
        </pc:spChg>
        <pc:spChg chg="add mod ord">
          <ac:chgData name="Natasha Talevski" userId="d6e11cb9-f322-4b55-8697-8583fee17812" providerId="ADAL" clId="{021AEB15-E199-0249-BC28-C536879917DA}" dt="2025-08-05T23:07:43.282" v="63" actId="6264"/>
          <ac:spMkLst>
            <pc:docMk/>
            <pc:sldMk cId="422420877" sldId="26532"/>
            <ac:spMk id="15" creationId="{DC62CA93-7635-83ED-A9F1-413608C74F97}"/>
          </ac:spMkLst>
        </pc:spChg>
        <pc:spChg chg="add mod ord">
          <ac:chgData name="Natasha Talevski" userId="d6e11cb9-f322-4b55-8697-8583fee17812" providerId="ADAL" clId="{021AEB15-E199-0249-BC28-C536879917DA}" dt="2025-08-05T23:07:43.282" v="63" actId="6264"/>
          <ac:spMkLst>
            <pc:docMk/>
            <pc:sldMk cId="422420877" sldId="26532"/>
            <ac:spMk id="16" creationId="{963A8CEE-14D4-2980-224B-B8B7BE8B51BC}"/>
          </ac:spMkLst>
        </pc:spChg>
        <pc:spChg chg="add mod">
          <ac:chgData name="Natasha Talevski" userId="d6e11cb9-f322-4b55-8697-8583fee17812" providerId="ADAL" clId="{021AEB15-E199-0249-BC28-C536879917DA}" dt="2025-08-05T23:07:41.740" v="61" actId="1076"/>
          <ac:spMkLst>
            <pc:docMk/>
            <pc:sldMk cId="422420877" sldId="26532"/>
            <ac:spMk id="19" creationId="{E61A696F-871F-50AC-B7BA-8997398EBFEF}"/>
          </ac:spMkLst>
        </pc:spChg>
      </pc:sldChg>
      <pc:sldChg chg="addSp delSp modSp mod modClrScheme chgLayout">
        <pc:chgData name="Natasha Talevski" userId="d6e11cb9-f322-4b55-8697-8583fee17812" providerId="ADAL" clId="{021AEB15-E199-0249-BC28-C536879917DA}" dt="2025-08-05T23:09:17.548" v="92" actId="1076"/>
        <pc:sldMkLst>
          <pc:docMk/>
          <pc:sldMk cId="1876147506" sldId="26533"/>
        </pc:sldMkLst>
        <pc:spChg chg="mod ord">
          <ac:chgData name="Natasha Talevski" userId="d6e11cb9-f322-4b55-8697-8583fee17812" providerId="ADAL" clId="{021AEB15-E199-0249-BC28-C536879917DA}" dt="2025-08-05T23:09:17.548" v="92" actId="1076"/>
          <ac:spMkLst>
            <pc:docMk/>
            <pc:sldMk cId="1876147506" sldId="26533"/>
            <ac:spMk id="2" creationId="{40B6CD0F-2FB4-3F55-EF10-E7329FD604B9}"/>
          </ac:spMkLst>
        </pc:spChg>
        <pc:spChg chg="add mod ord">
          <ac:chgData name="Natasha Talevski" userId="d6e11cb9-f322-4b55-8697-8583fee17812" providerId="ADAL" clId="{021AEB15-E199-0249-BC28-C536879917DA}" dt="2025-08-05T23:08:16.061" v="81" actId="13244"/>
          <ac:spMkLst>
            <pc:docMk/>
            <pc:sldMk cId="1876147506" sldId="26533"/>
            <ac:spMk id="16" creationId="{FFBA613A-7878-8FE1-244A-946418F28350}"/>
          </ac:spMkLst>
        </pc:spChg>
        <pc:spChg chg="add mod ord">
          <ac:chgData name="Natasha Talevski" userId="d6e11cb9-f322-4b55-8697-8583fee17812" providerId="ADAL" clId="{021AEB15-E199-0249-BC28-C536879917DA}" dt="2025-08-05T23:08:22.657" v="83" actId="13244"/>
          <ac:spMkLst>
            <pc:docMk/>
            <pc:sldMk cId="1876147506" sldId="26533"/>
            <ac:spMk id="17" creationId="{AA54D881-01BD-916F-2AD8-E2DC23C42086}"/>
          </ac:spMkLst>
        </pc:spChg>
        <pc:spChg chg="add mod ord">
          <ac:chgData name="Natasha Talevski" userId="d6e11cb9-f322-4b55-8697-8583fee17812" providerId="ADAL" clId="{021AEB15-E199-0249-BC28-C536879917DA}" dt="2025-08-05T23:08:20.782" v="82" actId="13244"/>
          <ac:spMkLst>
            <pc:docMk/>
            <pc:sldMk cId="1876147506" sldId="26533"/>
            <ac:spMk id="18" creationId="{9D00D822-B2CE-CA04-5282-482B9CF92DD9}"/>
          </ac:spMkLst>
        </pc:spChg>
      </pc:sldChg>
      <pc:sldChg chg="addSp delSp modSp mod modClrScheme chgLayout">
        <pc:chgData name="Natasha Talevski" userId="d6e11cb9-f322-4b55-8697-8583fee17812" providerId="ADAL" clId="{021AEB15-E199-0249-BC28-C536879917DA}" dt="2025-08-06T00:59:24.174" v="1240" actId="13244"/>
        <pc:sldMkLst>
          <pc:docMk/>
          <pc:sldMk cId="4242928608" sldId="26535"/>
        </pc:sldMkLst>
        <pc:spChg chg="mod ord">
          <ac:chgData name="Natasha Talevski" userId="d6e11cb9-f322-4b55-8697-8583fee17812" providerId="ADAL" clId="{021AEB15-E199-0249-BC28-C536879917DA}" dt="2025-08-06T00:59:16.414" v="1238" actId="13244"/>
          <ac:spMkLst>
            <pc:docMk/>
            <pc:sldMk cId="4242928608" sldId="26535"/>
            <ac:spMk id="2" creationId="{FC5022F9-5F67-E3A6-78DD-2F312B3DC921}"/>
          </ac:spMkLst>
        </pc:spChg>
        <pc:spChg chg="mod ord">
          <ac:chgData name="Natasha Talevski" userId="d6e11cb9-f322-4b55-8697-8583fee17812" providerId="ADAL" clId="{021AEB15-E199-0249-BC28-C536879917DA}" dt="2025-08-06T00:24:06.490" v="601" actId="700"/>
          <ac:spMkLst>
            <pc:docMk/>
            <pc:sldMk cId="4242928608" sldId="26535"/>
            <ac:spMk id="3" creationId="{145B278C-AB77-A7CD-ECB0-D44FDE1E7B0E}"/>
          </ac:spMkLst>
        </pc:spChg>
        <pc:spChg chg="mod ord">
          <ac:chgData name="Natasha Talevski" userId="d6e11cb9-f322-4b55-8697-8583fee17812" providerId="ADAL" clId="{021AEB15-E199-0249-BC28-C536879917DA}" dt="2025-08-06T00:24:06.490" v="601" actId="700"/>
          <ac:spMkLst>
            <pc:docMk/>
            <pc:sldMk cId="4242928608" sldId="26535"/>
            <ac:spMk id="4" creationId="{AA54B2EB-069F-CF55-1B1F-464AD4842304}"/>
          </ac:spMkLst>
        </pc:spChg>
        <pc:spChg chg="mod topLvl">
          <ac:chgData name="Natasha Talevski" userId="d6e11cb9-f322-4b55-8697-8583fee17812" providerId="ADAL" clId="{021AEB15-E199-0249-BC28-C536879917DA}" dt="2025-08-06T00:59:00.139" v="1235" actId="165"/>
          <ac:spMkLst>
            <pc:docMk/>
            <pc:sldMk cId="4242928608" sldId="26535"/>
            <ac:spMk id="13" creationId="{45003288-464C-B2FB-7E76-AC6C8C87205C}"/>
          </ac:spMkLst>
        </pc:spChg>
        <pc:spChg chg="topLvl">
          <ac:chgData name="Natasha Talevski" userId="d6e11cb9-f322-4b55-8697-8583fee17812" providerId="ADAL" clId="{021AEB15-E199-0249-BC28-C536879917DA}" dt="2025-08-06T00:59:00.139" v="1235" actId="165"/>
          <ac:spMkLst>
            <pc:docMk/>
            <pc:sldMk cId="4242928608" sldId="26535"/>
            <ac:spMk id="14" creationId="{992A8A3B-D87F-792F-3D1D-10F65DF024EB}"/>
          </ac:spMkLst>
        </pc:spChg>
        <pc:spChg chg="topLvl">
          <ac:chgData name="Natasha Talevski" userId="d6e11cb9-f322-4b55-8697-8583fee17812" providerId="ADAL" clId="{021AEB15-E199-0249-BC28-C536879917DA}" dt="2025-08-06T00:59:00.139" v="1235" actId="165"/>
          <ac:spMkLst>
            <pc:docMk/>
            <pc:sldMk cId="4242928608" sldId="26535"/>
            <ac:spMk id="15" creationId="{C5C87EBA-AD8B-7D6E-95F1-C812E5D840E9}"/>
          </ac:spMkLst>
        </pc:spChg>
        <pc:spChg chg="topLvl">
          <ac:chgData name="Natasha Talevski" userId="d6e11cb9-f322-4b55-8697-8583fee17812" providerId="ADAL" clId="{021AEB15-E199-0249-BC28-C536879917DA}" dt="2025-08-06T00:59:00.139" v="1235" actId="165"/>
          <ac:spMkLst>
            <pc:docMk/>
            <pc:sldMk cId="4242928608" sldId="26535"/>
            <ac:spMk id="16" creationId="{D7C81531-74F4-3E2B-2FD2-70402437BF5D}"/>
          </ac:spMkLst>
        </pc:spChg>
        <pc:spChg chg="topLvl">
          <ac:chgData name="Natasha Talevski" userId="d6e11cb9-f322-4b55-8697-8583fee17812" providerId="ADAL" clId="{021AEB15-E199-0249-BC28-C536879917DA}" dt="2025-08-06T00:59:00.139" v="1235" actId="165"/>
          <ac:spMkLst>
            <pc:docMk/>
            <pc:sldMk cId="4242928608" sldId="26535"/>
            <ac:spMk id="17" creationId="{DD217D0E-EC52-36DF-9A19-3D2C24D8E3A0}"/>
          </ac:spMkLst>
        </pc:spChg>
        <pc:spChg chg="topLvl">
          <ac:chgData name="Natasha Talevski" userId="d6e11cb9-f322-4b55-8697-8583fee17812" providerId="ADAL" clId="{021AEB15-E199-0249-BC28-C536879917DA}" dt="2025-08-06T00:59:00.139" v="1235" actId="165"/>
          <ac:spMkLst>
            <pc:docMk/>
            <pc:sldMk cId="4242928608" sldId="26535"/>
            <ac:spMk id="18" creationId="{DA8C5A6A-C8E2-423B-F83F-533F1C334590}"/>
          </ac:spMkLst>
        </pc:spChg>
        <pc:spChg chg="topLvl">
          <ac:chgData name="Natasha Talevski" userId="d6e11cb9-f322-4b55-8697-8583fee17812" providerId="ADAL" clId="{021AEB15-E199-0249-BC28-C536879917DA}" dt="2025-08-06T00:59:00.139" v="1235" actId="165"/>
          <ac:spMkLst>
            <pc:docMk/>
            <pc:sldMk cId="4242928608" sldId="26535"/>
            <ac:spMk id="19" creationId="{0C06DC4B-3FA1-04FF-754C-A080165540DD}"/>
          </ac:spMkLst>
        </pc:spChg>
        <pc:spChg chg="topLvl">
          <ac:chgData name="Natasha Talevski" userId="d6e11cb9-f322-4b55-8697-8583fee17812" providerId="ADAL" clId="{021AEB15-E199-0249-BC28-C536879917DA}" dt="2025-08-06T00:59:00.139" v="1235" actId="165"/>
          <ac:spMkLst>
            <pc:docMk/>
            <pc:sldMk cId="4242928608" sldId="26535"/>
            <ac:spMk id="20" creationId="{1C165ABE-16B7-FC31-591F-BEEAAB7F5F90}"/>
          </ac:spMkLst>
        </pc:spChg>
        <pc:spChg chg="topLvl">
          <ac:chgData name="Natasha Talevski" userId="d6e11cb9-f322-4b55-8697-8583fee17812" providerId="ADAL" clId="{021AEB15-E199-0249-BC28-C536879917DA}" dt="2025-08-06T00:59:00.139" v="1235" actId="165"/>
          <ac:spMkLst>
            <pc:docMk/>
            <pc:sldMk cId="4242928608" sldId="26535"/>
            <ac:spMk id="21" creationId="{1E49C308-0834-5C71-62B5-A1EAC3D11E92}"/>
          </ac:spMkLst>
        </pc:spChg>
        <pc:grpChg chg="add mod ord">
          <ac:chgData name="Natasha Talevski" userId="d6e11cb9-f322-4b55-8697-8583fee17812" providerId="ADAL" clId="{021AEB15-E199-0249-BC28-C536879917DA}" dt="2025-08-06T00:59:24.174" v="1240" actId="13244"/>
          <ac:grpSpMkLst>
            <pc:docMk/>
            <pc:sldMk cId="4242928608" sldId="26535"/>
            <ac:grpSpMk id="22" creationId="{9B09FD95-2736-493F-0517-9EE9B7C7A4CC}"/>
          </ac:grpSpMkLst>
        </pc:grpChg>
      </pc:sldChg>
      <pc:sldChg chg="addSp delSp modSp mod modClrScheme chgLayout">
        <pc:chgData name="Natasha Talevski" userId="d6e11cb9-f322-4b55-8697-8583fee17812" providerId="ADAL" clId="{021AEB15-E199-0249-BC28-C536879917DA}" dt="2025-08-06T00:26:01.694" v="637" actId="1076"/>
        <pc:sldMkLst>
          <pc:docMk/>
          <pc:sldMk cId="1546896354" sldId="26536"/>
        </pc:sldMkLst>
        <pc:spChg chg="add mod ord">
          <ac:chgData name="Natasha Talevski" userId="d6e11cb9-f322-4b55-8697-8583fee17812" providerId="ADAL" clId="{021AEB15-E199-0249-BC28-C536879917DA}" dt="2025-08-06T00:25:46.026" v="632" actId="13244"/>
          <ac:spMkLst>
            <pc:docMk/>
            <pc:sldMk cId="1546896354" sldId="26536"/>
            <ac:spMk id="17" creationId="{3181584E-3DE0-8343-1574-FA38ABF909AA}"/>
          </ac:spMkLst>
        </pc:spChg>
        <pc:spChg chg="add mod ord">
          <ac:chgData name="Natasha Talevski" userId="d6e11cb9-f322-4b55-8697-8583fee17812" providerId="ADAL" clId="{021AEB15-E199-0249-BC28-C536879917DA}" dt="2025-08-06T00:25:44.018" v="631" actId="13244"/>
          <ac:spMkLst>
            <pc:docMk/>
            <pc:sldMk cId="1546896354" sldId="26536"/>
            <ac:spMk id="18" creationId="{EB6BD79A-E359-C650-A3CE-CBA2311DFC58}"/>
          </ac:spMkLst>
        </pc:spChg>
        <pc:spChg chg="add mod">
          <ac:chgData name="Natasha Talevski" userId="d6e11cb9-f322-4b55-8697-8583fee17812" providerId="ADAL" clId="{021AEB15-E199-0249-BC28-C536879917DA}" dt="2025-08-06T00:25:59.468" v="636" actId="14100"/>
          <ac:spMkLst>
            <pc:docMk/>
            <pc:sldMk cId="1546896354" sldId="26536"/>
            <ac:spMk id="20" creationId="{BB4E621F-B23B-3E7B-D400-6E44A54C0070}"/>
          </ac:spMkLst>
        </pc:spChg>
        <pc:picChg chg="add mod">
          <ac:chgData name="Natasha Talevski" userId="d6e11cb9-f322-4b55-8697-8583fee17812" providerId="ADAL" clId="{021AEB15-E199-0249-BC28-C536879917DA}" dt="2025-08-06T00:26:01.694" v="637" actId="1076"/>
          <ac:picMkLst>
            <pc:docMk/>
            <pc:sldMk cId="1546896354" sldId="26536"/>
            <ac:picMk id="21" creationId="{7F9030C7-7921-E6AB-2EB6-F28819C5BB08}"/>
          </ac:picMkLst>
        </pc:picChg>
      </pc:sldChg>
      <pc:sldChg chg="addSp delSp modSp mod modClrScheme chgLayout">
        <pc:chgData name="Natasha Talevski" userId="d6e11cb9-f322-4b55-8697-8583fee17812" providerId="ADAL" clId="{021AEB15-E199-0249-BC28-C536879917DA}" dt="2025-08-06T01:04:30.923" v="1336" actId="478"/>
        <pc:sldMkLst>
          <pc:docMk/>
          <pc:sldMk cId="709473544" sldId="26537"/>
        </pc:sldMkLst>
        <pc:spChg chg="mod ord">
          <ac:chgData name="Natasha Talevski" userId="d6e11cb9-f322-4b55-8697-8583fee17812" providerId="ADAL" clId="{021AEB15-E199-0249-BC28-C536879917DA}" dt="2025-08-06T00:46:21.968" v="1006" actId="700"/>
          <ac:spMkLst>
            <pc:docMk/>
            <pc:sldMk cId="709473544" sldId="26537"/>
            <ac:spMk id="2" creationId="{9601B454-9025-C689-8CB2-A1AA5C19AD8B}"/>
          </ac:spMkLst>
        </pc:spChg>
        <pc:spChg chg="mod ord">
          <ac:chgData name="Natasha Talevski" userId="d6e11cb9-f322-4b55-8697-8583fee17812" providerId="ADAL" clId="{021AEB15-E199-0249-BC28-C536879917DA}" dt="2025-08-06T01:04:27.674" v="1333" actId="20577"/>
          <ac:spMkLst>
            <pc:docMk/>
            <pc:sldMk cId="709473544" sldId="26537"/>
            <ac:spMk id="7" creationId="{00C40AFF-9C57-0C45-32FF-27ED3292D0F5}"/>
          </ac:spMkLst>
        </pc:spChg>
        <pc:spChg chg="mod ord">
          <ac:chgData name="Natasha Talevski" userId="d6e11cb9-f322-4b55-8697-8583fee17812" providerId="ADAL" clId="{021AEB15-E199-0249-BC28-C536879917DA}" dt="2025-08-06T01:04:29.416" v="1335" actId="1076"/>
          <ac:spMkLst>
            <pc:docMk/>
            <pc:sldMk cId="709473544" sldId="26537"/>
            <ac:spMk id="8" creationId="{14D9AB3D-5D32-DD13-4CE1-40C55EE1404C}"/>
          </ac:spMkLst>
        </pc:spChg>
        <pc:spChg chg="add mod">
          <ac:chgData name="Natasha Talevski" userId="d6e11cb9-f322-4b55-8697-8583fee17812" providerId="ADAL" clId="{021AEB15-E199-0249-BC28-C536879917DA}" dt="2025-08-06T00:46:59.764" v="1021" actId="962"/>
          <ac:spMkLst>
            <pc:docMk/>
            <pc:sldMk cId="709473544" sldId="26537"/>
            <ac:spMk id="13" creationId="{858FDAD4-F4F3-5D4D-425F-459ED9ECBD94}"/>
          </ac:spMkLst>
        </pc:spChg>
        <pc:picChg chg="mod ord">
          <ac:chgData name="Natasha Talevski" userId="d6e11cb9-f322-4b55-8697-8583fee17812" providerId="ADAL" clId="{021AEB15-E199-0249-BC28-C536879917DA}" dt="2025-08-06T00:46:59.764" v="1021" actId="962"/>
          <ac:picMkLst>
            <pc:docMk/>
            <pc:sldMk cId="709473544" sldId="26537"/>
            <ac:picMk id="10" creationId="{70ABC949-07ED-4059-8F66-A6D746A3A2FC}"/>
          </ac:picMkLst>
        </pc:picChg>
      </pc:sldChg>
      <pc:sldChg chg="addSp delSp modSp mod modClrScheme chgLayout">
        <pc:chgData name="Natasha Talevski" userId="d6e11cb9-f322-4b55-8697-8583fee17812" providerId="ADAL" clId="{021AEB15-E199-0249-BC28-C536879917DA}" dt="2025-08-06T01:04:35.353" v="1340" actId="20577"/>
        <pc:sldMkLst>
          <pc:docMk/>
          <pc:sldMk cId="1176529271" sldId="26538"/>
        </pc:sldMkLst>
        <pc:spChg chg="mod ord">
          <ac:chgData name="Natasha Talevski" userId="d6e11cb9-f322-4b55-8697-8583fee17812" providerId="ADAL" clId="{021AEB15-E199-0249-BC28-C536879917DA}" dt="2025-08-06T00:54:52.045" v="1156" actId="700"/>
          <ac:spMkLst>
            <pc:docMk/>
            <pc:sldMk cId="1176529271" sldId="26538"/>
            <ac:spMk id="2" creationId="{BA2E3A27-8148-A574-F73F-00D1E96F11FF}"/>
          </ac:spMkLst>
        </pc:spChg>
        <pc:spChg chg="mod ord">
          <ac:chgData name="Natasha Talevski" userId="d6e11cb9-f322-4b55-8697-8583fee17812" providerId="ADAL" clId="{021AEB15-E199-0249-BC28-C536879917DA}" dt="2025-08-06T00:54:52.045" v="1156" actId="700"/>
          <ac:spMkLst>
            <pc:docMk/>
            <pc:sldMk cId="1176529271" sldId="26538"/>
            <ac:spMk id="4" creationId="{9888CD66-F073-5B2C-945B-E4A3CACF4A1A}"/>
          </ac:spMkLst>
        </pc:spChg>
        <pc:spChg chg="mod ord">
          <ac:chgData name="Natasha Talevski" userId="d6e11cb9-f322-4b55-8697-8583fee17812" providerId="ADAL" clId="{021AEB15-E199-0249-BC28-C536879917DA}" dt="2025-08-06T01:04:35.353" v="1340" actId="20577"/>
          <ac:spMkLst>
            <pc:docMk/>
            <pc:sldMk cId="1176529271" sldId="26538"/>
            <ac:spMk id="7" creationId="{2872BA5D-D6E0-4244-0D60-B0046286292E}"/>
          </ac:spMkLst>
        </pc:spChg>
        <pc:spChg chg="mod ord">
          <ac:chgData name="Natasha Talevski" userId="d6e11cb9-f322-4b55-8697-8583fee17812" providerId="ADAL" clId="{021AEB15-E199-0249-BC28-C536879917DA}" dt="2025-08-06T00:54:52.045" v="1156" actId="700"/>
          <ac:spMkLst>
            <pc:docMk/>
            <pc:sldMk cId="1176529271" sldId="26538"/>
            <ac:spMk id="8" creationId="{43DFD5B3-3305-8519-3CBA-9CFCC04B212D}"/>
          </ac:spMkLst>
        </pc:spChg>
        <pc:spChg chg="add mod">
          <ac:chgData name="Natasha Talevski" userId="d6e11cb9-f322-4b55-8697-8583fee17812" providerId="ADAL" clId="{021AEB15-E199-0249-BC28-C536879917DA}" dt="2025-08-06T00:55:05.419" v="1161"/>
          <ac:spMkLst>
            <pc:docMk/>
            <pc:sldMk cId="1176529271" sldId="26538"/>
            <ac:spMk id="13" creationId="{ADF1BF45-A970-379D-2EB8-D3FE219C41DC}"/>
          </ac:spMkLst>
        </pc:spChg>
        <pc:picChg chg="add mod">
          <ac:chgData name="Natasha Talevski" userId="d6e11cb9-f322-4b55-8697-8583fee17812" providerId="ADAL" clId="{021AEB15-E199-0249-BC28-C536879917DA}" dt="2025-08-06T00:55:05.419" v="1161"/>
          <ac:picMkLst>
            <pc:docMk/>
            <pc:sldMk cId="1176529271" sldId="26538"/>
            <ac:picMk id="12" creationId="{A9FD6F89-D944-E843-A744-9359B4E0B26D}"/>
          </ac:picMkLst>
        </pc:picChg>
      </pc:sldChg>
      <pc:sldChg chg="addSp delSp modSp mod modClrScheme chgLayout">
        <pc:chgData name="Natasha Talevski" userId="d6e11cb9-f322-4b55-8697-8583fee17812" providerId="ADAL" clId="{021AEB15-E199-0249-BC28-C536879917DA}" dt="2025-08-05T23:01:08.791" v="38" actId="13244"/>
        <pc:sldMkLst>
          <pc:docMk/>
          <pc:sldMk cId="2377177779" sldId="26539"/>
        </pc:sldMkLst>
        <pc:spChg chg="mod ord">
          <ac:chgData name="Natasha Talevski" userId="d6e11cb9-f322-4b55-8697-8583fee17812" providerId="ADAL" clId="{021AEB15-E199-0249-BC28-C536879917DA}" dt="2025-08-05T22:58:54.719" v="7" actId="700"/>
          <ac:spMkLst>
            <pc:docMk/>
            <pc:sldMk cId="2377177779" sldId="26539"/>
            <ac:spMk id="3" creationId="{E5486011-0CE8-7904-6EB9-6160BA81F28D}"/>
          </ac:spMkLst>
        </pc:spChg>
        <pc:spChg chg="add mod ord">
          <ac:chgData name="Natasha Talevski" userId="d6e11cb9-f322-4b55-8697-8583fee17812" providerId="ADAL" clId="{021AEB15-E199-0249-BC28-C536879917DA}" dt="2025-08-05T23:01:08.791" v="38" actId="13244"/>
          <ac:spMkLst>
            <pc:docMk/>
            <pc:sldMk cId="2377177779" sldId="26539"/>
            <ac:spMk id="12" creationId="{20D5909F-0A91-9E42-1D9E-5EE206BCC36F}"/>
          </ac:spMkLst>
        </pc:spChg>
        <pc:spChg chg="mod ord modVis">
          <ac:chgData name="Natasha Talevski" userId="d6e11cb9-f322-4b55-8697-8583fee17812" providerId="ADAL" clId="{021AEB15-E199-0249-BC28-C536879917DA}" dt="2025-08-05T22:59:42.175" v="31" actId="13244"/>
          <ac:spMkLst>
            <pc:docMk/>
            <pc:sldMk cId="2377177779" sldId="26539"/>
            <ac:spMk id="14" creationId="{E496FE68-6E8E-D1A2-E28C-DD52FE51419F}"/>
          </ac:spMkLst>
        </pc:spChg>
        <pc:spChg chg="mod ord modVis">
          <ac:chgData name="Natasha Talevski" userId="d6e11cb9-f322-4b55-8697-8583fee17812" providerId="ADAL" clId="{021AEB15-E199-0249-BC28-C536879917DA}" dt="2025-08-05T22:59:44.426" v="32" actId="13244"/>
          <ac:spMkLst>
            <pc:docMk/>
            <pc:sldMk cId="2377177779" sldId="26539"/>
            <ac:spMk id="15" creationId="{728F6285-5D28-57F5-7C9C-8AA30543D6BD}"/>
          </ac:spMkLst>
        </pc:spChg>
        <pc:picChg chg="add mod">
          <ac:chgData name="Natasha Talevski" userId="d6e11cb9-f322-4b55-8697-8583fee17812" providerId="ADAL" clId="{021AEB15-E199-0249-BC28-C536879917DA}" dt="2025-08-05T23:00:36.247" v="35"/>
          <ac:picMkLst>
            <pc:docMk/>
            <pc:sldMk cId="2377177779" sldId="26539"/>
            <ac:picMk id="11" creationId="{4EA40058-F6EA-AE8E-DAE9-46F2EA24A4AC}"/>
          </ac:picMkLst>
        </pc:picChg>
      </pc:sldChg>
      <pc:sldChg chg="addSp delSp modSp mod modClrScheme chgLayout">
        <pc:chgData name="Natasha Talevski" userId="d6e11cb9-f322-4b55-8697-8583fee17812" providerId="ADAL" clId="{021AEB15-E199-0249-BC28-C536879917DA}" dt="2025-08-06T00:26:24.894" v="644"/>
        <pc:sldMkLst>
          <pc:docMk/>
          <pc:sldMk cId="588922674" sldId="26548"/>
        </pc:sldMkLst>
        <pc:spChg chg="mod ord">
          <ac:chgData name="Natasha Talevski" userId="d6e11cb9-f322-4b55-8697-8583fee17812" providerId="ADAL" clId="{021AEB15-E199-0249-BC28-C536879917DA}" dt="2025-08-06T00:26:19.920" v="643" actId="1076"/>
          <ac:spMkLst>
            <pc:docMk/>
            <pc:sldMk cId="588922674" sldId="26548"/>
            <ac:spMk id="7" creationId="{CF357399-3A4F-3DAC-409A-F5D6B0203A1E}"/>
          </ac:spMkLst>
        </pc:spChg>
        <pc:spChg chg="add mod">
          <ac:chgData name="Natasha Talevski" userId="d6e11cb9-f322-4b55-8697-8583fee17812" providerId="ADAL" clId="{021AEB15-E199-0249-BC28-C536879917DA}" dt="2025-08-06T00:26:24.894" v="644"/>
          <ac:spMkLst>
            <pc:docMk/>
            <pc:sldMk cId="588922674" sldId="26548"/>
            <ac:spMk id="13" creationId="{7F83F926-4DE2-32B8-0594-F7C800EF2037}"/>
          </ac:spMkLst>
        </pc:spChg>
        <pc:picChg chg="add mod">
          <ac:chgData name="Natasha Talevski" userId="d6e11cb9-f322-4b55-8697-8583fee17812" providerId="ADAL" clId="{021AEB15-E199-0249-BC28-C536879917DA}" dt="2025-08-06T00:26:24.894" v="644"/>
          <ac:picMkLst>
            <pc:docMk/>
            <pc:sldMk cId="588922674" sldId="26548"/>
            <ac:picMk id="12" creationId="{C16CD617-27D8-57F2-BCF7-B8C77593CF6E}"/>
          </ac:picMkLst>
        </pc:picChg>
      </pc:sldChg>
      <pc:sldChg chg="addSp delSp modSp mod modClrScheme chgLayout">
        <pc:chgData name="Natasha Talevski" userId="d6e11cb9-f322-4b55-8697-8583fee17812" providerId="ADAL" clId="{021AEB15-E199-0249-BC28-C536879917DA}" dt="2025-08-06T00:30:34.094" v="710" actId="1076"/>
        <pc:sldMkLst>
          <pc:docMk/>
          <pc:sldMk cId="1889549744" sldId="26549"/>
        </pc:sldMkLst>
        <pc:spChg chg="add mod ord">
          <ac:chgData name="Natasha Talevski" userId="d6e11cb9-f322-4b55-8697-8583fee17812" providerId="ADAL" clId="{021AEB15-E199-0249-BC28-C536879917DA}" dt="2025-08-06T00:30:34.094" v="710" actId="1076"/>
          <ac:spMkLst>
            <pc:docMk/>
            <pc:sldMk cId="1889549744" sldId="26549"/>
            <ac:spMk id="2" creationId="{E4547208-A6F1-F92D-83EF-8DF161AE417B}"/>
          </ac:spMkLst>
        </pc:spChg>
        <pc:spChg chg="add mod">
          <ac:chgData name="Natasha Talevski" userId="d6e11cb9-f322-4b55-8697-8583fee17812" providerId="ADAL" clId="{021AEB15-E199-0249-BC28-C536879917DA}" dt="2025-08-06T00:30:02.903" v="700"/>
          <ac:spMkLst>
            <pc:docMk/>
            <pc:sldMk cId="1889549744" sldId="26549"/>
            <ac:spMk id="7" creationId="{D376E3F1-4A76-FA94-49C8-A3437C6D7B58}"/>
          </ac:spMkLst>
        </pc:spChg>
        <pc:spChg chg="mod ord">
          <ac:chgData name="Natasha Talevski" userId="d6e11cb9-f322-4b55-8697-8583fee17812" providerId="ADAL" clId="{021AEB15-E199-0249-BC28-C536879917DA}" dt="2025-08-06T00:28:10.321" v="662" actId="700"/>
          <ac:spMkLst>
            <pc:docMk/>
            <pc:sldMk cId="1889549744" sldId="26549"/>
            <ac:spMk id="9" creationId="{1DEE025F-BC33-1D0F-ED17-D72A87275902}"/>
          </ac:spMkLst>
        </pc:spChg>
        <pc:spChg chg="mod ord">
          <ac:chgData name="Natasha Talevski" userId="d6e11cb9-f322-4b55-8697-8583fee17812" providerId="ADAL" clId="{021AEB15-E199-0249-BC28-C536879917DA}" dt="2025-08-06T00:30:34.094" v="710" actId="1076"/>
          <ac:spMkLst>
            <pc:docMk/>
            <pc:sldMk cId="1889549744" sldId="26549"/>
            <ac:spMk id="12" creationId="{E3182494-C930-B2C5-B008-0C3038F7DE76}"/>
          </ac:spMkLst>
        </pc:spChg>
        <pc:spChg chg="mod ord">
          <ac:chgData name="Natasha Talevski" userId="d6e11cb9-f322-4b55-8697-8583fee17812" providerId="ADAL" clId="{021AEB15-E199-0249-BC28-C536879917DA}" dt="2025-08-06T00:30:34.094" v="710" actId="1076"/>
          <ac:spMkLst>
            <pc:docMk/>
            <pc:sldMk cId="1889549744" sldId="26549"/>
            <ac:spMk id="14" creationId="{5C5DA2A3-5627-7416-A080-38445FDA1FB6}"/>
          </ac:spMkLst>
        </pc:spChg>
        <pc:spChg chg="mod">
          <ac:chgData name="Natasha Talevski" userId="d6e11cb9-f322-4b55-8697-8583fee17812" providerId="ADAL" clId="{021AEB15-E199-0249-BC28-C536879917DA}" dt="2025-08-06T00:30:34.094" v="710" actId="1076"/>
          <ac:spMkLst>
            <pc:docMk/>
            <pc:sldMk cId="1889549744" sldId="26549"/>
            <ac:spMk id="16" creationId="{34417138-638E-70F4-1A96-78D3F0845A7A}"/>
          </ac:spMkLst>
        </pc:spChg>
        <pc:cxnChg chg="add mod">
          <ac:chgData name="Natasha Talevski" userId="d6e11cb9-f322-4b55-8697-8583fee17812" providerId="ADAL" clId="{021AEB15-E199-0249-BC28-C536879917DA}" dt="2025-08-06T00:30:34.094" v="710" actId="1076"/>
          <ac:cxnSpMkLst>
            <pc:docMk/>
            <pc:sldMk cId="1889549744" sldId="26549"/>
            <ac:cxnSpMk id="3" creationId="{867760B0-B7CE-87F2-8619-6A441810D15C}"/>
          </ac:cxnSpMkLst>
        </pc:cxnChg>
      </pc:sldChg>
      <pc:sldChg chg="addSp delSp modSp mod modClrScheme chgLayout">
        <pc:chgData name="Natasha Talevski" userId="d6e11cb9-f322-4b55-8697-8583fee17812" providerId="ADAL" clId="{021AEB15-E199-0249-BC28-C536879917DA}" dt="2025-08-06T00:13:18.219" v="545"/>
        <pc:sldMkLst>
          <pc:docMk/>
          <pc:sldMk cId="3754690593" sldId="26550"/>
        </pc:sldMkLst>
        <pc:spChg chg="mod ord">
          <ac:chgData name="Natasha Talevski" userId="d6e11cb9-f322-4b55-8697-8583fee17812" providerId="ADAL" clId="{021AEB15-E199-0249-BC28-C536879917DA}" dt="2025-08-06T00:13:11.936" v="544" actId="1076"/>
          <ac:spMkLst>
            <pc:docMk/>
            <pc:sldMk cId="3754690593" sldId="26550"/>
            <ac:spMk id="7" creationId="{F753B08E-3CFE-CC52-7275-1885C4F86E9F}"/>
          </ac:spMkLst>
        </pc:spChg>
        <pc:spChg chg="add mod">
          <ac:chgData name="Natasha Talevski" userId="d6e11cb9-f322-4b55-8697-8583fee17812" providerId="ADAL" clId="{021AEB15-E199-0249-BC28-C536879917DA}" dt="2025-08-06T00:13:18.219" v="545"/>
          <ac:spMkLst>
            <pc:docMk/>
            <pc:sldMk cId="3754690593" sldId="26550"/>
            <ac:spMk id="13" creationId="{DF7044C0-546A-F6B9-5C4B-4F887782B894}"/>
          </ac:spMkLst>
        </pc:spChg>
        <pc:picChg chg="add mod">
          <ac:chgData name="Natasha Talevski" userId="d6e11cb9-f322-4b55-8697-8583fee17812" providerId="ADAL" clId="{021AEB15-E199-0249-BC28-C536879917DA}" dt="2025-08-06T00:13:18.219" v="545"/>
          <ac:picMkLst>
            <pc:docMk/>
            <pc:sldMk cId="3754690593" sldId="26550"/>
            <ac:picMk id="12" creationId="{1097DC82-F008-2CCF-FFC2-023D7F110511}"/>
          </ac:picMkLst>
        </pc:picChg>
      </pc:sldChg>
      <pc:sldChg chg="addSp delSp modSp mod modClrScheme chgLayout">
        <pc:chgData name="Natasha Talevski" userId="d6e11cb9-f322-4b55-8697-8583fee17812" providerId="ADAL" clId="{021AEB15-E199-0249-BC28-C536879917DA}" dt="2025-08-06T00:34:54.381" v="791"/>
        <pc:sldMkLst>
          <pc:docMk/>
          <pc:sldMk cId="3112895255" sldId="26551"/>
        </pc:sldMkLst>
        <pc:spChg chg="mod ord">
          <ac:chgData name="Natasha Talevski" userId="d6e11cb9-f322-4b55-8697-8583fee17812" providerId="ADAL" clId="{021AEB15-E199-0249-BC28-C536879917DA}" dt="2025-08-06T00:34:45.052" v="786" actId="700"/>
          <ac:spMkLst>
            <pc:docMk/>
            <pc:sldMk cId="3112895255" sldId="26551"/>
            <ac:spMk id="7" creationId="{579ABB88-2B25-02D2-F232-14E20D57C2DD}"/>
          </ac:spMkLst>
        </pc:spChg>
        <pc:spChg chg="add mod">
          <ac:chgData name="Natasha Talevski" userId="d6e11cb9-f322-4b55-8697-8583fee17812" providerId="ADAL" clId="{021AEB15-E199-0249-BC28-C536879917DA}" dt="2025-08-06T00:34:54.381" v="791"/>
          <ac:spMkLst>
            <pc:docMk/>
            <pc:sldMk cId="3112895255" sldId="26551"/>
            <ac:spMk id="12" creationId="{339026B9-6FCD-803D-3EEA-0A82BCC84259}"/>
          </ac:spMkLst>
        </pc:spChg>
        <pc:picChg chg="add mod">
          <ac:chgData name="Natasha Talevski" userId="d6e11cb9-f322-4b55-8697-8583fee17812" providerId="ADAL" clId="{021AEB15-E199-0249-BC28-C536879917DA}" dt="2025-08-06T00:34:54.381" v="791"/>
          <ac:picMkLst>
            <pc:docMk/>
            <pc:sldMk cId="3112895255" sldId="26551"/>
            <ac:picMk id="11" creationId="{A0C014F0-3739-1309-5E11-EC422C57EA38}"/>
          </ac:picMkLst>
        </pc:picChg>
      </pc:sldChg>
      <pc:sldChg chg="addSp modSp mod modClrScheme chgLayout">
        <pc:chgData name="Natasha Talevski" userId="d6e11cb9-f322-4b55-8697-8583fee17812" providerId="ADAL" clId="{021AEB15-E199-0249-BC28-C536879917DA}" dt="2025-08-06T00:37:22.744" v="852"/>
        <pc:sldMkLst>
          <pc:docMk/>
          <pc:sldMk cId="3609340369" sldId="26552"/>
        </pc:sldMkLst>
        <pc:spChg chg="add mod">
          <ac:chgData name="Natasha Talevski" userId="d6e11cb9-f322-4b55-8697-8583fee17812" providerId="ADAL" clId="{021AEB15-E199-0249-BC28-C536879917DA}" dt="2025-08-06T00:37:22.744" v="852"/>
          <ac:spMkLst>
            <pc:docMk/>
            <pc:sldMk cId="3609340369" sldId="26552"/>
            <ac:spMk id="2" creationId="{C7A4348D-7BF7-DC76-4296-B55EFD76F51E}"/>
          </ac:spMkLst>
        </pc:spChg>
        <pc:spChg chg="mod ord">
          <ac:chgData name="Natasha Talevski" userId="d6e11cb9-f322-4b55-8697-8583fee17812" providerId="ADAL" clId="{021AEB15-E199-0249-BC28-C536879917DA}" dt="2025-08-06T00:35:12.492" v="794" actId="700"/>
          <ac:spMkLst>
            <pc:docMk/>
            <pc:sldMk cId="3609340369" sldId="26552"/>
            <ac:spMk id="9" creationId="{6EDC4EE9-7E4E-894C-3A5B-4CD2E62BD514}"/>
          </ac:spMkLst>
        </pc:spChg>
        <pc:spChg chg="mod ord">
          <ac:chgData name="Natasha Talevski" userId="d6e11cb9-f322-4b55-8697-8583fee17812" providerId="ADAL" clId="{021AEB15-E199-0249-BC28-C536879917DA}" dt="2025-08-06T00:37:02.202" v="848" actId="1076"/>
          <ac:spMkLst>
            <pc:docMk/>
            <pc:sldMk cId="3609340369" sldId="26552"/>
            <ac:spMk id="10" creationId="{0E462D8D-7EE5-B230-3F72-A0AD4FFDEF7A}"/>
          </ac:spMkLst>
        </pc:spChg>
        <pc:spChg chg="mod ord">
          <ac:chgData name="Natasha Talevski" userId="d6e11cb9-f322-4b55-8697-8583fee17812" providerId="ADAL" clId="{021AEB15-E199-0249-BC28-C536879917DA}" dt="2025-08-06T00:35:12.492" v="794" actId="700"/>
          <ac:spMkLst>
            <pc:docMk/>
            <pc:sldMk cId="3609340369" sldId="26552"/>
            <ac:spMk id="11" creationId="{23CB87A2-096B-E07D-8759-BC613914629C}"/>
          </ac:spMkLst>
        </pc:spChg>
        <pc:spChg chg="ord">
          <ac:chgData name="Natasha Talevski" userId="d6e11cb9-f322-4b55-8697-8583fee17812" providerId="ADAL" clId="{021AEB15-E199-0249-BC28-C536879917DA}" dt="2025-08-06T00:37:14.435" v="850" actId="13244"/>
          <ac:spMkLst>
            <pc:docMk/>
            <pc:sldMk cId="3609340369" sldId="26552"/>
            <ac:spMk id="22" creationId="{546737F2-E01C-C0C6-2A2B-2DE46F55C470}"/>
          </ac:spMkLst>
        </pc:spChg>
        <pc:picChg chg="mod">
          <ac:chgData name="Natasha Talevski" userId="d6e11cb9-f322-4b55-8697-8583fee17812" providerId="ADAL" clId="{021AEB15-E199-0249-BC28-C536879917DA}" dt="2025-08-06T00:37:04.621" v="849" actId="962"/>
          <ac:picMkLst>
            <pc:docMk/>
            <pc:sldMk cId="3609340369" sldId="26552"/>
            <ac:picMk id="15" creationId="{FEE857EC-5549-E7AD-6084-7C63E2E5A877}"/>
          </ac:picMkLst>
        </pc:picChg>
        <pc:picChg chg="mod">
          <ac:chgData name="Natasha Talevski" userId="d6e11cb9-f322-4b55-8697-8583fee17812" providerId="ADAL" clId="{021AEB15-E199-0249-BC28-C536879917DA}" dt="2025-08-06T00:37:04.621" v="849" actId="962"/>
          <ac:picMkLst>
            <pc:docMk/>
            <pc:sldMk cId="3609340369" sldId="26552"/>
            <ac:picMk id="17" creationId="{C55AF2B7-0360-5A9C-C0A8-DCE9E08840FC}"/>
          </ac:picMkLst>
        </pc:picChg>
        <pc:picChg chg="mod">
          <ac:chgData name="Natasha Talevski" userId="d6e11cb9-f322-4b55-8697-8583fee17812" providerId="ADAL" clId="{021AEB15-E199-0249-BC28-C536879917DA}" dt="2025-08-06T00:37:04.621" v="849" actId="962"/>
          <ac:picMkLst>
            <pc:docMk/>
            <pc:sldMk cId="3609340369" sldId="26552"/>
            <ac:picMk id="19" creationId="{70BADBE6-A87B-DC91-1198-91887A81878B}"/>
          </ac:picMkLst>
        </pc:picChg>
        <pc:picChg chg="mod">
          <ac:chgData name="Natasha Talevski" userId="d6e11cb9-f322-4b55-8697-8583fee17812" providerId="ADAL" clId="{021AEB15-E199-0249-BC28-C536879917DA}" dt="2025-08-06T00:37:04.621" v="849" actId="962"/>
          <ac:picMkLst>
            <pc:docMk/>
            <pc:sldMk cId="3609340369" sldId="26552"/>
            <ac:picMk id="21" creationId="{B66CD207-20D6-D822-74D9-3F48856EBCCD}"/>
          </ac:picMkLst>
        </pc:picChg>
      </pc:sldChg>
      <pc:sldChg chg="addSp delSp modSp del mod modClrScheme chgLayout">
        <pc:chgData name="Natasha Talevski" userId="d6e11cb9-f322-4b55-8697-8583fee17812" providerId="ADAL" clId="{021AEB15-E199-0249-BC28-C536879917DA}" dt="2025-08-06T01:01:10.297" v="1255" actId="2696"/>
        <pc:sldMkLst>
          <pc:docMk/>
          <pc:sldMk cId="1425295391" sldId="26553"/>
        </pc:sldMkLst>
      </pc:sldChg>
      <pc:sldChg chg="addSp delSp modSp mod modClrScheme chgLayout">
        <pc:chgData name="Natasha Talevski" userId="d6e11cb9-f322-4b55-8697-8583fee17812" providerId="ADAL" clId="{021AEB15-E199-0249-BC28-C536879917DA}" dt="2025-08-06T00:51:07.010" v="1078" actId="13244"/>
        <pc:sldMkLst>
          <pc:docMk/>
          <pc:sldMk cId="2177361379" sldId="26554"/>
        </pc:sldMkLst>
        <pc:spChg chg="mod ord">
          <ac:chgData name="Natasha Talevski" userId="d6e11cb9-f322-4b55-8697-8583fee17812" providerId="ADAL" clId="{021AEB15-E199-0249-BC28-C536879917DA}" dt="2025-08-06T00:50:54.816" v="1076" actId="1076"/>
          <ac:spMkLst>
            <pc:docMk/>
            <pc:sldMk cId="2177361379" sldId="26554"/>
            <ac:spMk id="7" creationId="{50BDA975-D2BD-628B-4FA6-1271E49FB0E1}"/>
          </ac:spMkLst>
        </pc:spChg>
        <pc:spChg chg="add mod ord">
          <ac:chgData name="Natasha Talevski" userId="d6e11cb9-f322-4b55-8697-8583fee17812" providerId="ADAL" clId="{021AEB15-E199-0249-BC28-C536879917DA}" dt="2025-08-06T00:51:07.010" v="1078" actId="13244"/>
          <ac:spMkLst>
            <pc:docMk/>
            <pc:sldMk cId="2177361379" sldId="26554"/>
            <ac:spMk id="14" creationId="{1A1040A2-B513-1BD1-0C04-287C799B7F50}"/>
          </ac:spMkLst>
        </pc:spChg>
        <pc:picChg chg="add mod">
          <ac:chgData name="Natasha Talevski" userId="d6e11cb9-f322-4b55-8697-8583fee17812" providerId="ADAL" clId="{021AEB15-E199-0249-BC28-C536879917DA}" dt="2025-08-06T00:50:51.735" v="1075"/>
          <ac:picMkLst>
            <pc:docMk/>
            <pc:sldMk cId="2177361379" sldId="26554"/>
            <ac:picMk id="13" creationId="{3EFE074C-2A27-2634-B20C-3D0DE3237C2F}"/>
          </ac:picMkLst>
        </pc:picChg>
      </pc:sldChg>
      <pc:sldChg chg="addSp delSp modSp mod modClrScheme chgLayout">
        <pc:chgData name="Natasha Talevski" userId="d6e11cb9-f322-4b55-8697-8583fee17812" providerId="ADAL" clId="{021AEB15-E199-0249-BC28-C536879917DA}" dt="2025-08-06T00:54:46.677" v="1155" actId="962"/>
        <pc:sldMkLst>
          <pc:docMk/>
          <pc:sldMk cId="1525023976" sldId="26556"/>
        </pc:sldMkLst>
        <pc:spChg chg="mod ord">
          <ac:chgData name="Natasha Talevski" userId="d6e11cb9-f322-4b55-8697-8583fee17812" providerId="ADAL" clId="{021AEB15-E199-0249-BC28-C536879917DA}" dt="2025-08-06T00:54:46.677" v="1155" actId="962"/>
          <ac:spMkLst>
            <pc:docMk/>
            <pc:sldMk cId="1525023976" sldId="26556"/>
            <ac:spMk id="2" creationId="{EA1779A5-FD43-9A06-E272-111F6A3197D5}"/>
          </ac:spMkLst>
        </pc:spChg>
        <pc:spChg chg="mod ord">
          <ac:chgData name="Natasha Talevski" userId="d6e11cb9-f322-4b55-8697-8583fee17812" providerId="ADAL" clId="{021AEB15-E199-0249-BC28-C536879917DA}" dt="2025-08-06T00:54:39.536" v="1152" actId="13244"/>
          <ac:spMkLst>
            <pc:docMk/>
            <pc:sldMk cId="1525023976" sldId="26556"/>
            <ac:spMk id="3" creationId="{AE8CEF42-0523-C9C4-2327-8107B219B665}"/>
          </ac:spMkLst>
        </pc:spChg>
        <pc:spChg chg="mod ord">
          <ac:chgData name="Natasha Talevski" userId="d6e11cb9-f322-4b55-8697-8583fee17812" providerId="ADAL" clId="{021AEB15-E199-0249-BC28-C536879917DA}" dt="2025-08-06T00:54:42.111" v="1153" actId="13244"/>
          <ac:spMkLst>
            <pc:docMk/>
            <pc:sldMk cId="1525023976" sldId="26556"/>
            <ac:spMk id="4" creationId="{76385570-C70A-686B-7822-29E34F8923E3}"/>
          </ac:spMkLst>
        </pc:spChg>
        <pc:spChg chg="add mod ord">
          <ac:chgData name="Natasha Talevski" userId="d6e11cb9-f322-4b55-8697-8583fee17812" providerId="ADAL" clId="{021AEB15-E199-0249-BC28-C536879917DA}" dt="2025-08-06T00:54:43.337" v="1154" actId="13244"/>
          <ac:spMkLst>
            <pc:docMk/>
            <pc:sldMk cId="1525023976" sldId="26556"/>
            <ac:spMk id="8" creationId="{A5057CE5-64AA-5DD3-FF2A-63DECB1FDB08}"/>
          </ac:spMkLst>
        </pc:spChg>
      </pc:sldChg>
      <pc:sldChg chg="addSp delSp modSp mod modClrScheme chgLayout">
        <pc:chgData name="Natasha Talevski" userId="d6e11cb9-f322-4b55-8697-8583fee17812" providerId="ADAL" clId="{021AEB15-E199-0249-BC28-C536879917DA}" dt="2025-08-05T23:11:39.101" v="150" actId="13244"/>
        <pc:sldMkLst>
          <pc:docMk/>
          <pc:sldMk cId="1734440128" sldId="26557"/>
        </pc:sldMkLst>
        <pc:spChg chg="mod ord">
          <ac:chgData name="Natasha Talevski" userId="d6e11cb9-f322-4b55-8697-8583fee17812" providerId="ADAL" clId="{021AEB15-E199-0249-BC28-C536879917DA}" dt="2025-08-05T23:10:13.526" v="112" actId="700"/>
          <ac:spMkLst>
            <pc:docMk/>
            <pc:sldMk cId="1734440128" sldId="26557"/>
            <ac:spMk id="2" creationId="{238D9AB5-75FA-5688-05B4-50706D2E138E}"/>
          </ac:spMkLst>
        </pc:spChg>
        <pc:spChg chg="mod ord">
          <ac:chgData name="Natasha Talevski" userId="d6e11cb9-f322-4b55-8697-8583fee17812" providerId="ADAL" clId="{021AEB15-E199-0249-BC28-C536879917DA}" dt="2025-08-05T23:11:39.101" v="150" actId="13244"/>
          <ac:spMkLst>
            <pc:docMk/>
            <pc:sldMk cId="1734440128" sldId="26557"/>
            <ac:spMk id="3" creationId="{FCCE1F97-3702-0531-DE2D-D8AD42175537}"/>
          </ac:spMkLst>
        </pc:spChg>
        <pc:spChg chg="mod ord">
          <ac:chgData name="Natasha Talevski" userId="d6e11cb9-f322-4b55-8697-8583fee17812" providerId="ADAL" clId="{021AEB15-E199-0249-BC28-C536879917DA}" dt="2025-08-05T23:11:39.101" v="150" actId="13244"/>
          <ac:spMkLst>
            <pc:docMk/>
            <pc:sldMk cId="1734440128" sldId="26557"/>
            <ac:spMk id="5" creationId="{A9C009FD-AFD6-69ED-FACC-6BA92479ABE1}"/>
          </ac:spMkLst>
        </pc:spChg>
      </pc:sldChg>
      <pc:sldChg chg="addSp delSp modSp mod modClrScheme chgLayout">
        <pc:chgData name="Natasha Talevski" userId="d6e11cb9-f322-4b55-8697-8583fee17812" providerId="ADAL" clId="{021AEB15-E199-0249-BC28-C536879917DA}" dt="2025-08-06T01:03:04.880" v="1300" actId="20577"/>
        <pc:sldMkLst>
          <pc:docMk/>
          <pc:sldMk cId="3004681494" sldId="26558"/>
        </pc:sldMkLst>
        <pc:spChg chg="mod ord">
          <ac:chgData name="Natasha Talevski" userId="d6e11cb9-f322-4b55-8697-8583fee17812" providerId="ADAL" clId="{021AEB15-E199-0249-BC28-C536879917DA}" dt="2025-08-06T00:27:54.179" v="657" actId="13244"/>
          <ac:spMkLst>
            <pc:docMk/>
            <pc:sldMk cId="3004681494" sldId="26558"/>
            <ac:spMk id="2" creationId="{C22F28A6-11E6-7D4F-E2D9-D1544F237D2F}"/>
          </ac:spMkLst>
        </pc:spChg>
        <pc:spChg chg="add del mod ord">
          <ac:chgData name="Natasha Talevski" userId="d6e11cb9-f322-4b55-8697-8583fee17812" providerId="ADAL" clId="{021AEB15-E199-0249-BC28-C536879917DA}" dt="2025-08-06T00:27:57.872" v="659" actId="13244"/>
          <ac:spMkLst>
            <pc:docMk/>
            <pc:sldMk cId="3004681494" sldId="26558"/>
            <ac:spMk id="3" creationId="{FC39FF21-7977-0424-8FAF-84BA02B6176E}"/>
          </ac:spMkLst>
        </pc:spChg>
        <pc:spChg chg="mod ord">
          <ac:chgData name="Natasha Talevski" userId="d6e11cb9-f322-4b55-8697-8583fee17812" providerId="ADAL" clId="{021AEB15-E199-0249-BC28-C536879917DA}" dt="2025-08-06T01:03:04.880" v="1300" actId="20577"/>
          <ac:spMkLst>
            <pc:docMk/>
            <pc:sldMk cId="3004681494" sldId="26558"/>
            <ac:spMk id="5" creationId="{BDB57303-97CF-279F-A2F5-58278648FB56}"/>
          </ac:spMkLst>
        </pc:spChg>
      </pc:sldChg>
      <pc:sldChg chg="modSp mod modClrScheme chgLayout">
        <pc:chgData name="Natasha Talevski" userId="d6e11cb9-f322-4b55-8697-8583fee17812" providerId="ADAL" clId="{021AEB15-E199-0249-BC28-C536879917DA}" dt="2025-08-06T00:58:23.514" v="1231" actId="962"/>
        <pc:sldMkLst>
          <pc:docMk/>
          <pc:sldMk cId="2685325113" sldId="26559"/>
        </pc:sldMkLst>
        <pc:spChg chg="mod ord">
          <ac:chgData name="Natasha Talevski" userId="d6e11cb9-f322-4b55-8697-8583fee17812" providerId="ADAL" clId="{021AEB15-E199-0249-BC28-C536879917DA}" dt="2025-08-06T00:58:23.514" v="1231" actId="962"/>
          <ac:spMkLst>
            <pc:docMk/>
            <pc:sldMk cId="2685325113" sldId="26559"/>
            <ac:spMk id="2" creationId="{41C0B64C-77E1-1CF5-11BD-1501046762B2}"/>
          </ac:spMkLst>
        </pc:spChg>
        <pc:spChg chg="mod ord">
          <ac:chgData name="Natasha Talevski" userId="d6e11cb9-f322-4b55-8697-8583fee17812" providerId="ADAL" clId="{021AEB15-E199-0249-BC28-C536879917DA}" dt="2025-08-06T00:58:15.136" v="1229" actId="13244"/>
          <ac:spMkLst>
            <pc:docMk/>
            <pc:sldMk cId="2685325113" sldId="26559"/>
            <ac:spMk id="3" creationId="{6A3EF99D-BAFD-C212-ECC4-288C62D4309C}"/>
          </ac:spMkLst>
        </pc:spChg>
        <pc:spChg chg="mod ord">
          <ac:chgData name="Natasha Talevski" userId="d6e11cb9-f322-4b55-8697-8583fee17812" providerId="ADAL" clId="{021AEB15-E199-0249-BC28-C536879917DA}" dt="2025-08-06T00:58:15.136" v="1229" actId="13244"/>
          <ac:spMkLst>
            <pc:docMk/>
            <pc:sldMk cId="2685325113" sldId="26559"/>
            <ac:spMk id="4" creationId="{43E99162-04A2-8DB2-8868-5345D6B3FA37}"/>
          </ac:spMkLst>
        </pc:spChg>
        <pc:spChg chg="ord">
          <ac:chgData name="Natasha Talevski" userId="d6e11cb9-f322-4b55-8697-8583fee17812" providerId="ADAL" clId="{021AEB15-E199-0249-BC28-C536879917DA}" dt="2025-08-06T00:58:19.098" v="1230" actId="13244"/>
          <ac:spMkLst>
            <pc:docMk/>
            <pc:sldMk cId="2685325113" sldId="26559"/>
            <ac:spMk id="6" creationId="{D421FFE7-C49F-BF33-F1F0-0E638371763C}"/>
          </ac:spMkLst>
        </pc:spChg>
      </pc:sldChg>
      <pc:sldChg chg="addSp delSp modSp mod modClrScheme chgLayout">
        <pc:chgData name="Natasha Talevski" userId="d6e11cb9-f322-4b55-8697-8583fee17812" providerId="ADAL" clId="{021AEB15-E199-0249-BC28-C536879917DA}" dt="2025-08-05T23:10:01.047" v="110" actId="1076"/>
        <pc:sldMkLst>
          <pc:docMk/>
          <pc:sldMk cId="488915423" sldId="26562"/>
        </pc:sldMkLst>
        <pc:spChg chg="mod ord">
          <ac:chgData name="Natasha Talevski" userId="d6e11cb9-f322-4b55-8697-8583fee17812" providerId="ADAL" clId="{021AEB15-E199-0249-BC28-C536879917DA}" dt="2025-08-05T23:10:01.047" v="110" actId="1076"/>
          <ac:spMkLst>
            <pc:docMk/>
            <pc:sldMk cId="488915423" sldId="26562"/>
            <ac:spMk id="7" creationId="{FFC6C09E-B766-C9E3-66C2-8F980680A058}"/>
          </ac:spMkLst>
        </pc:spChg>
        <pc:spChg chg="add mod">
          <ac:chgData name="Natasha Talevski" userId="d6e11cb9-f322-4b55-8697-8583fee17812" providerId="ADAL" clId="{021AEB15-E199-0249-BC28-C536879917DA}" dt="2025-08-05T23:09:54.165" v="106"/>
          <ac:spMkLst>
            <pc:docMk/>
            <pc:sldMk cId="488915423" sldId="26562"/>
            <ac:spMk id="12" creationId="{87DB0D24-2EFB-158A-2D4E-4CB3E96B3796}"/>
          </ac:spMkLst>
        </pc:spChg>
        <pc:picChg chg="add mod ord">
          <ac:chgData name="Natasha Talevski" userId="d6e11cb9-f322-4b55-8697-8583fee17812" providerId="ADAL" clId="{021AEB15-E199-0249-BC28-C536879917DA}" dt="2025-08-05T23:09:58.231" v="108" actId="6264"/>
          <ac:picMkLst>
            <pc:docMk/>
            <pc:sldMk cId="488915423" sldId="26562"/>
            <ac:picMk id="11" creationId="{6A6CBED1-47B1-E45A-75CC-CEE134A5B928}"/>
          </ac:picMkLst>
        </pc:picChg>
      </pc:sldChg>
      <pc:sldChg chg="modSp mod modClrScheme chgLayout">
        <pc:chgData name="Natasha Talevski" userId="d6e11cb9-f322-4b55-8697-8583fee17812" providerId="ADAL" clId="{021AEB15-E199-0249-BC28-C536879917DA}" dt="2025-08-05T23:09:29.395" v="95" actId="962"/>
        <pc:sldMkLst>
          <pc:docMk/>
          <pc:sldMk cId="2562795653" sldId="26563"/>
        </pc:sldMkLst>
        <pc:spChg chg="mod ord">
          <ac:chgData name="Natasha Talevski" userId="d6e11cb9-f322-4b55-8697-8583fee17812" providerId="ADAL" clId="{021AEB15-E199-0249-BC28-C536879917DA}" dt="2025-08-05T23:09:29.395" v="95" actId="962"/>
          <ac:spMkLst>
            <pc:docMk/>
            <pc:sldMk cId="2562795653" sldId="26563"/>
            <ac:spMk id="2" creationId="{3F983677-29E0-C2A4-DC2A-7D834927FDC8}"/>
          </ac:spMkLst>
        </pc:spChg>
        <pc:spChg chg="mod ord">
          <ac:chgData name="Natasha Talevski" userId="d6e11cb9-f322-4b55-8697-8583fee17812" providerId="ADAL" clId="{021AEB15-E199-0249-BC28-C536879917DA}" dt="2025-08-05T23:09:14.298" v="90" actId="13244"/>
          <ac:spMkLst>
            <pc:docMk/>
            <pc:sldMk cId="2562795653" sldId="26563"/>
            <ac:spMk id="3" creationId="{BAEB08C3-7049-9991-2CE7-6ABDCC874356}"/>
          </ac:spMkLst>
        </pc:spChg>
        <pc:spChg chg="mod ord">
          <ac:chgData name="Natasha Talevski" userId="d6e11cb9-f322-4b55-8697-8583fee17812" providerId="ADAL" clId="{021AEB15-E199-0249-BC28-C536879917DA}" dt="2025-08-05T23:09:23.516" v="93" actId="13244"/>
          <ac:spMkLst>
            <pc:docMk/>
            <pc:sldMk cId="2562795653" sldId="26563"/>
            <ac:spMk id="4" creationId="{C1DB1F29-9B45-8469-3899-0310088BED9B}"/>
          </ac:spMkLst>
        </pc:spChg>
        <pc:spChg chg="mod ord">
          <ac:chgData name="Natasha Talevski" userId="d6e11cb9-f322-4b55-8697-8583fee17812" providerId="ADAL" clId="{021AEB15-E199-0249-BC28-C536879917DA}" dt="2025-08-05T23:09:25.946" v="94" actId="13244"/>
          <ac:spMkLst>
            <pc:docMk/>
            <pc:sldMk cId="2562795653" sldId="26563"/>
            <ac:spMk id="5" creationId="{F11F0ADC-0864-D3A8-38D4-C590F968A22F}"/>
          </ac:spMkLst>
        </pc:spChg>
      </pc:sldChg>
      <pc:sldChg chg="addSp delSp modSp mod modClrScheme chgLayout">
        <pc:chgData name="Natasha Talevski" userId="d6e11cb9-f322-4b55-8697-8583fee17812" providerId="ADAL" clId="{021AEB15-E199-0249-BC28-C536879917DA}" dt="2025-08-05T23:44:40.103" v="426" actId="962"/>
        <pc:sldMkLst>
          <pc:docMk/>
          <pc:sldMk cId="2819861347" sldId="26564"/>
        </pc:sldMkLst>
        <pc:spChg chg="add mod">
          <ac:chgData name="Natasha Talevski" userId="d6e11cb9-f322-4b55-8697-8583fee17812" providerId="ADAL" clId="{021AEB15-E199-0249-BC28-C536879917DA}" dt="2025-08-05T23:44:40.103" v="426" actId="962"/>
          <ac:spMkLst>
            <pc:docMk/>
            <pc:sldMk cId="2819861347" sldId="26564"/>
            <ac:spMk id="2" creationId="{5D03998F-F6EC-850D-86E7-88D21FD79635}"/>
          </ac:spMkLst>
        </pc:spChg>
        <pc:spChg chg="add mod ord">
          <ac:chgData name="Natasha Talevski" userId="d6e11cb9-f322-4b55-8697-8583fee17812" providerId="ADAL" clId="{021AEB15-E199-0249-BC28-C536879917DA}" dt="2025-08-05T23:14:15.971" v="204"/>
          <ac:spMkLst>
            <pc:docMk/>
            <pc:sldMk cId="2819861347" sldId="26564"/>
            <ac:spMk id="15" creationId="{8C6C1C7A-DAA6-0F63-236D-B2714B490D08}"/>
          </ac:spMkLst>
        </pc:spChg>
        <pc:spChg chg="add mod ord">
          <ac:chgData name="Natasha Talevski" userId="d6e11cb9-f322-4b55-8697-8583fee17812" providerId="ADAL" clId="{021AEB15-E199-0249-BC28-C536879917DA}" dt="2025-08-05T23:14:21.272" v="206" actId="20577"/>
          <ac:spMkLst>
            <pc:docMk/>
            <pc:sldMk cId="2819861347" sldId="26564"/>
            <ac:spMk id="16" creationId="{1995516E-7BA0-695F-CBEA-84FAAB9B8215}"/>
          </ac:spMkLst>
        </pc:spChg>
        <pc:spChg chg="add mod">
          <ac:chgData name="Natasha Talevski" userId="d6e11cb9-f322-4b55-8697-8583fee17812" providerId="ADAL" clId="{021AEB15-E199-0249-BC28-C536879917DA}" dt="2025-08-05T23:16:34.473" v="262" actId="14100"/>
          <ac:spMkLst>
            <pc:docMk/>
            <pc:sldMk cId="2819861347" sldId="26564"/>
            <ac:spMk id="18" creationId="{52B7AACE-CEAA-69D6-DBDA-228DE122DC77}"/>
          </ac:spMkLst>
        </pc:spChg>
        <pc:spChg chg="add mod">
          <ac:chgData name="Natasha Talevski" userId="d6e11cb9-f322-4b55-8697-8583fee17812" providerId="ADAL" clId="{021AEB15-E199-0249-BC28-C536879917DA}" dt="2025-08-05T23:19:47.436" v="418" actId="1076"/>
          <ac:spMkLst>
            <pc:docMk/>
            <pc:sldMk cId="2819861347" sldId="26564"/>
            <ac:spMk id="20" creationId="{45B47346-E338-2310-FE4E-30503D30EF09}"/>
          </ac:spMkLst>
        </pc:spChg>
        <pc:graphicFrameChg chg="add mod modGraphic">
          <ac:chgData name="Natasha Talevski" userId="d6e11cb9-f322-4b55-8697-8583fee17812" providerId="ADAL" clId="{021AEB15-E199-0249-BC28-C536879917DA}" dt="2025-08-05T23:19:38.478" v="417" actId="3064"/>
          <ac:graphicFrameMkLst>
            <pc:docMk/>
            <pc:sldMk cId="2819861347" sldId="26564"/>
            <ac:graphicFrameMk id="22" creationId="{A5609070-6C74-1406-2751-1D34170850CD}"/>
          </ac:graphicFrameMkLst>
        </pc:graphicFrameChg>
        <pc:graphicFrameChg chg="add mod ord modGraphic">
          <ac:chgData name="Natasha Talevski" userId="d6e11cb9-f322-4b55-8697-8583fee17812" providerId="ADAL" clId="{021AEB15-E199-0249-BC28-C536879917DA}" dt="2025-08-05T23:21:31.533" v="419" actId="13244"/>
          <ac:graphicFrameMkLst>
            <pc:docMk/>
            <pc:sldMk cId="2819861347" sldId="26564"/>
            <ac:graphicFrameMk id="23" creationId="{AAC5E990-9E66-FE59-B86B-1B0907D2074A}"/>
          </ac:graphicFrameMkLst>
        </pc:graphicFrameChg>
      </pc:sldChg>
      <pc:sldChg chg="addSp delSp modSp mod modClrScheme chgLayout">
        <pc:chgData name="Natasha Talevski" userId="d6e11cb9-f322-4b55-8697-8583fee17812" providerId="ADAL" clId="{021AEB15-E199-0249-BC28-C536879917DA}" dt="2025-08-06T00:07:35.847" v="440"/>
        <pc:sldMkLst>
          <pc:docMk/>
          <pc:sldMk cId="3902499303" sldId="26565"/>
        </pc:sldMkLst>
        <pc:spChg chg="add mod ord">
          <ac:chgData name="Natasha Talevski" userId="d6e11cb9-f322-4b55-8697-8583fee17812" providerId="ADAL" clId="{021AEB15-E199-0249-BC28-C536879917DA}" dt="2025-08-05T23:44:53.455" v="429"/>
          <ac:spMkLst>
            <pc:docMk/>
            <pc:sldMk cId="3902499303" sldId="26565"/>
            <ac:spMk id="13" creationId="{EE2EC261-30E1-1BDF-21FF-9C7BDB9508E6}"/>
          </ac:spMkLst>
        </pc:spChg>
        <pc:spChg chg="add mod ord">
          <ac:chgData name="Natasha Talevski" userId="d6e11cb9-f322-4b55-8697-8583fee17812" providerId="ADAL" clId="{021AEB15-E199-0249-BC28-C536879917DA}" dt="2025-08-05T23:44:58.021" v="431" actId="20577"/>
          <ac:spMkLst>
            <pc:docMk/>
            <pc:sldMk cId="3902499303" sldId="26565"/>
            <ac:spMk id="14" creationId="{64E3E0A4-927F-AAB5-18A6-683D8256F8E9}"/>
          </ac:spMkLst>
        </pc:spChg>
        <pc:spChg chg="add mod">
          <ac:chgData name="Natasha Talevski" userId="d6e11cb9-f322-4b55-8697-8583fee17812" providerId="ADAL" clId="{021AEB15-E199-0249-BC28-C536879917DA}" dt="2025-08-06T00:07:14.288" v="434" actId="2710"/>
          <ac:spMkLst>
            <pc:docMk/>
            <pc:sldMk cId="3902499303" sldId="26565"/>
            <ac:spMk id="15" creationId="{D1BF32D5-E008-5E52-F0DE-14A7F9BD7E64}"/>
          </ac:spMkLst>
        </pc:spChg>
        <pc:spChg chg="add mod">
          <ac:chgData name="Natasha Talevski" userId="d6e11cb9-f322-4b55-8697-8583fee17812" providerId="ADAL" clId="{021AEB15-E199-0249-BC28-C536879917DA}" dt="2025-08-06T00:07:29.258" v="438" actId="14100"/>
          <ac:spMkLst>
            <pc:docMk/>
            <pc:sldMk cId="3902499303" sldId="26565"/>
            <ac:spMk id="16" creationId="{F8147130-96F0-3BA1-D108-ADBE4E847E65}"/>
          </ac:spMkLst>
        </pc:spChg>
        <pc:spChg chg="add mod">
          <ac:chgData name="Natasha Talevski" userId="d6e11cb9-f322-4b55-8697-8583fee17812" providerId="ADAL" clId="{021AEB15-E199-0249-BC28-C536879917DA}" dt="2025-08-06T00:07:35.847" v="440"/>
          <ac:spMkLst>
            <pc:docMk/>
            <pc:sldMk cId="3902499303" sldId="26565"/>
            <ac:spMk id="17" creationId="{A13A7D15-0392-FF3C-868C-B5EC5A650104}"/>
          </ac:spMkLst>
        </pc:spChg>
      </pc:sldChg>
      <pc:sldChg chg="addSp delSp modSp mod modClrScheme chgLayout">
        <pc:chgData name="Natasha Talevski" userId="d6e11cb9-f322-4b55-8697-8583fee17812" providerId="ADAL" clId="{021AEB15-E199-0249-BC28-C536879917DA}" dt="2025-08-06T01:02:34.611" v="1280" actId="20577"/>
        <pc:sldMkLst>
          <pc:docMk/>
          <pc:sldMk cId="632217107" sldId="26567"/>
        </pc:sldMkLst>
        <pc:spChg chg="add mod ord">
          <ac:chgData name="Natasha Talevski" userId="d6e11cb9-f322-4b55-8697-8583fee17812" providerId="ADAL" clId="{021AEB15-E199-0249-BC28-C536879917DA}" dt="2025-08-06T01:02:34.611" v="1280" actId="20577"/>
          <ac:spMkLst>
            <pc:docMk/>
            <pc:sldMk cId="632217107" sldId="26567"/>
            <ac:spMk id="14" creationId="{4CE79C0F-E844-BDED-74DE-5097D8B42E0B}"/>
          </ac:spMkLst>
        </pc:spChg>
        <pc:spChg chg="add mod ord">
          <ac:chgData name="Natasha Talevski" userId="d6e11cb9-f322-4b55-8697-8583fee17812" providerId="ADAL" clId="{021AEB15-E199-0249-BC28-C536879917DA}" dt="2025-08-06T00:08:17.690" v="449" actId="20577"/>
          <ac:spMkLst>
            <pc:docMk/>
            <pc:sldMk cId="632217107" sldId="26567"/>
            <ac:spMk id="15" creationId="{9C763B97-FBF6-C701-FDC5-E4B0C0A3867E}"/>
          </ac:spMkLst>
        </pc:spChg>
        <pc:spChg chg="add mod">
          <ac:chgData name="Natasha Talevski" userId="d6e11cb9-f322-4b55-8697-8583fee17812" providerId="ADAL" clId="{021AEB15-E199-0249-BC28-C536879917DA}" dt="2025-08-06T00:10:41.231" v="505" actId="1076"/>
          <ac:spMkLst>
            <pc:docMk/>
            <pc:sldMk cId="632217107" sldId="26567"/>
            <ac:spMk id="16" creationId="{2EA93FEB-901F-9376-4B3E-AFBC5E11045E}"/>
          </ac:spMkLst>
        </pc:spChg>
        <pc:spChg chg="add mod">
          <ac:chgData name="Natasha Talevski" userId="d6e11cb9-f322-4b55-8697-8583fee17812" providerId="ADAL" clId="{021AEB15-E199-0249-BC28-C536879917DA}" dt="2025-08-06T00:10:44.628" v="506" actId="1076"/>
          <ac:spMkLst>
            <pc:docMk/>
            <pc:sldMk cId="632217107" sldId="26567"/>
            <ac:spMk id="17" creationId="{AB5AF6B2-A767-3785-2147-2D7AE6B67D75}"/>
          </ac:spMkLst>
        </pc:spChg>
        <pc:spChg chg="add mod ord">
          <ac:chgData name="Natasha Talevski" userId="d6e11cb9-f322-4b55-8697-8583fee17812" providerId="ADAL" clId="{021AEB15-E199-0249-BC28-C536879917DA}" dt="2025-08-06T00:10:51.105" v="507" actId="13244"/>
          <ac:spMkLst>
            <pc:docMk/>
            <pc:sldMk cId="632217107" sldId="26567"/>
            <ac:spMk id="18" creationId="{0411C36D-EF84-1DD5-60B2-B73B5941D0AF}"/>
          </ac:spMkLst>
        </pc:spChg>
        <pc:spChg chg="add mod">
          <ac:chgData name="Natasha Talevski" userId="d6e11cb9-f322-4b55-8697-8583fee17812" providerId="ADAL" clId="{021AEB15-E199-0249-BC28-C536879917DA}" dt="2025-08-06T00:10:57.502" v="509"/>
          <ac:spMkLst>
            <pc:docMk/>
            <pc:sldMk cId="632217107" sldId="26567"/>
            <ac:spMk id="21" creationId="{DC53EEF5-438C-D85D-94FB-B0E775368A76}"/>
          </ac:spMkLst>
        </pc:spChg>
      </pc:sldChg>
      <pc:sldChg chg="addSp delSp modSp mod modClrScheme chgLayout">
        <pc:chgData name="Natasha Talevski" userId="d6e11cb9-f322-4b55-8697-8583fee17812" providerId="ADAL" clId="{021AEB15-E199-0249-BC28-C536879917DA}" dt="2025-08-06T01:02:38.514" v="1284" actId="20577"/>
        <pc:sldMkLst>
          <pc:docMk/>
          <pc:sldMk cId="2586871067" sldId="26569"/>
        </pc:sldMkLst>
        <pc:spChg chg="add mod ord">
          <ac:chgData name="Natasha Talevski" userId="d6e11cb9-f322-4b55-8697-8583fee17812" providerId="ADAL" clId="{021AEB15-E199-0249-BC28-C536879917DA}" dt="2025-08-06T01:02:38.514" v="1284" actId="20577"/>
          <ac:spMkLst>
            <pc:docMk/>
            <pc:sldMk cId="2586871067" sldId="26569"/>
            <ac:spMk id="14" creationId="{A8C60A3E-6B07-9EAC-1073-247C3F542167}"/>
          </ac:spMkLst>
        </pc:spChg>
        <pc:spChg chg="add mod ord">
          <ac:chgData name="Natasha Talevski" userId="d6e11cb9-f322-4b55-8697-8583fee17812" providerId="ADAL" clId="{021AEB15-E199-0249-BC28-C536879917DA}" dt="2025-08-06T00:11:41.284" v="518" actId="20577"/>
          <ac:spMkLst>
            <pc:docMk/>
            <pc:sldMk cId="2586871067" sldId="26569"/>
            <ac:spMk id="15" creationId="{47144025-B0AA-0354-2309-8F97C35418BA}"/>
          </ac:spMkLst>
        </pc:spChg>
        <pc:spChg chg="add mod">
          <ac:chgData name="Natasha Talevski" userId="d6e11cb9-f322-4b55-8697-8583fee17812" providerId="ADAL" clId="{021AEB15-E199-0249-BC28-C536879917DA}" dt="2025-08-06T00:12:31.391" v="534" actId="14100"/>
          <ac:spMkLst>
            <pc:docMk/>
            <pc:sldMk cId="2586871067" sldId="26569"/>
            <ac:spMk id="16" creationId="{558BCA95-B62F-D975-1790-F8D6DE9FA014}"/>
          </ac:spMkLst>
        </pc:spChg>
        <pc:spChg chg="add mod">
          <ac:chgData name="Natasha Talevski" userId="d6e11cb9-f322-4b55-8697-8583fee17812" providerId="ADAL" clId="{021AEB15-E199-0249-BC28-C536879917DA}" dt="2025-08-06T00:12:36.565" v="536" actId="14100"/>
          <ac:spMkLst>
            <pc:docMk/>
            <pc:sldMk cId="2586871067" sldId="26569"/>
            <ac:spMk id="17" creationId="{D188817F-E132-4530-8449-081B4F749A37}"/>
          </ac:spMkLst>
        </pc:spChg>
        <pc:spChg chg="add mod">
          <ac:chgData name="Natasha Talevski" userId="d6e11cb9-f322-4b55-8697-8583fee17812" providerId="ADAL" clId="{021AEB15-E199-0249-BC28-C536879917DA}" dt="2025-08-06T00:12:33.530" v="535" actId="1076"/>
          <ac:spMkLst>
            <pc:docMk/>
            <pc:sldMk cId="2586871067" sldId="26569"/>
            <ac:spMk id="18" creationId="{A13A2AB7-9AD0-1C9D-F479-E58148134265}"/>
          </ac:spMkLst>
        </pc:spChg>
        <pc:spChg chg="add mod">
          <ac:chgData name="Natasha Talevski" userId="d6e11cb9-f322-4b55-8697-8583fee17812" providerId="ADAL" clId="{021AEB15-E199-0249-BC28-C536879917DA}" dt="2025-08-06T00:12:50.045" v="537"/>
          <ac:spMkLst>
            <pc:docMk/>
            <pc:sldMk cId="2586871067" sldId="26569"/>
            <ac:spMk id="19" creationId="{5B2725C0-4D82-97AE-13E7-3B81E11672A2}"/>
          </ac:spMkLst>
        </pc:spChg>
      </pc:sldChg>
      <pc:sldChg chg="add del mod modShow">
        <pc:chgData name="Natasha Talevski" userId="d6e11cb9-f322-4b55-8697-8583fee17812" providerId="ADAL" clId="{021AEB15-E199-0249-BC28-C536879917DA}" dt="2025-08-06T00:34:33.379" v="785" actId="2696"/>
        <pc:sldMkLst>
          <pc:docMk/>
          <pc:sldMk cId="565759034" sldId="26570"/>
        </pc:sldMkLst>
      </pc:sldChg>
      <pc:sldChg chg="add del mod modShow">
        <pc:chgData name="Natasha Talevski" userId="d6e11cb9-f322-4b55-8697-8583fee17812" providerId="ADAL" clId="{021AEB15-E199-0249-BC28-C536879917DA}" dt="2025-08-06T00:12:51.861" v="538" actId="2696"/>
        <pc:sldMkLst>
          <pc:docMk/>
          <pc:sldMk cId="652151003" sldId="26570"/>
        </pc:sldMkLst>
      </pc:sldChg>
      <pc:sldChg chg="add del mod modShow">
        <pc:chgData name="Natasha Talevski" userId="d6e11cb9-f322-4b55-8697-8583fee17812" providerId="ADAL" clId="{021AEB15-E199-0249-BC28-C536879917DA}" dt="2025-08-06T00:45:55.951" v="995" actId="2696"/>
        <pc:sldMkLst>
          <pc:docMk/>
          <pc:sldMk cId="667077539" sldId="26570"/>
        </pc:sldMkLst>
      </pc:sldChg>
      <pc:sldChg chg="add del mod modShow">
        <pc:chgData name="Natasha Talevski" userId="d6e11cb9-f322-4b55-8697-8583fee17812" providerId="ADAL" clId="{021AEB15-E199-0249-BC28-C536879917DA}" dt="2025-08-05T23:21:48.055" v="420" actId="2696"/>
        <pc:sldMkLst>
          <pc:docMk/>
          <pc:sldMk cId="684114420" sldId="26570"/>
        </pc:sldMkLst>
      </pc:sldChg>
      <pc:sldChg chg="add del mod modShow">
        <pc:chgData name="Natasha Talevski" userId="d6e11cb9-f322-4b55-8697-8583fee17812" providerId="ADAL" clId="{021AEB15-E199-0249-BC28-C536879917DA}" dt="2025-08-06T00:41:16.772" v="947" actId="2890"/>
        <pc:sldMkLst>
          <pc:docMk/>
          <pc:sldMk cId="928602260" sldId="26570"/>
        </pc:sldMkLst>
      </pc:sldChg>
      <pc:sldChg chg="add del mod modShow">
        <pc:chgData name="Natasha Talevski" userId="d6e11cb9-f322-4b55-8697-8583fee17812" providerId="ADAL" clId="{021AEB15-E199-0249-BC28-C536879917DA}" dt="2025-08-06T00:07:40.401" v="442" actId="2696"/>
        <pc:sldMkLst>
          <pc:docMk/>
          <pc:sldMk cId="1055133827" sldId="26570"/>
        </pc:sldMkLst>
      </pc:sldChg>
      <pc:sldChg chg="add del mod modShow">
        <pc:chgData name="Natasha Talevski" userId="d6e11cb9-f322-4b55-8697-8583fee17812" providerId="ADAL" clId="{021AEB15-E199-0249-BC28-C536879917DA}" dt="2025-08-06T00:30:29.526" v="709" actId="2696"/>
        <pc:sldMkLst>
          <pc:docMk/>
          <pc:sldMk cId="1086013810" sldId="26570"/>
        </pc:sldMkLst>
      </pc:sldChg>
      <pc:sldChg chg="add del mod modShow">
        <pc:chgData name="Natasha Talevski" userId="d6e11cb9-f322-4b55-8697-8583fee17812" providerId="ADAL" clId="{021AEB15-E199-0249-BC28-C536879917DA}" dt="2025-08-06T00:53:24.386" v="1124" actId="2696"/>
        <pc:sldMkLst>
          <pc:docMk/>
          <pc:sldMk cId="1576247960" sldId="26570"/>
        </pc:sldMkLst>
      </pc:sldChg>
      <pc:sldChg chg="add del mod modShow">
        <pc:chgData name="Natasha Talevski" userId="d6e11cb9-f322-4b55-8697-8583fee17812" providerId="ADAL" clId="{021AEB15-E199-0249-BC28-C536879917DA}" dt="2025-08-05T23:13:54.458" v="198" actId="2696"/>
        <pc:sldMkLst>
          <pc:docMk/>
          <pc:sldMk cId="1677119730" sldId="26570"/>
        </pc:sldMkLst>
      </pc:sldChg>
      <pc:sldChg chg="modSp add del mod modShow">
        <pc:chgData name="Natasha Talevski" userId="d6e11cb9-f322-4b55-8697-8583fee17812" providerId="ADAL" clId="{021AEB15-E199-0249-BC28-C536879917DA}" dt="2025-08-06T00:10:59.565" v="511" actId="2696"/>
        <pc:sldMkLst>
          <pc:docMk/>
          <pc:sldMk cId="2420593863" sldId="26570"/>
        </pc:sldMkLst>
      </pc:sldChg>
      <pc:sldChg chg="add del mod modShow">
        <pc:chgData name="Natasha Talevski" userId="d6e11cb9-f322-4b55-8697-8583fee17812" providerId="ADAL" clId="{021AEB15-E199-0249-BC28-C536879917DA}" dt="2025-08-06T00:52:25.217" v="1103" actId="2696"/>
        <pc:sldMkLst>
          <pc:docMk/>
          <pc:sldMk cId="2504020351" sldId="26570"/>
        </pc:sldMkLst>
      </pc:sldChg>
      <pc:sldChg chg="addSp delSp modSp add del mod modShow">
        <pc:chgData name="Natasha Talevski" userId="d6e11cb9-f322-4b55-8697-8583fee17812" providerId="ADAL" clId="{021AEB15-E199-0249-BC28-C536879917DA}" dt="2025-08-06T00:25:52.443" v="633" actId="2696"/>
        <pc:sldMkLst>
          <pc:docMk/>
          <pc:sldMk cId="2571887593" sldId="26570"/>
        </pc:sldMkLst>
      </pc:sldChg>
      <pc:sldChg chg="add del mod modShow">
        <pc:chgData name="Natasha Talevski" userId="d6e11cb9-f322-4b55-8697-8583fee17812" providerId="ADAL" clId="{021AEB15-E199-0249-BC28-C536879917DA}" dt="2025-08-06T00:43:17.644" v="976" actId="2696"/>
        <pc:sldMkLst>
          <pc:docMk/>
          <pc:sldMk cId="2620419787" sldId="26570"/>
        </pc:sldMkLst>
      </pc:sldChg>
      <pc:sldChg chg="add del mod modShow">
        <pc:chgData name="Natasha Talevski" userId="d6e11cb9-f322-4b55-8697-8583fee17812" providerId="ADAL" clId="{021AEB15-E199-0249-BC28-C536879917DA}" dt="2025-08-06T00:32:19.518" v="740" actId="2696"/>
        <pc:sldMkLst>
          <pc:docMk/>
          <pc:sldMk cId="2756980140" sldId="26570"/>
        </pc:sldMkLst>
      </pc:sldChg>
      <pc:sldChg chg="add del mod modShow">
        <pc:chgData name="Natasha Talevski" userId="d6e11cb9-f322-4b55-8697-8583fee17812" providerId="ADAL" clId="{021AEB15-E199-0249-BC28-C536879917DA}" dt="2025-08-06T00:50:28.709" v="1068" actId="2696"/>
        <pc:sldMkLst>
          <pc:docMk/>
          <pc:sldMk cId="2780067956" sldId="26570"/>
        </pc:sldMkLst>
      </pc:sldChg>
      <pc:sldChg chg="add del mod modShow">
        <pc:chgData name="Natasha Talevski" userId="d6e11cb9-f322-4b55-8697-8583fee17812" providerId="ADAL" clId="{021AEB15-E199-0249-BC28-C536879917DA}" dt="2025-08-06T00:41:22.641" v="949" actId="2696"/>
        <pc:sldMkLst>
          <pc:docMk/>
          <pc:sldMk cId="3198330536" sldId="26570"/>
        </pc:sldMkLst>
      </pc:sldChg>
      <pc:sldChg chg="new del">
        <pc:chgData name="Natasha Talevski" userId="d6e11cb9-f322-4b55-8697-8583fee17812" providerId="ADAL" clId="{021AEB15-E199-0249-BC28-C536879917DA}" dt="2025-08-06T00:37:25.230" v="853" actId="2696"/>
        <pc:sldMkLst>
          <pc:docMk/>
          <pc:sldMk cId="3379542129" sldId="26570"/>
        </pc:sldMkLst>
      </pc:sldChg>
      <pc:sldChg chg="add del mod modShow">
        <pc:chgData name="Natasha Talevski" userId="d6e11cb9-f322-4b55-8697-8583fee17812" providerId="ADAL" clId="{021AEB15-E199-0249-BC28-C536879917DA}" dt="2025-08-05T23:10:08.880" v="111" actId="2696"/>
        <pc:sldMkLst>
          <pc:docMk/>
          <pc:sldMk cId="4046706704" sldId="26570"/>
        </pc:sldMkLst>
      </pc:sldChg>
      <pc:sldChg chg="addSp modSp new mod">
        <pc:chgData name="Natasha Talevski" userId="d6e11cb9-f322-4b55-8697-8583fee17812" providerId="ADAL" clId="{021AEB15-E199-0249-BC28-C536879917DA}" dt="2025-08-06T01:01:26.257" v="1262" actId="962"/>
        <pc:sldMkLst>
          <pc:docMk/>
          <pc:sldMk cId="4231193177" sldId="26570"/>
        </pc:sldMkLst>
        <pc:spChg chg="mod ord">
          <ac:chgData name="Natasha Talevski" userId="d6e11cb9-f322-4b55-8697-8583fee17812" providerId="ADAL" clId="{021AEB15-E199-0249-BC28-C536879917DA}" dt="2025-08-06T01:01:26.257" v="1262" actId="962"/>
          <ac:spMkLst>
            <pc:docMk/>
            <pc:sldMk cId="4231193177" sldId="26570"/>
            <ac:spMk id="2" creationId="{565DAA6D-EC81-7EAC-663F-8C9422267F38}"/>
          </ac:spMkLst>
        </pc:spChg>
        <pc:spChg chg="mod ord">
          <ac:chgData name="Natasha Talevski" userId="d6e11cb9-f322-4b55-8697-8583fee17812" providerId="ADAL" clId="{021AEB15-E199-0249-BC28-C536879917DA}" dt="2025-08-06T01:01:13.739" v="1256" actId="13244"/>
          <ac:spMkLst>
            <pc:docMk/>
            <pc:sldMk cId="4231193177" sldId="26570"/>
            <ac:spMk id="3" creationId="{812C0DA8-3D88-5F0F-353F-3D622C73D68C}"/>
          </ac:spMkLst>
        </pc:spChg>
        <pc:spChg chg="mod ord">
          <ac:chgData name="Natasha Talevski" userId="d6e11cb9-f322-4b55-8697-8583fee17812" providerId="ADAL" clId="{021AEB15-E199-0249-BC28-C536879917DA}" dt="2025-08-06T01:01:15.582" v="1257" actId="13244"/>
          <ac:spMkLst>
            <pc:docMk/>
            <pc:sldMk cId="4231193177" sldId="26570"/>
            <ac:spMk id="4" creationId="{9E6F0133-77F7-424E-1DF0-A8AF1E8C512D}"/>
          </ac:spMkLst>
        </pc:spChg>
        <pc:spChg chg="add mod ord">
          <ac:chgData name="Natasha Talevski" userId="d6e11cb9-f322-4b55-8697-8583fee17812" providerId="ADAL" clId="{021AEB15-E199-0249-BC28-C536879917DA}" dt="2025-08-06T01:01:18.361" v="1259" actId="13244"/>
          <ac:spMkLst>
            <pc:docMk/>
            <pc:sldMk cId="4231193177" sldId="26570"/>
            <ac:spMk id="5" creationId="{1FA128DE-8182-1052-7C45-9A5D44D83B1A}"/>
          </ac:spMkLst>
        </pc:spChg>
        <pc:spChg chg="add mod ord">
          <ac:chgData name="Natasha Talevski" userId="d6e11cb9-f322-4b55-8697-8583fee17812" providerId="ADAL" clId="{021AEB15-E199-0249-BC28-C536879917DA}" dt="2025-08-06T01:01:20.107" v="1260" actId="13244"/>
          <ac:spMkLst>
            <pc:docMk/>
            <pc:sldMk cId="4231193177" sldId="26570"/>
            <ac:spMk id="6" creationId="{75FC2485-4A77-2C16-9C48-FE1D36404D0D}"/>
          </ac:spMkLst>
        </pc:spChg>
        <pc:picChg chg="add mod">
          <ac:chgData name="Natasha Talevski" userId="d6e11cb9-f322-4b55-8697-8583fee17812" providerId="ADAL" clId="{021AEB15-E199-0249-BC28-C536879917DA}" dt="2025-08-06T01:01:26.257" v="1262" actId="962"/>
          <ac:picMkLst>
            <pc:docMk/>
            <pc:sldMk cId="4231193177" sldId="26570"/>
            <ac:picMk id="7" creationId="{AF37D668-EEA9-4EC7-A037-F2CA2D1A843B}"/>
          </ac:picMkLst>
        </pc:picChg>
        <pc:picChg chg="add mod">
          <ac:chgData name="Natasha Talevski" userId="d6e11cb9-f322-4b55-8697-8583fee17812" providerId="ADAL" clId="{021AEB15-E199-0249-BC28-C536879917DA}" dt="2025-08-06T01:01:26.257" v="1262" actId="962"/>
          <ac:picMkLst>
            <pc:docMk/>
            <pc:sldMk cId="4231193177" sldId="26570"/>
            <ac:picMk id="8" creationId="{8AC26B26-3DB0-908C-35DB-0056A578381A}"/>
          </ac:picMkLst>
        </pc:picChg>
      </pc:sldChg>
      <pc:sldChg chg="add del mod modShow">
        <pc:chgData name="Natasha Talevski" userId="d6e11cb9-f322-4b55-8697-8583fee17812" providerId="ADAL" clId="{021AEB15-E199-0249-BC28-C536879917DA}" dt="2025-08-06T00:48:27.742" v="1036" actId="2696"/>
        <pc:sldMkLst>
          <pc:docMk/>
          <pc:sldMk cId="4238165879" sldId="26570"/>
        </pc:sldMkLst>
      </pc:sldChg>
      <pc:sldChg chg="new del">
        <pc:chgData name="Natasha Talevski" userId="d6e11cb9-f322-4b55-8697-8583fee17812" providerId="ADAL" clId="{021AEB15-E199-0249-BC28-C536879917DA}" dt="2025-08-06T00:30:04.825" v="701" actId="2696"/>
        <pc:sldMkLst>
          <pc:docMk/>
          <pc:sldMk cId="1029420006" sldId="26571"/>
        </pc:sldMkLst>
      </pc:sldChg>
      <pc:sldChg chg="new del">
        <pc:chgData name="Natasha Talevski" userId="d6e11cb9-f322-4b55-8697-8583fee17812" providerId="ADAL" clId="{021AEB15-E199-0249-BC28-C536879917DA}" dt="2025-08-05T23:13:52.780" v="197" actId="2696"/>
        <pc:sldMkLst>
          <pc:docMk/>
          <pc:sldMk cId="1405674082" sldId="26571"/>
        </pc:sldMkLst>
      </pc:sldChg>
      <pc:sldChg chg="modSp add del mod modClrScheme chgLayout">
        <pc:chgData name="Natasha Talevski" userId="d6e11cb9-f322-4b55-8697-8583fee17812" providerId="ADAL" clId="{021AEB15-E199-0249-BC28-C536879917DA}" dt="2025-08-06T01:38:56.049" v="1365" actId="2696"/>
        <pc:sldMkLst>
          <pc:docMk/>
          <pc:sldMk cId="1435671197" sldId="26571"/>
        </pc:sldMkLst>
      </pc:sldChg>
      <pc:sldChg chg="new del">
        <pc:chgData name="Natasha Talevski" userId="d6e11cb9-f322-4b55-8697-8583fee17812" providerId="ADAL" clId="{021AEB15-E199-0249-BC28-C536879917DA}" dt="2025-08-06T00:10:59.167" v="510" actId="2696"/>
        <pc:sldMkLst>
          <pc:docMk/>
          <pc:sldMk cId="2809987204" sldId="26571"/>
        </pc:sldMkLst>
      </pc:sldChg>
      <pc:sldChg chg="new del">
        <pc:chgData name="Natasha Talevski" userId="d6e11cb9-f322-4b55-8697-8583fee17812" providerId="ADAL" clId="{021AEB15-E199-0249-BC28-C536879917DA}" dt="2025-08-06T00:07:38.090" v="441" actId="2696"/>
        <pc:sldMkLst>
          <pc:docMk/>
          <pc:sldMk cId="3284269897" sldId="26571"/>
        </pc:sldMkLst>
      </pc:sldChg>
      <pc:sldChg chg="new del">
        <pc:chgData name="Natasha Talevski" userId="d6e11cb9-f322-4b55-8697-8583fee17812" providerId="ADAL" clId="{021AEB15-E199-0249-BC28-C536879917DA}" dt="2025-08-05T23:44:28.815" v="425" actId="2696"/>
        <pc:sldMkLst>
          <pc:docMk/>
          <pc:sldMk cId="4070534298" sldId="26571"/>
        </pc:sldMkLst>
      </pc:sldChg>
      <pc:sldChg chg="addSp delSp modSp new mod modClrScheme chgLayout">
        <pc:chgData name="Natasha Talevski" userId="d6e11cb9-f322-4b55-8697-8583fee17812" providerId="ADAL" clId="{021AEB15-E199-0249-BC28-C536879917DA}" dt="2025-08-06T01:39:02.700" v="1369" actId="14100"/>
        <pc:sldMkLst>
          <pc:docMk/>
          <pc:sldMk cId="940551196" sldId="26572"/>
        </pc:sldMkLst>
        <pc:spChg chg="mod ord">
          <ac:chgData name="Natasha Talevski" userId="d6e11cb9-f322-4b55-8697-8583fee17812" providerId="ADAL" clId="{021AEB15-E199-0249-BC28-C536879917DA}" dt="2025-08-06T01:38:27.192" v="1352" actId="700"/>
          <ac:spMkLst>
            <pc:docMk/>
            <pc:sldMk cId="940551196" sldId="26572"/>
            <ac:spMk id="2" creationId="{445F817D-B37E-E7F7-928F-359372082F80}"/>
          </ac:spMkLst>
        </pc:spChg>
        <pc:spChg chg="add mod ord">
          <ac:chgData name="Natasha Talevski" userId="d6e11cb9-f322-4b55-8697-8583fee17812" providerId="ADAL" clId="{021AEB15-E199-0249-BC28-C536879917DA}" dt="2025-08-06T01:38:32.432" v="1353"/>
          <ac:spMkLst>
            <pc:docMk/>
            <pc:sldMk cId="940551196" sldId="26572"/>
            <ac:spMk id="3" creationId="{32614B7C-7956-F80F-4225-DEE71A622878}"/>
          </ac:spMkLst>
        </pc:spChg>
        <pc:spChg chg="add mod">
          <ac:chgData name="Natasha Talevski" userId="d6e11cb9-f322-4b55-8697-8583fee17812" providerId="ADAL" clId="{021AEB15-E199-0249-BC28-C536879917DA}" dt="2025-08-06T01:39:02.700" v="1369" actId="14100"/>
          <ac:spMkLst>
            <pc:docMk/>
            <pc:sldMk cId="940551196" sldId="26572"/>
            <ac:spMk id="11" creationId="{B73BD1BB-F2B8-D3AB-3E8A-56DFF0A2589F}"/>
          </ac:spMkLst>
        </pc:spChg>
      </pc:sldChg>
      <pc:sldMasterChg chg="del">
        <pc:chgData name="Natasha Talevski" userId="d6e11cb9-f322-4b55-8697-8583fee17812" providerId="ADAL" clId="{021AEB15-E199-0249-BC28-C536879917DA}" dt="2025-08-06T01:38:57.218" v="1367" actId="2696"/>
        <pc:sldMasterMkLst>
          <pc:docMk/>
          <pc:sldMasterMk cId="4123316428" sldId="2147483660"/>
        </pc:sldMasterMkLst>
      </pc:sldMasterChg>
    </pc:docChg>
  </pc:docChgLst>
  <pc:docChgLst>
    <pc:chgData name="Dilara Ozserim" userId="S::dilara.ozserim4@det.nsw.edu.au::a9018ce7-b14c-498b-927d-2970901ec373" providerId="AD" clId="Web-{00BB717B-B6FB-89CF-B745-1B179A9256CE}"/>
    <pc:docChg chg="modSld">
      <pc:chgData name="Dilara Ozserim" userId="S::dilara.ozserim4@det.nsw.edu.au::a9018ce7-b14c-498b-927d-2970901ec373" providerId="AD" clId="Web-{00BB717B-B6FB-89CF-B745-1B179A9256CE}" dt="2025-06-26T23:36:22.190" v="17"/>
      <pc:docMkLst>
        <pc:docMk/>
      </pc:docMkLst>
      <pc:sldChg chg="modNotes">
        <pc:chgData name="Dilara Ozserim" userId="S::dilara.ozserim4@det.nsw.edu.au::a9018ce7-b14c-498b-927d-2970901ec373" providerId="AD" clId="Web-{00BB717B-B6FB-89CF-B745-1B179A9256CE}" dt="2025-06-26T23:36:22.190" v="17"/>
        <pc:sldMkLst>
          <pc:docMk/>
          <pc:sldMk cId="422420877" sldId="26532"/>
        </pc:sldMkLst>
      </pc:sldChg>
    </pc:docChg>
  </pc:docChgLst>
  <pc:docChgLst>
    <pc:chgData name="Kyra Rose" userId="e07a1653-7d96-4136-a464-a8f8d6b7e062" providerId="ADAL" clId="{F87FF207-FC3F-4BCA-80A1-E45B0AED1EAC}"/>
    <pc:docChg chg="undo custSel addSld delSld modSld sldOrd modSection">
      <pc:chgData name="Kyra Rose" userId="e07a1653-7d96-4136-a464-a8f8d6b7e062" providerId="ADAL" clId="{F87FF207-FC3F-4BCA-80A1-E45B0AED1EAC}" dt="2025-06-20T00:06:19.245" v="1039" actId="20577"/>
      <pc:docMkLst>
        <pc:docMk/>
      </pc:docMkLst>
      <pc:sldChg chg="del">
        <pc:chgData name="Kyra Rose" userId="e07a1653-7d96-4136-a464-a8f8d6b7e062" providerId="ADAL" clId="{F87FF207-FC3F-4BCA-80A1-E45B0AED1EAC}" dt="2025-06-13T04:01:08.642" v="81" actId="2696"/>
        <pc:sldMkLst>
          <pc:docMk/>
          <pc:sldMk cId="1181014578" sldId="360"/>
        </pc:sldMkLst>
      </pc:sldChg>
      <pc:sldChg chg="modSp del mod">
        <pc:chgData name="Kyra Rose" userId="e07a1653-7d96-4136-a464-a8f8d6b7e062" providerId="ADAL" clId="{F87FF207-FC3F-4BCA-80A1-E45B0AED1EAC}" dt="2025-06-13T04:00:38.351" v="79" actId="2696"/>
        <pc:sldMkLst>
          <pc:docMk/>
          <pc:sldMk cId="2351205661" sldId="26509"/>
        </pc:sldMkLst>
      </pc:sldChg>
      <pc:sldChg chg="modSp mod">
        <pc:chgData name="Kyra Rose" userId="e07a1653-7d96-4136-a464-a8f8d6b7e062" providerId="ADAL" clId="{F87FF207-FC3F-4BCA-80A1-E45B0AED1EAC}" dt="2025-06-13T04:00:53.718" v="80" actId="20577"/>
        <pc:sldMkLst>
          <pc:docMk/>
          <pc:sldMk cId="2835608746" sldId="26518"/>
        </pc:sldMkLst>
      </pc:sldChg>
      <pc:sldChg chg="modSp del mod ord">
        <pc:chgData name="Kyra Rose" userId="e07a1653-7d96-4136-a464-a8f8d6b7e062" providerId="ADAL" clId="{F87FF207-FC3F-4BCA-80A1-E45B0AED1EAC}" dt="2025-06-19T23:55:06.023" v="187" actId="2696"/>
        <pc:sldMkLst>
          <pc:docMk/>
          <pc:sldMk cId="4142372610" sldId="26534"/>
        </pc:sldMkLst>
      </pc:sldChg>
      <pc:sldChg chg="modSp mod">
        <pc:chgData name="Kyra Rose" userId="e07a1653-7d96-4136-a464-a8f8d6b7e062" providerId="ADAL" clId="{F87FF207-FC3F-4BCA-80A1-E45B0AED1EAC}" dt="2025-06-13T04:32:33.853" v="85" actId="20577"/>
        <pc:sldMkLst>
          <pc:docMk/>
          <pc:sldMk cId="2377177779" sldId="26539"/>
        </pc:sldMkLst>
      </pc:sldChg>
      <pc:sldChg chg="modSp del mod">
        <pc:chgData name="Kyra Rose" userId="e07a1653-7d96-4136-a464-a8f8d6b7e062" providerId="ADAL" clId="{F87FF207-FC3F-4BCA-80A1-E45B0AED1EAC}" dt="2025-06-19T23:55:52.040" v="224" actId="2696"/>
        <pc:sldMkLst>
          <pc:docMk/>
          <pc:sldMk cId="2627069977" sldId="26547"/>
        </pc:sldMkLst>
      </pc:sldChg>
      <pc:sldChg chg="modSp add mod">
        <pc:chgData name="Kyra Rose" userId="e07a1653-7d96-4136-a464-a8f8d6b7e062" providerId="ADAL" clId="{F87FF207-FC3F-4BCA-80A1-E45B0AED1EAC}" dt="2025-06-13T03:59:37.329" v="78" actId="20577"/>
        <pc:sldMkLst>
          <pc:docMk/>
          <pc:sldMk cId="2685325113" sldId="26559"/>
        </pc:sldMkLst>
      </pc:sldChg>
      <pc:sldChg chg="add">
        <pc:chgData name="Kyra Rose" userId="e07a1653-7d96-4136-a464-a8f8d6b7e062" providerId="ADAL" clId="{F87FF207-FC3F-4BCA-80A1-E45B0AED1EAC}" dt="2025-06-19T23:52:47.680" v="86" actId="2890"/>
        <pc:sldMkLst>
          <pc:docMk/>
          <pc:sldMk cId="1753620441" sldId="26561"/>
        </pc:sldMkLst>
      </pc:sldChg>
      <pc:sldChg chg="add">
        <pc:chgData name="Kyra Rose" userId="e07a1653-7d96-4136-a464-a8f8d6b7e062" providerId="ADAL" clId="{F87FF207-FC3F-4BCA-80A1-E45B0AED1EAC}" dt="2025-06-19T23:55:01.837" v="186" actId="2890"/>
        <pc:sldMkLst>
          <pc:docMk/>
          <pc:sldMk cId="488915423" sldId="26562"/>
        </pc:sldMkLst>
      </pc:sldChg>
      <pc:sldChg chg="modSp new mod modNotesTx">
        <pc:chgData name="Kyra Rose" userId="e07a1653-7d96-4136-a464-a8f8d6b7e062" providerId="ADAL" clId="{F87FF207-FC3F-4BCA-80A1-E45B0AED1EAC}" dt="2025-06-20T00:06:19.245" v="1039" actId="20577"/>
        <pc:sldMkLst>
          <pc:docMk/>
          <pc:sldMk cId="2562795653" sldId="26563"/>
        </pc:sldMkLst>
      </pc:sldChg>
    </pc:docChg>
  </pc:docChgLst>
  <pc:docChgLst>
    <pc:chgData name="Dilara Ozserim" userId="a9018ce7-b14c-498b-927d-2970901ec373" providerId="ADAL" clId="{1BB6FE80-C498-495D-AA2E-7F4A5DE6C88C}"/>
    <pc:docChg chg="undo custSel addSld delSld modSld sldOrd">
      <pc:chgData name="Dilara Ozserim" userId="a9018ce7-b14c-498b-927d-2970901ec373" providerId="ADAL" clId="{1BB6FE80-C498-495D-AA2E-7F4A5DE6C88C}" dt="2025-07-18T03:10:54.924" v="3690" actId="113"/>
      <pc:docMkLst>
        <pc:docMk/>
      </pc:docMkLst>
      <pc:sldChg chg="add del mod modShow">
        <pc:chgData name="Dilara Ozserim" userId="a9018ce7-b14c-498b-927d-2970901ec373" providerId="ADAL" clId="{1BB6FE80-C498-495D-AA2E-7F4A5DE6C88C}" dt="2025-07-08T05:18:56.889" v="942" actId="2696"/>
        <pc:sldMkLst>
          <pc:docMk/>
          <pc:sldMk cId="1857770703" sldId="378"/>
        </pc:sldMkLst>
      </pc:sldChg>
      <pc:sldChg chg="add del mod modShow">
        <pc:chgData name="Dilara Ozserim" userId="a9018ce7-b14c-498b-927d-2970901ec373" providerId="ADAL" clId="{1BB6FE80-C498-495D-AA2E-7F4A5DE6C88C}" dt="2025-07-08T05:18:56.889" v="942" actId="2696"/>
        <pc:sldMkLst>
          <pc:docMk/>
          <pc:sldMk cId="912282399" sldId="385"/>
        </pc:sldMkLst>
      </pc:sldChg>
      <pc:sldChg chg="add del mod modShow">
        <pc:chgData name="Dilara Ozserim" userId="a9018ce7-b14c-498b-927d-2970901ec373" providerId="ADAL" clId="{1BB6FE80-C498-495D-AA2E-7F4A5DE6C88C}" dt="2025-07-08T05:18:56.889" v="942" actId="2696"/>
        <pc:sldMkLst>
          <pc:docMk/>
          <pc:sldMk cId="3557887818" sldId="400"/>
        </pc:sldMkLst>
      </pc:sldChg>
      <pc:sldChg chg="add del mod modShow">
        <pc:chgData name="Dilara Ozserim" userId="a9018ce7-b14c-498b-927d-2970901ec373" providerId="ADAL" clId="{1BB6FE80-C498-495D-AA2E-7F4A5DE6C88C}" dt="2025-07-08T05:18:56.889" v="942" actId="2696"/>
        <pc:sldMkLst>
          <pc:docMk/>
          <pc:sldMk cId="1674205377" sldId="401"/>
        </pc:sldMkLst>
      </pc:sldChg>
      <pc:sldChg chg="modSp add del mod modShow modNotesTx">
        <pc:chgData name="Dilara Ozserim" userId="a9018ce7-b14c-498b-927d-2970901ec373" providerId="ADAL" clId="{1BB6FE80-C498-495D-AA2E-7F4A5DE6C88C}" dt="2025-07-08T05:18:56.889" v="942" actId="2696"/>
        <pc:sldMkLst>
          <pc:docMk/>
          <pc:sldMk cId="1450935095" sldId="412"/>
        </pc:sldMkLst>
      </pc:sldChg>
      <pc:sldChg chg="modSp mod modNotesTx">
        <pc:chgData name="Dilara Ozserim" userId="a9018ce7-b14c-498b-927d-2970901ec373" providerId="ADAL" clId="{1BB6FE80-C498-495D-AA2E-7F4A5DE6C88C}" dt="2025-07-16T04:53:10.894" v="2958" actId="20577"/>
        <pc:sldMkLst>
          <pc:docMk/>
          <pc:sldMk cId="3648967162" sldId="26383"/>
        </pc:sldMkLst>
        <pc:spChg chg="mod">
          <ac:chgData name="Dilara Ozserim" userId="a9018ce7-b14c-498b-927d-2970901ec373" providerId="ADAL" clId="{1BB6FE80-C498-495D-AA2E-7F4A5DE6C88C}" dt="2025-07-16T04:52:56.363" v="2950" actId="20577"/>
          <ac:spMkLst>
            <pc:docMk/>
            <pc:sldMk cId="3648967162" sldId="26383"/>
            <ac:spMk id="3" creationId="{DF637BA9-DB5E-2457-A795-0B300DBA6F82}"/>
          </ac:spMkLst>
        </pc:spChg>
      </pc:sldChg>
      <pc:sldChg chg="modSp mod modCm modNotesTx">
        <pc:chgData name="Dilara Ozserim" userId="a9018ce7-b14c-498b-927d-2970901ec373" providerId="ADAL" clId="{1BB6FE80-C498-495D-AA2E-7F4A5DE6C88C}" dt="2025-07-11T00:59:26.074" v="2675" actId="20577"/>
        <pc:sldMkLst>
          <pc:docMk/>
          <pc:sldMk cId="3375422588" sldId="26436"/>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1T00:58:12.128" v="2642" actId="5793"/>
              <pc2:cmMkLst xmlns:pc2="http://schemas.microsoft.com/office/powerpoint/2019/9/main/command">
                <pc:docMk/>
                <pc:sldMk cId="3375422588" sldId="26436"/>
                <pc2:cmMk id="{A06F2983-55D8-4AF7-804C-0B9E7FD608CD}"/>
              </pc2:cmMkLst>
            </pc226:cmChg>
          </p:ext>
        </pc:extLst>
      </pc:sldChg>
      <pc:sldChg chg="modSp mod modCm">
        <pc:chgData name="Dilara Ozserim" userId="a9018ce7-b14c-498b-927d-2970901ec373" providerId="ADAL" clId="{1BB6FE80-C498-495D-AA2E-7F4A5DE6C88C}" dt="2025-07-11T01:01:45.442" v="2700" actId="20577"/>
        <pc:sldMkLst>
          <pc:docMk/>
          <pc:sldMk cId="1331209562" sldId="26437"/>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1T01:01:45.442" v="2700" actId="20577"/>
              <pc2:cmMkLst xmlns:pc2="http://schemas.microsoft.com/office/powerpoint/2019/9/main/command">
                <pc:docMk/>
                <pc:sldMk cId="1331209562" sldId="26437"/>
                <pc2:cmMk id="{89D8A8F6-7266-4C4A-8634-DDE364FC8B50}"/>
              </pc2:cmMkLst>
            </pc226:cmChg>
          </p:ext>
        </pc:extLst>
      </pc:sldChg>
      <pc:sldChg chg="modSp mod">
        <pc:chgData name="Dilara Ozserim" userId="a9018ce7-b14c-498b-927d-2970901ec373" providerId="ADAL" clId="{1BB6FE80-C498-495D-AA2E-7F4A5DE6C88C}" dt="2025-07-17T23:47:36.842" v="3620" actId="113"/>
        <pc:sldMkLst>
          <pc:docMk/>
          <pc:sldMk cId="4232496755" sldId="26438"/>
        </pc:sldMkLst>
      </pc:sldChg>
      <pc:sldChg chg="modSp mod modCm">
        <pc:chgData name="Dilara Ozserim" userId="a9018ce7-b14c-498b-927d-2970901ec373" providerId="ADAL" clId="{1BB6FE80-C498-495D-AA2E-7F4A5DE6C88C}" dt="2025-07-17T23:49:27.359" v="3647" actId="113"/>
        <pc:sldMkLst>
          <pc:docMk/>
          <pc:sldMk cId="1103572571" sldId="26439"/>
        </pc:sldMkLst>
        <pc:spChg chg="mod">
          <ac:chgData name="Dilara Ozserim" userId="a9018ce7-b14c-498b-927d-2970901ec373" providerId="ADAL" clId="{1BB6FE80-C498-495D-AA2E-7F4A5DE6C88C}" dt="2025-07-11T01:04:21.995" v="2750" actId="313"/>
          <ac:spMkLst>
            <pc:docMk/>
            <pc:sldMk cId="1103572571" sldId="26439"/>
            <ac:spMk id="4" creationId="{EA4C46AD-1F5E-8902-9CD0-64AAEA019D64}"/>
          </ac:spMkLst>
        </pc:spChg>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1T01:06:47.918" v="2784" actId="20577"/>
              <pc2:cmMkLst xmlns:pc2="http://schemas.microsoft.com/office/powerpoint/2019/9/main/command">
                <pc:docMk/>
                <pc:sldMk cId="1103572571" sldId="26439"/>
                <pc2:cmMk id="{C2C9DF61-5A1A-4D14-B2CF-0D10FE343F74}"/>
              </pc2:cmMkLst>
            </pc226:cmChg>
            <pc226:cmChg xmlns:pc226="http://schemas.microsoft.com/office/powerpoint/2022/06/main/command" chg="mod">
              <pc226:chgData name="Dilara Ozserim" userId="a9018ce7-b14c-498b-927d-2970901ec373" providerId="ADAL" clId="{1BB6FE80-C498-495D-AA2E-7F4A5DE6C88C}" dt="2025-07-11T01:06:47.918" v="2784" actId="20577"/>
              <pc2:cmMkLst xmlns:pc2="http://schemas.microsoft.com/office/powerpoint/2019/9/main/command">
                <pc:docMk/>
                <pc:sldMk cId="1103572571" sldId="26439"/>
                <pc2:cmMk id="{A27F656B-1C4D-467F-AA1C-3527C0C48FD7}"/>
              </pc2:cmMkLst>
            </pc226:cmChg>
            <pc226:cmChg xmlns:pc226="http://schemas.microsoft.com/office/powerpoint/2022/06/main/command" chg="mod">
              <pc226:chgData name="Dilara Ozserim" userId="a9018ce7-b14c-498b-927d-2970901ec373" providerId="ADAL" clId="{1BB6FE80-C498-495D-AA2E-7F4A5DE6C88C}" dt="2025-07-17T23:48:26.540" v="3637" actId="20577"/>
              <pc2:cmMkLst xmlns:pc2="http://schemas.microsoft.com/office/powerpoint/2019/9/main/command">
                <pc:docMk/>
                <pc:sldMk cId="1103572571" sldId="26439"/>
                <pc2:cmMk id="{DAF0CE79-2DF0-494C-9CD4-A45D150997FF}"/>
              </pc2:cmMkLst>
            </pc226:cmChg>
          </p:ext>
        </pc:extLst>
      </pc:sldChg>
      <pc:sldChg chg="modSp mod modCm">
        <pc:chgData name="Dilara Ozserim" userId="a9018ce7-b14c-498b-927d-2970901ec373" providerId="ADAL" clId="{1BB6FE80-C498-495D-AA2E-7F4A5DE6C88C}" dt="2025-07-17T23:49:42.370" v="3649" actId="207"/>
        <pc:sldMkLst>
          <pc:docMk/>
          <pc:sldMk cId="4011908783" sldId="26441"/>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1T01:07:26.661" v="2797" actId="20577"/>
              <pc2:cmMkLst xmlns:pc2="http://schemas.microsoft.com/office/powerpoint/2019/9/main/command">
                <pc:docMk/>
                <pc:sldMk cId="4011908783" sldId="26441"/>
                <pc2:cmMk id="{2419AD08-9557-427E-A7FC-D6263AA6BCFC}"/>
              </pc2:cmMkLst>
            </pc226:cmChg>
          </p:ext>
        </pc:extLst>
      </pc:sldChg>
      <pc:sldChg chg="modSp mod">
        <pc:chgData name="Dilara Ozserim" userId="a9018ce7-b14c-498b-927d-2970901ec373" providerId="ADAL" clId="{1BB6FE80-C498-495D-AA2E-7F4A5DE6C88C}" dt="2025-07-11T01:07:58.823" v="2799" actId="113"/>
        <pc:sldMkLst>
          <pc:docMk/>
          <pc:sldMk cId="3812466908" sldId="26448"/>
        </pc:sldMkLst>
      </pc:sldChg>
      <pc:sldChg chg="del modNotesTx">
        <pc:chgData name="Dilara Ozserim" userId="a9018ce7-b14c-498b-927d-2970901ec373" providerId="ADAL" clId="{1BB6FE80-C498-495D-AA2E-7F4A5DE6C88C}" dt="2025-07-16T01:56:08.765" v="2862" actId="47"/>
        <pc:sldMkLst>
          <pc:docMk/>
          <pc:sldMk cId="3759983935" sldId="26449"/>
        </pc:sldMkLst>
      </pc:sldChg>
      <pc:sldChg chg="del">
        <pc:chgData name="Dilara Ozserim" userId="a9018ce7-b14c-498b-927d-2970901ec373" providerId="ADAL" clId="{1BB6FE80-C498-495D-AA2E-7F4A5DE6C88C}" dt="2025-07-16T01:56:08.765" v="2862" actId="47"/>
        <pc:sldMkLst>
          <pc:docMk/>
          <pc:sldMk cId="1290995850" sldId="26451"/>
        </pc:sldMkLst>
      </pc:sldChg>
      <pc:sldChg chg="modSp mod">
        <pc:chgData name="Dilara Ozserim" userId="a9018ce7-b14c-498b-927d-2970901ec373" providerId="ADAL" clId="{1BB6FE80-C498-495D-AA2E-7F4A5DE6C88C}" dt="2025-07-17T23:46:54.632" v="3619" actId="20577"/>
        <pc:sldMkLst>
          <pc:docMk/>
          <pc:sldMk cId="2947442280" sldId="26452"/>
        </pc:sldMkLst>
      </pc:sldChg>
      <pc:sldChg chg="del">
        <pc:chgData name="Dilara Ozserim" userId="a9018ce7-b14c-498b-927d-2970901ec373" providerId="ADAL" clId="{1BB6FE80-C498-495D-AA2E-7F4A5DE6C88C}" dt="2025-07-16T01:56:08.765" v="2862" actId="47"/>
        <pc:sldMkLst>
          <pc:docMk/>
          <pc:sldMk cId="3358296119" sldId="26453"/>
        </pc:sldMkLst>
      </pc:sldChg>
      <pc:sldChg chg="del modNotesTx">
        <pc:chgData name="Dilara Ozserim" userId="a9018ce7-b14c-498b-927d-2970901ec373" providerId="ADAL" clId="{1BB6FE80-C498-495D-AA2E-7F4A5DE6C88C}" dt="2025-07-16T01:56:08.765" v="2862" actId="47"/>
        <pc:sldMkLst>
          <pc:docMk/>
          <pc:sldMk cId="237613748" sldId="26455"/>
        </pc:sldMkLst>
      </pc:sldChg>
      <pc:sldChg chg="del modNotesTx">
        <pc:chgData name="Dilara Ozserim" userId="a9018ce7-b14c-498b-927d-2970901ec373" providerId="ADAL" clId="{1BB6FE80-C498-495D-AA2E-7F4A5DE6C88C}" dt="2025-07-16T01:56:08.765" v="2862" actId="47"/>
        <pc:sldMkLst>
          <pc:docMk/>
          <pc:sldMk cId="1236006035" sldId="26459"/>
        </pc:sldMkLst>
      </pc:sldChg>
      <pc:sldChg chg="addSp delSp modSp mod modCm modNotesTx">
        <pc:chgData name="Dilara Ozserim" userId="a9018ce7-b14c-498b-927d-2970901ec373" providerId="ADAL" clId="{1BB6FE80-C498-495D-AA2E-7F4A5DE6C88C}" dt="2025-07-17T23:45:40.373" v="3611" actId="20577"/>
        <pc:sldMkLst>
          <pc:docMk/>
          <pc:sldMk cId="456005215" sldId="26463"/>
        </pc:sldMkLst>
        <pc:spChg chg="add mod">
          <ac:chgData name="Dilara Ozserim" userId="a9018ce7-b14c-498b-927d-2970901ec373" providerId="ADAL" clId="{1BB6FE80-C498-495D-AA2E-7F4A5DE6C88C}" dt="2025-07-16T04:59:04.488" v="3294" actId="20577"/>
          <ac:spMkLst>
            <pc:docMk/>
            <pc:sldMk cId="456005215" sldId="26463"/>
            <ac:spMk id="2" creationId="{52D0C5A0-D964-3BC5-DAF4-E117D0AE10D1}"/>
          </ac:spMkLst>
        </pc:spChg>
        <pc:spChg chg="mod">
          <ac:chgData name="Dilara Ozserim" userId="a9018ce7-b14c-498b-927d-2970901ec373" providerId="ADAL" clId="{1BB6FE80-C498-495D-AA2E-7F4A5DE6C88C}" dt="2025-07-16T04:53:20.211" v="2969" actId="20577"/>
          <ac:spMkLst>
            <pc:docMk/>
            <pc:sldMk cId="456005215" sldId="26463"/>
            <ac:spMk id="6" creationId="{C9E16D04-5B0A-157B-61C1-A52858F5347E}"/>
          </ac:spMkLst>
        </pc:spChg>
        <pc:spChg chg="mod">
          <ac:chgData name="Dilara Ozserim" userId="a9018ce7-b14c-498b-927d-2970901ec373" providerId="ADAL" clId="{1BB6FE80-C498-495D-AA2E-7F4A5DE6C88C}" dt="2025-07-16T05:00:30.241" v="3469" actId="20577"/>
          <ac:spMkLst>
            <pc:docMk/>
            <pc:sldMk cId="456005215" sldId="26463"/>
            <ac:spMk id="8" creationId="{4A852C0C-8A18-6131-005B-C6ACF5AA35E6}"/>
          </ac:spMkLst>
        </pc:spChg>
        <pc:spChg chg="mod">
          <ac:chgData name="Dilara Ozserim" userId="a9018ce7-b14c-498b-927d-2970901ec373" providerId="ADAL" clId="{1BB6FE80-C498-495D-AA2E-7F4A5DE6C88C}" dt="2025-07-16T04:58:28.996" v="3180"/>
          <ac:spMkLst>
            <pc:docMk/>
            <pc:sldMk cId="456005215" sldId="26463"/>
            <ac:spMk id="10" creationId="{EE07276D-78A6-A4AA-10D6-E6690E51FCA7}"/>
          </ac:spMkLst>
        </pc:spChg>
        <pc:spChg chg="add del mod">
          <ac:chgData name="Dilara Ozserim" userId="a9018ce7-b14c-498b-927d-2970901ec373" providerId="ADAL" clId="{1BB6FE80-C498-495D-AA2E-7F4A5DE6C88C}" dt="2025-07-17T23:45:40.373" v="3611" actId="20577"/>
          <ac:spMkLst>
            <pc:docMk/>
            <pc:sldMk cId="456005215" sldId="26463"/>
            <ac:spMk id="11" creationId="{C0E7774A-F6A8-4262-8F23-35CC414C7341}"/>
          </ac:spMkLst>
        </pc:spChg>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7T23:45:40.373" v="3611" actId="20577"/>
              <pc2:cmMkLst xmlns:pc2="http://schemas.microsoft.com/office/powerpoint/2019/9/main/command">
                <pc:docMk/>
                <pc:sldMk cId="456005215" sldId="26463"/>
                <pc2:cmMk id="{F08E0C09-BD86-4E52-9A46-F9F2F55EF1E1}"/>
              </pc2:cmMkLst>
            </pc226:cmChg>
          </p:ext>
        </pc:extLst>
      </pc:sldChg>
      <pc:sldChg chg="modSp mod">
        <pc:chgData name="Dilara Ozserim" userId="a9018ce7-b14c-498b-927d-2970901ec373" providerId="ADAL" clId="{1BB6FE80-C498-495D-AA2E-7F4A5DE6C88C}" dt="2025-07-16T02:19:54.986" v="2872" actId="255"/>
        <pc:sldMkLst>
          <pc:docMk/>
          <pc:sldMk cId="2835608746" sldId="26518"/>
        </pc:sldMkLst>
        <pc:spChg chg="mod">
          <ac:chgData name="Dilara Ozserim" userId="a9018ce7-b14c-498b-927d-2970901ec373" providerId="ADAL" clId="{1BB6FE80-C498-495D-AA2E-7F4A5DE6C88C}" dt="2025-07-16T02:19:54.986" v="2872" actId="255"/>
          <ac:spMkLst>
            <pc:docMk/>
            <pc:sldMk cId="2835608746" sldId="26518"/>
            <ac:spMk id="4" creationId="{B7C07B50-96D9-2E35-E2CE-3139F6377F08}"/>
          </ac:spMkLst>
        </pc:spChg>
      </pc:sldChg>
      <pc:sldChg chg="modSp mod">
        <pc:chgData name="Dilara Ozserim" userId="a9018ce7-b14c-498b-927d-2970901ec373" providerId="ADAL" clId="{1BB6FE80-C498-495D-AA2E-7F4A5DE6C88C}" dt="2025-07-18T03:10:16.534" v="3686" actId="20577"/>
        <pc:sldMkLst>
          <pc:docMk/>
          <pc:sldMk cId="422420877" sldId="26532"/>
        </pc:sldMkLst>
      </pc:sldChg>
      <pc:sldChg chg="modSp mod modNotesTx">
        <pc:chgData name="Dilara Ozserim" userId="a9018ce7-b14c-498b-927d-2970901ec373" providerId="ADAL" clId="{1BB6FE80-C498-495D-AA2E-7F4A5DE6C88C}" dt="2025-07-18T03:10:21.287" v="3687"/>
        <pc:sldMkLst>
          <pc:docMk/>
          <pc:sldMk cId="1876147506" sldId="26533"/>
        </pc:sldMkLst>
      </pc:sldChg>
      <pc:sldChg chg="addSp modSp mod modNotesTx">
        <pc:chgData name="Dilara Ozserim" userId="a9018ce7-b14c-498b-927d-2970901ec373" providerId="ADAL" clId="{1BB6FE80-C498-495D-AA2E-7F4A5DE6C88C}" dt="2025-07-16T05:01:34.478" v="3495" actId="20577"/>
        <pc:sldMkLst>
          <pc:docMk/>
          <pc:sldMk cId="4242928608" sldId="26535"/>
        </pc:sldMkLst>
        <pc:spChg chg="mod">
          <ac:chgData name="Dilara Ozserim" userId="a9018ce7-b14c-498b-927d-2970901ec373" providerId="ADAL" clId="{1BB6FE80-C498-495D-AA2E-7F4A5DE6C88C}" dt="2025-07-16T04:57:27.288" v="3179" actId="20577"/>
          <ac:spMkLst>
            <pc:docMk/>
            <pc:sldMk cId="4242928608" sldId="26535"/>
            <ac:spMk id="3" creationId="{145B278C-AB77-A7CD-ECB0-D44FDE1E7B0E}"/>
          </ac:spMkLst>
        </pc:spChg>
        <pc:spChg chg="mod">
          <ac:chgData name="Dilara Ozserim" userId="a9018ce7-b14c-498b-927d-2970901ec373" providerId="ADAL" clId="{1BB6FE80-C498-495D-AA2E-7F4A5DE6C88C}" dt="2025-07-16T05:01:05.367" v="3484" actId="404"/>
          <ac:spMkLst>
            <pc:docMk/>
            <pc:sldMk cId="4242928608" sldId="26535"/>
            <ac:spMk id="13" creationId="{45003288-464C-B2FB-7E76-AC6C8C87205C}"/>
          </ac:spMkLst>
        </pc:spChg>
        <pc:cxnChg chg="mod">
          <ac:chgData name="Dilara Ozserim" userId="a9018ce7-b14c-498b-927d-2970901ec373" providerId="ADAL" clId="{1BB6FE80-C498-495D-AA2E-7F4A5DE6C88C}" dt="2025-07-16T05:01:02.124" v="3483" actId="14100"/>
          <ac:cxnSpMkLst>
            <pc:docMk/>
            <pc:sldMk cId="4242928608" sldId="26535"/>
            <ac:cxnSpMk id="8" creationId="{490973A4-1C57-EDC3-7915-3710119D7903}"/>
          </ac:cxnSpMkLst>
        </pc:cxnChg>
        <pc:cxnChg chg="mod">
          <ac:chgData name="Dilara Ozserim" userId="a9018ce7-b14c-498b-927d-2970901ec373" providerId="ADAL" clId="{1BB6FE80-C498-495D-AA2E-7F4A5DE6C88C}" dt="2025-07-16T05:01:02.124" v="3483" actId="14100"/>
          <ac:cxnSpMkLst>
            <pc:docMk/>
            <pc:sldMk cId="4242928608" sldId="26535"/>
            <ac:cxnSpMk id="10" creationId="{7FB5C77A-ABDD-F4B2-8943-BC23773999AF}"/>
          </ac:cxnSpMkLst>
        </pc:cxnChg>
      </pc:sldChg>
      <pc:sldChg chg="addSp delSp modSp mod modCm modNotesTx">
        <pc:chgData name="Dilara Ozserim" userId="a9018ce7-b14c-498b-927d-2970901ec373" providerId="ADAL" clId="{1BB6FE80-C498-495D-AA2E-7F4A5DE6C88C}" dt="2025-07-16T05:03:44.317" v="3597" actId="20577"/>
        <pc:sldMkLst>
          <pc:docMk/>
          <pc:sldMk cId="1546896354" sldId="26536"/>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6T05:03:16.370" v="3577" actId="20577"/>
              <pc2:cmMkLst xmlns:pc2="http://schemas.microsoft.com/office/powerpoint/2019/9/main/command">
                <pc:docMk/>
                <pc:sldMk cId="1546896354" sldId="26536"/>
                <pc2:cmMk id="{9FB67125-9C98-4297-BB76-2E081EFFA55E}"/>
              </pc2:cmMkLst>
            </pc226:cmChg>
            <pc226:cmChg xmlns:pc226="http://schemas.microsoft.com/office/powerpoint/2022/06/main/command" chg="mod">
              <pc226:chgData name="Dilara Ozserim" userId="a9018ce7-b14c-498b-927d-2970901ec373" providerId="ADAL" clId="{1BB6FE80-C498-495D-AA2E-7F4A5DE6C88C}" dt="2025-07-16T05:03:33.381" v="3582" actId="20577"/>
              <pc2:cmMkLst xmlns:pc2="http://schemas.microsoft.com/office/powerpoint/2019/9/main/command">
                <pc:docMk/>
                <pc:sldMk cId="1546896354" sldId="26536"/>
                <pc2:cmMk id="{CFE0ADEA-DBD2-4365-9A6E-C79C04183486}"/>
              </pc2:cmMkLst>
            </pc226:cmChg>
          </p:ext>
        </pc:extLst>
      </pc:sldChg>
      <pc:sldChg chg="addSp delSp modSp mod modNotesTx">
        <pc:chgData name="Dilara Ozserim" userId="a9018ce7-b14c-498b-927d-2970901ec373" providerId="ADAL" clId="{1BB6FE80-C498-495D-AA2E-7F4A5DE6C88C}" dt="2025-07-18T03:10:07.382" v="3666" actId="20577"/>
        <pc:sldMkLst>
          <pc:docMk/>
          <pc:sldMk cId="2377177779" sldId="26539"/>
        </pc:sldMkLst>
        <pc:spChg chg="mod">
          <ac:chgData name="Dilara Ozserim" userId="a9018ce7-b14c-498b-927d-2970901ec373" providerId="ADAL" clId="{1BB6FE80-C498-495D-AA2E-7F4A5DE6C88C}" dt="2025-07-18T03:10:04.393" v="3665" actId="20577"/>
          <ac:spMkLst>
            <pc:docMk/>
            <pc:sldMk cId="2377177779" sldId="26539"/>
            <ac:spMk id="3" creationId="{E5486011-0CE8-7904-6EB9-6160BA81F28D}"/>
          </ac:spMkLst>
        </pc:spChg>
        <pc:spChg chg="add mod">
          <ac:chgData name="Dilara Ozserim" userId="a9018ce7-b14c-498b-927d-2970901ec373" providerId="ADAL" clId="{1BB6FE80-C498-495D-AA2E-7F4A5DE6C88C}" dt="2025-07-10T22:58:27.996" v="947" actId="1076"/>
          <ac:spMkLst>
            <pc:docMk/>
            <pc:sldMk cId="2377177779" sldId="26539"/>
            <ac:spMk id="14" creationId="{E496FE68-6E8E-D1A2-E28C-DD52FE51419F}"/>
          </ac:spMkLst>
        </pc:spChg>
        <pc:spChg chg="add mod">
          <ac:chgData name="Dilara Ozserim" userId="a9018ce7-b14c-498b-927d-2970901ec373" providerId="ADAL" clId="{1BB6FE80-C498-495D-AA2E-7F4A5DE6C88C}" dt="2025-07-10T22:58:27.996" v="947" actId="1076"/>
          <ac:spMkLst>
            <pc:docMk/>
            <pc:sldMk cId="2377177779" sldId="26539"/>
            <ac:spMk id="15" creationId="{728F6285-5D28-57F5-7C9C-8AA30543D6BD}"/>
          </ac:spMkLst>
        </pc:spChg>
      </pc:sldChg>
      <pc:sldChg chg="modSp del mod modNotesTx">
        <pc:chgData name="Dilara Ozserim" userId="a9018ce7-b14c-498b-927d-2970901ec373" providerId="ADAL" clId="{1BB6FE80-C498-495D-AA2E-7F4A5DE6C88C}" dt="2025-07-16T01:56:08.765" v="2862" actId="47"/>
        <pc:sldMkLst>
          <pc:docMk/>
          <pc:sldMk cId="773969842" sldId="26546"/>
        </pc:sldMkLst>
      </pc:sldChg>
      <pc:sldChg chg="modSp mod">
        <pc:chgData name="Dilara Ozserim" userId="a9018ce7-b14c-498b-927d-2970901ec373" providerId="ADAL" clId="{1BB6FE80-C498-495D-AA2E-7F4A5DE6C88C}" dt="2025-07-18T03:10:54.924" v="3690" actId="113"/>
        <pc:sldMkLst>
          <pc:docMk/>
          <pc:sldMk cId="1889549744" sldId="26549"/>
        </pc:sldMkLst>
        <pc:spChg chg="mod">
          <ac:chgData name="Dilara Ozserim" userId="a9018ce7-b14c-498b-927d-2970901ec373" providerId="ADAL" clId="{1BB6FE80-C498-495D-AA2E-7F4A5DE6C88C}" dt="2025-07-18T03:10:54.924" v="3690" actId="113"/>
          <ac:spMkLst>
            <pc:docMk/>
            <pc:sldMk cId="1889549744" sldId="26549"/>
            <ac:spMk id="12" creationId="{E3182494-C930-B2C5-B008-0C3038F7DE76}"/>
          </ac:spMkLst>
        </pc:spChg>
      </pc:sldChg>
      <pc:sldChg chg="delSp modSp mod modCm">
        <pc:chgData name="Dilara Ozserim" userId="a9018ce7-b14c-498b-927d-2970901ec373" providerId="ADAL" clId="{1BB6FE80-C498-495D-AA2E-7F4A5DE6C88C}" dt="2025-07-18T03:10:38.605" v="3689" actId="478"/>
        <pc:sldMkLst>
          <pc:docMk/>
          <pc:sldMk cId="3754690593" sldId="26550"/>
        </pc:sldMkLst>
        <pc:spChg chg="mod">
          <ac:chgData name="Dilara Ozserim" userId="a9018ce7-b14c-498b-927d-2970901ec373" providerId="ADAL" clId="{1BB6FE80-C498-495D-AA2E-7F4A5DE6C88C}" dt="2025-07-18T03:10:34.025" v="3688" actId="1076"/>
          <ac:spMkLst>
            <pc:docMk/>
            <pc:sldMk cId="3754690593" sldId="26550"/>
            <ac:spMk id="7" creationId="{F753B08E-3CFE-CC52-7275-1885C4F86E9F}"/>
          </ac:spMkLst>
        </pc:spChg>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6T04:51:53.390" v="2934" actId="6549"/>
              <pc2:cmMkLst xmlns:pc2="http://schemas.microsoft.com/office/powerpoint/2019/9/main/command">
                <pc:docMk/>
                <pc:sldMk cId="3754690593" sldId="26550"/>
                <pc2:cmMk id="{638C1F24-6245-4D8A-871B-9E6035D66D8C}"/>
              </pc2:cmMkLst>
            </pc226:cmChg>
          </p:ext>
        </pc:extLst>
      </pc:sldChg>
      <pc:sldChg chg="modSp mod">
        <pc:chgData name="Dilara Ozserim" userId="a9018ce7-b14c-498b-927d-2970901ec373" providerId="ADAL" clId="{1BB6FE80-C498-495D-AA2E-7F4A5DE6C88C}" dt="2025-07-11T01:08:17.875" v="2813" actId="20577"/>
        <pc:sldMkLst>
          <pc:docMk/>
          <pc:sldMk cId="1525023976" sldId="26556"/>
        </pc:sldMkLst>
        <pc:spChg chg="mod">
          <ac:chgData name="Dilara Ozserim" userId="a9018ce7-b14c-498b-927d-2970901ec373" providerId="ADAL" clId="{1BB6FE80-C498-495D-AA2E-7F4A5DE6C88C}" dt="2025-07-11T01:08:17.875" v="2813" actId="20577"/>
          <ac:spMkLst>
            <pc:docMk/>
            <pc:sldMk cId="1525023976" sldId="26556"/>
            <ac:spMk id="4" creationId="{76385570-C70A-686B-7822-29E34F8923E3}"/>
          </ac:spMkLst>
        </pc:spChg>
      </pc:sldChg>
      <pc:sldChg chg="modSp add del mod modShow">
        <pc:chgData name="Dilara Ozserim" userId="a9018ce7-b14c-498b-927d-2970901ec373" providerId="ADAL" clId="{1BB6FE80-C498-495D-AA2E-7F4A5DE6C88C}" dt="2025-07-08T05:18:56.889" v="942" actId="2696"/>
        <pc:sldMkLst>
          <pc:docMk/>
          <pc:sldMk cId="832387523" sldId="26557"/>
        </pc:sldMkLst>
      </pc:sldChg>
      <pc:sldChg chg="modSp add mod modNotesTx">
        <pc:chgData name="Dilara Ozserim" userId="a9018ce7-b14c-498b-927d-2970901ec373" providerId="ADAL" clId="{1BB6FE80-C498-495D-AA2E-7F4A5DE6C88C}" dt="2025-07-16T04:51:16.823" v="2885" actId="20577"/>
        <pc:sldMkLst>
          <pc:docMk/>
          <pc:sldMk cId="1734440128" sldId="26557"/>
        </pc:sldMkLst>
        <pc:spChg chg="mod">
          <ac:chgData name="Dilara Ozserim" userId="a9018ce7-b14c-498b-927d-2970901ec373" providerId="ADAL" clId="{1BB6FE80-C498-495D-AA2E-7F4A5DE6C88C}" dt="2025-07-16T04:50:57.560" v="2882" actId="20577"/>
          <ac:spMkLst>
            <pc:docMk/>
            <pc:sldMk cId="1734440128" sldId="26557"/>
            <ac:spMk id="3" creationId="{FCCE1F97-3702-0531-DE2D-D8AD42175537}"/>
          </ac:spMkLst>
        </pc:spChg>
      </pc:sldChg>
      <pc:sldChg chg="add del mod modShow">
        <pc:chgData name="Dilara Ozserim" userId="a9018ce7-b14c-498b-927d-2970901ec373" providerId="ADAL" clId="{1BB6FE80-C498-495D-AA2E-7F4A5DE6C88C}" dt="2025-07-08T05:18:56.889" v="942" actId="2696"/>
        <pc:sldMkLst>
          <pc:docMk/>
          <pc:sldMk cId="2582396796" sldId="26558"/>
        </pc:sldMkLst>
      </pc:sldChg>
      <pc:sldChg chg="add">
        <pc:chgData name="Dilara Ozserim" userId="a9018ce7-b14c-498b-927d-2970901ec373" providerId="ADAL" clId="{1BB6FE80-C498-495D-AA2E-7F4A5DE6C88C}" dt="2025-07-16T01:57:43.978" v="2864"/>
        <pc:sldMkLst>
          <pc:docMk/>
          <pc:sldMk cId="3004681494" sldId="26558"/>
        </pc:sldMkLst>
      </pc:sldChg>
      <pc:sldChg chg="modSp mod">
        <pc:chgData name="Dilara Ozserim" userId="a9018ce7-b14c-498b-927d-2970901ec373" providerId="ADAL" clId="{1BB6FE80-C498-495D-AA2E-7F4A5DE6C88C}" dt="2025-07-16T05:05:07.761" v="3603" actId="20577"/>
        <pc:sldMkLst>
          <pc:docMk/>
          <pc:sldMk cId="2685325113" sldId="26559"/>
        </pc:sldMkLst>
        <pc:spChg chg="mod">
          <ac:chgData name="Dilara Ozserim" userId="a9018ce7-b14c-498b-927d-2970901ec373" providerId="ADAL" clId="{1BB6FE80-C498-495D-AA2E-7F4A5DE6C88C}" dt="2025-07-16T05:05:07.761" v="3603" actId="20577"/>
          <ac:spMkLst>
            <pc:docMk/>
            <pc:sldMk cId="2685325113" sldId="26559"/>
            <ac:spMk id="4" creationId="{43E99162-04A2-8DB2-8868-5345D6B3FA37}"/>
          </ac:spMkLst>
        </pc:spChg>
      </pc:sldChg>
      <pc:sldChg chg="modSp del mod">
        <pc:chgData name="Dilara Ozserim" userId="a9018ce7-b14c-498b-927d-2970901ec373" providerId="ADAL" clId="{1BB6FE80-C498-495D-AA2E-7F4A5DE6C88C}" dt="2025-07-16T05:05:27.318" v="3604" actId="47"/>
        <pc:sldMkLst>
          <pc:docMk/>
          <pc:sldMk cId="580721857" sldId="26560"/>
        </pc:sldMkLst>
      </pc:sldChg>
      <pc:sldChg chg="modSp del mod modCm">
        <pc:chgData name="Dilara Ozserim" userId="a9018ce7-b14c-498b-927d-2970901ec373" providerId="ADAL" clId="{1BB6FE80-C498-495D-AA2E-7F4A5DE6C88C}" dt="2025-07-16T01:56:08.765" v="2862" actId="47"/>
        <pc:sldMkLst>
          <pc:docMk/>
          <pc:sldMk cId="1753620441" sldId="26561"/>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0T23:38:26.963" v="971" actId="20577"/>
              <pc2:cmMkLst xmlns:pc2="http://schemas.microsoft.com/office/powerpoint/2019/9/main/command">
                <pc:docMk/>
                <pc:sldMk cId="1753620441" sldId="26561"/>
                <pc2:cmMk id="{5C4E117F-6463-4C92-A873-8758F14C92C1}"/>
              </pc2:cmMkLst>
            </pc226:cmChg>
          </p:ext>
        </pc:extLst>
      </pc:sldChg>
      <pc:sldChg chg="modSp mod modCm">
        <pc:chgData name="Dilara Ozserim" userId="a9018ce7-b14c-498b-927d-2970901ec373" providerId="ADAL" clId="{1BB6FE80-C498-495D-AA2E-7F4A5DE6C88C}" dt="2025-07-11T00:59:47.773" v="2684" actId="5793"/>
        <pc:sldMkLst>
          <pc:docMk/>
          <pc:sldMk cId="2819861347" sldId="26564"/>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1BB6FE80-C498-495D-AA2E-7F4A5DE6C88C}" dt="2025-07-11T00:59:47.773" v="2684" actId="5793"/>
              <pc2:cmMkLst xmlns:pc2="http://schemas.microsoft.com/office/powerpoint/2019/9/main/command">
                <pc:docMk/>
                <pc:sldMk cId="2819861347" sldId="26564"/>
                <pc2:cmMk id="{7FCF01DE-B8CA-4FA8-80E7-246916B2B245}"/>
              </pc2:cmMkLst>
            </pc226:cmChg>
          </p:ext>
        </pc:extLst>
      </pc:sldChg>
      <pc:sldChg chg="modSp mod">
        <pc:chgData name="Dilara Ozserim" userId="a9018ce7-b14c-498b-927d-2970901ec373" providerId="ADAL" clId="{1BB6FE80-C498-495D-AA2E-7F4A5DE6C88C}" dt="2025-07-11T01:00:32.877" v="2687" actId="20577"/>
        <pc:sldMkLst>
          <pc:docMk/>
          <pc:sldMk cId="3902499303" sldId="26565"/>
        </pc:sldMkLst>
      </pc:sldChg>
      <pc:sldChg chg="del">
        <pc:chgData name="Dilara Ozserim" userId="a9018ce7-b14c-498b-927d-2970901ec373" providerId="ADAL" clId="{1BB6FE80-C498-495D-AA2E-7F4A5DE6C88C}" dt="2025-07-11T01:00:43.617" v="2688" actId="47"/>
        <pc:sldMkLst>
          <pc:docMk/>
          <pc:sldMk cId="1352860898" sldId="26568"/>
        </pc:sldMkLst>
      </pc:sldChg>
      <pc:sldChg chg="modSp mod">
        <pc:chgData name="Dilara Ozserim" userId="a9018ce7-b14c-498b-927d-2970901ec373" providerId="ADAL" clId="{1BB6FE80-C498-495D-AA2E-7F4A5DE6C88C}" dt="2025-07-11T01:00:49.887" v="2690" actId="20577"/>
        <pc:sldMkLst>
          <pc:docMk/>
          <pc:sldMk cId="2586871067" sldId="26569"/>
        </pc:sldMkLst>
      </pc:sldChg>
      <pc:sldChg chg="add del">
        <pc:chgData name="Dilara Ozserim" userId="a9018ce7-b14c-498b-927d-2970901ec373" providerId="ADAL" clId="{1BB6FE80-C498-495D-AA2E-7F4A5DE6C88C}" dt="2025-07-16T01:56:08.765" v="2862" actId="47"/>
        <pc:sldMkLst>
          <pc:docMk/>
          <pc:sldMk cId="2339370665" sldId="26570"/>
        </pc:sldMkLst>
      </pc:sldChg>
      <pc:sldChg chg="add del">
        <pc:chgData name="Dilara Ozserim" userId="a9018ce7-b14c-498b-927d-2970901ec373" providerId="ADAL" clId="{1BB6FE80-C498-495D-AA2E-7F4A5DE6C88C}" dt="2025-07-16T01:56:08.765" v="2862" actId="47"/>
        <pc:sldMkLst>
          <pc:docMk/>
          <pc:sldMk cId="1619019741" sldId="26571"/>
        </pc:sldMkLst>
      </pc:sldChg>
      <pc:sldChg chg="add del">
        <pc:chgData name="Dilara Ozserim" userId="a9018ce7-b14c-498b-927d-2970901ec373" providerId="ADAL" clId="{1BB6FE80-C498-495D-AA2E-7F4A5DE6C88C}" dt="2025-07-16T01:56:08.765" v="2862" actId="47"/>
        <pc:sldMkLst>
          <pc:docMk/>
          <pc:sldMk cId="3779381325" sldId="26572"/>
        </pc:sldMkLst>
      </pc:sldChg>
      <pc:sldChg chg="addSp delSp modSp add del mod">
        <pc:chgData name="Dilara Ozserim" userId="a9018ce7-b14c-498b-927d-2970901ec373" providerId="ADAL" clId="{1BB6FE80-C498-495D-AA2E-7F4A5DE6C88C}" dt="2025-07-16T01:56:08.765" v="2862" actId="47"/>
        <pc:sldMkLst>
          <pc:docMk/>
          <pc:sldMk cId="1411034368" sldId="26573"/>
        </pc:sldMkLst>
      </pc:sldChg>
      <pc:sldChg chg="addSp delSp modSp add del mod modClrScheme chgLayout modNotesTx">
        <pc:chgData name="Dilara Ozserim" userId="a9018ce7-b14c-498b-927d-2970901ec373" providerId="ADAL" clId="{1BB6FE80-C498-495D-AA2E-7F4A5DE6C88C}" dt="2025-07-16T01:56:08.765" v="2862" actId="47"/>
        <pc:sldMkLst>
          <pc:docMk/>
          <pc:sldMk cId="578723066" sldId="26574"/>
        </pc:sldMkLst>
      </pc:sldChg>
      <pc:sldChg chg="add del">
        <pc:chgData name="Dilara Ozserim" userId="a9018ce7-b14c-498b-927d-2970901ec373" providerId="ADAL" clId="{1BB6FE80-C498-495D-AA2E-7F4A5DE6C88C}" dt="2025-07-16T01:56:08.765" v="2862" actId="47"/>
        <pc:sldMkLst>
          <pc:docMk/>
          <pc:sldMk cId="158719349" sldId="26575"/>
        </pc:sldMkLst>
      </pc:sldChg>
      <pc:sldChg chg="add del">
        <pc:chgData name="Dilara Ozserim" userId="a9018ce7-b14c-498b-927d-2970901ec373" providerId="ADAL" clId="{1BB6FE80-C498-495D-AA2E-7F4A5DE6C88C}" dt="2025-07-16T01:56:08.765" v="2862" actId="47"/>
        <pc:sldMkLst>
          <pc:docMk/>
          <pc:sldMk cId="2246081603" sldId="26576"/>
        </pc:sldMkLst>
      </pc:sldChg>
      <pc:sldChg chg="add del">
        <pc:chgData name="Dilara Ozserim" userId="a9018ce7-b14c-498b-927d-2970901ec373" providerId="ADAL" clId="{1BB6FE80-C498-495D-AA2E-7F4A5DE6C88C}" dt="2025-07-16T01:56:08.765" v="2862" actId="47"/>
        <pc:sldMkLst>
          <pc:docMk/>
          <pc:sldMk cId="2015058605" sldId="26577"/>
        </pc:sldMkLst>
      </pc:sldChg>
      <pc:sldChg chg="addSp delSp modSp add del mod modClrScheme chgLayout">
        <pc:chgData name="Dilara Ozserim" userId="a9018ce7-b14c-498b-927d-2970901ec373" providerId="ADAL" clId="{1BB6FE80-C498-495D-AA2E-7F4A5DE6C88C}" dt="2025-07-16T01:56:08.765" v="2862" actId="47"/>
        <pc:sldMkLst>
          <pc:docMk/>
          <pc:sldMk cId="702307536" sldId="26578"/>
        </pc:sldMkLst>
      </pc:sldChg>
      <pc:sldChg chg="addSp delSp modSp add del mod modNotesTx">
        <pc:chgData name="Dilara Ozserim" userId="a9018ce7-b14c-498b-927d-2970901ec373" providerId="ADAL" clId="{1BB6FE80-C498-495D-AA2E-7F4A5DE6C88C}" dt="2025-07-16T01:56:08.765" v="2862" actId="47"/>
        <pc:sldMkLst>
          <pc:docMk/>
          <pc:sldMk cId="3480976691" sldId="26579"/>
        </pc:sldMkLst>
      </pc:sldChg>
      <pc:sldChg chg="modSp new del mod modNotesTx">
        <pc:chgData name="Dilara Ozserim" userId="a9018ce7-b14c-498b-927d-2970901ec373" providerId="ADAL" clId="{1BB6FE80-C498-495D-AA2E-7F4A5DE6C88C}" dt="2025-07-16T01:56:08.765" v="2862" actId="47"/>
        <pc:sldMkLst>
          <pc:docMk/>
          <pc:sldMk cId="2994912529" sldId="26580"/>
        </pc:sldMkLst>
      </pc:sldChg>
      <pc:sldChg chg="addSp modSp add del mod ord modNotesTx">
        <pc:chgData name="Dilara Ozserim" userId="a9018ce7-b14c-498b-927d-2970901ec373" providerId="ADAL" clId="{1BB6FE80-C498-495D-AA2E-7F4A5DE6C88C}" dt="2025-07-16T01:56:08.765" v="2862" actId="47"/>
        <pc:sldMkLst>
          <pc:docMk/>
          <pc:sldMk cId="2053266528" sldId="26581"/>
        </pc:sldMkLst>
      </pc:sldChg>
      <pc:sldMasterChg chg="delSldLayout">
        <pc:chgData name="Dilara Ozserim" userId="a9018ce7-b14c-498b-927d-2970901ec373" providerId="ADAL" clId="{1BB6FE80-C498-495D-AA2E-7F4A5DE6C88C}" dt="2025-07-16T01:56:08.765" v="2862" actId="47"/>
        <pc:sldMasterMkLst>
          <pc:docMk/>
          <pc:sldMasterMk cId="4123316428" sldId="2147483660"/>
        </pc:sldMasterMkLst>
        <pc:sldLayoutChg chg="del">
          <pc:chgData name="Dilara Ozserim" userId="a9018ce7-b14c-498b-927d-2970901ec373" providerId="ADAL" clId="{1BB6FE80-C498-495D-AA2E-7F4A5DE6C88C}" dt="2025-07-16T01:56:08.765" v="2862" actId="47"/>
          <pc:sldLayoutMkLst>
            <pc:docMk/>
            <pc:sldMasterMk cId="4123316428" sldId="2147483660"/>
            <pc:sldLayoutMk cId="1469219840" sldId="2147483750"/>
          </pc:sldLayoutMkLst>
        </pc:sldLayoutChg>
      </pc:sldMasterChg>
    </pc:docChg>
  </pc:docChgLst>
  <pc:docChgLst>
    <pc:chgData name="Dilara Ozserim" userId="a9018ce7-b14c-498b-927d-2970901ec373" providerId="ADAL" clId="{30403146-4000-4351-81CA-D880DC4540B2}"/>
    <pc:docChg chg="modSld">
      <pc:chgData name="Dilara Ozserim" userId="a9018ce7-b14c-498b-927d-2970901ec373" providerId="ADAL" clId="{30403146-4000-4351-81CA-D880DC4540B2}" dt="2025-07-01T05:16:03.612" v="1"/>
      <pc:docMkLst>
        <pc:docMk/>
      </pc:docMkLst>
      <pc:sldChg chg="modNotesTx">
        <pc:chgData name="Dilara Ozserim" userId="a9018ce7-b14c-498b-927d-2970901ec373" providerId="ADAL" clId="{30403146-4000-4351-81CA-D880DC4540B2}" dt="2025-07-01T05:16:03.612" v="1"/>
        <pc:sldMkLst>
          <pc:docMk/>
          <pc:sldMk cId="2377177779" sldId="26539"/>
        </pc:sldMkLst>
      </pc:sldChg>
    </pc:docChg>
  </pc:docChgLst>
  <pc:docChgLst>
    <pc:chgData name="Dilara Ozserim" userId="a9018ce7-b14c-498b-927d-2970901ec373" providerId="ADAL" clId="{7CD7C18D-6379-44AA-95EE-EE3248367C6E}"/>
    <pc:docChg chg="modSld">
      <pc:chgData name="Dilara Ozserim" userId="a9018ce7-b14c-498b-927d-2970901ec373" providerId="ADAL" clId="{7CD7C18D-6379-44AA-95EE-EE3248367C6E}" dt="2025-07-01T03:17:14.035" v="3" actId="20577"/>
      <pc:docMkLst>
        <pc:docMk/>
      </pc:docMkLst>
      <pc:sldChg chg="modSp mod">
        <pc:chgData name="Dilara Ozserim" userId="a9018ce7-b14c-498b-927d-2970901ec373" providerId="ADAL" clId="{7CD7C18D-6379-44AA-95EE-EE3248367C6E}" dt="2025-07-01T03:17:14.035" v="3" actId="20577"/>
        <pc:sldMkLst>
          <pc:docMk/>
          <pc:sldMk cId="2377177779" sldId="265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nsw.gov.au/policy-library/policies/pd-2005-0290-03.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nglish/planning-programming-and-assessing-english-7-10/how-to-use-english-core-texts" TargetMode="External"/><Relationship Id="rId5" Type="http://schemas.openxmlformats.org/officeDocument/2006/relationships/hyperlink" Target="https://education.nsw.gov.au/teaching-and-learning/curriculum/leading-curriculum-k-12/explaining-curriculum-pcc/texts-used-in-classrooms/text-selection-notification" TargetMode="External"/><Relationship Id="rId4" Type="http://schemas.openxmlformats.org/officeDocument/2006/relationships/hyperlink" Target="https://education.nsw.gov.au/policy-library/policies/pd-2005-0290-03#section3:~:text=Comply%20with%20audiovisual%20material%20requirement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46?clearCache=98a8c6b4-e88e-58ce-e75-453a915d455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BB37B-9233-85D9-5896-74FBD4EBF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4C1DB-A9E8-399C-6866-BA7F337FB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7CC86-0076-9FB5-6EAE-C144E08E9688}"/>
              </a:ext>
            </a:extLst>
          </p:cNvPr>
          <p:cNvSpPr>
            <a:spLocks noGrp="1"/>
          </p:cNvSpPr>
          <p:nvPr>
            <p:ph type="body" idx="1"/>
          </p:nvPr>
        </p:nvSpPr>
        <p:spPr/>
        <p:txBody>
          <a:bodyPr/>
          <a:lstStyle/>
          <a:p>
            <a:r>
              <a:rPr lang="en-AU" b="1" dirty="0"/>
              <a:t>Teacher notes: </a:t>
            </a:r>
            <a:r>
              <a:rPr lang="en-AU" b="0" dirty="0"/>
              <a:t>the purpose of this PowerPoint is to provide support students to deepen their understanding and connection to the text, supporting analysing and working towards a critical appreciation. It accompanies </a:t>
            </a:r>
            <a:r>
              <a:rPr lang="en-AU" b="1" dirty="0"/>
              <a:t>Phase 3a.</a:t>
            </a:r>
          </a:p>
          <a:p>
            <a:endParaRPr lang="en-AU" b="1" dirty="0"/>
          </a:p>
          <a:p>
            <a:pPr>
              <a:lnSpc>
                <a:spcPct val="150000"/>
              </a:lnSpc>
              <a:spcBef>
                <a:spcPts val="1200"/>
              </a:spcBef>
              <a:spcAft>
                <a:spcPts val="600"/>
              </a:spcAft>
              <a:buNone/>
            </a:pPr>
            <a:r>
              <a:rPr lang="en-AU" sz="1600" dirty="0">
                <a:solidFill>
                  <a:srgbClr val="000000"/>
                </a:solidFill>
                <a:effectLst/>
                <a:latin typeface="Arial" panose="020B0604020202020204" pitchFamily="34" charset="0"/>
                <a:ea typeface="Calibri" panose="020F0502020204030204" pitchFamily="34" charset="0"/>
              </a:rPr>
              <a:t>Note that </a:t>
            </a:r>
            <a:r>
              <a:rPr lang="en-AU" sz="1600" b="1" dirty="0">
                <a:solidFill>
                  <a:srgbClr val="000000"/>
                </a:solidFill>
                <a:effectLst/>
                <a:latin typeface="Arial" panose="020B0604020202020204" pitchFamily="34" charset="0"/>
                <a:ea typeface="Calibri" panose="020F0502020204030204" pitchFamily="34" charset="0"/>
              </a:rPr>
              <a:t>Phase 4 </a:t>
            </a:r>
            <a:r>
              <a:rPr lang="en-AU" sz="1600" dirty="0">
                <a:solidFill>
                  <a:srgbClr val="000000"/>
                </a:solidFill>
                <a:effectLst/>
                <a:latin typeface="Arial" panose="020B0604020202020204" pitchFamily="34" charset="0"/>
                <a:ea typeface="Calibri" panose="020F0502020204030204" pitchFamily="34" charset="0"/>
              </a:rPr>
              <a:t>and </a:t>
            </a:r>
            <a:r>
              <a:rPr lang="en-AU" sz="1600" b="1" dirty="0">
                <a:solidFill>
                  <a:srgbClr val="000000"/>
                </a:solidFill>
                <a:effectLst/>
                <a:latin typeface="Arial" panose="020B0604020202020204" pitchFamily="34" charset="0"/>
                <a:ea typeface="Calibri" panose="020F0502020204030204" pitchFamily="34" charset="0"/>
              </a:rPr>
              <a:t>Phase 5 </a:t>
            </a:r>
            <a:r>
              <a:rPr lang="en-AU" sz="1600" dirty="0">
                <a:solidFill>
                  <a:srgbClr val="000000"/>
                </a:solidFill>
                <a:effectLst/>
                <a:latin typeface="Arial" panose="020B0604020202020204" pitchFamily="34" charset="0"/>
                <a:ea typeface="Calibri" panose="020F0502020204030204" pitchFamily="34" charset="0"/>
              </a:rPr>
              <a:t>have been integrated into </a:t>
            </a:r>
            <a:r>
              <a:rPr lang="en-AU" sz="1600" b="1" dirty="0">
                <a:solidFill>
                  <a:srgbClr val="000000"/>
                </a:solidFill>
                <a:effectLst/>
                <a:latin typeface="Arial" panose="020B0604020202020204" pitchFamily="34" charset="0"/>
                <a:ea typeface="Calibri" panose="020F0502020204030204" pitchFamily="34" charset="0"/>
              </a:rPr>
              <a:t>Phase 3a</a:t>
            </a:r>
            <a:r>
              <a:rPr lang="en-AU" sz="1600" dirty="0">
                <a:solidFill>
                  <a:srgbClr val="000000"/>
                </a:solidFill>
                <a:effectLst/>
                <a:latin typeface="Arial" panose="020B0604020202020204" pitchFamily="34" charset="0"/>
                <a:ea typeface="Calibri" panose="020F0502020204030204" pitchFamily="34" charset="0"/>
              </a:rPr>
              <a:t>.  </a:t>
            </a:r>
          </a:p>
          <a:p>
            <a:pPr>
              <a:lnSpc>
                <a:spcPct val="150000"/>
              </a:lnSpc>
              <a:spcBef>
                <a:spcPts val="1200"/>
              </a:spcBef>
              <a:spcAft>
                <a:spcPts val="600"/>
              </a:spcAft>
              <a:buNone/>
            </a:pPr>
            <a:endParaRPr lang="en-AU" sz="16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600" dirty="0">
                <a:solidFill>
                  <a:srgbClr val="000000"/>
                </a:solidFill>
                <a:effectLst/>
                <a:latin typeface="Arial" panose="020B0604020202020204" pitchFamily="34" charset="0"/>
                <a:ea typeface="Calibri" panose="020F0502020204030204" pitchFamily="34" charset="0"/>
              </a:rPr>
              <a:t>The ‘engaging personally, analytically and critically with texts’ phase is designed to enhance students’ vocabulary, contextual understanding, and analytical skills. Through this phase, students build the capacity to appreciate, understand, and analyse the core text ‘Dear Kath’ by Trent Dalton critically, setting the stage for their ongoing engagement with the text and supporting their development as thoughtful readers and writers.</a:t>
            </a: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600" b="1" dirty="0">
                <a:solidFill>
                  <a:srgbClr val="000000"/>
                </a:solidFill>
                <a:effectLst/>
                <a:latin typeface="Arial" panose="020B0604020202020204" pitchFamily="34" charset="0"/>
                <a:ea typeface="Calibri" panose="020F0502020204030204" pitchFamily="34" charset="0"/>
              </a:rPr>
              <a:t>Teacher note: </a:t>
            </a:r>
            <a:r>
              <a:rPr lang="en-AU" sz="1600" b="0" dirty="0">
                <a:solidFill>
                  <a:srgbClr val="000000"/>
                </a:solidFill>
                <a:effectLst/>
                <a:latin typeface="Arial" panose="020B0604020202020204" pitchFamily="34" charset="0"/>
                <a:ea typeface="Calibri" panose="020F0502020204030204" pitchFamily="34" charset="0"/>
              </a:rPr>
              <a:t>the use of slides as they appear in this </a:t>
            </a:r>
            <a:r>
              <a:rPr lang="en-AU" sz="1600" dirty="0">
                <a:solidFill>
                  <a:srgbClr val="000000"/>
                </a:solidFill>
                <a:effectLst/>
                <a:latin typeface="Arial" panose="020B0604020202020204" pitchFamily="34" charset="0"/>
                <a:ea typeface="Calibri" panose="020F0502020204030204" pitchFamily="34" charset="0"/>
              </a:rPr>
              <a:t>PowerPoint</a:t>
            </a:r>
            <a:r>
              <a:rPr lang="en-AU" sz="1600" b="1" dirty="0">
                <a:solidFill>
                  <a:srgbClr val="000000"/>
                </a:solidFill>
                <a:effectLst/>
                <a:latin typeface="Arial" panose="020B0604020202020204" pitchFamily="34" charset="0"/>
                <a:ea typeface="Calibri" panose="020F0502020204030204" pitchFamily="34" charset="0"/>
              </a:rPr>
              <a:t> </a:t>
            </a:r>
            <a:r>
              <a:rPr lang="en-AU" sz="1600" b="0" dirty="0">
                <a:solidFill>
                  <a:srgbClr val="000000"/>
                </a:solidFill>
                <a:effectLst/>
                <a:latin typeface="Arial" panose="020B0604020202020204" pitchFamily="34" charset="0"/>
                <a:ea typeface="Calibri" panose="020F0502020204030204" pitchFamily="34" charset="0"/>
              </a:rPr>
              <a:t>may lead to cognitive overload for students. It may be appropriate for your class to use this resource in smaller ‘chunks’ over several learning sequences and animate text. Use professional judgement to determine how much of this content is accessible and achievable for your class. </a:t>
            </a:r>
            <a:endParaRPr lang="en-AU" b="1" dirty="0"/>
          </a:p>
          <a:p>
            <a:pPr>
              <a:lnSpc>
                <a:spcPct val="150000"/>
              </a:lnSpc>
              <a:spcBef>
                <a:spcPts val="1200"/>
              </a:spcBef>
              <a:spcAft>
                <a:spcPts val="600"/>
              </a:spcAft>
            </a:pPr>
            <a:endParaRPr lang="en-AU" sz="1600" dirty="0">
              <a:effectLst/>
              <a:latin typeface="Arial" panose="020B0604020202020204" pitchFamily="34" charset="0"/>
              <a:ea typeface="Calibri" panose="020F0502020204030204" pitchFamily="34" charset="0"/>
            </a:endParaRPr>
          </a:p>
          <a:p>
            <a:endParaRPr lang="en-AU" dirty="0"/>
          </a:p>
          <a:p>
            <a:endParaRPr lang="en-AU" b="1" dirty="0"/>
          </a:p>
        </p:txBody>
      </p:sp>
      <p:sp>
        <p:nvSpPr>
          <p:cNvPr id="4" name="Slide Number Placeholder 3">
            <a:extLst>
              <a:ext uri="{FF2B5EF4-FFF2-40B4-BE49-F238E27FC236}">
                <a16:creationId xmlns:a16="http://schemas.microsoft.com/office/drawing/2014/main" id="{F99AAA88-BA9B-E631-2ED1-4724312FAA63}"/>
              </a:ext>
            </a:extLst>
          </p:cNvPr>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65018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3FA0-FD75-6586-FFC5-50F739CD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DADE8-4587-9DDE-793A-B3F73CF08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9AB5F-56B8-333C-88EE-DCD282028F10}"/>
              </a:ext>
            </a:extLst>
          </p:cNvPr>
          <p:cNvSpPr>
            <a:spLocks noGrp="1"/>
          </p:cNvSpPr>
          <p:nvPr>
            <p:ph type="body" idx="1"/>
          </p:nvPr>
        </p:nvSpPr>
        <p:spPr/>
        <p:txBody>
          <a:bodyPr/>
          <a:lstStyle/>
          <a:p>
            <a:r>
              <a:rPr lang="en-US" b="1">
                <a:latin typeface="+mj-lt"/>
                <a:cs typeface="Arial"/>
              </a:rPr>
              <a:t>Teacher note: </a:t>
            </a:r>
            <a:r>
              <a:rPr lang="en-AU">
                <a:latin typeface="+mj-lt"/>
              </a:rPr>
              <a:t>this slide is to be used in conjunction with/to support </a:t>
            </a:r>
            <a:r>
              <a:rPr lang="en-AU" b="1">
                <a:latin typeface="+mj-lt"/>
              </a:rPr>
              <a:t>Phase 3a, sequence 2</a:t>
            </a:r>
            <a:r>
              <a:rPr lang="en-AU">
                <a:latin typeface="+mj-lt"/>
              </a:rPr>
              <a:t>. Consider animating the text on the slide to manage student cognitive load. </a:t>
            </a:r>
          </a:p>
          <a:p>
            <a:endParaRPr lang="en-AU">
              <a:latin typeface="+mj-lt"/>
            </a:endParaRPr>
          </a:p>
          <a:p>
            <a:r>
              <a:rPr lang="en-AU">
                <a:latin typeface="+mj-lt"/>
              </a:rPr>
              <a:t>Use this slide to support discussion around the excerpt once students have completed the activity.</a:t>
            </a:r>
            <a:endParaRPr lang="en-AU"/>
          </a:p>
        </p:txBody>
      </p:sp>
      <p:sp>
        <p:nvSpPr>
          <p:cNvPr id="4" name="Slide Number Placeholder 3">
            <a:extLst>
              <a:ext uri="{FF2B5EF4-FFF2-40B4-BE49-F238E27FC236}">
                <a16:creationId xmlns:a16="http://schemas.microsoft.com/office/drawing/2014/main" id="{EA0E7E58-18DF-5B26-5E77-D1812A711797}"/>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392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CD02-DD87-5A72-29EC-B93886CE8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CE16D-E685-968A-759F-369C165A7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05D82-FE7D-FE91-B8E3-9792218034DA}"/>
              </a:ext>
            </a:extLst>
          </p:cNvPr>
          <p:cNvSpPr>
            <a:spLocks noGrp="1"/>
          </p:cNvSpPr>
          <p:nvPr>
            <p:ph type="body" idx="1"/>
          </p:nvPr>
        </p:nvSpPr>
        <p:spPr/>
        <p:txBody>
          <a:bodyPr/>
          <a:lstStyle/>
          <a:p>
            <a:r>
              <a:rPr lang="en-US" b="1">
                <a:latin typeface="+mj-lt"/>
                <a:cs typeface="Arial"/>
              </a:rPr>
              <a:t>Teacher note: </a:t>
            </a:r>
            <a:r>
              <a:rPr lang="en-AU">
                <a:latin typeface="+mj-lt"/>
              </a:rPr>
              <a:t>this slide is to be used in conjunction with/to support </a:t>
            </a:r>
            <a:r>
              <a:rPr lang="en-AU" b="1">
                <a:latin typeface="+mj-lt"/>
              </a:rPr>
              <a:t>Phase 3a, sequence 2</a:t>
            </a:r>
            <a:r>
              <a:rPr lang="en-AU">
                <a:latin typeface="+mj-lt"/>
              </a:rPr>
              <a:t>. Consider animating the text on the slide to manage student cognitive load. </a:t>
            </a:r>
          </a:p>
          <a:p>
            <a:endParaRPr lang="en-AU">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latin typeface="+mj-lt"/>
              </a:rPr>
              <a:t>Use this slide to support discussion around the excerpt once students have completed the activity.</a:t>
            </a:r>
            <a:endParaRPr lang="en-AU"/>
          </a:p>
          <a:p>
            <a:endParaRPr lang="en-AU"/>
          </a:p>
        </p:txBody>
      </p:sp>
      <p:sp>
        <p:nvSpPr>
          <p:cNvPr id="4" name="Slide Number Placeholder 3">
            <a:extLst>
              <a:ext uri="{FF2B5EF4-FFF2-40B4-BE49-F238E27FC236}">
                <a16:creationId xmlns:a16="http://schemas.microsoft.com/office/drawing/2014/main" id="{1FF47199-5187-38D2-B0E6-73CBB0AE454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25640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6043-8424-B934-8D91-AE23CA933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FBF24-FDA6-4EC1-DCD5-F43C56341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4CF08-9961-5556-D761-27E7953B840F}"/>
              </a:ext>
            </a:extLst>
          </p:cNvPr>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3a, sequence 3</a:t>
            </a:r>
            <a:r>
              <a:rPr lang="en-AU" sz="1600" b="0">
                <a:effectLst/>
                <a:latin typeface="Arial" panose="020B0604020202020204" pitchFamily="34" charset="0"/>
              </a:rPr>
              <a:t>. </a:t>
            </a:r>
            <a:r>
              <a:rPr lang="en-AU" sz="1800" b="0" i="0" u="none" strike="noStrike">
                <a:solidFill>
                  <a:srgbClr val="000000"/>
                </a:solidFill>
                <a:effectLst/>
                <a:latin typeface="Public Sans" pitchFamily="2" charset="0"/>
              </a:rPr>
              <a:t>It should be deleted or hidden prior to sharing with students using in a classroom setting.</a:t>
            </a:r>
            <a:r>
              <a:rPr lang="en-US" sz="1800" b="0" i="0">
                <a:solidFill>
                  <a:srgbClr val="444444"/>
                </a:solidFill>
                <a:effectLst/>
                <a:latin typeface="Public Sans" pitchFamily="2" charset="0"/>
              </a:rPr>
              <a:t>​ </a:t>
            </a:r>
            <a:endParaRPr lang="en-US" sz="1800" b="0" i="0">
              <a:solidFill>
                <a:srgbClr val="444444"/>
              </a:solidFill>
              <a:effectLst/>
              <a:latin typeface="Calibri" panose="020F0502020204030204" pitchFamily="34" charset="0"/>
            </a:endParaRP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DBFFA47E-FC77-9155-5C03-C5050E09C208}"/>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484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b="1"/>
              <a:t>Phase 3a, sequence 3.</a:t>
            </a:r>
          </a:p>
          <a:p>
            <a:endParaRPr lang="en-AU" b="1">
              <a:latin typeface="Arial" panose="020B0604020202020204" pitchFamily="34" charset="0"/>
              <a:cs typeface="Calibri"/>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endParaRPr lang="en-AU" b="0" strike="noStrike">
              <a:latin typeface="+mn-lt"/>
              <a:cs typeface="Arial"/>
            </a:endParaRPr>
          </a:p>
          <a:p>
            <a:pPr lvl="0"/>
            <a:r>
              <a:rPr lang="en-AU" b="0" strike="noStrike">
                <a:latin typeface="+mn-lt"/>
                <a:cs typeface="Arial"/>
              </a:rPr>
              <a:t>- </a:t>
            </a:r>
            <a:r>
              <a:rPr lang="en-AU" sz="1600" kern="1200">
                <a:solidFill>
                  <a:schemeClr val="tx1"/>
                </a:solidFill>
                <a:effectLst/>
                <a:latin typeface="Public Sans" pitchFamily="2" charset="0"/>
                <a:ea typeface="+mn-ea"/>
                <a:cs typeface="+mn-cs"/>
              </a:rPr>
              <a:t> identify imagined features in extracts from the core text, these could include: imagery, style and dialogue</a:t>
            </a:r>
          </a:p>
          <a:p>
            <a:r>
              <a:rPr lang="en-AU" sz="1600" kern="1200">
                <a:solidFill>
                  <a:schemeClr val="tx1"/>
                </a:solidFill>
                <a:effectLst/>
                <a:latin typeface="Public Sans" pitchFamily="2" charset="0"/>
                <a:ea typeface="+mn-ea"/>
                <a:cs typeface="+mn-cs"/>
              </a:rPr>
              <a:t> </a:t>
            </a:r>
            <a:endParaRPr lang="en-AU" b="0" strike="noStrike">
              <a:latin typeface="+mn-lt"/>
              <a:cs typeface="Arial"/>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a:latin typeface="+mn-lt"/>
              <a:cs typeface="Arial"/>
            </a:endParaRPr>
          </a:p>
          <a:p>
            <a:pPr marL="171450" indent="-171450">
              <a:buFont typeface="Arial,Sans-Serif"/>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a:latin typeface="+mn-lt"/>
              </a:rPr>
              <a:t>LISC is referred to regularly to check for understanding, provide feedback or as a self-assessment tool (Wiliam and Leahy 2015). </a:t>
            </a:r>
          </a:p>
          <a:p>
            <a:pPr marL="171450" indent="-171450">
              <a:buFont typeface="Arial,Sans-Serif"/>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solidFill>
                  <a:srgbClr val="000000"/>
                </a:solidFill>
                <a:effectLst/>
                <a:latin typeface="Roboto" panose="02000000000000000000" pitchFamily="2" charset="0"/>
              </a:rPr>
              <a:t>Teacher note:</a:t>
            </a:r>
            <a:r>
              <a:rPr lang="en-AU" b="1" dirty="0">
                <a:latin typeface="Arial" panose="020B0604020202020204" pitchFamily="34" charset="0"/>
                <a:cs typeface="Arial" panose="020B0604020202020204" pitchFamily="34" charset="0"/>
              </a:rPr>
              <a:t> </a:t>
            </a:r>
            <a:r>
              <a:rPr lang="en-AU" dirty="0"/>
              <a:t>this slide is to be used in conjunction with/to support </a:t>
            </a:r>
            <a:r>
              <a:rPr lang="en-AU" b="1" dirty="0"/>
              <a:t>Phase 3a, sequence 3.</a:t>
            </a:r>
          </a:p>
          <a:p>
            <a:endParaRPr lang="en-AU" b="0"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Start by asking students to share what they know about the words in the dark blue box. Provide the background knowledge that the word ‘imagine’ comes from the Latin word ‘</a:t>
            </a:r>
            <a:r>
              <a:rPr lang="en-AU" b="0" i="0" dirty="0" err="1">
                <a:solidFill>
                  <a:srgbClr val="000000"/>
                </a:solidFill>
                <a:effectLst/>
                <a:latin typeface="Roboto" panose="02000000000000000000" pitchFamily="2" charset="0"/>
              </a:rPr>
              <a:t>imaginari</a:t>
            </a:r>
            <a:r>
              <a:rPr lang="en-AU" b="0" i="0" dirty="0">
                <a:solidFill>
                  <a:srgbClr val="000000"/>
                </a:solidFill>
                <a:effectLst/>
                <a:latin typeface="Roboto" panose="02000000000000000000" pitchFamily="2" charset="0"/>
              </a:rPr>
              <a:t>,’ which means ‘to form a mental image’ or ‘to picture.’ This Latin term is derived from ‘imago,’ meaning ‘image’ or ‘likeness’ (Summarised from https://</a:t>
            </a:r>
            <a:r>
              <a:rPr lang="en-AU" b="0" i="0" dirty="0" err="1">
                <a:solidFill>
                  <a:srgbClr val="000000"/>
                </a:solidFill>
                <a:effectLst/>
                <a:latin typeface="Roboto" panose="02000000000000000000" pitchFamily="2" charset="0"/>
              </a:rPr>
              <a:t>www.etymonline.com</a:t>
            </a:r>
            <a:r>
              <a:rPr lang="en-AU" b="0" i="0" dirty="0">
                <a:solidFill>
                  <a:srgbClr val="000000"/>
                </a:solidFill>
                <a:effectLst/>
                <a:latin typeface="Roboto" panose="02000000000000000000" pitchFamily="2" charset="0"/>
              </a:rPr>
              <a:t>/word/imagine).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Read through the information in the NESA definition in the light blue box and ask students to note this information in their English books. Ask students to share any examples of imagined texts they have come across. Then ask ‘</a:t>
            </a:r>
            <a:r>
              <a:rPr lang="en-AU" sz="1600" kern="1200" dirty="0">
                <a:solidFill>
                  <a:schemeClr val="tx1"/>
                </a:solidFill>
                <a:latin typeface="Public Sans" pitchFamily="2" charset="0"/>
                <a:ea typeface="+mn-ea"/>
                <a:cs typeface="+mn-cs"/>
              </a:rPr>
              <a:t>What do you think the purpose of imaginative texts could be?’ Answers could include: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Engage the reader: Capture the reader's interest through compelling narratives, characters, and settings.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Evoke emotions: Generate feelings such as joy, sadness, fear, or excitement by connecting readers to the characters and their experiences.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Explore ideas: Allow exploration of complex themes, concepts, and perspectives in a creative way, encouraging readers to think critically.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Transport the reader: Take readers to different worlds, times, or situations, providing an escape from reality and a chance to experience new adventures.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0000"/>
                </a:solidFill>
                <a:effectLst/>
                <a:latin typeface="Roboto" panose="02000000000000000000" pitchFamily="2" charset="0"/>
              </a:rPr>
              <a:t>Express creativity: Showcase the author's imagination and artistic expression, highlighting unique styles and voices.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dirty="0">
                <a:solidFill>
                  <a:srgbClr val="000000"/>
                </a:solidFill>
                <a:effectLst/>
                <a:latin typeface="Roboto" panose="02000000000000000000" pitchFamily="2" charset="0"/>
              </a:rPr>
              <a:t>Ask students to note discussed purposes in their books under the definition.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000000"/>
                </a:solidFill>
                <a:effectLst/>
                <a:latin typeface="Roboto" panose="02000000000000000000" pitchFamily="2" charset="0"/>
              </a:rPr>
              <a:t>NESA 2022 English K–10 Syllabus Glossary definition: https://</a:t>
            </a:r>
            <a:r>
              <a:rPr lang="en-AU" b="0" i="0" dirty="0" err="1">
                <a:solidFill>
                  <a:srgbClr val="000000"/>
                </a:solidFill>
                <a:effectLst/>
                <a:latin typeface="Roboto" panose="02000000000000000000" pitchFamily="2" charset="0"/>
              </a:rPr>
              <a:t>curriculum.nsw.edu.au</a:t>
            </a:r>
            <a:r>
              <a:rPr lang="en-AU" b="0" i="0" dirty="0">
                <a:solidFill>
                  <a:srgbClr val="000000"/>
                </a:solidFill>
                <a:effectLst/>
                <a:latin typeface="Roboto" panose="02000000000000000000" pitchFamily="2" charset="0"/>
              </a:rPr>
              <a:t>/learning-areas/</a:t>
            </a:r>
            <a:r>
              <a:rPr lang="en-AU" b="0" i="0" dirty="0" err="1">
                <a:solidFill>
                  <a:srgbClr val="000000"/>
                </a:solidFill>
                <a:effectLst/>
                <a:latin typeface="Roboto" panose="02000000000000000000" pitchFamily="2" charset="0"/>
              </a:rPr>
              <a:t>english</a:t>
            </a:r>
            <a:r>
              <a:rPr lang="en-AU" b="0" i="0" dirty="0">
                <a:solidFill>
                  <a:srgbClr val="000000"/>
                </a:solidFill>
                <a:effectLst/>
                <a:latin typeface="Roboto" panose="02000000000000000000" pitchFamily="2" charset="0"/>
              </a:rPr>
              <a:t>/english-k-10-2022/glossary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dirty="0">
              <a:solidFill>
                <a:srgbClr val="000000"/>
              </a:solidFill>
              <a:effectLst/>
              <a:latin typeface="Roboto" panose="02000000000000000000"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solidFill>
                  <a:srgbClr val="000000"/>
                </a:solidFill>
                <a:effectLst/>
                <a:latin typeface="Roboto" panose="02000000000000000000" pitchFamily="2" charset="0"/>
              </a:rPr>
              <a:t>Definitions: </a:t>
            </a:r>
            <a:r>
              <a:rPr lang="en-AU" b="0" i="0" dirty="0">
                <a:solidFill>
                  <a:srgbClr val="000000"/>
                </a:solidFill>
                <a:effectLst/>
                <a:latin typeface="Roboto" panose="02000000000000000000" pitchFamily="2" charset="0"/>
              </a:rPr>
              <a:t>You may need to define or clarify the below for students.</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b="1" i="0" dirty="0">
                <a:solidFill>
                  <a:srgbClr val="000000"/>
                </a:solidFill>
                <a:effectLst/>
                <a:latin typeface="Roboto" panose="02000000000000000000" pitchFamily="2" charset="0"/>
              </a:rPr>
              <a:t>Invents:</a:t>
            </a:r>
            <a:r>
              <a:rPr lang="en-AU" b="0" i="0" dirty="0">
                <a:solidFill>
                  <a:srgbClr val="000000"/>
                </a:solidFill>
                <a:effectLst/>
                <a:latin typeface="Roboto" panose="02000000000000000000" pitchFamily="2" charset="0"/>
              </a:rPr>
              <a:t> means to create or design something new that did not exist before.</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b="1" i="0" dirty="0">
                <a:solidFill>
                  <a:srgbClr val="000000"/>
                </a:solidFill>
                <a:effectLst/>
                <a:latin typeface="Roboto" panose="02000000000000000000" pitchFamily="2" charset="0"/>
              </a:rPr>
              <a:t>Lens:</a:t>
            </a:r>
            <a:r>
              <a:rPr lang="en-AU" b="0" i="0" dirty="0">
                <a:solidFill>
                  <a:srgbClr val="000000"/>
                </a:solidFill>
                <a:effectLst/>
                <a:latin typeface="Roboto" panose="02000000000000000000" pitchFamily="2" charset="0"/>
              </a:rPr>
              <a:t> this has more than one meaning. Usually a lens is a piece of transparent material, usually glass or plastic, that is shaped to focus or disperse light. In the context of the information on the slide, it means the perspective or viewpoint through which something is considered or analysed.</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b="1" i="0" dirty="0">
                <a:solidFill>
                  <a:srgbClr val="000000"/>
                </a:solidFill>
                <a:effectLst/>
                <a:latin typeface="Roboto" panose="02000000000000000000" pitchFamily="2" charset="0"/>
              </a:rPr>
              <a:t>Fiction</a:t>
            </a:r>
            <a:r>
              <a:rPr lang="en-AU" b="0" i="0" dirty="0">
                <a:solidFill>
                  <a:srgbClr val="000000"/>
                </a:solidFill>
                <a:effectLst/>
                <a:latin typeface="Roboto" panose="02000000000000000000" pitchFamily="2" charset="0"/>
              </a:rPr>
              <a:t>: is imaginative literature featuring invented characters and events, exploring various themes and experiences.</a:t>
            </a:r>
          </a:p>
          <a:p>
            <a:pPr>
              <a:buNone/>
            </a:pPr>
            <a:br>
              <a:rPr lang="en-AU" b="0" i="0" dirty="0">
                <a:solidFill>
                  <a:srgbClr val="FFFFFF"/>
                </a:solidFill>
                <a:effectLst/>
                <a:latin typeface="Roboto" panose="02000000000000000000" pitchFamily="2" charset="0"/>
              </a:rPr>
            </a:br>
            <a:r>
              <a:rPr lang="en-AU" b="0" i="0" dirty="0">
                <a:solidFill>
                  <a:srgbClr val="FFFFFF"/>
                </a:solidFill>
                <a:effectLst/>
                <a:latin typeface="Roboto" panose="02000000000000000000" pitchFamily="2" charset="0"/>
              </a:rPr>
              <a:t>Consider animating the information on the slide to manage cognitive load. </a:t>
            </a:r>
            <a:endParaRPr lang="en-AU"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73132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 typeface="+mj-lt"/>
              <a:buNone/>
              <a:tabLst/>
              <a:defRPr/>
            </a:pPr>
            <a:r>
              <a:rPr lang="en-AU" b="1" i="0">
                <a:solidFill>
                  <a:srgbClr val="000000"/>
                </a:solidFill>
                <a:effectLst/>
                <a:latin typeface="Roboto" panose="02000000000000000000" pitchFamily="2" charset="0"/>
              </a:rPr>
              <a:t>Teacher note:</a:t>
            </a:r>
            <a:r>
              <a:rPr lang="en-AU" b="1">
                <a:latin typeface="Arial" panose="020B0604020202020204" pitchFamily="34" charset="0"/>
                <a:cs typeface="Arial" panose="020B0604020202020204" pitchFamily="34" charset="0"/>
              </a:rPr>
              <a:t> </a:t>
            </a:r>
            <a:r>
              <a:rPr lang="en-AU"/>
              <a:t>this slide is to be used in conjunction with/to support </a:t>
            </a:r>
            <a:r>
              <a:rPr lang="en-AU" b="1"/>
              <a:t>Phase 3a, sequence 3.</a:t>
            </a:r>
          </a:p>
          <a:p>
            <a:pPr marL="0" marR="0" lvl="0" indent="0" algn="l" defTabSz="1219170" rtl="0" eaLnBrk="1" fontAlgn="base" latinLnBrk="0" hangingPunct="1">
              <a:lnSpc>
                <a:spcPct val="100000"/>
              </a:lnSpc>
              <a:spcBef>
                <a:spcPts val="0"/>
              </a:spcBef>
              <a:spcAft>
                <a:spcPts val="0"/>
              </a:spcAft>
              <a:buClrTx/>
              <a:buSzTx/>
              <a:buFont typeface="+mj-lt"/>
              <a:buNone/>
              <a:tabLst/>
              <a:defRPr/>
            </a:pPr>
            <a:endParaRPr lang="en-AU" b="1"/>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AU" b="0"/>
              <a:t>Pose the question to students – what are the features of an imaginative text? Allow </a:t>
            </a:r>
            <a:r>
              <a:rPr lang="en-AU" b="1"/>
              <a:t>take up time </a:t>
            </a:r>
            <a:r>
              <a:rPr lang="en-AU" b="0"/>
              <a:t>and </a:t>
            </a:r>
            <a:r>
              <a:rPr lang="en-AU" b="1"/>
              <a:t>recast</a:t>
            </a:r>
            <a:r>
              <a:rPr lang="en-AU" b="0"/>
              <a:t> answers as necessary. Use student responses and the information below to populate the spider map. Students should copy the completed map into their English books.</a:t>
            </a:r>
            <a:br>
              <a:rPr lang="en-AU" b="1"/>
            </a:br>
            <a:endParaRPr lang="en-AU" b="1" i="0">
              <a:solidFill>
                <a:srgbClr val="000000"/>
              </a:solidFill>
              <a:effectLst/>
              <a:latin typeface="Roboto" panose="02000000000000000000" pitchFamily="2" charset="0"/>
            </a:endParaRP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Character development</a:t>
            </a:r>
            <a:r>
              <a:rPr lang="en-AU" b="0" i="0">
                <a:solidFill>
                  <a:srgbClr val="000000"/>
                </a:solidFill>
                <a:effectLst/>
                <a:latin typeface="Roboto" panose="02000000000000000000" pitchFamily="2" charset="0"/>
              </a:rPr>
              <a:t>: Well-defined characters with distinct personalities, motivations, and arcs.</a:t>
            </a: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Setting</a:t>
            </a:r>
            <a:r>
              <a:rPr lang="en-AU" b="0" i="0">
                <a:solidFill>
                  <a:srgbClr val="000000"/>
                </a:solidFill>
                <a:effectLst/>
                <a:latin typeface="Roboto" panose="02000000000000000000" pitchFamily="2" charset="0"/>
              </a:rPr>
              <a:t>: A specific time and place where the narrative occurs, which can be realistic or fantastical.</a:t>
            </a: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Plot</a:t>
            </a:r>
            <a:r>
              <a:rPr lang="en-AU" b="0" i="0">
                <a:solidFill>
                  <a:srgbClr val="000000"/>
                </a:solidFill>
                <a:effectLst/>
                <a:latin typeface="Roboto" panose="02000000000000000000" pitchFamily="2" charset="0"/>
              </a:rPr>
              <a:t>: A structured storyline that includes a beginning, middle, and end, often featuring conflict and resolution.</a:t>
            </a: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Narrative voice</a:t>
            </a:r>
            <a:r>
              <a:rPr lang="en-AU" b="0" i="0">
                <a:solidFill>
                  <a:srgbClr val="000000"/>
                </a:solidFill>
                <a:effectLst/>
                <a:latin typeface="Roboto" panose="02000000000000000000" pitchFamily="2" charset="0"/>
              </a:rPr>
              <a:t>: The perspective from which the story is told, which can influence the reader's connection to the text.</a:t>
            </a: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Theme or concepts</a:t>
            </a:r>
            <a:r>
              <a:rPr lang="en-AU" b="0" i="0">
                <a:solidFill>
                  <a:srgbClr val="000000"/>
                </a:solidFill>
                <a:effectLst/>
                <a:latin typeface="Roboto" panose="02000000000000000000" pitchFamily="2" charset="0"/>
              </a:rPr>
              <a:t>: Central ideas or messages that the text explores, such as love and connection. </a:t>
            </a: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Imagery</a:t>
            </a:r>
            <a:r>
              <a:rPr lang="en-AU" b="0" i="0">
                <a:solidFill>
                  <a:srgbClr val="000000"/>
                </a:solidFill>
                <a:effectLst/>
                <a:latin typeface="Roboto" panose="02000000000000000000" pitchFamily="2" charset="0"/>
              </a:rPr>
              <a:t>: Descriptive language that creates vivid pictures in the reader's mind, enhancing the overall experience.</a:t>
            </a: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Dialogue</a:t>
            </a:r>
            <a:r>
              <a:rPr lang="en-AU" b="0" i="0">
                <a:solidFill>
                  <a:srgbClr val="000000"/>
                </a:solidFill>
                <a:effectLst/>
                <a:latin typeface="Roboto" panose="02000000000000000000" pitchFamily="2" charset="0"/>
              </a:rPr>
              <a:t>: Conversations between characters that reveal their personalities and advance the plot.</a:t>
            </a:r>
          </a:p>
          <a:p>
            <a:pPr marL="285750" indent="-285750" algn="l" fontAlgn="base">
              <a:buFont typeface="Arial" panose="020B0604020202020204" pitchFamily="34" charset="0"/>
              <a:buChar char="•"/>
            </a:pPr>
            <a:r>
              <a:rPr lang="en-AU" b="1" i="0">
                <a:solidFill>
                  <a:srgbClr val="000000"/>
                </a:solidFill>
                <a:effectLst/>
                <a:latin typeface="Roboto" panose="02000000000000000000" pitchFamily="2" charset="0"/>
              </a:rPr>
              <a:t>Style</a:t>
            </a:r>
            <a:r>
              <a:rPr lang="en-AU" b="0" i="0">
                <a:solidFill>
                  <a:srgbClr val="000000"/>
                </a:solidFill>
                <a:effectLst/>
                <a:latin typeface="Roboto" panose="02000000000000000000" pitchFamily="2" charset="0"/>
              </a:rPr>
              <a:t>: The author's unique way of expressing ideas, including word choice, sentence structure, and tone.</a:t>
            </a:r>
          </a:p>
          <a:p>
            <a:endParaRPr lang="en-AU"/>
          </a:p>
          <a:p>
            <a:endParaRPr lang="en-AU"/>
          </a:p>
          <a:p>
            <a:r>
              <a:rPr lang="en-AU" b="1"/>
              <a:t>Recasting: </a:t>
            </a:r>
            <a:r>
              <a:rPr lang="en-AU" b="0" i="0">
                <a:solidFill>
                  <a:srgbClr val="000000"/>
                </a:solidFill>
                <a:effectLst/>
                <a:latin typeface="Roboto" panose="02000000000000000000" pitchFamily="2" charset="0"/>
              </a:rPr>
              <a:t>involves restating a student's incorrect or incomplete language in a correct form, providing them with a model of proper usage without directly correcting them. This strategy helps students learn the correct language structures and vocabulary in context, encouraging language development and confidence in their speaking skills. By hearing the correct form, students can better understand and internalise the language.</a:t>
            </a:r>
          </a:p>
          <a:p>
            <a:endParaRPr lang="en-AU" b="0" i="0">
              <a:solidFill>
                <a:srgbClr val="000000"/>
              </a:solidFill>
              <a:effectLst/>
              <a:latin typeface="Roboto" panose="02000000000000000000" pitchFamily="2" charset="0"/>
            </a:endParaRPr>
          </a:p>
          <a:p>
            <a:r>
              <a:rPr lang="en-AU" b="1" i="0">
                <a:solidFill>
                  <a:srgbClr val="000000"/>
                </a:solidFill>
                <a:effectLst/>
                <a:latin typeface="Roboto" panose="02000000000000000000" pitchFamily="2" charset="0"/>
              </a:rPr>
              <a:t>Take up time: </a:t>
            </a:r>
            <a:r>
              <a:rPr lang="en-AU" b="0" i="0">
                <a:solidFill>
                  <a:srgbClr val="000000"/>
                </a:solidFill>
                <a:effectLst/>
                <a:latin typeface="Roboto" panose="02000000000000000000" pitchFamily="2" charset="0"/>
              </a:rPr>
              <a:t>refers to giving students sufficient time to process information and respond during classroom activities. This strategy acknowledges that EAL/D students may need more time to understand and formulate responses in a language they are still mastering. Allowing for take up time can help reduce anxiety, encourage participation, and support language development by giving students the opportunity to think and articulate their thoughts more clearly.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92360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a:solidFill>
                  <a:srgbClr val="000000"/>
                </a:solidFill>
                <a:effectLst/>
                <a:latin typeface="Roboto" panose="02000000000000000000" pitchFamily="2" charset="0"/>
              </a:rPr>
              <a:t>Teacher note:</a:t>
            </a:r>
            <a:r>
              <a:rPr lang="en-AU" b="1">
                <a:latin typeface="Arial" panose="020B0604020202020204" pitchFamily="34" charset="0"/>
                <a:cs typeface="Arial" panose="020B0604020202020204" pitchFamily="34" charset="0"/>
              </a:rPr>
              <a:t> </a:t>
            </a:r>
            <a:r>
              <a:rPr lang="en-AU"/>
              <a:t>this slide is to be used in conjunction with/to support </a:t>
            </a:r>
            <a:r>
              <a:rPr lang="en-AU" b="1"/>
              <a:t>Phase 3a, sequence 3.</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Organise students into groups and guide them through the instructions on the slide. Students can be guided to consider how the intended recipient of the letter and its subject matter are both imaginative features of the text. </a:t>
            </a:r>
          </a:p>
          <a:p>
            <a:endParaRPr lang="en-AU"/>
          </a:p>
          <a:p>
            <a:r>
              <a:rPr lang="en-AU"/>
              <a:t>Depending on the needs of the class you may need to model the process of identifying, highlighting and annotating.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26897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BD2E5-C1E6-BFB4-9138-6AFCC4903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2F782-9D3C-5C0B-BA8A-059AC6CE7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38A1C-C798-A5F4-4310-C092FFEE5AAF}"/>
              </a:ext>
            </a:extLst>
          </p:cNvPr>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corresponding sequence from the teaching and learning program: </a:t>
            </a:r>
            <a:r>
              <a:rPr lang="en-AU" sz="1600" b="1">
                <a:effectLst/>
                <a:latin typeface="Arial" panose="020B0604020202020204" pitchFamily="34" charset="0"/>
              </a:rPr>
              <a:t>Phase 3a, sequence 5</a:t>
            </a:r>
            <a:r>
              <a:rPr lang="en-AU" sz="1600" b="0">
                <a:effectLst/>
                <a:latin typeface="Arial" panose="020B0604020202020204" pitchFamily="34" charset="0"/>
              </a:rPr>
              <a:t>. </a:t>
            </a:r>
            <a:r>
              <a:rPr lang="en-AU" sz="1800" b="0" i="0" u="none" strike="noStrike">
                <a:solidFill>
                  <a:srgbClr val="000000"/>
                </a:solidFill>
                <a:effectLst/>
                <a:latin typeface="Public Sans" pitchFamily="2" charset="0"/>
              </a:rPr>
              <a:t>It should be deleted or hidden prior to sharing with students using in a classroom setting.</a:t>
            </a:r>
            <a:r>
              <a:rPr lang="en-US" sz="1800" b="0" i="0">
                <a:solidFill>
                  <a:srgbClr val="444444"/>
                </a:solidFill>
                <a:effectLst/>
                <a:latin typeface="Public Sans" pitchFamily="2" charset="0"/>
              </a:rPr>
              <a:t>​ </a:t>
            </a:r>
            <a:endParaRPr lang="en-US" sz="1800" b="0" i="0">
              <a:solidFill>
                <a:srgbClr val="444444"/>
              </a:solidFill>
              <a:effectLst/>
              <a:latin typeface="Calibri" panose="020F0502020204030204" pitchFamily="34" charset="0"/>
            </a:endParaRP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7A631F0D-63C9-66F9-1F7E-E4455FA85A41}"/>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64939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C058E-4456-367C-E985-779ECB700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0FFD3-E85D-33FB-4192-0C7A583EA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DAED8-2913-834D-F51F-890511C21B88}"/>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b="1"/>
              <a:t>Phase 3a, sequence 5.</a:t>
            </a:r>
          </a:p>
          <a:p>
            <a:endParaRPr lang="en-AU" b="1">
              <a:latin typeface="Arial" panose="020B0604020202020204" pitchFamily="34" charset="0"/>
              <a:cs typeface="Calibri"/>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marL="0" indent="0">
              <a:buFont typeface="Arial,Sans-Serif"/>
              <a:buNone/>
              <a:defRPr/>
            </a:pPr>
            <a:endParaRPr lang="en-AU" b="0" strike="noStrike">
              <a:latin typeface="+mn-lt"/>
              <a:cs typeface="Arial"/>
            </a:endParaRP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identify connections within a text</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analyse how a text can be shaped to create connections</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analyse how readers establish connections with the subject and author of a text</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evaluate how texts provide insights into selves and the world around us. </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800">
                <a:effectLst/>
                <a:latin typeface="Arial" panose="020B0604020202020204" pitchFamily="34" charset="0"/>
                <a:ea typeface="Calibri" panose="020F0502020204030204" pitchFamily="34" charset="0"/>
              </a:rPr>
              <a:t>.</a:t>
            </a:r>
          </a:p>
          <a:p>
            <a:pPr marL="0" indent="0" algn="ctr">
              <a:buFont typeface="Arial" panose="020B0604020202020204" pitchFamily="34" charset="0"/>
              <a:buNone/>
              <a:defRPr/>
            </a:pPr>
            <a:endParaRPr lang="en-AU" b="1">
              <a:latin typeface="+mn-lt"/>
              <a:cs typeface="Arial"/>
            </a:endParaRPr>
          </a:p>
          <a:p>
            <a:pPr marL="171450" indent="-171450">
              <a:buFont typeface="Arial,Sans-Serif"/>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a:latin typeface="+mn-lt"/>
              </a:rPr>
              <a:t>LISC is referred to regularly to check for understanding, provide feedback or as a self-assessment tool (Wiliam and Leahy 2015). </a:t>
            </a:r>
          </a:p>
          <a:p>
            <a:pPr marL="171450" indent="-171450">
              <a:buFont typeface="Arial,Sans-Serif"/>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E4A8D77-7014-8E14-6C8C-96A5F8986D0A}"/>
              </a:ext>
            </a:extLst>
          </p:cNvPr>
          <p:cNvSpPr>
            <a:spLocks noGrp="1"/>
          </p:cNvSpPr>
          <p:nvPr>
            <p:ph type="sldNum" sz="quarter" idx="5"/>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377287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AU" b="1"/>
              <a:t>Teacher note: </a:t>
            </a:r>
            <a:r>
              <a:rPr lang="en-AU" b="0"/>
              <a:t>use this slide in conjunction with </a:t>
            </a:r>
            <a:r>
              <a:rPr lang="en-AU" sz="1600" b="1">
                <a:effectLst/>
                <a:latin typeface="Arial" panose="020B0604020202020204" pitchFamily="34" charset="0"/>
              </a:rPr>
              <a:t>Phase 3a, sequence 5</a:t>
            </a:r>
            <a:r>
              <a:rPr lang="en-AU" sz="1600" b="0">
                <a:effectLst/>
                <a:latin typeface="Arial" panose="020B0604020202020204" pitchFamily="34" charset="0"/>
              </a:rPr>
              <a:t>. Consider animating the text to manage student cognitive load.</a:t>
            </a:r>
            <a:br>
              <a:rPr lang="en-AU"/>
            </a:br>
            <a:endParaRPr lang="en-AU"/>
          </a:p>
          <a:p>
            <a:pPr algn="l">
              <a:buNone/>
            </a:pPr>
            <a:r>
              <a:rPr lang="en-AU"/>
              <a:t>Below is one suggestion on how the information on this slide could be delivered: </a:t>
            </a:r>
          </a:p>
          <a:p>
            <a:pPr algn="l">
              <a:buNone/>
            </a:pPr>
            <a:br>
              <a:rPr lang="en-AU"/>
            </a:br>
            <a:r>
              <a:rPr lang="en-AU" b="1" i="0">
                <a:solidFill>
                  <a:srgbClr val="000000"/>
                </a:solidFill>
                <a:effectLst/>
                <a:latin typeface="Roboto" panose="02000000000000000000" pitchFamily="2" charset="0"/>
              </a:rPr>
              <a:t>Introduction</a:t>
            </a:r>
            <a:r>
              <a:rPr lang="en-AU" b="0" i="0">
                <a:solidFill>
                  <a:srgbClr val="000000"/>
                </a:solidFill>
                <a:effectLst/>
                <a:latin typeface="Roboto" panose="02000000000000000000" pitchFamily="2" charset="0"/>
              </a:rPr>
              <a: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Explain tenor and register simply.</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Ask students to think of different communication situations (teacher vs. friend).</a:t>
            </a:r>
          </a:p>
          <a:p>
            <a:pPr algn="l">
              <a:buFont typeface="Arial" panose="020B0604020202020204" pitchFamily="34" charset="0"/>
              <a:buChar char="•"/>
            </a:pPr>
            <a:endParaRPr lang="en-AU" b="0" i="0">
              <a:solidFill>
                <a:srgbClr val="000000"/>
              </a:solidFill>
              <a:effectLst/>
              <a:latin typeface="Roboto" panose="02000000000000000000" pitchFamily="2" charset="0"/>
            </a:endParaRPr>
          </a:p>
          <a:p>
            <a:pPr algn="l">
              <a:buNone/>
            </a:pPr>
            <a:r>
              <a:rPr lang="en-AU" b="1" i="0">
                <a:solidFill>
                  <a:srgbClr val="000000"/>
                </a:solidFill>
                <a:effectLst/>
                <a:latin typeface="Roboto" panose="02000000000000000000" pitchFamily="2" charset="0"/>
              </a:rPr>
              <a:t>Activity 1: Exploring tenor</a:t>
            </a:r>
            <a:r>
              <a:rPr lang="en-AU" b="0" i="0">
                <a:solidFill>
                  <a:srgbClr val="000000"/>
                </a:solidFill>
                <a:effectLst/>
                <a:latin typeface="Roboto" panose="02000000000000000000" pitchFamily="2" charset="0"/>
              </a:rPr>
              <a: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Define tenor.</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Have students pair up and role-play given scenarios (for example, doctor-patient, friends).</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Discuss how their language changes based on roles.</a:t>
            </a:r>
          </a:p>
          <a:p>
            <a:pPr marL="0" indent="0" algn="l">
              <a:buFont typeface="Arial" panose="020B0604020202020204" pitchFamily="34" charset="0"/>
              <a:buNone/>
            </a:pPr>
            <a:endParaRPr lang="en-AU" b="0" i="0">
              <a:solidFill>
                <a:srgbClr val="000000"/>
              </a:solidFill>
              <a:effectLst/>
              <a:latin typeface="Roboto" panose="02000000000000000000" pitchFamily="2" charset="0"/>
            </a:endParaRPr>
          </a:p>
          <a:p>
            <a:pPr algn="l">
              <a:buNone/>
            </a:pPr>
            <a:r>
              <a:rPr lang="en-AU" b="1" i="0">
                <a:solidFill>
                  <a:srgbClr val="000000"/>
                </a:solidFill>
                <a:effectLst/>
                <a:latin typeface="Roboto" panose="02000000000000000000" pitchFamily="2" charset="0"/>
              </a:rPr>
              <a:t>Activity 2: Understanding register</a:t>
            </a:r>
            <a:r>
              <a:rPr lang="en-AU" b="0" i="0">
                <a:solidFill>
                  <a:srgbClr val="000000"/>
                </a:solidFill>
                <a:effectLst/>
                <a:latin typeface="Roboto" panose="02000000000000000000" pitchFamily="2" charset="0"/>
              </a:rPr>
              <a: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Define register.</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Provide examples of different registers (formal email vs. casual text).</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Have students convert sentences between formal and informal registers.</a:t>
            </a:r>
          </a:p>
          <a:p>
            <a:pPr marL="285750" indent="-285750" algn="l">
              <a:buFont typeface="Arial" panose="020B0604020202020204" pitchFamily="34" charset="0"/>
              <a:buChar char="•"/>
            </a:pPr>
            <a:endParaRPr lang="en-AU" b="0" i="0">
              <a:solidFill>
                <a:srgbClr val="000000"/>
              </a:solidFill>
              <a:effectLst/>
              <a:latin typeface="Roboto" panose="02000000000000000000" pitchFamily="2" charset="0"/>
            </a:endParaRPr>
          </a:p>
          <a:p>
            <a:pPr algn="l">
              <a:buNone/>
            </a:pPr>
            <a:r>
              <a:rPr lang="en-AU" b="1" i="0">
                <a:solidFill>
                  <a:srgbClr val="000000"/>
                </a:solidFill>
                <a:effectLst/>
                <a:latin typeface="Roboto" panose="02000000000000000000" pitchFamily="2" charset="0"/>
              </a:rPr>
              <a:t>Discussion:</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Discuss the importance of adjusting tenor and register in communication.</a:t>
            </a:r>
          </a:p>
          <a:p>
            <a:pPr marL="285750" indent="-285750" algn="l">
              <a:buFont typeface="Arial" panose="020B0604020202020204" pitchFamily="34" charset="0"/>
              <a:buChar char="•"/>
            </a:pPr>
            <a:r>
              <a:rPr lang="en-AU" b="0" i="0">
                <a:solidFill>
                  <a:srgbClr val="000000"/>
                </a:solidFill>
                <a:effectLst/>
                <a:latin typeface="Roboto" panose="02000000000000000000" pitchFamily="2" charset="0"/>
              </a:rPr>
              <a:t>Encourage students to share insights on its impact in school.</a:t>
            </a:r>
          </a:p>
          <a:p>
            <a:pPr algn="l">
              <a:buFont typeface="Arial" panose="020B0604020202020204" pitchFamily="34" charset="0"/>
              <a:buNone/>
            </a:pPr>
            <a:endParaRPr lang="en-AU" b="0" i="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12069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is for schools' reference only and should be hidden or deleted when used in a classroom setting.</a:t>
            </a:r>
          </a:p>
          <a:p>
            <a:endParaRPr lang="en-AU"/>
          </a:p>
          <a:p>
            <a:r>
              <a:rPr lang="en-AU" sz="1800" b="0" i="0">
                <a:solidFill>
                  <a:srgbClr val="000000"/>
                </a:solidFill>
                <a:effectLst/>
                <a:latin typeface="Arial"/>
                <a:cs typeface="Arial"/>
              </a:rPr>
              <a:t>It is essential all text choices align with the </a:t>
            </a:r>
            <a:r>
              <a:rPr lang="en-AU" b="0" i="0" strike="noStrike">
                <a:solidFill>
                  <a:srgbClr val="000000"/>
                </a:solidFill>
                <a:effectLst/>
                <a:latin typeface="Public Sans"/>
                <a:hlinkClick r:id="rId3"/>
              </a:rPr>
              <a:t>Controversial issues in schools</a:t>
            </a:r>
            <a:r>
              <a:rPr lang="en-AU" sz="1800">
                <a:solidFill>
                  <a:srgbClr val="000000"/>
                </a:solidFill>
                <a:latin typeface="Arial"/>
                <a:cs typeface="Arial"/>
              </a:rPr>
              <a:t> policy </a:t>
            </a:r>
            <a:r>
              <a:rPr lang="en-AU" sz="1800" b="0" i="0">
                <a:solidFill>
                  <a:srgbClr val="000000"/>
                </a:solidFill>
                <a:effectLst/>
                <a:latin typeface="Arial"/>
                <a:cs typeface="Arial"/>
              </a:rPr>
              <a:t>and </a:t>
            </a:r>
            <a:r>
              <a:rPr lang="en-AU" sz="1800" b="0" i="0" u="sng" strike="noStrike">
                <a:solidFill>
                  <a:srgbClr val="001C4A"/>
                </a:solidFill>
                <a:effectLst/>
                <a:latin typeface="Arial"/>
                <a:cs typeface="Arial"/>
                <a:hlinkClick r:id="rId4"/>
              </a:rPr>
              <a:t>comply with audiovisual material requirements</a:t>
            </a:r>
            <a:r>
              <a:rPr lang="en-AU" sz="1800">
                <a:latin typeface="Arial"/>
                <a:cs typeface="Arial"/>
              </a:rPr>
              <a:t> (https://education.nsw.gov.au/policy-library/policies/pd-2005-0290-03.html)</a:t>
            </a:r>
            <a:br>
              <a:rPr lang="en-AU" sz="1800">
                <a:solidFill>
                  <a:srgbClr val="000000"/>
                </a:solidFill>
                <a:latin typeface="Arial"/>
                <a:cs typeface="Arial"/>
              </a:rPr>
            </a:br>
            <a:br>
              <a:rPr lang="en-AU" sz="1800">
                <a:solidFill>
                  <a:srgbClr val="000000"/>
                </a:solidFill>
                <a:latin typeface="Arial"/>
                <a:cs typeface="Arial"/>
              </a:rPr>
            </a:br>
            <a:br>
              <a:rPr lang="en-AU" sz="1800">
                <a:solidFill>
                  <a:srgbClr val="000000"/>
                </a:solidFill>
                <a:latin typeface="Arial"/>
                <a:cs typeface="Arial"/>
              </a:rPr>
            </a:br>
            <a:r>
              <a:rPr lang="en-AU" sz="1800" b="0" i="0">
                <a:solidFill>
                  <a:srgbClr val="000000"/>
                </a:solidFill>
                <a:effectLst/>
                <a:latin typeface="Arial"/>
                <a:cs typeface="Arial"/>
              </a:rPr>
              <a:t>Follow the department’s guidelines for communicating with parents and carers about texts. The templates in</a:t>
            </a:r>
            <a:r>
              <a:rPr lang="en-AU" sz="1800">
                <a:solidFill>
                  <a:srgbClr val="000000"/>
                </a:solidFill>
                <a:latin typeface="Arial"/>
                <a:cs typeface="Arial"/>
              </a:rPr>
              <a:t> </a:t>
            </a:r>
            <a:r>
              <a:rPr lang="en-AU" b="0" i="0" strike="noStrike">
                <a:solidFill>
                  <a:srgbClr val="000000"/>
                </a:solidFill>
                <a:effectLst/>
                <a:latin typeface="Public Sans"/>
                <a:hlinkClick r:id="rId5">
                  <a:extLst>
                    <a:ext uri="{A12FA001-AC4F-418D-AE19-62706E023703}">
                      <ahyp:hlinkClr xmlns:ahyp="http://schemas.microsoft.com/office/drawing/2018/hyperlinkcolor" val="tx"/>
                    </a:ext>
                  </a:extLst>
                </a:hlinkClick>
              </a:rPr>
              <a:t>Text selection notification</a:t>
            </a:r>
            <a:r>
              <a:rPr lang="en-AU" sz="1800">
                <a:solidFill>
                  <a:srgbClr val="000000"/>
                </a:solidFill>
                <a:latin typeface="Arial"/>
                <a:cs typeface="Arial"/>
              </a:rPr>
              <a:t> (https://education.nsw.gov.au/teaching-and-learning/curriculum/leading-curriculum-k-12/explaining-curriculum-pcc/texts-used-in-classrooms/text-selection-notification) </a:t>
            </a:r>
            <a:r>
              <a:rPr lang="en-AU" sz="1800" b="0" i="0">
                <a:solidFill>
                  <a:srgbClr val="000000"/>
                </a:solidFill>
                <a:effectLst/>
                <a:latin typeface="Arial"/>
                <a:cs typeface="Arial"/>
              </a:rPr>
              <a:t>have been created as a guide and should be adapted as necessary to suit each school's specific context. The guidelines for </a:t>
            </a:r>
            <a:r>
              <a:rPr lang="en-AU">
                <a:solidFill>
                  <a:srgbClr val="000000"/>
                </a:solidFill>
                <a:latin typeface="Public Sans"/>
                <a:hlinkClick r:id="rId6"/>
              </a:rPr>
              <a:t>How to use the English core texts</a:t>
            </a:r>
            <a:r>
              <a:rPr lang="en-AU">
                <a:solidFill>
                  <a:srgbClr val="000000"/>
                </a:solidFill>
                <a:latin typeface="Public Sans"/>
              </a:rPr>
              <a:t> </a:t>
            </a:r>
            <a:r>
              <a:rPr lang="en-AU" sz="1800">
                <a:solidFill>
                  <a:srgbClr val="000000"/>
                </a:solidFill>
                <a:latin typeface="Arial"/>
                <a:cs typeface="Arial"/>
              </a:rPr>
              <a:t>for</a:t>
            </a:r>
            <a:r>
              <a:rPr lang="en-AU" sz="1800" b="0" i="0">
                <a:solidFill>
                  <a:srgbClr val="000000"/>
                </a:solidFill>
                <a:effectLst/>
                <a:latin typeface="Arial"/>
                <a:cs typeface="Arial"/>
              </a:rPr>
              <a:t> English 7–10 are also relevant for Stage 6 (https://education.nsw.gov.au/teaching-and-learning/curriculum/english/planning-programming-and-assessing-english-7-10/how-to-use-english-core-texts).</a:t>
            </a:r>
            <a:endParaRPr lang="en-AU">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751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defRPr/>
            </a:pPr>
            <a:r>
              <a:rPr lang="en-US" b="1" dirty="0">
                <a:latin typeface="Arial"/>
                <a:cs typeface="Arial"/>
              </a:rPr>
              <a:t>Teacher note: </a:t>
            </a:r>
            <a:r>
              <a:rPr lang="en-AU" dirty="0"/>
              <a:t>this slide is to be used in conjunction with/to support </a:t>
            </a:r>
            <a:r>
              <a:rPr lang="en-AU" b="1" dirty="0"/>
              <a:t>Phase 3a, sequence 5</a:t>
            </a:r>
            <a:r>
              <a:rPr lang="en-AU" dirty="0"/>
              <a:t>. This </a:t>
            </a:r>
            <a:r>
              <a:rPr lang="en-US" b="0" dirty="0">
                <a:latin typeface="Arial"/>
                <a:cs typeface="Arial"/>
              </a:rPr>
              <a:t>slide models the annotation of the opening Two paragraphs of </a:t>
            </a:r>
            <a:r>
              <a:rPr lang="en-US" b="0" i="1" dirty="0">
                <a:latin typeface="Arial"/>
                <a:cs typeface="Arial"/>
              </a:rPr>
              <a:t>‘</a:t>
            </a:r>
            <a:r>
              <a:rPr lang="en-US" b="0" i="0" dirty="0">
                <a:latin typeface="Arial"/>
                <a:cs typeface="Arial"/>
              </a:rPr>
              <a:t>Dear Kath’. </a:t>
            </a:r>
            <a:r>
              <a:rPr lang="en-AU" b="0" dirty="0">
                <a:effectLst/>
                <a:latin typeface="Arial"/>
                <a:cs typeface="Arial"/>
              </a:rPr>
              <a:t>The opening lines draw the reader into the speaker’s personal, emotional space. By directly addressing Kath and describing her with warmth, affection and poetic imagery, Dalton invites us into his grief and admiration for her. </a:t>
            </a:r>
          </a:p>
          <a:p>
            <a:pPr>
              <a:lnSpc>
                <a:spcPct val="150000"/>
              </a:lnSpc>
              <a:spcAft>
                <a:spcPts val="1200"/>
              </a:spcAft>
              <a:defRPr/>
            </a:pPr>
            <a:endParaRPr lang="en-AU" b="0" dirty="0">
              <a:effectLst/>
              <a:latin typeface="Arial"/>
              <a:cs typeface="Arial"/>
            </a:endParaRPr>
          </a:p>
          <a:p>
            <a:pPr>
              <a:lnSpc>
                <a:spcPct val="150000"/>
              </a:lnSpc>
              <a:spcAft>
                <a:spcPts val="1200"/>
              </a:spcAft>
              <a:defRPr/>
            </a:pPr>
            <a:r>
              <a:rPr lang="en-US" dirty="0"/>
              <a:t>A </a:t>
            </a:r>
            <a:r>
              <a:rPr lang="en-US" b="1" dirty="0"/>
              <a:t>funeral booklet </a:t>
            </a:r>
            <a:r>
              <a:rPr lang="en-AU" dirty="0"/>
              <a:t>is a small printed program handed out at a funeral. It guides guests through the ceremony and serves as a keepsake to remember the person who passed away.</a:t>
            </a:r>
          </a:p>
          <a:p>
            <a:pPr>
              <a:lnSpc>
                <a:spcPct val="150000"/>
              </a:lnSpc>
              <a:spcAft>
                <a:spcPts val="1200"/>
              </a:spcAft>
              <a:defRPr/>
            </a:pPr>
            <a:r>
              <a:rPr lang="en-AU" sz="1800" b="1" dirty="0">
                <a:effectLst/>
                <a:latin typeface="Segoe UI" panose="020B0502040204020203" pitchFamily="34" charset="0"/>
              </a:rPr>
              <a:t>Kate Hepburn </a:t>
            </a:r>
            <a:r>
              <a:rPr lang="en-AU" dirty="0"/>
              <a:t>was a legendary American actress, widely regarded as one of the greatest in film history. She was known for her fierce independence, sharp wit, and strong personality — both on and off the screen.</a:t>
            </a:r>
          </a:p>
          <a:p>
            <a:pPr>
              <a:lnSpc>
                <a:spcPct val="150000"/>
              </a:lnSpc>
              <a:spcAft>
                <a:spcPts val="1200"/>
              </a:spcAft>
              <a:defRPr/>
            </a:pPr>
            <a:r>
              <a:rPr lang="en-AU" dirty="0"/>
              <a:t>The </a:t>
            </a:r>
            <a:r>
              <a:rPr lang="en-AU" b="1" dirty="0"/>
              <a:t>Milky Way</a:t>
            </a:r>
            <a:r>
              <a:rPr lang="en-AU" dirty="0"/>
              <a:t> is the </a:t>
            </a:r>
            <a:r>
              <a:rPr lang="en-AU" b="0" dirty="0"/>
              <a:t>galaxy</a:t>
            </a:r>
            <a:r>
              <a:rPr lang="en-AU" dirty="0"/>
              <a:t> that contains our solar system. It's made up of </a:t>
            </a:r>
            <a:r>
              <a:rPr lang="en-AU" b="0" dirty="0"/>
              <a:t>billions of stars. Dalton uses this here to describe Kath as a beautiful person.</a:t>
            </a:r>
          </a:p>
          <a:p>
            <a:pPr>
              <a:lnSpc>
                <a:spcPct val="150000"/>
              </a:lnSpc>
              <a:spcAft>
                <a:spcPts val="1200"/>
              </a:spcAft>
              <a:defRPr/>
            </a:pPr>
            <a:endParaRPr lang="en-US" dirty="0"/>
          </a:p>
          <a:p>
            <a:pPr>
              <a:lnSpc>
                <a:spcPct val="150000"/>
              </a:lnSpc>
              <a:spcAft>
                <a:spcPts val="1200"/>
              </a:spcAft>
              <a:defRPr/>
            </a:pPr>
            <a:r>
              <a:rPr lang="en-US" b="1" dirty="0"/>
              <a:t>Image links: </a:t>
            </a:r>
            <a:r>
              <a:rPr lang="en-US" b="0" dirty="0"/>
              <a:t>Milky way - https://</a:t>
            </a:r>
            <a:r>
              <a:rPr lang="en-US" b="0" dirty="0" err="1"/>
              <a:t>unsplash.com</a:t>
            </a:r>
            <a:r>
              <a:rPr lang="en-US" b="0" dirty="0"/>
              <a:t>/photos/milky-way-galaxy-wallpaper-fUnfEz3VLv4</a:t>
            </a:r>
          </a:p>
          <a:p>
            <a:pPr>
              <a:lnSpc>
                <a:spcPct val="150000"/>
              </a:lnSpc>
              <a:spcAft>
                <a:spcPts val="1200"/>
              </a:spcAft>
              <a:defRPr/>
            </a:pPr>
            <a:endParaRPr lang="en-US" b="0" dirty="0"/>
          </a:p>
          <a:p>
            <a:pPr marL="0" marR="0" lvl="0" indent="0" algn="l" defTabSz="1219170">
              <a:lnSpc>
                <a:spcPct val="150000"/>
              </a:lnSpc>
              <a:spcBef>
                <a:spcPts val="0"/>
              </a:spcBef>
              <a:spcAft>
                <a:spcPts val="1200"/>
              </a:spcAft>
              <a:buClrTx/>
              <a:buSzTx/>
              <a:buFontTx/>
              <a:buNone/>
              <a:tabLst/>
              <a:defRPr/>
            </a:pPr>
            <a:endParaRPr lang="en-US" b="0" dirty="0">
              <a:effectLst/>
            </a:endParaRPr>
          </a:p>
          <a:p>
            <a:endParaRPr lang="en-US" b="0" i="1" dirty="0"/>
          </a:p>
          <a:p>
            <a:endParaRPr lang="en-US" b="0"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361910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FF55-D55B-3B6F-864D-70CDB9013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922AF-80EF-E6C3-F007-A8D99ECED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E7A3D-9C19-BEC4-D741-D37D79E82E82}"/>
              </a:ext>
            </a:extLst>
          </p:cNvPr>
          <p:cNvSpPr>
            <a:spLocks noGrp="1"/>
          </p:cNvSpPr>
          <p:nvPr>
            <p:ph type="body" idx="1"/>
          </p:nvPr>
        </p:nvSpPr>
        <p:spPr/>
        <p:txBody>
          <a:bodyPr/>
          <a:lstStyle/>
          <a:p>
            <a:pPr>
              <a:lnSpc>
                <a:spcPct val="150000"/>
              </a:lnSpc>
              <a:spcAft>
                <a:spcPts val="1200"/>
              </a:spcAft>
              <a:defRPr/>
            </a:pPr>
            <a:r>
              <a:rPr lang="en-US" b="1" dirty="0">
                <a:latin typeface="Arial"/>
                <a:cs typeface="Arial"/>
              </a:rPr>
              <a:t>Teacher note: </a:t>
            </a:r>
            <a:r>
              <a:rPr lang="en-AU" dirty="0">
                <a:latin typeface="Arial"/>
                <a:cs typeface="Arial"/>
              </a:rPr>
              <a:t>this slide is to be used in conjunction with/to support </a:t>
            </a:r>
            <a:r>
              <a:rPr lang="en-AU" b="1" dirty="0">
                <a:latin typeface="Arial"/>
                <a:cs typeface="Arial"/>
              </a:rPr>
              <a:t>Phase 3a, sequence 5</a:t>
            </a:r>
            <a:r>
              <a:rPr lang="en-AU" dirty="0">
                <a:latin typeface="Arial"/>
                <a:cs typeface="Arial"/>
              </a:rPr>
              <a:t>. This </a:t>
            </a:r>
            <a:r>
              <a:rPr lang="en-US" dirty="0">
                <a:latin typeface="Arial"/>
                <a:cs typeface="Arial"/>
              </a:rPr>
              <a:t>slide models the annotation of the third paragraph of </a:t>
            </a:r>
            <a:r>
              <a:rPr lang="en-US" i="1" dirty="0">
                <a:latin typeface="Arial"/>
                <a:cs typeface="Arial"/>
              </a:rPr>
              <a:t>‘</a:t>
            </a:r>
            <a:r>
              <a:rPr lang="en-US" dirty="0">
                <a:latin typeface="Arial"/>
                <a:cs typeface="Arial"/>
              </a:rPr>
              <a:t>Dear Kath’. The mention of Kath’s life, her funeral and the idea that she ‘must have done it right’ introduces a central idea: that life should be lived fully, selflessly and with love. These paragraphs introduce the idea that stories and love are the most powerful ways we stay connected.</a:t>
            </a:r>
          </a:p>
          <a:p>
            <a:pPr>
              <a:lnSpc>
                <a:spcPct val="150000"/>
              </a:lnSpc>
              <a:spcAft>
                <a:spcPts val="1200"/>
              </a:spcAft>
              <a:defRPr/>
            </a:pPr>
            <a:endParaRPr lang="en-US" dirty="0"/>
          </a:p>
          <a:p>
            <a:pPr>
              <a:lnSpc>
                <a:spcPct val="150000"/>
              </a:lnSpc>
              <a:spcAft>
                <a:spcPts val="1200"/>
              </a:spcAft>
              <a:defRPr/>
            </a:pPr>
            <a:r>
              <a:rPr lang="en-US" dirty="0">
                <a:latin typeface="Arial"/>
                <a:cs typeface="Arial"/>
              </a:rPr>
              <a:t>Tenor refers to the expression through language choices of the relationship between those involved in the communication, in this case the writer (Trent Dalton) and Kath.</a:t>
            </a:r>
          </a:p>
          <a:p>
            <a:pPr>
              <a:lnSpc>
                <a:spcPct val="150000"/>
              </a:lnSpc>
              <a:spcAft>
                <a:spcPts val="1200"/>
              </a:spcAft>
              <a:defRPr/>
            </a:pPr>
            <a:r>
              <a:rPr lang="en-US" b="1" dirty="0">
                <a:latin typeface="Arial"/>
                <a:cs typeface="Arial"/>
              </a:rPr>
              <a:t>Key question</a:t>
            </a:r>
            <a:r>
              <a:rPr lang="en-US" dirty="0">
                <a:latin typeface="Arial"/>
                <a:cs typeface="Arial"/>
              </a:rPr>
              <a:t>: How does the writer use language the intimacy and respect Dalton feels for Kath?</a:t>
            </a:r>
          </a:p>
          <a:p>
            <a:pPr>
              <a:lnSpc>
                <a:spcPct val="150000"/>
              </a:lnSpc>
              <a:spcAft>
                <a:spcPts val="1200"/>
              </a:spcAft>
              <a:defRPr/>
            </a:pPr>
            <a:r>
              <a:rPr lang="en-US" b="1" dirty="0">
                <a:latin typeface="Arial"/>
                <a:cs typeface="Arial"/>
              </a:rPr>
              <a:t>Answers might include:</a:t>
            </a:r>
            <a:endParaRPr lang="en-US" dirty="0">
              <a:latin typeface="Arial"/>
              <a:cs typeface="Arial"/>
            </a:endParaRPr>
          </a:p>
          <a:p>
            <a:pPr>
              <a:lnSpc>
                <a:spcPct val="150000"/>
              </a:lnSpc>
              <a:spcAft>
                <a:spcPts val="1200"/>
              </a:spcAft>
              <a:defRPr/>
            </a:pPr>
            <a:r>
              <a:rPr lang="en-US" dirty="0">
                <a:latin typeface="Arial"/>
                <a:cs typeface="Arial"/>
              </a:rPr>
              <a:t>Second person address emphasizes the close, personal relationship of love and respect between the persona and the subject (Kath) and creates a sense of immediacy, as if Kath is together with Trent as he writes.</a:t>
            </a:r>
          </a:p>
          <a:p>
            <a:pPr>
              <a:lnSpc>
                <a:spcPct val="150000"/>
              </a:lnSpc>
              <a:spcAft>
                <a:spcPts val="1200"/>
              </a:spcAft>
              <a:defRPr/>
            </a:pPr>
            <a:r>
              <a:rPr lang="en-US" dirty="0">
                <a:latin typeface="Arial"/>
                <a:cs typeface="Arial"/>
              </a:rPr>
              <a:t>Modal adverbs of certainty: “You must have’ – The persona is speculating but feels certain about the wisdom and morality of Kath’s past actions – this contributes to the tone of intimacy in the letter.</a:t>
            </a:r>
          </a:p>
          <a:p>
            <a:pPr>
              <a:lnSpc>
                <a:spcPct val="150000"/>
              </a:lnSpc>
              <a:spcAft>
                <a:spcPts val="1200"/>
              </a:spcAft>
              <a:defRPr/>
            </a:pPr>
            <a:endParaRPr lang="en-US" dirty="0"/>
          </a:p>
          <a:p>
            <a:pPr>
              <a:lnSpc>
                <a:spcPct val="150000"/>
              </a:lnSpc>
              <a:spcAft>
                <a:spcPts val="1200"/>
              </a:spcAft>
              <a:defRPr/>
            </a:pPr>
            <a:r>
              <a:rPr lang="en-US" b="1" dirty="0">
                <a:latin typeface="Arial"/>
                <a:cs typeface="Arial"/>
              </a:rPr>
              <a:t>‘You bowed out…’ </a:t>
            </a:r>
            <a:r>
              <a:rPr lang="en-AU" dirty="0">
                <a:latin typeface="Arial"/>
                <a:cs typeface="Arial"/>
              </a:rPr>
              <a:t>in the context of death, saying someone "bowed out" is a gentle, respectful way of saying they passed away.</a:t>
            </a:r>
            <a:endParaRPr lang="en-US" dirty="0">
              <a:latin typeface="Arial"/>
              <a:cs typeface="Arial"/>
            </a:endParaRPr>
          </a:p>
          <a:p>
            <a:pPr>
              <a:lnSpc>
                <a:spcPct val="150000"/>
              </a:lnSpc>
              <a:spcAft>
                <a:spcPts val="1200"/>
              </a:spcAft>
              <a:defRPr/>
            </a:pPr>
            <a:r>
              <a:rPr lang="en-AU" b="1" dirty="0">
                <a:latin typeface="Arial"/>
                <a:cs typeface="Arial"/>
              </a:rPr>
              <a:t>‘…latecomers…’ </a:t>
            </a:r>
            <a:r>
              <a:rPr lang="en-AU" dirty="0">
                <a:latin typeface="Arial"/>
                <a:cs typeface="Arial"/>
              </a:rPr>
              <a:t>are the people who arrived late (after the funeral service had started.)</a:t>
            </a:r>
            <a:endParaRPr lang="en-US" dirty="0">
              <a:latin typeface="Arial"/>
              <a:cs typeface="Arial"/>
            </a:endParaRPr>
          </a:p>
          <a:p>
            <a:pPr>
              <a:lnSpc>
                <a:spcPct val="150000"/>
              </a:lnSpc>
              <a:spcAft>
                <a:spcPts val="1200"/>
              </a:spcAft>
              <a:defRPr/>
            </a:pPr>
            <a:r>
              <a:rPr lang="en-US" b="1" dirty="0">
                <a:latin typeface="Arial"/>
                <a:cs typeface="Arial"/>
              </a:rPr>
              <a:t>‘…funeral…’ </a:t>
            </a:r>
            <a:r>
              <a:rPr lang="en-AU" dirty="0">
                <a:latin typeface="Arial"/>
                <a:cs typeface="Arial"/>
              </a:rPr>
              <a:t>a ceremony held after someone dies to honour and remember their life. It's usually a time for family and friends to come together to grieve, share memories, and say goodbye.</a:t>
            </a:r>
            <a:endParaRPr lang="en-US" dirty="0">
              <a:latin typeface="Arial"/>
              <a:cs typeface="Arial"/>
            </a:endParaRPr>
          </a:p>
          <a:p>
            <a:pPr>
              <a:lnSpc>
                <a:spcPct val="150000"/>
              </a:lnSpc>
              <a:spcAft>
                <a:spcPts val="1200"/>
              </a:spcAft>
              <a:defRPr/>
            </a:pPr>
            <a:r>
              <a:rPr lang="en-US" b="1" dirty="0">
                <a:latin typeface="Arial"/>
                <a:cs typeface="Arial"/>
              </a:rPr>
              <a:t>Reflective tone – </a:t>
            </a:r>
            <a:r>
              <a:rPr lang="en-US" dirty="0">
                <a:latin typeface="Arial"/>
                <a:cs typeface="Arial"/>
              </a:rPr>
              <a:t>this refers to how his experience at Kath’s funeral has led him to think deeply about grief, love and memory.</a:t>
            </a:r>
            <a:endParaRPr lang="en-AU" dirty="0">
              <a:latin typeface="Arial"/>
              <a:cs typeface="Arial"/>
            </a:endParaRPr>
          </a:p>
          <a:p>
            <a:pPr>
              <a:lnSpc>
                <a:spcPct val="150000"/>
              </a:lnSpc>
              <a:spcAft>
                <a:spcPts val="1200"/>
              </a:spcAft>
              <a:defRPr/>
            </a:pPr>
            <a:endParaRPr lang="en-US" b="0" dirty="0"/>
          </a:p>
          <a:p>
            <a:pPr marL="0" marR="0" lvl="0" indent="0" algn="l" defTabSz="1219170">
              <a:lnSpc>
                <a:spcPct val="150000"/>
              </a:lnSpc>
              <a:spcBef>
                <a:spcPts val="0"/>
              </a:spcBef>
              <a:spcAft>
                <a:spcPts val="1200"/>
              </a:spcAft>
              <a:buClrTx/>
              <a:buSzTx/>
              <a:buFontTx/>
              <a:buNone/>
              <a:tabLst/>
              <a:defRPr/>
            </a:pPr>
            <a:endParaRPr lang="en-US" b="0" dirty="0">
              <a:effectLst/>
            </a:endParaRPr>
          </a:p>
          <a:p>
            <a:endParaRPr lang="en-US" b="0" i="1" dirty="0"/>
          </a:p>
          <a:p>
            <a:endParaRPr lang="en-US" b="0" i="1" dirty="0"/>
          </a:p>
        </p:txBody>
      </p:sp>
      <p:sp>
        <p:nvSpPr>
          <p:cNvPr id="4" name="Slide Number Placeholder 3">
            <a:extLst>
              <a:ext uri="{FF2B5EF4-FFF2-40B4-BE49-F238E27FC236}">
                <a16:creationId xmlns:a16="http://schemas.microsoft.com/office/drawing/2014/main" id="{C0858D20-F568-1F97-E324-BC11B28D19D6}"/>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606604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E5615-1962-B32F-91CB-12F3FC8D6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29D0B-28C4-1422-D333-63FA96C42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ECF11-477E-4E53-7667-824AF2906D42}"/>
              </a:ext>
            </a:extLst>
          </p:cNvPr>
          <p:cNvSpPr>
            <a:spLocks noGrp="1"/>
          </p:cNvSpPr>
          <p:nvPr>
            <p:ph type="body" idx="1"/>
          </p:nvPr>
        </p:nvSpPr>
        <p:spPr/>
        <p:txBody>
          <a:bodyPr/>
          <a:lstStyle/>
          <a:p>
            <a:pPr algn="l" rtl="0" fontAlgn="base">
              <a:buNone/>
            </a:pPr>
            <a:r>
              <a:rPr lang="en-AU" b="1" dirty="0">
                <a:latin typeface="Arial" panose="020B0604020202020204" pitchFamily="34" charset="0"/>
                <a:cs typeface="Arial" panose="020B0604020202020204" pitchFamily="34" charset="0"/>
              </a:rPr>
              <a:t>Teachers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600" b="1" dirty="0">
                <a:effectLst/>
                <a:latin typeface="Arial" panose="020B0604020202020204" pitchFamily="34" charset="0"/>
              </a:rPr>
              <a:t>Phase 3a, sequence 7</a:t>
            </a:r>
            <a:r>
              <a:rPr lang="en-AU" sz="1600" b="0" dirty="0">
                <a:effectLst/>
                <a:latin typeface="Arial" panose="020B0604020202020204" pitchFamily="34" charset="0"/>
              </a:rPr>
              <a:t>. </a:t>
            </a:r>
            <a:r>
              <a:rPr lang="en-AU" sz="1800" b="0" i="0" u="none" strike="noStrike" dirty="0">
                <a:solidFill>
                  <a:srgbClr val="000000"/>
                </a:solidFill>
                <a:effectLst/>
                <a:latin typeface="Public Sans" pitchFamily="2" charset="0"/>
              </a:rPr>
              <a:t>It should be deleted or hidden prior to sharing with students using in a classroom setting.</a:t>
            </a:r>
            <a:r>
              <a:rPr lang="en-US" sz="1800" b="0" i="0" dirty="0">
                <a:solidFill>
                  <a:srgbClr val="444444"/>
                </a:solidFill>
                <a:effectLst/>
                <a:latin typeface="Public Sans" pitchFamily="2" charset="0"/>
              </a:rPr>
              <a:t>​ </a:t>
            </a:r>
            <a:endParaRPr lang="en-US" sz="1800" b="0" i="0" dirty="0">
              <a:solidFill>
                <a:srgbClr val="444444"/>
              </a:solidFill>
              <a:effectLst/>
              <a:latin typeface="Calibri" panose="020F0502020204030204" pitchFamily="34" charset="0"/>
            </a:endParaRPr>
          </a:p>
          <a:p>
            <a:pPr algn="l" rtl="0" fontAlgn="base"/>
            <a:r>
              <a:rPr lang="en-AU" sz="1800" b="0" i="0" dirty="0">
                <a:solidFill>
                  <a:srgbClr val="444444"/>
                </a:solidFill>
                <a:effectLst/>
                <a:latin typeface="Public Sans" pitchFamily="2" charset="0"/>
              </a:rPr>
              <a:t>​</a:t>
            </a:r>
            <a:endParaRPr lang="en-AU" sz="1800" b="0" i="0" dirty="0">
              <a:solidFill>
                <a:srgbClr val="444444"/>
              </a:solidFill>
              <a:effectLst/>
              <a:latin typeface="Calibri" panose="020F0502020204030204" pitchFamily="34" charset="0"/>
            </a:endParaRPr>
          </a:p>
          <a:p>
            <a:pPr>
              <a:spcBef>
                <a:spcPts val="1200"/>
              </a:spcBef>
              <a:spcAft>
                <a:spcPts val="600"/>
              </a:spcAft>
              <a:buNone/>
            </a:pPr>
            <a:endParaRPr lang="en-AU" dirty="0"/>
          </a:p>
        </p:txBody>
      </p:sp>
      <p:sp>
        <p:nvSpPr>
          <p:cNvPr id="4" name="Slide Number Placeholder 3">
            <a:extLst>
              <a:ext uri="{FF2B5EF4-FFF2-40B4-BE49-F238E27FC236}">
                <a16:creationId xmlns:a16="http://schemas.microsoft.com/office/drawing/2014/main" id="{53CBCD1F-4465-5B15-CD00-46F71512FC0B}"/>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85188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may be used to support the delivery of </a:t>
            </a:r>
            <a:r>
              <a:rPr lang="en-AU" sz="1600" b="1">
                <a:effectLst/>
                <a:latin typeface="Arial" panose="020B0604020202020204" pitchFamily="34" charset="0"/>
              </a:rPr>
              <a:t>Phase 3a, sequence 7. </a:t>
            </a:r>
          </a:p>
          <a:p>
            <a:endParaRPr lang="en-AU" sz="1600" b="1">
              <a:effectLst/>
              <a:latin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a:effectLst/>
                <a:latin typeface="Arial" panose="020B0604020202020204" pitchFamily="34" charset="0"/>
                <a:ea typeface="Calibri" panose="020F0502020204030204" pitchFamily="34" charset="0"/>
              </a:rPr>
              <a:t>Prior to displaying the NESA definition, ask students share their prior knowledge of symbolism, contributing to a class discussion where they define what symbolism is and share examples they may know from literature or everyday life. Animate the definition to appear after discussion.</a:t>
            </a:r>
            <a:endParaRPr lang="en-AU" sz="1600" b="1">
              <a:effectLst/>
              <a:latin typeface="Arial" panose="020B0604020202020204" pitchFamily="34" charset="0"/>
            </a:endParaRPr>
          </a:p>
          <a:p>
            <a:endParaRPr lang="en-AU" sz="1600" b="1">
              <a:effectLst/>
              <a:latin typeface="Arial" panose="020B0604020202020204" pitchFamily="34" charset="0"/>
            </a:endParaRPr>
          </a:p>
          <a:p>
            <a:r>
              <a:rPr lang="en-AU" sz="1600" b="1">
                <a:effectLst/>
                <a:latin typeface="Arial" panose="020B0604020202020204" pitchFamily="34" charset="0"/>
              </a:rPr>
              <a:t>Definition from: </a:t>
            </a:r>
            <a:r>
              <a:rPr lang="en-AU"/>
              <a:t>https://curriculum.nsw.edu.au/learning-areas/english/english-k-10-2022/glossary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508689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may be used to support the delivery of </a:t>
            </a:r>
            <a:r>
              <a:rPr lang="en-AU" sz="1600" b="1" dirty="0">
                <a:effectLst/>
                <a:latin typeface="Arial" panose="020B0604020202020204" pitchFamily="34" charset="0"/>
              </a:rPr>
              <a:t>Phase 3a, sequence 7. </a:t>
            </a:r>
            <a:endParaRPr lang="en-AU" dirty="0"/>
          </a:p>
          <a:p>
            <a:endParaRPr lang="en-AU" dirty="0"/>
          </a:p>
          <a:p>
            <a:r>
              <a:rPr lang="en-AU" dirty="0"/>
              <a:t>Pose the questions to students and note their responses on the board:</a:t>
            </a:r>
          </a:p>
          <a:p>
            <a:pPr marL="285750" indent="-285750">
              <a:buFont typeface="Arial" panose="020B0604020202020204" pitchFamily="34" charset="0"/>
              <a:buChar char="•"/>
            </a:pPr>
            <a:r>
              <a:rPr lang="en-AU" dirty="0"/>
              <a:t>How is a typewriter different from a modern computer? (Answers may include larger, heavier, less portable, single purpose – could make it easier to focus on writing and avoid distraction)</a:t>
            </a:r>
          </a:p>
          <a:p>
            <a:pPr marL="285750" indent="-285750">
              <a:buFont typeface="Arial" panose="020B0604020202020204" pitchFamily="34" charset="0"/>
              <a:buChar char="•"/>
            </a:pPr>
            <a:r>
              <a:rPr lang="en-AU" dirty="0"/>
              <a:t>What ideas and values might a typewriter represent? (Answers may include tradition – connection to the past; telling stories – creativity – artistic expression; honesty – connection to truth – journalism.</a:t>
            </a:r>
          </a:p>
          <a:p>
            <a:endParaRPr lang="en-AU"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36517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24A61-FF36-FC52-25C8-71BA7DF15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077E0-0A00-C4B7-29F6-A1225FF83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A3613-7AA3-AB67-3262-4369B2FE52C2}"/>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with/to support </a:t>
            </a:r>
            <a:r>
              <a:rPr lang="en-AU" b="1"/>
              <a:t>Phase 3a, sequence 7</a:t>
            </a:r>
            <a:r>
              <a:rPr lang="en-AU"/>
              <a:t>. This </a:t>
            </a:r>
            <a:r>
              <a:rPr lang="en-US" b="0">
                <a:latin typeface="Arial"/>
                <a:cs typeface="Arial"/>
              </a:rPr>
              <a:t>slide models the annotation of the seventh paragraph of </a:t>
            </a:r>
            <a:r>
              <a:rPr lang="en-US" b="0" i="1">
                <a:latin typeface="Arial"/>
                <a:cs typeface="Arial"/>
              </a:rPr>
              <a:t>‘</a:t>
            </a:r>
            <a:r>
              <a:rPr lang="en-US" b="0" i="0">
                <a:latin typeface="Arial"/>
                <a:cs typeface="Arial"/>
              </a:rPr>
              <a:t>Dear Kath’. </a:t>
            </a:r>
            <a:r>
              <a:rPr lang="en-AU"/>
              <a:t>Dalton uses imagery, repetition, and specificity through the perspective of Kath’s son, Greg, to </a:t>
            </a:r>
            <a:r>
              <a:rPr lang="en-AU" b="0"/>
              <a:t>paint a vivid portrait of an empowered, compassionate woman who channels love into action.</a:t>
            </a:r>
            <a:r>
              <a:rPr lang="en-AU"/>
              <a:t> It reflects how </a:t>
            </a:r>
            <a:r>
              <a:rPr lang="en-AU" b="0"/>
              <a:t>language becomes a tool of connection and resistance</a:t>
            </a:r>
            <a:r>
              <a:rPr lang="en-AU"/>
              <a:t>, and how personal conviction can ripple through society. </a:t>
            </a:r>
          </a:p>
          <a:p>
            <a:pPr>
              <a:lnSpc>
                <a:spcPct val="150000"/>
              </a:lnSpc>
              <a:spcAft>
                <a:spcPts val="1200"/>
              </a:spcAft>
              <a:defRPr/>
            </a:pPr>
            <a:endParaRPr lang="en-US"/>
          </a:p>
          <a:p>
            <a:pPr marL="0" marR="0" lvl="0" indent="0" algn="l" defTabSz="1219170">
              <a:lnSpc>
                <a:spcPct val="150000"/>
              </a:lnSpc>
              <a:spcBef>
                <a:spcPts val="0"/>
              </a:spcBef>
              <a:spcAft>
                <a:spcPts val="1200"/>
              </a:spcAft>
              <a:buClrTx/>
              <a:buSzTx/>
              <a:buFontTx/>
              <a:buNone/>
              <a:tabLst/>
              <a:defRPr/>
            </a:pPr>
            <a:r>
              <a:rPr lang="en-US" b="0">
                <a:effectLst/>
              </a:rPr>
              <a:t>Dalton’s use of the phrase ‘…</a:t>
            </a:r>
            <a:r>
              <a:rPr lang="en-AU"/>
              <a:t>writing fiery letters …’ infers that the content of these letters was passionate, intense and reflected Kath’s strong feelings about her topic.</a:t>
            </a:r>
          </a:p>
          <a:p>
            <a:pPr marL="0" marR="0" lvl="0" indent="0" algn="l" defTabSz="1219170">
              <a:lnSpc>
                <a:spcPct val="150000"/>
              </a:lnSpc>
              <a:spcBef>
                <a:spcPts val="0"/>
              </a:spcBef>
              <a:spcAft>
                <a:spcPts val="1200"/>
              </a:spcAft>
              <a:buClrTx/>
              <a:buSzTx/>
              <a:buFontTx/>
              <a:buNone/>
              <a:tabLst/>
              <a:defRPr/>
            </a:pPr>
            <a:r>
              <a:rPr lang="en-AU"/>
              <a:t>Canon Law refers to the rules of the Catholic Church.</a:t>
            </a:r>
          </a:p>
          <a:p>
            <a:pPr marL="0" marR="0" lvl="0" indent="0" algn="l" defTabSz="1219170">
              <a:lnSpc>
                <a:spcPct val="150000"/>
              </a:lnSpc>
              <a:spcBef>
                <a:spcPts val="0"/>
              </a:spcBef>
              <a:spcAft>
                <a:spcPts val="1200"/>
              </a:spcAft>
              <a:buClrTx/>
              <a:buSzTx/>
              <a:buFontTx/>
              <a:buNone/>
              <a:tabLst/>
              <a:defRPr/>
            </a:pPr>
            <a:endParaRPr lang="en-AU" b="0" i="1"/>
          </a:p>
          <a:p>
            <a:endParaRPr lang="en-US" b="0" i="1"/>
          </a:p>
        </p:txBody>
      </p:sp>
      <p:sp>
        <p:nvSpPr>
          <p:cNvPr id="4" name="Slide Number Placeholder 3">
            <a:extLst>
              <a:ext uri="{FF2B5EF4-FFF2-40B4-BE49-F238E27FC236}">
                <a16:creationId xmlns:a16="http://schemas.microsoft.com/office/drawing/2014/main" id="{352E68BE-D4DB-6F18-F6AB-E549EC7C6861}"/>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237472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B8E3F-CBA8-6025-37C5-A2A5AD7C0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486FA-4370-DA29-B548-801F67622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7F1A9-C630-3483-554D-7D759998D6C3}"/>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with/to support </a:t>
            </a:r>
            <a:r>
              <a:rPr lang="en-AU" b="1"/>
              <a:t>Phase 3a, sequence 7</a:t>
            </a:r>
            <a:r>
              <a:rPr lang="en-AU"/>
              <a:t>. This </a:t>
            </a:r>
            <a:r>
              <a:rPr lang="en-US" b="0">
                <a:latin typeface="Arial"/>
                <a:cs typeface="Arial"/>
              </a:rPr>
              <a:t>slide models the annotation of the eighteenth paragraph of </a:t>
            </a:r>
            <a:r>
              <a:rPr lang="en-US" b="0" i="1">
                <a:latin typeface="Arial"/>
                <a:cs typeface="Arial"/>
              </a:rPr>
              <a:t>‘</a:t>
            </a:r>
            <a:r>
              <a:rPr lang="en-US" b="0" i="0">
                <a:latin typeface="Arial"/>
                <a:cs typeface="Arial"/>
              </a:rPr>
              <a:t>Dear Kath’. </a:t>
            </a:r>
            <a:r>
              <a:rPr lang="en-AU"/>
              <a:t>Dalton effectively emphasizes that the act of writing creates deep, authentic connections that go beyond the digital age, reinforcing the idea that our dreams and ideas are what truly matter. He reinforces the idea that human connection and shared values have the power to transform society.</a:t>
            </a:r>
            <a:endParaRPr lang="en-US">
              <a:latin typeface="Arial"/>
              <a:cs typeface="Arial"/>
            </a:endParaRPr>
          </a:p>
          <a:p>
            <a:pPr>
              <a:defRPr/>
            </a:pPr>
            <a:endParaRPr lang="en-US"/>
          </a:p>
          <a:p>
            <a:pPr marL="0" marR="0" lvl="0" indent="0" algn="l" defTabSz="1219170">
              <a:lnSpc>
                <a:spcPct val="150000"/>
              </a:lnSpc>
              <a:spcBef>
                <a:spcPts val="0"/>
              </a:spcBef>
              <a:spcAft>
                <a:spcPts val="1200"/>
              </a:spcAft>
              <a:buClrTx/>
              <a:buSzTx/>
              <a:buFontTx/>
              <a:buNone/>
              <a:tabLst/>
              <a:defRPr/>
            </a:pPr>
            <a:r>
              <a:rPr lang="en-AU" b="1" i="0">
                <a:solidFill>
                  <a:schemeClr val="accent2"/>
                </a:solidFill>
              </a:rPr>
              <a:t>Fascists - </a:t>
            </a:r>
            <a:r>
              <a:rPr lang="en-AU"/>
              <a:t>are people who support a government led by a strong leader, where individual freedoms and differences are not accepted. Dalton is saying that words are powerful and can be used to change the world.</a:t>
            </a:r>
          </a:p>
          <a:p>
            <a:pPr marL="0" marR="0" lvl="0" indent="0" algn="l" defTabSz="1219170">
              <a:lnSpc>
                <a:spcPct val="150000"/>
              </a:lnSpc>
              <a:spcBef>
                <a:spcPts val="0"/>
              </a:spcBef>
              <a:spcAft>
                <a:spcPts val="1200"/>
              </a:spcAft>
              <a:buClrTx/>
              <a:buSzTx/>
              <a:buFontTx/>
              <a:buNone/>
              <a:tabLst/>
              <a:defRPr/>
            </a:pPr>
            <a:endParaRPr lang="en-US" b="1" i="0"/>
          </a:p>
          <a:p>
            <a:r>
              <a:rPr lang="en-US" b="1" i="0"/>
              <a:t>Spotify - </a:t>
            </a:r>
            <a:r>
              <a:rPr lang="en-AU"/>
              <a:t>is a popular app and website where you can listen to music, podcasts, and other audio content – Dalton is saying that words and stories are more powerful than computers.</a:t>
            </a:r>
            <a:endParaRPr lang="en-US" b="1" i="0"/>
          </a:p>
        </p:txBody>
      </p:sp>
      <p:sp>
        <p:nvSpPr>
          <p:cNvPr id="4" name="Slide Number Placeholder 3">
            <a:extLst>
              <a:ext uri="{FF2B5EF4-FFF2-40B4-BE49-F238E27FC236}">
                <a16:creationId xmlns:a16="http://schemas.microsoft.com/office/drawing/2014/main" id="{77F4BCC5-DC48-DAFA-E096-6D4F334E0EB5}"/>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325391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D37E-D027-9E63-9991-1483700B4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A7BC5-15FE-3549-896B-8B0C58414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EBC36-5A16-6318-F574-84E8661519A6}"/>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with/to support </a:t>
            </a:r>
            <a:r>
              <a:rPr lang="en-AU" b="1"/>
              <a:t>Phase 3a, sequence 7</a:t>
            </a:r>
            <a:r>
              <a:rPr lang="en-AU"/>
              <a:t>. This </a:t>
            </a:r>
            <a:r>
              <a:rPr lang="en-US" b="0">
                <a:latin typeface="Arial"/>
                <a:cs typeface="Arial"/>
              </a:rPr>
              <a:t>slide models the annotation of the eleventh paragraph of </a:t>
            </a:r>
            <a:r>
              <a:rPr lang="en-US" b="0" i="1">
                <a:latin typeface="Arial"/>
                <a:cs typeface="Arial"/>
              </a:rPr>
              <a:t>‘</a:t>
            </a:r>
            <a:r>
              <a:rPr lang="en-US" b="0" i="0">
                <a:latin typeface="Arial"/>
                <a:cs typeface="Arial"/>
              </a:rPr>
              <a:t>Dear Kath’. </a:t>
            </a:r>
            <a:r>
              <a:rPr lang="en-AU"/>
              <a:t>This passage reflects how </a:t>
            </a:r>
            <a:r>
              <a:rPr lang="en-AU" b="0"/>
              <a:t>language, place, and intention </a:t>
            </a:r>
            <a:r>
              <a:rPr lang="en-AU"/>
              <a:t>come together to build unexpected human connections. The narrator’s desire to</a:t>
            </a:r>
            <a:r>
              <a:rPr lang="en-AU" b="0"/>
              <a:t> listen to strangers’ love stories </a:t>
            </a:r>
            <a:r>
              <a:rPr lang="en-AU"/>
              <a:t>— and honour them through writing — turns everyday urban spaces into </a:t>
            </a:r>
            <a:r>
              <a:rPr lang="en-AU" b="0"/>
              <a:t>places of emotional intimacy. </a:t>
            </a:r>
            <a:r>
              <a:rPr lang="en-AU"/>
              <a:t>Through storytelling, the narrator builds </a:t>
            </a:r>
            <a:r>
              <a:rPr lang="en-AU" b="0"/>
              <a:t>empathy, community, and continuity,</a:t>
            </a:r>
            <a:r>
              <a:rPr lang="en-AU"/>
              <a:t> reinforcing the central idea that </a:t>
            </a:r>
            <a:r>
              <a:rPr lang="en-AU" b="0"/>
              <a:t>sharing stories is one of the most powerful ways to connect people </a:t>
            </a:r>
            <a:r>
              <a:rPr lang="en-AU"/>
              <a:t>— especially in difficult times.</a:t>
            </a:r>
            <a:endParaRPr lang="en-US" b="0">
              <a:latin typeface="Arial"/>
              <a:cs typeface="Arial"/>
            </a:endParaRPr>
          </a:p>
          <a:p>
            <a:pPr>
              <a:defRPr/>
            </a:pPr>
            <a:endParaRPr lang="en-US"/>
          </a:p>
          <a:p>
            <a:pPr marL="0" marR="0" lvl="0" indent="0" algn="l" defTabSz="1219170">
              <a:lnSpc>
                <a:spcPct val="150000"/>
              </a:lnSpc>
              <a:spcBef>
                <a:spcPts val="0"/>
              </a:spcBef>
              <a:spcAft>
                <a:spcPts val="1200"/>
              </a:spcAft>
              <a:buClrTx/>
              <a:buSzTx/>
              <a:buFontTx/>
              <a:buNone/>
              <a:tabLst/>
              <a:defRPr/>
            </a:pPr>
            <a:r>
              <a:rPr lang="en-AU" sz="1800" b="1">
                <a:effectLst/>
                <a:latin typeface="Segoe UI" panose="020B0502040204020203" pitchFamily="34" charset="0"/>
              </a:rPr>
              <a:t>CBD</a:t>
            </a:r>
            <a:r>
              <a:rPr lang="en-AU" sz="1800">
                <a:effectLst/>
                <a:latin typeface="Segoe UI" panose="020B0502040204020203" pitchFamily="34" charset="0"/>
              </a:rPr>
              <a:t> – stands for Central Business District – this is right in the middle of the city.</a:t>
            </a:r>
            <a:br>
              <a:rPr lang="en-AU" sz="1800">
                <a:effectLst/>
                <a:latin typeface="Segoe UI" panose="020B0502040204020203" pitchFamily="34" charset="0"/>
              </a:rPr>
            </a:br>
            <a:r>
              <a:rPr lang="en-AU" sz="1800" b="1">
                <a:effectLst/>
                <a:latin typeface="Segoe UI" panose="020B0502040204020203" pitchFamily="34" charset="0"/>
              </a:rPr>
              <a:t>Random strangers – </a:t>
            </a:r>
            <a:r>
              <a:rPr lang="en-AU" sz="1800" b="0">
                <a:effectLst/>
                <a:latin typeface="Segoe UI" panose="020B0502040204020203" pitchFamily="34" charset="0"/>
              </a:rPr>
              <a:t>Dalton is referring to people he will meet entirely by chance, people he does not know.</a:t>
            </a:r>
            <a:endParaRPr lang="en-US" b="0">
              <a:effectLst/>
            </a:endParaRPr>
          </a:p>
          <a:p>
            <a:endParaRPr lang="en-US" b="0" i="1"/>
          </a:p>
          <a:p>
            <a:endParaRPr lang="en-US" b="0" i="1"/>
          </a:p>
        </p:txBody>
      </p:sp>
      <p:sp>
        <p:nvSpPr>
          <p:cNvPr id="4" name="Slide Number Placeholder 3">
            <a:extLst>
              <a:ext uri="{FF2B5EF4-FFF2-40B4-BE49-F238E27FC236}">
                <a16:creationId xmlns:a16="http://schemas.microsoft.com/office/drawing/2014/main" id="{94B04192-330B-4D6C-E782-0F4AC22C4992}"/>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76227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6DE31-7258-10CD-03CF-EEC723B3E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6A735-F8D0-6F67-033D-5782493C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BD45E-12F1-EF84-3586-4BF0308DCB0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0">
                <a:effectLst/>
                <a:latin typeface="Public Sans" pitchFamily="2" charset="0"/>
              </a:rPr>
              <a:t>The </a:t>
            </a:r>
            <a:r>
              <a:rPr lang="en-AU" b="1" i="0">
                <a:effectLst/>
                <a:latin typeface="Public Sans" pitchFamily="2" charset="0"/>
              </a:rPr>
              <a:t>English EAL/D 11-12 Syllabus (2024) </a:t>
            </a:r>
            <a:r>
              <a:rPr lang="en-AU" b="0" i="0">
                <a:effectLst/>
                <a:latin typeface="Public Sans" pitchFamily="2" charset="0"/>
              </a:rPr>
              <a:t>indicates that ‘students are required to: </a:t>
            </a:r>
            <a:r>
              <a:rPr lang="en-AU" b="0" i="0">
                <a:solidFill>
                  <a:srgbClr val="22272B"/>
                </a:solidFill>
                <a:effectLst/>
                <a:latin typeface="Public Sans" pitchFamily="2" charset="0"/>
              </a:rPr>
              <a:t>engage in speaking and listening components in each focus area.’ The following podcast excerpt and associated activity is in line with the listening component requirement. Further information about how listening is addressed in the </a:t>
            </a:r>
            <a:r>
              <a:rPr lang="en-AU" b="1" i="0">
                <a:effectLst/>
                <a:latin typeface="Public Sans" pitchFamily="2" charset="0"/>
              </a:rPr>
              <a:t>Reading to write: Transition to English EAL/D </a:t>
            </a:r>
            <a:r>
              <a:rPr lang="en-AU" b="0" i="0">
                <a:effectLst/>
                <a:latin typeface="Public Sans" pitchFamily="2" charset="0"/>
              </a:rPr>
              <a:t>focus area is outlined below.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a:effectLst/>
                <a:latin typeface="Public Sans" pitchFamily="2" charset="0"/>
              </a:rPr>
              <a:t>Understanding: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language forms, text structures and stylistic features in spoken and written texts to shape ideas and perspectives, including parts of speech and verb forms and tenses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ways ideas, attitudes and perspectives are represented in spoken and written texts and how these shape meaning</a:t>
            </a:r>
          </a:p>
          <a:p>
            <a:endParaRPr lang="en-AU"/>
          </a:p>
          <a:p>
            <a:r>
              <a:rPr lang="en-AU" b="1" i="0">
                <a:effectLst/>
                <a:latin typeface="Public Sans" pitchFamily="2" charset="0"/>
              </a:rPr>
              <a:t>Teaching advice</a:t>
            </a:r>
            <a:r>
              <a:rPr lang="en-AU" b="0" i="0">
                <a:effectLst/>
                <a:latin typeface="Public Sans" pitchFamily="2" charset="0"/>
              </a:rPr>
              <a:t> : ‘Teaching and learning activities should explicitly model the strategies for effective listening, such as paraphrasing, using contextual information to support understanding.’</a:t>
            </a:r>
          </a:p>
          <a:p>
            <a:endParaRPr lang="en-AU" b="0" i="0">
              <a:effectLst/>
              <a:latin typeface="Public Sans" pitchFamily="2" charset="0"/>
            </a:endParaRPr>
          </a:p>
          <a:p>
            <a:endParaRPr lang="en-AU"/>
          </a:p>
        </p:txBody>
      </p:sp>
      <p:sp>
        <p:nvSpPr>
          <p:cNvPr id="4" name="Slide Number Placeholder 3">
            <a:extLst>
              <a:ext uri="{FF2B5EF4-FFF2-40B4-BE49-F238E27FC236}">
                <a16:creationId xmlns:a16="http://schemas.microsoft.com/office/drawing/2014/main" id="{A65088F6-4B77-925C-FC45-F0C99CAEA9FE}"/>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77774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0D19-9277-ECE9-4C7E-DD1194399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79F88-4B79-80BF-8806-E064B3A3C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09AF4-EF2C-6A78-2826-5575B8184B0D}"/>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b="1"/>
              <a:t>Phase 3a, sequence 8.</a:t>
            </a:r>
          </a:p>
          <a:p>
            <a:endParaRPr lang="en-AU">
              <a:latin typeface="Arial" panose="020B0604020202020204" pitchFamily="34" charset="0"/>
              <a:cs typeface="Arial" panose="020B0604020202020204" pitchFamily="34" charset="0"/>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marL="0" indent="0">
              <a:buFont typeface="Arial,Sans-Serif"/>
              <a:buNone/>
              <a:defRPr/>
            </a:pPr>
            <a:endParaRPr lang="en-AU" b="0" strike="noStrike">
              <a:latin typeface="+mn-lt"/>
              <a:cs typeface="Arial"/>
            </a:endParaRPr>
          </a:p>
          <a:p>
            <a:pPr marL="0" indent="0" algn="l">
              <a:buFont typeface="Arial" panose="020B0604020202020204" pitchFamily="34" charset="0"/>
              <a:buNone/>
              <a:defRPr/>
            </a:pPr>
            <a:r>
              <a:rPr lang="en-AU" b="0" i="1" strike="noStrike">
                <a:latin typeface="+mn-lt"/>
                <a:cs typeface="Arial"/>
              </a:rPr>
              <a:t>- identify key information from the podcast related to the typewriter's influence</a:t>
            </a:r>
          </a:p>
          <a:p>
            <a:pPr marL="0" indent="0" algn="l">
              <a:buFont typeface="Arial" panose="020B0604020202020204" pitchFamily="34" charset="0"/>
              <a:buNone/>
              <a:defRPr/>
            </a:pPr>
            <a:r>
              <a:rPr lang="en-AU" b="0" i="1" strike="noStrike">
                <a:latin typeface="+mn-lt"/>
                <a:cs typeface="Arial"/>
              </a:rPr>
              <a:t>- articulate my responses to the questions based on my understanding</a:t>
            </a:r>
          </a:p>
          <a:p>
            <a:pPr marL="0" indent="0" algn="l">
              <a:buFont typeface="Arial" panose="020B0604020202020204" pitchFamily="34" charset="0"/>
              <a:buNone/>
              <a:defRPr/>
            </a:pPr>
            <a:r>
              <a:rPr lang="en-AU" b="0" i="1" strike="noStrike">
                <a:latin typeface="+mn-lt"/>
                <a:cs typeface="Arial"/>
              </a:rPr>
              <a:t>- collaborate with peers to discuss and improve my answers.</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a:latin typeface="+mn-lt"/>
              <a:cs typeface="Arial"/>
            </a:endParaRPr>
          </a:p>
          <a:p>
            <a:pPr marL="171450" indent="-171450">
              <a:buFont typeface="Arial,Sans-Serif"/>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a:latin typeface="+mn-lt"/>
              </a:rPr>
              <a:t>LISC is referred to regularly to check for understanding, provide feedback or as a self-assessment tool (Wiliam and Leahy 2015). </a:t>
            </a:r>
          </a:p>
          <a:p>
            <a:pPr marL="171450" indent="-171450">
              <a:buFont typeface="Arial,Sans-Serif"/>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b="1">
              <a:cs typeface="Calibri"/>
            </a:endParaRPr>
          </a:p>
        </p:txBody>
      </p:sp>
      <p:sp>
        <p:nvSpPr>
          <p:cNvPr id="4" name="Slide Number Placeholder 3">
            <a:extLst>
              <a:ext uri="{FF2B5EF4-FFF2-40B4-BE49-F238E27FC236}">
                <a16:creationId xmlns:a16="http://schemas.microsoft.com/office/drawing/2014/main" id="{CF312AEA-2FAB-8387-D01D-E79D246DBB87}"/>
              </a:ext>
            </a:extLst>
          </p:cNvPr>
          <p:cNvSpPr>
            <a:spLocks noGrp="1"/>
          </p:cNvSpPr>
          <p:nvPr>
            <p:ph type="sldNum" sz="quarter" idx="5"/>
          </p:nvPr>
        </p:nvSpPr>
        <p:spPr/>
        <p:txBody>
          <a:bodyPr/>
          <a:lstStyle/>
          <a:p>
            <a:fld id="{D09C5488-DD16-4714-9519-7BE21BA11D4E}" type="slidenum">
              <a:rPr lang="en-AU" smtClean="0"/>
              <a:t>30</a:t>
            </a:fld>
            <a:endParaRPr lang="en-AU"/>
          </a:p>
        </p:txBody>
      </p:sp>
    </p:spTree>
    <p:extLst>
      <p:ext uri="{BB962C8B-B14F-4D97-AF65-F5344CB8AC3E}">
        <p14:creationId xmlns:p14="http://schemas.microsoft.com/office/powerpoint/2010/main" val="31112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r>
              <a:rPr lang="en-AU"/>
              <a:t>: this slide is for teachers' reference only and should be hidden or deleted when used in a classroom setting.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EAL/D text requirements: </a:t>
            </a:r>
            <a:r>
              <a:rPr lang="en-AU" b="0"/>
              <a:t>https://curriculum.nsw.edu.au/learning-areas/english/english-eald-11-12-2024/overview/course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General capabilities downloads page: </a:t>
            </a:r>
            <a:r>
              <a:rPr lang="en-AU" b="0"/>
              <a:t>https://v9.australiancurriculum.edu.au/downloads/general-capabilities#accordion-afa194f119-item-6336db4ee7</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Australian Curriculum: </a:t>
            </a:r>
            <a:r>
              <a:rPr lang="en-AU" b="0"/>
              <a:t>https://v9.australiancurriculum.edu.au/downloads/general-capabilities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97517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2B788-5D09-E5A4-0CAE-61626E816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D5633-5AA0-ED33-2EDA-7FA2E7BBA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E4F41-6A5E-77D2-1673-DDBEF6B6E91D}"/>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 support </a:t>
            </a:r>
            <a:r>
              <a:rPr lang="en-AU" b="1"/>
              <a:t>Phase 3a, sequence 8 </a:t>
            </a:r>
            <a:r>
              <a:rPr lang="en-AU"/>
              <a:t>and </a:t>
            </a:r>
            <a:r>
              <a:rPr lang="en-AU" sz="1800" b="1">
                <a:effectLst/>
                <a:latin typeface="Arial" panose="020B0604020202020204" pitchFamily="34" charset="0"/>
                <a:ea typeface="Calibri" panose="020F0502020204030204" pitchFamily="34" charset="0"/>
              </a:rPr>
              <a:t>Phase 3, activity 9 – Dalton on the gift of the typewriter</a:t>
            </a:r>
            <a:r>
              <a:rPr lang="en-AU"/>
              <a:t>. </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AU" sz="1800" b="1">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800" b="0">
                <a:solidFill>
                  <a:srgbClr val="000000"/>
                </a:solidFill>
                <a:effectLst/>
                <a:latin typeface="Arial" panose="020B0604020202020204" pitchFamily="34" charset="0"/>
                <a:ea typeface="Calibri" panose="020F0502020204030204" pitchFamily="34" charset="0"/>
              </a:rPr>
              <a:t>Depending</a:t>
            </a:r>
            <a:r>
              <a:rPr lang="en-AU" sz="1800" b="1">
                <a:solidFill>
                  <a:srgbClr val="000000"/>
                </a:solidFill>
                <a:effectLst/>
                <a:latin typeface="Arial" panose="020B0604020202020204" pitchFamily="34" charset="0"/>
                <a:ea typeface="Calibri" panose="020F0502020204030204" pitchFamily="34" charset="0"/>
              </a:rPr>
              <a:t> </a:t>
            </a:r>
            <a:r>
              <a:rPr lang="en-AU" sz="1800">
                <a:solidFill>
                  <a:srgbClr val="000000"/>
                </a:solidFill>
                <a:effectLst/>
                <a:latin typeface="Arial" panose="020B0604020202020204" pitchFamily="34" charset="0"/>
                <a:ea typeface="Calibri" panose="020F0502020204030204" pitchFamily="34" charset="0"/>
              </a:rPr>
              <a:t>on student need, you may choose to provide time stamps, a transcript and model the locating and answering of a question. Where possible, ensure technology is booked in advance to allow students to their own device to listen to the interview, pause and rewind as needed. A table of terms are provided in the activity to support student engagement with the podcast episode.</a:t>
            </a:r>
            <a:endParaRPr lang="en-AU" sz="1800">
              <a:effectLst/>
              <a:latin typeface="Arial" panose="020B0604020202020204" pitchFamily="34" charset="0"/>
              <a:ea typeface="Calibri" panose="020F0502020204030204" pitchFamily="34" charset="0"/>
            </a:endParaRPr>
          </a:p>
          <a:p>
            <a:pPr>
              <a:lnSpc>
                <a:spcPct val="150000"/>
              </a:lnSpc>
              <a:spcAft>
                <a:spcPts val="1200"/>
              </a:spcAft>
              <a:defRPr/>
            </a:pPr>
            <a:endParaRPr lang="en-AU">
              <a:solidFill>
                <a:srgbClr val="00B0F0"/>
              </a:solidFill>
            </a:endParaRPr>
          </a:p>
          <a:p>
            <a:endParaRPr lang="en-AU" b="1"/>
          </a:p>
          <a:p>
            <a:r>
              <a:rPr lang="en-AU" b="1"/>
              <a:t>Link to interview: </a:t>
            </a:r>
            <a:r>
              <a:rPr lang="en-AU"/>
              <a:t>https://players.brightcove.net/6197335233001/default_default/index.html?videoId=6370447097112</a:t>
            </a:r>
            <a:endParaRPr lang="en-US" b="0" i="1"/>
          </a:p>
        </p:txBody>
      </p:sp>
      <p:sp>
        <p:nvSpPr>
          <p:cNvPr id="4" name="Slide Number Placeholder 3">
            <a:extLst>
              <a:ext uri="{FF2B5EF4-FFF2-40B4-BE49-F238E27FC236}">
                <a16:creationId xmlns:a16="http://schemas.microsoft.com/office/drawing/2014/main" id="{F7CB2A56-D6A0-14F1-BD76-025739A84323}"/>
              </a:ext>
            </a:extLst>
          </p:cNvPr>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947502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8A743-C7FC-C62A-CA84-6BBF2B6DE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387CF-DE63-13FE-5D21-13A911802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2E711-3828-905F-718D-115BC50B3C37}"/>
              </a:ext>
            </a:extLst>
          </p:cNvPr>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3a, sequence 9</a:t>
            </a:r>
            <a:r>
              <a:rPr lang="en-AU" sz="1600" b="0">
                <a:effectLst/>
                <a:latin typeface="Arial" panose="020B0604020202020204" pitchFamily="34" charset="0"/>
              </a:rPr>
              <a:t>. </a:t>
            </a:r>
            <a:r>
              <a:rPr lang="en-AU" sz="1800" b="0" i="0" u="none" strike="noStrike">
                <a:solidFill>
                  <a:srgbClr val="000000"/>
                </a:solidFill>
                <a:effectLst/>
                <a:latin typeface="Public Sans" pitchFamily="2" charset="0"/>
              </a:rPr>
              <a:t>It should be deleted or hidden prior to sharing with students using in a classroom setting.</a:t>
            </a:r>
            <a:r>
              <a:rPr lang="en-US" sz="1800" b="0" i="0">
                <a:solidFill>
                  <a:srgbClr val="444444"/>
                </a:solidFill>
                <a:effectLst/>
                <a:latin typeface="Public Sans" pitchFamily="2" charset="0"/>
              </a:rPr>
              <a:t>​ </a:t>
            </a:r>
            <a:endParaRPr lang="en-US" sz="1800" b="0" i="0">
              <a:solidFill>
                <a:srgbClr val="444444"/>
              </a:solidFill>
              <a:effectLst/>
              <a:latin typeface="Calibri" panose="020F0502020204030204" pitchFamily="34" charset="0"/>
            </a:endParaRP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6FE790D0-69BA-549F-09EF-791549CD38EE}"/>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657594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137E-606D-4B72-CE38-8C03BDB5E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55A6F-684E-A47E-9ED4-A95354DF5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36622-ECCB-AEFF-2AA3-A9BB367094BD}"/>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with/to support </a:t>
            </a:r>
            <a:r>
              <a:rPr lang="en-AU" b="1"/>
              <a:t>Phase 3a, sequence 9</a:t>
            </a:r>
            <a:r>
              <a:rPr lang="en-AU"/>
              <a:t>. This </a:t>
            </a:r>
            <a:r>
              <a:rPr lang="en-US" b="0">
                <a:latin typeface="Arial"/>
                <a:cs typeface="Arial"/>
              </a:rPr>
              <a:t>slide models the annotation of the seventh paragraph of </a:t>
            </a:r>
            <a:r>
              <a:rPr lang="en-US" b="0" i="1">
                <a:latin typeface="Arial"/>
                <a:cs typeface="Arial"/>
              </a:rPr>
              <a:t>‘</a:t>
            </a:r>
            <a:r>
              <a:rPr lang="en-US" b="0" i="0">
                <a:latin typeface="Arial"/>
                <a:cs typeface="Arial"/>
              </a:rPr>
              <a:t>Dear Kath’. I may be used as a model to support students in completing </a:t>
            </a:r>
            <a:r>
              <a:rPr lang="en-AU" b="1" i="0">
                <a:latin typeface="Arial"/>
                <a:cs typeface="Arial"/>
              </a:rPr>
              <a:t>Phase 3a, activity 11 – Dalton’s discursive choices.</a:t>
            </a:r>
            <a:endParaRPr lang="en-US" b="1" i="0">
              <a:latin typeface="Arial"/>
              <a:cs typeface="Arial"/>
            </a:endParaRPr>
          </a:p>
          <a:p>
            <a:pPr>
              <a:lnSpc>
                <a:spcPct val="150000"/>
              </a:lnSpc>
              <a:spcAft>
                <a:spcPts val="1200"/>
              </a:spcAft>
              <a:defRPr/>
            </a:pPr>
            <a:endParaRPr lang="en-US" b="0" i="0">
              <a:latin typeface="Arial"/>
              <a:cs typeface="Arial"/>
            </a:endParaRPr>
          </a:p>
          <a:p>
            <a:pPr>
              <a:lnSpc>
                <a:spcPct val="150000"/>
              </a:lnSpc>
              <a:spcAft>
                <a:spcPts val="1200"/>
              </a:spcAft>
              <a:defRPr/>
            </a:pPr>
            <a:r>
              <a:rPr lang="en-AU" b="0"/>
              <a:t>Kath’s words reveal her strong beliefs and emotional power</a:t>
            </a:r>
            <a:r>
              <a:rPr lang="en-AU" b="1"/>
              <a:t>.</a:t>
            </a:r>
            <a:r>
              <a:rPr lang="en-AU"/>
              <a:t> Her quote connects deeply with the narrator and his daughter, showing how powerful language and meaningful ideas can continue to connect people across time. These anecdotes help to build a larger picture of Kath and of Dalton’s admiration for her.</a:t>
            </a:r>
            <a:endParaRPr lang="en-US"/>
          </a:p>
          <a:p>
            <a:pPr marL="0" marR="0" lvl="0" indent="0" algn="l" defTabSz="1219170">
              <a:lnSpc>
                <a:spcPct val="150000"/>
              </a:lnSpc>
              <a:spcBef>
                <a:spcPts val="0"/>
              </a:spcBef>
              <a:spcAft>
                <a:spcPts val="1200"/>
              </a:spcAft>
              <a:buClrTx/>
              <a:buSzTx/>
              <a:buFontTx/>
              <a:buNone/>
              <a:tabLst/>
              <a:defRPr/>
            </a:pPr>
            <a:endParaRPr lang="en-US" b="0">
              <a:effectLst/>
            </a:endParaRPr>
          </a:p>
          <a:p>
            <a:r>
              <a:rPr lang="en-US" b="1" i="0"/>
              <a:t>Furious – </a:t>
            </a:r>
            <a:r>
              <a:rPr lang="en-US" b="0" i="0"/>
              <a:t>extremely angry</a:t>
            </a:r>
          </a:p>
          <a:p>
            <a:r>
              <a:rPr lang="en-US" b="1" i="0"/>
              <a:t>Brilliant - </a:t>
            </a:r>
            <a:r>
              <a:rPr lang="en-US" b="0" i="0"/>
              <a:t>clever</a:t>
            </a:r>
          </a:p>
          <a:p>
            <a:r>
              <a:rPr lang="en-US" b="1" i="0"/>
              <a:t>Disrespectful - </a:t>
            </a:r>
            <a:r>
              <a:rPr lang="en-AU"/>
              <a:t>showing a lack of respect or courtesy</a:t>
            </a:r>
            <a:endParaRPr lang="en-US" b="1" i="0"/>
          </a:p>
          <a:p>
            <a:endParaRPr lang="en-US" b="0" i="1"/>
          </a:p>
        </p:txBody>
      </p:sp>
      <p:sp>
        <p:nvSpPr>
          <p:cNvPr id="4" name="Slide Number Placeholder 3">
            <a:extLst>
              <a:ext uri="{FF2B5EF4-FFF2-40B4-BE49-F238E27FC236}">
                <a16:creationId xmlns:a16="http://schemas.microsoft.com/office/drawing/2014/main" id="{7DFB9600-AF83-3348-4063-8EFF66DD1D2E}"/>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3801874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C57B1-0224-90AC-B992-18A01B0B9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CDF39-2CBE-8D47-17EF-9FC6204F2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2E43C-A874-BD3B-620D-3E4A9F9257E1}"/>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with/to support </a:t>
            </a:r>
            <a:r>
              <a:rPr lang="en-AU" b="1"/>
              <a:t>Phase 3a, sequence 9 </a:t>
            </a:r>
            <a:r>
              <a:rPr lang="en-AU"/>
              <a:t>. This</a:t>
            </a:r>
            <a:r>
              <a:rPr lang="en-US" b="0">
                <a:latin typeface="Arial"/>
                <a:cs typeface="Arial"/>
              </a:rPr>
              <a:t> slide models the annotation of the eleventh and twelfth paragraphs of </a:t>
            </a:r>
            <a:r>
              <a:rPr lang="en-US" b="0" i="1">
                <a:latin typeface="Arial"/>
                <a:cs typeface="Arial"/>
              </a:rPr>
              <a:t>‘</a:t>
            </a:r>
            <a:r>
              <a:rPr lang="en-US" b="0" i="0">
                <a:latin typeface="Arial"/>
                <a:cs typeface="Arial"/>
              </a:rPr>
              <a:t>Dear Kath’. I may be used as a model to support students in completing </a:t>
            </a:r>
            <a:r>
              <a:rPr lang="en-AU" b="1" i="0">
                <a:latin typeface="Arial"/>
                <a:cs typeface="Arial"/>
              </a:rPr>
              <a:t>Phase 3a, activity 11 – Dalton’s discursive choices.</a:t>
            </a:r>
            <a:endParaRPr lang="en-US" b="0" i="0">
              <a:latin typeface="Arial"/>
              <a:cs typeface="Arial"/>
            </a:endParaRPr>
          </a:p>
          <a:p>
            <a:pPr>
              <a:lnSpc>
                <a:spcPct val="150000"/>
              </a:lnSpc>
              <a:spcAft>
                <a:spcPts val="1200"/>
              </a:spcAft>
              <a:defRPr/>
            </a:pPr>
            <a:endParaRPr lang="en-US" b="0" i="0">
              <a:latin typeface="Arial"/>
              <a:cs typeface="Arial"/>
            </a:endParaRPr>
          </a:p>
          <a:p>
            <a:pPr>
              <a:lnSpc>
                <a:spcPct val="150000"/>
              </a:lnSpc>
              <a:spcAft>
                <a:spcPts val="1200"/>
              </a:spcAft>
              <a:defRPr/>
            </a:pPr>
            <a:r>
              <a:rPr lang="en-AU"/>
              <a:t>The writer expresses a strong, emotional urge to use Kath’s typewriter to collect love stories from strangers during the pandemic. Though he worries it might seem “cheesy,” Greg reassures him that Kath would have loved the idea, showing deep respect for her values and legacy.</a:t>
            </a:r>
          </a:p>
          <a:p>
            <a:pPr>
              <a:lnSpc>
                <a:spcPct val="150000"/>
              </a:lnSpc>
              <a:spcAft>
                <a:spcPts val="1200"/>
              </a:spcAft>
              <a:defRPr/>
            </a:pPr>
            <a:r>
              <a:rPr lang="en-AU"/>
              <a:t>Humour in a discursive text offers layers of interpretation and makes the piece feel lees one-sided. Moreover, Dalton contrast the memorial and Kath’s life with the ongoing pandemic, pointing out how people’s perspectives on life and death re influenced by current events.</a:t>
            </a:r>
            <a:endParaRPr lang="en-US"/>
          </a:p>
          <a:p>
            <a:pPr marL="0" marR="0" lvl="0" indent="0" algn="l" defTabSz="1219170">
              <a:lnSpc>
                <a:spcPct val="150000"/>
              </a:lnSpc>
              <a:spcBef>
                <a:spcPts val="0"/>
              </a:spcBef>
              <a:spcAft>
                <a:spcPts val="1200"/>
              </a:spcAft>
              <a:buClrTx/>
              <a:buSzTx/>
              <a:buFontTx/>
              <a:buNone/>
              <a:tabLst/>
              <a:defRPr/>
            </a:pPr>
            <a:endParaRPr lang="en-US" b="0">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2400" b="1"/>
              <a:t>arse-boil</a:t>
            </a:r>
            <a:r>
              <a:rPr lang="en-AU" sz="2400" b="1">
                <a:solidFill>
                  <a:srgbClr val="00B050"/>
                </a:solidFill>
              </a:rPr>
              <a:t> </a:t>
            </a:r>
            <a:r>
              <a:rPr lang="en-AU" sz="2400" b="1"/>
              <a:t>of a pandemic  - </a:t>
            </a:r>
            <a:r>
              <a:rPr lang="en-AU" sz="2400" b="0"/>
              <a:t>Dalton is referring to the impact of the covid 19 by comparing to a painful sore.</a:t>
            </a:r>
            <a:br>
              <a:rPr lang="en-AU" sz="1800" b="1">
                <a:effectLst/>
                <a:latin typeface="Segoe UI" panose="020B0502040204020203" pitchFamily="34" charset="0"/>
              </a:rPr>
            </a:br>
            <a:r>
              <a:rPr lang="en-AU" sz="2400" b="1"/>
              <a:t>that refuses to be lanced</a:t>
            </a:r>
            <a:r>
              <a:rPr lang="en-AU" sz="1800" b="1">
                <a:effectLst/>
                <a:latin typeface="Segoe UI" panose="020B0502040204020203" pitchFamily="34" charset="0"/>
              </a:rPr>
              <a:t> – </a:t>
            </a:r>
            <a:r>
              <a:rPr lang="en-AU" sz="1800" b="0">
                <a:effectLst/>
                <a:latin typeface="Segoe UI" panose="020B0502040204020203" pitchFamily="34" charset="0"/>
              </a:rPr>
              <a:t>to lance a boil is to pierce it with a needle to allow the pus to drain– in this context Dalton is saying that the pandemic is stubborn and resistant to treatment</a:t>
            </a:r>
            <a:br>
              <a:rPr lang="en-AU" sz="1800" b="1">
                <a:effectLst/>
                <a:latin typeface="Segoe UI" panose="020B0502040204020203" pitchFamily="34" charset="0"/>
              </a:rPr>
            </a:br>
            <a:r>
              <a:rPr lang="en-AU" sz="1800" b="1">
                <a:effectLst/>
                <a:latin typeface="Segoe UI" panose="020B0502040204020203" pitchFamily="34" charset="0"/>
              </a:rPr>
              <a:t>cheesy as hell - </a:t>
            </a:r>
            <a:r>
              <a:rPr lang="en-AU" sz="2000"/>
              <a:t>means something is very overly emotional—in a way that might seem fake or silly.</a:t>
            </a:r>
            <a:br>
              <a:rPr lang="en-AU" sz="1800" b="1">
                <a:effectLst/>
                <a:latin typeface="Segoe UI" panose="020B0502040204020203" pitchFamily="34" charset="0"/>
              </a:rPr>
            </a:br>
            <a:r>
              <a:rPr lang="en-AU" sz="2400" b="1">
                <a:solidFill>
                  <a:srgbClr val="00B050"/>
                </a:solidFill>
              </a:rPr>
              <a:t>'But do </a:t>
            </a:r>
            <a:r>
              <a:rPr lang="en-AU" sz="2400" b="1" err="1">
                <a:solidFill>
                  <a:srgbClr val="00B050"/>
                </a:solidFill>
              </a:rPr>
              <a:t>ya</a:t>
            </a:r>
            <a:r>
              <a:rPr lang="en-AU" sz="2400" b="1">
                <a:solidFill>
                  <a:srgbClr val="00B050"/>
                </a:solidFill>
              </a:rPr>
              <a:t> reckon …’ </a:t>
            </a:r>
            <a:r>
              <a:rPr lang="en-AU" sz="2400">
                <a:solidFill>
                  <a:srgbClr val="00B050"/>
                </a:solidFill>
              </a:rPr>
              <a:t>– means do you think.</a:t>
            </a:r>
            <a:br>
              <a:rPr lang="en-AU" sz="1800" b="1">
                <a:effectLst/>
                <a:latin typeface="Segoe UI" panose="020B0502040204020203" pitchFamily="34" charset="0"/>
              </a:rPr>
            </a:br>
            <a:r>
              <a:rPr lang="en-AU" sz="2400" b="1"/>
              <a:t>He didn't hesitate, Kath. – </a:t>
            </a:r>
            <a:r>
              <a:rPr lang="en-AU" sz="2400" b="0"/>
              <a:t>means he didn’t need to stop and think before he answered.</a:t>
            </a:r>
            <a:endParaRPr lang="en-US" b="0" i="1"/>
          </a:p>
          <a:p>
            <a:endParaRPr lang="en-US" b="0" i="1"/>
          </a:p>
        </p:txBody>
      </p:sp>
      <p:sp>
        <p:nvSpPr>
          <p:cNvPr id="4" name="Slide Number Placeholder 3">
            <a:extLst>
              <a:ext uri="{FF2B5EF4-FFF2-40B4-BE49-F238E27FC236}">
                <a16:creationId xmlns:a16="http://schemas.microsoft.com/office/drawing/2014/main" id="{B8585C75-D96E-BF1E-E219-5DB3656E5254}"/>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715044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9A7C4-1950-6EBB-737E-22F077840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50DF2-3C65-9473-383C-60A5FA5C4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2AE23-3480-E36F-71AC-695A0C846E83}"/>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1200"/>
              </a:spcAft>
              <a:buClrTx/>
              <a:buSzTx/>
              <a:buFontTx/>
              <a:buNone/>
              <a:tabLst/>
              <a:defRPr/>
            </a:pPr>
            <a:r>
              <a:rPr lang="en-US" b="1">
                <a:latin typeface="Arial"/>
                <a:cs typeface="Arial"/>
              </a:rPr>
              <a:t>Teacher note: </a:t>
            </a:r>
            <a:r>
              <a:rPr lang="en-AU"/>
              <a:t>this slide is to be used in conjunction with/to support </a:t>
            </a:r>
            <a:r>
              <a:rPr lang="en-AU" b="1"/>
              <a:t>Phase 3a, sequence 9. </a:t>
            </a:r>
            <a:r>
              <a:rPr lang="en-AU"/>
              <a:t>This </a:t>
            </a:r>
            <a:r>
              <a:rPr lang="en-US" b="0">
                <a:latin typeface="Arial"/>
                <a:cs typeface="Arial"/>
              </a:rPr>
              <a:t>slide models the annotation of the closing paragraph of </a:t>
            </a:r>
            <a:r>
              <a:rPr lang="en-US" b="0" i="1">
                <a:latin typeface="Arial"/>
                <a:cs typeface="Arial"/>
              </a:rPr>
              <a:t>‘</a:t>
            </a:r>
            <a:r>
              <a:rPr lang="en-US" b="0" i="0">
                <a:latin typeface="Arial"/>
                <a:cs typeface="Arial"/>
              </a:rPr>
              <a:t>Dear Kath’. I may be used as a model to support students in completing </a:t>
            </a:r>
            <a:r>
              <a:rPr lang="en-AU" b="1" i="0">
                <a:latin typeface="Arial"/>
                <a:cs typeface="Arial"/>
              </a:rPr>
              <a:t>Phase 3a, activity 11 – Dalton’s discursive choices.</a:t>
            </a:r>
            <a:endParaRPr lang="en-US" b="1" i="0">
              <a:latin typeface="Arial"/>
              <a:cs typeface="Arial"/>
            </a:endParaRPr>
          </a:p>
          <a:p>
            <a:pPr>
              <a:lnSpc>
                <a:spcPct val="150000"/>
              </a:lnSpc>
              <a:spcAft>
                <a:spcPts val="1200"/>
              </a:spcAft>
              <a:defRPr/>
            </a:pPr>
            <a:endParaRPr lang="en-US" b="0" i="0">
              <a:latin typeface="Arial"/>
              <a:cs typeface="Arial"/>
            </a:endParaRPr>
          </a:p>
          <a:p>
            <a:pPr>
              <a:lnSpc>
                <a:spcPct val="150000"/>
              </a:lnSpc>
              <a:spcAft>
                <a:spcPts val="1200"/>
              </a:spcAft>
              <a:defRPr/>
            </a:pPr>
            <a:r>
              <a:rPr lang="en-AU"/>
              <a:t>Introducing Helen Cark as “another friend” immediately shifts the focus to direct human interaction. This invitation into his creative space transforms the writing desk into a symbolic forum where personal histories converge. By welcoming a stranger’s “love story,” the narrator demonstrates that the process of writing is not solitary; it’s a reciprocal act that forges emotional bonds and validates diverse personal experiences. In doing so, Dalton reinforces the idea that each individual narrative contributes to a larger, interconnected tapestry of human life. Dalton, in the end of his letter, leaves space for more exploration, more stories and more listening.</a:t>
            </a:r>
            <a:endParaRPr lang="en-US">
              <a:latin typeface="Arial"/>
              <a:cs typeface="Arial"/>
            </a:endParaRPr>
          </a:p>
          <a:p>
            <a:pPr>
              <a:defRPr/>
            </a:pPr>
            <a:endParaRPr lang="en-US"/>
          </a:p>
          <a:p>
            <a:pPr marL="0" marR="0" lvl="0" indent="0" algn="l" defTabSz="1219170">
              <a:lnSpc>
                <a:spcPct val="150000"/>
              </a:lnSpc>
              <a:spcBef>
                <a:spcPts val="0"/>
              </a:spcBef>
              <a:spcAft>
                <a:spcPts val="1200"/>
              </a:spcAft>
              <a:buClrTx/>
              <a:buSzTx/>
              <a:buFontTx/>
              <a:buNone/>
              <a:tabLst/>
              <a:defRPr/>
            </a:pPr>
            <a:endParaRPr lang="en-US" b="0">
              <a:effectLst/>
            </a:endParaRPr>
          </a:p>
          <a:p>
            <a:endParaRPr lang="en-US" b="0" i="1"/>
          </a:p>
          <a:p>
            <a:endParaRPr lang="en-US" b="0" i="1"/>
          </a:p>
        </p:txBody>
      </p:sp>
      <p:sp>
        <p:nvSpPr>
          <p:cNvPr id="4" name="Slide Number Placeholder 3">
            <a:extLst>
              <a:ext uri="{FF2B5EF4-FFF2-40B4-BE49-F238E27FC236}">
                <a16:creationId xmlns:a16="http://schemas.microsoft.com/office/drawing/2014/main" id="{69DF7815-27D9-D1D2-19D4-9998058B4FA2}"/>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3380530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should be used in conjunction with </a:t>
            </a:r>
            <a:r>
              <a:rPr lang="en-AU" b="1"/>
              <a:t>Phase 3a, sequence 9. </a:t>
            </a:r>
            <a:endParaRPr lang="en-AU"/>
          </a:p>
          <a:p>
            <a:endParaRPr lang="en-AU"/>
          </a:p>
          <a:p>
            <a:r>
              <a:rPr lang="en-AU"/>
              <a:t>The questions on screen are potential discussion prompts. Edit and adapt as is suitable for your context. You may choose to use some or all of these. You may also choose to assign different groups questions and utilise the jigsaw strategy or a gallery walk.</a:t>
            </a: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948709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BBF5-CDA2-71DF-7212-AB2AC49D7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DCEBA-7E4C-43F8-A8AA-20DB43657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A9807-FAAA-1D52-F128-F680A4A0F73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0">
                <a:effectLst/>
                <a:latin typeface="Public Sans" pitchFamily="2" charset="0"/>
              </a:rPr>
              <a:t>The </a:t>
            </a:r>
            <a:r>
              <a:rPr lang="en-AU" b="1" i="0">
                <a:effectLst/>
                <a:latin typeface="Public Sans" pitchFamily="2" charset="0"/>
              </a:rPr>
              <a:t>English EAL/D 11-12 Syllabus (2024) </a:t>
            </a:r>
            <a:r>
              <a:rPr lang="en-AU" b="0" i="0">
                <a:effectLst/>
                <a:latin typeface="Public Sans" pitchFamily="2" charset="0"/>
              </a:rPr>
              <a:t>indicates that ‘students are required to: </a:t>
            </a:r>
            <a:r>
              <a:rPr lang="en-AU" b="0" i="0">
                <a:solidFill>
                  <a:srgbClr val="22272B"/>
                </a:solidFill>
                <a:effectLst/>
                <a:latin typeface="Public Sans" pitchFamily="2" charset="0"/>
              </a:rPr>
              <a:t>engage in speaking and listening components in each focus area.’ The following podcast excerpt and associated activity is in line with the listening component requirement. Further information about how listening is addressed in the </a:t>
            </a:r>
            <a:r>
              <a:rPr lang="en-AU" b="1" i="0">
                <a:effectLst/>
                <a:latin typeface="Public Sans" pitchFamily="2" charset="0"/>
              </a:rPr>
              <a:t>Reading to write: Transition to English EAL/D </a:t>
            </a:r>
            <a:r>
              <a:rPr lang="en-AU" b="0" i="0">
                <a:effectLst/>
                <a:latin typeface="Public Sans" pitchFamily="2" charset="0"/>
              </a:rPr>
              <a:t>focus area is outlined below.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a:effectLst/>
                <a:latin typeface="Public Sans" pitchFamily="2" charset="0"/>
              </a:rPr>
              <a:t>Understanding: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language forms, text structures and stylistic features in spoken and written texts to shape ideas and perspectives, including parts of speech and verb forms and tenses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ways ideas, attitudes and perspectives are represented in spoken and written texts and how these shape meaning</a:t>
            </a:r>
          </a:p>
          <a:p>
            <a:endParaRPr lang="en-AU"/>
          </a:p>
          <a:p>
            <a:r>
              <a:rPr lang="en-AU" b="1" i="0">
                <a:effectLst/>
                <a:latin typeface="Public Sans" pitchFamily="2" charset="0"/>
              </a:rPr>
              <a:t>Teaching advice</a:t>
            </a:r>
            <a:r>
              <a:rPr lang="en-AU" b="0" i="0">
                <a:effectLst/>
                <a:latin typeface="Public Sans" pitchFamily="2" charset="0"/>
              </a:rPr>
              <a:t> : ‘Teaching and learning activities should explicitly model the strategies for effective listening, such as paraphrasing, using contextual information to support understanding.’</a:t>
            </a:r>
          </a:p>
          <a:p>
            <a:endParaRPr lang="en-AU" b="0" i="0">
              <a:effectLst/>
              <a:latin typeface="Public Sans" pitchFamily="2" charset="0"/>
            </a:endParaRPr>
          </a:p>
          <a:p>
            <a:endParaRPr lang="en-AU"/>
          </a:p>
        </p:txBody>
      </p:sp>
      <p:sp>
        <p:nvSpPr>
          <p:cNvPr id="4" name="Slide Number Placeholder 3">
            <a:extLst>
              <a:ext uri="{FF2B5EF4-FFF2-40B4-BE49-F238E27FC236}">
                <a16:creationId xmlns:a16="http://schemas.microsoft.com/office/drawing/2014/main" id="{03325FE9-87BF-9E71-E11F-6F1EC0A0C091}"/>
              </a:ext>
            </a:extLst>
          </p:cNvPr>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3385624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3C10-D064-5ABF-7CFB-5B32DB9A3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40DA0-C75C-5CC1-4F21-3BF1A184C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FB14C-5ECC-DA0B-40D3-0584FAE06859}"/>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Phase 3b, sequence 10.</a:t>
            </a:r>
          </a:p>
          <a:p>
            <a:endParaRPr lang="en-AU">
              <a:latin typeface="Arial" panose="020B0604020202020204" pitchFamily="34" charset="0"/>
              <a:cs typeface="Arial" panose="020B0604020202020204" pitchFamily="34" charset="0"/>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marL="0" indent="0">
              <a:buFont typeface="Arial,Sans-Serif"/>
              <a:buNone/>
              <a:defRPr/>
            </a:pPr>
            <a:endParaRPr lang="en-AU" b="0" strike="noStrike">
              <a:latin typeface="+mn-lt"/>
              <a:cs typeface="Arial"/>
            </a:endParaRPr>
          </a:p>
          <a:p>
            <a:pPr marL="0" indent="0" algn="l">
              <a:buFont typeface="Arial" panose="020B0604020202020204" pitchFamily="34" charset="0"/>
              <a:buNone/>
              <a:defRPr/>
            </a:pPr>
            <a:r>
              <a:rPr lang="en-AU" b="0" i="1" strike="noStrike">
                <a:latin typeface="+mn-lt"/>
                <a:cs typeface="Arial"/>
              </a:rPr>
              <a:t>- identify key concepts and vocabulary related to vulnerability and storytelling from the interview extract</a:t>
            </a:r>
          </a:p>
          <a:p>
            <a:pPr marL="0" indent="0" algn="l">
              <a:buFont typeface="Arial" panose="020B0604020202020204" pitchFamily="34" charset="0"/>
              <a:buNone/>
              <a:defRPr/>
            </a:pPr>
            <a:r>
              <a:rPr lang="en-AU" b="0" i="1" strike="noStrike">
                <a:latin typeface="+mn-lt"/>
                <a:cs typeface="Arial"/>
              </a:rPr>
              <a:t>- answer comprehension questions, using specific quotes from the interview to support their responses</a:t>
            </a:r>
          </a:p>
          <a:p>
            <a:pPr marL="0" indent="0" algn="l">
              <a:buFont typeface="Arial" panose="020B0604020202020204" pitchFamily="34" charset="0"/>
              <a:buNone/>
              <a:defRPr/>
            </a:pPr>
            <a:r>
              <a:rPr lang="en-AU" b="0" i="1" strike="noStrike">
                <a:latin typeface="+mn-lt"/>
                <a:cs typeface="Arial"/>
              </a:rPr>
              <a:t> - analyse the language devices used by Dalton and explain their significance in relation to vulnerability and personal storytelling</a:t>
            </a:r>
          </a:p>
          <a:p>
            <a:pPr marL="0" indent="0" algn="l">
              <a:buFont typeface="Arial" panose="020B0604020202020204" pitchFamily="34" charset="0"/>
              <a:buNone/>
              <a:defRPr/>
            </a:pPr>
            <a:r>
              <a:rPr lang="en-AU" b="0" i="1" strike="noStrike">
                <a:latin typeface="+mn-lt"/>
                <a:cs typeface="Arial"/>
              </a:rPr>
              <a:t>- reflect on the impact of listening and sharing stories on emotional understanding and connection with readers</a:t>
            </a:r>
          </a:p>
          <a:p>
            <a:pPr marL="0" indent="0" algn="l">
              <a:buFont typeface="Arial" panose="020B0604020202020204" pitchFamily="34" charset="0"/>
              <a:buNone/>
              <a:defRPr/>
            </a:pPr>
            <a:r>
              <a:rPr lang="en-AU" b="0" i="1" strike="noStrike">
                <a:latin typeface="+mn-lt"/>
                <a:cs typeface="Arial"/>
              </a:rPr>
              <a:t>- use the vocabulary table to enhance their understanding of key terms related to the interview.</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a:latin typeface="+mn-lt"/>
              <a:cs typeface="Arial"/>
            </a:endParaRPr>
          </a:p>
          <a:p>
            <a:pPr marL="171450" indent="-171450">
              <a:buFont typeface="Arial,Sans-Serif"/>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a:latin typeface="+mn-lt"/>
              </a:rPr>
              <a:t>LISC is referred to regularly to check for understanding, provide feedback or as a self-assessment tool (Wiliam and Leahy 2015). </a:t>
            </a:r>
          </a:p>
          <a:p>
            <a:pPr marL="171450" indent="-171450">
              <a:buFont typeface="Arial,Sans-Serif"/>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b="1">
              <a:cs typeface="Calibri"/>
            </a:endParaRPr>
          </a:p>
        </p:txBody>
      </p:sp>
      <p:sp>
        <p:nvSpPr>
          <p:cNvPr id="4" name="Slide Number Placeholder 3">
            <a:extLst>
              <a:ext uri="{FF2B5EF4-FFF2-40B4-BE49-F238E27FC236}">
                <a16:creationId xmlns:a16="http://schemas.microsoft.com/office/drawing/2014/main" id="{42FBB0EF-A79A-031A-AAFA-A810FDC8882C}"/>
              </a:ext>
            </a:extLst>
          </p:cNvPr>
          <p:cNvSpPr>
            <a:spLocks noGrp="1"/>
          </p:cNvSpPr>
          <p:nvPr>
            <p:ph type="sldNum" sz="quarter" idx="5"/>
          </p:nvPr>
        </p:nvSpPr>
        <p:spPr/>
        <p:txBody>
          <a:bodyPr/>
          <a:lstStyle/>
          <a:p>
            <a:fld id="{D09C5488-DD16-4714-9519-7BE21BA11D4E}" type="slidenum">
              <a:rPr lang="en-AU" smtClean="0"/>
              <a:t>38</a:t>
            </a:fld>
            <a:endParaRPr lang="en-AU"/>
          </a:p>
        </p:txBody>
      </p:sp>
    </p:spTree>
    <p:extLst>
      <p:ext uri="{BB962C8B-B14F-4D97-AF65-F5344CB8AC3E}">
        <p14:creationId xmlns:p14="http://schemas.microsoft.com/office/powerpoint/2010/main" val="2721188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2DC7-830C-C4BC-4545-7F487D442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247CB-728D-0577-4CFD-CECAF82E7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3B226-48B4-7AC2-A0E2-99E43AF2E74D}"/>
              </a:ext>
            </a:extLst>
          </p:cNvPr>
          <p:cNvSpPr>
            <a:spLocks noGrp="1"/>
          </p:cNvSpPr>
          <p:nvPr>
            <p:ph type="body" idx="1"/>
          </p:nvPr>
        </p:nvSpPr>
        <p:spPr/>
        <p:txBody>
          <a:bodyPr/>
          <a:lstStyle/>
          <a:p>
            <a:pPr marL="0" indent="0">
              <a:buFont typeface="+mj-lt"/>
              <a:buNone/>
            </a:pPr>
            <a:r>
              <a:rPr lang="en-US" b="1" dirty="0">
                <a:latin typeface="Arial"/>
                <a:cs typeface="Arial"/>
              </a:rPr>
              <a:t>Teacher note: </a:t>
            </a:r>
            <a:r>
              <a:rPr lang="en-AU" dirty="0"/>
              <a:t>this slide is to be used in conjunction with support </a:t>
            </a:r>
            <a:r>
              <a:rPr lang="en-AU" b="1" dirty="0"/>
              <a:t>Phase 3b, sequence 10 (O’Neill) </a:t>
            </a:r>
            <a:r>
              <a:rPr lang="en-AU" dirty="0"/>
              <a:t>and </a:t>
            </a:r>
            <a:r>
              <a:rPr lang="en-AU" sz="2400" b="1" dirty="0"/>
              <a:t>Phase 3b, activity 9 – Dalton’s take on the importance of vulnerability. </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AU" sz="1800" b="1" dirty="0">
              <a:solidFill>
                <a:srgbClr val="000000"/>
              </a:solidFill>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b="0" dirty="0">
                <a:solidFill>
                  <a:srgbClr val="000000"/>
                </a:solidFill>
                <a:effectLst/>
                <a:latin typeface="Arial" panose="020B0604020202020204" pitchFamily="34" charset="0"/>
                <a:ea typeface="Calibri" panose="020F0502020204030204" pitchFamily="34" charset="0"/>
              </a:rPr>
              <a:t>Depending</a:t>
            </a:r>
            <a:r>
              <a:rPr lang="en-AU" sz="1800" b="1" dirty="0">
                <a:solidFill>
                  <a:srgbClr val="000000"/>
                </a:solidFill>
                <a:effectLst/>
                <a:latin typeface="Arial" panose="020B0604020202020204" pitchFamily="34" charset="0"/>
                <a:ea typeface="Calibri" panose="020F0502020204030204" pitchFamily="34" charset="0"/>
              </a:rPr>
              <a:t> </a:t>
            </a:r>
            <a:r>
              <a:rPr lang="en-AU" sz="1800" dirty="0">
                <a:solidFill>
                  <a:srgbClr val="000000"/>
                </a:solidFill>
                <a:effectLst/>
                <a:latin typeface="Arial" panose="020B0604020202020204" pitchFamily="34" charset="0"/>
                <a:ea typeface="Calibri" panose="020F0502020204030204" pitchFamily="34" charset="0"/>
              </a:rPr>
              <a:t>on student need, you may choose to provide timestamps, a transcript and model the locating and answering of a question. Where possible, ensure technology is booked in advance to allow students to their own device to listen to the interview, pause and rewind as needed. You may choose to modify the delivery of this activity, students could complete in pairs or as part of a </a:t>
            </a:r>
            <a:r>
              <a:rPr lang="en-AU" sz="1800" u="sng" dirty="0">
                <a:solidFill>
                  <a:srgbClr val="000000"/>
                </a:solidFill>
                <a:effectLst/>
                <a:latin typeface="Arial" panose="020B0604020202020204" pitchFamily="34" charset="0"/>
                <a:ea typeface="Calibri" panose="020F0502020204030204" pitchFamily="34" charset="0"/>
                <a:hlinkClick r:id="rId3"/>
              </a:rPr>
              <a:t>Jigsaw</a:t>
            </a:r>
            <a:r>
              <a:rPr lang="en-AU" sz="1800" dirty="0">
                <a:solidFill>
                  <a:srgbClr val="000000"/>
                </a:solidFill>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a:p>
            <a:pPr>
              <a:lnSpc>
                <a:spcPct val="150000"/>
              </a:lnSpc>
              <a:spcAft>
                <a:spcPts val="1200"/>
              </a:spcAft>
              <a:defRPr/>
            </a:pPr>
            <a:endParaRPr lang="en-AU" dirty="0">
              <a:solidFill>
                <a:srgbClr val="00B0F0"/>
              </a:solidFill>
            </a:endParaRPr>
          </a:p>
          <a:p>
            <a:endParaRPr lang="en-AU" b="1" dirty="0"/>
          </a:p>
          <a:p>
            <a:r>
              <a:rPr lang="en-AU" b="1" dirty="0"/>
              <a:t>Link to interview: </a:t>
            </a:r>
            <a:r>
              <a:rPr lang="en-AU" dirty="0"/>
              <a:t>https://</a:t>
            </a:r>
            <a:r>
              <a:rPr lang="en-AU" dirty="0" err="1"/>
              <a:t>players.brightcove.net</a:t>
            </a:r>
            <a:r>
              <a:rPr lang="en-AU" dirty="0"/>
              <a:t>/6197335233001/</a:t>
            </a:r>
            <a:r>
              <a:rPr lang="en-AU" dirty="0" err="1"/>
              <a:t>default_default</a:t>
            </a:r>
            <a:r>
              <a:rPr lang="en-AU" dirty="0"/>
              <a:t>/</a:t>
            </a:r>
            <a:r>
              <a:rPr lang="en-AU" dirty="0" err="1"/>
              <a:t>index.html?videoId</a:t>
            </a:r>
            <a:r>
              <a:rPr lang="en-AU" dirty="0"/>
              <a:t>=6370449270112</a:t>
            </a:r>
            <a:endParaRPr lang="en-US" b="0" i="1" dirty="0"/>
          </a:p>
        </p:txBody>
      </p:sp>
      <p:sp>
        <p:nvSpPr>
          <p:cNvPr id="4" name="Slide Number Placeholder 3">
            <a:extLst>
              <a:ext uri="{FF2B5EF4-FFF2-40B4-BE49-F238E27FC236}">
                <a16:creationId xmlns:a16="http://schemas.microsoft.com/office/drawing/2014/main" id="{33DCFB2B-464A-D9F7-3F5B-FC0345B1B8D0}"/>
              </a:ext>
            </a:extLst>
          </p:cNvPr>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05327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 this slide is designed to be used by teachers to support differentiation of the teaching and learning activities in </a:t>
            </a:r>
            <a:r>
              <a:rPr lang="en-AU" b="1" dirty="0"/>
              <a:t>Phase 3a, sequence 1 – building the field for Core text 1</a:t>
            </a:r>
          </a:p>
          <a:p>
            <a:endParaRPr lang="en-AU" b="1" dirty="0"/>
          </a:p>
          <a:p>
            <a:r>
              <a:rPr lang="en-AU" b="1" dirty="0"/>
              <a:t>Links</a:t>
            </a:r>
          </a:p>
          <a:p>
            <a:r>
              <a:rPr lang="en-AU" b="1" dirty="0"/>
              <a:t>Jigsaw activity: </a:t>
            </a:r>
            <a:r>
              <a:rPr lang="en-AU" b="0" dirty="0"/>
              <a:t>https://</a:t>
            </a:r>
            <a:r>
              <a:rPr lang="en-AU" b="0" dirty="0" err="1"/>
              <a:t>www.bell-foundation.org.uk</a:t>
            </a:r>
            <a:r>
              <a:rPr lang="en-AU" b="0" dirty="0"/>
              <a:t>/resources/great-ideas/jigsaw-activities/</a:t>
            </a:r>
          </a:p>
          <a:p>
            <a:r>
              <a:rPr lang="en-AU" b="1" dirty="0"/>
              <a:t>Inclusive and assistive technology</a:t>
            </a:r>
            <a:r>
              <a:rPr lang="en-AU" b="0" dirty="0"/>
              <a:t>: https://t4l.schools.nsw.gov.au/resources/professional-learning-resources/inclusive-and-assistive-</a:t>
            </a:r>
            <a:r>
              <a:rPr lang="en-AU" b="0" dirty="0" err="1"/>
              <a:t>technology.html</a:t>
            </a:r>
            <a:endParaRPr lang="en-AU" b="0" dirty="0"/>
          </a:p>
          <a:p>
            <a:endParaRPr lang="en-AU"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229436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B06C1-6BF2-A324-0A3B-5585A499B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DFF4D-8008-7766-D6C3-8267AAB73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9F3FF-61A8-B920-5D82-27A955177D2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512731F-B9A9-ED2B-8235-B82886205E64}"/>
              </a:ext>
            </a:extLst>
          </p:cNvPr>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396342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41EE-E1A6-773B-EBC8-D97BF7AD0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28B3B-88CA-6293-B34E-8306B81BF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6B62D-30BD-7404-D893-ED1941B8F7AC}"/>
              </a:ext>
            </a:extLst>
          </p:cNvPr>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3a, sequence 2</a:t>
            </a:r>
            <a:r>
              <a:rPr lang="en-AU" sz="1600" b="0">
                <a:effectLst/>
                <a:latin typeface="Arial" panose="020B0604020202020204" pitchFamily="34" charset="0"/>
              </a:rPr>
              <a:t>. </a:t>
            </a:r>
            <a:r>
              <a:rPr lang="en-AU" sz="1800" b="0" i="0" u="none" strike="noStrike">
                <a:solidFill>
                  <a:srgbClr val="000000"/>
                </a:solidFill>
                <a:effectLst/>
                <a:latin typeface="Public Sans" pitchFamily="2" charset="0"/>
              </a:rPr>
              <a:t>It should be deleted or hidden prior to sharing with students using in a classroom setting.</a:t>
            </a:r>
            <a:r>
              <a:rPr lang="en-US" sz="1800" b="0" i="0">
                <a:solidFill>
                  <a:srgbClr val="444444"/>
                </a:solidFill>
                <a:effectLst/>
                <a:latin typeface="Public Sans" pitchFamily="2" charset="0"/>
              </a:rPr>
              <a:t>​ </a:t>
            </a:r>
            <a:endParaRPr lang="en-US" sz="1800" b="0" i="0">
              <a:solidFill>
                <a:srgbClr val="444444"/>
              </a:solidFill>
              <a:effectLst/>
              <a:latin typeface="Calibri" panose="020F0502020204030204" pitchFamily="34" charset="0"/>
            </a:endParaRP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08188F11-5115-A94E-60DE-1E7C5AA1A49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80496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BFC97-13AC-68DD-C027-E16910BA3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E5915-C7B9-2D65-0EF7-D955AF12F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B93D9-68D3-6F5F-B711-8A8785526BB3}"/>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 </a:t>
            </a:r>
            <a:r>
              <a:rPr lang="en-AU" dirty="0"/>
              <a:t>this slide is to be used in conjunction with/to support </a:t>
            </a:r>
            <a:r>
              <a:rPr lang="en-AU" b="1" dirty="0"/>
              <a:t>Phase 3a, sequence 3.</a:t>
            </a:r>
          </a:p>
          <a:p>
            <a:endParaRPr lang="en-AU" b="1" dirty="0">
              <a:latin typeface="Arial" panose="020B0604020202020204" pitchFamily="34" charset="0"/>
              <a:cs typeface="Calibri"/>
            </a:endParaRPr>
          </a:p>
          <a:p>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Sans-Serif"/>
              <a:buNone/>
              <a:defRPr/>
            </a:pPr>
            <a:endParaRPr lang="en-AU" b="0" strike="noStrike" dirty="0">
              <a:latin typeface="+mn-lt"/>
              <a:cs typeface="Arial"/>
            </a:endParaRP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600" dirty="0">
                <a:effectLst/>
                <a:latin typeface="+mn-lt"/>
                <a:ea typeface="Calibri" panose="020F0502020204030204" pitchFamily="34" charset="0"/>
              </a:rPr>
              <a:t>define ‘admiration’ and use synonyms and antonyms in context </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600" kern="1200" dirty="0">
                <a:solidFill>
                  <a:schemeClr val="tx1"/>
                </a:solidFill>
                <a:effectLst/>
                <a:latin typeface="Public Sans" pitchFamily="2" charset="0"/>
                <a:ea typeface="+mn-ea"/>
                <a:cs typeface="+mn-cs"/>
              </a:rPr>
              <a:t>explain how phrasal verbs affect the reader and communicate Dalton’s admiration </a:t>
            </a:r>
            <a:endParaRPr lang="en-AU" sz="1600" dirty="0">
              <a:effectLst/>
              <a:latin typeface="+mn-lt"/>
              <a:ea typeface="Calibri" panose="020F0502020204030204" pitchFamily="34" charset="0"/>
            </a:endParaRPr>
          </a:p>
          <a:p>
            <a:pPr marL="285750" marR="0" lvl="0" indent="-285750" algn="ctr" defTabSz="1219170" rtl="0" eaLnBrk="1" fontAlgn="auto" latinLnBrk="0" hangingPunct="1">
              <a:lnSpc>
                <a:spcPct val="100000"/>
              </a:lnSpc>
              <a:spcBef>
                <a:spcPts val="0"/>
              </a:spcBef>
              <a:spcAft>
                <a:spcPts val="0"/>
              </a:spcAft>
              <a:buClrTx/>
              <a:buSzTx/>
              <a:buFontTx/>
              <a:buChar char="-"/>
              <a:tabLst/>
              <a:defRPr/>
            </a:pPr>
            <a:r>
              <a:rPr lang="en-AU" sz="1600" kern="1200" dirty="0">
                <a:solidFill>
                  <a:schemeClr val="tx1"/>
                </a:solidFill>
                <a:effectLst/>
                <a:latin typeface="+mn-lt"/>
                <a:ea typeface="+mn-ea"/>
                <a:cs typeface="+mn-cs"/>
              </a:rPr>
              <a:t>write a paragraph about someone we admire, incorporating the word ‘admiration’ and its synonyms.</a:t>
            </a:r>
          </a:p>
          <a:p>
            <a:pPr marL="285750" marR="0" lvl="0" indent="-285750" algn="ctr" defTabSz="1219170" rtl="0" eaLnBrk="1" fontAlgn="auto" latinLnBrk="0" hangingPunct="1">
              <a:lnSpc>
                <a:spcPct val="100000"/>
              </a:lnSpc>
              <a:spcBef>
                <a:spcPts val="0"/>
              </a:spcBef>
              <a:spcAft>
                <a:spcPts val="0"/>
              </a:spcAft>
              <a:buClrTx/>
              <a:buSzTx/>
              <a:buFontTx/>
              <a:buChar char="-"/>
              <a:tabLst/>
              <a:defRPr/>
            </a:pPr>
            <a:endParaRPr lang="en-AU" b="1" dirty="0">
              <a:latin typeface="+mn-lt"/>
              <a:cs typeface="Arial"/>
            </a:endParaRPr>
          </a:p>
          <a:p>
            <a:pPr marL="171450" indent="-171450">
              <a:buFont typeface="Arial,Sans-Serif"/>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dirty="0">
                <a:latin typeface="+mn-lt"/>
              </a:rPr>
              <a:t>LISC is referred to regularly to check for understanding, provide feedback or as a self-assessment tool (Wiliam and Leahy 2015). </a:t>
            </a:r>
          </a:p>
          <a:p>
            <a:pPr marL="171450" indent="-171450">
              <a:buFont typeface="Arial,Sans-Serif"/>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dirty="0">
                <a:latin typeface="+mn-lt"/>
              </a:rPr>
              <a:t>Sharing learning intentions and success criteria: </a:t>
            </a:r>
            <a:r>
              <a:rPr lang="en-AU" b="0" dirty="0">
                <a:latin typeface="+mn-lt"/>
              </a:rPr>
              <a:t>https://</a:t>
            </a:r>
            <a:r>
              <a:rPr lang="en-AU" b="0" dirty="0" err="1">
                <a:latin typeface="+mn-lt"/>
              </a:rPr>
              <a:t>education.nsw.gov.au</a:t>
            </a:r>
            <a:r>
              <a:rPr lang="en-AU" b="0" dirty="0">
                <a:latin typeface="+mn-lt"/>
              </a:rPr>
              <a:t>/content/dam/main-education/documents/teaching-and-learning/curriculum/explicit-teaching/explicit-teaching-technique-guide-</a:t>
            </a:r>
            <a:r>
              <a:rPr lang="en-AU" b="0" dirty="0" err="1">
                <a:latin typeface="+mn-lt"/>
              </a:rPr>
              <a:t>lisc</a:t>
            </a:r>
            <a:r>
              <a:rPr lang="en-AU" b="0" dirty="0">
                <a:latin typeface="+mn-lt"/>
              </a:rPr>
              <a:t>-</a:t>
            </a:r>
            <a:r>
              <a:rPr lang="en-AU" b="0" dirty="0" err="1">
                <a:latin typeface="+mn-lt"/>
              </a:rPr>
              <a:t>sharing.pdf</a:t>
            </a:r>
            <a:r>
              <a:rPr lang="en-AU" b="0" dirty="0">
                <a:latin typeface="+mn-lt"/>
              </a:rPr>
              <a:t>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a:t>
            </a:r>
            <a:r>
              <a:rPr lang="en-AU" b="0" dirty="0" err="1">
                <a:latin typeface="+mn-lt"/>
              </a:rPr>
              <a:t>education.nsw.gov.au</a:t>
            </a:r>
            <a:r>
              <a:rPr lang="en-AU" b="0" dirty="0">
                <a:latin typeface="+mn-lt"/>
              </a:rPr>
              <a:t>/content/dam/main-education/documents/teaching-and-learning/curriculum/explicit-teaching/explicit-teaching-technique-guide-</a:t>
            </a:r>
            <a:r>
              <a:rPr lang="en-AU" b="0" dirty="0" err="1">
                <a:latin typeface="+mn-lt"/>
              </a:rPr>
              <a:t>lisc</a:t>
            </a:r>
            <a:r>
              <a:rPr lang="en-AU" b="0" dirty="0">
                <a:latin typeface="+mn-lt"/>
              </a:rPr>
              <a:t>-</a:t>
            </a:r>
            <a:r>
              <a:rPr lang="en-AU" b="0" dirty="0" err="1">
                <a:latin typeface="+mn-lt"/>
              </a:rPr>
              <a:t>planning.pdf</a:t>
            </a:r>
            <a:endParaRPr lang="en-AU" b="0" dirty="0">
              <a:latin typeface="+mn-lt"/>
            </a:endParaRP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D44DA74-ED3F-15DE-8CEE-8FC308DC88D4}"/>
              </a:ext>
            </a:extLst>
          </p:cNvPr>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62075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defRPr/>
            </a:pPr>
            <a:r>
              <a:rPr lang="en-US" b="1" dirty="0">
                <a:latin typeface="Arial"/>
                <a:cs typeface="Arial"/>
              </a:rPr>
              <a:t>Teacher note: </a:t>
            </a:r>
            <a:r>
              <a:rPr lang="en-AU" dirty="0"/>
              <a:t>this slide is to be used in conjunction with/to support </a:t>
            </a:r>
            <a:r>
              <a:rPr lang="en-AU" b="1" dirty="0"/>
              <a:t>Phase 3a, sequence 2</a:t>
            </a:r>
            <a:r>
              <a:rPr lang="en-AU" dirty="0"/>
              <a:t>. This </a:t>
            </a:r>
            <a:r>
              <a:rPr lang="en-US" b="0" dirty="0">
                <a:latin typeface="Arial"/>
                <a:cs typeface="Arial"/>
              </a:rPr>
              <a:t>slide models the annotation of the sixth paragraph of </a:t>
            </a:r>
            <a:r>
              <a:rPr lang="en-US" b="0" i="1" dirty="0">
                <a:latin typeface="Arial"/>
                <a:cs typeface="Arial"/>
              </a:rPr>
              <a:t>‘</a:t>
            </a:r>
            <a:r>
              <a:rPr lang="en-US" b="0" i="0" dirty="0">
                <a:latin typeface="Arial"/>
                <a:cs typeface="Arial"/>
              </a:rPr>
              <a:t>Dear Kath’. </a:t>
            </a:r>
            <a:r>
              <a:rPr lang="en-AU" dirty="0"/>
              <a:t>Dalton doesn’t just share his own grief and admiration for Kath, he emphasises the wide-ranging effects Kath had on the people around her, offering a balanced reflection on her life. This passage also shows that Dalton is reflecting on the current moment and his thoughts rather than persuading the reader to take any specific action.</a:t>
            </a:r>
          </a:p>
          <a:p>
            <a:pPr>
              <a:lnSpc>
                <a:spcPct val="150000"/>
              </a:lnSpc>
              <a:spcAft>
                <a:spcPts val="1200"/>
              </a:spcAft>
              <a:defRPr/>
            </a:pPr>
            <a:endParaRPr lang="en-US" b="0" dirty="0">
              <a:effectLst/>
            </a:endParaRPr>
          </a:p>
          <a:p>
            <a:r>
              <a:rPr lang="en-AU" dirty="0">
                <a:solidFill>
                  <a:srgbClr val="00B0F0"/>
                </a:solidFill>
              </a:rPr>
              <a:t>‘The people in your neighbourhood …’ – this refers to the people who lived in the same area as Kath.</a:t>
            </a:r>
          </a:p>
          <a:p>
            <a:endParaRPr lang="en-AU" b="0" i="1" dirty="0">
              <a:solidFill>
                <a:srgbClr val="00B0F0"/>
              </a:solidFill>
            </a:endParaRPr>
          </a:p>
          <a:p>
            <a:pPr rtl="0"/>
            <a:r>
              <a:rPr lang="en-AU" sz="1600" b="1" i="0" kern="1200" dirty="0">
                <a:solidFill>
                  <a:schemeClr val="tx1"/>
                </a:solidFill>
                <a:effectLst/>
                <a:latin typeface="Public Sans" pitchFamily="2" charset="0"/>
                <a:ea typeface="+mn-ea"/>
                <a:cs typeface="+mn-cs"/>
              </a:rPr>
              <a:t>Explanation for students - Philosophical personal reflection</a:t>
            </a:r>
            <a:r>
              <a:rPr lang="en-AU" sz="1600" b="0" i="0" kern="1200" dirty="0">
                <a:solidFill>
                  <a:schemeClr val="tx1"/>
                </a:solidFill>
                <a:effectLst/>
                <a:latin typeface="Public Sans" pitchFamily="2" charset="0"/>
                <a:ea typeface="+mn-ea"/>
                <a:cs typeface="+mn-cs"/>
              </a:rPr>
              <a:t> is thinking deeply about your beliefs, values, and experiences. It involves asking important questions like What is meaningful to me? and considering why you think that way. This process helps you understand yourself better and explore your place in the world.</a:t>
            </a:r>
          </a:p>
          <a:p>
            <a:br>
              <a:rPr lang="en-AU" sz="1600" b="0" i="0" kern="1200" dirty="0">
                <a:solidFill>
                  <a:schemeClr val="tx1"/>
                </a:solidFill>
                <a:effectLst/>
                <a:latin typeface="Public Sans" pitchFamily="2" charset="0"/>
                <a:ea typeface="+mn-ea"/>
                <a:cs typeface="+mn-cs"/>
              </a:rPr>
            </a:br>
            <a:endParaRPr lang="en-US" b="0"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36191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mj-lt"/>
                <a:cs typeface="Arial"/>
              </a:rPr>
              <a:t>Teacher note: </a:t>
            </a:r>
            <a:r>
              <a:rPr lang="en-AU">
                <a:latin typeface="+mj-lt"/>
              </a:rPr>
              <a:t>this slide is to be used in conjunction with/to support </a:t>
            </a:r>
            <a:r>
              <a:rPr lang="en-AU" b="1">
                <a:latin typeface="+mj-lt"/>
              </a:rPr>
              <a:t>Phase 3a, sequence 2</a:t>
            </a:r>
            <a:r>
              <a:rPr lang="en-AU">
                <a:latin typeface="+mj-lt"/>
              </a:rPr>
              <a:t>. Consider animating the text on the slide to manage student cognitive load.  </a:t>
            </a:r>
            <a:br>
              <a:rPr lang="en-AU">
                <a:latin typeface="+mj-lt"/>
              </a:rPr>
            </a:br>
            <a:br>
              <a:rPr lang="en-AU">
                <a:latin typeface="+mj-lt"/>
              </a:rPr>
            </a:br>
            <a:r>
              <a:rPr lang="en-AU" sz="1600" b="0">
                <a:effectLst/>
                <a:latin typeface="+mj-lt"/>
                <a:ea typeface="Calibri" panose="020F0502020204030204" pitchFamily="34" charset="0"/>
              </a:rPr>
              <a:t>Phrasal verbs can be challenging for second language learners because they often have non-literal meanings that aren't obvious from the individual words. Many phrasal verbs also have multiple meanings depending on the context, which can lead to confusion. Additionally, there are countless combinations of verbs and particles that learners must remember. Phrasal verbs are often used in informal settings, making them less emphasised in formal language instruction. Additionally, some languages lack direct translations for these structures, making it harder for learners to grasp their usage in English.</a:t>
            </a:r>
          </a:p>
          <a:p>
            <a:endParaRPr lang="en-AU" sz="1600" b="0">
              <a:effectLst/>
              <a:latin typeface="+mj-lt"/>
              <a:ea typeface="Calibri" panose="020F0502020204030204" pitchFamily="34" charset="0"/>
            </a:endParaRPr>
          </a:p>
          <a:p>
            <a:br>
              <a:rPr lang="en-AU">
                <a:latin typeface="+mj-lt"/>
              </a:rPr>
            </a:br>
            <a:r>
              <a:rPr lang="en-AU" sz="1600" b="0">
                <a:effectLst/>
                <a:latin typeface="+mj-lt"/>
                <a:ea typeface="Calibri" panose="020F0502020204030204" pitchFamily="34" charset="0"/>
              </a:rPr>
              <a:t>Use this slide to introduce and define phrasal verbs, many students may be familiar with the concept but not know the correct terminology. When discussing and clarifying for students, you may chose to touch on some of the points below that outline the impact that using phrasal verbs can have in writing: </a:t>
            </a:r>
          </a:p>
          <a:p>
            <a:pPr marL="285750" indent="-285750">
              <a:buFont typeface="Arial" panose="020B0604020202020204" pitchFamily="34" charset="0"/>
              <a:buChar char="•"/>
            </a:pPr>
            <a:r>
              <a:rPr lang="en-AU">
                <a:latin typeface="+mj-lt"/>
              </a:rPr>
              <a:t>Conversational tone: Phrasal verbs create a more informal and conversational style, making the writing feel approachable and relatable to readers.</a:t>
            </a:r>
          </a:p>
          <a:p>
            <a:pPr marL="285750" indent="-285750">
              <a:buFont typeface="Arial" panose="020B0604020202020204" pitchFamily="34" charset="0"/>
              <a:buChar char="•"/>
            </a:pPr>
            <a:r>
              <a:rPr lang="en-AU">
                <a:latin typeface="+mj-lt"/>
              </a:rPr>
              <a:t>Clarity and brevity: They can convey ideas more succinctly than longer phrases. For example, saying ‘give up’ is often clearer and shorter than saying ‘stop trying.’</a:t>
            </a:r>
          </a:p>
          <a:p>
            <a:pPr marL="285750" indent="-285750">
              <a:buFont typeface="Arial" panose="020B0604020202020204" pitchFamily="34" charset="0"/>
              <a:buChar char="•"/>
            </a:pPr>
            <a:r>
              <a:rPr lang="en-AU">
                <a:latin typeface="+mj-lt"/>
              </a:rPr>
              <a:t>Emotional resonance: Phrasal verbs can evoke stronger emotions and imagery, helping to connect with readers on a personal level. For instance, ‘broke down’ can express deep emotional distress.</a:t>
            </a:r>
          </a:p>
          <a:p>
            <a:pPr marL="285750" indent="-285750">
              <a:buFont typeface="Arial" panose="020B0604020202020204" pitchFamily="34" charset="0"/>
              <a:buChar char="•"/>
            </a:pPr>
            <a:r>
              <a:rPr lang="en-AU">
                <a:latin typeface="+mj-lt"/>
              </a:rPr>
              <a:t>Engagement: The use of phrasal verbs can make writing more dynamic and engaging, capturing readers' attention through relatable language.</a:t>
            </a:r>
          </a:p>
          <a:p>
            <a:pPr marL="285750" indent="-285750">
              <a:buFont typeface="Arial" panose="020B0604020202020204" pitchFamily="34" charset="0"/>
              <a:buChar char="•"/>
            </a:pPr>
            <a:r>
              <a:rPr lang="en-AU">
                <a:latin typeface="+mj-lt"/>
              </a:rPr>
              <a:t>Natural flow: Phrasal verbs contribute to a natural rhythm in writing, helping to maintain a smooth flow of ideas.</a:t>
            </a:r>
          </a:p>
          <a:p>
            <a:pPr marL="285750" indent="-285750">
              <a:buFont typeface="Arial" panose="020B0604020202020204" pitchFamily="34" charset="0"/>
              <a:buChar char="•"/>
            </a:pPr>
            <a:endParaRPr lang="en-AU">
              <a:latin typeface="+mj-lt"/>
            </a:endParaRPr>
          </a:p>
          <a:p>
            <a:pPr marL="0" indent="0">
              <a:buFont typeface="Arial" panose="020B0604020202020204" pitchFamily="34" charset="0"/>
              <a:buNone/>
            </a:pPr>
            <a:r>
              <a:rPr lang="en-AU">
                <a:latin typeface="+mj-lt"/>
              </a:rPr>
              <a:t>Answers for matching activity: </a:t>
            </a:r>
          </a:p>
          <a:p>
            <a:pPr marL="285750" indent="-285750">
              <a:buFont typeface="Arial" panose="020B0604020202020204" pitchFamily="34" charset="0"/>
              <a:buChar char="•"/>
            </a:pPr>
            <a:r>
              <a:rPr lang="en-AU" b="0" i="0">
                <a:solidFill>
                  <a:srgbClr val="000000"/>
                </a:solidFill>
                <a:effectLst/>
                <a:latin typeface="+mj-lt"/>
              </a:rPr>
              <a:t>Give up - To stop trying</a:t>
            </a:r>
          </a:p>
          <a:p>
            <a:pPr marL="285750" indent="-285750">
              <a:buFont typeface="Arial" panose="020B0604020202020204" pitchFamily="34" charset="0"/>
              <a:buChar char="•"/>
            </a:pPr>
            <a:r>
              <a:rPr lang="en-AU" b="0" i="0">
                <a:solidFill>
                  <a:srgbClr val="000000"/>
                </a:solidFill>
                <a:effectLst/>
                <a:latin typeface="+mj-lt"/>
              </a:rPr>
              <a:t>Look after - To take care of someone or something</a:t>
            </a:r>
          </a:p>
          <a:p>
            <a:pPr marL="285750" indent="-285750">
              <a:buFont typeface="Arial" panose="020B0604020202020204" pitchFamily="34" charset="0"/>
              <a:buChar char="•"/>
            </a:pPr>
            <a:r>
              <a:rPr lang="en-AU" b="0" i="0">
                <a:solidFill>
                  <a:srgbClr val="000000"/>
                </a:solidFill>
                <a:effectLst/>
                <a:latin typeface="+mj-lt"/>
              </a:rPr>
              <a:t>Take off - To remove something or leave a location</a:t>
            </a:r>
          </a:p>
          <a:p>
            <a:pPr marL="285750" indent="-285750">
              <a:buFont typeface="Arial" panose="020B0604020202020204" pitchFamily="34" charset="0"/>
              <a:buChar char="•"/>
            </a:pPr>
            <a:r>
              <a:rPr lang="en-AU" b="0" i="0">
                <a:solidFill>
                  <a:srgbClr val="000000"/>
                </a:solidFill>
                <a:effectLst/>
                <a:latin typeface="+mj-lt"/>
              </a:rPr>
              <a:t>Break down - To stop functioning, like a machine</a:t>
            </a:r>
          </a:p>
          <a:p>
            <a:pPr marL="285750" indent="-285750">
              <a:buFont typeface="Arial" panose="020B0604020202020204" pitchFamily="34" charset="0"/>
              <a:buChar char="•"/>
            </a:pPr>
            <a:r>
              <a:rPr lang="en-AU" b="0" i="0">
                <a:solidFill>
                  <a:srgbClr val="000000"/>
                </a:solidFill>
                <a:effectLst/>
                <a:latin typeface="+mj-lt"/>
              </a:rPr>
              <a:t>Run into - To encounter someone unexpectedly</a:t>
            </a:r>
          </a:p>
          <a:p>
            <a:pPr marL="285750" indent="-285750">
              <a:buFont typeface="Arial" panose="020B0604020202020204" pitchFamily="34" charset="0"/>
              <a:buChar char="•"/>
            </a:pPr>
            <a:r>
              <a:rPr lang="en-AU" b="0" i="0">
                <a:solidFill>
                  <a:srgbClr val="000000"/>
                </a:solidFill>
                <a:effectLst/>
                <a:latin typeface="+mj-lt"/>
              </a:rPr>
              <a:t>Turn down - To refuse an offer or request</a:t>
            </a:r>
          </a:p>
          <a:p>
            <a:pPr marL="285750" indent="-285750">
              <a:buFont typeface="Arial" panose="020B0604020202020204" pitchFamily="34" charset="0"/>
              <a:buChar char="•"/>
            </a:pPr>
            <a:r>
              <a:rPr lang="en-AU" b="0" i="0">
                <a:solidFill>
                  <a:srgbClr val="000000"/>
                </a:solidFill>
                <a:effectLst/>
                <a:latin typeface="+mj-lt"/>
              </a:rPr>
              <a:t>Carry on - To continue doing something</a:t>
            </a:r>
          </a:p>
          <a:p>
            <a:pPr marL="285750" indent="-285750">
              <a:buFont typeface="Arial" panose="020B0604020202020204" pitchFamily="34" charset="0"/>
              <a:buChar char="•"/>
            </a:pPr>
            <a:r>
              <a:rPr lang="en-AU" b="0" i="0">
                <a:solidFill>
                  <a:srgbClr val="000000"/>
                </a:solidFill>
                <a:effectLst/>
                <a:latin typeface="+mj-lt"/>
              </a:rPr>
              <a:t>Come across - To find something by chance</a:t>
            </a:r>
          </a:p>
          <a:p>
            <a:pPr marL="285750" indent="-285750">
              <a:buFont typeface="Arial" panose="020B0604020202020204" pitchFamily="34" charset="0"/>
              <a:buChar char="•"/>
            </a:pPr>
            <a:r>
              <a:rPr lang="en-AU" b="0" i="0">
                <a:solidFill>
                  <a:srgbClr val="000000"/>
                </a:solidFill>
                <a:effectLst/>
                <a:latin typeface="+mj-lt"/>
              </a:rPr>
              <a:t>Set up - To establish or arrange something</a:t>
            </a:r>
          </a:p>
          <a:p>
            <a:pPr marL="285750" indent="-285750">
              <a:buFont typeface="Arial" panose="020B0604020202020204" pitchFamily="34" charset="0"/>
              <a:buChar char="•"/>
            </a:pPr>
            <a:r>
              <a:rPr lang="en-AU" b="0" i="0">
                <a:solidFill>
                  <a:srgbClr val="000000"/>
                </a:solidFill>
                <a:effectLst/>
                <a:latin typeface="+mj-lt"/>
              </a:rPr>
              <a:t>Call off - To cancel something</a:t>
            </a:r>
            <a:endParaRPr lang="en-AU">
              <a:latin typeface="+mj-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30964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mj-lt"/>
                <a:cs typeface="Arial"/>
              </a:rPr>
              <a:t>Teacher note: </a:t>
            </a:r>
            <a:r>
              <a:rPr lang="en-AU">
                <a:latin typeface="+mj-lt"/>
              </a:rPr>
              <a:t>this slide is to be used in conjunction with/to support </a:t>
            </a:r>
            <a:r>
              <a:rPr lang="en-AU" b="1">
                <a:latin typeface="+mj-lt"/>
              </a:rPr>
              <a:t>Phase 3a, sequence 2</a:t>
            </a:r>
            <a:r>
              <a:rPr lang="en-AU">
                <a:latin typeface="+mj-lt"/>
              </a:rPr>
              <a:t>. Consider animating the text on the slide to manage student cognitive load. </a:t>
            </a:r>
          </a:p>
          <a:p>
            <a:endParaRPr lang="en-AU">
              <a:latin typeface="+mj-lt"/>
            </a:endParaRPr>
          </a:p>
          <a:p>
            <a:r>
              <a:rPr lang="en-AU">
                <a:latin typeface="+mj-lt"/>
              </a:rPr>
              <a:t>This activity can be completed by students as a class with teacher guidance, individually or in small groups where each group is assigned an extract. </a:t>
            </a:r>
          </a:p>
          <a:p>
            <a:br>
              <a:rPr lang="en-AU">
                <a:latin typeface="+mj-lt"/>
              </a:rPr>
            </a:br>
            <a:r>
              <a:rPr lang="en-AU">
                <a:latin typeface="+mj-lt"/>
              </a:rPr>
              <a:t>The answers can be located on the following slides.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10740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333604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02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174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7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9013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6714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82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21751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613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415110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8024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2534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13739531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milky-way-galaxy-wallpaper-fUnfEz3VLv4"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players.brightcove.net/6197335233001/default_default/index.html?videoId=637044709711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hyperlink" Target="https://players.brightcove.net/6197335233001/default_default/index.html?videoId=637044927011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s://www.edresearch.edu.au/guides-resources/practice-guides/explain-learning-objectives" TargetMode="External"/><Relationship Id="rId13"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ustraliancurriculum.edu.au/downloads/general-capabilities#accordion-afa194f119-item-6336db4ee7" TargetMode="External"/><Relationship Id="rId12" Type="http://schemas.openxmlformats.org/officeDocument/2006/relationships/hyperlink" Target="https://unsplash.com/photos/balck-corded-headphones-HADKIO0EFXQ"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hyperlink" Target="https://curriculum.nsw.edu.au/learning-areas/english/english-eald-11-12-2024/overview" TargetMode="External"/><Relationship Id="rId11" Type="http://schemas.openxmlformats.org/officeDocument/2006/relationships/hyperlink" Target="https://www.researchgate.net/publication/323964092_Classroom_assessment_and_pedagogy" TargetMode="External"/><Relationship Id="rId5" Type="http://schemas.openxmlformats.org/officeDocument/2006/relationships/hyperlink" Target="https://curriculum.nsw.edu.au/" TargetMode="External"/><Relationship Id="rId10" Type="http://schemas.openxmlformats.org/officeDocument/2006/relationships/hyperlink" Target="https://www.aitsl.edu.au/docs/default-source/feedback/aitsl-learning-intentions-and-success-criteria-strategy.pdf?sfvrsn=382dec3c_2"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edresearch.edu.au/summaries-explainers/explainers/explicit-instructio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educationstandards.nsw.edu.au/wps/portal/nesa/k-10/diversity-in-learning/special-education/collaborative-curriculum-planning" TargetMode="External"/><Relationship Id="rId13" Type="http://schemas.openxmlformats.org/officeDocument/2006/relationships/hyperlink" Target="https://www.ascd.org/el/articles/the-right-questions-the-right-wa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images.unsplash.com/photo-1579028073882-362f186efb77?q=80&amp;w=2342&amp;auto=format&amp;fit=crop&amp;ixlib=rb-4.0.3&amp;ixid=M3wxMjA3fDB8MHxwaG90by1wYWdlfHx8fGVufDB8fHx8fA%3D%3D" TargetMode="External"/><Relationship Id="rId12" Type="http://schemas.openxmlformats.org/officeDocument/2006/relationships/hyperlink" Target="https://app.education.nsw.gov.au/digital-learning-selector/LearningActivity/Browser?cache_id=f77b0"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hyperlink" Target="https://images.unsplash.com/photo-1538370965046-79c0d6907d47?q=80&amp;w=2338&amp;auto=format&amp;fit=crop&amp;ixlib=rb-4.0.3&amp;ixid=M3wxMjA3fDB8MHxwaG90by1wYWdlfHx8fGVufDB8fHx8fA%3D%3D" TargetMode="External"/><Relationship Id="rId11" Type="http://schemas.openxmlformats.org/officeDocument/2006/relationships/hyperlink" Target="https://education.nsw.gov.au/about-us/education-data-and-research/cese/publications/research-reports/what-works-best-2020-update/explicit-teaching-driving-learning-and-engagement"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curriculum/explicit-teaching/explicit-teaching-strate"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curriculum.nsw.edu.au/resources/glossary" TargetMode="External"/><Relationship Id="rId1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bell-foundation.org.uk/resources/great-ideas/jigsaw-activitie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t4l.schools.nsw.gov.au/resources/professional-learning-resources/inclusive-and-assistive-technolog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F817D-B37E-E7F7-928F-359372082F80}"/>
              </a:ext>
            </a:extLst>
          </p:cNvPr>
          <p:cNvSpPr>
            <a:spLocks noGrp="1"/>
          </p:cNvSpPr>
          <p:nvPr>
            <p:ph type="sldNum" sz="quarter" idx="12"/>
          </p:nvPr>
        </p:nvSpPr>
        <p:spPr/>
        <p:txBody>
          <a:bodyPr/>
          <a:lstStyle/>
          <a:p>
            <a:fld id="{10A01DC5-1685-4615-8240-15192985C6A2}" type="slidenum">
              <a:rPr lang="en-AU" smtClean="0"/>
              <a:t>1</a:t>
            </a:fld>
            <a:endParaRPr lang="en-AU"/>
          </a:p>
        </p:txBody>
      </p:sp>
      <p:sp>
        <p:nvSpPr>
          <p:cNvPr id="3" name="Title 2">
            <a:extLst>
              <a:ext uri="{FF2B5EF4-FFF2-40B4-BE49-F238E27FC236}">
                <a16:creationId xmlns:a16="http://schemas.microsoft.com/office/drawing/2014/main" id="{32614B7C-7956-F80F-4225-DEE71A622878}"/>
              </a:ext>
            </a:extLst>
          </p:cNvPr>
          <p:cNvSpPr>
            <a:spLocks noGrp="1"/>
          </p:cNvSpPr>
          <p:nvPr>
            <p:ph type="title"/>
          </p:nvPr>
        </p:nvSpPr>
        <p:spPr/>
        <p:txBody>
          <a:bodyPr/>
          <a:lstStyle/>
          <a:p>
            <a:r>
              <a:rPr lang="en-AU" dirty="0"/>
              <a:t>Instructions for use</a:t>
            </a:r>
            <a:endParaRPr lang="en-US" dirty="0"/>
          </a:p>
        </p:txBody>
      </p:sp>
      <p:sp>
        <p:nvSpPr>
          <p:cNvPr id="11" name="TextBox 10">
            <a:extLst>
              <a:ext uri="{FF2B5EF4-FFF2-40B4-BE49-F238E27FC236}">
                <a16:creationId xmlns:a16="http://schemas.microsoft.com/office/drawing/2014/main" id="{B73BD1BB-F2B8-D3AB-3E8A-56DFF0A2589F}"/>
              </a:ext>
            </a:extLst>
          </p:cNvPr>
          <p:cNvSpPr txBox="1"/>
          <p:nvPr/>
        </p:nvSpPr>
        <p:spPr>
          <a:xfrm>
            <a:off x="359998" y="1849711"/>
            <a:ext cx="10507606" cy="4195957"/>
          </a:xfrm>
          <a:prstGeom prst="rect">
            <a:avLst/>
          </a:prstGeom>
          <a:noFill/>
        </p:spPr>
        <p:txBody>
          <a:bodyPr wrap="square">
            <a:spAutoFit/>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‘Reading to Write’ – Year 11, Term 1.</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sz="1800" dirty="0">
                <a:solidFill>
                  <a:srgbClr val="22272B"/>
                </a:solidFill>
                <a:latin typeface="+mn-lt"/>
              </a:rPr>
              <a:t>Upload the file into Google Drive and open it.</a:t>
            </a:r>
          </a:p>
          <a:p>
            <a:pPr marL="913765" lvl="1" indent="-457200">
              <a:lnSpc>
                <a:spcPct val="150000"/>
              </a:lnSpc>
              <a:buFont typeface="+mj-lt"/>
              <a:buAutoNum type="arabicPeriod"/>
            </a:pPr>
            <a:r>
              <a:rPr lang="en-AU" sz="1800" dirty="0">
                <a:solidFill>
                  <a:srgbClr val="22272B"/>
                </a:solidFill>
                <a:latin typeface="+mn-lt"/>
              </a:rPr>
              <a:t>Go to File &gt; Save as Google Slides.</a:t>
            </a:r>
          </a:p>
          <a:p>
            <a:pPr marL="456565" lvl="1">
              <a:lnSpc>
                <a:spcPct val="150000"/>
              </a:lnSpc>
            </a:pPr>
            <a:r>
              <a:rPr lang="en-AU" sz="1800" dirty="0">
                <a:solidFill>
                  <a:srgbClr val="22272B"/>
                </a:solidFill>
                <a:latin typeface="+mn-lt"/>
              </a:rPr>
              <a:t>(Note – conversion may cause formatting changes in the slides.)</a:t>
            </a:r>
          </a:p>
        </p:txBody>
      </p:sp>
    </p:spTree>
    <p:extLst>
      <p:ext uri="{BB962C8B-B14F-4D97-AF65-F5344CB8AC3E}">
        <p14:creationId xmlns:p14="http://schemas.microsoft.com/office/powerpoint/2010/main" val="9405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2EC261-30E1-1BDF-21FF-9C7BDB9508E6}"/>
              </a:ext>
            </a:extLst>
          </p:cNvPr>
          <p:cNvSpPr>
            <a:spLocks noGrp="1"/>
          </p:cNvSpPr>
          <p:nvPr>
            <p:ph type="title"/>
          </p:nvPr>
        </p:nvSpPr>
        <p:spPr/>
        <p:txBody>
          <a:bodyPr/>
          <a:lstStyle/>
          <a:p>
            <a:r>
              <a:rPr lang="en-AU"/>
              <a:t>Exploring phrasal verbs in the core text</a:t>
            </a:r>
            <a:endParaRPr lang="en-US"/>
          </a:p>
        </p:txBody>
      </p:sp>
      <p:sp>
        <p:nvSpPr>
          <p:cNvPr id="14" name="Text Placeholder 13">
            <a:extLst>
              <a:ext uri="{FF2B5EF4-FFF2-40B4-BE49-F238E27FC236}">
                <a16:creationId xmlns:a16="http://schemas.microsoft.com/office/drawing/2014/main" id="{64E3E0A4-927F-AAB5-18A6-683D8256F8E9}"/>
              </a:ext>
            </a:extLst>
          </p:cNvPr>
          <p:cNvSpPr>
            <a:spLocks noGrp="1"/>
          </p:cNvSpPr>
          <p:nvPr>
            <p:ph type="body" sz="quarter" idx="18"/>
          </p:nvPr>
        </p:nvSpPr>
        <p:spPr/>
        <p:txBody>
          <a:bodyPr/>
          <a:lstStyle/>
          <a:p>
            <a:r>
              <a:rPr lang="en-AU" dirty="0"/>
              <a:t>Dalton’s use of phrasal verbs</a:t>
            </a:r>
          </a:p>
        </p:txBody>
      </p:sp>
      <p:sp>
        <p:nvSpPr>
          <p:cNvPr id="15" name="TextBox 14">
            <a:extLst>
              <a:ext uri="{FF2B5EF4-FFF2-40B4-BE49-F238E27FC236}">
                <a16:creationId xmlns:a16="http://schemas.microsoft.com/office/drawing/2014/main" id="{D1BF32D5-E008-5E52-F0DE-14A7F9BD7E64}"/>
              </a:ext>
            </a:extLst>
          </p:cNvPr>
          <p:cNvSpPr txBox="1"/>
          <p:nvPr/>
        </p:nvSpPr>
        <p:spPr>
          <a:xfrm>
            <a:off x="360000" y="1555036"/>
            <a:ext cx="5096583" cy="4833634"/>
          </a:xfrm>
          <a:prstGeom prst="rect">
            <a:avLst/>
          </a:prstGeom>
          <a:solidFill>
            <a:schemeClr val="accent4"/>
          </a:solidFill>
        </p:spPr>
        <p:txBody>
          <a:bodyPr wrap="square" lIns="360000" rIns="360000" anchor="ctr" anchorCtr="1">
            <a:noAutofit/>
          </a:bodyPr>
          <a:lstStyle/>
          <a:p>
            <a:pPr>
              <a:lnSpc>
                <a:spcPct val="150000"/>
              </a:lnSpc>
            </a:pPr>
            <a:r>
              <a:rPr lang="en-AU" sz="1800" dirty="0"/>
              <a:t>The following excerpts from the core text contain phrasal verbs are used to communicate Dalton’s admiration for Kath. </a:t>
            </a:r>
          </a:p>
          <a:p>
            <a:pPr marL="457200" indent="-457200">
              <a:lnSpc>
                <a:spcPct val="150000"/>
              </a:lnSpc>
              <a:buAutoNum type="arabicPeriod"/>
            </a:pPr>
            <a:r>
              <a:rPr lang="en-AU" sz="1800" dirty="0"/>
              <a:t>Identify the phrasal verb. </a:t>
            </a:r>
          </a:p>
          <a:p>
            <a:pPr marL="457200" indent="-457200">
              <a:lnSpc>
                <a:spcPct val="150000"/>
              </a:lnSpc>
              <a:buAutoNum type="arabicPeriod"/>
            </a:pPr>
            <a:r>
              <a:rPr lang="en-AU" sz="1800" dirty="0"/>
              <a:t>Explain what you think the phrasal verb means in this context. </a:t>
            </a:r>
          </a:p>
          <a:p>
            <a:pPr marL="457200" indent="-457200">
              <a:lnSpc>
                <a:spcPct val="150000"/>
              </a:lnSpc>
              <a:buAutoNum type="arabicPeriod"/>
            </a:pPr>
            <a:r>
              <a:rPr lang="en-AU" sz="1800" dirty="0"/>
              <a:t>What impact does the use of this phrasal verb have on the reader and how does it convey Dalton’s admiration for Kath?</a:t>
            </a:r>
          </a:p>
        </p:txBody>
      </p:sp>
      <p:sp>
        <p:nvSpPr>
          <p:cNvPr id="16" name="Text Placeholder 4">
            <a:extLst>
              <a:ext uri="{FF2B5EF4-FFF2-40B4-BE49-F238E27FC236}">
                <a16:creationId xmlns:a16="http://schemas.microsoft.com/office/drawing/2014/main" id="{F8147130-96F0-3BA1-D108-ADBE4E847E65}"/>
              </a:ext>
            </a:extLst>
          </p:cNvPr>
          <p:cNvSpPr txBox="1">
            <a:spLocks/>
          </p:cNvSpPr>
          <p:nvPr/>
        </p:nvSpPr>
        <p:spPr>
          <a:xfrm>
            <a:off x="5733535" y="1886465"/>
            <a:ext cx="6005384" cy="429082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a:t>Excerpt 1: </a:t>
            </a:r>
            <a:r>
              <a:rPr lang="en-AU" sz="1600"/>
              <a:t>You bowed out on Christmas Day. We all thought that was </a:t>
            </a:r>
            <a:r>
              <a:rPr lang="en-AU" sz="1600" err="1"/>
              <a:t>kinda</a:t>
            </a:r>
            <a:r>
              <a:rPr lang="en-AU" sz="1600"/>
              <a:t> perfect. The memorial was beautiful and true. Lakeview Chapel, Albany Creek Memorial Park. You were so loved, Kath. You must have done it right.</a:t>
            </a:r>
          </a:p>
          <a:p>
            <a:r>
              <a:rPr lang="en-AU" sz="1600" b="1"/>
              <a:t>Excerpt 2: </a:t>
            </a:r>
            <a:r>
              <a:rPr lang="en-AU" sz="1600"/>
              <a:t>They told the love story of you and Jim. They told the love story of you and the sixty-seven years you spent in the Jack Street house, how much you love the people in your neighbourhood, how you listen to all their stories for hours until the hours turned into years and the years turned into decades. You knew the secret to it all, how the greatest gift we can give to the world is to shut up and listen to it.</a:t>
            </a:r>
          </a:p>
        </p:txBody>
      </p:sp>
      <p:sp>
        <p:nvSpPr>
          <p:cNvPr id="17" name="Slide Number Placeholder 1">
            <a:extLst>
              <a:ext uri="{FF2B5EF4-FFF2-40B4-BE49-F238E27FC236}">
                <a16:creationId xmlns:a16="http://schemas.microsoft.com/office/drawing/2014/main" id="{A13A7D15-0392-FF3C-868C-B5EC5A650104}"/>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9024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7B37-B074-8925-C698-982CAA439DAD}"/>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4CE79C0F-E844-BDED-74DE-5097D8B42E0B}"/>
              </a:ext>
            </a:extLst>
          </p:cNvPr>
          <p:cNvSpPr>
            <a:spLocks noGrp="1"/>
          </p:cNvSpPr>
          <p:nvPr>
            <p:ph type="title"/>
          </p:nvPr>
        </p:nvSpPr>
        <p:spPr/>
        <p:txBody>
          <a:bodyPr/>
          <a:lstStyle/>
          <a:p>
            <a:r>
              <a:rPr lang="en-AU" dirty="0"/>
              <a:t>Exploring phrasal verbs in the core text (1)</a:t>
            </a:r>
            <a:endParaRPr lang="en-US" dirty="0"/>
          </a:p>
        </p:txBody>
      </p:sp>
      <p:sp>
        <p:nvSpPr>
          <p:cNvPr id="15" name="Text Placeholder 14">
            <a:extLst>
              <a:ext uri="{FF2B5EF4-FFF2-40B4-BE49-F238E27FC236}">
                <a16:creationId xmlns:a16="http://schemas.microsoft.com/office/drawing/2014/main" id="{9C763B97-FBF6-C701-FDC5-E4B0C0A3867E}"/>
              </a:ext>
            </a:extLst>
          </p:cNvPr>
          <p:cNvSpPr>
            <a:spLocks noGrp="1"/>
          </p:cNvSpPr>
          <p:nvPr>
            <p:ph type="body" sz="quarter" idx="18"/>
          </p:nvPr>
        </p:nvSpPr>
        <p:spPr/>
        <p:txBody>
          <a:bodyPr/>
          <a:lstStyle/>
          <a:p>
            <a:r>
              <a:rPr lang="en-AU" dirty="0"/>
              <a:t>Dalton’s use of phrasal verbs</a:t>
            </a:r>
          </a:p>
        </p:txBody>
      </p:sp>
      <p:sp>
        <p:nvSpPr>
          <p:cNvPr id="16" name="TextBox 15">
            <a:extLst>
              <a:ext uri="{FF2B5EF4-FFF2-40B4-BE49-F238E27FC236}">
                <a16:creationId xmlns:a16="http://schemas.microsoft.com/office/drawing/2014/main" id="{2EA93FEB-901F-9376-4B3E-AFBC5E11045E}"/>
              </a:ext>
            </a:extLst>
          </p:cNvPr>
          <p:cNvSpPr txBox="1"/>
          <p:nvPr/>
        </p:nvSpPr>
        <p:spPr>
          <a:xfrm>
            <a:off x="360001" y="1664366"/>
            <a:ext cx="4212000" cy="4833634"/>
          </a:xfrm>
          <a:prstGeom prst="rect">
            <a:avLst/>
          </a:prstGeom>
          <a:solidFill>
            <a:schemeClr val="accent4"/>
          </a:solidFill>
        </p:spPr>
        <p:txBody>
          <a:bodyPr wrap="square" lIns="360000" rIns="360000" anchor="ctr" anchorCtr="1">
            <a:noAutofit/>
          </a:bodyPr>
          <a:lstStyle/>
          <a:p>
            <a:pPr>
              <a:lnSpc>
                <a:spcPct val="150000"/>
              </a:lnSpc>
            </a:pPr>
            <a:r>
              <a:rPr lang="en-AU" sz="1600" dirty="0"/>
              <a:t>The following excerpts from the core text contain phrasal verbs are used to communicate Dalton’s admiration for Kath. </a:t>
            </a:r>
          </a:p>
          <a:p>
            <a:pPr marL="457200" indent="-457200">
              <a:lnSpc>
                <a:spcPct val="150000"/>
              </a:lnSpc>
              <a:buAutoNum type="arabicPeriod"/>
            </a:pPr>
            <a:r>
              <a:rPr lang="en-AU" sz="1600" dirty="0"/>
              <a:t>Identify the phrasal verb. </a:t>
            </a:r>
          </a:p>
          <a:p>
            <a:pPr marL="457200" indent="-457200">
              <a:lnSpc>
                <a:spcPct val="150000"/>
              </a:lnSpc>
              <a:buAutoNum type="arabicPeriod"/>
            </a:pPr>
            <a:r>
              <a:rPr lang="en-AU" sz="1600" dirty="0"/>
              <a:t>Explain what you think the phrasal verb means in this context. </a:t>
            </a:r>
          </a:p>
          <a:p>
            <a:pPr marL="457200" indent="-457200">
              <a:lnSpc>
                <a:spcPct val="150000"/>
              </a:lnSpc>
              <a:buAutoNum type="arabicPeriod"/>
            </a:pPr>
            <a:r>
              <a:rPr lang="en-AU" sz="1600" dirty="0"/>
              <a:t>What impact does the use of this phrasal verb have on the reader and how does it convey Dalton’s admiration for Kath?</a:t>
            </a:r>
          </a:p>
        </p:txBody>
      </p:sp>
      <p:sp>
        <p:nvSpPr>
          <p:cNvPr id="18" name="Text Placeholder 4">
            <a:extLst>
              <a:ext uri="{FF2B5EF4-FFF2-40B4-BE49-F238E27FC236}">
                <a16:creationId xmlns:a16="http://schemas.microsoft.com/office/drawing/2014/main" id="{0411C36D-EF84-1DD5-60B2-B73B5941D0AF}"/>
              </a:ext>
            </a:extLst>
          </p:cNvPr>
          <p:cNvSpPr txBox="1">
            <a:spLocks/>
          </p:cNvSpPr>
          <p:nvPr/>
        </p:nvSpPr>
        <p:spPr>
          <a:xfrm>
            <a:off x="4762123" y="1225781"/>
            <a:ext cx="7097918" cy="1252375"/>
          </a:xfrm>
          <a:prstGeom prst="rect">
            <a:avLst/>
          </a:prstGeom>
          <a:solidFill>
            <a:schemeClr val="bg1">
              <a:lumMod val="95000"/>
            </a:schemeClr>
          </a:solidFill>
        </p:spPr>
        <p:txBody>
          <a:bodyPr vert="horz" lIns="180000" tIns="0" rIns="18000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b="1" dirty="0"/>
              <a:t>Excerpt 1: </a:t>
            </a:r>
            <a:r>
              <a:rPr lang="en-AU" sz="1400" dirty="0"/>
              <a:t>You </a:t>
            </a:r>
            <a:r>
              <a:rPr lang="en-AU" sz="1400" dirty="0">
                <a:highlight>
                  <a:srgbClr val="FFFF00"/>
                </a:highlight>
              </a:rPr>
              <a:t>bowed out </a:t>
            </a:r>
            <a:r>
              <a:rPr lang="en-AU" sz="1400" dirty="0"/>
              <a:t>on Christmas Day. We all thought that was </a:t>
            </a:r>
            <a:r>
              <a:rPr lang="en-AU" sz="1400" dirty="0" err="1"/>
              <a:t>kinda</a:t>
            </a:r>
            <a:r>
              <a:rPr lang="en-AU" sz="1400" dirty="0"/>
              <a:t> perfect. The memorial was beautiful and true. Lakeview Chapel, Albany Creek Memorial Park. You were so loved, Kath. You must have done it right.</a:t>
            </a:r>
          </a:p>
        </p:txBody>
      </p:sp>
      <p:sp>
        <p:nvSpPr>
          <p:cNvPr id="17" name="Text Placeholder 4">
            <a:extLst>
              <a:ext uri="{FF2B5EF4-FFF2-40B4-BE49-F238E27FC236}">
                <a16:creationId xmlns:a16="http://schemas.microsoft.com/office/drawing/2014/main" id="{AB5AF6B2-A767-3785-2147-2D7AE6B67D75}"/>
              </a:ext>
            </a:extLst>
          </p:cNvPr>
          <p:cNvSpPr txBox="1">
            <a:spLocks/>
          </p:cNvSpPr>
          <p:nvPr/>
        </p:nvSpPr>
        <p:spPr>
          <a:xfrm>
            <a:off x="4762122" y="2607525"/>
            <a:ext cx="7212596" cy="37712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b="1" dirty="0"/>
              <a:t>Answers:</a:t>
            </a:r>
          </a:p>
          <a:p>
            <a:pPr marL="342900" indent="-342900">
              <a:buFont typeface="+mj-lt"/>
              <a:buAutoNum type="arabicPeriod"/>
            </a:pPr>
            <a:r>
              <a:rPr lang="en-AU" sz="1400" dirty="0"/>
              <a:t>Bowed out</a:t>
            </a:r>
          </a:p>
          <a:p>
            <a:pPr marL="342900" indent="-342900">
              <a:buFont typeface="+mj-lt"/>
              <a:buAutoNum type="arabicPeriod"/>
            </a:pPr>
            <a:r>
              <a:rPr lang="en-AU" sz="1400" dirty="0"/>
              <a:t>In this context, 'bowed out' means to have gracefully left or passed away. It suggests a dignified* exit from life.</a:t>
            </a:r>
          </a:p>
          <a:p>
            <a:pPr marL="342900" indent="-342900">
              <a:buFont typeface="+mj-lt"/>
              <a:buAutoNum type="arabicPeriod"/>
            </a:pPr>
            <a:r>
              <a:rPr lang="en-AU" sz="1400" dirty="0"/>
              <a:t>The use of 'bowed out' conveys a sense of respect and admiration for Kath's life and her passing. It implies that she left this world in a dignified manner, which aligns with the admiration Dalton feels for her. It suggests that her life was complete and meaningful, leaving a lasting impact on those who loved her.</a:t>
            </a:r>
          </a:p>
          <a:p>
            <a:r>
              <a:rPr lang="en-AU" sz="1400" i="1" dirty="0"/>
              <a:t>*Dignified means acting calmly and seriously, which earns respect. A dignified person stays strong and respectful, even in tough situations, showing respect for themselves and others.</a:t>
            </a:r>
          </a:p>
        </p:txBody>
      </p:sp>
      <p:sp>
        <p:nvSpPr>
          <p:cNvPr id="21" name="Slide Number Placeholder 1">
            <a:extLst>
              <a:ext uri="{FF2B5EF4-FFF2-40B4-BE49-F238E27FC236}">
                <a16:creationId xmlns:a16="http://schemas.microsoft.com/office/drawing/2014/main" id="{DC53EEF5-438C-D85D-94FB-B0E775368A76}"/>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63221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7BCC-DD46-7B32-5F08-C26F9EBD24BB}"/>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A8C60A3E-6B07-9EAC-1073-247C3F542167}"/>
              </a:ext>
            </a:extLst>
          </p:cNvPr>
          <p:cNvSpPr>
            <a:spLocks noGrp="1"/>
          </p:cNvSpPr>
          <p:nvPr>
            <p:ph type="title"/>
          </p:nvPr>
        </p:nvSpPr>
        <p:spPr/>
        <p:txBody>
          <a:bodyPr/>
          <a:lstStyle/>
          <a:p>
            <a:r>
              <a:rPr lang="en-AU" dirty="0"/>
              <a:t>Exploring phrasal verbs in the core text (2)</a:t>
            </a:r>
            <a:endParaRPr lang="en-US" dirty="0"/>
          </a:p>
        </p:txBody>
      </p:sp>
      <p:sp>
        <p:nvSpPr>
          <p:cNvPr id="15" name="Text Placeholder 14">
            <a:extLst>
              <a:ext uri="{FF2B5EF4-FFF2-40B4-BE49-F238E27FC236}">
                <a16:creationId xmlns:a16="http://schemas.microsoft.com/office/drawing/2014/main" id="{47144025-B0AA-0354-2309-8F97C35418BA}"/>
              </a:ext>
            </a:extLst>
          </p:cNvPr>
          <p:cNvSpPr>
            <a:spLocks noGrp="1"/>
          </p:cNvSpPr>
          <p:nvPr>
            <p:ph type="body" sz="quarter" idx="18"/>
          </p:nvPr>
        </p:nvSpPr>
        <p:spPr/>
        <p:txBody>
          <a:bodyPr/>
          <a:lstStyle/>
          <a:p>
            <a:r>
              <a:rPr lang="en-AU" dirty="0"/>
              <a:t>Dalton’s use of phrasal verbs</a:t>
            </a:r>
          </a:p>
        </p:txBody>
      </p:sp>
      <p:sp>
        <p:nvSpPr>
          <p:cNvPr id="16" name="TextBox 15">
            <a:extLst>
              <a:ext uri="{FF2B5EF4-FFF2-40B4-BE49-F238E27FC236}">
                <a16:creationId xmlns:a16="http://schemas.microsoft.com/office/drawing/2014/main" id="{558BCA95-B62F-D975-1790-F8D6DE9FA014}"/>
              </a:ext>
            </a:extLst>
          </p:cNvPr>
          <p:cNvSpPr txBox="1"/>
          <p:nvPr/>
        </p:nvSpPr>
        <p:spPr>
          <a:xfrm>
            <a:off x="360001" y="1508687"/>
            <a:ext cx="4212000" cy="4989313"/>
          </a:xfrm>
          <a:prstGeom prst="rect">
            <a:avLst/>
          </a:prstGeom>
          <a:solidFill>
            <a:schemeClr val="accent4"/>
          </a:solidFill>
        </p:spPr>
        <p:txBody>
          <a:bodyPr wrap="square" lIns="360000" rIns="360000" anchor="ctr" anchorCtr="1">
            <a:noAutofit/>
          </a:bodyPr>
          <a:lstStyle/>
          <a:p>
            <a:pPr>
              <a:lnSpc>
                <a:spcPct val="150000"/>
              </a:lnSpc>
            </a:pPr>
            <a:r>
              <a:rPr lang="en-AU" sz="1600" dirty="0"/>
              <a:t>The following excerpts from the core text contain phrasal verbs are used to communicate Dalton’s admiration for Kath. </a:t>
            </a:r>
          </a:p>
          <a:p>
            <a:pPr marL="457200" indent="-457200">
              <a:lnSpc>
                <a:spcPct val="150000"/>
              </a:lnSpc>
              <a:buAutoNum type="arabicPeriod"/>
            </a:pPr>
            <a:r>
              <a:rPr lang="en-AU" sz="1600" dirty="0"/>
              <a:t>Identify the phrasal verb. </a:t>
            </a:r>
          </a:p>
          <a:p>
            <a:pPr marL="457200" indent="-457200">
              <a:lnSpc>
                <a:spcPct val="150000"/>
              </a:lnSpc>
              <a:buAutoNum type="arabicPeriod"/>
            </a:pPr>
            <a:r>
              <a:rPr lang="en-AU" sz="1600" dirty="0"/>
              <a:t>Explain what you think the phrasal verb means in this context. </a:t>
            </a:r>
          </a:p>
          <a:p>
            <a:pPr marL="457200" indent="-457200">
              <a:lnSpc>
                <a:spcPct val="150000"/>
              </a:lnSpc>
              <a:buAutoNum type="arabicPeriod"/>
            </a:pPr>
            <a:r>
              <a:rPr lang="en-AU" sz="1600" dirty="0"/>
              <a:t>What impact does the use of this phrasal verb have on the reader and how does it convey Dalton’s admiration for Kath?</a:t>
            </a:r>
          </a:p>
        </p:txBody>
      </p:sp>
      <p:sp>
        <p:nvSpPr>
          <p:cNvPr id="17" name="Text Placeholder 4">
            <a:extLst>
              <a:ext uri="{FF2B5EF4-FFF2-40B4-BE49-F238E27FC236}">
                <a16:creationId xmlns:a16="http://schemas.microsoft.com/office/drawing/2014/main" id="{D188817F-E132-4530-8449-081B4F749A37}"/>
              </a:ext>
            </a:extLst>
          </p:cNvPr>
          <p:cNvSpPr txBox="1">
            <a:spLocks/>
          </p:cNvSpPr>
          <p:nvPr/>
        </p:nvSpPr>
        <p:spPr>
          <a:xfrm>
            <a:off x="4762122" y="1508687"/>
            <a:ext cx="7212595" cy="2057374"/>
          </a:xfrm>
          <a:prstGeom prst="rect">
            <a:avLst/>
          </a:prstGeom>
          <a:solidFill>
            <a:schemeClr val="bg1">
              <a:lumMod val="95000"/>
            </a:schemeClr>
          </a:solidFill>
        </p:spPr>
        <p:txBody>
          <a:bodyPr vert="horz" lIns="180000" tIns="0" rIns="18000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b="1"/>
              <a:t>Excerpt 2: </a:t>
            </a:r>
            <a:r>
              <a:rPr lang="en-AU" sz="1400"/>
              <a:t>They told the love story of you and Jim. They told the love story of you and the sixty-seven years you spent in the Jack Street house, how much you love the people in your neighbourhood, how you listen to all their stories for hours until the hours turned into years and the years turned into decades. You knew the secret to it all, how the greatest gift we can give to the world is to </a:t>
            </a:r>
            <a:r>
              <a:rPr lang="en-AU" sz="1400">
                <a:highlight>
                  <a:srgbClr val="FFFF00"/>
                </a:highlight>
              </a:rPr>
              <a:t>shut up </a:t>
            </a:r>
            <a:r>
              <a:rPr lang="en-AU" sz="1400"/>
              <a:t>and listen to it.</a:t>
            </a:r>
          </a:p>
        </p:txBody>
      </p:sp>
      <p:sp>
        <p:nvSpPr>
          <p:cNvPr id="18" name="Text Placeholder 4">
            <a:extLst>
              <a:ext uri="{FF2B5EF4-FFF2-40B4-BE49-F238E27FC236}">
                <a16:creationId xmlns:a16="http://schemas.microsoft.com/office/drawing/2014/main" id="{A13A2AB7-9AD0-1C9D-F479-E58148134265}"/>
              </a:ext>
            </a:extLst>
          </p:cNvPr>
          <p:cNvSpPr txBox="1">
            <a:spLocks/>
          </p:cNvSpPr>
          <p:nvPr/>
        </p:nvSpPr>
        <p:spPr>
          <a:xfrm>
            <a:off x="4762122" y="3682625"/>
            <a:ext cx="7212596" cy="271591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b="1" dirty="0"/>
              <a:t>Answers:</a:t>
            </a:r>
          </a:p>
          <a:p>
            <a:pPr marL="342900" indent="-342900">
              <a:buFont typeface="+mj-lt"/>
              <a:buAutoNum type="arabicPeriod"/>
            </a:pPr>
            <a:r>
              <a:rPr lang="en-AU" sz="1400" dirty="0"/>
              <a:t>Shut up</a:t>
            </a:r>
          </a:p>
          <a:p>
            <a:pPr marL="342900" indent="-342900">
              <a:buFont typeface="+mj-lt"/>
              <a:buAutoNum type="arabicPeriod"/>
            </a:pPr>
            <a:r>
              <a:rPr lang="en-AU" sz="1400" dirty="0"/>
              <a:t>In this context, 'shut up' means to stop talking and listen attentively.</a:t>
            </a:r>
          </a:p>
          <a:p>
            <a:pPr marL="342900" indent="-342900">
              <a:buFont typeface="+mj-lt"/>
              <a:buAutoNum type="arabicPeriod"/>
            </a:pPr>
            <a:r>
              <a:rPr lang="en-AU" sz="1400" dirty="0"/>
              <a:t>The use of 'shut up' conveys Dalton's admiration for Kath's ability to listen and connect with others. It highlights her selflessness and the wisdom in valuing others' stories, which is a lesson Dalton appreciates and admires. This phrasal verb highlights Kath's impact on her community and the legacy of kindness and attentiveness she left behind.</a:t>
            </a:r>
          </a:p>
        </p:txBody>
      </p:sp>
      <p:sp>
        <p:nvSpPr>
          <p:cNvPr id="19" name="Slide Number Placeholder 1">
            <a:extLst>
              <a:ext uri="{FF2B5EF4-FFF2-40B4-BE49-F238E27FC236}">
                <a16:creationId xmlns:a16="http://schemas.microsoft.com/office/drawing/2014/main" id="{5B2725C0-4D82-97AE-13E7-3B81E11672A2}"/>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5868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E2AF-FF88-0D52-F44E-A34C847051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753B08E-3CFE-CC52-7275-1885C4F86E9F}"/>
              </a:ext>
            </a:extLst>
          </p:cNvPr>
          <p:cNvSpPr>
            <a:spLocks noGrp="1"/>
          </p:cNvSpPr>
          <p:nvPr>
            <p:ph type="ctrTitle"/>
          </p:nvPr>
        </p:nvSpPr>
        <p:spPr>
          <a:xfrm>
            <a:off x="539999" y="2910924"/>
            <a:ext cx="6255979" cy="2033997"/>
          </a:xfrm>
        </p:spPr>
        <p:txBody>
          <a:bodyPr/>
          <a:lstStyle/>
          <a:p>
            <a:r>
              <a:rPr lang="en-AU">
                <a:latin typeface="+mj-lt"/>
              </a:rPr>
              <a:t>Phase 3a, sequence</a:t>
            </a:r>
            <a:r>
              <a:rPr lang="en-AU"/>
              <a:t> 3</a:t>
            </a:r>
            <a:r>
              <a:rPr lang="en-AU">
                <a:latin typeface="+mj-lt"/>
              </a:rPr>
              <a:t> – </a:t>
            </a:r>
            <a:r>
              <a:rPr lang="en-AU"/>
              <a:t>exploring the imaginative elements of the core text</a:t>
            </a:r>
            <a:endParaRPr lang="en-AU">
              <a:latin typeface="+mj-lt"/>
            </a:endParaRPr>
          </a:p>
        </p:txBody>
      </p:sp>
      <p:pic>
        <p:nvPicPr>
          <p:cNvPr id="12" name="Picture Placeholder 4">
            <a:extLst>
              <a:ext uri="{FF2B5EF4-FFF2-40B4-BE49-F238E27FC236}">
                <a16:creationId xmlns:a16="http://schemas.microsoft.com/office/drawing/2014/main" id="{1097DC82-F008-2CCF-FFC2-023D7F110511}"/>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xfrm>
            <a:off x="7128000" y="0"/>
            <a:ext cx="5064000" cy="6858000"/>
          </a:xfrm>
          <a:prstGeom prst="rect">
            <a:avLst/>
          </a:prstGeom>
        </p:spPr>
      </p:pic>
      <p:sp>
        <p:nvSpPr>
          <p:cNvPr id="13" name="Text Placeholder 5">
            <a:extLst>
              <a:ext uri="{FF2B5EF4-FFF2-40B4-BE49-F238E27FC236}">
                <a16:creationId xmlns:a16="http://schemas.microsoft.com/office/drawing/2014/main" id="{DF7044C0-546A-F6B9-5C4B-4F887782B894}"/>
              </a:ext>
              <a:ext uri="{C183D7F6-B498-43B3-948B-1728B52AA6E4}">
                <adec:decorative xmlns:adec="http://schemas.microsoft.com/office/drawing/2017/decorative" val="1"/>
              </a:ext>
            </a:extLst>
          </p:cNvPr>
          <p:cNvSpPr txBox="1">
            <a:spLocks/>
          </p:cNvSpPr>
          <p:nvPr/>
        </p:nvSpPr>
        <p:spPr>
          <a:xfrm>
            <a:off x="8814192" y="6420677"/>
            <a:ext cx="321457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latin typeface="Arial"/>
                <a:cs typeface="Arial"/>
                <a:hlinkClick r:id="rId4"/>
              </a:rPr>
              <a:t>Type Writer photo</a:t>
            </a:r>
            <a:r>
              <a:rPr lang="en-US" sz="1100">
                <a:solidFill>
                  <a:schemeClr val="tx1"/>
                </a:solidFill>
                <a:latin typeface="Arial"/>
                <a:cs typeface="Arial"/>
              </a:rPr>
              <a:t> by Marcus Winkler </a:t>
            </a:r>
            <a:r>
              <a:rPr lang="en-US" sz="1100" err="1">
                <a:latin typeface="Arial"/>
                <a:cs typeface="Arial"/>
                <a:hlinkClick r:id="rId5"/>
              </a:rPr>
              <a:t>Unsplash</a:t>
            </a:r>
            <a:endParaRPr lang="en-US" sz="1100">
              <a:latin typeface="Arial"/>
              <a:cs typeface="Arial"/>
            </a:endParaRPr>
          </a:p>
        </p:txBody>
      </p:sp>
    </p:spTree>
    <p:extLst>
      <p:ext uri="{BB962C8B-B14F-4D97-AF65-F5344CB8AC3E}">
        <p14:creationId xmlns:p14="http://schemas.microsoft.com/office/powerpoint/2010/main" val="375469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444500" y="1938354"/>
            <a:ext cx="11303000" cy="33284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a:solidFill>
                  <a:schemeClr val="accent1"/>
                </a:solidFill>
                <a:latin typeface="+mj-lt"/>
                <a:cs typeface="Arial" panose="020B0604020202020204" pitchFamily="34" charset="0"/>
              </a:rPr>
              <a:t>We are learning to</a:t>
            </a:r>
            <a:r>
              <a:rPr lang="en-AU" sz="2000" b="1">
                <a:solidFill>
                  <a:schemeClr val="accent1"/>
                </a:solidFill>
                <a:latin typeface="+mj-lt"/>
                <a:ea typeface="+mn-lt"/>
                <a:cs typeface="Arial" panose="020B0604020202020204" pitchFamily="34" charset="0"/>
              </a:rPr>
              <a:t>:</a:t>
            </a:r>
          </a:p>
          <a:p>
            <a:pPr marL="342900" lvl="0" indent="-342900">
              <a:lnSpc>
                <a:spcPct val="150000"/>
              </a:lnSpc>
              <a:spcAft>
                <a:spcPts val="1200"/>
              </a:spcAft>
              <a:buFont typeface="Arial" panose="020B0604020202020204" pitchFamily="34" charset="0"/>
              <a:buChar char="•"/>
              <a:tabLst>
                <a:tab pos="228600" algn="l"/>
              </a:tabLst>
            </a:pPr>
            <a:r>
              <a:rPr lang="en-AU" sz="2000"/>
              <a:t>understand the features and purpose of imaginative texts.</a:t>
            </a:r>
          </a:p>
          <a:p>
            <a:pPr>
              <a:lnSpc>
                <a:spcPct val="150000"/>
              </a:lnSpc>
            </a:pPr>
            <a:r>
              <a:rPr lang="en-AU" sz="2000" b="1">
                <a:solidFill>
                  <a:schemeClr val="accent1"/>
                </a:solidFill>
                <a:latin typeface="+mj-lt"/>
                <a:cs typeface="Arial" panose="020B0604020202020204" pitchFamily="34" charset="0"/>
              </a:rPr>
              <a:t>We can:</a:t>
            </a:r>
            <a:endParaRPr lang="en-US" sz="2000">
              <a:solidFill>
                <a:schemeClr val="accent1"/>
              </a:solidFill>
              <a:latin typeface="+mj-lt"/>
              <a:cs typeface="Arial" panose="020B0604020202020204" pitchFamily="34" charset="0"/>
            </a:endParaRPr>
          </a:p>
          <a:p>
            <a:pPr marL="342900" indent="-342900">
              <a:lnSpc>
                <a:spcPct val="150000"/>
              </a:lnSpc>
              <a:buFont typeface="Arial,Sans-Serif"/>
              <a:buChar char="•"/>
            </a:pPr>
            <a:r>
              <a:rPr lang="en-AU" sz="2000">
                <a:latin typeface="Arial"/>
                <a:cs typeface="Arial"/>
              </a:rPr>
              <a:t>[classroom teacher to insert sample success criteria]</a:t>
            </a:r>
          </a:p>
          <a:p>
            <a:pPr marL="342900" indent="-342900">
              <a:lnSpc>
                <a:spcPct val="150000"/>
              </a:lnSpc>
              <a:buFont typeface="Arial,Sans-Serif"/>
              <a:buChar char="•"/>
            </a:pPr>
            <a:r>
              <a:rPr lang="en-AU" sz="2000">
                <a:latin typeface="Arial"/>
                <a:cs typeface="Arial"/>
              </a:rPr>
              <a:t>[classroom teacher to insert sample success criteria]</a:t>
            </a:r>
          </a:p>
          <a:p>
            <a:pPr marL="342900" indent="-342900">
              <a:lnSpc>
                <a:spcPct val="150000"/>
              </a:lnSpc>
              <a:buFont typeface="Arial,Sans-Serif"/>
              <a:buChar char="•"/>
            </a:pPr>
            <a:r>
              <a:rPr lang="en-AU" sz="2000">
                <a:latin typeface="Arial"/>
                <a:cs typeface="Arial"/>
              </a:rPr>
              <a:t>[classroom teacher to insert sample success criteria].</a:t>
            </a:r>
            <a:endParaRPr lang="en-US" sz="2000">
              <a:latin typeface="Arial"/>
              <a:cs typeface="Arial"/>
            </a:endParaRPr>
          </a:p>
          <a:p>
            <a:pPr>
              <a:lnSpc>
                <a:spcPct val="150000"/>
              </a:lnSpc>
            </a:pPr>
            <a:endParaRPr lang="en-US" sz="2000">
              <a:latin typeface="Arial"/>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64896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E16D04-5B0A-157B-61C1-A52858F5347E}"/>
              </a:ext>
            </a:extLst>
          </p:cNvPr>
          <p:cNvSpPr>
            <a:spLocks noGrp="1"/>
          </p:cNvSpPr>
          <p:nvPr>
            <p:ph type="title"/>
          </p:nvPr>
        </p:nvSpPr>
        <p:spPr/>
        <p:txBody>
          <a:bodyPr/>
          <a:lstStyle/>
          <a:p>
            <a:r>
              <a:rPr lang="en-AU" dirty="0"/>
              <a:t>What is an imaginative text?</a:t>
            </a:r>
          </a:p>
        </p:txBody>
      </p:sp>
      <p:sp>
        <p:nvSpPr>
          <p:cNvPr id="8" name="Text Placeholder 7">
            <a:extLst>
              <a:ext uri="{FF2B5EF4-FFF2-40B4-BE49-F238E27FC236}">
                <a16:creationId xmlns:a16="http://schemas.microsoft.com/office/drawing/2014/main" id="{4A852C0C-8A18-6131-005B-C6ACF5AA35E6}"/>
              </a:ext>
            </a:extLst>
          </p:cNvPr>
          <p:cNvSpPr>
            <a:spLocks noGrp="1"/>
          </p:cNvSpPr>
          <p:nvPr>
            <p:ph type="body" sz="quarter" idx="18"/>
          </p:nvPr>
        </p:nvSpPr>
        <p:spPr/>
        <p:txBody>
          <a:bodyPr/>
          <a:lstStyle/>
          <a:p>
            <a:r>
              <a:rPr lang="en-AU" dirty="0"/>
              <a:t>Definition</a:t>
            </a:r>
          </a:p>
        </p:txBody>
      </p:sp>
      <p:sp>
        <p:nvSpPr>
          <p:cNvPr id="9" name="Rectangle 8">
            <a:extLst>
              <a:ext uri="{FF2B5EF4-FFF2-40B4-BE49-F238E27FC236}">
                <a16:creationId xmlns:a16="http://schemas.microsoft.com/office/drawing/2014/main" id="{B8EBBECC-1C3C-408B-1508-7FE28F4BA8A2}"/>
              </a:ext>
            </a:extLst>
          </p:cNvPr>
          <p:cNvSpPr/>
          <p:nvPr/>
        </p:nvSpPr>
        <p:spPr>
          <a:xfrm>
            <a:off x="516862" y="1875009"/>
            <a:ext cx="3276540" cy="32927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t>Image</a:t>
            </a:r>
          </a:p>
          <a:p>
            <a:pPr algn="ctr">
              <a:lnSpc>
                <a:spcPct val="150000"/>
              </a:lnSpc>
            </a:pPr>
            <a:r>
              <a:rPr lang="en-AU" dirty="0"/>
              <a:t>Imagine</a:t>
            </a:r>
          </a:p>
          <a:p>
            <a:pPr algn="ctr">
              <a:lnSpc>
                <a:spcPct val="150000"/>
              </a:lnSpc>
            </a:pPr>
            <a:r>
              <a:rPr lang="en-AU" dirty="0"/>
              <a:t>Imagined</a:t>
            </a:r>
          </a:p>
          <a:p>
            <a:pPr algn="ctr">
              <a:lnSpc>
                <a:spcPct val="150000"/>
              </a:lnSpc>
            </a:pPr>
            <a:r>
              <a:rPr lang="en-AU" dirty="0"/>
              <a:t>Imaginary </a:t>
            </a:r>
          </a:p>
          <a:p>
            <a:pPr algn="ctr">
              <a:lnSpc>
                <a:spcPct val="150000"/>
              </a:lnSpc>
            </a:pPr>
            <a:r>
              <a:rPr lang="en-AU" dirty="0"/>
              <a:t>Imagination</a:t>
            </a:r>
          </a:p>
        </p:txBody>
      </p:sp>
      <p:sp>
        <p:nvSpPr>
          <p:cNvPr id="10" name="TextBox 9">
            <a:extLst>
              <a:ext uri="{FF2B5EF4-FFF2-40B4-BE49-F238E27FC236}">
                <a16:creationId xmlns:a16="http://schemas.microsoft.com/office/drawing/2014/main" id="{EE07276D-78A6-A4AA-10D6-E6690E51FCA7}"/>
              </a:ext>
            </a:extLst>
          </p:cNvPr>
          <p:cNvSpPr txBox="1"/>
          <p:nvPr/>
        </p:nvSpPr>
        <p:spPr>
          <a:xfrm>
            <a:off x="516862" y="5324934"/>
            <a:ext cx="3149792" cy="1033877"/>
          </a:xfrm>
          <a:prstGeom prst="rect">
            <a:avLst/>
          </a:prstGeom>
          <a:noFill/>
        </p:spPr>
        <p:txBody>
          <a:bodyPr wrap="square" lIns="0" tIns="0" rIns="0" bIns="0" rtlCol="0">
            <a:noAutofit/>
          </a:bodyPr>
          <a:lstStyle/>
          <a:p>
            <a:pPr>
              <a:lnSpc>
                <a:spcPct val="150000"/>
              </a:lnSpc>
            </a:pPr>
            <a:r>
              <a:rPr lang="en-AU" sz="2000" dirty="0">
                <a:latin typeface="+mj-lt"/>
              </a:rPr>
              <a:t>‘to form a mental image’</a:t>
            </a:r>
          </a:p>
          <a:p>
            <a:pPr>
              <a:lnSpc>
                <a:spcPct val="150000"/>
              </a:lnSpc>
            </a:pPr>
            <a:r>
              <a:rPr lang="en-AU" sz="2000" dirty="0">
                <a:latin typeface="+mj-lt"/>
              </a:rPr>
              <a:t>‘to picture’ </a:t>
            </a:r>
          </a:p>
        </p:txBody>
      </p:sp>
      <p:sp>
        <p:nvSpPr>
          <p:cNvPr id="11" name="TextBox 10">
            <a:extLst>
              <a:ext uri="{FF2B5EF4-FFF2-40B4-BE49-F238E27FC236}">
                <a16:creationId xmlns:a16="http://schemas.microsoft.com/office/drawing/2014/main" id="{C0E7774A-F6A8-4262-8F23-35CC414C7341}"/>
              </a:ext>
            </a:extLst>
          </p:cNvPr>
          <p:cNvSpPr txBox="1"/>
          <p:nvPr/>
        </p:nvSpPr>
        <p:spPr>
          <a:xfrm>
            <a:off x="4035991" y="1875010"/>
            <a:ext cx="7536403" cy="3292738"/>
          </a:xfrm>
          <a:prstGeom prst="rect">
            <a:avLst/>
          </a:prstGeom>
          <a:solidFill>
            <a:schemeClr val="accent4"/>
          </a:solidFill>
        </p:spPr>
        <p:txBody>
          <a:bodyPr wrap="square" lIns="216000" tIns="0" rIns="216000" bIns="0" rtlCol="0" anchor="ctr" anchorCtr="1">
            <a:noAutofit/>
          </a:bodyPr>
          <a:lstStyle/>
          <a:p>
            <a:pPr>
              <a:lnSpc>
                <a:spcPct val="150000"/>
              </a:lnSpc>
            </a:pPr>
            <a:r>
              <a:rPr lang="en-AU" sz="2000" b="1" dirty="0">
                <a:solidFill>
                  <a:srgbClr val="000000"/>
                </a:solidFill>
                <a:latin typeface="+mj-lt"/>
              </a:rPr>
              <a:t>I</a:t>
            </a:r>
            <a:r>
              <a:rPr lang="en-AU" sz="2000" b="1" i="0" dirty="0">
                <a:solidFill>
                  <a:srgbClr val="000000"/>
                </a:solidFill>
                <a:effectLst/>
                <a:latin typeface="+mj-lt"/>
              </a:rPr>
              <a:t>maginative text: </a:t>
            </a:r>
            <a:r>
              <a:rPr lang="en-AU" sz="2000" dirty="0">
                <a:solidFill>
                  <a:srgbClr val="000000"/>
                </a:solidFill>
                <a:latin typeface="+mj-lt"/>
              </a:rPr>
              <a:t>t</a:t>
            </a:r>
            <a:r>
              <a:rPr lang="en-AU" sz="2000" i="0" dirty="0">
                <a:solidFill>
                  <a:srgbClr val="000000"/>
                </a:solidFill>
                <a:effectLst/>
                <a:latin typeface="+mj-lt"/>
              </a:rPr>
              <a:t>exts that represent ideas, feelings and mental images in words or visual images. Imaginative texts entertain or provoke thought through their creative use of literary elements and make connections between ideas and experiences (NESA 2022).</a:t>
            </a:r>
            <a:endParaRPr lang="en-AU" sz="2000" b="1" i="0" dirty="0">
              <a:solidFill>
                <a:srgbClr val="000000"/>
              </a:solidFill>
              <a:effectLst/>
              <a:latin typeface="+mj-lt"/>
            </a:endParaRPr>
          </a:p>
        </p:txBody>
      </p:sp>
      <p:sp>
        <p:nvSpPr>
          <p:cNvPr id="2" name="TextBox 1">
            <a:extLst>
              <a:ext uri="{FF2B5EF4-FFF2-40B4-BE49-F238E27FC236}">
                <a16:creationId xmlns:a16="http://schemas.microsoft.com/office/drawing/2014/main" id="{52D0C5A0-D964-3BC5-DAF4-E117D0AE10D1}"/>
              </a:ext>
            </a:extLst>
          </p:cNvPr>
          <p:cNvSpPr txBox="1"/>
          <p:nvPr/>
        </p:nvSpPr>
        <p:spPr>
          <a:xfrm>
            <a:off x="4035990" y="5324934"/>
            <a:ext cx="7536403" cy="1033877"/>
          </a:xfrm>
          <a:prstGeom prst="rect">
            <a:avLst/>
          </a:prstGeom>
          <a:noFill/>
        </p:spPr>
        <p:txBody>
          <a:bodyPr wrap="square" lIns="0" tIns="0" rIns="0" bIns="0" rtlCol="0">
            <a:noAutofit/>
          </a:bodyPr>
          <a:lstStyle/>
          <a:p>
            <a:pPr>
              <a:lnSpc>
                <a:spcPct val="150000"/>
              </a:lnSpc>
            </a:pPr>
            <a:r>
              <a:rPr lang="en-AU" sz="2000" dirty="0">
                <a:latin typeface="+mj-lt"/>
              </a:rPr>
              <a:t>What do you think the purpose of imaginative texts could be?</a:t>
            </a:r>
          </a:p>
        </p:txBody>
      </p:sp>
      <p:sp>
        <p:nvSpPr>
          <p:cNvPr id="3" name="Slide Number Placeholder 2">
            <a:extLst>
              <a:ext uri="{FF2B5EF4-FFF2-40B4-BE49-F238E27FC236}">
                <a16:creationId xmlns:a16="http://schemas.microsoft.com/office/drawing/2014/main" id="{5334130D-0BAA-BFA1-DE57-2A17C4D824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45600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5B278C-AB77-A7CD-ECB0-D44FDE1E7B0E}"/>
              </a:ext>
            </a:extLst>
          </p:cNvPr>
          <p:cNvSpPr>
            <a:spLocks noGrp="1"/>
          </p:cNvSpPr>
          <p:nvPr>
            <p:ph type="title"/>
          </p:nvPr>
        </p:nvSpPr>
        <p:spPr/>
        <p:txBody>
          <a:bodyPr/>
          <a:lstStyle/>
          <a:p>
            <a:r>
              <a:rPr lang="en-AU" dirty="0"/>
              <a:t>What are the features of an imaginative text?</a:t>
            </a:r>
          </a:p>
        </p:txBody>
      </p:sp>
      <p:grpSp>
        <p:nvGrpSpPr>
          <p:cNvPr id="22" name="Group 21">
            <a:extLst>
              <a:ext uri="{FF2B5EF4-FFF2-40B4-BE49-F238E27FC236}">
                <a16:creationId xmlns:a16="http://schemas.microsoft.com/office/drawing/2014/main" id="{9B09FD95-2736-493F-0517-9EE9B7C7A4CC}"/>
              </a:ext>
              <a:ext uri="{C183D7F6-B498-43B3-948B-1728B52AA6E4}">
                <adec:decorative xmlns:adec="http://schemas.microsoft.com/office/drawing/2017/decorative" val="1"/>
              </a:ext>
            </a:extLst>
          </p:cNvPr>
          <p:cNvGrpSpPr/>
          <p:nvPr/>
        </p:nvGrpSpPr>
        <p:grpSpPr>
          <a:xfrm>
            <a:off x="1719825" y="1207247"/>
            <a:ext cx="8752349" cy="5007107"/>
            <a:chOff x="1719825" y="1207247"/>
            <a:chExt cx="8752349" cy="5007107"/>
          </a:xfrm>
        </p:grpSpPr>
        <p:cxnSp>
          <p:nvCxnSpPr>
            <p:cNvPr id="7" name="Google Shape;125;p17">
              <a:extLst>
                <a:ext uri="{FF2B5EF4-FFF2-40B4-BE49-F238E27FC236}">
                  <a16:creationId xmlns:a16="http://schemas.microsoft.com/office/drawing/2014/main" id="{D9AF140F-4C65-1BB3-C118-1AE07252CADC}"/>
                </a:ext>
                <a:ext uri="{C183D7F6-B498-43B3-948B-1728B52AA6E4}">
                  <adec:decorative xmlns:adec="http://schemas.microsoft.com/office/drawing/2017/decorative" val="1"/>
                </a:ext>
              </a:extLst>
            </p:cNvPr>
            <p:cNvCxnSpPr/>
            <p:nvPr/>
          </p:nvCxnSpPr>
          <p:spPr>
            <a:xfrm>
              <a:off x="3501647" y="3699434"/>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8" name="Google Shape;127;p17">
              <a:extLst>
                <a:ext uri="{FF2B5EF4-FFF2-40B4-BE49-F238E27FC236}">
                  <a16:creationId xmlns:a16="http://schemas.microsoft.com/office/drawing/2014/main" id="{490973A4-1C57-EDC3-7915-3710119D7903}"/>
                </a:ext>
                <a:ext uri="{C183D7F6-B498-43B3-948B-1728B52AA6E4}">
                  <adec:decorative xmlns:adec="http://schemas.microsoft.com/office/drawing/2017/decorative" val="1"/>
                </a:ext>
              </a:extLst>
            </p:cNvPr>
            <p:cNvCxnSpPr>
              <a:cxnSpLocks/>
              <a:stCxn id="13" idx="4"/>
            </p:cNvCxnSpPr>
            <p:nvPr/>
          </p:nvCxnSpPr>
          <p:spPr>
            <a:xfrm flipH="1">
              <a:off x="6096119" y="4451651"/>
              <a:ext cx="125687" cy="1044340"/>
            </a:xfrm>
            <a:prstGeom prst="straightConnector1">
              <a:avLst/>
            </a:prstGeom>
            <a:noFill/>
            <a:ln w="19050" cap="flat" cmpd="sng">
              <a:solidFill>
                <a:srgbClr val="007A8A"/>
              </a:solidFill>
              <a:prstDash val="solid"/>
              <a:round/>
              <a:headEnd type="none" w="med" len="med"/>
              <a:tailEnd type="none" w="med" len="med"/>
            </a:ln>
          </p:spPr>
        </p:cxnSp>
        <p:cxnSp>
          <p:nvCxnSpPr>
            <p:cNvPr id="9" name="Google Shape;130;p17">
              <a:extLst>
                <a:ext uri="{FF2B5EF4-FFF2-40B4-BE49-F238E27FC236}">
                  <a16:creationId xmlns:a16="http://schemas.microsoft.com/office/drawing/2014/main" id="{C9F3799A-D0B8-2C7B-90EE-98C87ECAEA2C}"/>
                </a:ext>
                <a:ext uri="{C183D7F6-B498-43B3-948B-1728B52AA6E4}">
                  <adec:decorative xmlns:adec="http://schemas.microsoft.com/office/drawing/2017/decorative" val="1"/>
                </a:ext>
              </a:extLst>
            </p:cNvPr>
            <p:cNvCxnSpPr>
              <a:endCxn id="20" idx="7"/>
            </p:cNvCxnSpPr>
            <p:nvPr/>
          </p:nvCxnSpPr>
          <p:spPr>
            <a:xfrm flipH="1">
              <a:off x="4063742" y="4227890"/>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10" name="Google Shape;132;p17">
              <a:extLst>
                <a:ext uri="{FF2B5EF4-FFF2-40B4-BE49-F238E27FC236}">
                  <a16:creationId xmlns:a16="http://schemas.microsoft.com/office/drawing/2014/main" id="{7FB5C77A-ABDD-F4B2-8943-BC23773999AF}"/>
                </a:ext>
                <a:ext uri="{C183D7F6-B498-43B3-948B-1728B52AA6E4}">
                  <adec:decorative xmlns:adec="http://schemas.microsoft.com/office/drawing/2017/decorative" val="1"/>
                </a:ext>
              </a:extLst>
            </p:cNvPr>
            <p:cNvCxnSpPr>
              <a:cxnSpLocks/>
              <a:stCxn id="13" idx="1"/>
              <a:endCxn id="14" idx="5"/>
            </p:cNvCxnSpPr>
            <p:nvPr/>
          </p:nvCxnSpPr>
          <p:spPr>
            <a:xfrm flipH="1" flipV="1">
              <a:off x="4059964" y="2533997"/>
              <a:ext cx="1422458" cy="637572"/>
            </a:xfrm>
            <a:prstGeom prst="straightConnector1">
              <a:avLst/>
            </a:prstGeom>
            <a:noFill/>
            <a:ln w="19050" cap="flat" cmpd="sng">
              <a:solidFill>
                <a:srgbClr val="007A8A"/>
              </a:solidFill>
              <a:prstDash val="solid"/>
              <a:round/>
              <a:headEnd type="none" w="med" len="med"/>
              <a:tailEnd type="none" w="med" len="med"/>
            </a:ln>
          </p:spPr>
        </p:cxnSp>
        <p:cxnSp>
          <p:nvCxnSpPr>
            <p:cNvPr id="11" name="Google Shape;134;p17">
              <a:extLst>
                <a:ext uri="{FF2B5EF4-FFF2-40B4-BE49-F238E27FC236}">
                  <a16:creationId xmlns:a16="http://schemas.microsoft.com/office/drawing/2014/main" id="{22F737E4-7871-249A-028E-7F2BC4AF071D}"/>
                </a:ext>
                <a:ext uri="{C183D7F6-B498-43B3-948B-1728B52AA6E4}">
                  <adec:decorative xmlns:adec="http://schemas.microsoft.com/office/drawing/2017/decorative" val="1"/>
                </a:ext>
              </a:extLst>
            </p:cNvPr>
            <p:cNvCxnSpPr>
              <a:endCxn id="18" idx="1"/>
            </p:cNvCxnSpPr>
            <p:nvPr/>
          </p:nvCxnSpPr>
          <p:spPr>
            <a:xfrm>
              <a:off x="6764984" y="4216572"/>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12" name="Google Shape;136;p17">
              <a:extLst>
                <a:ext uri="{FF2B5EF4-FFF2-40B4-BE49-F238E27FC236}">
                  <a16:creationId xmlns:a16="http://schemas.microsoft.com/office/drawing/2014/main" id="{B51C29FE-6BD0-95BD-0B9F-E64AB4047255}"/>
                </a:ext>
                <a:ext uri="{C183D7F6-B498-43B3-948B-1728B52AA6E4}">
                  <adec:decorative xmlns:adec="http://schemas.microsoft.com/office/drawing/2017/decorative" val="1"/>
                </a:ext>
              </a:extLst>
            </p:cNvPr>
            <p:cNvCxnSpPr>
              <a:endCxn id="16" idx="3"/>
            </p:cNvCxnSpPr>
            <p:nvPr/>
          </p:nvCxnSpPr>
          <p:spPr>
            <a:xfrm rot="10800000" flipH="1">
              <a:off x="6807967" y="2533997"/>
              <a:ext cx="1342693" cy="704495"/>
            </a:xfrm>
            <a:prstGeom prst="straightConnector1">
              <a:avLst/>
            </a:prstGeom>
            <a:noFill/>
            <a:ln w="19050" cap="flat" cmpd="sng">
              <a:solidFill>
                <a:srgbClr val="007A8A"/>
              </a:solidFill>
              <a:prstDash val="solid"/>
              <a:round/>
              <a:headEnd type="none" w="med" len="med"/>
              <a:tailEnd type="none" w="med" len="med"/>
            </a:ln>
          </p:spPr>
        </p:cxnSp>
        <p:sp>
          <p:nvSpPr>
            <p:cNvPr id="14" name="Google Shape;133;p17" descr="Idea bubble">
              <a:extLst>
                <a:ext uri="{FF2B5EF4-FFF2-40B4-BE49-F238E27FC236}">
                  <a16:creationId xmlns:a16="http://schemas.microsoft.com/office/drawing/2014/main" id="{992A8A3B-D87F-792F-3D1D-10F65DF024EB}"/>
                </a:ext>
              </a:extLst>
            </p:cNvPr>
            <p:cNvSpPr/>
            <p:nvPr/>
          </p:nvSpPr>
          <p:spPr>
            <a:xfrm>
              <a:off x="2538932" y="192085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5" name="Google Shape;129;p17">
              <a:extLst>
                <a:ext uri="{FF2B5EF4-FFF2-40B4-BE49-F238E27FC236}">
                  <a16:creationId xmlns:a16="http://schemas.microsoft.com/office/drawing/2014/main" id="{C5C87EBA-AD8B-7D6E-95F1-C812E5D840E9}"/>
                </a:ext>
              </a:extLst>
            </p:cNvPr>
            <p:cNvSpPr/>
            <p:nvPr/>
          </p:nvSpPr>
          <p:spPr>
            <a:xfrm>
              <a:off x="5185729" y="120724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6" name="Google Shape;137;p17">
              <a:extLst>
                <a:ext uri="{FF2B5EF4-FFF2-40B4-BE49-F238E27FC236}">
                  <a16:creationId xmlns:a16="http://schemas.microsoft.com/office/drawing/2014/main" id="{D7C81531-74F4-3E2B-2FD2-70402437BF5D}"/>
                </a:ext>
              </a:extLst>
            </p:cNvPr>
            <p:cNvSpPr/>
            <p:nvPr/>
          </p:nvSpPr>
          <p:spPr>
            <a:xfrm>
              <a:off x="7889692" y="192085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7" name="Google Shape;140;p17">
              <a:extLst>
                <a:ext uri="{FF2B5EF4-FFF2-40B4-BE49-F238E27FC236}">
                  <a16:creationId xmlns:a16="http://schemas.microsoft.com/office/drawing/2014/main" id="{DD217D0E-EC52-36DF-9A19-3D2C24D8E3A0}"/>
                </a:ext>
              </a:extLst>
            </p:cNvPr>
            <p:cNvSpPr/>
            <p:nvPr/>
          </p:nvSpPr>
          <p:spPr>
            <a:xfrm>
              <a:off x="8690174" y="333301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8" name="Google Shape;135;p17">
              <a:extLst>
                <a:ext uri="{FF2B5EF4-FFF2-40B4-BE49-F238E27FC236}">
                  <a16:creationId xmlns:a16="http://schemas.microsoft.com/office/drawing/2014/main" id="{DA8C5A6A-C8E2-423B-F83F-533F1C334590}"/>
                </a:ext>
              </a:extLst>
            </p:cNvPr>
            <p:cNvSpPr/>
            <p:nvPr/>
          </p:nvSpPr>
          <p:spPr>
            <a:xfrm>
              <a:off x="7889692" y="488435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9" name="Google Shape;139;p17">
              <a:extLst>
                <a:ext uri="{FF2B5EF4-FFF2-40B4-BE49-F238E27FC236}">
                  <a16:creationId xmlns:a16="http://schemas.microsoft.com/office/drawing/2014/main" id="{0C06DC4B-3FA1-04FF-754C-A080165540DD}"/>
                </a:ext>
              </a:extLst>
            </p:cNvPr>
            <p:cNvSpPr/>
            <p:nvPr/>
          </p:nvSpPr>
          <p:spPr>
            <a:xfrm>
              <a:off x="5205237" y="549601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0" name="Google Shape;131;p17">
              <a:extLst>
                <a:ext uri="{FF2B5EF4-FFF2-40B4-BE49-F238E27FC236}">
                  <a16:creationId xmlns:a16="http://schemas.microsoft.com/office/drawing/2014/main" id="{1C165ABE-16B7-FC31-591F-BEEAAB7F5F90}"/>
                </a:ext>
              </a:extLst>
            </p:cNvPr>
            <p:cNvSpPr/>
            <p:nvPr/>
          </p:nvSpPr>
          <p:spPr>
            <a:xfrm>
              <a:off x="2542710" y="4718271"/>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1" name="Google Shape;138;p17">
              <a:extLst>
                <a:ext uri="{FF2B5EF4-FFF2-40B4-BE49-F238E27FC236}">
                  <a16:creationId xmlns:a16="http://schemas.microsoft.com/office/drawing/2014/main" id="{1E49C308-0834-5C71-62B5-A1EAC3D11E92}"/>
                </a:ext>
              </a:extLst>
            </p:cNvPr>
            <p:cNvSpPr/>
            <p:nvPr/>
          </p:nvSpPr>
          <p:spPr>
            <a:xfrm>
              <a:off x="1719825" y="3349816"/>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cxnSp>
          <p:nvCxnSpPr>
            <p:cNvPr id="23" name="Google Shape;127;p17">
              <a:extLst>
                <a:ext uri="{FF2B5EF4-FFF2-40B4-BE49-F238E27FC236}">
                  <a16:creationId xmlns:a16="http://schemas.microsoft.com/office/drawing/2014/main" id="{55B6C001-98E7-CB27-E534-045D89DDF735}"/>
                </a:ext>
                <a:ext uri="{C183D7F6-B498-43B3-948B-1728B52AA6E4}">
                  <adec:decorative xmlns:adec="http://schemas.microsoft.com/office/drawing/2017/decorative" val="1"/>
                </a:ext>
              </a:extLst>
            </p:cNvPr>
            <p:cNvCxnSpPr/>
            <p:nvPr/>
          </p:nvCxnSpPr>
          <p:spPr>
            <a:xfrm>
              <a:off x="6090864" y="1920858"/>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5" name="Google Shape;125;p17">
              <a:extLst>
                <a:ext uri="{FF2B5EF4-FFF2-40B4-BE49-F238E27FC236}">
                  <a16:creationId xmlns:a16="http://schemas.microsoft.com/office/drawing/2014/main" id="{E874CCC8-A8F8-F41A-0907-5AE6A98A5159}"/>
                </a:ext>
                <a:ext uri="{C183D7F6-B498-43B3-948B-1728B52AA6E4}">
                  <adec:decorative xmlns:adec="http://schemas.microsoft.com/office/drawing/2017/decorative" val="1"/>
                </a:ext>
              </a:extLst>
            </p:cNvPr>
            <p:cNvCxnSpPr/>
            <p:nvPr/>
          </p:nvCxnSpPr>
          <p:spPr>
            <a:xfrm>
              <a:off x="7016078" y="3699434"/>
              <a:ext cx="1674541" cy="0"/>
            </a:xfrm>
            <a:prstGeom prst="straightConnector1">
              <a:avLst/>
            </a:prstGeom>
            <a:noFill/>
            <a:ln w="19050" cap="flat" cmpd="sng">
              <a:solidFill>
                <a:srgbClr val="007A8A"/>
              </a:solidFill>
              <a:prstDash val="solid"/>
              <a:round/>
              <a:headEnd type="none" w="med" len="med"/>
              <a:tailEnd type="none" w="med" len="med"/>
            </a:ln>
          </p:spPr>
        </p:cxnSp>
      </p:grpSp>
      <p:sp>
        <p:nvSpPr>
          <p:cNvPr id="4" name="Text Placeholder 3">
            <a:extLst>
              <a:ext uri="{FF2B5EF4-FFF2-40B4-BE49-F238E27FC236}">
                <a16:creationId xmlns:a16="http://schemas.microsoft.com/office/drawing/2014/main" id="{AA54B2EB-069F-CF55-1B1F-464AD4842304}"/>
              </a:ext>
            </a:extLst>
          </p:cNvPr>
          <p:cNvSpPr>
            <a:spLocks noGrp="1"/>
          </p:cNvSpPr>
          <p:nvPr>
            <p:ph type="body" sz="quarter" idx="18"/>
          </p:nvPr>
        </p:nvSpPr>
        <p:spPr/>
        <p:txBody>
          <a:bodyPr/>
          <a:lstStyle/>
          <a:p>
            <a:r>
              <a:rPr lang="en-AU" dirty="0"/>
              <a:t>Spider map</a:t>
            </a:r>
          </a:p>
        </p:txBody>
      </p:sp>
      <p:sp>
        <p:nvSpPr>
          <p:cNvPr id="13" name="Google Shape;124;p17" descr="Subject ">
            <a:extLst>
              <a:ext uri="{FF2B5EF4-FFF2-40B4-BE49-F238E27FC236}">
                <a16:creationId xmlns:a16="http://schemas.microsoft.com/office/drawing/2014/main" id="{45003288-464C-B2FB-7E76-AC6C8C87205C}"/>
              </a:ext>
            </a:extLst>
          </p:cNvPr>
          <p:cNvSpPr/>
          <p:nvPr/>
        </p:nvSpPr>
        <p:spPr>
          <a:xfrm>
            <a:off x="5176159" y="2951942"/>
            <a:ext cx="2091293" cy="1499709"/>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AU" sz="1800" b="1" dirty="0">
                <a:latin typeface="+mj-lt"/>
                <a:cs typeface="Arial" panose="020B0604020202020204" pitchFamily="34" charset="0"/>
                <a:sym typeface="Montserrat"/>
              </a:rPr>
              <a:t>Imaginative text</a:t>
            </a:r>
          </a:p>
        </p:txBody>
      </p:sp>
      <p:sp>
        <p:nvSpPr>
          <p:cNvPr id="2" name="Slide Number Placeholder 1">
            <a:extLst>
              <a:ext uri="{FF2B5EF4-FFF2-40B4-BE49-F238E27FC236}">
                <a16:creationId xmlns:a16="http://schemas.microsoft.com/office/drawing/2014/main" id="{FC5022F9-5F67-E3A6-78DD-2F312B3DC9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424292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181584E-3DE0-8343-1574-FA38ABF909AA}"/>
              </a:ext>
            </a:extLst>
          </p:cNvPr>
          <p:cNvSpPr>
            <a:spLocks noGrp="1"/>
          </p:cNvSpPr>
          <p:nvPr>
            <p:ph type="title"/>
          </p:nvPr>
        </p:nvSpPr>
        <p:spPr/>
        <p:txBody>
          <a:bodyPr/>
          <a:lstStyle/>
          <a:p>
            <a:r>
              <a:rPr lang="en-AU" dirty="0"/>
              <a:t>How does ‘Dear Kath’ use the language forms and features of imaginative writing?</a:t>
            </a:r>
            <a:endParaRPr lang="en-US" dirty="0"/>
          </a:p>
        </p:txBody>
      </p:sp>
      <p:sp>
        <p:nvSpPr>
          <p:cNvPr id="18" name="Text Placeholder 17">
            <a:extLst>
              <a:ext uri="{FF2B5EF4-FFF2-40B4-BE49-F238E27FC236}">
                <a16:creationId xmlns:a16="http://schemas.microsoft.com/office/drawing/2014/main" id="{EB6BD79A-E359-C650-A3CE-CBA2311DFC58}"/>
              </a:ext>
            </a:extLst>
          </p:cNvPr>
          <p:cNvSpPr>
            <a:spLocks noGrp="1"/>
          </p:cNvSpPr>
          <p:nvPr>
            <p:ph type="body" sz="quarter" idx="18"/>
          </p:nvPr>
        </p:nvSpPr>
        <p:spPr>
          <a:xfrm>
            <a:off x="360000" y="1498568"/>
            <a:ext cx="11484000" cy="310015"/>
          </a:xfrm>
        </p:spPr>
        <p:txBody>
          <a:bodyPr/>
          <a:lstStyle/>
          <a:p>
            <a:r>
              <a:rPr lang="en-AU"/>
              <a:t>Exploring imaginative features </a:t>
            </a:r>
          </a:p>
        </p:txBody>
      </p:sp>
      <p:sp>
        <p:nvSpPr>
          <p:cNvPr id="20" name="Text Placeholder 4">
            <a:extLst>
              <a:ext uri="{FF2B5EF4-FFF2-40B4-BE49-F238E27FC236}">
                <a16:creationId xmlns:a16="http://schemas.microsoft.com/office/drawing/2014/main" id="{BB4E621F-B23B-3E7B-D400-6E44A54C0070}"/>
              </a:ext>
            </a:extLst>
          </p:cNvPr>
          <p:cNvSpPr txBox="1">
            <a:spLocks/>
          </p:cNvSpPr>
          <p:nvPr/>
        </p:nvSpPr>
        <p:spPr>
          <a:xfrm>
            <a:off x="348000" y="2689994"/>
            <a:ext cx="6831398" cy="279640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In your groups:</a:t>
            </a:r>
          </a:p>
          <a:p>
            <a:pPr marL="457200" indent="-457200">
              <a:buFont typeface="+mj-lt"/>
              <a:buAutoNum type="arabicPeriod"/>
            </a:pPr>
            <a:r>
              <a:rPr lang="en-AU" b="1"/>
              <a:t>Reread</a:t>
            </a:r>
            <a:r>
              <a:rPr lang="en-AU"/>
              <a:t> the core text.</a:t>
            </a:r>
          </a:p>
          <a:p>
            <a:pPr marL="457200" indent="-457200">
              <a:buFont typeface="+mj-lt"/>
              <a:buAutoNum type="arabicPeriod"/>
            </a:pPr>
            <a:r>
              <a:rPr lang="en-AU" b="1"/>
              <a:t>Identify</a:t>
            </a:r>
            <a:r>
              <a:rPr lang="en-AU"/>
              <a:t> what you see as being the </a:t>
            </a:r>
            <a:r>
              <a:rPr lang="en-AU" b="1"/>
              <a:t>imaginative elements of the letter</a:t>
            </a:r>
            <a:r>
              <a:rPr lang="en-AU"/>
              <a:t>. Highlight and annotate these with your thoughts.  </a:t>
            </a:r>
          </a:p>
        </p:txBody>
      </p:sp>
      <p:pic>
        <p:nvPicPr>
          <p:cNvPr id="21" name="Graphic 20">
            <a:extLst>
              <a:ext uri="{FF2B5EF4-FFF2-40B4-BE49-F238E27FC236}">
                <a16:creationId xmlns:a16="http://schemas.microsoft.com/office/drawing/2014/main" id="{7F9030C7-7921-E6AB-2EB6-F28819C5BB0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3484" y="2602102"/>
            <a:ext cx="2884298" cy="2884298"/>
          </a:xfrm>
          <a:prstGeom prst="rect">
            <a:avLst/>
          </a:prstGeom>
        </p:spPr>
      </p:pic>
    </p:spTree>
    <p:extLst>
      <p:ext uri="{BB962C8B-B14F-4D97-AF65-F5344CB8AC3E}">
        <p14:creationId xmlns:p14="http://schemas.microsoft.com/office/powerpoint/2010/main" val="154689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0DC89-DF3F-8CC1-A2D2-FF091D737A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357399-3A4F-3DAC-409A-F5D6B0203A1E}"/>
              </a:ext>
            </a:extLst>
          </p:cNvPr>
          <p:cNvSpPr>
            <a:spLocks noGrp="1"/>
          </p:cNvSpPr>
          <p:nvPr>
            <p:ph type="ctrTitle"/>
          </p:nvPr>
        </p:nvSpPr>
        <p:spPr>
          <a:xfrm>
            <a:off x="539999" y="3028620"/>
            <a:ext cx="6255979" cy="2033997"/>
          </a:xfrm>
        </p:spPr>
        <p:txBody>
          <a:bodyPr/>
          <a:lstStyle/>
          <a:p>
            <a:r>
              <a:rPr lang="en-AU" dirty="0">
                <a:latin typeface="+mj-lt"/>
              </a:rPr>
              <a:t>Phase 3a, sequence</a:t>
            </a:r>
            <a:r>
              <a:rPr lang="en-AU" dirty="0"/>
              <a:t> 5</a:t>
            </a:r>
            <a:r>
              <a:rPr lang="en-AU" dirty="0">
                <a:latin typeface="+mj-lt"/>
              </a:rPr>
              <a:t> – </a:t>
            </a:r>
            <a:r>
              <a:rPr lang="en-AU" dirty="0"/>
              <a:t>understanding how connections are created in texts</a:t>
            </a:r>
            <a:endParaRPr lang="en-AU" dirty="0">
              <a:latin typeface="+mj-lt"/>
            </a:endParaRPr>
          </a:p>
        </p:txBody>
      </p:sp>
      <p:pic>
        <p:nvPicPr>
          <p:cNvPr id="12" name="Picture Placeholder 4">
            <a:extLst>
              <a:ext uri="{FF2B5EF4-FFF2-40B4-BE49-F238E27FC236}">
                <a16:creationId xmlns:a16="http://schemas.microsoft.com/office/drawing/2014/main" id="{C16CD617-27D8-57F2-BCF7-B8C77593CF6E}"/>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xfrm>
            <a:off x="7128000" y="0"/>
            <a:ext cx="5064000" cy="6858000"/>
          </a:xfrm>
          <a:prstGeom prst="rect">
            <a:avLst/>
          </a:prstGeom>
        </p:spPr>
      </p:pic>
      <p:sp>
        <p:nvSpPr>
          <p:cNvPr id="13" name="Text Placeholder 5">
            <a:extLst>
              <a:ext uri="{FF2B5EF4-FFF2-40B4-BE49-F238E27FC236}">
                <a16:creationId xmlns:a16="http://schemas.microsoft.com/office/drawing/2014/main" id="{7F83F926-4DE2-32B8-0594-F7C800EF2037}"/>
              </a:ext>
              <a:ext uri="{C183D7F6-B498-43B3-948B-1728B52AA6E4}">
                <adec:decorative xmlns:adec="http://schemas.microsoft.com/office/drawing/2017/decorative" val="1"/>
              </a:ext>
            </a:extLst>
          </p:cNvPr>
          <p:cNvSpPr txBox="1">
            <a:spLocks/>
          </p:cNvSpPr>
          <p:nvPr/>
        </p:nvSpPr>
        <p:spPr>
          <a:xfrm>
            <a:off x="8814192" y="6420677"/>
            <a:ext cx="321457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latin typeface="Arial"/>
                <a:cs typeface="Arial"/>
                <a:hlinkClick r:id="rId4"/>
              </a:rPr>
              <a:t>Type Writer photo</a:t>
            </a:r>
            <a:r>
              <a:rPr lang="en-US" sz="1100">
                <a:solidFill>
                  <a:schemeClr val="tx1"/>
                </a:solidFill>
                <a:latin typeface="Arial"/>
                <a:cs typeface="Arial"/>
              </a:rPr>
              <a:t> by Marcus Winkler </a:t>
            </a:r>
            <a:r>
              <a:rPr lang="en-US" sz="1100" err="1">
                <a:latin typeface="Arial"/>
                <a:cs typeface="Arial"/>
                <a:hlinkClick r:id="rId5"/>
              </a:rPr>
              <a:t>Unsplash</a:t>
            </a:r>
            <a:endParaRPr lang="en-US" sz="1100">
              <a:latin typeface="Arial"/>
              <a:cs typeface="Arial"/>
            </a:endParaRPr>
          </a:p>
        </p:txBody>
      </p:sp>
    </p:spTree>
    <p:extLst>
      <p:ext uri="{BB962C8B-B14F-4D97-AF65-F5344CB8AC3E}">
        <p14:creationId xmlns:p14="http://schemas.microsoft.com/office/powerpoint/2010/main" val="58892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E656-452E-6B7B-FDA0-5A10C7BB84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DB57303-97CF-279F-A2F5-58278648FB56}"/>
              </a:ext>
            </a:extLst>
          </p:cNvPr>
          <p:cNvSpPr>
            <a:spLocks noGrp="1"/>
          </p:cNvSpPr>
          <p:nvPr>
            <p:ph type="title"/>
          </p:nvPr>
        </p:nvSpPr>
        <p:spPr/>
        <p:txBody>
          <a:bodyPr/>
          <a:lstStyle/>
          <a:p>
            <a:r>
              <a:rPr lang="en-AU" dirty="0">
                <a:latin typeface="+mj-lt"/>
              </a:rPr>
              <a:t>Learning intentions and success criteria (4)</a:t>
            </a:r>
          </a:p>
        </p:txBody>
      </p:sp>
      <p:sp>
        <p:nvSpPr>
          <p:cNvPr id="3" name="TextBox 2">
            <a:extLst>
              <a:ext uri="{FF2B5EF4-FFF2-40B4-BE49-F238E27FC236}">
                <a16:creationId xmlns:a16="http://schemas.microsoft.com/office/drawing/2014/main" id="{FC39FF21-7977-0424-8FAF-84BA02B6176E}"/>
              </a:ext>
            </a:extLst>
          </p:cNvPr>
          <p:cNvSpPr txBox="1"/>
          <p:nvPr/>
        </p:nvSpPr>
        <p:spPr>
          <a:xfrm>
            <a:off x="444500" y="1938354"/>
            <a:ext cx="11315951" cy="42518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lvl="0" indent="-342900">
              <a:lnSpc>
                <a:spcPct val="150000"/>
              </a:lnSpc>
              <a:buFont typeface="Arial" panose="020B0604020202020204" pitchFamily="34" charset="0"/>
              <a:buChar char="•"/>
              <a:tabLst>
                <a:tab pos="228600" algn="l"/>
              </a:tabLst>
            </a:pPr>
            <a:r>
              <a:rPr lang="en-AU" sz="2000" dirty="0"/>
              <a:t>understand how an author can create connections within a text</a:t>
            </a:r>
          </a:p>
          <a:p>
            <a:pPr marL="342900" lvl="0" indent="-342900">
              <a:lnSpc>
                <a:spcPct val="150000"/>
              </a:lnSpc>
              <a:buFont typeface="Arial" panose="020B0604020202020204" pitchFamily="34" charset="0"/>
              <a:buChar char="•"/>
              <a:tabLst>
                <a:tab pos="228600" algn="l"/>
              </a:tabLst>
            </a:pPr>
            <a:r>
              <a:rPr lang="en-AU" sz="2000" dirty="0"/>
              <a:t>understand how a text can be shaped to create a relationship between author, subject and reader.</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[insert learning intention]</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Sans-Serif"/>
              <a:buChar char="•"/>
            </a:pPr>
            <a:r>
              <a:rPr lang="en-AU" sz="2000" dirty="0">
                <a:latin typeface="Arial"/>
                <a:cs typeface="Arial"/>
              </a:rPr>
              <a:t>[classroom teacher to insert sample success criteria]</a:t>
            </a:r>
          </a:p>
          <a:p>
            <a:pPr marL="342900" indent="-342900">
              <a:lnSpc>
                <a:spcPct val="150000"/>
              </a:lnSpc>
              <a:buFont typeface="Arial,Sans-Serif"/>
              <a:buChar char="•"/>
            </a:pPr>
            <a:r>
              <a:rPr lang="en-AU" sz="2000" dirty="0">
                <a:latin typeface="Arial"/>
                <a:cs typeface="Arial"/>
              </a:rPr>
              <a:t>[classroom teacher to insert sample success criteria]</a:t>
            </a:r>
          </a:p>
          <a:p>
            <a:pPr marL="342900" indent="-342900">
              <a:lnSpc>
                <a:spcPct val="150000"/>
              </a:lnSpc>
              <a:buFont typeface="Arial,Sans-Serif"/>
              <a:buChar char="•"/>
            </a:pPr>
            <a:r>
              <a:rPr lang="en-AU" sz="2000" dirty="0">
                <a:latin typeface="Arial"/>
                <a:cs typeface="Arial"/>
              </a:rPr>
              <a:t>[classroom teacher to insert sample success criteria].</a:t>
            </a:r>
            <a:endParaRPr lang="en-US" sz="2000" dirty="0">
              <a:latin typeface="Arial"/>
              <a:cs typeface="Arial"/>
            </a:endParaRPr>
          </a:p>
          <a:p>
            <a:pPr>
              <a:lnSpc>
                <a:spcPct val="150000"/>
              </a:lnSpc>
            </a:pPr>
            <a:endParaRPr lang="en-US" sz="2000" dirty="0">
              <a:latin typeface="Arial"/>
              <a:cs typeface="Arial"/>
            </a:endParaRPr>
          </a:p>
        </p:txBody>
      </p:sp>
      <p:sp>
        <p:nvSpPr>
          <p:cNvPr id="2" name="Slide Number Placeholder 1">
            <a:extLst>
              <a:ext uri="{FF2B5EF4-FFF2-40B4-BE49-F238E27FC236}">
                <a16:creationId xmlns:a16="http://schemas.microsoft.com/office/drawing/2014/main" id="{C22F28A6-11E6-7D4F-E2D9-D1544F237D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00468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DF6A7-7C56-1846-89B6-EA7EB21B04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486011-0CE8-7904-6EB9-6160BA81F28D}"/>
              </a:ext>
            </a:extLst>
          </p:cNvPr>
          <p:cNvSpPr>
            <a:spLocks noGrp="1"/>
          </p:cNvSpPr>
          <p:nvPr>
            <p:ph type="ctrTitle"/>
          </p:nvPr>
        </p:nvSpPr>
        <p:spPr/>
        <p:txBody>
          <a:bodyPr/>
          <a:lstStyle/>
          <a:p>
            <a:r>
              <a:rPr lang="en-AU" dirty="0"/>
              <a:t>Phase 3a – Text annotations – ‘Dear Kath’ – Trent Dalton</a:t>
            </a:r>
            <a:endParaRPr lang="en-AU" dirty="0">
              <a:latin typeface="+mj-lt"/>
            </a:endParaRPr>
          </a:p>
        </p:txBody>
      </p:sp>
      <p:sp>
        <p:nvSpPr>
          <p:cNvPr id="14" name="Text Placeholder 10">
            <a:extLst>
              <a:ext uri="{FF2B5EF4-FFF2-40B4-BE49-F238E27FC236}">
                <a16:creationId xmlns:a16="http://schemas.microsoft.com/office/drawing/2014/main" id="{E496FE68-6E8E-D1A2-E28C-DD52FE51419F}"/>
              </a:ext>
            </a:extLst>
          </p:cNvPr>
          <p:cNvSpPr txBox="1">
            <a:spLocks/>
          </p:cNvSpPr>
          <p:nvPr/>
        </p:nvSpPr>
        <p:spPr>
          <a:xfrm>
            <a:off x="539999" y="4304667"/>
            <a:ext cx="6255977" cy="42661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Stage 6 EAL/D – 11.1</a:t>
            </a:r>
          </a:p>
        </p:txBody>
      </p:sp>
      <p:sp>
        <p:nvSpPr>
          <p:cNvPr id="15" name="Text Placeholder 9">
            <a:extLst>
              <a:ext uri="{FF2B5EF4-FFF2-40B4-BE49-F238E27FC236}">
                <a16:creationId xmlns:a16="http://schemas.microsoft.com/office/drawing/2014/main" id="{728F6285-5D28-57F5-7C9C-8AA30543D6BD}"/>
              </a:ext>
            </a:extLst>
          </p:cNvPr>
          <p:cNvSpPr txBox="1">
            <a:spLocks/>
          </p:cNvSpPr>
          <p:nvPr/>
        </p:nvSpPr>
        <p:spPr>
          <a:xfrm>
            <a:off x="540000" y="4844797"/>
            <a:ext cx="6255975" cy="3600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0"/>
              </a:spcAft>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0"/>
              </a:spcAft>
              <a:buFont typeface="Arial" panose="020B0604020202020204" pitchFamily="34" charset="0"/>
              <a:buNone/>
              <a:defRPr sz="1800" b="0" kern="1200">
                <a:solidFill>
                  <a:schemeClr val="bg1"/>
                </a:solidFill>
                <a:latin typeface="+mj-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‘Reading to write: Transition to English EAL/D’, Year 11, Term 1</a:t>
            </a:r>
          </a:p>
        </p:txBody>
      </p:sp>
      <p:pic>
        <p:nvPicPr>
          <p:cNvPr id="11" name="Picture Placeholder 4">
            <a:extLst>
              <a:ext uri="{FF2B5EF4-FFF2-40B4-BE49-F238E27FC236}">
                <a16:creationId xmlns:a16="http://schemas.microsoft.com/office/drawing/2014/main" id="{4EA40058-F6EA-AE8E-DAE9-46F2EA24A4AC}"/>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xfrm>
            <a:off x="7128000" y="0"/>
            <a:ext cx="5064000" cy="6858000"/>
          </a:xfrm>
          <a:prstGeom prst="rect">
            <a:avLst/>
          </a:prstGeom>
        </p:spPr>
      </p:pic>
      <p:sp>
        <p:nvSpPr>
          <p:cNvPr id="12" name="Text Placeholder 5">
            <a:extLst>
              <a:ext uri="{FF2B5EF4-FFF2-40B4-BE49-F238E27FC236}">
                <a16:creationId xmlns:a16="http://schemas.microsoft.com/office/drawing/2014/main" id="{20D5909F-0A91-9E42-1D9E-5EE206BCC36F}"/>
              </a:ext>
              <a:ext uri="{C183D7F6-B498-43B3-948B-1728B52AA6E4}">
                <adec:decorative xmlns:adec="http://schemas.microsoft.com/office/drawing/2017/decorative" val="1"/>
              </a:ext>
            </a:extLst>
          </p:cNvPr>
          <p:cNvSpPr txBox="1">
            <a:spLocks/>
          </p:cNvSpPr>
          <p:nvPr/>
        </p:nvSpPr>
        <p:spPr>
          <a:xfrm>
            <a:off x="8814192" y="6420677"/>
            <a:ext cx="321457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solidFill>
                  <a:schemeClr val="tx1"/>
                </a:solidFill>
                <a:latin typeface="Arial"/>
                <a:cs typeface="Arial"/>
              </a:rPr>
              <a:t> by Marcus Winkler </a:t>
            </a:r>
            <a:r>
              <a:rPr lang="en-US" sz="1100" dirty="0">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23771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EE025F-BC33-1D0F-ED17-D72A87275902}"/>
              </a:ext>
            </a:extLst>
          </p:cNvPr>
          <p:cNvSpPr>
            <a:spLocks noGrp="1"/>
          </p:cNvSpPr>
          <p:nvPr>
            <p:ph type="title"/>
          </p:nvPr>
        </p:nvSpPr>
        <p:spPr/>
        <p:txBody>
          <a:bodyPr/>
          <a:lstStyle/>
          <a:p>
            <a:r>
              <a:rPr lang="en-AU" dirty="0"/>
              <a:t>What is tenor and register?</a:t>
            </a:r>
          </a:p>
        </p:txBody>
      </p:sp>
      <p:sp>
        <p:nvSpPr>
          <p:cNvPr id="2" name="Picture Placeholder 11">
            <a:extLst>
              <a:ext uri="{FF2B5EF4-FFF2-40B4-BE49-F238E27FC236}">
                <a16:creationId xmlns:a16="http://schemas.microsoft.com/office/drawing/2014/main" id="{E4547208-A6F1-F92D-83EF-8DF161AE417B}"/>
              </a:ext>
            </a:extLst>
          </p:cNvPr>
          <p:cNvSpPr txBox="1">
            <a:spLocks/>
          </p:cNvSpPr>
          <p:nvPr/>
        </p:nvSpPr>
        <p:spPr>
          <a:xfrm>
            <a:off x="304422" y="1505606"/>
            <a:ext cx="5173299" cy="15621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Tenor: </a:t>
            </a:r>
            <a:r>
              <a:rPr lang="en-AU" dirty="0"/>
              <a:t>think of tenor as the people involved in a conversation. It’s about who is talking to whom and what their relationship is like. </a:t>
            </a:r>
          </a:p>
        </p:txBody>
      </p:sp>
      <p:sp>
        <p:nvSpPr>
          <p:cNvPr id="14" name="TextBox 13">
            <a:extLst>
              <a:ext uri="{FF2B5EF4-FFF2-40B4-BE49-F238E27FC236}">
                <a16:creationId xmlns:a16="http://schemas.microsoft.com/office/drawing/2014/main" id="{5C5DA2A3-5627-7416-A080-38445FDA1FB6}"/>
              </a:ext>
            </a:extLst>
          </p:cNvPr>
          <p:cNvSpPr txBox="1"/>
          <p:nvPr/>
        </p:nvSpPr>
        <p:spPr>
          <a:xfrm>
            <a:off x="290087" y="3250663"/>
            <a:ext cx="5558791" cy="2665332"/>
          </a:xfrm>
          <a:prstGeom prst="rect">
            <a:avLst/>
          </a:prstGeom>
          <a:solidFill>
            <a:schemeClr val="accent4"/>
          </a:solidFill>
        </p:spPr>
        <p:txBody>
          <a:bodyPr wrap="square" lIns="144000" rIns="144000" anchor="ctr" anchorCtr="1">
            <a:noAutofit/>
          </a:bodyPr>
          <a:lstStyle/>
          <a:p>
            <a:pPr>
              <a:lnSpc>
                <a:spcPct val="150000"/>
              </a:lnSpc>
            </a:pPr>
            <a:r>
              <a:rPr lang="en-AU" sz="1800" dirty="0"/>
              <a:t>For example, when a teacher talks to a student, the way they speak might be more formal than how friends chat with each other. The tenor helps us understand how to communicate based on our roles and how well we know each other.</a:t>
            </a:r>
          </a:p>
        </p:txBody>
      </p:sp>
      <p:sp>
        <p:nvSpPr>
          <p:cNvPr id="12" name="Picture Placeholder 11">
            <a:extLst>
              <a:ext uri="{FF2B5EF4-FFF2-40B4-BE49-F238E27FC236}">
                <a16:creationId xmlns:a16="http://schemas.microsoft.com/office/drawing/2014/main" id="{E3182494-C930-B2C5-B008-0C3038F7DE76}"/>
              </a:ext>
            </a:extLst>
          </p:cNvPr>
          <p:cNvSpPr>
            <a:spLocks noGrp="1"/>
          </p:cNvSpPr>
          <p:nvPr>
            <p:ph type="pic" sz="quarter" idx="4294967295"/>
          </p:nvPr>
        </p:nvSpPr>
        <p:spPr>
          <a:xfrm>
            <a:off x="6210678" y="1505606"/>
            <a:ext cx="5676900" cy="1562100"/>
          </a:xfrm>
        </p:spPr>
        <p:txBody>
          <a:bodyPr/>
          <a:lstStyle/>
          <a:p>
            <a:r>
              <a:rPr lang="en-AU" b="1" dirty="0"/>
              <a:t>Register: </a:t>
            </a:r>
            <a:r>
              <a:rPr lang="en-AU" dirty="0"/>
              <a:t>register is all about the style of language we use depending on the situation. It can be formal or informal. </a:t>
            </a:r>
          </a:p>
        </p:txBody>
      </p:sp>
      <p:sp>
        <p:nvSpPr>
          <p:cNvPr id="16" name="TextBox 15">
            <a:extLst>
              <a:ext uri="{FF2B5EF4-FFF2-40B4-BE49-F238E27FC236}">
                <a16:creationId xmlns:a16="http://schemas.microsoft.com/office/drawing/2014/main" id="{34417138-638E-70F4-1A96-78D3F0845A7A}"/>
              </a:ext>
              <a:ext uri="{C183D7F6-B498-43B3-948B-1728B52AA6E4}">
                <adec:decorative xmlns:adec="http://schemas.microsoft.com/office/drawing/2017/decorative" val="1"/>
              </a:ext>
            </a:extLst>
          </p:cNvPr>
          <p:cNvSpPr txBox="1"/>
          <p:nvPr/>
        </p:nvSpPr>
        <p:spPr>
          <a:xfrm>
            <a:off x="6170676" y="3250663"/>
            <a:ext cx="5746814" cy="2665332"/>
          </a:xfrm>
          <a:prstGeom prst="rect">
            <a:avLst/>
          </a:prstGeom>
          <a:solidFill>
            <a:schemeClr val="accent4"/>
          </a:solidFill>
        </p:spPr>
        <p:txBody>
          <a:bodyPr wrap="square" lIns="144000" rIns="144000" anchor="ctr" anchorCtr="1">
            <a:noAutofit/>
          </a:bodyPr>
          <a:lstStyle/>
          <a:p>
            <a:pPr>
              <a:lnSpc>
                <a:spcPct val="150000"/>
              </a:lnSpc>
            </a:pPr>
            <a:r>
              <a:rPr lang="en-AU" sz="1800" dirty="0"/>
              <a:t>For instance, when you write an essay for school, </a:t>
            </a:r>
            <a:br>
              <a:rPr lang="en-AU" sz="1800" dirty="0"/>
            </a:br>
            <a:r>
              <a:rPr lang="en-AU" sz="1800" dirty="0"/>
              <a:t>you use a formal register with proper grammar and vocabulary. But when you text a friend, you might use slang and a more casual tone. Knowing the right register helps us sound appropriate for different settings.</a:t>
            </a:r>
          </a:p>
        </p:txBody>
      </p:sp>
      <p:cxnSp>
        <p:nvCxnSpPr>
          <p:cNvPr id="3" name="Straight Connector 2">
            <a:extLst>
              <a:ext uri="{FF2B5EF4-FFF2-40B4-BE49-F238E27FC236}">
                <a16:creationId xmlns:a16="http://schemas.microsoft.com/office/drawing/2014/main" id="{867760B0-B7CE-87F2-8619-6A441810D15C}"/>
              </a:ext>
              <a:ext uri="{C183D7F6-B498-43B3-948B-1728B52AA6E4}">
                <adec:decorative xmlns:adec="http://schemas.microsoft.com/office/drawing/2017/decorative" val="1"/>
              </a:ext>
            </a:extLst>
          </p:cNvPr>
          <p:cNvCxnSpPr>
            <a:cxnSpLocks/>
          </p:cNvCxnSpPr>
          <p:nvPr/>
        </p:nvCxnSpPr>
        <p:spPr>
          <a:xfrm>
            <a:off x="5996412" y="1515335"/>
            <a:ext cx="0" cy="4400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D376E3F1-4A76-FA94-49C8-A3437C6D7B58}"/>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188954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5D7F1FB-DEA2-FA6D-3309-0F00756F6D2F}"/>
              </a:ext>
            </a:extLst>
          </p:cNvPr>
          <p:cNvSpPr>
            <a:spLocks noGrp="1"/>
          </p:cNvSpPr>
          <p:nvPr>
            <p:ph type="title"/>
          </p:nvPr>
        </p:nvSpPr>
        <p:spPr/>
        <p:txBody>
          <a:bodyPr/>
          <a:lstStyle/>
          <a:p>
            <a:r>
              <a:rPr lang="en-US" dirty="0"/>
              <a:t>‘Dear Kath’</a:t>
            </a:r>
          </a:p>
        </p:txBody>
      </p:sp>
      <p:sp>
        <p:nvSpPr>
          <p:cNvPr id="14" name="Text Placeholder 13">
            <a:extLst>
              <a:ext uri="{FF2B5EF4-FFF2-40B4-BE49-F238E27FC236}">
                <a16:creationId xmlns:a16="http://schemas.microsoft.com/office/drawing/2014/main" id="{36569217-8833-44E6-28CF-6307B60ECA90}"/>
              </a:ext>
            </a:extLst>
          </p:cNvPr>
          <p:cNvSpPr>
            <a:spLocks noGrp="1"/>
          </p:cNvSpPr>
          <p:nvPr>
            <p:ph type="body" sz="quarter" idx="18"/>
          </p:nvPr>
        </p:nvSpPr>
        <p:spPr/>
        <p:txBody>
          <a:bodyPr/>
          <a:lstStyle/>
          <a:p>
            <a:r>
              <a:rPr lang="en-AU" dirty="0"/>
              <a:t>Paragraphs 1 and 2</a:t>
            </a:r>
          </a:p>
        </p:txBody>
      </p:sp>
      <p:sp>
        <p:nvSpPr>
          <p:cNvPr id="15" name="TextBox 14">
            <a:extLst>
              <a:ext uri="{FF2B5EF4-FFF2-40B4-BE49-F238E27FC236}">
                <a16:creationId xmlns:a16="http://schemas.microsoft.com/office/drawing/2014/main" id="{603D6550-525D-3DD4-F06E-C1C29AB9F909}"/>
              </a:ext>
            </a:extLst>
          </p:cNvPr>
          <p:cNvSpPr txBox="1"/>
          <p:nvPr/>
        </p:nvSpPr>
        <p:spPr>
          <a:xfrm>
            <a:off x="360001" y="1880558"/>
            <a:ext cx="3714058" cy="4195957"/>
          </a:xfrm>
          <a:prstGeom prst="rect">
            <a:avLst/>
          </a:prstGeom>
          <a:noFill/>
        </p:spPr>
        <p:txBody>
          <a:bodyPr wrap="square">
            <a:spAutoFit/>
          </a:bodyPr>
          <a:lstStyle/>
          <a:p>
            <a:pPr>
              <a:lnSpc>
                <a:spcPct val="150000"/>
              </a:lnSpc>
            </a:pPr>
            <a:r>
              <a:rPr lang="en-AU" sz="1800" dirty="0">
                <a:solidFill>
                  <a:schemeClr val="tx2"/>
                </a:solidFill>
              </a:rPr>
              <a:t>Dear Kath,  </a:t>
            </a:r>
          </a:p>
          <a:p>
            <a:pPr>
              <a:lnSpc>
                <a:spcPct val="150000"/>
              </a:lnSpc>
            </a:pPr>
            <a:r>
              <a:rPr lang="en-AU" sz="1800" i="1" dirty="0"/>
              <a:t>I got your gift. </a:t>
            </a:r>
            <a:r>
              <a:rPr lang="en-AU" sz="1800" i="1" dirty="0">
                <a:solidFill>
                  <a:schemeClr val="tx2"/>
                </a:solidFill>
              </a:rPr>
              <a:t>Might be the most beautiful gift I ever got. </a:t>
            </a:r>
          </a:p>
          <a:p>
            <a:pPr>
              <a:lnSpc>
                <a:spcPct val="150000"/>
              </a:lnSpc>
            </a:pPr>
            <a:r>
              <a:rPr lang="en-AU" sz="1800" dirty="0"/>
              <a:t>I'm looking at your face in the funeral booklet as I write this letter. Kathleen Kelly 15.01.1931 – 25.12.2020. </a:t>
            </a:r>
            <a:r>
              <a:rPr lang="en-AU" sz="1800" dirty="0">
                <a:solidFill>
                  <a:srgbClr val="00B050"/>
                </a:solidFill>
              </a:rPr>
              <a:t>You look like an angel, Kath, some strange Irish cross between early Kate Hepburn and every star in the </a:t>
            </a:r>
            <a:r>
              <a:rPr lang="en-AU" sz="1800" dirty="0">
                <a:solidFill>
                  <a:srgbClr val="00B050"/>
                </a:solidFill>
                <a:hlinkClick r:id="rId3"/>
              </a:rPr>
              <a:t>Milky Way</a:t>
            </a:r>
            <a:r>
              <a:rPr lang="en-AU" sz="1800" dirty="0">
                <a:solidFill>
                  <a:srgbClr val="00B050"/>
                </a:solidFill>
              </a:rPr>
              <a:t>. </a:t>
            </a:r>
          </a:p>
        </p:txBody>
      </p:sp>
      <p:sp>
        <p:nvSpPr>
          <p:cNvPr id="16" name="TextBox 15">
            <a:extLst>
              <a:ext uri="{FF2B5EF4-FFF2-40B4-BE49-F238E27FC236}">
                <a16:creationId xmlns:a16="http://schemas.microsoft.com/office/drawing/2014/main" id="{2E3B82E0-AEAB-2F6C-9A6E-F234CF0EDE43}"/>
              </a:ext>
            </a:extLst>
          </p:cNvPr>
          <p:cNvSpPr txBox="1"/>
          <p:nvPr/>
        </p:nvSpPr>
        <p:spPr>
          <a:xfrm>
            <a:off x="4653484" y="387159"/>
            <a:ext cx="7196468" cy="5955989"/>
          </a:xfrm>
          <a:prstGeom prst="rect">
            <a:avLst/>
          </a:prstGeom>
          <a:noFill/>
        </p:spPr>
        <p:txBody>
          <a:bodyPr wrap="square">
            <a:spAutoFit/>
          </a:bodyPr>
          <a:lstStyle/>
          <a:p>
            <a:pPr>
              <a:lnSpc>
                <a:spcPct val="150000"/>
              </a:lnSpc>
            </a:pPr>
            <a:r>
              <a:rPr lang="en-US" sz="1600" b="1" dirty="0">
                <a:latin typeface="+mj-lt"/>
              </a:rPr>
              <a:t>Annotations:</a:t>
            </a:r>
          </a:p>
          <a:p>
            <a:pPr marL="285750" indent="-285750">
              <a:lnSpc>
                <a:spcPct val="150000"/>
              </a:lnSpc>
              <a:buFont typeface="Arial" panose="020B0604020202020204" pitchFamily="34" charset="0"/>
              <a:buChar char="•"/>
            </a:pPr>
            <a:r>
              <a:rPr lang="en-US" sz="1600" b="1" dirty="0">
                <a:solidFill>
                  <a:schemeClr val="tx2"/>
                </a:solidFill>
              </a:rPr>
              <a:t>Salutation </a:t>
            </a:r>
            <a:r>
              <a:rPr lang="en-US" sz="1600" b="1" dirty="0"/>
              <a:t>– </a:t>
            </a:r>
            <a:r>
              <a:rPr lang="en-US" sz="1600" dirty="0"/>
              <a:t>(the opening greeting), ‘Dear Kath,’ and second person ‘you’ create a conversational tone, building the reader’s emotional connection to the story. </a:t>
            </a:r>
          </a:p>
          <a:p>
            <a:pPr marL="285750" indent="-285750">
              <a:lnSpc>
                <a:spcPct val="150000"/>
              </a:lnSpc>
              <a:buFont typeface="Arial" panose="020B0604020202020204" pitchFamily="34" charset="0"/>
              <a:buChar char="•"/>
            </a:pPr>
            <a:r>
              <a:rPr lang="en-US" sz="1600" b="1" dirty="0"/>
              <a:t>Tenor – </a:t>
            </a:r>
            <a:r>
              <a:rPr lang="en-AU" sz="1600" dirty="0"/>
              <a:t>is personal and emotional, indicating a close relationship between the writer and the recipient, Kath. The writer expresses deep sentiment and affection, suggesting a personal connection, likely familial or a close friendship. </a:t>
            </a:r>
          </a:p>
          <a:p>
            <a:pPr marL="285750" indent="-285750">
              <a:lnSpc>
                <a:spcPct val="150000"/>
              </a:lnSpc>
              <a:buFont typeface="Arial" panose="020B0604020202020204" pitchFamily="34" charset="0"/>
              <a:buChar char="•"/>
            </a:pPr>
            <a:r>
              <a:rPr lang="en-AU" sz="1600" b="1" i="1" dirty="0"/>
              <a:t>Anecdote</a:t>
            </a:r>
            <a:r>
              <a:rPr lang="en-AU" sz="1600" dirty="0"/>
              <a:t> – the mentioning of the gift highlights the deep emotional connection between Dalton and Kath. It evokes personal memories, illustrating Kath's impact on Dalton's life, emphasising love and gratitude. </a:t>
            </a:r>
          </a:p>
          <a:p>
            <a:pPr marL="285750" indent="-285750">
              <a:lnSpc>
                <a:spcPct val="150000"/>
              </a:lnSpc>
              <a:buFont typeface="Arial" panose="020B0604020202020204" pitchFamily="34" charset="0"/>
              <a:buChar char="•"/>
            </a:pPr>
            <a:r>
              <a:rPr lang="en-US" sz="1600" b="1" dirty="0">
                <a:solidFill>
                  <a:srgbClr val="00B050"/>
                </a:solidFill>
              </a:rPr>
              <a:t>Simile</a:t>
            </a:r>
            <a:r>
              <a:rPr lang="en-US" sz="1600" dirty="0"/>
              <a:t> </a:t>
            </a:r>
            <a:r>
              <a:rPr lang="en-US" sz="1600" b="1" dirty="0"/>
              <a:t>–</a:t>
            </a:r>
            <a:r>
              <a:rPr lang="en-US" sz="1600" dirty="0"/>
              <a:t> (</a:t>
            </a:r>
            <a:r>
              <a:rPr lang="en-AU" sz="1600" dirty="0"/>
              <a:t>a figure of speech that describes one thing as if it were something else) </a:t>
            </a:r>
            <a:r>
              <a:rPr lang="en-US" sz="1600" dirty="0"/>
              <a:t>blends the personal with the cosmic, suggesting awe, reverence and deep affection.</a:t>
            </a:r>
          </a:p>
          <a:p>
            <a:pPr marL="285750" indent="-285750">
              <a:lnSpc>
                <a:spcPct val="150000"/>
              </a:lnSpc>
              <a:buFont typeface="Arial" panose="020B0604020202020204" pitchFamily="34" charset="0"/>
              <a:buChar char="•"/>
            </a:pPr>
            <a:r>
              <a:rPr lang="en-US" sz="1600" b="1" dirty="0">
                <a:solidFill>
                  <a:srgbClr val="C00000"/>
                </a:solidFill>
              </a:rPr>
              <a:t>Register</a:t>
            </a:r>
            <a:r>
              <a:rPr lang="en-US" sz="1600" dirty="0"/>
              <a:t> – </a:t>
            </a:r>
            <a:r>
              <a:rPr lang="en-AU" sz="1600" dirty="0"/>
              <a:t>is informal, featuring a conversational tone, direct address, and colloquial expressions.</a:t>
            </a:r>
          </a:p>
        </p:txBody>
      </p:sp>
      <p:cxnSp>
        <p:nvCxnSpPr>
          <p:cNvPr id="17" name="Straight Connector 16">
            <a:extLst>
              <a:ext uri="{FF2B5EF4-FFF2-40B4-BE49-F238E27FC236}">
                <a16:creationId xmlns:a16="http://schemas.microsoft.com/office/drawing/2014/main" id="{33899428-F365-2212-BC9D-3939EDCBD1B8}"/>
              </a:ext>
              <a:ext uri="{C183D7F6-B498-43B3-948B-1728B52AA6E4}">
                <adec:decorative xmlns:adec="http://schemas.microsoft.com/office/drawing/2017/decorative" val="1"/>
              </a:ext>
            </a:extLst>
          </p:cNvPr>
          <p:cNvCxnSpPr>
            <a:cxnSpLocks/>
          </p:cNvCxnSpPr>
          <p:nvPr/>
        </p:nvCxnSpPr>
        <p:spPr>
          <a:xfrm>
            <a:off x="4396121" y="376742"/>
            <a:ext cx="0" cy="6197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6CCF4CA-1DA8-C9DE-FCDC-8440CD7400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33120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B43A4-22CA-1427-ED34-2547FC968E2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DDDD85F-E7C1-554A-DDC7-A3C89CE859A5}"/>
              </a:ext>
            </a:extLst>
          </p:cNvPr>
          <p:cNvSpPr>
            <a:spLocks noGrp="1"/>
          </p:cNvSpPr>
          <p:nvPr>
            <p:ph type="title"/>
          </p:nvPr>
        </p:nvSpPr>
        <p:spPr/>
        <p:txBody>
          <a:bodyPr/>
          <a:lstStyle/>
          <a:p>
            <a:r>
              <a:rPr lang="en-US" dirty="0"/>
              <a:t>‘Dear Kath’ (1)</a:t>
            </a:r>
          </a:p>
        </p:txBody>
      </p:sp>
      <p:sp>
        <p:nvSpPr>
          <p:cNvPr id="14" name="Text Placeholder 13">
            <a:extLst>
              <a:ext uri="{FF2B5EF4-FFF2-40B4-BE49-F238E27FC236}">
                <a16:creationId xmlns:a16="http://schemas.microsoft.com/office/drawing/2014/main" id="{93C641B3-0EEF-8501-F85F-998BB25F69B6}"/>
              </a:ext>
            </a:extLst>
          </p:cNvPr>
          <p:cNvSpPr>
            <a:spLocks noGrp="1"/>
          </p:cNvSpPr>
          <p:nvPr>
            <p:ph type="body" sz="quarter" idx="18"/>
          </p:nvPr>
        </p:nvSpPr>
        <p:spPr/>
        <p:txBody>
          <a:bodyPr/>
          <a:lstStyle/>
          <a:p>
            <a:r>
              <a:rPr lang="en-AU" dirty="0"/>
              <a:t>Paragraph 3</a:t>
            </a:r>
          </a:p>
        </p:txBody>
      </p:sp>
      <p:sp>
        <p:nvSpPr>
          <p:cNvPr id="15" name="TextBox 14">
            <a:extLst>
              <a:ext uri="{FF2B5EF4-FFF2-40B4-BE49-F238E27FC236}">
                <a16:creationId xmlns:a16="http://schemas.microsoft.com/office/drawing/2014/main" id="{8A255895-6819-B4ED-FC29-55B09A4678EA}"/>
              </a:ext>
            </a:extLst>
          </p:cNvPr>
          <p:cNvSpPr txBox="1"/>
          <p:nvPr/>
        </p:nvSpPr>
        <p:spPr>
          <a:xfrm>
            <a:off x="360000" y="1980146"/>
            <a:ext cx="4347801" cy="4195957"/>
          </a:xfrm>
          <a:prstGeom prst="rect">
            <a:avLst/>
          </a:prstGeom>
          <a:noFill/>
        </p:spPr>
        <p:txBody>
          <a:bodyPr wrap="square">
            <a:spAutoFit/>
          </a:bodyPr>
          <a:lstStyle/>
          <a:p>
            <a:pPr>
              <a:lnSpc>
                <a:spcPct val="150000"/>
              </a:lnSpc>
            </a:pPr>
            <a:r>
              <a:rPr lang="en-AU" sz="1800" i="1" dirty="0">
                <a:cs typeface="Arial"/>
              </a:rPr>
              <a:t>You</a:t>
            </a:r>
            <a:r>
              <a:rPr lang="en-AU" sz="1800" dirty="0">
                <a:cs typeface="Arial"/>
              </a:rPr>
              <a:t> </a:t>
            </a:r>
            <a:r>
              <a:rPr lang="en-AU" sz="1800" dirty="0">
                <a:solidFill>
                  <a:srgbClr val="7030A0"/>
                </a:solidFill>
                <a:cs typeface="Arial"/>
              </a:rPr>
              <a:t>bowed out</a:t>
            </a:r>
            <a:r>
              <a:rPr lang="en-AU" sz="1800" dirty="0">
                <a:cs typeface="Arial"/>
              </a:rPr>
              <a:t> on Christmas Day. We all thought that was </a:t>
            </a:r>
            <a:r>
              <a:rPr lang="en-AU" sz="1800" dirty="0" err="1">
                <a:solidFill>
                  <a:schemeClr val="tx2"/>
                </a:solidFill>
                <a:highlight>
                  <a:srgbClr val="00FF00"/>
                </a:highlight>
                <a:cs typeface="Arial"/>
              </a:rPr>
              <a:t>kinda</a:t>
            </a:r>
            <a:r>
              <a:rPr lang="en-AU" sz="1800" dirty="0">
                <a:solidFill>
                  <a:schemeClr val="tx2"/>
                </a:solidFill>
                <a:cs typeface="Arial"/>
              </a:rPr>
              <a:t> perfect</a:t>
            </a:r>
            <a:r>
              <a:rPr lang="en-AU" sz="1800" dirty="0">
                <a:cs typeface="Arial"/>
              </a:rPr>
              <a:t>. The memorial was </a:t>
            </a:r>
            <a:r>
              <a:rPr lang="en-AU" sz="1800" dirty="0">
                <a:highlight>
                  <a:srgbClr val="C0C0C0"/>
                </a:highlight>
                <a:cs typeface="Arial"/>
              </a:rPr>
              <a:t>beautiful and true.</a:t>
            </a:r>
            <a:r>
              <a:rPr lang="en-AU" sz="1800" dirty="0">
                <a:cs typeface="Arial"/>
              </a:rPr>
              <a:t> Lakeview Chapel, Albany creek Memorial Park. </a:t>
            </a:r>
            <a:r>
              <a:rPr lang="en-AU" sz="1800" b="1" i="1" dirty="0">
                <a:solidFill>
                  <a:schemeClr val="tx2"/>
                </a:solidFill>
                <a:cs typeface="Arial"/>
              </a:rPr>
              <a:t>You</a:t>
            </a:r>
            <a:r>
              <a:rPr lang="en-AU" sz="1800" b="1" dirty="0">
                <a:solidFill>
                  <a:schemeClr val="tx2"/>
                </a:solidFill>
                <a:cs typeface="Arial"/>
              </a:rPr>
              <a:t> were so loved </a:t>
            </a:r>
            <a:r>
              <a:rPr lang="en-AU" sz="1800" b="1" dirty="0">
                <a:highlight>
                  <a:srgbClr val="00FFFF"/>
                </a:highlight>
                <a:cs typeface="Arial"/>
              </a:rPr>
              <a:t>Kath.</a:t>
            </a:r>
            <a:r>
              <a:rPr lang="en-AU" sz="1800" b="1" dirty="0">
                <a:cs typeface="Arial"/>
              </a:rPr>
              <a:t> You must have done it right. Life. I mean. </a:t>
            </a:r>
            <a:r>
              <a:rPr lang="en-AU" sz="1800" dirty="0">
                <a:cs typeface="Arial"/>
              </a:rPr>
              <a:t>You </a:t>
            </a:r>
            <a:r>
              <a:rPr lang="en-AU" sz="1800" dirty="0">
                <a:solidFill>
                  <a:schemeClr val="accent2"/>
                </a:solidFill>
                <a:cs typeface="Arial"/>
              </a:rPr>
              <a:t>must have known </a:t>
            </a:r>
            <a:r>
              <a:rPr lang="en-AU" sz="1800" dirty="0">
                <a:cs typeface="Arial"/>
              </a:rPr>
              <a:t>the point of it all: live a life </a:t>
            </a:r>
            <a:r>
              <a:rPr lang="en-AU" sz="1800" dirty="0">
                <a:highlight>
                  <a:srgbClr val="C0C0C0"/>
                </a:highlight>
                <a:cs typeface="Arial"/>
              </a:rPr>
              <a:t>so full and selfless</a:t>
            </a:r>
            <a:r>
              <a:rPr lang="en-AU" sz="1800" dirty="0">
                <a:cs typeface="Arial"/>
              </a:rPr>
              <a:t> that latecomers struggle to find a seat at your funeral.</a:t>
            </a:r>
            <a:endParaRPr lang="en-AU" sz="1800" dirty="0"/>
          </a:p>
        </p:txBody>
      </p:sp>
      <p:sp>
        <p:nvSpPr>
          <p:cNvPr id="19" name="TextBox 18">
            <a:extLst>
              <a:ext uri="{FF2B5EF4-FFF2-40B4-BE49-F238E27FC236}">
                <a16:creationId xmlns:a16="http://schemas.microsoft.com/office/drawing/2014/main" id="{55659AF4-EBC7-2644-A90A-FF091C267C55}"/>
              </a:ext>
            </a:extLst>
          </p:cNvPr>
          <p:cNvSpPr txBox="1"/>
          <p:nvPr/>
        </p:nvSpPr>
        <p:spPr>
          <a:xfrm>
            <a:off x="5386491" y="1149149"/>
            <a:ext cx="6457503" cy="5026954"/>
          </a:xfrm>
          <a:prstGeom prst="rect">
            <a:avLst/>
          </a:prstGeom>
          <a:noFill/>
        </p:spPr>
        <p:txBody>
          <a:bodyPr wrap="square">
            <a:spAutoFit/>
          </a:bodyPr>
          <a:lstStyle/>
          <a:p>
            <a:pPr>
              <a:lnSpc>
                <a:spcPct val="150000"/>
              </a:lnSpc>
            </a:pPr>
            <a:r>
              <a:rPr lang="en-US" sz="1800" b="1" dirty="0">
                <a:latin typeface="+mj-lt"/>
                <a:cs typeface="Arial"/>
              </a:rPr>
              <a:t>Annotations:</a:t>
            </a:r>
          </a:p>
          <a:p>
            <a:pPr marL="285750" indent="-285750">
              <a:lnSpc>
                <a:spcPct val="150000"/>
              </a:lnSpc>
              <a:buFont typeface="Arial" panose="020B0604020202020204" pitchFamily="34" charset="0"/>
              <a:buChar char="•"/>
            </a:pPr>
            <a:r>
              <a:rPr lang="en-US" sz="1800" b="1" dirty="0">
                <a:cs typeface="Arial"/>
              </a:rPr>
              <a:t>Second person </a:t>
            </a:r>
            <a:r>
              <a:rPr lang="en-US" sz="1800" dirty="0">
                <a:cs typeface="Arial"/>
              </a:rPr>
              <a:t>– direct address (you)</a:t>
            </a:r>
            <a:endParaRPr lang="en-US" sz="1800" dirty="0"/>
          </a:p>
          <a:p>
            <a:pPr marL="285750" indent="-285750">
              <a:lnSpc>
                <a:spcPct val="150000"/>
              </a:lnSpc>
              <a:buFont typeface="Arial" panose="020B0604020202020204" pitchFamily="34" charset="0"/>
              <a:buChar char="•"/>
            </a:pPr>
            <a:r>
              <a:rPr lang="en-US" sz="1800" b="1" dirty="0">
                <a:cs typeface="Arial"/>
              </a:rPr>
              <a:t>Short declarative sentences and sentence fragments</a:t>
            </a:r>
            <a:endParaRPr lang="en-US" sz="1800" b="1" dirty="0"/>
          </a:p>
          <a:p>
            <a:pPr marL="285750" indent="-285750">
              <a:lnSpc>
                <a:spcPct val="150000"/>
              </a:lnSpc>
              <a:buFont typeface="Arial" panose="020B0604020202020204" pitchFamily="34" charset="0"/>
              <a:buChar char="•"/>
            </a:pPr>
            <a:r>
              <a:rPr lang="en-US" sz="1800" b="1" dirty="0">
                <a:solidFill>
                  <a:srgbClr val="7030A0"/>
                </a:solidFill>
                <a:cs typeface="Arial"/>
              </a:rPr>
              <a:t>Euphemism</a:t>
            </a:r>
            <a:endParaRPr lang="en-US" sz="1800" b="1" dirty="0">
              <a:solidFill>
                <a:srgbClr val="7030A0"/>
              </a:solidFill>
            </a:endParaRPr>
          </a:p>
          <a:p>
            <a:pPr marL="285750" indent="-285750">
              <a:lnSpc>
                <a:spcPct val="150000"/>
              </a:lnSpc>
              <a:buFont typeface="Arial" panose="020B0604020202020204" pitchFamily="34" charset="0"/>
              <a:buChar char="•"/>
            </a:pPr>
            <a:r>
              <a:rPr lang="en-US" sz="1800" b="1" dirty="0">
                <a:highlight>
                  <a:srgbClr val="00FFFF"/>
                </a:highlight>
                <a:cs typeface="Arial"/>
              </a:rPr>
              <a:t>Vocative</a:t>
            </a:r>
            <a:endParaRPr lang="en-US" sz="1800" b="1" dirty="0">
              <a:highlight>
                <a:srgbClr val="00FFFF"/>
              </a:highlight>
            </a:endParaRPr>
          </a:p>
          <a:p>
            <a:pPr marL="285750" indent="-285750">
              <a:lnSpc>
                <a:spcPct val="150000"/>
              </a:lnSpc>
              <a:buFont typeface="Arial" panose="020B0604020202020204" pitchFamily="34" charset="0"/>
              <a:buChar char="•"/>
            </a:pPr>
            <a:r>
              <a:rPr lang="en-US" sz="1800" b="1" dirty="0">
                <a:highlight>
                  <a:srgbClr val="C0C0C0"/>
                </a:highlight>
                <a:cs typeface="Arial"/>
              </a:rPr>
              <a:t>Evaluative adjectives</a:t>
            </a:r>
            <a:endParaRPr lang="en-US" sz="1800" b="1" dirty="0">
              <a:highlight>
                <a:srgbClr val="C0C0C0"/>
              </a:highlight>
            </a:endParaRPr>
          </a:p>
          <a:p>
            <a:pPr marL="285750" indent="-285750">
              <a:lnSpc>
                <a:spcPct val="150000"/>
              </a:lnSpc>
              <a:buFont typeface="Arial" panose="020B0604020202020204" pitchFamily="34" charset="0"/>
              <a:buChar char="•"/>
            </a:pPr>
            <a:r>
              <a:rPr lang="en-US" sz="1800" b="1" dirty="0">
                <a:highlight>
                  <a:srgbClr val="00FF00"/>
                </a:highlight>
                <a:cs typeface="Arial"/>
              </a:rPr>
              <a:t>Colloquial vocabulary</a:t>
            </a:r>
            <a:endParaRPr lang="en-US" sz="1800" b="1" dirty="0">
              <a:highlight>
                <a:srgbClr val="00FF00"/>
              </a:highlight>
            </a:endParaRPr>
          </a:p>
          <a:p>
            <a:pPr marL="285750" indent="-285750">
              <a:lnSpc>
                <a:spcPct val="150000"/>
              </a:lnSpc>
              <a:buFont typeface="Arial" panose="020B0604020202020204" pitchFamily="34" charset="0"/>
              <a:buChar char="•"/>
            </a:pPr>
            <a:r>
              <a:rPr lang="en-US" sz="1800" b="1" dirty="0">
                <a:solidFill>
                  <a:schemeClr val="accent2"/>
                </a:solidFill>
                <a:cs typeface="Arial"/>
              </a:rPr>
              <a:t>High modality (certainty)</a:t>
            </a:r>
          </a:p>
          <a:p>
            <a:pPr marL="285750" indent="-285750">
              <a:lnSpc>
                <a:spcPct val="150000"/>
              </a:lnSpc>
              <a:buFont typeface="Arial" panose="020B0604020202020204" pitchFamily="34" charset="0"/>
              <a:buChar char="•"/>
            </a:pPr>
            <a:r>
              <a:rPr lang="en-US" sz="1800" b="1" dirty="0">
                <a:cs typeface="Arial"/>
              </a:rPr>
              <a:t>Tenor</a:t>
            </a:r>
            <a:r>
              <a:rPr lang="en-US" sz="1800" dirty="0">
                <a:cs typeface="Arial"/>
              </a:rPr>
              <a:t> – </a:t>
            </a:r>
            <a:r>
              <a:rPr lang="en-AU" sz="1800" dirty="0">
                <a:cs typeface="Arial"/>
              </a:rPr>
              <a:t>is deeply personal and reflective, conveying a sense of love, loss, and admiration for Kath.</a:t>
            </a:r>
          </a:p>
          <a:p>
            <a:pPr marL="285750" indent="-285750">
              <a:lnSpc>
                <a:spcPct val="150000"/>
              </a:lnSpc>
              <a:buFont typeface="Arial" panose="020B0604020202020204" pitchFamily="34" charset="0"/>
              <a:buChar char="•"/>
            </a:pPr>
            <a:r>
              <a:rPr lang="en-AU" sz="1800" b="1" dirty="0">
                <a:solidFill>
                  <a:schemeClr val="tx2"/>
                </a:solidFill>
                <a:cs typeface="Arial"/>
              </a:rPr>
              <a:t>Register</a:t>
            </a:r>
            <a:r>
              <a:rPr lang="en-AU" sz="1800" dirty="0">
                <a:cs typeface="Arial"/>
              </a:rPr>
              <a:t> – is informal yet reverent (respectful), as it combines conversational language with a touching tribute.</a:t>
            </a:r>
            <a:endParaRPr lang="en-US" sz="1800" dirty="0"/>
          </a:p>
        </p:txBody>
      </p:sp>
      <p:cxnSp>
        <p:nvCxnSpPr>
          <p:cNvPr id="16" name="Straight Connector 15">
            <a:extLst>
              <a:ext uri="{FF2B5EF4-FFF2-40B4-BE49-F238E27FC236}">
                <a16:creationId xmlns:a16="http://schemas.microsoft.com/office/drawing/2014/main" id="{83370455-11D2-DF15-1CE7-62F9B7794ED5}"/>
              </a:ext>
              <a:ext uri="{C183D7F6-B498-43B3-948B-1728B52AA6E4}">
                <adec:decorative xmlns:adec="http://schemas.microsoft.com/office/drawing/2017/decorative" val="1"/>
              </a:ext>
            </a:extLst>
          </p:cNvPr>
          <p:cNvCxnSpPr>
            <a:cxnSpLocks/>
          </p:cNvCxnSpPr>
          <p:nvPr/>
        </p:nvCxnSpPr>
        <p:spPr>
          <a:xfrm>
            <a:off x="5063905" y="905601"/>
            <a:ext cx="0" cy="5354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962D756-604F-3CB2-C472-3C8B317EFE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294744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85EB-98FF-C61E-AD95-CE4391877FD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9ABB88-2B25-02D2-F232-14E20D57C2DD}"/>
              </a:ext>
            </a:extLst>
          </p:cNvPr>
          <p:cNvSpPr>
            <a:spLocks noGrp="1"/>
          </p:cNvSpPr>
          <p:nvPr>
            <p:ph type="ctrTitle"/>
          </p:nvPr>
        </p:nvSpPr>
        <p:spPr/>
        <p:txBody>
          <a:bodyPr/>
          <a:lstStyle/>
          <a:p>
            <a:r>
              <a:rPr lang="en-AU" dirty="0">
                <a:latin typeface="+mj-lt"/>
              </a:rPr>
              <a:t>Phase 3a, sequence</a:t>
            </a:r>
            <a:r>
              <a:rPr lang="en-AU" dirty="0"/>
              <a:t> 7</a:t>
            </a:r>
            <a:r>
              <a:rPr lang="en-AU" dirty="0">
                <a:latin typeface="+mj-lt"/>
              </a:rPr>
              <a:t> – </a:t>
            </a:r>
            <a:r>
              <a:rPr lang="en-AU" dirty="0"/>
              <a:t>exploring symbolism in core text 1</a:t>
            </a:r>
            <a:endParaRPr lang="en-AU" dirty="0">
              <a:latin typeface="+mj-lt"/>
            </a:endParaRPr>
          </a:p>
        </p:txBody>
      </p:sp>
      <p:pic>
        <p:nvPicPr>
          <p:cNvPr id="11" name="Picture Placeholder 4">
            <a:extLst>
              <a:ext uri="{FF2B5EF4-FFF2-40B4-BE49-F238E27FC236}">
                <a16:creationId xmlns:a16="http://schemas.microsoft.com/office/drawing/2014/main" id="{A0C014F0-3739-1309-5E11-EC422C57EA38}"/>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xfrm>
            <a:off x="7128000" y="0"/>
            <a:ext cx="5064000" cy="6858000"/>
          </a:xfrm>
          <a:prstGeom prst="rect">
            <a:avLst/>
          </a:prstGeom>
        </p:spPr>
      </p:pic>
      <p:sp>
        <p:nvSpPr>
          <p:cNvPr id="12" name="Text Placeholder 5">
            <a:extLst>
              <a:ext uri="{FF2B5EF4-FFF2-40B4-BE49-F238E27FC236}">
                <a16:creationId xmlns:a16="http://schemas.microsoft.com/office/drawing/2014/main" id="{339026B9-6FCD-803D-3EEA-0A82BCC84259}"/>
              </a:ext>
              <a:ext uri="{C183D7F6-B498-43B3-948B-1728B52AA6E4}">
                <adec:decorative xmlns:adec="http://schemas.microsoft.com/office/drawing/2017/decorative" val="1"/>
              </a:ext>
            </a:extLst>
          </p:cNvPr>
          <p:cNvSpPr txBox="1">
            <a:spLocks/>
          </p:cNvSpPr>
          <p:nvPr/>
        </p:nvSpPr>
        <p:spPr>
          <a:xfrm>
            <a:off x="8814192" y="6420677"/>
            <a:ext cx="321457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solidFill>
                  <a:schemeClr val="tx1"/>
                </a:solidFill>
                <a:latin typeface="Arial"/>
                <a:cs typeface="Arial"/>
              </a:rPr>
              <a:t> by Marcus Winkler </a:t>
            </a:r>
            <a:r>
              <a:rPr lang="en-US" sz="1100" dirty="0">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31128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DC4EE9-7E4E-894C-3A5B-4CD2E62BD514}"/>
              </a:ext>
            </a:extLst>
          </p:cNvPr>
          <p:cNvSpPr>
            <a:spLocks noGrp="1"/>
          </p:cNvSpPr>
          <p:nvPr>
            <p:ph type="title"/>
          </p:nvPr>
        </p:nvSpPr>
        <p:spPr/>
        <p:txBody>
          <a:bodyPr/>
          <a:lstStyle/>
          <a:p>
            <a:r>
              <a:rPr lang="en-AU" dirty="0"/>
              <a:t>Symbolism</a:t>
            </a:r>
          </a:p>
        </p:txBody>
      </p:sp>
      <p:sp>
        <p:nvSpPr>
          <p:cNvPr id="11" name="Text Placeholder 10">
            <a:extLst>
              <a:ext uri="{FF2B5EF4-FFF2-40B4-BE49-F238E27FC236}">
                <a16:creationId xmlns:a16="http://schemas.microsoft.com/office/drawing/2014/main" id="{23CB87A2-096B-E07D-8759-BC613914629C}"/>
              </a:ext>
            </a:extLst>
          </p:cNvPr>
          <p:cNvSpPr>
            <a:spLocks noGrp="1"/>
          </p:cNvSpPr>
          <p:nvPr>
            <p:ph type="body" sz="quarter" idx="18"/>
          </p:nvPr>
        </p:nvSpPr>
        <p:spPr/>
        <p:txBody>
          <a:bodyPr/>
          <a:lstStyle/>
          <a:p>
            <a:r>
              <a:rPr lang="en-AU" dirty="0"/>
              <a:t>Definition</a:t>
            </a:r>
          </a:p>
        </p:txBody>
      </p:sp>
      <p:sp>
        <p:nvSpPr>
          <p:cNvPr id="22" name="Content Placeholder 9">
            <a:extLst>
              <a:ext uri="{FF2B5EF4-FFF2-40B4-BE49-F238E27FC236}">
                <a16:creationId xmlns:a16="http://schemas.microsoft.com/office/drawing/2014/main" id="{546737F2-E01C-C0C6-2A2B-2DE46F55C470}"/>
              </a:ext>
            </a:extLst>
          </p:cNvPr>
          <p:cNvSpPr txBox="1">
            <a:spLocks/>
          </p:cNvSpPr>
          <p:nvPr/>
        </p:nvSpPr>
        <p:spPr>
          <a:xfrm>
            <a:off x="359999" y="1675965"/>
            <a:ext cx="6759257" cy="120194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is symbolism? </a:t>
            </a:r>
          </a:p>
          <a:p>
            <a:r>
              <a:rPr lang="en-AU" dirty="0"/>
              <a:t>Share some examples.</a:t>
            </a:r>
          </a:p>
        </p:txBody>
      </p:sp>
      <p:sp>
        <p:nvSpPr>
          <p:cNvPr id="10" name="Content Placeholder 9">
            <a:extLst>
              <a:ext uri="{FF2B5EF4-FFF2-40B4-BE49-F238E27FC236}">
                <a16:creationId xmlns:a16="http://schemas.microsoft.com/office/drawing/2014/main" id="{0E462D8D-7EE5-B230-3F72-A0AD4FFDEF7A}"/>
              </a:ext>
            </a:extLst>
          </p:cNvPr>
          <p:cNvSpPr>
            <a:spLocks noGrp="1"/>
          </p:cNvSpPr>
          <p:nvPr>
            <p:ph idx="4294967295"/>
          </p:nvPr>
        </p:nvSpPr>
        <p:spPr>
          <a:xfrm>
            <a:off x="359999" y="3057941"/>
            <a:ext cx="11318970" cy="2590924"/>
          </a:xfrm>
          <a:solidFill>
            <a:schemeClr val="accent4"/>
          </a:solidFill>
        </p:spPr>
        <p:txBody>
          <a:bodyPr lIns="144000" rIns="144000" anchor="ctr" anchorCtr="1"/>
          <a:lstStyle/>
          <a:p>
            <a:r>
              <a:rPr lang="en-AU" sz="1800" dirty="0">
                <a:latin typeface="+mn-lt"/>
              </a:rPr>
              <a:t>An object, character or entity that can be understood to represent a larger idea, action or feeling. Depending on context, audience and purpose, symbols can have commonly agreed or reinforced associations, or they can be dynamic. Symbols can operate within texts, or they can serve as meaning-making devices of language in the real world. (NESA 2024).</a:t>
            </a:r>
          </a:p>
        </p:txBody>
      </p:sp>
      <p:pic>
        <p:nvPicPr>
          <p:cNvPr id="15" name="Graphic 14">
            <a:extLst>
              <a:ext uri="{FF2B5EF4-FFF2-40B4-BE49-F238E27FC236}">
                <a16:creationId xmlns:a16="http://schemas.microsoft.com/office/drawing/2014/main" id="{FEE857EC-5549-E7AD-6084-7C63E2E5A8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4774" y="734684"/>
            <a:ext cx="1269812" cy="1269812"/>
          </a:xfrm>
          <a:prstGeom prst="rect">
            <a:avLst/>
          </a:prstGeom>
        </p:spPr>
      </p:pic>
      <p:pic>
        <p:nvPicPr>
          <p:cNvPr id="17" name="Graphic 16">
            <a:extLst>
              <a:ext uri="{FF2B5EF4-FFF2-40B4-BE49-F238E27FC236}">
                <a16:creationId xmlns:a16="http://schemas.microsoft.com/office/drawing/2014/main" id="{C55AF2B7-0360-5A9C-C0A8-DCE9E08840F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5724" y="704272"/>
            <a:ext cx="1330637" cy="1330637"/>
          </a:xfrm>
          <a:prstGeom prst="rect">
            <a:avLst/>
          </a:prstGeom>
        </p:spPr>
      </p:pic>
      <p:pic>
        <p:nvPicPr>
          <p:cNvPr id="19" name="Graphic 18">
            <a:extLst>
              <a:ext uri="{FF2B5EF4-FFF2-40B4-BE49-F238E27FC236}">
                <a16:creationId xmlns:a16="http://schemas.microsoft.com/office/drawing/2014/main" id="{70BADBE6-A87B-DC91-1198-91887A81878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80272" y="734684"/>
            <a:ext cx="1269812" cy="1269812"/>
          </a:xfrm>
          <a:prstGeom prst="rect">
            <a:avLst/>
          </a:prstGeom>
        </p:spPr>
      </p:pic>
      <p:pic>
        <p:nvPicPr>
          <p:cNvPr id="21" name="Graphic 20">
            <a:extLst>
              <a:ext uri="{FF2B5EF4-FFF2-40B4-BE49-F238E27FC236}">
                <a16:creationId xmlns:a16="http://schemas.microsoft.com/office/drawing/2014/main" id="{B66CD207-20D6-D822-74D9-3F48856EBCC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6148" y="673859"/>
            <a:ext cx="1391462" cy="1391462"/>
          </a:xfrm>
          <a:prstGeom prst="rect">
            <a:avLst/>
          </a:prstGeom>
        </p:spPr>
      </p:pic>
      <p:sp>
        <p:nvSpPr>
          <p:cNvPr id="2" name="Slide Number Placeholder 1">
            <a:extLst>
              <a:ext uri="{FF2B5EF4-FFF2-40B4-BE49-F238E27FC236}">
                <a16:creationId xmlns:a16="http://schemas.microsoft.com/office/drawing/2014/main" id="{C7A4348D-7BF7-DC76-4296-B55EFD76F51E}"/>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60934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C0DA8-3D88-5F0F-353F-3D622C73D68C}"/>
              </a:ext>
            </a:extLst>
          </p:cNvPr>
          <p:cNvSpPr>
            <a:spLocks noGrp="1"/>
          </p:cNvSpPr>
          <p:nvPr>
            <p:ph type="title"/>
          </p:nvPr>
        </p:nvSpPr>
        <p:spPr/>
        <p:txBody>
          <a:bodyPr/>
          <a:lstStyle/>
          <a:p>
            <a:r>
              <a:rPr lang="en-AU" dirty="0"/>
              <a:t>Discussion</a:t>
            </a:r>
            <a:endParaRPr lang="en-US" dirty="0"/>
          </a:p>
        </p:txBody>
      </p:sp>
      <p:sp>
        <p:nvSpPr>
          <p:cNvPr id="4" name="Text Placeholder 3">
            <a:extLst>
              <a:ext uri="{FF2B5EF4-FFF2-40B4-BE49-F238E27FC236}">
                <a16:creationId xmlns:a16="http://schemas.microsoft.com/office/drawing/2014/main" id="{9E6F0133-77F7-424E-1DF0-A8AF1E8C512D}"/>
              </a:ext>
            </a:extLst>
          </p:cNvPr>
          <p:cNvSpPr>
            <a:spLocks noGrp="1"/>
          </p:cNvSpPr>
          <p:nvPr>
            <p:ph type="body" sz="quarter" idx="18"/>
          </p:nvPr>
        </p:nvSpPr>
        <p:spPr/>
        <p:txBody>
          <a:bodyPr/>
          <a:lstStyle/>
          <a:p>
            <a:r>
              <a:rPr lang="en-AU" dirty="0"/>
              <a:t>Computer versus typewriter</a:t>
            </a:r>
          </a:p>
        </p:txBody>
      </p:sp>
      <p:sp>
        <p:nvSpPr>
          <p:cNvPr id="5" name="Content Placeholder 9">
            <a:extLst>
              <a:ext uri="{FF2B5EF4-FFF2-40B4-BE49-F238E27FC236}">
                <a16:creationId xmlns:a16="http://schemas.microsoft.com/office/drawing/2014/main" id="{1FA128DE-8182-1052-7C45-9A5D44D83B1A}"/>
              </a:ext>
            </a:extLst>
          </p:cNvPr>
          <p:cNvSpPr txBox="1">
            <a:spLocks/>
          </p:cNvSpPr>
          <p:nvPr/>
        </p:nvSpPr>
        <p:spPr>
          <a:xfrm>
            <a:off x="359999" y="2118511"/>
            <a:ext cx="7679478" cy="1337711"/>
          </a:xfrm>
          <a:prstGeom prst="rect">
            <a:avLst/>
          </a:prstGeom>
          <a:solidFill>
            <a:schemeClr val="accent4"/>
          </a:solidFill>
        </p:spPr>
        <p:txBody>
          <a:bodyPr vert="horz" lIns="396000" tIns="0" rIns="14400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How is a typewriter different from a modern computer? </a:t>
            </a:r>
          </a:p>
        </p:txBody>
      </p:sp>
      <p:sp>
        <p:nvSpPr>
          <p:cNvPr id="6" name="Content Placeholder 9">
            <a:extLst>
              <a:ext uri="{FF2B5EF4-FFF2-40B4-BE49-F238E27FC236}">
                <a16:creationId xmlns:a16="http://schemas.microsoft.com/office/drawing/2014/main" id="{75FC2485-4A77-2C16-9C48-FE1D36404D0D}"/>
              </a:ext>
            </a:extLst>
          </p:cNvPr>
          <p:cNvSpPr txBox="1">
            <a:spLocks/>
          </p:cNvSpPr>
          <p:nvPr/>
        </p:nvSpPr>
        <p:spPr>
          <a:xfrm>
            <a:off x="359999" y="3613342"/>
            <a:ext cx="7679478" cy="1337711"/>
          </a:xfrm>
          <a:prstGeom prst="rect">
            <a:avLst/>
          </a:prstGeom>
          <a:solidFill>
            <a:schemeClr val="accent4"/>
          </a:solidFill>
        </p:spPr>
        <p:txBody>
          <a:bodyPr vert="horz" lIns="396000" tIns="0" rIns="14400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What ideas and values might a typewriter represent? </a:t>
            </a:r>
          </a:p>
        </p:txBody>
      </p:sp>
      <p:pic>
        <p:nvPicPr>
          <p:cNvPr id="7" name="Graphic 6">
            <a:extLst>
              <a:ext uri="{FF2B5EF4-FFF2-40B4-BE49-F238E27FC236}">
                <a16:creationId xmlns:a16="http://schemas.microsoft.com/office/drawing/2014/main" id="{AF37D668-EEA9-4EC7-A037-F2CA2D1A843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1731" y="3064004"/>
            <a:ext cx="2880049" cy="2880049"/>
          </a:xfrm>
          <a:prstGeom prst="rect">
            <a:avLst/>
          </a:prstGeom>
        </p:spPr>
      </p:pic>
      <p:pic>
        <p:nvPicPr>
          <p:cNvPr id="8" name="Graphic 7">
            <a:extLst>
              <a:ext uri="{FF2B5EF4-FFF2-40B4-BE49-F238E27FC236}">
                <a16:creationId xmlns:a16="http://schemas.microsoft.com/office/drawing/2014/main" id="{8AC26B26-3DB0-908C-35DB-0056A578381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72822" y="750476"/>
            <a:ext cx="2597866" cy="2597866"/>
          </a:xfrm>
          <a:prstGeom prst="rect">
            <a:avLst/>
          </a:prstGeom>
        </p:spPr>
      </p:pic>
      <p:sp>
        <p:nvSpPr>
          <p:cNvPr id="2" name="Slide Number Placeholder 1">
            <a:extLst>
              <a:ext uri="{FF2B5EF4-FFF2-40B4-BE49-F238E27FC236}">
                <a16:creationId xmlns:a16="http://schemas.microsoft.com/office/drawing/2014/main" id="{565DAA6D-EC81-7EAC-663F-8C9422267F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423119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B581-7213-7085-F2C4-512820A6FF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82B217-1F4A-561D-4721-C7504A67F9B1}"/>
              </a:ext>
            </a:extLst>
          </p:cNvPr>
          <p:cNvSpPr>
            <a:spLocks noGrp="1"/>
          </p:cNvSpPr>
          <p:nvPr>
            <p:ph type="title"/>
          </p:nvPr>
        </p:nvSpPr>
        <p:spPr/>
        <p:txBody>
          <a:bodyPr/>
          <a:lstStyle/>
          <a:p>
            <a:r>
              <a:rPr lang="en-AU" dirty="0"/>
              <a:t>Dear Kath</a:t>
            </a:r>
          </a:p>
        </p:txBody>
      </p:sp>
      <p:sp>
        <p:nvSpPr>
          <p:cNvPr id="4" name="Text Placeholder 3">
            <a:extLst>
              <a:ext uri="{FF2B5EF4-FFF2-40B4-BE49-F238E27FC236}">
                <a16:creationId xmlns:a16="http://schemas.microsoft.com/office/drawing/2014/main" id="{74257B4B-A413-40AB-0E83-B28D90021A49}"/>
              </a:ext>
            </a:extLst>
          </p:cNvPr>
          <p:cNvSpPr>
            <a:spLocks noGrp="1"/>
          </p:cNvSpPr>
          <p:nvPr>
            <p:ph type="body" sz="quarter" idx="18"/>
          </p:nvPr>
        </p:nvSpPr>
        <p:spPr/>
        <p:txBody>
          <a:bodyPr/>
          <a:lstStyle/>
          <a:p>
            <a:r>
              <a:rPr lang="en-AU" dirty="0"/>
              <a:t>Symbolism and repetition </a:t>
            </a:r>
          </a:p>
        </p:txBody>
      </p:sp>
      <p:sp>
        <p:nvSpPr>
          <p:cNvPr id="13" name="TextBox 12">
            <a:extLst>
              <a:ext uri="{FF2B5EF4-FFF2-40B4-BE49-F238E27FC236}">
                <a16:creationId xmlns:a16="http://schemas.microsoft.com/office/drawing/2014/main" id="{32F606F6-A297-F951-009F-0E2D98180E44}"/>
              </a:ext>
            </a:extLst>
          </p:cNvPr>
          <p:cNvSpPr txBox="1"/>
          <p:nvPr/>
        </p:nvSpPr>
        <p:spPr>
          <a:xfrm>
            <a:off x="360000" y="1689075"/>
            <a:ext cx="4347801" cy="4611455"/>
          </a:xfrm>
          <a:prstGeom prst="rect">
            <a:avLst/>
          </a:prstGeom>
          <a:noFill/>
        </p:spPr>
        <p:txBody>
          <a:bodyPr wrap="square">
            <a:spAutoFit/>
          </a:bodyPr>
          <a:lstStyle/>
          <a:p>
            <a:pPr>
              <a:lnSpc>
                <a:spcPct val="150000"/>
              </a:lnSpc>
            </a:pPr>
            <a:r>
              <a:rPr lang="en-AU" sz="1800" dirty="0"/>
              <a:t>Greg spoke of you and your beloved </a:t>
            </a:r>
            <a:r>
              <a:rPr lang="en-AU" sz="1800" dirty="0">
                <a:solidFill>
                  <a:srgbClr val="00B050"/>
                </a:solidFill>
              </a:rPr>
              <a:t>Olivetti Studio 44 typewriter</a:t>
            </a:r>
            <a:r>
              <a:rPr lang="en-AU" sz="1800" dirty="0"/>
              <a:t>, the sky-blue one that you’d been tapping away on since the early 1970s, writing fiery letters about </a:t>
            </a:r>
            <a:r>
              <a:rPr lang="en-AU" sz="1800" dirty="0">
                <a:solidFill>
                  <a:schemeClr val="accent2"/>
                </a:solidFill>
              </a:rPr>
              <a:t>women’s rights and human rights and doing life right </a:t>
            </a:r>
            <a:r>
              <a:rPr lang="en-AU" sz="1800" dirty="0"/>
              <a:t>to </a:t>
            </a:r>
            <a:r>
              <a:rPr lang="en-AU" sz="1800" dirty="0">
                <a:solidFill>
                  <a:schemeClr val="tx2"/>
                </a:solidFill>
              </a:rPr>
              <a:t>politicians </a:t>
            </a:r>
            <a:r>
              <a:rPr lang="en-AU" sz="1800" dirty="0">
                <a:solidFill>
                  <a:schemeClr val="accent2"/>
                </a:solidFill>
              </a:rPr>
              <a:t>and</a:t>
            </a:r>
            <a:r>
              <a:rPr lang="en-AU" sz="1800" dirty="0">
                <a:solidFill>
                  <a:schemeClr val="tx2"/>
                </a:solidFill>
              </a:rPr>
              <a:t> principals </a:t>
            </a:r>
            <a:r>
              <a:rPr lang="en-AU" sz="1800" dirty="0">
                <a:solidFill>
                  <a:schemeClr val="accent2"/>
                </a:solidFill>
              </a:rPr>
              <a:t>and</a:t>
            </a:r>
            <a:r>
              <a:rPr lang="en-AU" sz="1800" dirty="0">
                <a:solidFill>
                  <a:schemeClr val="tx2"/>
                </a:solidFill>
              </a:rPr>
              <a:t> popes</a:t>
            </a:r>
            <a:r>
              <a:rPr lang="en-AU" sz="1800" dirty="0"/>
              <a:t>. He spoke about the letter you wrote to the Catholic Leader in 1970, railing against Canon Law demanding the covering of women’s heads in church. </a:t>
            </a:r>
          </a:p>
        </p:txBody>
      </p:sp>
      <p:sp>
        <p:nvSpPr>
          <p:cNvPr id="15" name="Text Placeholder 4">
            <a:extLst>
              <a:ext uri="{FF2B5EF4-FFF2-40B4-BE49-F238E27FC236}">
                <a16:creationId xmlns:a16="http://schemas.microsoft.com/office/drawing/2014/main" id="{F9C38CDE-D478-1CBD-417D-BEC841B3E1DE}"/>
              </a:ext>
            </a:extLst>
          </p:cNvPr>
          <p:cNvSpPr txBox="1">
            <a:spLocks/>
          </p:cNvSpPr>
          <p:nvPr/>
        </p:nvSpPr>
        <p:spPr>
          <a:xfrm>
            <a:off x="5350600" y="785050"/>
            <a:ext cx="6481389" cy="55154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Annotations:</a:t>
            </a:r>
          </a:p>
          <a:p>
            <a:pPr marL="285750" indent="-285750" algn="l">
              <a:buFont typeface="Arial" panose="020B0604020202020204" pitchFamily="34" charset="0"/>
              <a:buChar char="•"/>
            </a:pPr>
            <a:r>
              <a:rPr lang="en-US" sz="1800" b="1" dirty="0">
                <a:solidFill>
                  <a:srgbClr val="00B050"/>
                </a:solidFill>
                <a:latin typeface="+mn-lt"/>
              </a:rPr>
              <a:t>Symbolism/Motif </a:t>
            </a:r>
            <a:r>
              <a:rPr lang="en-US" sz="1800" b="1" dirty="0">
                <a:latin typeface="+mn-lt"/>
              </a:rPr>
              <a:t>– </a:t>
            </a:r>
            <a:r>
              <a:rPr lang="en-US" sz="1800" dirty="0">
                <a:latin typeface="+mn-lt"/>
              </a:rPr>
              <a:t>the typewriter is a symbol of connection, reflecting how, through her writing, Kath connected her personal views to wider political and social movements.</a:t>
            </a:r>
          </a:p>
          <a:p>
            <a:pPr marL="285750" indent="-285750" algn="l">
              <a:buFont typeface="Arial" panose="020B0604020202020204" pitchFamily="34" charset="0"/>
              <a:buChar char="•"/>
            </a:pPr>
            <a:r>
              <a:rPr lang="en-US" sz="1800" b="1" dirty="0">
                <a:solidFill>
                  <a:schemeClr val="accent2"/>
                </a:solidFill>
                <a:latin typeface="+mn-lt"/>
              </a:rPr>
              <a:t>Repetition</a:t>
            </a:r>
            <a:r>
              <a:rPr lang="en-US" sz="1800" dirty="0">
                <a:latin typeface="+mn-lt"/>
              </a:rPr>
              <a:t> </a:t>
            </a:r>
            <a:r>
              <a:rPr lang="en-US" sz="1800" b="1" dirty="0">
                <a:latin typeface="+mn-lt"/>
              </a:rPr>
              <a:t>– </a:t>
            </a:r>
            <a:r>
              <a:rPr lang="en-AU" sz="1800" dirty="0">
                <a:latin typeface="+mn-lt"/>
              </a:rPr>
              <a:t>shows that Kath cared about big issues like human rights, but also about living a good and honest life. This connects her actions in the world to who she was as a person.</a:t>
            </a:r>
          </a:p>
          <a:p>
            <a:pPr marL="285750" indent="-285750" algn="l">
              <a:buFont typeface="Arial" panose="020B0604020202020204" pitchFamily="34" charset="0"/>
              <a:buChar char="•"/>
            </a:pPr>
            <a:r>
              <a:rPr lang="en-AU" sz="1800" b="1" dirty="0">
                <a:solidFill>
                  <a:schemeClr val="tx2"/>
                </a:solidFill>
                <a:latin typeface="+mn-lt"/>
              </a:rPr>
              <a:t>Alliteration</a:t>
            </a:r>
            <a:r>
              <a:rPr lang="en-AU" sz="1800" dirty="0">
                <a:latin typeface="+mn-lt"/>
              </a:rPr>
              <a:t> – shows that Kath spoke out to many important people, highlighting her bravery and the importance of her fight for rights. It </a:t>
            </a:r>
            <a:r>
              <a:rPr lang="en-AU" sz="1800" dirty="0">
                <a:solidFill>
                  <a:schemeClr val="accent2"/>
                </a:solidFill>
                <a:latin typeface="+mn-lt"/>
              </a:rPr>
              <a:t>repeats</a:t>
            </a:r>
            <a:r>
              <a:rPr lang="en-AU" sz="1800" dirty="0">
                <a:latin typeface="+mn-lt"/>
              </a:rPr>
              <a:t> the word </a:t>
            </a:r>
            <a:r>
              <a:rPr lang="en-AU" sz="1800" dirty="0">
                <a:solidFill>
                  <a:schemeClr val="accent2"/>
                </a:solidFill>
                <a:latin typeface="+mn-lt"/>
              </a:rPr>
              <a:t>and</a:t>
            </a:r>
            <a:r>
              <a:rPr lang="en-AU" sz="1800" dirty="0">
                <a:latin typeface="+mn-lt"/>
              </a:rPr>
              <a:t> to make her message stronger and help readers relate to her struggle.</a:t>
            </a:r>
          </a:p>
        </p:txBody>
      </p:sp>
      <p:cxnSp>
        <p:nvCxnSpPr>
          <p:cNvPr id="14" name="Straight Connector 13">
            <a:extLst>
              <a:ext uri="{FF2B5EF4-FFF2-40B4-BE49-F238E27FC236}">
                <a16:creationId xmlns:a16="http://schemas.microsoft.com/office/drawing/2014/main" id="{BFC3F845-8CFA-04E7-0144-D0EA3C8F2644}"/>
              </a:ext>
              <a:ext uri="{C183D7F6-B498-43B3-948B-1728B52AA6E4}">
                <adec:decorative xmlns:adec="http://schemas.microsoft.com/office/drawing/2017/decorative" val="1"/>
              </a:ext>
            </a:extLst>
          </p:cNvPr>
          <p:cNvCxnSpPr>
            <a:cxnSpLocks/>
          </p:cNvCxnSpPr>
          <p:nvPr/>
        </p:nvCxnSpPr>
        <p:spPr>
          <a:xfrm>
            <a:off x="5063905" y="651850"/>
            <a:ext cx="0" cy="5698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89CA70D-6215-487C-1486-5345643FDA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42324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042D5-FF88-4C9A-F498-0020A375FC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0F5F81-0F75-B10D-FB9B-6D82B257F1C3}"/>
              </a:ext>
            </a:extLst>
          </p:cNvPr>
          <p:cNvSpPr>
            <a:spLocks noGrp="1"/>
          </p:cNvSpPr>
          <p:nvPr>
            <p:ph type="title"/>
          </p:nvPr>
        </p:nvSpPr>
        <p:spPr/>
        <p:txBody>
          <a:bodyPr/>
          <a:lstStyle/>
          <a:p>
            <a:r>
              <a:rPr lang="en-AU" dirty="0"/>
              <a:t>Dear Kath (4)</a:t>
            </a:r>
          </a:p>
        </p:txBody>
      </p:sp>
      <p:sp>
        <p:nvSpPr>
          <p:cNvPr id="4" name="Text Placeholder 3">
            <a:extLst>
              <a:ext uri="{FF2B5EF4-FFF2-40B4-BE49-F238E27FC236}">
                <a16:creationId xmlns:a16="http://schemas.microsoft.com/office/drawing/2014/main" id="{8DDAAF53-C02A-8598-B382-D8F7D3C1569E}"/>
              </a:ext>
            </a:extLst>
          </p:cNvPr>
          <p:cNvSpPr>
            <a:spLocks noGrp="1"/>
          </p:cNvSpPr>
          <p:nvPr>
            <p:ph type="body" sz="quarter" idx="18"/>
          </p:nvPr>
        </p:nvSpPr>
        <p:spPr/>
        <p:txBody>
          <a:bodyPr/>
          <a:lstStyle/>
          <a:p>
            <a:r>
              <a:rPr lang="en-AU" dirty="0"/>
              <a:t>Juxtaposition and metaphor </a:t>
            </a:r>
          </a:p>
        </p:txBody>
      </p:sp>
      <p:sp>
        <p:nvSpPr>
          <p:cNvPr id="13" name="TextBox 12">
            <a:extLst>
              <a:ext uri="{FF2B5EF4-FFF2-40B4-BE49-F238E27FC236}">
                <a16:creationId xmlns:a16="http://schemas.microsoft.com/office/drawing/2014/main" id="{02DE3FAE-BD62-FECC-98D1-65FD4AB66A5F}"/>
              </a:ext>
            </a:extLst>
          </p:cNvPr>
          <p:cNvSpPr txBox="1"/>
          <p:nvPr/>
        </p:nvSpPr>
        <p:spPr>
          <a:xfrm>
            <a:off x="360001" y="2558207"/>
            <a:ext cx="3913236" cy="2533963"/>
          </a:xfrm>
          <a:prstGeom prst="rect">
            <a:avLst/>
          </a:prstGeom>
          <a:noFill/>
        </p:spPr>
        <p:txBody>
          <a:bodyPr wrap="square">
            <a:spAutoFit/>
          </a:bodyPr>
          <a:lstStyle/>
          <a:p>
            <a:pPr>
              <a:lnSpc>
                <a:spcPct val="150000"/>
              </a:lnSpc>
            </a:pPr>
            <a:r>
              <a:rPr lang="en-AU" sz="1800" dirty="0"/>
              <a:t>It really is a beautiful machine, Kath. </a:t>
            </a:r>
            <a:r>
              <a:rPr lang="en-AU" sz="1800" dirty="0">
                <a:solidFill>
                  <a:schemeClr val="accent2"/>
                </a:solidFill>
              </a:rPr>
              <a:t>This machine kills fascists. </a:t>
            </a:r>
            <a:r>
              <a:rPr lang="en-AU" sz="1800" dirty="0"/>
              <a:t>This machine needs no power beyond </a:t>
            </a:r>
            <a:r>
              <a:rPr lang="en-AU" sz="1800" dirty="0">
                <a:solidFill>
                  <a:schemeClr val="tx2"/>
                </a:solidFill>
              </a:rPr>
              <a:t>stories and ideas. </a:t>
            </a:r>
            <a:r>
              <a:rPr lang="en-AU" sz="1800" dirty="0"/>
              <a:t>It carries </a:t>
            </a:r>
            <a:r>
              <a:rPr lang="en-AU" sz="1800" dirty="0">
                <a:solidFill>
                  <a:srgbClr val="00B050"/>
                </a:solidFill>
              </a:rPr>
              <a:t>no emails, no internet connection, no Spotify, </a:t>
            </a:r>
            <a:r>
              <a:rPr lang="en-AU" sz="1800" dirty="0"/>
              <a:t>but it carries </a:t>
            </a:r>
            <a:r>
              <a:rPr lang="en-AU" sz="1800" dirty="0">
                <a:solidFill>
                  <a:schemeClr val="tx2"/>
                </a:solidFill>
              </a:rPr>
              <a:t>my dreams.</a:t>
            </a:r>
          </a:p>
        </p:txBody>
      </p:sp>
      <p:sp>
        <p:nvSpPr>
          <p:cNvPr id="14" name="Text Placeholder 4">
            <a:extLst>
              <a:ext uri="{FF2B5EF4-FFF2-40B4-BE49-F238E27FC236}">
                <a16:creationId xmlns:a16="http://schemas.microsoft.com/office/drawing/2014/main" id="{7C9B5D5D-9DEE-A5B8-1CB2-721A2A94E529}"/>
              </a:ext>
            </a:extLst>
          </p:cNvPr>
          <p:cNvSpPr txBox="1">
            <a:spLocks/>
          </p:cNvSpPr>
          <p:nvPr/>
        </p:nvSpPr>
        <p:spPr>
          <a:xfrm>
            <a:off x="5014682" y="1712626"/>
            <a:ext cx="6481389" cy="405855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Annotations: symbolism</a:t>
            </a:r>
          </a:p>
          <a:p>
            <a:pPr marL="285750" indent="-285750">
              <a:buFont typeface="Arial" panose="020B0604020202020204" pitchFamily="34" charset="0"/>
              <a:buChar char="•"/>
            </a:pPr>
            <a:r>
              <a:rPr lang="en-US" sz="1800" b="1" dirty="0">
                <a:solidFill>
                  <a:schemeClr val="tx2"/>
                </a:solidFill>
              </a:rPr>
              <a:t>Juxtaposition</a:t>
            </a:r>
            <a:r>
              <a:rPr lang="en-US" sz="1800" b="1" dirty="0"/>
              <a:t> –  </a:t>
            </a:r>
            <a:r>
              <a:rPr lang="en-US" sz="1800" dirty="0"/>
              <a:t>the contrast between</a:t>
            </a:r>
            <a:r>
              <a:rPr lang="en-AU" sz="1800" dirty="0"/>
              <a:t> what the </a:t>
            </a:r>
            <a:r>
              <a:rPr lang="en-AU" sz="1800" dirty="0">
                <a:solidFill>
                  <a:srgbClr val="00B050"/>
                </a:solidFill>
              </a:rPr>
              <a:t>typewriter lacks</a:t>
            </a:r>
            <a:r>
              <a:rPr lang="en-AU" sz="1800" dirty="0"/>
              <a:t>—“no emails, no internet connection, no Spotify”—against </a:t>
            </a:r>
            <a:r>
              <a:rPr lang="en-AU" sz="1800" dirty="0">
                <a:solidFill>
                  <a:schemeClr val="tx2"/>
                </a:solidFill>
              </a:rPr>
              <a:t>what it holds</a:t>
            </a:r>
            <a:r>
              <a:rPr lang="en-AU" sz="1800" dirty="0"/>
              <a:t>: his dreams and, by extension, the power of stories and ideas highlights that the act of writing creates deep, authentic connections that go beyond the digital age.</a:t>
            </a:r>
          </a:p>
          <a:p>
            <a:pPr marL="285750" indent="-285750">
              <a:buFont typeface="Arial" panose="020B0604020202020204" pitchFamily="34" charset="0"/>
              <a:buChar char="•"/>
            </a:pPr>
            <a:r>
              <a:rPr lang="en-AU" sz="1800" b="1" dirty="0">
                <a:solidFill>
                  <a:schemeClr val="accent2"/>
                </a:solidFill>
              </a:rPr>
              <a:t>Metaphor</a:t>
            </a:r>
            <a:r>
              <a:rPr lang="en-AU" sz="1800" dirty="0"/>
              <a:t> </a:t>
            </a:r>
            <a:r>
              <a:rPr lang="en-US" sz="1800" b="1" dirty="0"/>
              <a:t>– </a:t>
            </a:r>
            <a:r>
              <a:rPr lang="en-US" sz="1800" dirty="0"/>
              <a:t>implies that through sharing ideas and stories, one can confront tyranny and bigotry.</a:t>
            </a:r>
            <a:endParaRPr lang="en-AU" sz="1800" dirty="0"/>
          </a:p>
        </p:txBody>
      </p:sp>
      <p:cxnSp>
        <p:nvCxnSpPr>
          <p:cNvPr id="15" name="Straight Connector 14">
            <a:extLst>
              <a:ext uri="{FF2B5EF4-FFF2-40B4-BE49-F238E27FC236}">
                <a16:creationId xmlns:a16="http://schemas.microsoft.com/office/drawing/2014/main" id="{C1477E13-A911-0CA9-CA9E-D235C5CB9671}"/>
              </a:ext>
              <a:ext uri="{C183D7F6-B498-43B3-948B-1728B52AA6E4}">
                <adec:decorative xmlns:adec="http://schemas.microsoft.com/office/drawing/2017/decorative" val="1"/>
              </a:ext>
            </a:extLst>
          </p:cNvPr>
          <p:cNvCxnSpPr>
            <a:cxnSpLocks/>
          </p:cNvCxnSpPr>
          <p:nvPr/>
        </p:nvCxnSpPr>
        <p:spPr>
          <a:xfrm>
            <a:off x="4584071" y="1376127"/>
            <a:ext cx="0" cy="4974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94828A2-51A9-2418-B552-A8A24CB5D2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11448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DEFF-DFEF-D4F8-D851-B5EAB513AA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D4923D-3B02-9608-DEA7-8AAA2AE4D5FE}"/>
              </a:ext>
            </a:extLst>
          </p:cNvPr>
          <p:cNvSpPr>
            <a:spLocks noGrp="1"/>
          </p:cNvSpPr>
          <p:nvPr>
            <p:ph type="title"/>
          </p:nvPr>
        </p:nvSpPr>
        <p:spPr/>
        <p:txBody>
          <a:bodyPr/>
          <a:lstStyle/>
          <a:p>
            <a:r>
              <a:rPr lang="en-AU" dirty="0"/>
              <a:t>Dear Kath (2)</a:t>
            </a:r>
          </a:p>
        </p:txBody>
      </p:sp>
      <p:sp>
        <p:nvSpPr>
          <p:cNvPr id="4" name="Text Placeholder 3">
            <a:extLst>
              <a:ext uri="{FF2B5EF4-FFF2-40B4-BE49-F238E27FC236}">
                <a16:creationId xmlns:a16="http://schemas.microsoft.com/office/drawing/2014/main" id="{E1B271A4-2BB6-8506-1875-E4F0690997EE}"/>
              </a:ext>
            </a:extLst>
          </p:cNvPr>
          <p:cNvSpPr>
            <a:spLocks noGrp="1"/>
          </p:cNvSpPr>
          <p:nvPr>
            <p:ph type="body" sz="quarter" idx="18"/>
          </p:nvPr>
        </p:nvSpPr>
        <p:spPr/>
        <p:txBody>
          <a:bodyPr/>
          <a:lstStyle/>
          <a:p>
            <a:r>
              <a:rPr lang="en-AU" dirty="0"/>
              <a:t>Symbolism and accumulation </a:t>
            </a:r>
          </a:p>
        </p:txBody>
      </p:sp>
      <p:sp>
        <p:nvSpPr>
          <p:cNvPr id="9" name="TextBox 8">
            <a:extLst>
              <a:ext uri="{FF2B5EF4-FFF2-40B4-BE49-F238E27FC236}">
                <a16:creationId xmlns:a16="http://schemas.microsoft.com/office/drawing/2014/main" id="{FFA0ADEC-FA62-6A2E-E570-97A21D210178}"/>
              </a:ext>
            </a:extLst>
          </p:cNvPr>
          <p:cNvSpPr txBox="1"/>
          <p:nvPr/>
        </p:nvSpPr>
        <p:spPr>
          <a:xfrm>
            <a:off x="360000" y="1553272"/>
            <a:ext cx="4420215" cy="4611455"/>
          </a:xfrm>
          <a:prstGeom prst="rect">
            <a:avLst/>
          </a:prstGeom>
          <a:noFill/>
        </p:spPr>
        <p:txBody>
          <a:bodyPr wrap="square">
            <a:spAutoFit/>
          </a:bodyPr>
          <a:lstStyle/>
          <a:p>
            <a:pPr>
              <a:lnSpc>
                <a:spcPct val="150000"/>
              </a:lnSpc>
            </a:pPr>
            <a:r>
              <a:rPr lang="en-AU" sz="1800" dirty="0"/>
              <a:t>I told Greg I wanted to walk through the streets of Brisbane’s CBD for two months asking random strangers to tell me love stories</a:t>
            </a:r>
            <a:r>
              <a:rPr lang="en-AU" sz="1800" dirty="0">
                <a:solidFill>
                  <a:schemeClr val="accent2"/>
                </a:solidFill>
              </a:rPr>
              <a:t>. I told him I then wanted to sit for two straight weeks with the Olivetti on the corner of Adelaide and Albert streets, on the edge of King George Square, and ask random strangers to stop and tell me more love stories, and then </a:t>
            </a:r>
            <a:r>
              <a:rPr lang="en-AU" sz="1800" dirty="0">
                <a:solidFill>
                  <a:srgbClr val="00B050"/>
                </a:solidFill>
              </a:rPr>
              <a:t>I wanted to write about all those love stories on your beautiful Olivetti. </a:t>
            </a:r>
          </a:p>
        </p:txBody>
      </p:sp>
      <p:sp>
        <p:nvSpPr>
          <p:cNvPr id="10" name="Text Placeholder 4">
            <a:extLst>
              <a:ext uri="{FF2B5EF4-FFF2-40B4-BE49-F238E27FC236}">
                <a16:creationId xmlns:a16="http://schemas.microsoft.com/office/drawing/2014/main" id="{B8C43A6F-E9D6-D5B4-B9D8-1DD988340E35}"/>
              </a:ext>
            </a:extLst>
          </p:cNvPr>
          <p:cNvSpPr txBox="1">
            <a:spLocks/>
          </p:cNvSpPr>
          <p:nvPr/>
        </p:nvSpPr>
        <p:spPr>
          <a:xfrm>
            <a:off x="5350611" y="1712626"/>
            <a:ext cx="6481389" cy="405855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Annotations: </a:t>
            </a:r>
          </a:p>
          <a:p>
            <a:r>
              <a:rPr lang="en-US" sz="1800" b="1" dirty="0">
                <a:solidFill>
                  <a:srgbClr val="00B050"/>
                </a:solidFill>
              </a:rPr>
              <a:t>Symbolism</a:t>
            </a:r>
            <a:r>
              <a:rPr lang="en-US" sz="1800" b="1" dirty="0"/>
              <a:t> – </a:t>
            </a:r>
            <a:r>
              <a:rPr lang="en-AU" sz="1800" dirty="0"/>
              <a:t>The Olivetti, gifted by Kath, becomes a symbolic link between past and present, between private memory and public action.</a:t>
            </a:r>
          </a:p>
          <a:p>
            <a:r>
              <a:rPr lang="en-US" sz="1800" b="1" dirty="0">
                <a:solidFill>
                  <a:schemeClr val="accent2"/>
                </a:solidFill>
              </a:rPr>
              <a:t>Accumulation</a:t>
            </a:r>
            <a:r>
              <a:rPr lang="en-US" sz="1800" b="1" dirty="0"/>
              <a:t> – </a:t>
            </a:r>
            <a:r>
              <a:rPr lang="en-AU" sz="1800" dirty="0"/>
              <a:t>the long, layered sentence mirrors the expansive nature of the love stories project — one built on trust, openness, and genuine connection.</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F85E6A6A-4AD1-68C0-B9C2-3FBB8CB6EB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cxnSp>
        <p:nvCxnSpPr>
          <p:cNvPr id="11" name="Straight Connector 10">
            <a:extLst>
              <a:ext uri="{FF2B5EF4-FFF2-40B4-BE49-F238E27FC236}">
                <a16:creationId xmlns:a16="http://schemas.microsoft.com/office/drawing/2014/main" id="{CC850714-F71C-EDD2-7230-5C6FB0ABC84C}"/>
              </a:ext>
              <a:ext uri="{C183D7F6-B498-43B3-948B-1728B52AA6E4}">
                <adec:decorative xmlns:adec="http://schemas.microsoft.com/office/drawing/2017/decorative" val="1"/>
              </a:ext>
            </a:extLst>
          </p:cNvPr>
          <p:cNvCxnSpPr>
            <a:cxnSpLocks/>
          </p:cNvCxnSpPr>
          <p:nvPr/>
        </p:nvCxnSpPr>
        <p:spPr>
          <a:xfrm>
            <a:off x="5014682" y="1376127"/>
            <a:ext cx="0" cy="4974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9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FC0B-9B45-C438-87BA-AF0BD35A3FB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C40AFF-9C57-0C45-32FF-27ED3292D0F5}"/>
              </a:ext>
            </a:extLst>
          </p:cNvPr>
          <p:cNvSpPr>
            <a:spLocks noGrp="1"/>
          </p:cNvSpPr>
          <p:nvPr>
            <p:ph type="ctrTitle"/>
          </p:nvPr>
        </p:nvSpPr>
        <p:spPr/>
        <p:txBody>
          <a:bodyPr/>
          <a:lstStyle/>
          <a:p>
            <a:r>
              <a:rPr lang="en-AU" dirty="0"/>
              <a:t>In conversation with writers – podcast (1)</a:t>
            </a:r>
          </a:p>
        </p:txBody>
      </p:sp>
      <p:sp>
        <p:nvSpPr>
          <p:cNvPr id="2" name="Text Placeholder 1">
            <a:extLst>
              <a:ext uri="{FF2B5EF4-FFF2-40B4-BE49-F238E27FC236}">
                <a16:creationId xmlns:a16="http://schemas.microsoft.com/office/drawing/2014/main" id="{9601B454-9025-C689-8CB2-A1AA5C19AD8B}"/>
              </a:ext>
            </a:extLst>
          </p:cNvPr>
          <p:cNvSpPr>
            <a:spLocks noGrp="1"/>
          </p:cNvSpPr>
          <p:nvPr>
            <p:ph type="body" sz="quarter" idx="10"/>
          </p:nvPr>
        </p:nvSpPr>
        <p:spPr/>
        <p:txBody>
          <a:bodyPr/>
          <a:lstStyle/>
          <a:p>
            <a:r>
              <a:rPr lang="en-AU" dirty="0">
                <a:solidFill>
                  <a:schemeClr val="bg1"/>
                </a:solidFill>
              </a:rPr>
              <a:t>Dalton Part 1 'Dear Kath'</a:t>
            </a:r>
            <a:endParaRPr lang="en-US" dirty="0">
              <a:solidFill>
                <a:schemeClr val="bg1"/>
              </a:solidFill>
            </a:endParaRPr>
          </a:p>
        </p:txBody>
      </p:sp>
      <p:sp>
        <p:nvSpPr>
          <p:cNvPr id="8" name="Text Placeholder 7">
            <a:extLst>
              <a:ext uri="{FF2B5EF4-FFF2-40B4-BE49-F238E27FC236}">
                <a16:creationId xmlns:a16="http://schemas.microsoft.com/office/drawing/2014/main" id="{14D9AB3D-5D32-DD13-4CE1-40C55EE1404C}"/>
              </a:ext>
            </a:extLst>
          </p:cNvPr>
          <p:cNvSpPr>
            <a:spLocks noGrp="1"/>
          </p:cNvSpPr>
          <p:nvPr>
            <p:ph type="body" sz="quarter" idx="14"/>
          </p:nvPr>
        </p:nvSpPr>
        <p:spPr/>
        <p:txBody>
          <a:bodyPr/>
          <a:lstStyle/>
          <a:p>
            <a:r>
              <a:rPr lang="en-AU" dirty="0">
                <a:latin typeface="+mj-lt"/>
              </a:rPr>
              <a:t>Phase 3a, sequence 7</a:t>
            </a:r>
          </a:p>
          <a:p>
            <a:endParaRPr lang="en-AU" dirty="0"/>
          </a:p>
        </p:txBody>
      </p:sp>
      <p:pic>
        <p:nvPicPr>
          <p:cNvPr id="10" name="Picture Placeholder 9">
            <a:extLst>
              <a:ext uri="{FF2B5EF4-FFF2-40B4-BE49-F238E27FC236}">
                <a16:creationId xmlns:a16="http://schemas.microsoft.com/office/drawing/2014/main" id="{70ABC949-07ED-4059-8F66-A6D746A3A2F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p:pic>
      <p:sp>
        <p:nvSpPr>
          <p:cNvPr id="13" name="Text Placeholder 5">
            <a:extLst>
              <a:ext uri="{FF2B5EF4-FFF2-40B4-BE49-F238E27FC236}">
                <a16:creationId xmlns:a16="http://schemas.microsoft.com/office/drawing/2014/main" id="{858FDAD4-F4F3-5D4D-425F-459ED9ECBD94}"/>
              </a:ext>
              <a:ext uri="{C183D7F6-B498-43B3-948B-1728B52AA6E4}">
                <adec:decorative xmlns:adec="http://schemas.microsoft.com/office/drawing/2017/decorative" val="1"/>
              </a:ext>
            </a:extLst>
          </p:cNvPr>
          <p:cNvSpPr txBox="1">
            <a:spLocks/>
          </p:cNvSpPr>
          <p:nvPr/>
        </p:nvSpPr>
        <p:spPr>
          <a:xfrm>
            <a:off x="9062519" y="6420677"/>
            <a:ext cx="2966244"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 </a:t>
            </a:r>
            <a:r>
              <a:rPr lang="en-AU" sz="1100" dirty="0">
                <a:solidFill>
                  <a:schemeClr val="tx1"/>
                </a:solidFill>
              </a:rPr>
              <a:t>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7094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BF794-213E-259D-86C1-4C60C1623D7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a:t>
            </a:fld>
            <a:endParaRPr lang="en-AU" dirty="0"/>
          </a:p>
        </p:txBody>
      </p:sp>
      <p:sp>
        <p:nvSpPr>
          <p:cNvPr id="15" name="Title 14">
            <a:extLst>
              <a:ext uri="{FF2B5EF4-FFF2-40B4-BE49-F238E27FC236}">
                <a16:creationId xmlns:a16="http://schemas.microsoft.com/office/drawing/2014/main" id="{DC62CA93-7635-83ED-A9F1-413608C74F97}"/>
              </a:ext>
            </a:extLst>
          </p:cNvPr>
          <p:cNvSpPr>
            <a:spLocks noGrp="1"/>
          </p:cNvSpPr>
          <p:nvPr>
            <p:ph type="title"/>
          </p:nvPr>
        </p:nvSpPr>
        <p:spPr>
          <a:xfrm>
            <a:off x="360000" y="360000"/>
            <a:ext cx="11484000" cy="545601"/>
          </a:xfrm>
        </p:spPr>
        <p:txBody>
          <a:bodyPr/>
          <a:lstStyle/>
          <a:p>
            <a:r>
              <a:rPr lang="en-AU" dirty="0"/>
              <a:t>Licence agreement details</a:t>
            </a:r>
            <a:endParaRPr lang="en-US" dirty="0"/>
          </a:p>
        </p:txBody>
      </p:sp>
      <p:sp>
        <p:nvSpPr>
          <p:cNvPr id="16" name="Text Placeholder 15">
            <a:extLst>
              <a:ext uri="{FF2B5EF4-FFF2-40B4-BE49-F238E27FC236}">
                <a16:creationId xmlns:a16="http://schemas.microsoft.com/office/drawing/2014/main" id="{963A8CEE-14D4-2980-224B-B8B7BE8B51BC}"/>
              </a:ext>
            </a:extLst>
          </p:cNvPr>
          <p:cNvSpPr>
            <a:spLocks noGrp="1"/>
          </p:cNvSpPr>
          <p:nvPr>
            <p:ph type="body" sz="quarter" idx="18"/>
          </p:nvPr>
        </p:nvSpPr>
        <p:spPr>
          <a:xfrm>
            <a:off x="360000" y="982520"/>
            <a:ext cx="11484000" cy="310015"/>
          </a:xfrm>
        </p:spPr>
        <p:txBody>
          <a:bodyPr/>
          <a:lstStyle/>
          <a:p>
            <a:r>
              <a:rPr lang="en-AU" dirty="0"/>
              <a:t>Core text 1 – ‘Dear Kath’ by Trent Dalton</a:t>
            </a:r>
          </a:p>
        </p:txBody>
      </p:sp>
      <p:sp>
        <p:nvSpPr>
          <p:cNvPr id="19" name="Text Placeholder 4">
            <a:extLst>
              <a:ext uri="{FF2B5EF4-FFF2-40B4-BE49-F238E27FC236}">
                <a16:creationId xmlns:a16="http://schemas.microsoft.com/office/drawing/2014/main" id="{E61A696F-871F-50AC-B7BA-8997398EBFEF}"/>
              </a:ext>
            </a:extLst>
          </p:cNvPr>
          <p:cNvSpPr txBox="1">
            <a:spLocks/>
          </p:cNvSpPr>
          <p:nvPr/>
        </p:nvSpPr>
        <p:spPr>
          <a:xfrm>
            <a:off x="359999" y="1850243"/>
            <a:ext cx="11484000" cy="269299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dirty="0"/>
              <a:t>Dalton, T (2021) ‘Dear Kath’ Love Stories, </a:t>
            </a:r>
            <a:r>
              <a:rPr lang="en-AU" dirty="0" err="1"/>
              <a:t>HarperCollins</a:t>
            </a:r>
            <a:r>
              <a:rPr lang="en-AU" i="1" dirty="0" err="1"/>
              <a:t>Publishers</a:t>
            </a:r>
            <a:r>
              <a:rPr lang="en-AU" dirty="0"/>
              <a:t>, Sydney. ISBN 9781460760932.</a:t>
            </a:r>
          </a:p>
          <a:p>
            <a:pPr>
              <a:spcBef>
                <a:spcPts val="1200"/>
              </a:spcBef>
              <a:spcAft>
                <a:spcPts val="600"/>
              </a:spcAft>
            </a:pPr>
            <a:r>
              <a:rPr lang="en-AU" dirty="0"/>
              <a:t>The use of this text has been made possible as permission has been granted by </a:t>
            </a:r>
            <a:r>
              <a:rPr lang="en-AU" dirty="0" err="1"/>
              <a:t>HarperCollins</a:t>
            </a:r>
            <a:r>
              <a:rPr lang="en-AU" i="1" dirty="0" err="1"/>
              <a:t>Publishers</a:t>
            </a:r>
            <a:r>
              <a:rPr lang="en-AU" i="1" dirty="0"/>
              <a:t> </a:t>
            </a:r>
            <a:r>
              <a:rPr lang="en-AU" dirty="0"/>
              <a:t>Australia Pty Ltd. Reproduced and made available for copying and communication by NSW Department of Education for its educational purposes with the permission of </a:t>
            </a:r>
            <a:r>
              <a:rPr lang="en-AU" dirty="0" err="1"/>
              <a:t>HarperCollins</a:t>
            </a:r>
            <a:r>
              <a:rPr lang="en-AU" i="1" dirty="0" err="1"/>
              <a:t>Publishers</a:t>
            </a:r>
            <a:r>
              <a:rPr lang="en-AU" dirty="0"/>
              <a:t>. The extract contained in this resource is licensed up until March 2029.  </a:t>
            </a:r>
          </a:p>
          <a:p>
            <a:endParaRPr lang="en-AU" dirty="0"/>
          </a:p>
        </p:txBody>
      </p:sp>
    </p:spTree>
    <p:extLst>
      <p:ext uri="{BB962C8B-B14F-4D97-AF65-F5344CB8AC3E}">
        <p14:creationId xmlns:p14="http://schemas.microsoft.com/office/powerpoint/2010/main" val="4224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E96C-D264-73A2-B242-CECBA7E312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219B0F-0D6C-86C0-9613-84B31EBE1F1F}"/>
              </a:ext>
            </a:extLst>
          </p:cNvPr>
          <p:cNvSpPr>
            <a:spLocks noGrp="1"/>
          </p:cNvSpPr>
          <p:nvPr>
            <p:ph type="title"/>
          </p:nvPr>
        </p:nvSpPr>
        <p:spPr/>
        <p:txBody>
          <a:bodyPr/>
          <a:lstStyle/>
          <a:p>
            <a:r>
              <a:rPr lang="en-AU" dirty="0">
                <a:latin typeface="+mj-lt"/>
              </a:rPr>
              <a:t>Learning intentions and success criteria (2)</a:t>
            </a:r>
          </a:p>
        </p:txBody>
      </p:sp>
      <p:sp>
        <p:nvSpPr>
          <p:cNvPr id="3" name="TextBox 2">
            <a:extLst>
              <a:ext uri="{FF2B5EF4-FFF2-40B4-BE49-F238E27FC236}">
                <a16:creationId xmlns:a16="http://schemas.microsoft.com/office/drawing/2014/main" id="{D9CC2550-D15E-D564-4583-25B2BA4EC03A}"/>
              </a:ext>
            </a:extLst>
          </p:cNvPr>
          <p:cNvSpPr txBox="1"/>
          <p:nvPr/>
        </p:nvSpPr>
        <p:spPr>
          <a:xfrm>
            <a:off x="370416" y="1894417"/>
            <a:ext cx="9950534" cy="42518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ea typeface="+mn-lt"/>
                <a:cs typeface="Arial" panose="020B0604020202020204" pitchFamily="34" charset="0"/>
              </a:rPr>
              <a:t>understand the significance of the typewriter in Trent Dalton's writing journey as discussed in the podcast</a:t>
            </a:r>
          </a:p>
          <a:p>
            <a:pPr marL="342900" indent="-342900">
              <a:lnSpc>
                <a:spcPct val="150000"/>
              </a:lnSpc>
              <a:buFont typeface="Arial" panose="020B0604020202020204" pitchFamily="34" charset="0"/>
              <a:buChar char="•"/>
            </a:pPr>
            <a:r>
              <a:rPr lang="en-AU" sz="2000" dirty="0">
                <a:ea typeface="+mn-lt"/>
                <a:cs typeface="Arial" panose="020B0604020202020204" pitchFamily="34" charset="0"/>
              </a:rPr>
              <a:t>develop effective listening and note-taking skills</a:t>
            </a:r>
          </a:p>
          <a:p>
            <a:pPr marL="342900" indent="-342900">
              <a:lnSpc>
                <a:spcPct val="150000"/>
              </a:lnSpc>
              <a:spcAft>
                <a:spcPts val="1200"/>
              </a:spcAft>
              <a:buFont typeface="Arial" panose="020B0604020202020204" pitchFamily="34" charset="0"/>
              <a:buChar char="•"/>
            </a:pPr>
            <a:r>
              <a:rPr lang="en-AU" sz="2000" dirty="0">
                <a:ea typeface="+mn-lt"/>
                <a:cs typeface="Arial" panose="020B0604020202020204" pitchFamily="34" charset="0"/>
              </a:rPr>
              <a:t>engage in peer discussions to enhance comprehension and refine answers.</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Sans-Serif"/>
              <a:buChar char="•"/>
            </a:pPr>
            <a:r>
              <a:rPr lang="en-AU" sz="2000" dirty="0">
                <a:latin typeface="Arial"/>
                <a:cs typeface="Arial"/>
              </a:rPr>
              <a:t>[classroom teacher to insert sample success criteria]</a:t>
            </a:r>
          </a:p>
          <a:p>
            <a:pPr marL="342900" indent="-342900">
              <a:lnSpc>
                <a:spcPct val="150000"/>
              </a:lnSpc>
              <a:buFont typeface="Arial,Sans-Serif"/>
              <a:buChar char="•"/>
            </a:pPr>
            <a:r>
              <a:rPr lang="en-AU" sz="2000" dirty="0">
                <a:latin typeface="Arial"/>
                <a:cs typeface="Arial"/>
              </a:rPr>
              <a:t>[classroom teacher to insert sample success criteria]</a:t>
            </a:r>
            <a:endParaRPr lang="en-US" sz="2000" dirty="0">
              <a:latin typeface="Arial"/>
              <a:cs typeface="Arial"/>
            </a:endParaRPr>
          </a:p>
          <a:p>
            <a:pPr marL="342900" indent="-342900">
              <a:lnSpc>
                <a:spcPct val="150000"/>
              </a:lnSpc>
              <a:buFont typeface="Arial,Sans-Serif"/>
              <a:buChar char="•"/>
            </a:pPr>
            <a:r>
              <a:rPr lang="en-AU" sz="2000" dirty="0">
                <a:latin typeface="Arial"/>
                <a:cs typeface="Arial"/>
              </a:rPr>
              <a:t>[classroom teacher to insert sample success criteria].</a:t>
            </a:r>
            <a:endParaRPr lang="en-US" sz="2000" dirty="0">
              <a:latin typeface="Arial"/>
              <a:cs typeface="Arial"/>
            </a:endParaRPr>
          </a:p>
        </p:txBody>
      </p:sp>
      <p:sp>
        <p:nvSpPr>
          <p:cNvPr id="2" name="Slide Number Placeholder 1">
            <a:extLst>
              <a:ext uri="{FF2B5EF4-FFF2-40B4-BE49-F238E27FC236}">
                <a16:creationId xmlns:a16="http://schemas.microsoft.com/office/drawing/2014/main" id="{A40BA4CC-B82A-131C-B7C6-F6F046E3D51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2712432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324FE-560D-E0CA-053D-21CD86198C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5150A0-E69F-49A8-B1EE-C2C4239EE362}"/>
              </a:ext>
            </a:extLst>
          </p:cNvPr>
          <p:cNvSpPr>
            <a:spLocks noGrp="1"/>
          </p:cNvSpPr>
          <p:nvPr>
            <p:ph type="title"/>
          </p:nvPr>
        </p:nvSpPr>
        <p:spPr/>
        <p:txBody>
          <a:bodyPr/>
          <a:lstStyle/>
          <a:p>
            <a:r>
              <a:rPr lang="en-AU" dirty="0"/>
              <a:t>Dalton on the gift of the typewriter (2)</a:t>
            </a:r>
          </a:p>
        </p:txBody>
      </p:sp>
      <p:sp>
        <p:nvSpPr>
          <p:cNvPr id="4" name="Text Placeholder 3">
            <a:extLst>
              <a:ext uri="{FF2B5EF4-FFF2-40B4-BE49-F238E27FC236}">
                <a16:creationId xmlns:a16="http://schemas.microsoft.com/office/drawing/2014/main" id="{1B0A8497-8489-24A4-7016-185E9890D3E8}"/>
              </a:ext>
            </a:extLst>
          </p:cNvPr>
          <p:cNvSpPr>
            <a:spLocks noGrp="1"/>
          </p:cNvSpPr>
          <p:nvPr>
            <p:ph type="body" sz="quarter" idx="18"/>
          </p:nvPr>
        </p:nvSpPr>
        <p:spPr/>
        <p:txBody>
          <a:bodyPr/>
          <a:lstStyle/>
          <a:p>
            <a:r>
              <a:rPr lang="en-AU" dirty="0"/>
              <a:t>Listening activity</a:t>
            </a:r>
          </a:p>
        </p:txBody>
      </p:sp>
      <p:sp>
        <p:nvSpPr>
          <p:cNvPr id="11" name="Text Placeholder 4">
            <a:extLst>
              <a:ext uri="{FF2B5EF4-FFF2-40B4-BE49-F238E27FC236}">
                <a16:creationId xmlns:a16="http://schemas.microsoft.com/office/drawing/2014/main" id="{A8EB5E60-C694-D4F4-D3F8-43884A145CE0}"/>
              </a:ext>
            </a:extLst>
          </p:cNvPr>
          <p:cNvSpPr txBox="1">
            <a:spLocks/>
          </p:cNvSpPr>
          <p:nvPr/>
        </p:nvSpPr>
        <p:spPr>
          <a:xfrm>
            <a:off x="360000" y="1702888"/>
            <a:ext cx="5413189" cy="430839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Read the questions, highlighting key words and phrases to listen for. </a:t>
            </a:r>
          </a:p>
          <a:p>
            <a:pPr marL="457200" indent="-457200">
              <a:buFont typeface="+mj-lt"/>
              <a:buAutoNum type="arabicPeriod"/>
            </a:pPr>
            <a:r>
              <a:rPr lang="en-AU" dirty="0"/>
              <a:t>Listen to the podcast.</a:t>
            </a:r>
          </a:p>
          <a:p>
            <a:pPr marL="457200" indent="-457200">
              <a:buFont typeface="+mj-lt"/>
              <a:buAutoNum type="arabicPeriod"/>
            </a:pPr>
            <a:r>
              <a:rPr lang="en-AU" dirty="0"/>
              <a:t>Listen to the podcast for a second time. Take notes in your English book to support you in answering your question.</a:t>
            </a:r>
          </a:p>
          <a:p>
            <a:pPr marL="457200" indent="-457200">
              <a:buFont typeface="+mj-lt"/>
              <a:buAutoNum type="arabicPeriod"/>
            </a:pPr>
            <a:r>
              <a:rPr lang="en-AU" dirty="0"/>
              <a:t>Complete the questions in </a:t>
            </a:r>
            <a:r>
              <a:rPr lang="en-AU" sz="1800" b="1" dirty="0">
                <a:ea typeface="Calibri" panose="020F0502020204030204" pitchFamily="34" charset="0"/>
              </a:rPr>
              <a:t>Phase 3a, activity 9 – Dalton on the gift of the typewriter</a:t>
            </a:r>
            <a:r>
              <a:rPr lang="en-AU" dirty="0"/>
              <a:t>. </a:t>
            </a:r>
          </a:p>
        </p:txBody>
      </p:sp>
      <p:pic>
        <p:nvPicPr>
          <p:cNvPr id="13" name="Picture 4">
            <a:extLst>
              <a:ext uri="{FF2B5EF4-FFF2-40B4-BE49-F238E27FC236}">
                <a16:creationId xmlns:a16="http://schemas.microsoft.com/office/drawing/2014/main" id="{2A4062F1-546D-3DB0-31CC-195BFCC75C2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869424"/>
            <a:ext cx="5936055" cy="35254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7641F1-0ACF-F257-CE9A-98F8C5A5DFA1}"/>
              </a:ext>
            </a:extLst>
          </p:cNvPr>
          <p:cNvSpPr txBox="1"/>
          <p:nvPr/>
        </p:nvSpPr>
        <p:spPr>
          <a:xfrm>
            <a:off x="7384542" y="2413694"/>
            <a:ext cx="3739458" cy="1758361"/>
          </a:xfrm>
          <a:prstGeom prst="rect">
            <a:avLst/>
          </a:prstGeom>
          <a:noFill/>
        </p:spPr>
        <p:txBody>
          <a:bodyPr wrap="square">
            <a:spAutoFit/>
          </a:bodyPr>
          <a:lstStyle/>
          <a:p>
            <a:pPr>
              <a:lnSpc>
                <a:spcPct val="150000"/>
              </a:lnSpc>
              <a:spcAft>
                <a:spcPts val="1200"/>
              </a:spcAft>
            </a:pPr>
            <a:r>
              <a:rPr lang="en-AU" sz="2000" dirty="0"/>
              <a:t>Listen to the podcast – In conversation with writers – </a:t>
            </a:r>
            <a:br>
              <a:rPr lang="en-AU" sz="2000" dirty="0"/>
            </a:br>
            <a:r>
              <a:rPr lang="en-AU" sz="2000" dirty="0">
                <a:hlinkClick r:id="rId4" tooltip="https://players.brightcove.net/6197335233001/default_default/index.html?videoid=6370447097112"/>
              </a:rPr>
              <a:t>In conversation with writers – Dalton – Part 1 – Dear Kath</a:t>
            </a:r>
            <a:r>
              <a:rPr lang="en-AU" sz="2000" dirty="0"/>
              <a:t> </a:t>
            </a:r>
          </a:p>
        </p:txBody>
      </p:sp>
      <p:sp>
        <p:nvSpPr>
          <p:cNvPr id="2" name="Slide Number Placeholder 1">
            <a:extLst>
              <a:ext uri="{FF2B5EF4-FFF2-40B4-BE49-F238E27FC236}">
                <a16:creationId xmlns:a16="http://schemas.microsoft.com/office/drawing/2014/main" id="{137AB441-09B0-7747-B560-608BE9A838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276324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DAE94-A14D-D625-197D-4640EBB12C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0BDA975-D2BD-628B-4FA6-1271E49FB0E1}"/>
              </a:ext>
            </a:extLst>
          </p:cNvPr>
          <p:cNvSpPr>
            <a:spLocks noGrp="1"/>
          </p:cNvSpPr>
          <p:nvPr>
            <p:ph type="ctrTitle"/>
          </p:nvPr>
        </p:nvSpPr>
        <p:spPr>
          <a:xfrm>
            <a:off x="539999" y="3254956"/>
            <a:ext cx="6255979" cy="2033997"/>
          </a:xfrm>
        </p:spPr>
        <p:txBody>
          <a:bodyPr/>
          <a:lstStyle/>
          <a:p>
            <a:r>
              <a:rPr lang="en-AU" dirty="0">
                <a:latin typeface="+mj-lt"/>
              </a:rPr>
              <a:t>Phase 3a, sequence</a:t>
            </a:r>
            <a:r>
              <a:rPr lang="en-AU" dirty="0"/>
              <a:t> 9</a:t>
            </a:r>
            <a:r>
              <a:rPr lang="en-AU" dirty="0">
                <a:latin typeface="+mj-lt"/>
              </a:rPr>
              <a:t> – </a:t>
            </a:r>
            <a:r>
              <a:rPr lang="en-AU" dirty="0"/>
              <a:t>features of discursive texts – develop, consolidate, experiment</a:t>
            </a:r>
            <a:endParaRPr lang="en-AU" dirty="0">
              <a:latin typeface="+mj-lt"/>
            </a:endParaRPr>
          </a:p>
        </p:txBody>
      </p:sp>
      <p:pic>
        <p:nvPicPr>
          <p:cNvPr id="13" name="Picture Placeholder 4">
            <a:extLst>
              <a:ext uri="{FF2B5EF4-FFF2-40B4-BE49-F238E27FC236}">
                <a16:creationId xmlns:a16="http://schemas.microsoft.com/office/drawing/2014/main" id="{3EFE074C-2A27-2634-B20C-3D0DE3237C2F}"/>
              </a:ext>
              <a:ext uri="{C183D7F6-B498-43B3-948B-1728B52AA6E4}">
                <adec:decorative xmlns:adec="http://schemas.microsoft.com/office/drawing/2017/decorative" val="1"/>
              </a:ext>
            </a:extLst>
          </p:cNvPr>
          <p:cNvPicPr>
            <a:picLocks noChangeAspect="1"/>
          </p:cNvPicPr>
          <p:nvPr/>
        </p:nvPicPr>
        <p:blipFill>
          <a:blip r:embed="rId3"/>
          <a:srcRect t="94" b="94"/>
          <a:stretch/>
        </p:blipFill>
        <p:spPr>
          <a:xfrm>
            <a:off x="7128000" y="0"/>
            <a:ext cx="5064000" cy="6858000"/>
          </a:xfrm>
          <a:prstGeom prst="rect">
            <a:avLst/>
          </a:prstGeom>
        </p:spPr>
      </p:pic>
      <p:sp>
        <p:nvSpPr>
          <p:cNvPr id="14" name="Text Placeholder 5">
            <a:extLst>
              <a:ext uri="{FF2B5EF4-FFF2-40B4-BE49-F238E27FC236}">
                <a16:creationId xmlns:a16="http://schemas.microsoft.com/office/drawing/2014/main" id="{1A1040A2-B513-1BD1-0C04-287C799B7F50}"/>
              </a:ext>
              <a:ext uri="{C183D7F6-B498-43B3-948B-1728B52AA6E4}">
                <adec:decorative xmlns:adec="http://schemas.microsoft.com/office/drawing/2017/decorative" val="1"/>
              </a:ext>
            </a:extLst>
          </p:cNvPr>
          <p:cNvSpPr txBox="1">
            <a:spLocks/>
          </p:cNvSpPr>
          <p:nvPr/>
        </p:nvSpPr>
        <p:spPr>
          <a:xfrm>
            <a:off x="8814192" y="6420677"/>
            <a:ext cx="321457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solidFill>
                  <a:schemeClr val="tx1"/>
                </a:solidFill>
                <a:latin typeface="Arial"/>
                <a:cs typeface="Arial"/>
              </a:rPr>
              <a:t> by Marcus Winkler </a:t>
            </a:r>
            <a:r>
              <a:rPr lang="en-US" sz="1100" dirty="0">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217736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B57A-E664-EA45-490D-65A952E18A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5AC21F-34B8-420B-7994-6A5B3A97A1F5}"/>
              </a:ext>
            </a:extLst>
          </p:cNvPr>
          <p:cNvSpPr>
            <a:spLocks noGrp="1"/>
          </p:cNvSpPr>
          <p:nvPr>
            <p:ph type="title"/>
          </p:nvPr>
        </p:nvSpPr>
        <p:spPr/>
        <p:txBody>
          <a:bodyPr/>
          <a:lstStyle/>
          <a:p>
            <a:r>
              <a:rPr lang="en-AU" dirty="0"/>
              <a:t>Dear Kath (6)</a:t>
            </a:r>
          </a:p>
        </p:txBody>
      </p:sp>
      <p:sp>
        <p:nvSpPr>
          <p:cNvPr id="4" name="Text Placeholder 3">
            <a:extLst>
              <a:ext uri="{FF2B5EF4-FFF2-40B4-BE49-F238E27FC236}">
                <a16:creationId xmlns:a16="http://schemas.microsoft.com/office/drawing/2014/main" id="{EA4C46AD-1F5E-8902-9CD0-64AAEA019D64}"/>
              </a:ext>
            </a:extLst>
          </p:cNvPr>
          <p:cNvSpPr>
            <a:spLocks noGrp="1"/>
          </p:cNvSpPr>
          <p:nvPr>
            <p:ph type="body" sz="quarter" idx="18"/>
          </p:nvPr>
        </p:nvSpPr>
        <p:spPr/>
        <p:txBody>
          <a:bodyPr/>
          <a:lstStyle/>
          <a:p>
            <a:r>
              <a:rPr lang="en-AU" dirty="0"/>
              <a:t>Discursive and persuasive features</a:t>
            </a:r>
          </a:p>
        </p:txBody>
      </p:sp>
      <p:sp>
        <p:nvSpPr>
          <p:cNvPr id="9" name="Text Placeholder 4">
            <a:extLst>
              <a:ext uri="{FF2B5EF4-FFF2-40B4-BE49-F238E27FC236}">
                <a16:creationId xmlns:a16="http://schemas.microsoft.com/office/drawing/2014/main" id="{7C46F720-1D87-A59A-9B7A-FA5AD7D7149A}"/>
              </a:ext>
            </a:extLst>
          </p:cNvPr>
          <p:cNvSpPr txBox="1">
            <a:spLocks/>
          </p:cNvSpPr>
          <p:nvPr/>
        </p:nvSpPr>
        <p:spPr>
          <a:xfrm>
            <a:off x="360000" y="2377050"/>
            <a:ext cx="4839961" cy="326746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You were so </a:t>
            </a:r>
            <a:r>
              <a:rPr lang="en-AU" sz="1800" dirty="0">
                <a:solidFill>
                  <a:schemeClr val="accent6">
                    <a:lumMod val="25000"/>
                  </a:schemeClr>
                </a:solidFill>
              </a:rPr>
              <a:t>furious</a:t>
            </a:r>
            <a:r>
              <a:rPr lang="en-AU" sz="1800" dirty="0"/>
              <a:t> and </a:t>
            </a:r>
            <a:r>
              <a:rPr lang="en-AU" sz="1800" dirty="0">
                <a:solidFill>
                  <a:schemeClr val="accent6">
                    <a:lumMod val="25000"/>
                  </a:schemeClr>
                </a:solidFill>
              </a:rPr>
              <a:t>brilliant</a:t>
            </a:r>
            <a:r>
              <a:rPr lang="en-AU" sz="1800" dirty="0"/>
              <a:t>, </a:t>
            </a:r>
            <a:r>
              <a:rPr lang="en-AU" sz="1800" dirty="0">
                <a:solidFill>
                  <a:schemeClr val="accent2"/>
                </a:solidFill>
              </a:rPr>
              <a:t>‘I </a:t>
            </a:r>
            <a:r>
              <a:rPr lang="en-AU" sz="1800" dirty="0">
                <a:solidFill>
                  <a:schemeClr val="accent6">
                    <a:lumMod val="25000"/>
                  </a:schemeClr>
                </a:solidFill>
              </a:rPr>
              <a:t>cannot</a:t>
            </a:r>
            <a:r>
              <a:rPr lang="en-AU" sz="1800" dirty="0">
                <a:solidFill>
                  <a:schemeClr val="accent2"/>
                </a:solidFill>
              </a:rPr>
              <a:t> see anything disrespectful about a woman’s bare head,’ you wrote. ‘</a:t>
            </a:r>
            <a:r>
              <a:rPr lang="en-AU" sz="1800" dirty="0">
                <a:solidFill>
                  <a:schemeClr val="accent6">
                    <a:lumMod val="25000"/>
                  </a:schemeClr>
                </a:solidFill>
              </a:rPr>
              <a:t>Surely</a:t>
            </a:r>
            <a:r>
              <a:rPr lang="en-AU" sz="1800" dirty="0">
                <a:solidFill>
                  <a:schemeClr val="accent2"/>
                </a:solidFill>
              </a:rPr>
              <a:t> it is what is in the heart, not the scrap of fabric on the head, that counts</a:t>
            </a:r>
            <a:r>
              <a:rPr lang="en-AU" sz="1800" dirty="0">
                <a:solidFill>
                  <a:schemeClr val="tx2"/>
                </a:solidFill>
              </a:rPr>
              <a:t>.’ I turned to my daughter Beth beside me when Greg read that bit out. She's fourteen now, Kath, and she nodded at me because she heard every word you said. </a:t>
            </a:r>
          </a:p>
        </p:txBody>
      </p:sp>
      <p:sp>
        <p:nvSpPr>
          <p:cNvPr id="10" name="Text Placeholder 4">
            <a:extLst>
              <a:ext uri="{FF2B5EF4-FFF2-40B4-BE49-F238E27FC236}">
                <a16:creationId xmlns:a16="http://schemas.microsoft.com/office/drawing/2014/main" id="{45BE97BC-74E8-76A5-1C14-7774D6A3C35D}"/>
              </a:ext>
            </a:extLst>
          </p:cNvPr>
          <p:cNvSpPr txBox="1">
            <a:spLocks/>
          </p:cNvSpPr>
          <p:nvPr/>
        </p:nvSpPr>
        <p:spPr>
          <a:xfrm>
            <a:off x="5585553" y="507438"/>
            <a:ext cx="6039098" cy="508809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Annotations: persuasive language</a:t>
            </a:r>
          </a:p>
          <a:p>
            <a:pPr marL="285750" indent="-285750" algn="l">
              <a:buFont typeface="Arial" panose="020B0604020202020204" pitchFamily="34" charset="0"/>
              <a:buChar char="•"/>
            </a:pPr>
            <a:r>
              <a:rPr lang="en-US" sz="1800" b="1" dirty="0">
                <a:solidFill>
                  <a:schemeClr val="accent2"/>
                </a:solidFill>
              </a:rPr>
              <a:t>Direct quote </a:t>
            </a:r>
            <a:r>
              <a:rPr lang="en-US" sz="1800" b="1" dirty="0"/>
              <a:t>– </a:t>
            </a:r>
            <a:r>
              <a:rPr lang="en-US" sz="1800" dirty="0"/>
              <a:t>Kath’s words, ‘I cannot see …’ are an appeal to morality and common sense, expressing her belief in a shared moral code that transcends religion, gender and tradition.</a:t>
            </a:r>
          </a:p>
          <a:p>
            <a:pPr marL="285750" indent="-285750" algn="l">
              <a:buFont typeface="Arial" panose="020B0604020202020204" pitchFamily="34" charset="0"/>
              <a:buChar char="•"/>
            </a:pPr>
            <a:r>
              <a:rPr lang="en-US" sz="1800" b="1" dirty="0">
                <a:solidFill>
                  <a:schemeClr val="tx2"/>
                </a:solidFill>
              </a:rPr>
              <a:t>Personal anecdote and multiple perspectives </a:t>
            </a:r>
            <a:r>
              <a:rPr lang="en-US" sz="1800" b="1" dirty="0"/>
              <a:t>– </a:t>
            </a:r>
            <a:r>
              <a:rPr lang="en-US" sz="1800" dirty="0"/>
              <a:t>the interaction between father and daughter is a symbol of shared understanding, reflecting how meaningful ideas connect people across time.</a:t>
            </a:r>
          </a:p>
          <a:p>
            <a:pPr marL="285750" indent="-285750" algn="l">
              <a:buFont typeface="Arial" panose="020B0604020202020204" pitchFamily="34" charset="0"/>
              <a:buChar char="•"/>
            </a:pPr>
            <a:r>
              <a:rPr lang="en-US" sz="1800" b="1" dirty="0">
                <a:solidFill>
                  <a:schemeClr val="accent6">
                    <a:lumMod val="25000"/>
                  </a:schemeClr>
                </a:solidFill>
              </a:rPr>
              <a:t>Modality</a:t>
            </a:r>
            <a:r>
              <a:rPr lang="en-US" sz="1800" dirty="0"/>
              <a:t> – </a:t>
            </a:r>
            <a:r>
              <a:rPr lang="en-AU" sz="1800" dirty="0"/>
              <a:t>highlights how passionate and certain Kath is about her beliefs. This language helps convince the reader to focus on what really matters inside a person rather than how they look on the outside.</a:t>
            </a:r>
            <a:endParaRPr lang="en-US" sz="1800" dirty="0"/>
          </a:p>
          <a:p>
            <a:pPr marL="285750" indent="-285750">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1963616C-9EFF-5424-3FAE-C81924665C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cxnSp>
        <p:nvCxnSpPr>
          <p:cNvPr id="11" name="Straight Connector 10">
            <a:extLst>
              <a:ext uri="{FF2B5EF4-FFF2-40B4-BE49-F238E27FC236}">
                <a16:creationId xmlns:a16="http://schemas.microsoft.com/office/drawing/2014/main" id="{D59C27E9-AD40-28E7-5850-A4C872716B81}"/>
              </a:ext>
              <a:ext uri="{C183D7F6-B498-43B3-948B-1728B52AA6E4}">
                <adec:decorative xmlns:adec="http://schemas.microsoft.com/office/drawing/2017/decorative" val="1"/>
              </a:ext>
            </a:extLst>
          </p:cNvPr>
          <p:cNvCxnSpPr>
            <a:cxnSpLocks/>
          </p:cNvCxnSpPr>
          <p:nvPr/>
        </p:nvCxnSpPr>
        <p:spPr>
          <a:xfrm>
            <a:off x="5340606" y="507438"/>
            <a:ext cx="0" cy="5843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57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9F04-D1BE-341E-0DB9-E6A31C3D79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5C2F3F-AD62-B5DA-08D2-BEB3E85578D5}"/>
              </a:ext>
            </a:extLst>
          </p:cNvPr>
          <p:cNvSpPr>
            <a:spLocks noGrp="1"/>
          </p:cNvSpPr>
          <p:nvPr>
            <p:ph type="title"/>
          </p:nvPr>
        </p:nvSpPr>
        <p:spPr/>
        <p:txBody>
          <a:bodyPr/>
          <a:lstStyle/>
          <a:p>
            <a:r>
              <a:rPr lang="en-AU" dirty="0"/>
              <a:t>Dear Kath (3) </a:t>
            </a:r>
          </a:p>
        </p:txBody>
      </p:sp>
      <p:sp>
        <p:nvSpPr>
          <p:cNvPr id="4" name="Text Placeholder 3">
            <a:extLst>
              <a:ext uri="{FF2B5EF4-FFF2-40B4-BE49-F238E27FC236}">
                <a16:creationId xmlns:a16="http://schemas.microsoft.com/office/drawing/2014/main" id="{D6A8C72D-CDC9-99A1-D541-9C0910C046A9}"/>
              </a:ext>
            </a:extLst>
          </p:cNvPr>
          <p:cNvSpPr>
            <a:spLocks noGrp="1"/>
          </p:cNvSpPr>
          <p:nvPr>
            <p:ph type="body" sz="quarter" idx="18"/>
          </p:nvPr>
        </p:nvSpPr>
        <p:spPr/>
        <p:txBody>
          <a:bodyPr/>
          <a:lstStyle/>
          <a:p>
            <a:r>
              <a:rPr lang="en-AU" dirty="0"/>
              <a:t>Discursive features</a:t>
            </a:r>
          </a:p>
        </p:txBody>
      </p:sp>
      <p:sp>
        <p:nvSpPr>
          <p:cNvPr id="9" name="Text Placeholder 4">
            <a:extLst>
              <a:ext uri="{FF2B5EF4-FFF2-40B4-BE49-F238E27FC236}">
                <a16:creationId xmlns:a16="http://schemas.microsoft.com/office/drawing/2014/main" id="{EAC60131-3C85-FBE0-BC63-9822C243766C}"/>
              </a:ext>
            </a:extLst>
          </p:cNvPr>
          <p:cNvSpPr txBox="1">
            <a:spLocks/>
          </p:cNvSpPr>
          <p:nvPr/>
        </p:nvSpPr>
        <p:spPr>
          <a:xfrm>
            <a:off x="360000" y="1567086"/>
            <a:ext cx="5253149" cy="51289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a:t>
            </a:r>
            <a:r>
              <a:rPr lang="en-AU" sz="1800" dirty="0">
                <a:solidFill>
                  <a:schemeClr val="tx2"/>
                </a:solidFill>
              </a:rPr>
              <a:t>I don’t know, man, something inside me is telling me I need to do this,’ I said. And maybe it’s this awful arse-boil of a pandemic that refuses to be lanced.</a:t>
            </a:r>
            <a:r>
              <a:rPr lang="en-AU" sz="1800" dirty="0">
                <a:solidFill>
                  <a:srgbClr val="FF0000"/>
                </a:solidFill>
              </a:rPr>
              <a:t> </a:t>
            </a:r>
            <a:r>
              <a:rPr lang="en-AU" sz="1800" dirty="0"/>
              <a:t>And maybe it’s just me and maybe it’s just something I need to do. </a:t>
            </a:r>
            <a:r>
              <a:rPr lang="en-AU" sz="1800" dirty="0">
                <a:solidFill>
                  <a:srgbClr val="00B050"/>
                </a:solidFill>
              </a:rPr>
              <a:t>'I know Kath would say it sounds cheesy as hell,' I said to Greg. 'But do </a:t>
            </a:r>
            <a:r>
              <a:rPr lang="en-AU" sz="1800" dirty="0" err="1">
                <a:solidFill>
                  <a:srgbClr val="00B050"/>
                </a:solidFill>
              </a:rPr>
              <a:t>ya</a:t>
            </a:r>
            <a:r>
              <a:rPr lang="en-AU" sz="1800" dirty="0">
                <a:solidFill>
                  <a:srgbClr val="00B050"/>
                </a:solidFill>
              </a:rPr>
              <a:t> reckon she'd mind if I did something like that with her typewriter? ' </a:t>
            </a:r>
          </a:p>
          <a:p>
            <a:r>
              <a:rPr lang="en-AU" sz="1800" dirty="0"/>
              <a:t>He didn't hesitate, Kath. I can't remember when your son was ever hesitant. 'I think she'd love nothing more,' he said. </a:t>
            </a:r>
          </a:p>
        </p:txBody>
      </p:sp>
      <p:sp>
        <p:nvSpPr>
          <p:cNvPr id="10" name="Text Placeholder 4">
            <a:extLst>
              <a:ext uri="{FF2B5EF4-FFF2-40B4-BE49-F238E27FC236}">
                <a16:creationId xmlns:a16="http://schemas.microsoft.com/office/drawing/2014/main" id="{49E214CE-147C-41EF-45F3-6409E9C4726D}"/>
              </a:ext>
            </a:extLst>
          </p:cNvPr>
          <p:cNvSpPr txBox="1">
            <a:spLocks/>
          </p:cNvSpPr>
          <p:nvPr/>
        </p:nvSpPr>
        <p:spPr>
          <a:xfrm>
            <a:off x="6096000" y="1492636"/>
            <a:ext cx="541318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Annotations: discursive language</a:t>
            </a:r>
          </a:p>
          <a:p>
            <a:pPr marL="285750" indent="-285750" algn="l">
              <a:buFont typeface="Arial" panose="020B0604020202020204" pitchFamily="34" charset="0"/>
              <a:buChar char="•"/>
            </a:pPr>
            <a:r>
              <a:rPr lang="en-US" sz="1800" b="1" dirty="0">
                <a:solidFill>
                  <a:srgbClr val="00B050"/>
                </a:solidFill>
              </a:rPr>
              <a:t>Exploration of personal and social themes </a:t>
            </a:r>
            <a:r>
              <a:rPr lang="en-US" sz="1800" b="1" dirty="0"/>
              <a:t>– </a:t>
            </a:r>
            <a:r>
              <a:rPr lang="en-AU" sz="1800" dirty="0"/>
              <a:t>Dalton invites the reader into his thought processes about what Kath would think, touching upon themes of legacy, self-expression and the human desire to connect through stories, whilst never urging the reader to agree with his perspective.</a:t>
            </a:r>
          </a:p>
          <a:p>
            <a:pPr marL="285750" indent="-285750" algn="l">
              <a:buFont typeface="Arial" panose="020B0604020202020204" pitchFamily="34" charset="0"/>
              <a:buChar char="•"/>
            </a:pPr>
            <a:r>
              <a:rPr lang="en-AU" sz="1800" b="1" dirty="0">
                <a:solidFill>
                  <a:schemeClr val="tx2"/>
                </a:solidFill>
              </a:rPr>
              <a:t>Humour and relatable language </a:t>
            </a:r>
            <a:r>
              <a:rPr lang="en-AU" sz="1800" dirty="0"/>
              <a:t>– humorous language contrasts with the deeper more emotional elements of the letter. </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AU" sz="1800" dirty="0"/>
          </a:p>
        </p:txBody>
      </p:sp>
      <p:cxnSp>
        <p:nvCxnSpPr>
          <p:cNvPr id="11" name="Straight Connector 10">
            <a:extLst>
              <a:ext uri="{FF2B5EF4-FFF2-40B4-BE49-F238E27FC236}">
                <a16:creationId xmlns:a16="http://schemas.microsoft.com/office/drawing/2014/main" id="{0987BE7C-58F7-CF5F-33E3-4611B57788EA}"/>
              </a:ext>
              <a:ext uri="{C183D7F6-B498-43B3-948B-1728B52AA6E4}">
                <adec:decorative xmlns:adec="http://schemas.microsoft.com/office/drawing/2017/decorative" val="1"/>
              </a:ext>
            </a:extLst>
          </p:cNvPr>
          <p:cNvCxnSpPr>
            <a:cxnSpLocks/>
          </p:cNvCxnSpPr>
          <p:nvPr/>
        </p:nvCxnSpPr>
        <p:spPr>
          <a:xfrm>
            <a:off x="5766119" y="1394234"/>
            <a:ext cx="0" cy="4956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FD6444E-2309-E29A-F1FD-F84D2FF643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40119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1272C-154F-9248-41C6-675C7F3E3A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4A6AC2-AFAD-025C-F4BD-80823962710B}"/>
              </a:ext>
            </a:extLst>
          </p:cNvPr>
          <p:cNvSpPr>
            <a:spLocks noGrp="1"/>
          </p:cNvSpPr>
          <p:nvPr>
            <p:ph type="title"/>
          </p:nvPr>
        </p:nvSpPr>
        <p:spPr/>
        <p:txBody>
          <a:bodyPr/>
          <a:lstStyle/>
          <a:p>
            <a:r>
              <a:rPr lang="en-AU" dirty="0"/>
              <a:t>Dear Kath (5)</a:t>
            </a:r>
          </a:p>
        </p:txBody>
      </p:sp>
      <p:sp>
        <p:nvSpPr>
          <p:cNvPr id="4" name="Text Placeholder 3">
            <a:extLst>
              <a:ext uri="{FF2B5EF4-FFF2-40B4-BE49-F238E27FC236}">
                <a16:creationId xmlns:a16="http://schemas.microsoft.com/office/drawing/2014/main" id="{6C9B64CE-48F5-B2E9-FC92-852BB705C9FF}"/>
              </a:ext>
            </a:extLst>
          </p:cNvPr>
          <p:cNvSpPr>
            <a:spLocks noGrp="1"/>
          </p:cNvSpPr>
          <p:nvPr>
            <p:ph type="body" sz="quarter" idx="18"/>
          </p:nvPr>
        </p:nvSpPr>
        <p:spPr/>
        <p:txBody>
          <a:bodyPr/>
          <a:lstStyle/>
          <a:p>
            <a:r>
              <a:rPr lang="en-AU" dirty="0"/>
              <a:t>Discursive features</a:t>
            </a:r>
          </a:p>
        </p:txBody>
      </p:sp>
      <p:sp>
        <p:nvSpPr>
          <p:cNvPr id="9" name="Text Placeholder 4">
            <a:extLst>
              <a:ext uri="{FF2B5EF4-FFF2-40B4-BE49-F238E27FC236}">
                <a16:creationId xmlns:a16="http://schemas.microsoft.com/office/drawing/2014/main" id="{0AED2011-EEC0-1579-AAB2-5E9FC3BE5971}"/>
              </a:ext>
            </a:extLst>
          </p:cNvPr>
          <p:cNvSpPr txBox="1">
            <a:spLocks/>
          </p:cNvSpPr>
          <p:nvPr/>
        </p:nvSpPr>
        <p:spPr>
          <a:xfrm>
            <a:off x="360000" y="1577068"/>
            <a:ext cx="4302536"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chemeClr val="accent2"/>
                </a:solidFill>
              </a:rPr>
              <a:t>And now here’s another friend, a woman named Helen </a:t>
            </a:r>
            <a:r>
              <a:rPr lang="en-AU" sz="1800" dirty="0" err="1">
                <a:solidFill>
                  <a:schemeClr val="accent2"/>
                </a:solidFill>
              </a:rPr>
              <a:t>Carke</a:t>
            </a:r>
            <a:r>
              <a:rPr lang="en-AU" sz="1800" dirty="0">
                <a:solidFill>
                  <a:schemeClr val="accent2"/>
                </a:solidFill>
              </a:rPr>
              <a:t>, standing in front of my writing desk. ‘I’ve got a love story,’ she says. </a:t>
            </a:r>
            <a:r>
              <a:rPr lang="en-AU" sz="1800" dirty="0"/>
              <a:t>And that means </a:t>
            </a:r>
            <a:r>
              <a:rPr lang="en-AU" sz="1800" dirty="0">
                <a:solidFill>
                  <a:schemeClr val="accent2"/>
                </a:solidFill>
              </a:rPr>
              <a:t>I’ve </a:t>
            </a:r>
            <a:r>
              <a:rPr lang="en-AU" sz="1800" dirty="0" err="1">
                <a:solidFill>
                  <a:schemeClr val="accent2"/>
                </a:solidFill>
              </a:rPr>
              <a:t>gotta</a:t>
            </a:r>
            <a:r>
              <a:rPr lang="en-AU" sz="1800" dirty="0">
                <a:solidFill>
                  <a:schemeClr val="accent2"/>
                </a:solidFill>
              </a:rPr>
              <a:t> go, Kath, because that’s how it always begins and I’ll never know how it ends if I don’t shut the hell up and listen. </a:t>
            </a:r>
            <a:r>
              <a:rPr lang="en-AU" sz="1800" dirty="0"/>
              <a:t>I’ll write again, soon. I know I said I just wanted to tell you I got your gift. But what I really wanted to tell you was thanks. Thanks for the stories, Kath. And thanks for the love. </a:t>
            </a:r>
          </a:p>
        </p:txBody>
      </p:sp>
      <p:sp>
        <p:nvSpPr>
          <p:cNvPr id="10" name="Text Placeholder 4">
            <a:extLst>
              <a:ext uri="{FF2B5EF4-FFF2-40B4-BE49-F238E27FC236}">
                <a16:creationId xmlns:a16="http://schemas.microsoft.com/office/drawing/2014/main" id="{EF2DBB2D-8BE1-6F79-408C-A16B58D2BBFE}"/>
              </a:ext>
            </a:extLst>
          </p:cNvPr>
          <p:cNvSpPr txBox="1">
            <a:spLocks/>
          </p:cNvSpPr>
          <p:nvPr/>
        </p:nvSpPr>
        <p:spPr>
          <a:xfrm>
            <a:off x="5332491" y="905601"/>
            <a:ext cx="6355534" cy="4807835"/>
          </a:xfrm>
          <a:prstGeom prst="rect">
            <a:avLst/>
          </a:prstGeom>
          <a:solidFill>
            <a:schemeClr val="bg1"/>
          </a:solidFill>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Annotations: </a:t>
            </a:r>
          </a:p>
          <a:p>
            <a:r>
              <a:rPr lang="en-AU" sz="1800" b="1" dirty="0"/>
              <a:t>Anecdote</a:t>
            </a:r>
            <a:r>
              <a:rPr lang="en-AU" sz="1800" dirty="0"/>
              <a:t> – Dalton reflects on the importance of listening, acknowledging that understanding the full story requires him to stop talking and pay attention. The anecdote highlights the theme of valuing storytelling and listening as meaningful acts of connection and appreciation.</a:t>
            </a:r>
            <a:endParaRPr lang="en-US" sz="1800" b="1" dirty="0">
              <a:solidFill>
                <a:schemeClr val="accent2"/>
              </a:solidFill>
            </a:endParaRPr>
          </a:p>
          <a:p>
            <a:r>
              <a:rPr lang="en-US" sz="1800" b="1" dirty="0">
                <a:solidFill>
                  <a:schemeClr val="accent2"/>
                </a:solidFill>
                <a:latin typeface="Arial"/>
                <a:cs typeface="Arial"/>
              </a:rPr>
              <a:t>Invitation to reflection and open-endedness </a:t>
            </a:r>
            <a:r>
              <a:rPr lang="en-US" sz="1800" b="1" dirty="0">
                <a:latin typeface="Arial"/>
                <a:cs typeface="Arial"/>
              </a:rPr>
              <a:t>–</a:t>
            </a:r>
            <a:r>
              <a:rPr lang="en-US" sz="1800" dirty="0">
                <a:latin typeface="Arial"/>
                <a:cs typeface="Arial"/>
              </a:rPr>
              <a:t> </a:t>
            </a:r>
            <a:r>
              <a:rPr lang="en-AU" sz="1800" dirty="0">
                <a:latin typeface="Arial"/>
                <a:cs typeface="Arial"/>
              </a:rPr>
              <a:t>Helen’s spontaneous remark shows how an unexpected conversation can spark a new narrative creating immediate, meaningful connections between people. The letter ends with Dalton about to listen to another love story, underlining the ongoing process of reflection and listening.</a:t>
            </a:r>
          </a:p>
          <a:p>
            <a:pPr marL="285750" indent="-285750">
              <a:buFont typeface="Arial" panose="020B0604020202020204" pitchFamily="34" charset="0"/>
              <a:buChar char="•"/>
            </a:pPr>
            <a:endParaRPr lang="en-AU" sz="1800" dirty="0"/>
          </a:p>
        </p:txBody>
      </p:sp>
      <p:cxnSp>
        <p:nvCxnSpPr>
          <p:cNvPr id="11" name="Straight Connector 10">
            <a:extLst>
              <a:ext uri="{FF2B5EF4-FFF2-40B4-BE49-F238E27FC236}">
                <a16:creationId xmlns:a16="http://schemas.microsoft.com/office/drawing/2014/main" id="{8CFBBA79-81F6-C901-CBF8-FC9F319207BF}"/>
              </a:ext>
              <a:ext uri="{C183D7F6-B498-43B3-948B-1728B52AA6E4}">
                <adec:decorative xmlns:adec="http://schemas.microsoft.com/office/drawing/2017/decorative" val="1"/>
              </a:ext>
            </a:extLst>
          </p:cNvPr>
          <p:cNvCxnSpPr>
            <a:cxnSpLocks/>
          </p:cNvCxnSpPr>
          <p:nvPr/>
        </p:nvCxnSpPr>
        <p:spPr>
          <a:xfrm>
            <a:off x="4924147" y="905601"/>
            <a:ext cx="0" cy="5236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A59F967-A18E-F2D2-D4C1-9B56A76337E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38124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CEF42-0523-C9C4-2327-8107B219B665}"/>
              </a:ext>
            </a:extLst>
          </p:cNvPr>
          <p:cNvSpPr>
            <a:spLocks noGrp="1"/>
          </p:cNvSpPr>
          <p:nvPr>
            <p:ph type="title"/>
          </p:nvPr>
        </p:nvSpPr>
        <p:spPr/>
        <p:txBody>
          <a:bodyPr/>
          <a:lstStyle/>
          <a:p>
            <a:r>
              <a:rPr lang="en-AU" dirty="0"/>
              <a:t>Class discussion</a:t>
            </a:r>
          </a:p>
        </p:txBody>
      </p:sp>
      <p:sp>
        <p:nvSpPr>
          <p:cNvPr id="4" name="Text Placeholder 3">
            <a:extLst>
              <a:ext uri="{FF2B5EF4-FFF2-40B4-BE49-F238E27FC236}">
                <a16:creationId xmlns:a16="http://schemas.microsoft.com/office/drawing/2014/main" id="{76385570-C70A-686B-7822-29E34F8923E3}"/>
              </a:ext>
            </a:extLst>
          </p:cNvPr>
          <p:cNvSpPr>
            <a:spLocks noGrp="1"/>
          </p:cNvSpPr>
          <p:nvPr>
            <p:ph type="body" sz="quarter" idx="18"/>
          </p:nvPr>
        </p:nvSpPr>
        <p:spPr/>
        <p:txBody>
          <a:bodyPr/>
          <a:lstStyle/>
          <a:p>
            <a:r>
              <a:rPr lang="en-AU" dirty="0"/>
              <a:t>Prompts </a:t>
            </a:r>
          </a:p>
        </p:txBody>
      </p:sp>
      <p:sp>
        <p:nvSpPr>
          <p:cNvPr id="8" name="Text Placeholder 4">
            <a:extLst>
              <a:ext uri="{FF2B5EF4-FFF2-40B4-BE49-F238E27FC236}">
                <a16:creationId xmlns:a16="http://schemas.microsoft.com/office/drawing/2014/main" id="{A5057CE5-64AA-5DD3-FF2A-63DECB1FDB08}"/>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b="1"/>
              <a:t>Personal connections: </a:t>
            </a:r>
            <a:r>
              <a:rPr lang="en-AU"/>
              <a:t>How do you relate to the emotions expressed by Dalton in his letter? Can you share a personal experience that resonates with his reflections?</a:t>
            </a:r>
          </a:p>
          <a:p>
            <a:pPr marL="342900" indent="-342900">
              <a:buFont typeface="Arial" panose="020B0604020202020204" pitchFamily="34" charset="0"/>
              <a:buChar char="•"/>
            </a:pPr>
            <a:r>
              <a:rPr lang="en-AU" b="1"/>
              <a:t>Understanding perspectives: </a:t>
            </a:r>
            <a:r>
              <a:rPr lang="en-AU"/>
              <a:t>Why is it important to explore multiple perspectives when discussing someone’s life? How does this enrich our understanding of a person?</a:t>
            </a:r>
          </a:p>
          <a:p>
            <a:pPr marL="342900" indent="-342900">
              <a:buFont typeface="Arial" panose="020B0604020202020204" pitchFamily="34" charset="0"/>
              <a:buChar char="•"/>
            </a:pPr>
            <a:r>
              <a:rPr lang="en-AU" b="1"/>
              <a:t>Impact of tone: </a:t>
            </a:r>
            <a:r>
              <a:rPr lang="en-AU"/>
              <a:t>How does Dalton’s reflective tone affect your feelings while reading the letter? What mood does it create? Why do you think he chose to write in this way?</a:t>
            </a:r>
          </a:p>
          <a:p>
            <a:pPr marL="342900" indent="-342900">
              <a:buFont typeface="Arial" panose="020B0604020202020204" pitchFamily="34" charset="0"/>
              <a:buChar char="•"/>
            </a:pPr>
            <a:r>
              <a:rPr lang="en-AU" b="1"/>
              <a:t>Personal anecdotes: </a:t>
            </a:r>
            <a:r>
              <a:rPr lang="en-AU"/>
              <a:t>How do personal stories contribute to the overall message of the letter? Why do you think Dalton chose to share specific anecdotes about Kath?</a:t>
            </a:r>
          </a:p>
          <a:p>
            <a:pPr marL="342900" indent="-342900">
              <a:buFont typeface="Arial" panose="020B0604020202020204" pitchFamily="34" charset="0"/>
              <a:buChar char="•"/>
            </a:pPr>
            <a:endParaRPr lang="en-AU" dirty="0"/>
          </a:p>
        </p:txBody>
      </p:sp>
      <p:sp>
        <p:nvSpPr>
          <p:cNvPr id="2" name="Slide Number Placeholder 1">
            <a:extLst>
              <a:ext uri="{FF2B5EF4-FFF2-40B4-BE49-F238E27FC236}">
                <a16:creationId xmlns:a16="http://schemas.microsoft.com/office/drawing/2014/main" id="{EA1779A5-FD43-9A06-E272-111F6A3197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15250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9568-CF60-366D-BF65-05DAFDFEA8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72BA5D-D6E0-4244-0D60-B0046286292E}"/>
              </a:ext>
            </a:extLst>
          </p:cNvPr>
          <p:cNvSpPr>
            <a:spLocks noGrp="1"/>
          </p:cNvSpPr>
          <p:nvPr>
            <p:ph type="ctrTitle"/>
          </p:nvPr>
        </p:nvSpPr>
        <p:spPr/>
        <p:txBody>
          <a:bodyPr/>
          <a:lstStyle/>
          <a:p>
            <a:r>
              <a:rPr lang="en-AU" dirty="0"/>
              <a:t>In conversation with writers – podcast (2)</a:t>
            </a:r>
          </a:p>
        </p:txBody>
      </p:sp>
      <p:sp>
        <p:nvSpPr>
          <p:cNvPr id="2" name="Text Placeholder 1">
            <a:extLst>
              <a:ext uri="{FF2B5EF4-FFF2-40B4-BE49-F238E27FC236}">
                <a16:creationId xmlns:a16="http://schemas.microsoft.com/office/drawing/2014/main" id="{BA2E3A27-8148-A574-F73F-00D1E96F11FF}"/>
              </a:ext>
            </a:extLst>
          </p:cNvPr>
          <p:cNvSpPr>
            <a:spLocks noGrp="1"/>
          </p:cNvSpPr>
          <p:nvPr>
            <p:ph type="body" sz="quarter" idx="10"/>
          </p:nvPr>
        </p:nvSpPr>
        <p:spPr/>
        <p:txBody>
          <a:bodyPr/>
          <a:lstStyle/>
          <a:p>
            <a:r>
              <a:rPr lang="en-AU">
                <a:solidFill>
                  <a:schemeClr val="bg1"/>
                </a:solidFill>
              </a:rPr>
              <a:t>Dalton Part 2 ‘On listening'</a:t>
            </a:r>
            <a:endParaRPr lang="en-US">
              <a:solidFill>
                <a:schemeClr val="bg1"/>
              </a:solidFill>
            </a:endParaRPr>
          </a:p>
        </p:txBody>
      </p:sp>
      <p:sp>
        <p:nvSpPr>
          <p:cNvPr id="4" name="Text Placeholder 3">
            <a:extLst>
              <a:ext uri="{FF2B5EF4-FFF2-40B4-BE49-F238E27FC236}">
                <a16:creationId xmlns:a16="http://schemas.microsoft.com/office/drawing/2014/main" id="{9888CD66-F073-5B2C-945B-E4A3CACF4A1A}"/>
              </a:ext>
            </a:extLst>
          </p:cNvPr>
          <p:cNvSpPr>
            <a:spLocks noGrp="1"/>
          </p:cNvSpPr>
          <p:nvPr>
            <p:ph type="body" sz="quarter" idx="14"/>
          </p:nvPr>
        </p:nvSpPr>
        <p:spPr/>
        <p:txBody>
          <a:bodyPr/>
          <a:lstStyle/>
          <a:p>
            <a:r>
              <a:rPr lang="en-AU" dirty="0">
                <a:latin typeface="+mj-lt"/>
              </a:rPr>
              <a:t>Reading to write: Transition to English EAL/D</a:t>
            </a:r>
          </a:p>
          <a:p>
            <a:endParaRPr lang="en-AU" dirty="0"/>
          </a:p>
        </p:txBody>
      </p:sp>
      <p:sp>
        <p:nvSpPr>
          <p:cNvPr id="8" name="Text Placeholder 7">
            <a:extLst>
              <a:ext uri="{FF2B5EF4-FFF2-40B4-BE49-F238E27FC236}">
                <a16:creationId xmlns:a16="http://schemas.microsoft.com/office/drawing/2014/main" id="{43DFD5B3-3305-8519-3CBA-9CFCC04B212D}"/>
              </a:ext>
            </a:extLst>
          </p:cNvPr>
          <p:cNvSpPr>
            <a:spLocks noGrp="1"/>
          </p:cNvSpPr>
          <p:nvPr>
            <p:ph type="body" sz="quarter" idx="15"/>
          </p:nvPr>
        </p:nvSpPr>
        <p:spPr/>
        <p:txBody>
          <a:bodyPr/>
          <a:lstStyle/>
          <a:p>
            <a:r>
              <a:rPr lang="en-AU">
                <a:latin typeface="+mj-lt"/>
              </a:rPr>
              <a:t>English EAL/D – Year 11 – 11.1 </a:t>
            </a:r>
          </a:p>
          <a:p>
            <a:endParaRPr lang="en-AU"/>
          </a:p>
        </p:txBody>
      </p:sp>
      <p:pic>
        <p:nvPicPr>
          <p:cNvPr id="12" name="Picture Placeholder 9">
            <a:extLst>
              <a:ext uri="{FF2B5EF4-FFF2-40B4-BE49-F238E27FC236}">
                <a16:creationId xmlns:a16="http://schemas.microsoft.com/office/drawing/2014/main" id="{A9FD6F89-D944-E843-A744-9359B4E0B26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3" name="Text Placeholder 5">
            <a:extLst>
              <a:ext uri="{FF2B5EF4-FFF2-40B4-BE49-F238E27FC236}">
                <a16:creationId xmlns:a16="http://schemas.microsoft.com/office/drawing/2014/main" id="{ADF1BF45-A970-379D-2EB8-D3FE219C41DC}"/>
              </a:ext>
              <a:ext uri="{C183D7F6-B498-43B3-948B-1728B52AA6E4}">
                <adec:decorative xmlns:adec="http://schemas.microsoft.com/office/drawing/2017/decorative" val="1"/>
              </a:ext>
            </a:extLst>
          </p:cNvPr>
          <p:cNvSpPr txBox="1">
            <a:spLocks/>
          </p:cNvSpPr>
          <p:nvPr/>
        </p:nvSpPr>
        <p:spPr>
          <a:xfrm>
            <a:off x="9062519" y="6420677"/>
            <a:ext cx="2966244"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 </a:t>
            </a:r>
            <a:r>
              <a:rPr lang="en-AU" sz="1100" dirty="0">
                <a:solidFill>
                  <a:schemeClr val="tx1"/>
                </a:solidFill>
              </a:rPr>
              <a:t>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117652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B772-F48A-33C3-C660-4C298B8CBC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F11CFF-76B3-6C07-10F8-720C92A71A6F}"/>
              </a:ext>
            </a:extLst>
          </p:cNvPr>
          <p:cNvSpPr>
            <a:spLocks noGrp="1"/>
          </p:cNvSpPr>
          <p:nvPr>
            <p:ph type="title"/>
          </p:nvPr>
        </p:nvSpPr>
        <p:spPr/>
        <p:txBody>
          <a:bodyPr/>
          <a:lstStyle/>
          <a:p>
            <a:r>
              <a:rPr lang="en-AU" dirty="0">
                <a:latin typeface="+mj-lt"/>
              </a:rPr>
              <a:t>Learning intentions and success criteria (3)</a:t>
            </a:r>
          </a:p>
        </p:txBody>
      </p:sp>
      <p:sp>
        <p:nvSpPr>
          <p:cNvPr id="3" name="TextBox 2">
            <a:extLst>
              <a:ext uri="{FF2B5EF4-FFF2-40B4-BE49-F238E27FC236}">
                <a16:creationId xmlns:a16="http://schemas.microsoft.com/office/drawing/2014/main" id="{6A74B2E2-F6C6-AF2D-A017-4FE1B50DBF7B}"/>
              </a:ext>
            </a:extLst>
          </p:cNvPr>
          <p:cNvSpPr txBox="1"/>
          <p:nvPr/>
        </p:nvSpPr>
        <p:spPr>
          <a:xfrm>
            <a:off x="359998" y="1968974"/>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indent="-342900">
              <a:lnSpc>
                <a:spcPct val="150000"/>
              </a:lnSpc>
              <a:buFont typeface="Arial"/>
              <a:buChar char="•"/>
            </a:pPr>
            <a:r>
              <a:rPr lang="en-AU" sz="2000" dirty="0">
                <a:ea typeface="+mn-lt"/>
                <a:cs typeface="Arial" panose="020B0604020202020204" pitchFamily="34" charset="0"/>
              </a:rPr>
              <a:t>understand the importance of vulnerability and storytelling in creating deep human connections</a:t>
            </a:r>
          </a:p>
          <a:p>
            <a:pPr marL="342900" indent="-342900">
              <a:lnSpc>
                <a:spcPct val="150000"/>
              </a:lnSpc>
              <a:buFont typeface="Arial"/>
              <a:buChar char="•"/>
            </a:pPr>
            <a:r>
              <a:rPr lang="en-AU" sz="2000" dirty="0">
                <a:ea typeface="+mn-lt"/>
                <a:cs typeface="Arial" panose="020B0604020202020204" pitchFamily="34" charset="0"/>
              </a:rPr>
              <a:t>develop skills in active listening and note-taking to support comprehension and analysis of spoken texts.</a:t>
            </a:r>
          </a:p>
          <a:p>
            <a:pPr>
              <a:lnSpc>
                <a:spcPct val="150000"/>
              </a:lnSpc>
            </a:pPr>
            <a:endParaRPr lang="en-AU" sz="2000" dirty="0">
              <a:ea typeface="+mn-lt"/>
              <a:cs typeface="Arial" panose="020B0604020202020204" pitchFamily="34" charset="0"/>
            </a:endParaRP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Sans-Serif"/>
              <a:buChar char="•"/>
            </a:pPr>
            <a:r>
              <a:rPr lang="en-AU" sz="2000" dirty="0">
                <a:latin typeface="Arial"/>
                <a:cs typeface="Arial"/>
              </a:rPr>
              <a:t>[classroom teacher to insert sample success criteria]</a:t>
            </a:r>
          </a:p>
          <a:p>
            <a:pPr marL="342900" indent="-342900">
              <a:lnSpc>
                <a:spcPct val="150000"/>
              </a:lnSpc>
              <a:buFont typeface="Arial,Sans-Serif"/>
              <a:buChar char="•"/>
            </a:pPr>
            <a:r>
              <a:rPr lang="en-AU" sz="2000" dirty="0">
                <a:latin typeface="Arial"/>
                <a:cs typeface="Arial"/>
              </a:rPr>
              <a:t>[classroom teacher to insert sample success criteria]</a:t>
            </a:r>
          </a:p>
          <a:p>
            <a:pPr marL="342900" indent="-342900">
              <a:lnSpc>
                <a:spcPct val="150000"/>
              </a:lnSpc>
              <a:buFont typeface="Arial,Sans-Serif"/>
              <a:buChar char="•"/>
            </a:pPr>
            <a:r>
              <a:rPr lang="en-AU" sz="2000" dirty="0">
                <a:latin typeface="Arial"/>
                <a:cs typeface="Arial"/>
              </a:rPr>
              <a:t>[classroom teacher to insert sample success criteria].</a:t>
            </a:r>
            <a:endParaRPr lang="en-US" sz="2000" dirty="0">
              <a:latin typeface="Arial"/>
              <a:cs typeface="Arial"/>
            </a:endParaRPr>
          </a:p>
          <a:p>
            <a:pPr marL="342900" indent="-342900">
              <a:lnSpc>
                <a:spcPct val="150000"/>
              </a:lnSpc>
              <a:buFont typeface="Arial,Sans-Serif"/>
              <a:buChar char="•"/>
            </a:pPr>
            <a:endParaRPr lang="en-US" sz="2000" dirty="0">
              <a:latin typeface="Arial"/>
              <a:cs typeface="Arial"/>
            </a:endParaRPr>
          </a:p>
        </p:txBody>
      </p:sp>
      <p:sp>
        <p:nvSpPr>
          <p:cNvPr id="2" name="Slide Number Placeholder 1">
            <a:extLst>
              <a:ext uri="{FF2B5EF4-FFF2-40B4-BE49-F238E27FC236}">
                <a16:creationId xmlns:a16="http://schemas.microsoft.com/office/drawing/2014/main" id="{582FCCF9-1DAC-B853-CDC6-C6F7FEBFF5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2350290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F80F-0734-98A0-E8A1-F1AF344474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D32A72-A571-2CA2-48E8-5CA754DD198B}"/>
              </a:ext>
            </a:extLst>
          </p:cNvPr>
          <p:cNvSpPr>
            <a:spLocks noGrp="1"/>
          </p:cNvSpPr>
          <p:nvPr>
            <p:ph type="title"/>
          </p:nvPr>
        </p:nvSpPr>
        <p:spPr/>
        <p:txBody>
          <a:bodyPr/>
          <a:lstStyle/>
          <a:p>
            <a:r>
              <a:rPr lang="en-AU" dirty="0"/>
              <a:t>Dalton on the gift of the typewriter (1)</a:t>
            </a:r>
          </a:p>
        </p:txBody>
      </p:sp>
      <p:pic>
        <p:nvPicPr>
          <p:cNvPr id="13" name="Picture 4">
            <a:extLst>
              <a:ext uri="{FF2B5EF4-FFF2-40B4-BE49-F238E27FC236}">
                <a16:creationId xmlns:a16="http://schemas.microsoft.com/office/drawing/2014/main" id="{D3DB5BE0-5C7B-EEB6-8899-4B842196486B}"/>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0529" y="2055186"/>
            <a:ext cx="6138221" cy="3645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36D230E-87C6-8358-D95C-24B864B8E756}"/>
              </a:ext>
            </a:extLst>
          </p:cNvPr>
          <p:cNvSpPr>
            <a:spLocks noGrp="1"/>
          </p:cNvSpPr>
          <p:nvPr>
            <p:ph type="body" sz="quarter" idx="18"/>
          </p:nvPr>
        </p:nvSpPr>
        <p:spPr/>
        <p:txBody>
          <a:bodyPr/>
          <a:lstStyle/>
          <a:p>
            <a:r>
              <a:rPr lang="en-AU" dirty="0"/>
              <a:t>Listening activity</a:t>
            </a:r>
          </a:p>
        </p:txBody>
      </p:sp>
      <p:sp>
        <p:nvSpPr>
          <p:cNvPr id="11" name="Text Placeholder 4">
            <a:extLst>
              <a:ext uri="{FF2B5EF4-FFF2-40B4-BE49-F238E27FC236}">
                <a16:creationId xmlns:a16="http://schemas.microsoft.com/office/drawing/2014/main" id="{FE5F4A42-0A37-49B0-A972-8CDAD673B278}"/>
              </a:ext>
            </a:extLst>
          </p:cNvPr>
          <p:cNvSpPr txBox="1">
            <a:spLocks/>
          </p:cNvSpPr>
          <p:nvPr/>
        </p:nvSpPr>
        <p:spPr>
          <a:xfrm>
            <a:off x="359999" y="1880377"/>
            <a:ext cx="5244096" cy="3995103"/>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1800" dirty="0"/>
              <a:t>Read the questions, highlighting key words and phrases to listen for. </a:t>
            </a:r>
          </a:p>
          <a:p>
            <a:pPr marL="457200" indent="-457200">
              <a:buFont typeface="+mj-lt"/>
              <a:buAutoNum type="arabicPeriod"/>
            </a:pPr>
            <a:r>
              <a:rPr lang="en-AU" sz="1800" dirty="0"/>
              <a:t>Listen to the podcast extract.</a:t>
            </a:r>
          </a:p>
          <a:p>
            <a:pPr marL="457200" indent="-457200">
              <a:buFont typeface="+mj-lt"/>
              <a:buAutoNum type="arabicPeriod"/>
            </a:pPr>
            <a:r>
              <a:rPr lang="en-AU" sz="1800" dirty="0"/>
              <a:t>Listen to the podcast extract a second time. Take notes in your English book to support you in answering your question.</a:t>
            </a:r>
          </a:p>
          <a:p>
            <a:pPr marL="457200" indent="-457200">
              <a:buFont typeface="+mj-lt"/>
              <a:buAutoNum type="arabicPeriod"/>
            </a:pPr>
            <a:r>
              <a:rPr lang="en-AU" sz="1800" dirty="0"/>
              <a:t>Complete the questions in </a:t>
            </a:r>
            <a:r>
              <a:rPr lang="en-AU" sz="1800" b="1" dirty="0"/>
              <a:t>Phase 3b, activity 9 – Dalton’s take on the importance of vulnerability. </a:t>
            </a:r>
          </a:p>
        </p:txBody>
      </p:sp>
      <p:sp>
        <p:nvSpPr>
          <p:cNvPr id="14" name="TextBox 13">
            <a:extLst>
              <a:ext uri="{FF2B5EF4-FFF2-40B4-BE49-F238E27FC236}">
                <a16:creationId xmlns:a16="http://schemas.microsoft.com/office/drawing/2014/main" id="{AFEB26B7-92F8-1760-3175-140BB34B836E}"/>
              </a:ext>
            </a:extLst>
          </p:cNvPr>
          <p:cNvSpPr txBox="1"/>
          <p:nvPr/>
        </p:nvSpPr>
        <p:spPr>
          <a:xfrm>
            <a:off x="6990767" y="2741698"/>
            <a:ext cx="4002377" cy="1702967"/>
          </a:xfrm>
          <a:prstGeom prst="rect">
            <a:avLst/>
          </a:prstGeom>
          <a:noFill/>
        </p:spPr>
        <p:txBody>
          <a:bodyPr wrap="square">
            <a:spAutoFit/>
          </a:bodyPr>
          <a:lstStyle/>
          <a:p>
            <a:pPr>
              <a:lnSpc>
                <a:spcPct val="150000"/>
              </a:lnSpc>
              <a:spcAft>
                <a:spcPts val="1200"/>
              </a:spcAft>
            </a:pPr>
            <a:r>
              <a:rPr lang="en-AU" sz="1800" dirty="0"/>
              <a:t>Listen to the podcast – In conversation with writers – </a:t>
            </a:r>
            <a:br>
              <a:rPr lang="en-AU" sz="1800" dirty="0"/>
            </a:br>
            <a:r>
              <a:rPr lang="en-AU" sz="1800" dirty="0">
                <a:hlinkClick r:id="rId4" tooltip="https://players.brightcove.net/6197335233001/default_default/index.html?videoid=6370449270112"/>
              </a:rPr>
              <a:t>In conversation with writers – Dalton – Part 2 – On listening </a:t>
            </a:r>
            <a:r>
              <a:rPr lang="en-AU" sz="1800" dirty="0">
                <a:hlinkClick r:id="rId4"/>
              </a:rPr>
              <a:t>(6:36-14:25)</a:t>
            </a:r>
            <a:endParaRPr lang="en-AU" sz="1800" dirty="0"/>
          </a:p>
        </p:txBody>
      </p:sp>
      <p:sp>
        <p:nvSpPr>
          <p:cNvPr id="2" name="Slide Number Placeholder 1">
            <a:extLst>
              <a:ext uri="{FF2B5EF4-FFF2-40B4-BE49-F238E27FC236}">
                <a16:creationId xmlns:a16="http://schemas.microsoft.com/office/drawing/2014/main" id="{407CB4B2-36BE-EC21-70F2-0B02B42390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122512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FBA613A-7878-8FE1-244A-946418F28350}"/>
              </a:ext>
            </a:extLst>
          </p:cNvPr>
          <p:cNvSpPr>
            <a:spLocks noGrp="1"/>
          </p:cNvSpPr>
          <p:nvPr>
            <p:ph type="title"/>
          </p:nvPr>
        </p:nvSpPr>
        <p:spPr/>
        <p:txBody>
          <a:bodyPr/>
          <a:lstStyle/>
          <a:p>
            <a:r>
              <a:rPr lang="en-AU"/>
              <a:t>Text complexity </a:t>
            </a:r>
            <a:endParaRPr lang="en-US"/>
          </a:p>
        </p:txBody>
      </p:sp>
      <p:sp>
        <p:nvSpPr>
          <p:cNvPr id="18" name="Text Placeholder 17">
            <a:extLst>
              <a:ext uri="{FF2B5EF4-FFF2-40B4-BE49-F238E27FC236}">
                <a16:creationId xmlns:a16="http://schemas.microsoft.com/office/drawing/2014/main" id="{9D00D822-B2CE-CA04-5282-482B9CF92DD9}"/>
              </a:ext>
            </a:extLst>
          </p:cNvPr>
          <p:cNvSpPr>
            <a:spLocks noGrp="1"/>
          </p:cNvSpPr>
          <p:nvPr>
            <p:ph type="body" sz="quarter" idx="18"/>
          </p:nvPr>
        </p:nvSpPr>
        <p:spPr/>
        <p:txBody>
          <a:bodyPr/>
          <a:lstStyle/>
          <a:p>
            <a:r>
              <a:rPr lang="en-AU" dirty="0"/>
              <a:t>Core text 1 – ‘Dear Kath’ by Trent Dalton</a:t>
            </a:r>
          </a:p>
        </p:txBody>
      </p:sp>
      <p:sp>
        <p:nvSpPr>
          <p:cNvPr id="17" name="Text Placeholder 16">
            <a:extLst>
              <a:ext uri="{FF2B5EF4-FFF2-40B4-BE49-F238E27FC236}">
                <a16:creationId xmlns:a16="http://schemas.microsoft.com/office/drawing/2014/main" id="{AA54D881-01BD-916F-2AD8-E2DC23C42086}"/>
              </a:ext>
            </a:extLst>
          </p:cNvPr>
          <p:cNvSpPr>
            <a:spLocks noGrp="1"/>
          </p:cNvSpPr>
          <p:nvPr>
            <p:ph type="body" sz="quarter" idx="17"/>
          </p:nvPr>
        </p:nvSpPr>
        <p:spPr/>
        <p:txBody>
          <a:bodyPr/>
          <a:lstStyle/>
          <a:p>
            <a:pPr>
              <a:spcBef>
                <a:spcPts val="1200"/>
              </a:spcBef>
              <a:spcAft>
                <a:spcPts val="600"/>
              </a:spcAft>
            </a:pPr>
            <a:r>
              <a:rPr lang="en-AU" sz="1800"/>
              <a:t>The text ‘Dear Kath’ helps meet the text requirements for English EAL/D 11–12 as it is an Australian text that is widely regarded as quality literature and explores a range of social, cultural and gender perspectives.</a:t>
            </a:r>
          </a:p>
          <a:p>
            <a:pPr>
              <a:spcBef>
                <a:spcPts val="1200"/>
              </a:spcBef>
              <a:spcAft>
                <a:spcPts val="600"/>
              </a:spcAft>
            </a:pPr>
            <a:r>
              <a:rPr lang="en-AU" sz="1800"/>
              <a:t>The text contains a range of markers which align to the moderately complex to highly complex level of the Text Complexity scale as per the </a:t>
            </a:r>
            <a:r>
              <a:rPr lang="en-AU" sz="1800" b="1"/>
              <a:t>Literacy: About the general capability </a:t>
            </a:r>
            <a:r>
              <a:rPr lang="en-AU" sz="1800"/>
              <a:t>document which can be downloaded on the </a:t>
            </a:r>
            <a:r>
              <a:rPr lang="en-AU" sz="1800" b="1"/>
              <a:t>General capabilities downloads </a:t>
            </a:r>
            <a:r>
              <a:rPr lang="en-AU" sz="1800"/>
              <a:t>page of the </a:t>
            </a:r>
            <a:r>
              <a:rPr lang="en-AU" sz="1800" b="1"/>
              <a:t>Australian Curriculum </a:t>
            </a:r>
            <a:r>
              <a:rPr lang="en-AU" sz="1800"/>
              <a:t>webpage.  It provides students with the opportunities to consider enduring human emotions using sophisticated rhetorical devices to portray multiple characters and perspectives. The text also addresses the complex emotions associated with loss and grief, using figurative and idiomatic language, time-shifts and rhetorical devices.    </a:t>
            </a:r>
          </a:p>
          <a:p>
            <a:pPr>
              <a:spcBef>
                <a:spcPts val="1200"/>
              </a:spcBef>
              <a:spcAft>
                <a:spcPts val="600"/>
              </a:spcAft>
            </a:pPr>
            <a:r>
              <a:rPr lang="en-AU" sz="1800" b="1"/>
              <a:t>EEA-11-01: </a:t>
            </a:r>
            <a:r>
              <a:rPr lang="en-AU" sz="1800"/>
              <a:t>analyses the ways an author’s choice of textual forms and features shapes meaning in texts from different modes and mediums</a:t>
            </a:r>
          </a:p>
        </p:txBody>
      </p:sp>
      <p:sp>
        <p:nvSpPr>
          <p:cNvPr id="2" name="Slide Number Placeholder 1">
            <a:extLst>
              <a:ext uri="{FF2B5EF4-FFF2-40B4-BE49-F238E27FC236}">
                <a16:creationId xmlns:a16="http://schemas.microsoft.com/office/drawing/2014/main" id="{40B6CD0F-2FB4-3F55-EF10-E7329FD604B9}"/>
              </a:ext>
              <a:ext uri="{C183D7F6-B498-43B3-948B-1728B52AA6E4}">
                <adec:decorative xmlns:adec="http://schemas.microsoft.com/office/drawing/2017/decorative" val="1"/>
              </a:ext>
            </a:extLst>
          </p:cNvPr>
          <p:cNvSpPr>
            <a:spLocks noGrp="1"/>
          </p:cNvSpPr>
          <p:nvPr>
            <p:ph type="sldNum" sz="quarter" idx="12"/>
          </p:nvPr>
        </p:nvSpPr>
        <p:spPr>
          <a:xfrm>
            <a:off x="11123613"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8761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59999" y="3428999"/>
            <a:ext cx="11708269" cy="2927351"/>
          </a:xfrm>
        </p:spPr>
        <p:txBody>
          <a:bodyPr vert="horz" lIns="0" tIns="0" rIns="0" bIns="0" rtlCol="0" anchor="t">
            <a:noAutofit/>
          </a:bodyPr>
          <a:lstStyle/>
          <a:p>
            <a:pPr>
              <a:spcAft>
                <a:spcPts val="300"/>
              </a:spcAft>
            </a:pPr>
            <a:r>
              <a:rPr lang="en-AU" sz="1000" dirty="0">
                <a:hlinkClick r:id="rId6"/>
              </a:rPr>
              <a:t>English EAL/D 11-12 Syllabus </a:t>
            </a:r>
            <a:r>
              <a:rPr lang="en-AU" sz="1000" dirty="0"/>
              <a:t>© NSW Education Standards Authority (NESA) for and on behalf of the Crown in right of the State of New South Wales, 2024.</a:t>
            </a:r>
          </a:p>
          <a:p>
            <a:pPr>
              <a:spcAft>
                <a:spcPts val="300"/>
              </a:spcAft>
            </a:pPr>
            <a:r>
              <a:rPr lang="en-AU" sz="1000" dirty="0"/>
              <a:t>Australian Curriculum, Assessment and Reporting Authority (ACARA) (2020), Literacy: About the general capability, </a:t>
            </a:r>
            <a:r>
              <a:rPr lang="en-AU" sz="1000" dirty="0">
                <a:hlinkClick r:id="rId7" tooltip="https://www.australiancurriculum.edu.au/downloads/general-capabilities#accordion-afa194f119-item-6336db4ee7"/>
              </a:rPr>
              <a:t>General capabilities | V9 Australian Curriculum</a:t>
            </a:r>
            <a:r>
              <a:rPr lang="en-AU" sz="1000" dirty="0"/>
              <a:t>, ACARA website, accessed 23 July 2025.</a:t>
            </a:r>
          </a:p>
          <a:p>
            <a:pPr>
              <a:spcAft>
                <a:spcPts val="300"/>
              </a:spcAft>
            </a:pPr>
            <a:r>
              <a:rPr lang="en-AU" sz="1000" dirty="0"/>
              <a:t>Australian Education Research Organisation (AERO) (2024a) </a:t>
            </a:r>
            <a:r>
              <a:rPr lang="en-AU" sz="1000" dirty="0">
                <a:hlinkClick r:id="rId8"/>
              </a:rPr>
              <a:t>Explain learning objectives</a:t>
            </a:r>
            <a:r>
              <a:rPr lang="en-AU" sz="1000" dirty="0"/>
              <a:t>, AERO, accessed 16 April 2024.</a:t>
            </a:r>
          </a:p>
          <a:p>
            <a:pPr>
              <a:spcAft>
                <a:spcPts val="300"/>
              </a:spcAft>
            </a:pPr>
            <a:r>
              <a:rPr lang="en-AU" sz="1000" dirty="0"/>
              <a:t>AERO (2024b) </a:t>
            </a:r>
            <a:r>
              <a:rPr lang="en-AU" sz="1000" dirty="0">
                <a:hlinkClick r:id="rId9"/>
              </a:rPr>
              <a:t>Why explicit instruction works</a:t>
            </a:r>
            <a:r>
              <a:rPr lang="en-AU" sz="1000" dirty="0"/>
              <a:t>, AERO website, accessed 16 April 2024.</a:t>
            </a:r>
          </a:p>
          <a:p>
            <a:pPr>
              <a:spcAft>
                <a:spcPts val="300"/>
              </a:spcAft>
            </a:pPr>
            <a:r>
              <a:rPr lang="en-AU" sz="1000" dirty="0"/>
              <a:t>Australian Institute for Teaching and School Leadership Limited (AITSL) (n.d.) </a:t>
            </a:r>
            <a:r>
              <a:rPr lang="en-AU" sz="1000" dirty="0">
                <a:hlinkClick r:id="rId10"/>
              </a:rPr>
              <a:t>Learning intentions and success criteria [PDF 251KB],</a:t>
            </a:r>
            <a:r>
              <a:rPr lang="en-AU" sz="1000" dirty="0"/>
              <a:t> AITSL, accessed 02 May 2025.</a:t>
            </a:r>
          </a:p>
          <a:p>
            <a:pPr>
              <a:spcAft>
                <a:spcPts val="300"/>
              </a:spcAft>
            </a:pPr>
            <a:r>
              <a:rPr lang="en-AU" sz="1000" dirty="0"/>
              <a:t>Black P and Wiliam D (2018) ‘</a:t>
            </a:r>
            <a:r>
              <a:rPr lang="en-AU" sz="1000" dirty="0">
                <a:hlinkClick r:id="rId11"/>
              </a:rPr>
              <a:t>Classroom assessment and pedagogy</a:t>
            </a:r>
            <a:r>
              <a:rPr lang="en-AU" sz="1000" dirty="0"/>
              <a:t>’, Assessment in Education Principles Policy and Practice, 25(1):1–25.</a:t>
            </a:r>
          </a:p>
          <a:p>
            <a:pPr>
              <a:spcAft>
                <a:spcPts val="300"/>
              </a:spcAft>
            </a:pPr>
            <a:r>
              <a:rPr lang="en-AU" sz="1000" dirty="0"/>
              <a:t>Bouffard F (October 2019) </a:t>
            </a:r>
            <a:r>
              <a:rPr lang="en-AU" sz="1000" dirty="0">
                <a:hlinkClick r:id="rId12"/>
              </a:rPr>
              <a:t>At work</a:t>
            </a:r>
            <a:r>
              <a:rPr lang="en-AU" sz="1000" dirty="0"/>
              <a:t>, [image], </a:t>
            </a:r>
            <a:r>
              <a:rPr lang="en-AU" sz="1000" dirty="0" err="1"/>
              <a:t>Unsplash</a:t>
            </a:r>
            <a:r>
              <a:rPr lang="en-AU" sz="1000" dirty="0"/>
              <a:t> website, accessed 5 May 2025</a:t>
            </a:r>
          </a:p>
          <a:p>
            <a:pPr>
              <a:spcAft>
                <a:spcPts val="300"/>
              </a:spcAft>
            </a:pPr>
            <a:r>
              <a:rPr lang="en-AU" sz="1000" dirty="0"/>
              <a:t>CESE (Centre for Education Statistics and Evaluation) (2017) </a:t>
            </a:r>
            <a:r>
              <a:rPr lang="en-AU" sz="1000" dirty="0">
                <a:hlinkClick r:id="rId13"/>
              </a:rPr>
              <a:t>Cognitive load theory: Research that teachers really need to understand</a:t>
            </a:r>
            <a:r>
              <a:rPr lang="en-AU" sz="1000" dirty="0"/>
              <a:t>, NSW Department of Education, accessed 16 April 2024.</a:t>
            </a:r>
          </a:p>
          <a:p>
            <a:pPr>
              <a:spcAft>
                <a:spcPts val="300"/>
              </a:spcAft>
            </a:pPr>
            <a:r>
              <a:rPr lang="en-AU" sz="1000" dirty="0"/>
              <a:t>Clarke S (2014) Outstanding formative assessment: culture and practice, Hodder Education, Great Britain.</a:t>
            </a:r>
          </a:p>
          <a:p>
            <a:pPr>
              <a:spcAft>
                <a:spcPts val="300"/>
              </a:spcAft>
            </a:pPr>
            <a:r>
              <a:rPr lang="en-AU" sz="1000" dirty="0"/>
              <a:t>Clarke S, Timperley H, Hattie J (2003) Unlocking formative assessment: Practical strategies for enhancing students’ learning in the primary and intermediate classroom, Hodder Moa Beckett, Auckland NZ, 2003.</a:t>
            </a:r>
          </a:p>
          <a:p>
            <a:pPr>
              <a:spcAft>
                <a:spcPts val="300"/>
              </a:spcAft>
            </a:pPr>
            <a:r>
              <a:rPr lang="en-AU" sz="1000" dirty="0"/>
              <a:t>Dalton T (2021) ‘Dear Kath’ </a:t>
            </a:r>
            <a:r>
              <a:rPr lang="en-AU" sz="1000" i="1" dirty="0"/>
              <a:t>Love Stories</a:t>
            </a:r>
            <a:r>
              <a:rPr lang="en-AU" sz="1000" dirty="0"/>
              <a:t>, </a:t>
            </a:r>
            <a:r>
              <a:rPr lang="en-AU" sz="1000" dirty="0" err="1"/>
              <a:t>HarperCollins</a:t>
            </a:r>
            <a:r>
              <a:rPr lang="en-AU" sz="1000" i="1" dirty="0" err="1"/>
              <a:t>Publishers</a:t>
            </a:r>
            <a:r>
              <a:rPr lang="en-AU" sz="1000" dirty="0"/>
              <a:t>, Sydney.</a:t>
            </a:r>
            <a:endParaRPr lang="en-AU" sz="1000" dirty="0">
              <a:latin typeface="+mn-lt"/>
              <a:cs typeface="Arial"/>
            </a:endParaRPr>
          </a:p>
          <a:p>
            <a:pPr>
              <a:lnSpc>
                <a:spcPct val="100000"/>
              </a:lnSpc>
              <a:spcAft>
                <a:spcPts val="300"/>
              </a:spcAft>
            </a:pPr>
            <a:endParaRPr lang="en-AU" sz="1000"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A673A-290A-ED49-C4E7-A54D76E7B0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3EF99D-BAFD-C212-ECC4-288C62D4309C}"/>
              </a:ext>
            </a:extLst>
          </p:cNvPr>
          <p:cNvSpPr>
            <a:spLocks noGrp="1"/>
          </p:cNvSpPr>
          <p:nvPr>
            <p:ph type="title"/>
          </p:nvPr>
        </p:nvSpPr>
        <p:spPr/>
        <p:txBody>
          <a:bodyPr/>
          <a:lstStyle/>
          <a:p>
            <a:r>
              <a:rPr lang="en-AU" dirty="0"/>
              <a:t>References (2)</a:t>
            </a:r>
          </a:p>
        </p:txBody>
      </p:sp>
      <p:sp>
        <p:nvSpPr>
          <p:cNvPr id="6" name="TextBox 5">
            <a:extLst>
              <a:ext uri="{FF2B5EF4-FFF2-40B4-BE49-F238E27FC236}">
                <a16:creationId xmlns:a16="http://schemas.microsoft.com/office/drawing/2014/main" id="{D421FFE7-C49F-BF33-F1F0-0E638371763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43E99162-04A2-8DB2-8868-5345D6B3FA37}"/>
              </a:ext>
            </a:extLst>
          </p:cNvPr>
          <p:cNvSpPr>
            <a:spLocks noGrp="1"/>
          </p:cNvSpPr>
          <p:nvPr>
            <p:ph idx="1"/>
          </p:nvPr>
        </p:nvSpPr>
        <p:spPr>
          <a:xfrm>
            <a:off x="360000" y="3428999"/>
            <a:ext cx="11255596" cy="2927351"/>
          </a:xfrm>
        </p:spPr>
        <p:txBody>
          <a:bodyPr vert="horz" lIns="0" tIns="0" rIns="0" bIns="0" rtlCol="0" anchor="t">
            <a:noAutofit/>
          </a:bodyPr>
          <a:lstStyle/>
          <a:p>
            <a:pPr>
              <a:spcAft>
                <a:spcPts val="300"/>
              </a:spcAft>
            </a:pPr>
            <a:r>
              <a:rPr lang="en-AU" sz="1100" dirty="0"/>
              <a:t>Griffin P (2018) Assessment for teaching, Cambridge University Press. </a:t>
            </a:r>
            <a:endParaRPr lang="en-US" sz="1100" dirty="0"/>
          </a:p>
          <a:p>
            <a:pPr>
              <a:spcAft>
                <a:spcPts val="300"/>
              </a:spcAft>
            </a:pPr>
            <a:r>
              <a:rPr lang="en-AU" sz="1100" dirty="0" err="1"/>
              <a:t>Holtshausen</a:t>
            </a:r>
            <a:r>
              <a:rPr lang="en-AU" sz="1100" dirty="0"/>
              <a:t> G (October 2018) </a:t>
            </a:r>
            <a:r>
              <a:rPr lang="en-AU" sz="1100" dirty="0">
                <a:hlinkClick r:id="rId6"/>
              </a:rPr>
              <a:t>Milky Way Galaxy wallpaper</a:t>
            </a:r>
            <a:r>
              <a:rPr lang="en-AU" sz="1100" dirty="0"/>
              <a:t>, [image], </a:t>
            </a:r>
            <a:r>
              <a:rPr lang="en-AU" sz="1100" dirty="0" err="1"/>
              <a:t>Unsplash</a:t>
            </a:r>
            <a:r>
              <a:rPr lang="en-AU" sz="1100" dirty="0"/>
              <a:t> website, accessed 5 May 2025</a:t>
            </a:r>
          </a:p>
          <a:p>
            <a:pPr>
              <a:spcAft>
                <a:spcPts val="300"/>
              </a:spcAft>
            </a:pPr>
            <a:r>
              <a:rPr lang="en-AU" sz="1100" dirty="0" err="1"/>
              <a:t>Hryshchenko</a:t>
            </a:r>
            <a:r>
              <a:rPr lang="en-AU" sz="1100" dirty="0"/>
              <a:t> V (January 2020) </a:t>
            </a:r>
            <a:r>
              <a:rPr lang="en-AU" sz="1100" dirty="0">
                <a:hlinkClick r:id="rId7"/>
              </a:rPr>
              <a:t>woman wearing white scarf</a:t>
            </a:r>
            <a:r>
              <a:rPr lang="en-AU" sz="1100" dirty="0"/>
              <a:t>, [image], </a:t>
            </a:r>
            <a:r>
              <a:rPr lang="en-AU" sz="1100" dirty="0" err="1"/>
              <a:t>Unsplash</a:t>
            </a:r>
            <a:r>
              <a:rPr lang="en-AU" sz="1100" dirty="0"/>
              <a:t> website, accessed 5 May 2025.</a:t>
            </a:r>
          </a:p>
          <a:p>
            <a:pPr>
              <a:spcAft>
                <a:spcPts val="300"/>
              </a:spcAft>
            </a:pPr>
            <a:r>
              <a:rPr lang="en-AU" sz="1100" dirty="0"/>
              <a:t>NESA (NSW Education Standards Authority) (n.d.) </a:t>
            </a:r>
            <a:r>
              <a:rPr lang="en-AU" sz="1100" dirty="0">
                <a:hlinkClick r:id="rId8"/>
              </a:rPr>
              <a:t>Collaborative curriculum planning</a:t>
            </a:r>
            <a:r>
              <a:rPr lang="en-AU" sz="1100" dirty="0"/>
              <a:t>, NESA website, accessed 19 May 2025. </a:t>
            </a:r>
          </a:p>
          <a:p>
            <a:pPr>
              <a:spcAft>
                <a:spcPts val="300"/>
              </a:spcAft>
            </a:pPr>
            <a:r>
              <a:rPr lang="en-AU" sz="1100" dirty="0">
                <a:latin typeface="Arial" panose="020B0604020202020204" pitchFamily="34" charset="0"/>
                <a:ea typeface="+mn-lt"/>
                <a:cs typeface="Arial" panose="020B0604020202020204" pitchFamily="34" charset="0"/>
              </a:rPr>
              <a:t>NESA (NSW Education Standards Authority) (2022) ‘</a:t>
            </a:r>
            <a:r>
              <a:rPr lang="en-AU" sz="1100" dirty="0">
                <a:latin typeface="Arial" panose="020B0604020202020204" pitchFamily="34" charset="0"/>
                <a:ea typeface="+mn-lt"/>
                <a:cs typeface="Arial" panose="020B0604020202020204" pitchFamily="34" charset="0"/>
                <a:hlinkClick r:id="rId9"/>
              </a:rPr>
              <a:t>Glossary</a:t>
            </a:r>
            <a:r>
              <a:rPr lang="en-AU" sz="1100" dirty="0">
                <a:latin typeface="Arial" panose="020B0604020202020204" pitchFamily="34" charset="0"/>
                <a:ea typeface="+mn-lt"/>
                <a:cs typeface="Arial" panose="020B0604020202020204" pitchFamily="34" charset="0"/>
              </a:rPr>
              <a:t>’, </a:t>
            </a:r>
            <a:r>
              <a:rPr lang="en-AU" sz="1100" i="1" dirty="0">
                <a:latin typeface="Arial" panose="020B0604020202020204" pitchFamily="34" charset="0"/>
                <a:ea typeface="+mn-lt"/>
                <a:cs typeface="Arial" panose="020B0604020202020204" pitchFamily="34" charset="0"/>
              </a:rPr>
              <a:t>Resources</a:t>
            </a:r>
            <a:r>
              <a:rPr lang="en-AU" sz="1100" dirty="0">
                <a:latin typeface="Arial" panose="020B0604020202020204" pitchFamily="34" charset="0"/>
                <a:ea typeface="+mn-lt"/>
                <a:cs typeface="Arial" panose="020B0604020202020204" pitchFamily="34" charset="0"/>
              </a:rPr>
              <a:t>, NESA website, accessed 5 May 2025. </a:t>
            </a:r>
          </a:p>
          <a:p>
            <a:pPr>
              <a:spcAft>
                <a:spcPts val="300"/>
              </a:spcAft>
            </a:pPr>
            <a:r>
              <a:rPr lang="en-AU" sz="1100" dirty="0"/>
              <a:t>State of New South Wales (Department of Education) (2024) </a:t>
            </a:r>
            <a:r>
              <a:rPr lang="en-AU" sz="1100" dirty="0">
                <a:hlinkClick r:id="rId10"/>
              </a:rPr>
              <a:t>‘Explicit teaching strategies’</a:t>
            </a:r>
            <a:r>
              <a:rPr lang="en-AU" sz="1100" dirty="0"/>
              <a:t>, </a:t>
            </a:r>
            <a:r>
              <a:rPr lang="en-AU" sz="1100" i="1" dirty="0"/>
              <a:t>Explicit teaching</a:t>
            </a:r>
            <a:r>
              <a:rPr lang="en-AU" sz="1100" dirty="0"/>
              <a:t>, NSW Department of Education website, accessed 5 May 2025</a:t>
            </a:r>
          </a:p>
          <a:p>
            <a:pPr>
              <a:spcAft>
                <a:spcPts val="300"/>
              </a:spcAft>
            </a:pPr>
            <a:r>
              <a:rPr lang="en-AU" sz="1100" dirty="0"/>
              <a:t>State of New South Wales (Department of Education) (2024) the </a:t>
            </a:r>
            <a:r>
              <a:rPr lang="en-AU" sz="1100" dirty="0">
                <a:hlinkClick r:id="rId11"/>
              </a:rPr>
              <a:t>Explicit teaching – Driving learning and engagement</a:t>
            </a:r>
            <a:r>
              <a:rPr lang="en-AU" sz="1100" dirty="0"/>
              <a:t>, Centre for Education Statistics and Evaluation website, accessed 5 May 2025. </a:t>
            </a:r>
          </a:p>
          <a:p>
            <a:pPr>
              <a:spcAft>
                <a:spcPts val="300"/>
              </a:spcAft>
            </a:pPr>
            <a:r>
              <a:rPr lang="en-AU" sz="1100" dirty="0"/>
              <a:t>State of New South Wales (Department of Education) (n.d.) </a:t>
            </a:r>
            <a:r>
              <a:rPr lang="en-AU" sz="1100" dirty="0">
                <a:hlinkClick r:id="rId12"/>
              </a:rPr>
              <a:t>Digital Learning Selector</a:t>
            </a:r>
            <a:r>
              <a:rPr lang="en-AU" sz="1100" dirty="0"/>
              <a:t>, NSW Department of Education website, accessed 5 May 2025. </a:t>
            </a:r>
          </a:p>
          <a:p>
            <a:pPr>
              <a:spcAft>
                <a:spcPts val="300"/>
              </a:spcAft>
            </a:pPr>
            <a:r>
              <a:rPr lang="en-AU" sz="1100" dirty="0"/>
              <a:t>Wiliam D (2014) ‘</a:t>
            </a:r>
            <a:r>
              <a:rPr lang="en-AU" sz="1100" dirty="0">
                <a:hlinkClick r:id="rId13"/>
              </a:rPr>
              <a:t>The right questions, the right way </a:t>
            </a:r>
            <a:r>
              <a:rPr lang="en-AU" sz="1100" dirty="0"/>
              <a:t>’, Educational Leadership, 71(6).</a:t>
            </a:r>
          </a:p>
          <a:p>
            <a:pPr>
              <a:spcAft>
                <a:spcPts val="300"/>
              </a:spcAft>
            </a:pPr>
            <a:r>
              <a:rPr lang="en-AU" sz="1100" dirty="0"/>
              <a:t>Winkler M (May 2022) </a:t>
            </a:r>
            <a:r>
              <a:rPr lang="en-AU" sz="1100" dirty="0">
                <a:hlinkClick r:id="rId14"/>
              </a:rPr>
              <a:t>Love</a:t>
            </a:r>
            <a:r>
              <a:rPr lang="en-AU" sz="1100" dirty="0"/>
              <a:t>, [image], </a:t>
            </a:r>
            <a:r>
              <a:rPr lang="en-AU" sz="1100" dirty="0" err="1"/>
              <a:t>Unsplash</a:t>
            </a:r>
            <a:r>
              <a:rPr lang="en-AU" sz="1100" dirty="0"/>
              <a:t> website, accessed 5 May 2025. </a:t>
            </a:r>
          </a:p>
          <a:p>
            <a:pPr>
              <a:spcAft>
                <a:spcPts val="300"/>
              </a:spcAft>
            </a:pPr>
            <a:endParaRPr lang="en-AU" sz="1100" dirty="0"/>
          </a:p>
          <a:p>
            <a:pPr>
              <a:lnSpc>
                <a:spcPct val="100000"/>
              </a:lnSpc>
              <a:spcAft>
                <a:spcPts val="300"/>
              </a:spcAft>
            </a:pPr>
            <a:endParaRPr lang="en-AU" sz="1100" dirty="0"/>
          </a:p>
          <a:p>
            <a:pPr>
              <a:lnSpc>
                <a:spcPct val="100000"/>
              </a:lnSpc>
              <a:spcAft>
                <a:spcPts val="300"/>
              </a:spcAft>
            </a:pPr>
            <a:endParaRPr lang="en-AU" sz="1000" dirty="0"/>
          </a:p>
          <a:p>
            <a:pPr>
              <a:lnSpc>
                <a:spcPct val="100000"/>
              </a:lnSpc>
              <a:spcAft>
                <a:spcPts val="300"/>
              </a:spcAft>
            </a:pPr>
            <a:endParaRPr lang="en-AU" sz="1000" dirty="0"/>
          </a:p>
        </p:txBody>
      </p:sp>
      <p:sp>
        <p:nvSpPr>
          <p:cNvPr id="2" name="Slide Number Placeholder 1">
            <a:extLst>
              <a:ext uri="{FF2B5EF4-FFF2-40B4-BE49-F238E27FC236}">
                <a16:creationId xmlns:a16="http://schemas.microsoft.com/office/drawing/2014/main" id="{41C0B64C-77E1-1CF5-11BD-1501046762B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268532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B08C3-7049-9991-2CE7-6ABDCC874356}"/>
              </a:ext>
            </a:extLst>
          </p:cNvPr>
          <p:cNvSpPr>
            <a:spLocks noGrp="1"/>
          </p:cNvSpPr>
          <p:nvPr>
            <p:ph type="title"/>
          </p:nvPr>
        </p:nvSpPr>
        <p:spPr/>
        <p:txBody>
          <a:bodyPr/>
          <a:lstStyle/>
          <a:p>
            <a:r>
              <a:rPr lang="en-AU"/>
              <a:t>Optional student supports</a:t>
            </a:r>
          </a:p>
        </p:txBody>
      </p:sp>
      <p:sp>
        <p:nvSpPr>
          <p:cNvPr id="4" name="Text Placeholder 3">
            <a:extLst>
              <a:ext uri="{FF2B5EF4-FFF2-40B4-BE49-F238E27FC236}">
                <a16:creationId xmlns:a16="http://schemas.microsoft.com/office/drawing/2014/main" id="{C1DB1F29-9B45-8469-3899-0310088BED9B}"/>
              </a:ext>
            </a:extLst>
          </p:cNvPr>
          <p:cNvSpPr>
            <a:spLocks noGrp="1"/>
          </p:cNvSpPr>
          <p:nvPr>
            <p:ph type="body" sz="quarter" idx="18"/>
          </p:nvPr>
        </p:nvSpPr>
        <p:spPr/>
        <p:txBody>
          <a:bodyPr/>
          <a:lstStyle/>
          <a:p>
            <a:r>
              <a:rPr lang="en-AU"/>
              <a:t>Reading and comprehension support</a:t>
            </a:r>
          </a:p>
        </p:txBody>
      </p:sp>
      <p:sp>
        <p:nvSpPr>
          <p:cNvPr id="5" name="Text Placeholder 4">
            <a:extLst>
              <a:ext uri="{FF2B5EF4-FFF2-40B4-BE49-F238E27FC236}">
                <a16:creationId xmlns:a16="http://schemas.microsoft.com/office/drawing/2014/main" id="{F11F0ADC-0864-D3A8-38D4-C590F968A22F}"/>
              </a:ext>
            </a:extLst>
          </p:cNvPr>
          <p:cNvSpPr>
            <a:spLocks noGrp="1"/>
          </p:cNvSpPr>
          <p:nvPr>
            <p:ph type="body" sz="quarter" idx="17"/>
          </p:nvPr>
        </p:nvSpPr>
        <p:spPr/>
        <p:txBody>
          <a:bodyPr/>
          <a:lstStyle/>
          <a:p>
            <a:r>
              <a:rPr lang="en-AU" dirty="0"/>
              <a:t>The following suggestions can be used to support students as they begin to engage with the language and cultural demands of ‘Dear Kath’ by Trent Dalton.</a:t>
            </a:r>
          </a:p>
          <a:p>
            <a:pPr marL="342900" indent="-342900">
              <a:buFont typeface="Arial" panose="020B0604020202020204" pitchFamily="34" charset="0"/>
              <a:buChar char="•"/>
            </a:pPr>
            <a:r>
              <a:rPr lang="en-AU" dirty="0"/>
              <a:t>Some students may benefit from engaging with selected key sections of ‘Dear Kath’ to read or adapt as a </a:t>
            </a:r>
            <a:r>
              <a:rPr lang="en-AU" dirty="0">
                <a:hlinkClick r:id="rId3"/>
              </a:rPr>
              <a:t>jigsaw activity</a:t>
            </a:r>
            <a:r>
              <a:rPr lang="en-AU" dirty="0"/>
              <a:t>.</a:t>
            </a:r>
          </a:p>
          <a:p>
            <a:pPr marL="342900" indent="-342900">
              <a:buFont typeface="Arial" panose="020B0604020202020204" pitchFamily="34" charset="0"/>
              <a:buChar char="•"/>
            </a:pPr>
            <a:r>
              <a:rPr lang="en-AU" dirty="0"/>
              <a:t>Consider allocating more challenging language to students requiring extension, or creating like-ability groups to facilitate targeted support and engagement based on each student's language proficiency level.</a:t>
            </a:r>
          </a:p>
          <a:p>
            <a:pPr marL="342900" indent="-342900">
              <a:buFont typeface="Arial" panose="020B0604020202020204" pitchFamily="34" charset="0"/>
              <a:buChar char="•"/>
            </a:pPr>
            <a:r>
              <a:rPr lang="en-AU" dirty="0"/>
              <a:t>Students who require further support with reading the core text may benefit from using Immersive Reader in Microsoft Word. See </a:t>
            </a:r>
            <a:r>
              <a:rPr lang="en-AU" dirty="0">
                <a:hlinkClick r:id="rId4"/>
              </a:rPr>
              <a:t>Inclusive and assistive technology </a:t>
            </a:r>
            <a:r>
              <a:rPr lang="en-AU" dirty="0"/>
              <a:t>for further information.</a:t>
            </a:r>
          </a:p>
        </p:txBody>
      </p:sp>
      <p:sp>
        <p:nvSpPr>
          <p:cNvPr id="2" name="Slide Number Placeholder 1">
            <a:extLst>
              <a:ext uri="{FF2B5EF4-FFF2-40B4-BE49-F238E27FC236}">
                <a16:creationId xmlns:a16="http://schemas.microsoft.com/office/drawing/2014/main" id="{3F983677-29E0-C2A4-DC2A-7D834927FD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5627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6F539-2E57-04FF-5022-EDB31030F47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FC6C09E-B766-C9E3-66C2-8F980680A058}"/>
              </a:ext>
            </a:extLst>
          </p:cNvPr>
          <p:cNvSpPr>
            <a:spLocks noGrp="1"/>
          </p:cNvSpPr>
          <p:nvPr>
            <p:ph type="ctrTitle"/>
          </p:nvPr>
        </p:nvSpPr>
        <p:spPr>
          <a:xfrm>
            <a:off x="539999" y="1892835"/>
            <a:ext cx="6255979" cy="3072330"/>
          </a:xfrm>
        </p:spPr>
        <p:txBody>
          <a:bodyPr/>
          <a:lstStyle/>
          <a:p>
            <a:r>
              <a:rPr lang="en-AU">
                <a:latin typeface="+mj-lt"/>
              </a:rPr>
              <a:t>Phase 3a, sequence</a:t>
            </a:r>
            <a:r>
              <a:rPr lang="en-AU"/>
              <a:t> 2</a:t>
            </a:r>
            <a:r>
              <a:rPr lang="en-AU">
                <a:latin typeface="+mj-lt"/>
              </a:rPr>
              <a:t> – </a:t>
            </a:r>
            <a:r>
              <a:rPr lang="en-AU"/>
              <a:t>developing the language to explore the core text</a:t>
            </a:r>
            <a:endParaRPr lang="en-AU">
              <a:latin typeface="+mj-lt"/>
            </a:endParaRPr>
          </a:p>
        </p:txBody>
      </p:sp>
      <p:pic>
        <p:nvPicPr>
          <p:cNvPr id="11" name="Picture Placeholder 4">
            <a:extLst>
              <a:ext uri="{FF2B5EF4-FFF2-40B4-BE49-F238E27FC236}">
                <a16:creationId xmlns:a16="http://schemas.microsoft.com/office/drawing/2014/main" id="{6A6CBED1-47B1-E45A-75CC-CEE134A5B928}"/>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xfrm>
            <a:off x="7128000" y="0"/>
            <a:ext cx="5064000" cy="6858000"/>
          </a:xfrm>
          <a:prstGeom prst="rect">
            <a:avLst/>
          </a:prstGeom>
        </p:spPr>
      </p:pic>
      <p:sp>
        <p:nvSpPr>
          <p:cNvPr id="12" name="Text Placeholder 5">
            <a:extLst>
              <a:ext uri="{FF2B5EF4-FFF2-40B4-BE49-F238E27FC236}">
                <a16:creationId xmlns:a16="http://schemas.microsoft.com/office/drawing/2014/main" id="{87DB0D24-2EFB-158A-2D4E-4CB3E96B3796}"/>
              </a:ext>
              <a:ext uri="{C183D7F6-B498-43B3-948B-1728B52AA6E4}">
                <adec:decorative xmlns:adec="http://schemas.microsoft.com/office/drawing/2017/decorative" val="1"/>
              </a:ext>
            </a:extLst>
          </p:cNvPr>
          <p:cNvSpPr txBox="1">
            <a:spLocks/>
          </p:cNvSpPr>
          <p:nvPr/>
        </p:nvSpPr>
        <p:spPr>
          <a:xfrm>
            <a:off x="8814192" y="6420677"/>
            <a:ext cx="321457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latin typeface="Arial"/>
                <a:cs typeface="Arial"/>
                <a:hlinkClick r:id="rId4"/>
              </a:rPr>
              <a:t>Type Writer photo</a:t>
            </a:r>
            <a:r>
              <a:rPr lang="en-US" sz="1100">
                <a:solidFill>
                  <a:schemeClr val="tx1"/>
                </a:solidFill>
                <a:latin typeface="Arial"/>
                <a:cs typeface="Arial"/>
              </a:rPr>
              <a:t> by Marcus Winkler </a:t>
            </a:r>
            <a:r>
              <a:rPr lang="en-US" sz="1100" err="1">
                <a:latin typeface="Arial"/>
                <a:cs typeface="Arial"/>
                <a:hlinkClick r:id="rId5"/>
              </a:rPr>
              <a:t>Unsplash</a:t>
            </a:r>
            <a:endParaRPr lang="en-US" sz="1100">
              <a:latin typeface="Arial"/>
              <a:cs typeface="Arial"/>
            </a:endParaRPr>
          </a:p>
        </p:txBody>
      </p:sp>
    </p:spTree>
    <p:extLst>
      <p:ext uri="{BB962C8B-B14F-4D97-AF65-F5344CB8AC3E}">
        <p14:creationId xmlns:p14="http://schemas.microsoft.com/office/powerpoint/2010/main" val="48891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54133-79BA-2167-0094-3EFDBE16DA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C009FD-AFD6-69ED-FACC-6BA92479ABE1}"/>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FCCE1F97-3702-0531-DE2D-D8AD42175537}"/>
              </a:ext>
            </a:extLst>
          </p:cNvPr>
          <p:cNvSpPr txBox="1"/>
          <p:nvPr/>
        </p:nvSpPr>
        <p:spPr>
          <a:xfrm>
            <a:off x="444500" y="1779327"/>
            <a:ext cx="11303000" cy="45806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a:solidFill>
                  <a:schemeClr val="accent1"/>
                </a:solidFill>
                <a:latin typeface="Arial" panose="020B0604020202020204" pitchFamily="34" charset="0"/>
                <a:cs typeface="Arial" panose="020B0604020202020204" pitchFamily="34" charset="0"/>
              </a:rPr>
              <a:t>We are learning to</a:t>
            </a:r>
            <a:r>
              <a:rPr lang="en-AU" sz="1800" b="1">
                <a:solidFill>
                  <a:schemeClr val="accent1"/>
                </a:solidFill>
                <a:latin typeface="Arial" panose="020B0604020202020204" pitchFamily="34" charset="0"/>
                <a:ea typeface="+mn-lt"/>
                <a:cs typeface="Arial" panose="020B0604020202020204" pitchFamily="34" charset="0"/>
              </a:rPr>
              <a:t>:</a:t>
            </a:r>
          </a:p>
          <a:p>
            <a:pPr marL="342900" lvl="0" indent="-342900">
              <a:lnSpc>
                <a:spcPct val="150000"/>
              </a:lnSpc>
              <a:spcBef>
                <a:spcPts val="1200"/>
              </a:spcBef>
              <a:spcAft>
                <a:spcPts val="600"/>
              </a:spcAft>
              <a:buFont typeface="Arial,Sans-Serif"/>
              <a:buChar char="•"/>
              <a:tabLst>
                <a:tab pos="228600" algn="l"/>
              </a:tabLst>
            </a:pPr>
            <a:r>
              <a:rPr lang="en-AU" sz="1800">
                <a:latin typeface="Arial" panose="020B0604020202020204" pitchFamily="34" charset="0"/>
                <a:cs typeface="Arial" panose="020B0604020202020204" pitchFamily="34" charset="0"/>
              </a:rPr>
              <a:t>understand the vocabulary of the core text</a:t>
            </a:r>
          </a:p>
          <a:p>
            <a:pPr marL="342900" lvl="0" indent="-342900">
              <a:lnSpc>
                <a:spcPct val="150000"/>
              </a:lnSpc>
              <a:spcBef>
                <a:spcPts val="1200"/>
              </a:spcBef>
              <a:spcAft>
                <a:spcPts val="600"/>
              </a:spcAft>
              <a:buFont typeface="Arial,Sans-Serif"/>
              <a:buChar char="•"/>
              <a:tabLst>
                <a:tab pos="228600" algn="l"/>
              </a:tabLst>
            </a:pPr>
            <a:r>
              <a:rPr lang="en-AU" sz="1800">
                <a:latin typeface="Arial" panose="020B0604020202020204" pitchFamily="34" charset="0"/>
                <a:cs typeface="Arial" panose="020B0604020202020204" pitchFamily="34" charset="0"/>
              </a:rPr>
              <a:t>identify and understand phrasal verbs in the core text in connection with conveying admiration</a:t>
            </a:r>
          </a:p>
          <a:p>
            <a:pPr marL="342900" lvl="0" indent="-342900">
              <a:lnSpc>
                <a:spcPct val="150000"/>
              </a:lnSpc>
              <a:spcBef>
                <a:spcPts val="1200"/>
              </a:spcBef>
              <a:spcAft>
                <a:spcPts val="600"/>
              </a:spcAft>
              <a:buFont typeface="Arial,Sans-Serif"/>
              <a:buChar char="•"/>
              <a:tabLst>
                <a:tab pos="228600" algn="l"/>
              </a:tabLst>
            </a:pPr>
            <a:r>
              <a:rPr lang="en-AU" sz="1800">
                <a:latin typeface="Arial" panose="020B0604020202020204" pitchFamily="34" charset="0"/>
                <a:cs typeface="Arial" panose="020B0604020202020204" pitchFamily="34" charset="0"/>
              </a:rPr>
              <a:t>apply new vocabulary in writing to describe a person we admire.</a:t>
            </a:r>
          </a:p>
          <a:p>
            <a:pPr>
              <a:lnSpc>
                <a:spcPct val="150000"/>
              </a:lnSpc>
            </a:pPr>
            <a:r>
              <a:rPr lang="en-AU" sz="1800" b="1">
                <a:solidFill>
                  <a:schemeClr val="accent1"/>
                </a:solidFill>
                <a:latin typeface="Arial" panose="020B0604020202020204" pitchFamily="34" charset="0"/>
                <a:cs typeface="Arial" panose="020B0604020202020204" pitchFamily="34" charset="0"/>
              </a:rPr>
              <a:t>We can:</a:t>
            </a:r>
            <a:endParaRPr lang="en-US" sz="1800" b="1">
              <a:solidFill>
                <a:schemeClr val="accent1"/>
              </a:solidFill>
              <a:latin typeface="Arial" panose="020B0604020202020204" pitchFamily="34" charset="0"/>
              <a:cs typeface="Arial" panose="020B0604020202020204" pitchFamily="34" charset="0"/>
            </a:endParaRPr>
          </a:p>
          <a:p>
            <a:pPr marL="342900" indent="-342900">
              <a:lnSpc>
                <a:spcPct val="150000"/>
              </a:lnSpc>
              <a:spcBef>
                <a:spcPts val="1200"/>
              </a:spcBef>
              <a:spcAft>
                <a:spcPts val="600"/>
              </a:spcAft>
              <a:buFont typeface="Arial,Sans-Serif"/>
              <a:buChar char="•"/>
              <a:tabLst>
                <a:tab pos="228600" algn="l"/>
              </a:tabLst>
            </a:pPr>
            <a:r>
              <a:rPr lang="en-AU" sz="1800">
                <a:latin typeface="Arial" panose="020B0604020202020204" pitchFamily="34" charset="0"/>
                <a:cs typeface="Arial" panose="020B0604020202020204" pitchFamily="34" charset="0"/>
              </a:rPr>
              <a:t>[classroom teacher to insert sample success criteria]</a:t>
            </a:r>
          </a:p>
          <a:p>
            <a:pPr marL="342900" indent="-342900">
              <a:lnSpc>
                <a:spcPct val="150000"/>
              </a:lnSpc>
              <a:spcBef>
                <a:spcPts val="1200"/>
              </a:spcBef>
              <a:spcAft>
                <a:spcPts val="600"/>
              </a:spcAft>
              <a:buFont typeface="Arial,Sans-Serif"/>
              <a:buChar char="•"/>
              <a:tabLst>
                <a:tab pos="228600" algn="l"/>
              </a:tabLst>
            </a:pPr>
            <a:r>
              <a:rPr lang="en-AU" sz="1800">
                <a:latin typeface="Arial" panose="020B0604020202020204" pitchFamily="34" charset="0"/>
                <a:cs typeface="Arial" panose="020B0604020202020204" pitchFamily="34" charset="0"/>
              </a:rPr>
              <a:t>[classroom teacher to insert sample success criteria]</a:t>
            </a:r>
          </a:p>
          <a:p>
            <a:pPr marL="342900" indent="-342900">
              <a:lnSpc>
                <a:spcPct val="150000"/>
              </a:lnSpc>
              <a:spcBef>
                <a:spcPts val="1200"/>
              </a:spcBef>
              <a:spcAft>
                <a:spcPts val="600"/>
              </a:spcAft>
              <a:buFont typeface="Arial,Sans-Serif"/>
              <a:buChar char="•"/>
              <a:tabLst>
                <a:tab pos="228600" algn="l"/>
              </a:tabLst>
            </a:pPr>
            <a:r>
              <a:rPr lang="en-AU" sz="1800">
                <a:latin typeface="Arial" panose="020B0604020202020204" pitchFamily="34" charset="0"/>
                <a:cs typeface="Arial" panose="020B0604020202020204" pitchFamily="34" charset="0"/>
              </a:rPr>
              <a:t>[classroom teacher to insert sample success criteria].</a:t>
            </a:r>
            <a:endParaRPr lang="en-US" sz="18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38D9AB5-75FA-5688-05B4-50706D2E13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73444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86E29A2-654D-B7E8-B13E-52D8EDE71894}"/>
              </a:ext>
            </a:extLst>
          </p:cNvPr>
          <p:cNvSpPr>
            <a:spLocks noGrp="1"/>
          </p:cNvSpPr>
          <p:nvPr>
            <p:ph type="title"/>
          </p:nvPr>
        </p:nvSpPr>
        <p:spPr/>
        <p:txBody>
          <a:bodyPr/>
          <a:lstStyle/>
          <a:p>
            <a:r>
              <a:rPr lang="en-US"/>
              <a:t>Dear Kath </a:t>
            </a:r>
          </a:p>
        </p:txBody>
      </p:sp>
      <p:sp>
        <p:nvSpPr>
          <p:cNvPr id="14" name="Text Placeholder 13">
            <a:extLst>
              <a:ext uri="{FF2B5EF4-FFF2-40B4-BE49-F238E27FC236}">
                <a16:creationId xmlns:a16="http://schemas.microsoft.com/office/drawing/2014/main" id="{C9C1AA3B-C389-6361-F86D-1ABB81C869F2}"/>
              </a:ext>
            </a:extLst>
          </p:cNvPr>
          <p:cNvSpPr>
            <a:spLocks noGrp="1"/>
          </p:cNvSpPr>
          <p:nvPr>
            <p:ph type="body" sz="quarter" idx="18"/>
          </p:nvPr>
        </p:nvSpPr>
        <p:spPr/>
        <p:txBody>
          <a:bodyPr/>
          <a:lstStyle/>
          <a:p>
            <a:r>
              <a:rPr lang="en-AU"/>
              <a:t>Identifying admiration </a:t>
            </a:r>
          </a:p>
        </p:txBody>
      </p:sp>
      <p:sp>
        <p:nvSpPr>
          <p:cNvPr id="16" name="TextBox 15">
            <a:extLst>
              <a:ext uri="{FF2B5EF4-FFF2-40B4-BE49-F238E27FC236}">
                <a16:creationId xmlns:a16="http://schemas.microsoft.com/office/drawing/2014/main" id="{310A2EB0-D26E-4330-ABCC-4175AE59179F}"/>
              </a:ext>
            </a:extLst>
          </p:cNvPr>
          <p:cNvSpPr txBox="1"/>
          <p:nvPr/>
        </p:nvSpPr>
        <p:spPr>
          <a:xfrm>
            <a:off x="360000" y="1786897"/>
            <a:ext cx="4679139" cy="4195957"/>
          </a:xfrm>
          <a:prstGeom prst="rect">
            <a:avLst/>
          </a:prstGeom>
          <a:noFill/>
        </p:spPr>
        <p:txBody>
          <a:bodyPr wrap="square">
            <a:spAutoFit/>
          </a:bodyPr>
          <a:lstStyle/>
          <a:p>
            <a:pPr>
              <a:lnSpc>
                <a:spcPct val="150000"/>
              </a:lnSpc>
            </a:pPr>
            <a:r>
              <a:rPr lang="en-AU" sz="1800" dirty="0">
                <a:solidFill>
                  <a:schemeClr val="tx2"/>
                </a:solidFill>
              </a:rPr>
              <a:t>They</a:t>
            </a:r>
            <a:r>
              <a:rPr lang="en-AU" sz="1800" dirty="0"/>
              <a:t> told </a:t>
            </a:r>
            <a:r>
              <a:rPr lang="en-AU" sz="1800" dirty="0">
                <a:solidFill>
                  <a:schemeClr val="tx2"/>
                </a:solidFill>
              </a:rPr>
              <a:t>the love story of you and Jim</a:t>
            </a:r>
            <a:r>
              <a:rPr lang="en-AU" sz="1800" dirty="0"/>
              <a:t>. They told the love story of you and </a:t>
            </a:r>
            <a:r>
              <a:rPr lang="en-AU" sz="1800" dirty="0">
                <a:solidFill>
                  <a:schemeClr val="tx2"/>
                </a:solidFill>
              </a:rPr>
              <a:t>the sixty-seven years you spent in the Jack Street house</a:t>
            </a:r>
            <a:r>
              <a:rPr lang="en-AU" sz="1800" dirty="0"/>
              <a:t>, how much you loved </a:t>
            </a:r>
            <a:r>
              <a:rPr lang="en-AU" sz="1800" dirty="0">
                <a:solidFill>
                  <a:schemeClr val="tx2"/>
                </a:solidFill>
              </a:rPr>
              <a:t>the people in your neighbourhood, </a:t>
            </a:r>
            <a:r>
              <a:rPr lang="en-AU" sz="1800" dirty="0"/>
              <a:t>how you </a:t>
            </a:r>
            <a:r>
              <a:rPr lang="en-AU" sz="1800" dirty="0">
                <a:solidFill>
                  <a:schemeClr val="tx2"/>
                </a:solidFill>
              </a:rPr>
              <a:t>listened to all their stories</a:t>
            </a:r>
            <a:r>
              <a:rPr lang="en-AU" sz="1800" dirty="0">
                <a:solidFill>
                  <a:srgbClr val="00B0F0"/>
                </a:solidFill>
              </a:rPr>
              <a:t> </a:t>
            </a:r>
            <a:r>
              <a:rPr lang="en-AU" sz="1800" dirty="0"/>
              <a:t>for hours until the hours turned into years and the years turned into decades. You knew the secret to it all, how </a:t>
            </a:r>
            <a:r>
              <a:rPr lang="en-AU" sz="1800" dirty="0">
                <a:solidFill>
                  <a:srgbClr val="00B050"/>
                </a:solidFill>
              </a:rPr>
              <a:t>the greatest gift we can give to the world is to shut up and listen to it. </a:t>
            </a:r>
          </a:p>
        </p:txBody>
      </p:sp>
      <p:sp>
        <p:nvSpPr>
          <p:cNvPr id="19" name="TextBox 18">
            <a:extLst>
              <a:ext uri="{FF2B5EF4-FFF2-40B4-BE49-F238E27FC236}">
                <a16:creationId xmlns:a16="http://schemas.microsoft.com/office/drawing/2014/main" id="{127EFDE1-ACFA-94A7-BE23-1F26833EE98B}"/>
              </a:ext>
            </a:extLst>
          </p:cNvPr>
          <p:cNvSpPr txBox="1"/>
          <p:nvPr/>
        </p:nvSpPr>
        <p:spPr>
          <a:xfrm>
            <a:off x="5618118" y="452722"/>
            <a:ext cx="6231834" cy="5857950"/>
          </a:xfrm>
          <a:prstGeom prst="rect">
            <a:avLst/>
          </a:prstGeom>
          <a:noFill/>
        </p:spPr>
        <p:txBody>
          <a:bodyPr wrap="square">
            <a:spAutoFit/>
          </a:bodyPr>
          <a:lstStyle/>
          <a:p>
            <a:pPr>
              <a:lnSpc>
                <a:spcPct val="150000"/>
              </a:lnSpc>
            </a:pPr>
            <a:r>
              <a:rPr lang="en-US" sz="1800" b="1" dirty="0">
                <a:latin typeface="+mj-lt"/>
              </a:rPr>
              <a:t>Annotations: </a:t>
            </a:r>
          </a:p>
          <a:p>
            <a:pPr marL="285750" indent="-285750">
              <a:lnSpc>
                <a:spcPct val="150000"/>
              </a:lnSpc>
              <a:buFont typeface="Arial" panose="020B0604020202020204" pitchFamily="34" charset="0"/>
              <a:buChar char="•"/>
            </a:pPr>
            <a:r>
              <a:rPr lang="en-AU" sz="1800" b="1" dirty="0">
                <a:solidFill>
                  <a:srgbClr val="00B050"/>
                </a:solidFill>
              </a:rPr>
              <a:t>Philosophical </a:t>
            </a:r>
            <a:r>
              <a:rPr lang="en-US" sz="1800" b="1" dirty="0">
                <a:solidFill>
                  <a:srgbClr val="00B050"/>
                </a:solidFill>
              </a:rPr>
              <a:t>personal reflection </a:t>
            </a:r>
            <a:r>
              <a:rPr lang="en-US" sz="1800" dirty="0"/>
              <a:t>– this personal reflection speaks to a larger truth about the value of empathy and human connection, suggesting a broader philosophical perspective.</a:t>
            </a:r>
          </a:p>
          <a:p>
            <a:pPr marL="285750" indent="-285750">
              <a:lnSpc>
                <a:spcPct val="150000"/>
              </a:lnSpc>
              <a:buFont typeface="Arial" panose="020B0604020202020204" pitchFamily="34" charset="0"/>
              <a:buChar char="•"/>
            </a:pPr>
            <a:r>
              <a:rPr lang="en-US" sz="1800" b="1" dirty="0">
                <a:solidFill>
                  <a:schemeClr val="tx2"/>
                </a:solidFill>
              </a:rPr>
              <a:t>Multiple perspectives (Judy and Greg) </a:t>
            </a:r>
            <a:r>
              <a:rPr lang="en-US" sz="1800" dirty="0"/>
              <a:t>– </a:t>
            </a:r>
            <a:r>
              <a:rPr lang="en-AU" sz="1800" dirty="0"/>
              <a:t>Dalton reflects on how other people viewed Kath, and the impact she had on the world.</a:t>
            </a:r>
          </a:p>
          <a:p>
            <a:pPr marL="285750" indent="-285750">
              <a:lnSpc>
                <a:spcPct val="150000"/>
              </a:lnSpc>
              <a:buFont typeface="Arial" panose="020B0604020202020204" pitchFamily="34" charset="0"/>
              <a:buChar char="•"/>
            </a:pPr>
            <a:r>
              <a:rPr lang="en-AU" sz="1800" b="1" dirty="0"/>
              <a:t>Anecdote</a:t>
            </a:r>
            <a:r>
              <a:rPr lang="en-AU" sz="1800" dirty="0">
                <a:solidFill>
                  <a:srgbClr val="00B0F0"/>
                </a:solidFill>
              </a:rPr>
              <a:t> </a:t>
            </a:r>
            <a:r>
              <a:rPr lang="en-AU" sz="1800" dirty="0"/>
              <a:t>– this excerpt acts as an anecdote that personalises the letter. It creates an emotional connection by highlighting Kath’s love for her community and the value of listening. It highlights themes of love, time, empathy and emphasises that listening is a valuable gift.</a:t>
            </a:r>
            <a:endParaRPr lang="en-US" sz="1800" dirty="0"/>
          </a:p>
        </p:txBody>
      </p:sp>
      <p:cxnSp>
        <p:nvCxnSpPr>
          <p:cNvPr id="18" name="Straight Connector 17">
            <a:extLst>
              <a:ext uri="{FF2B5EF4-FFF2-40B4-BE49-F238E27FC236}">
                <a16:creationId xmlns:a16="http://schemas.microsoft.com/office/drawing/2014/main" id="{059E8D4E-89D3-C6BF-BF07-74F07AB5D1BA}"/>
              </a:ext>
              <a:ext uri="{C183D7F6-B498-43B3-948B-1728B52AA6E4}">
                <adec:decorative xmlns:adec="http://schemas.microsoft.com/office/drawing/2017/decorative" val="1"/>
              </a:ext>
            </a:extLst>
          </p:cNvPr>
          <p:cNvCxnSpPr>
            <a:cxnSpLocks/>
          </p:cNvCxnSpPr>
          <p:nvPr/>
        </p:nvCxnSpPr>
        <p:spPr>
          <a:xfrm>
            <a:off x="5328628" y="283081"/>
            <a:ext cx="0" cy="6197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laceholder 1">
            <a:extLst>
              <a:ext uri="{FF2B5EF4-FFF2-40B4-BE49-F238E27FC236}">
                <a16:creationId xmlns:a16="http://schemas.microsoft.com/office/drawing/2014/main" id="{B40B46DE-1153-9ADA-A130-29D77C40A31E}"/>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37542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C6C1C7A-DAA6-0F63-236D-B2714B490D08}"/>
              </a:ext>
            </a:extLst>
          </p:cNvPr>
          <p:cNvSpPr>
            <a:spLocks noGrp="1"/>
          </p:cNvSpPr>
          <p:nvPr>
            <p:ph type="title"/>
          </p:nvPr>
        </p:nvSpPr>
        <p:spPr/>
        <p:txBody>
          <a:bodyPr/>
          <a:lstStyle/>
          <a:p>
            <a:r>
              <a:rPr lang="en-AU"/>
              <a:t>What are phrasal verbs?</a:t>
            </a:r>
            <a:endParaRPr lang="en-US"/>
          </a:p>
        </p:txBody>
      </p:sp>
      <p:sp>
        <p:nvSpPr>
          <p:cNvPr id="16" name="Text Placeholder 15">
            <a:extLst>
              <a:ext uri="{FF2B5EF4-FFF2-40B4-BE49-F238E27FC236}">
                <a16:creationId xmlns:a16="http://schemas.microsoft.com/office/drawing/2014/main" id="{1995516E-7BA0-695F-CBEA-84FAAB9B8215}"/>
              </a:ext>
            </a:extLst>
          </p:cNvPr>
          <p:cNvSpPr>
            <a:spLocks noGrp="1"/>
          </p:cNvSpPr>
          <p:nvPr>
            <p:ph type="body" sz="quarter" idx="18"/>
          </p:nvPr>
        </p:nvSpPr>
        <p:spPr/>
        <p:txBody>
          <a:bodyPr/>
          <a:lstStyle/>
          <a:p>
            <a:r>
              <a:rPr lang="en-AU"/>
              <a:t>How to make writing sound natural</a:t>
            </a:r>
          </a:p>
        </p:txBody>
      </p:sp>
      <p:sp>
        <p:nvSpPr>
          <p:cNvPr id="18" name="TextBox 17">
            <a:extLst>
              <a:ext uri="{FF2B5EF4-FFF2-40B4-BE49-F238E27FC236}">
                <a16:creationId xmlns:a16="http://schemas.microsoft.com/office/drawing/2014/main" id="{52B7AACE-CEAA-69D6-DBDA-228DE122DC77}"/>
              </a:ext>
            </a:extLst>
          </p:cNvPr>
          <p:cNvSpPr txBox="1"/>
          <p:nvPr/>
        </p:nvSpPr>
        <p:spPr>
          <a:xfrm>
            <a:off x="360000" y="1555036"/>
            <a:ext cx="5096583" cy="4833634"/>
          </a:xfrm>
          <a:prstGeom prst="rect">
            <a:avLst/>
          </a:prstGeom>
          <a:solidFill>
            <a:schemeClr val="accent4"/>
          </a:solidFill>
        </p:spPr>
        <p:txBody>
          <a:bodyPr wrap="square" lIns="360000" rIns="360000" anchor="ctr" anchorCtr="1">
            <a:noAutofit/>
          </a:bodyPr>
          <a:lstStyle/>
          <a:p>
            <a:pPr>
              <a:lnSpc>
                <a:spcPct val="150000"/>
              </a:lnSpc>
              <a:spcAft>
                <a:spcPts val="500"/>
              </a:spcAft>
            </a:pPr>
            <a:r>
              <a:rPr lang="en-AU" sz="1800"/>
              <a:t>A </a:t>
            </a:r>
            <a:r>
              <a:rPr lang="en-AU" sz="1800" b="1"/>
              <a:t>phrasal verb </a:t>
            </a:r>
            <a:r>
              <a:rPr lang="en-AU" sz="1800"/>
              <a:t>is a combination of a verb and one or more small words, usually prepositions or adverbs, that together create a new meaning. </a:t>
            </a:r>
          </a:p>
          <a:p>
            <a:pPr>
              <a:lnSpc>
                <a:spcPct val="150000"/>
              </a:lnSpc>
              <a:spcAft>
                <a:spcPts val="500"/>
              </a:spcAft>
            </a:pPr>
            <a:r>
              <a:rPr lang="en-AU" sz="1800"/>
              <a:t>For example, the phrasal verb ‘give up’ means to stop trying, which is different from just saying ‘give’ or ‘up.’ </a:t>
            </a:r>
          </a:p>
          <a:p>
            <a:pPr>
              <a:lnSpc>
                <a:spcPct val="150000"/>
              </a:lnSpc>
              <a:spcAft>
                <a:spcPts val="500"/>
              </a:spcAft>
            </a:pPr>
            <a:r>
              <a:rPr lang="en-AU" sz="1800"/>
              <a:t>Phrasal verbs are commonly used in everyday English and can make your language sound more natural and fluent. </a:t>
            </a:r>
          </a:p>
        </p:txBody>
      </p:sp>
      <p:sp>
        <p:nvSpPr>
          <p:cNvPr id="20" name="TextBox 19">
            <a:extLst>
              <a:ext uri="{FF2B5EF4-FFF2-40B4-BE49-F238E27FC236}">
                <a16:creationId xmlns:a16="http://schemas.microsoft.com/office/drawing/2014/main" id="{45B47346-E338-2310-FE4E-30503D30EF09}"/>
              </a:ext>
            </a:extLst>
          </p:cNvPr>
          <p:cNvSpPr txBox="1"/>
          <p:nvPr/>
        </p:nvSpPr>
        <p:spPr>
          <a:xfrm>
            <a:off x="5675244" y="667520"/>
            <a:ext cx="5415169" cy="369332"/>
          </a:xfrm>
          <a:prstGeom prst="rect">
            <a:avLst/>
          </a:prstGeom>
          <a:noFill/>
        </p:spPr>
        <p:txBody>
          <a:bodyPr wrap="square">
            <a:spAutoFit/>
          </a:bodyPr>
          <a:lstStyle/>
          <a:p>
            <a:r>
              <a:rPr lang="en-AU" sz="1800"/>
              <a:t>Try to match up these common examples. </a:t>
            </a:r>
          </a:p>
        </p:txBody>
      </p:sp>
      <p:graphicFrame>
        <p:nvGraphicFramePr>
          <p:cNvPr id="23" name="Table 22">
            <a:extLst>
              <a:ext uri="{FF2B5EF4-FFF2-40B4-BE49-F238E27FC236}">
                <a16:creationId xmlns:a16="http://schemas.microsoft.com/office/drawing/2014/main" id="{AAC5E990-9E66-FE59-B86B-1B0907D2074A}"/>
              </a:ext>
            </a:extLst>
          </p:cNvPr>
          <p:cNvGraphicFramePr>
            <a:graphicFrameLocks noGrp="1"/>
          </p:cNvGraphicFramePr>
          <p:nvPr>
            <p:extLst>
              <p:ext uri="{D42A27DB-BD31-4B8C-83A1-F6EECF244321}">
                <p14:modId xmlns:p14="http://schemas.microsoft.com/office/powerpoint/2010/main" val="3897465924"/>
              </p:ext>
            </p:extLst>
          </p:nvPr>
        </p:nvGraphicFramePr>
        <p:xfrm>
          <a:off x="5786304" y="1208672"/>
          <a:ext cx="1863456" cy="5179999"/>
        </p:xfrm>
        <a:graphic>
          <a:graphicData uri="http://schemas.openxmlformats.org/drawingml/2006/table">
            <a:tbl>
              <a:tblPr firstRow="1" bandRow="1">
                <a:tableStyleId>{69012ECD-51FC-41F1-AA8D-1B2483CD663E}</a:tableStyleId>
              </a:tblPr>
              <a:tblGrid>
                <a:gridCol w="1863456">
                  <a:extLst>
                    <a:ext uri="{9D8B030D-6E8A-4147-A177-3AD203B41FA5}">
                      <a16:colId xmlns:a16="http://schemas.microsoft.com/office/drawing/2014/main" val="2791453685"/>
                    </a:ext>
                  </a:extLst>
                </a:gridCol>
              </a:tblGrid>
              <a:tr h="544123">
                <a:tc>
                  <a:txBody>
                    <a:bodyPr/>
                    <a:lstStyle/>
                    <a:p>
                      <a:pPr>
                        <a:lnSpc>
                          <a:spcPct val="150000"/>
                        </a:lnSpc>
                      </a:pPr>
                      <a:r>
                        <a:rPr lang="en-AU"/>
                        <a:t>Phrasal verbs</a:t>
                      </a:r>
                    </a:p>
                  </a:txBody>
                  <a:tcPr marL="90000" marR="90000" marT="0" marB="0" anchor="ctr"/>
                </a:tc>
                <a:extLst>
                  <a:ext uri="{0D108BD9-81ED-4DB2-BD59-A6C34878D82A}">
                    <a16:rowId xmlns:a16="http://schemas.microsoft.com/office/drawing/2014/main" val="1729117767"/>
                  </a:ext>
                </a:extLst>
              </a:tr>
              <a:tr h="544028">
                <a:tc>
                  <a:txBody>
                    <a:bodyPr/>
                    <a:lstStyle/>
                    <a:p>
                      <a:pPr>
                        <a:lnSpc>
                          <a:spcPct val="150000"/>
                        </a:lnSpc>
                      </a:pPr>
                      <a:r>
                        <a:rPr lang="en-AU" sz="1800" b="0" i="0" kern="1200">
                          <a:solidFill>
                            <a:schemeClr val="tx1"/>
                          </a:solidFill>
                          <a:effectLst/>
                          <a:latin typeface="+mn-lt"/>
                          <a:ea typeface="+mn-ea"/>
                          <a:cs typeface="+mn-cs"/>
                        </a:rPr>
                        <a:t>Look after</a:t>
                      </a:r>
                      <a:endParaRPr lang="en-AU"/>
                    </a:p>
                  </a:txBody>
                  <a:tcPr marL="90000" marR="90000" marT="0" marB="0" anchor="ctr"/>
                </a:tc>
                <a:extLst>
                  <a:ext uri="{0D108BD9-81ED-4DB2-BD59-A6C34878D82A}">
                    <a16:rowId xmlns:a16="http://schemas.microsoft.com/office/drawing/2014/main" val="4157323767"/>
                  </a:ext>
                </a:extLst>
              </a:tr>
              <a:tr h="544028">
                <a:tc>
                  <a:txBody>
                    <a:bodyPr/>
                    <a:lstStyle/>
                    <a:p>
                      <a:pPr>
                        <a:lnSpc>
                          <a:spcPct val="150000"/>
                        </a:lnSpc>
                      </a:pPr>
                      <a:r>
                        <a:rPr lang="en-AU"/>
                        <a:t>Take off</a:t>
                      </a:r>
                    </a:p>
                  </a:txBody>
                  <a:tcPr marL="90000" marR="90000" marT="0" marB="0" anchor="ctr"/>
                </a:tc>
                <a:extLst>
                  <a:ext uri="{0D108BD9-81ED-4DB2-BD59-A6C34878D82A}">
                    <a16:rowId xmlns:a16="http://schemas.microsoft.com/office/drawing/2014/main" val="2474990595"/>
                  </a:ext>
                </a:extLst>
              </a:tr>
              <a:tr h="544028">
                <a:tc>
                  <a:txBody>
                    <a:bodyPr/>
                    <a:lstStyle/>
                    <a:p>
                      <a:pPr>
                        <a:lnSpc>
                          <a:spcPct val="150000"/>
                        </a:lnSpc>
                      </a:pPr>
                      <a:r>
                        <a:rPr lang="en-AU"/>
                        <a:t>Break down</a:t>
                      </a:r>
                    </a:p>
                  </a:txBody>
                  <a:tcPr marL="90000" marR="90000" marT="0" marB="0" anchor="ctr"/>
                </a:tc>
                <a:extLst>
                  <a:ext uri="{0D108BD9-81ED-4DB2-BD59-A6C34878D82A}">
                    <a16:rowId xmlns:a16="http://schemas.microsoft.com/office/drawing/2014/main" val="3138580537"/>
                  </a:ext>
                </a:extLst>
              </a:tr>
              <a:tr h="413840">
                <a:tc>
                  <a:txBody>
                    <a:bodyPr/>
                    <a:lstStyle/>
                    <a:p>
                      <a:pPr>
                        <a:lnSpc>
                          <a:spcPct val="100000"/>
                        </a:lnSpc>
                      </a:pPr>
                      <a:r>
                        <a:rPr lang="en-AU"/>
                        <a:t>Turn down</a:t>
                      </a:r>
                    </a:p>
                  </a:txBody>
                  <a:tcPr marL="90000" marR="90000" marT="0" marB="0" anchor="ctr"/>
                </a:tc>
                <a:extLst>
                  <a:ext uri="{0D108BD9-81ED-4DB2-BD59-A6C34878D82A}">
                    <a16:rowId xmlns:a16="http://schemas.microsoft.com/office/drawing/2014/main" val="2410517405"/>
                  </a:ext>
                </a:extLst>
              </a:tr>
              <a:tr h="544028">
                <a:tc>
                  <a:txBody>
                    <a:bodyPr/>
                    <a:lstStyle/>
                    <a:p>
                      <a:pPr>
                        <a:lnSpc>
                          <a:spcPct val="150000"/>
                        </a:lnSpc>
                      </a:pPr>
                      <a:r>
                        <a:rPr lang="en-AU"/>
                        <a:t>Carry on</a:t>
                      </a:r>
                    </a:p>
                  </a:txBody>
                  <a:tcPr marL="90000" marR="90000" marT="0" marB="0" anchor="ctr"/>
                </a:tc>
                <a:extLst>
                  <a:ext uri="{0D108BD9-81ED-4DB2-BD59-A6C34878D82A}">
                    <a16:rowId xmlns:a16="http://schemas.microsoft.com/office/drawing/2014/main" val="3003698266"/>
                  </a:ext>
                </a:extLst>
              </a:tr>
              <a:tr h="413840">
                <a:tc>
                  <a:txBody>
                    <a:bodyPr/>
                    <a:lstStyle/>
                    <a:p>
                      <a:pPr>
                        <a:lnSpc>
                          <a:spcPct val="100000"/>
                        </a:lnSpc>
                      </a:pPr>
                      <a:r>
                        <a:rPr lang="en-AU"/>
                        <a:t>Come across</a:t>
                      </a:r>
                    </a:p>
                  </a:txBody>
                  <a:tcPr marL="90000" marR="90000" marT="0" marB="0" anchor="ctr"/>
                </a:tc>
                <a:extLst>
                  <a:ext uri="{0D108BD9-81ED-4DB2-BD59-A6C34878D82A}">
                    <a16:rowId xmlns:a16="http://schemas.microsoft.com/office/drawing/2014/main" val="1305826911"/>
                  </a:ext>
                </a:extLst>
              </a:tr>
              <a:tr h="544028">
                <a:tc>
                  <a:txBody>
                    <a:bodyPr/>
                    <a:lstStyle/>
                    <a:p>
                      <a:pPr>
                        <a:lnSpc>
                          <a:spcPct val="150000"/>
                        </a:lnSpc>
                      </a:pPr>
                      <a:r>
                        <a:rPr lang="en-AU"/>
                        <a:t>Set up</a:t>
                      </a:r>
                    </a:p>
                  </a:txBody>
                  <a:tcPr marL="90000" marR="90000" marT="0" marB="0" anchor="ctr"/>
                </a:tc>
                <a:extLst>
                  <a:ext uri="{0D108BD9-81ED-4DB2-BD59-A6C34878D82A}">
                    <a16:rowId xmlns:a16="http://schemas.microsoft.com/office/drawing/2014/main" val="1672384236"/>
                  </a:ext>
                </a:extLst>
              </a:tr>
              <a:tr h="544028">
                <a:tc>
                  <a:txBody>
                    <a:bodyPr/>
                    <a:lstStyle/>
                    <a:p>
                      <a:pPr>
                        <a:lnSpc>
                          <a:spcPct val="150000"/>
                        </a:lnSpc>
                      </a:pPr>
                      <a:r>
                        <a:rPr lang="en-AU"/>
                        <a:t>Run into</a:t>
                      </a:r>
                    </a:p>
                  </a:txBody>
                  <a:tcPr marL="90000" marR="90000" marT="0" marB="0" anchor="ctr"/>
                </a:tc>
                <a:extLst>
                  <a:ext uri="{0D108BD9-81ED-4DB2-BD59-A6C34878D82A}">
                    <a16:rowId xmlns:a16="http://schemas.microsoft.com/office/drawing/2014/main" val="1891228235"/>
                  </a:ext>
                </a:extLst>
              </a:tr>
              <a:tr h="544028">
                <a:tc>
                  <a:txBody>
                    <a:bodyPr/>
                    <a:lstStyle/>
                    <a:p>
                      <a:pPr>
                        <a:lnSpc>
                          <a:spcPct val="150000"/>
                        </a:lnSpc>
                      </a:pPr>
                      <a:r>
                        <a:rPr lang="en-AU" dirty="0"/>
                        <a:t>Call off</a:t>
                      </a:r>
                    </a:p>
                  </a:txBody>
                  <a:tcPr marL="90000" marR="90000" marT="0" marB="0" anchor="ctr"/>
                </a:tc>
                <a:extLst>
                  <a:ext uri="{0D108BD9-81ED-4DB2-BD59-A6C34878D82A}">
                    <a16:rowId xmlns:a16="http://schemas.microsoft.com/office/drawing/2014/main" val="1356915694"/>
                  </a:ext>
                </a:extLst>
              </a:tr>
            </a:tbl>
          </a:graphicData>
        </a:graphic>
      </p:graphicFrame>
      <p:graphicFrame>
        <p:nvGraphicFramePr>
          <p:cNvPr id="22" name="Table 21">
            <a:extLst>
              <a:ext uri="{FF2B5EF4-FFF2-40B4-BE49-F238E27FC236}">
                <a16:creationId xmlns:a16="http://schemas.microsoft.com/office/drawing/2014/main" id="{A5609070-6C74-1406-2751-1D34170850CD}"/>
              </a:ext>
            </a:extLst>
          </p:cNvPr>
          <p:cNvGraphicFramePr>
            <a:graphicFrameLocks noGrp="1"/>
          </p:cNvGraphicFramePr>
          <p:nvPr>
            <p:extLst>
              <p:ext uri="{D42A27DB-BD31-4B8C-83A1-F6EECF244321}">
                <p14:modId xmlns:p14="http://schemas.microsoft.com/office/powerpoint/2010/main" val="702522758"/>
              </p:ext>
            </p:extLst>
          </p:nvPr>
        </p:nvGraphicFramePr>
        <p:xfrm>
          <a:off x="7814619" y="1208672"/>
          <a:ext cx="4194241" cy="5180001"/>
        </p:xfrm>
        <a:graphic>
          <a:graphicData uri="http://schemas.openxmlformats.org/drawingml/2006/table">
            <a:tbl>
              <a:tblPr firstRow="1" bandRow="1">
                <a:tableStyleId>{69012ECD-51FC-41F1-AA8D-1B2483CD663E}</a:tableStyleId>
              </a:tblPr>
              <a:tblGrid>
                <a:gridCol w="4194241">
                  <a:extLst>
                    <a:ext uri="{9D8B030D-6E8A-4147-A177-3AD203B41FA5}">
                      <a16:colId xmlns:a16="http://schemas.microsoft.com/office/drawing/2014/main" val="2791453685"/>
                    </a:ext>
                  </a:extLst>
                </a:gridCol>
              </a:tblGrid>
              <a:tr h="562974">
                <a:tc>
                  <a:txBody>
                    <a:bodyPr/>
                    <a:lstStyle/>
                    <a:p>
                      <a:pPr>
                        <a:lnSpc>
                          <a:spcPct val="150000"/>
                        </a:lnSpc>
                      </a:pPr>
                      <a:r>
                        <a:rPr lang="en-AU"/>
                        <a:t>Meaning </a:t>
                      </a:r>
                    </a:p>
                  </a:txBody>
                  <a:tcPr anchor="ctr"/>
                </a:tc>
                <a:extLst>
                  <a:ext uri="{0D108BD9-81ED-4DB2-BD59-A6C34878D82A}">
                    <a16:rowId xmlns:a16="http://schemas.microsoft.com/office/drawing/2014/main" val="1729117767"/>
                  </a:ext>
                </a:extLst>
              </a:tr>
              <a:tr h="449036">
                <a:tc>
                  <a:txBody>
                    <a:bodyPr/>
                    <a:lstStyle/>
                    <a:p>
                      <a:pPr>
                        <a:lnSpc>
                          <a:spcPct val="150000"/>
                        </a:lnSpc>
                      </a:pPr>
                      <a:r>
                        <a:rPr lang="en-AU" sz="1800" b="0" i="0" kern="1200">
                          <a:solidFill>
                            <a:schemeClr val="tx1"/>
                          </a:solidFill>
                          <a:effectLst/>
                          <a:latin typeface="+mn-lt"/>
                          <a:ea typeface="+mn-ea"/>
                          <a:cs typeface="+mn-cs"/>
                        </a:rPr>
                        <a:t>To cancel something</a:t>
                      </a:r>
                      <a:endParaRPr lang="en-AU"/>
                    </a:p>
                  </a:txBody>
                  <a:tcPr marT="0" marB="0" anchor="ctr"/>
                </a:tc>
                <a:extLst>
                  <a:ext uri="{0D108BD9-81ED-4DB2-BD59-A6C34878D82A}">
                    <a16:rowId xmlns:a16="http://schemas.microsoft.com/office/drawing/2014/main" val="4157323767"/>
                  </a:ext>
                </a:extLst>
              </a:tr>
              <a:tr h="449036">
                <a:tc>
                  <a:txBody>
                    <a:bodyPr/>
                    <a:lstStyle/>
                    <a:p>
                      <a:pPr>
                        <a:lnSpc>
                          <a:spcPct val="150000"/>
                        </a:lnSpc>
                      </a:pPr>
                      <a:r>
                        <a:rPr lang="en-AU"/>
                        <a:t>To stop trying</a:t>
                      </a:r>
                    </a:p>
                  </a:txBody>
                  <a:tcPr marT="0" marB="0" anchor="ctr"/>
                </a:tc>
                <a:extLst>
                  <a:ext uri="{0D108BD9-81ED-4DB2-BD59-A6C34878D82A}">
                    <a16:rowId xmlns:a16="http://schemas.microsoft.com/office/drawing/2014/main" val="2474990595"/>
                  </a:ext>
                </a:extLst>
              </a:tr>
              <a:tr h="449036">
                <a:tc>
                  <a:txBody>
                    <a:bodyPr/>
                    <a:lstStyle/>
                    <a:p>
                      <a:pPr>
                        <a:lnSpc>
                          <a:spcPct val="150000"/>
                        </a:lnSpc>
                      </a:pPr>
                      <a:r>
                        <a:rPr lang="en-AU"/>
                        <a:t>To encounter someone unexpectedly </a:t>
                      </a:r>
                    </a:p>
                  </a:txBody>
                  <a:tcPr marT="0" marB="0" anchor="ctr"/>
                </a:tc>
                <a:extLst>
                  <a:ext uri="{0D108BD9-81ED-4DB2-BD59-A6C34878D82A}">
                    <a16:rowId xmlns:a16="http://schemas.microsoft.com/office/drawing/2014/main" val="3138580537"/>
                  </a:ext>
                </a:extLst>
              </a:tr>
              <a:tr h="341580">
                <a:tc>
                  <a:txBody>
                    <a:bodyPr/>
                    <a:lstStyle/>
                    <a:p>
                      <a:pPr>
                        <a:lnSpc>
                          <a:spcPct val="100000"/>
                        </a:lnSpc>
                      </a:pPr>
                      <a:r>
                        <a:rPr lang="en-AU"/>
                        <a:t>To take care of someone or something</a:t>
                      </a:r>
                    </a:p>
                  </a:txBody>
                  <a:tcPr marT="0" marB="0" anchor="ctr"/>
                </a:tc>
                <a:extLst>
                  <a:ext uri="{0D108BD9-81ED-4DB2-BD59-A6C34878D82A}">
                    <a16:rowId xmlns:a16="http://schemas.microsoft.com/office/drawing/2014/main" val="2410517405"/>
                  </a:ext>
                </a:extLst>
              </a:tr>
              <a:tr h="449036">
                <a:tc>
                  <a:txBody>
                    <a:bodyPr/>
                    <a:lstStyle/>
                    <a:p>
                      <a:pPr>
                        <a:lnSpc>
                          <a:spcPct val="150000"/>
                        </a:lnSpc>
                      </a:pPr>
                      <a:r>
                        <a:rPr lang="en-AU"/>
                        <a:t>To continue doing something </a:t>
                      </a:r>
                    </a:p>
                  </a:txBody>
                  <a:tcPr marT="0" marB="0" anchor="ctr"/>
                </a:tc>
                <a:extLst>
                  <a:ext uri="{0D108BD9-81ED-4DB2-BD59-A6C34878D82A}">
                    <a16:rowId xmlns:a16="http://schemas.microsoft.com/office/drawing/2014/main" val="3003698266"/>
                  </a:ext>
                </a:extLst>
              </a:tr>
              <a:tr h="683159">
                <a:tc>
                  <a:txBody>
                    <a:bodyPr/>
                    <a:lstStyle/>
                    <a:p>
                      <a:pPr>
                        <a:lnSpc>
                          <a:spcPct val="100000"/>
                        </a:lnSpc>
                      </a:pPr>
                      <a:r>
                        <a:rPr lang="en-AU"/>
                        <a:t>To remove something or leave a location</a:t>
                      </a:r>
                    </a:p>
                  </a:txBody>
                  <a:tcPr marT="0" marB="0" anchor="ctr"/>
                </a:tc>
                <a:extLst>
                  <a:ext uri="{0D108BD9-81ED-4DB2-BD59-A6C34878D82A}">
                    <a16:rowId xmlns:a16="http://schemas.microsoft.com/office/drawing/2014/main" val="1305826911"/>
                  </a:ext>
                </a:extLst>
              </a:tr>
              <a:tr h="449036">
                <a:tc>
                  <a:txBody>
                    <a:bodyPr/>
                    <a:lstStyle/>
                    <a:p>
                      <a:pPr>
                        <a:lnSpc>
                          <a:spcPct val="150000"/>
                        </a:lnSpc>
                      </a:pPr>
                      <a:r>
                        <a:rPr lang="en-AU"/>
                        <a:t>To establish or arrange something</a:t>
                      </a:r>
                    </a:p>
                  </a:txBody>
                  <a:tcPr marT="0" marB="0" anchor="ctr"/>
                </a:tc>
                <a:extLst>
                  <a:ext uri="{0D108BD9-81ED-4DB2-BD59-A6C34878D82A}">
                    <a16:rowId xmlns:a16="http://schemas.microsoft.com/office/drawing/2014/main" val="1672384236"/>
                  </a:ext>
                </a:extLst>
              </a:tr>
              <a:tr h="449036">
                <a:tc>
                  <a:txBody>
                    <a:bodyPr/>
                    <a:lstStyle/>
                    <a:p>
                      <a:pPr>
                        <a:lnSpc>
                          <a:spcPct val="150000"/>
                        </a:lnSpc>
                      </a:pPr>
                      <a:r>
                        <a:rPr lang="en-AU" sz="1800" b="0" i="0" kern="1200">
                          <a:solidFill>
                            <a:schemeClr val="tx1"/>
                          </a:solidFill>
                          <a:effectLst/>
                          <a:latin typeface="+mn-lt"/>
                          <a:ea typeface="+mn-ea"/>
                          <a:cs typeface="+mn-cs"/>
                        </a:rPr>
                        <a:t>To find something by chance</a:t>
                      </a:r>
                      <a:endParaRPr lang="en-AU"/>
                    </a:p>
                  </a:txBody>
                  <a:tcPr marT="0" marB="0" anchor="ctr"/>
                </a:tc>
                <a:extLst>
                  <a:ext uri="{0D108BD9-81ED-4DB2-BD59-A6C34878D82A}">
                    <a16:rowId xmlns:a16="http://schemas.microsoft.com/office/drawing/2014/main" val="1891228235"/>
                  </a:ext>
                </a:extLst>
              </a:tr>
              <a:tr h="449036">
                <a:tc>
                  <a:txBody>
                    <a:bodyPr/>
                    <a:lstStyle/>
                    <a:p>
                      <a:pPr>
                        <a:lnSpc>
                          <a:spcPct val="150000"/>
                        </a:lnSpc>
                      </a:pPr>
                      <a:r>
                        <a:rPr lang="en-AU" sz="1800" b="0" i="0" kern="1200">
                          <a:solidFill>
                            <a:schemeClr val="tx1"/>
                          </a:solidFill>
                          <a:effectLst/>
                          <a:latin typeface="+mn-lt"/>
                          <a:ea typeface="+mn-ea"/>
                          <a:cs typeface="+mn-cs"/>
                        </a:rPr>
                        <a:t>To stop functioning (like a machine)</a:t>
                      </a:r>
                      <a:endParaRPr lang="en-AU"/>
                    </a:p>
                  </a:txBody>
                  <a:tcPr marT="0" marB="0" anchor="ctr"/>
                </a:tc>
                <a:extLst>
                  <a:ext uri="{0D108BD9-81ED-4DB2-BD59-A6C34878D82A}">
                    <a16:rowId xmlns:a16="http://schemas.microsoft.com/office/drawing/2014/main" val="1356915694"/>
                  </a:ext>
                </a:extLst>
              </a:tr>
              <a:tr h="449036">
                <a:tc>
                  <a:txBody>
                    <a:bodyPr/>
                    <a:lstStyle/>
                    <a:p>
                      <a:pPr>
                        <a:lnSpc>
                          <a:spcPct val="150000"/>
                        </a:lnSpc>
                      </a:pPr>
                      <a:r>
                        <a:rPr lang="en-AU" dirty="0"/>
                        <a:t>To refuse an offer or request</a:t>
                      </a:r>
                    </a:p>
                  </a:txBody>
                  <a:tcPr marT="0" marB="0" anchor="ctr"/>
                </a:tc>
                <a:extLst>
                  <a:ext uri="{0D108BD9-81ED-4DB2-BD59-A6C34878D82A}">
                    <a16:rowId xmlns:a16="http://schemas.microsoft.com/office/drawing/2014/main" val="3929730680"/>
                  </a:ext>
                </a:extLst>
              </a:tr>
            </a:tbl>
          </a:graphicData>
        </a:graphic>
      </p:graphicFrame>
      <p:sp>
        <p:nvSpPr>
          <p:cNvPr id="2" name="Slide Number Placeholder 1">
            <a:extLst>
              <a:ext uri="{FF2B5EF4-FFF2-40B4-BE49-F238E27FC236}">
                <a16:creationId xmlns:a16="http://schemas.microsoft.com/office/drawing/2014/main" id="{5D03998F-F6EC-850D-86E7-88D21FD7963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8198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F52A81-329F-4F0A-B9AE-B9704A207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purl.org/dc/term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094ce8ca-8c20-4eb0-bb23-b47a1c76b753"/>
    <ds:schemaRef ds:uri="98740c54-966f-451d-a76c-e38eb7fddd55"/>
  </ds:schemaRefs>
</ds:datastoreItem>
</file>

<file path=docProps/app.xml><?xml version="1.0" encoding="utf-8"?>
<Properties xmlns="http://schemas.openxmlformats.org/officeDocument/2006/extended-properties" xmlns:vt="http://schemas.openxmlformats.org/officeDocument/2006/docPropsVTypes">
  <Template/>
  <TotalTime>342</TotalTime>
  <Words>11567</Words>
  <Application>Microsoft Office PowerPoint</Application>
  <PresentationFormat>Widescreen</PresentationFormat>
  <Paragraphs>681</Paragraphs>
  <Slides>42</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Arial,Sans-Serif</vt:lpstr>
      <vt:lpstr>Public Sans</vt:lpstr>
      <vt:lpstr>Roboto</vt:lpstr>
      <vt:lpstr>Arial</vt:lpstr>
      <vt:lpstr>Times New Roman</vt:lpstr>
      <vt:lpstr>Calibri</vt:lpstr>
      <vt:lpstr>Segoe UI</vt:lpstr>
      <vt:lpstr>1_NSWG Corporate</vt:lpstr>
      <vt:lpstr>Instructions for use</vt:lpstr>
      <vt:lpstr>Phase 3a – Text annotations – ‘Dear Kath’ – Trent Dalton</vt:lpstr>
      <vt:lpstr>Licence agreement details</vt:lpstr>
      <vt:lpstr>Text complexity </vt:lpstr>
      <vt:lpstr>Optional student supports</vt:lpstr>
      <vt:lpstr>Phase 3a, sequence 2 – developing the language to explore the core text</vt:lpstr>
      <vt:lpstr>Learning intentions and success criteria</vt:lpstr>
      <vt:lpstr>Dear Kath </vt:lpstr>
      <vt:lpstr>What are phrasal verbs?</vt:lpstr>
      <vt:lpstr>Exploring phrasal verbs in the core text</vt:lpstr>
      <vt:lpstr>Exploring phrasal verbs in the core text (1)</vt:lpstr>
      <vt:lpstr>Exploring phrasal verbs in the core text (2)</vt:lpstr>
      <vt:lpstr>Phase 3a, sequence 3 – exploring the imaginative elements of the core text</vt:lpstr>
      <vt:lpstr>Learning intentions and success criteria (1)</vt:lpstr>
      <vt:lpstr>What is an imaginative text?</vt:lpstr>
      <vt:lpstr>What are the features of an imaginative text?</vt:lpstr>
      <vt:lpstr>How does ‘Dear Kath’ use the language forms and features of imaginative writing?</vt:lpstr>
      <vt:lpstr>Phase 3a, sequence 5 – understanding how connections are created in texts</vt:lpstr>
      <vt:lpstr>Learning intentions and success criteria (4)</vt:lpstr>
      <vt:lpstr>What is tenor and register?</vt:lpstr>
      <vt:lpstr>‘Dear Kath’</vt:lpstr>
      <vt:lpstr>‘Dear Kath’ (1)</vt:lpstr>
      <vt:lpstr>Phase 3a, sequence 7 – exploring symbolism in core text 1</vt:lpstr>
      <vt:lpstr>Symbolism</vt:lpstr>
      <vt:lpstr>Discussion</vt:lpstr>
      <vt:lpstr>Dear Kath</vt:lpstr>
      <vt:lpstr>Dear Kath (4)</vt:lpstr>
      <vt:lpstr>Dear Kath (2)</vt:lpstr>
      <vt:lpstr>In conversation with writers – podcast (1)</vt:lpstr>
      <vt:lpstr>Learning intentions and success criteria (2)</vt:lpstr>
      <vt:lpstr>Dalton on the gift of the typewriter (2)</vt:lpstr>
      <vt:lpstr>Phase 3a, sequence 9 – features of discursive texts – develop, consolidate, experiment</vt:lpstr>
      <vt:lpstr>Dear Kath (6)</vt:lpstr>
      <vt:lpstr>Dear Kath (3) </vt:lpstr>
      <vt:lpstr>Dear Kath (5)</vt:lpstr>
      <vt:lpstr>Class discussion</vt:lpstr>
      <vt:lpstr>In conversation with writers – podcast (2)</vt:lpstr>
      <vt:lpstr>Learning intentions and success criteria (3)</vt:lpstr>
      <vt:lpstr>Dalton on the gift of the typewriter (1)</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annotations – Trent Dalton – 11.1 Transition to English EAL/D</dc:title>
  <dc:creator>NSW Department of Education</dc:creator>
  <dcterms:created xsi:type="dcterms:W3CDTF">2024-02-26T22:45:54Z</dcterms:created>
  <dcterms:modified xsi:type="dcterms:W3CDTF">2025-08-11T04:14:52Z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