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6" r:id="rId5"/>
  </p:sldMasterIdLst>
  <p:notesMasterIdLst>
    <p:notesMasterId r:id="rId40"/>
  </p:notesMasterIdLst>
  <p:handoutMasterIdLst>
    <p:handoutMasterId r:id="rId41"/>
  </p:handoutMasterIdLst>
  <p:sldIdLst>
    <p:sldId id="26530" r:id="rId6"/>
    <p:sldId id="266" r:id="rId7"/>
    <p:sldId id="26546" r:id="rId8"/>
    <p:sldId id="271" r:id="rId9"/>
    <p:sldId id="26383" r:id="rId10"/>
    <p:sldId id="26393" r:id="rId11"/>
    <p:sldId id="26448" r:id="rId12"/>
    <p:sldId id="26400" r:id="rId13"/>
    <p:sldId id="26450" r:id="rId14"/>
    <p:sldId id="26449" r:id="rId15"/>
    <p:sldId id="26554" r:id="rId16"/>
    <p:sldId id="26402" r:id="rId17"/>
    <p:sldId id="26451" r:id="rId18"/>
    <p:sldId id="26454" r:id="rId19"/>
    <p:sldId id="26452" r:id="rId20"/>
    <p:sldId id="26453" r:id="rId21"/>
    <p:sldId id="26419" r:id="rId22"/>
    <p:sldId id="26555" r:id="rId23"/>
    <p:sldId id="26550" r:id="rId24"/>
    <p:sldId id="26420" r:id="rId25"/>
    <p:sldId id="26404" r:id="rId26"/>
    <p:sldId id="26405" r:id="rId27"/>
    <p:sldId id="26547" r:id="rId28"/>
    <p:sldId id="26548" r:id="rId29"/>
    <p:sldId id="26410" r:id="rId30"/>
    <p:sldId id="26407" r:id="rId31"/>
    <p:sldId id="26409" r:id="rId32"/>
    <p:sldId id="26408" r:id="rId33"/>
    <p:sldId id="26413" r:id="rId34"/>
    <p:sldId id="26416" r:id="rId35"/>
    <p:sldId id="26403" r:id="rId36"/>
    <p:sldId id="360" r:id="rId37"/>
    <p:sldId id="26415" r:id="rId38"/>
    <p:sldId id="361" r:id="rId39"/>
  </p:sldIdLst>
  <p:sldSz cx="12192000" cy="6858000"/>
  <p:notesSz cx="6858000" cy="9144000"/>
  <p:embeddedFontLst>
    <p:embeddedFont>
      <p:font typeface="Public Sans" pitchFamily="2" charset="0"/>
      <p:regular r:id="rId42"/>
      <p:bold r:id="rId43"/>
      <p:italic r:id="rId44"/>
      <p:boldItalic r:id="rId45"/>
    </p:embeddedFont>
    <p:embeddedFont>
      <p:font typeface="Public Sans Light" pitchFamily="2" charset="0"/>
      <p:regular r:id="rId46"/>
      <p:italic r:id="rId47"/>
    </p:embeddedFont>
    <p:embeddedFont>
      <p:font typeface="Roboto" panose="02000000000000000000" pitchFamily="2" charset="0"/>
      <p:regular r:id="rId48"/>
      <p:bold r:id="rId49"/>
      <p:italic r:id="rId50"/>
      <p:boldItalic r:id="rId5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1E2EE51A-5546-AF2B-793E-7E7568D8A34A}" name="Kyra Rose" initials="KR" userId="S::kyra.rose@det.nsw.edu.au::e07a1653-7d96-4136-a464-a8f8d6b7e062" providerId="AD"/>
  <p188:author id="{55A6C75A-7153-A7FA-AB60-4EB992A208B8}" name="Kyra Rose" initials="" userId="S::Kyra.Rose@det.nsw.edu.au::e07a1653-7d96-4136-a464-a8f8d6b7e062" providerId="AD"/>
  <p188:author id="{FBA22F5F-171B-636C-980A-9D4A9BC9C013}" name="Dilara Ozserim" initials="" userId="S::Dilara.Ozserim4@det.nsw.edu.au::a9018ce7-b14c-498b-927d-2970901ec373"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DFD"/>
    <a:srgbClr val="EDF9E0"/>
    <a:srgbClr val="DBCCEC"/>
    <a:srgbClr val="FBDBE7"/>
    <a:srgbClr val="FBE1A7"/>
    <a:srgbClr val="FFDAB6"/>
    <a:srgbClr val="63E2EF"/>
    <a:srgbClr val="B51458"/>
    <a:srgbClr val="00ACC2"/>
    <a:srgbClr val="64B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FE723-1A87-4251-AC7B-75AB723BCC77}" v="1" dt="2025-08-11T04:11:43.92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p:restoredTop sz="96339"/>
  </p:normalViewPr>
  <p:slideViewPr>
    <p:cSldViewPr snapToGrid="0">
      <p:cViewPr varScale="1">
        <p:scale>
          <a:sx n="119" d="100"/>
          <a:sy n="119" d="100"/>
        </p:scale>
        <p:origin x="144" y="10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a Rose" userId="S::kyra.rose@det.nsw.edu.au::e07a1653-7d96-4136-a464-a8f8d6b7e062" providerId="AD" clId="Web-{A55A3342-210F-83B2-CEDA-16DE9CDC1BA9}"/>
    <pc:docChg chg="modSld">
      <pc:chgData name="Kyra Rose" userId="S::kyra.rose@det.nsw.edu.au::e07a1653-7d96-4136-a464-a8f8d6b7e062" providerId="AD" clId="Web-{A55A3342-210F-83B2-CEDA-16DE9CDC1BA9}" dt="2025-06-02T10:58:27.029" v="14" actId="20577"/>
      <pc:docMkLst>
        <pc:docMk/>
      </pc:docMkLst>
      <pc:sldChg chg="modSp">
        <pc:chgData name="Kyra Rose" userId="S::kyra.rose@det.nsw.edu.au::e07a1653-7d96-4136-a464-a8f8d6b7e062" providerId="AD" clId="Web-{A55A3342-210F-83B2-CEDA-16DE9CDC1BA9}" dt="2025-06-02T10:56:00.300" v="5" actId="20577"/>
        <pc:sldMkLst>
          <pc:docMk/>
          <pc:sldMk cId="3218114721" sldId="266"/>
        </pc:sldMkLst>
      </pc:sldChg>
      <pc:sldChg chg="modSp">
        <pc:chgData name="Kyra Rose" userId="S::kyra.rose@det.nsw.edu.au::e07a1653-7d96-4136-a464-a8f8d6b7e062" providerId="AD" clId="Web-{A55A3342-210F-83B2-CEDA-16DE9CDC1BA9}" dt="2025-06-02T10:58:27.029" v="14" actId="20577"/>
        <pc:sldMkLst>
          <pc:docMk/>
          <pc:sldMk cId="1995346571" sldId="26407"/>
        </pc:sldMkLst>
      </pc:sldChg>
    </pc:docChg>
  </pc:docChgLst>
  <pc:docChgLst>
    <pc:chgData name="Kyra Rose" userId="e07a1653-7d96-4136-a464-a8f8d6b7e062" providerId="ADAL" clId="{F525CAC2-E047-4E73-BF0D-94AAFBC3C0F5}"/>
    <pc:docChg chg="custSel modSld">
      <pc:chgData name="Kyra Rose" userId="e07a1653-7d96-4136-a464-a8f8d6b7e062" providerId="ADAL" clId="{F525CAC2-E047-4E73-BF0D-94AAFBC3C0F5}" dt="2025-05-02T05:14:55.189" v="52" actId="6549"/>
      <pc:docMkLst>
        <pc:docMk/>
      </pc:docMkLst>
      <pc:sldChg chg="modNotesTx">
        <pc:chgData name="Kyra Rose" userId="e07a1653-7d96-4136-a464-a8f8d6b7e062" providerId="ADAL" clId="{F525CAC2-E047-4E73-BF0D-94AAFBC3C0F5}" dt="2025-05-02T05:14:41.742" v="49" actId="20577"/>
        <pc:sldMkLst>
          <pc:docMk/>
          <pc:sldMk cId="3221497289" sldId="26400"/>
        </pc:sldMkLst>
      </pc:sldChg>
      <pc:sldChg chg="modSp mod modNotesTx">
        <pc:chgData name="Kyra Rose" userId="e07a1653-7d96-4136-a464-a8f8d6b7e062" providerId="ADAL" clId="{F525CAC2-E047-4E73-BF0D-94AAFBC3C0F5}" dt="2025-05-02T05:14:55.189" v="52" actId="6549"/>
        <pc:sldMkLst>
          <pc:docMk/>
          <pc:sldMk cId="4244692863" sldId="26402"/>
        </pc:sldMkLst>
      </pc:sldChg>
      <pc:sldChg chg="modSp mod">
        <pc:chgData name="Kyra Rose" userId="e07a1653-7d96-4136-a464-a8f8d6b7e062" providerId="ADAL" clId="{F525CAC2-E047-4E73-BF0D-94AAFBC3C0F5}" dt="2025-04-24T00:41:26.044" v="13" actId="20577"/>
        <pc:sldMkLst>
          <pc:docMk/>
          <pc:sldMk cId="1995346571" sldId="26407"/>
        </pc:sldMkLst>
      </pc:sldChg>
      <pc:sldChg chg="modSp mod">
        <pc:chgData name="Kyra Rose" userId="e07a1653-7d96-4136-a464-a8f8d6b7e062" providerId="ADAL" clId="{F525CAC2-E047-4E73-BF0D-94AAFBC3C0F5}" dt="2025-04-24T00:52:32.711" v="40" actId="20577"/>
        <pc:sldMkLst>
          <pc:docMk/>
          <pc:sldMk cId="1715489906" sldId="26408"/>
        </pc:sldMkLst>
      </pc:sldChg>
      <pc:sldChg chg="modSp mod">
        <pc:chgData name="Kyra Rose" userId="e07a1653-7d96-4136-a464-a8f8d6b7e062" providerId="ADAL" clId="{F525CAC2-E047-4E73-BF0D-94AAFBC3C0F5}" dt="2025-04-24T00:42:13.278" v="31" actId="20577"/>
        <pc:sldMkLst>
          <pc:docMk/>
          <pc:sldMk cId="781029506" sldId="26409"/>
        </pc:sldMkLst>
      </pc:sldChg>
    </pc:docChg>
  </pc:docChgLst>
  <pc:docChgLst>
    <pc:chgData name="Dilara Ozserim" userId="a9018ce7-b14c-498b-927d-2970901ec373" providerId="ADAL" clId="{438EAFB5-3B30-4041-ABB4-057891B64C26}"/>
    <pc:docChg chg="undo redo custSel addSld delSld modSld sldOrd modSection">
      <pc:chgData name="Dilara Ozserim" userId="a9018ce7-b14c-498b-927d-2970901ec373" providerId="ADAL" clId="{438EAFB5-3B30-4041-ABB4-057891B64C26}" dt="2025-06-26T05:47:35.450" v="4575" actId="20577"/>
      <pc:docMkLst>
        <pc:docMk/>
      </pc:docMkLst>
      <pc:sldChg chg="addSp delSp modSp mod modNotesTx">
        <pc:chgData name="Dilara Ozserim" userId="a9018ce7-b14c-498b-927d-2970901ec373" providerId="ADAL" clId="{438EAFB5-3B30-4041-ABB4-057891B64C26}" dt="2025-06-06T01:19:06.739" v="2234" actId="113"/>
        <pc:sldMkLst>
          <pc:docMk/>
          <pc:sldMk cId="3218114721" sldId="266"/>
        </pc:sldMkLst>
      </pc:sldChg>
      <pc:sldChg chg="modSp mod">
        <pc:chgData name="Dilara Ozserim" userId="a9018ce7-b14c-498b-927d-2970901ec373" providerId="ADAL" clId="{438EAFB5-3B30-4041-ABB4-057891B64C26}" dt="2025-06-10T05:50:45.363" v="3951" actId="20577"/>
        <pc:sldMkLst>
          <pc:docMk/>
          <pc:sldMk cId="1181014578" sldId="360"/>
        </pc:sldMkLst>
      </pc:sldChg>
      <pc:sldChg chg="del">
        <pc:chgData name="Dilara Ozserim" userId="a9018ce7-b14c-498b-927d-2970901ec373" providerId="ADAL" clId="{438EAFB5-3B30-4041-ABB4-057891B64C26}" dt="2025-06-03T01:15:58.054" v="0" actId="47"/>
        <pc:sldMkLst>
          <pc:docMk/>
          <pc:sldMk cId="886162339" sldId="26359"/>
        </pc:sldMkLst>
      </pc:sldChg>
      <pc:sldChg chg="modSp add del mod modNotesTx">
        <pc:chgData name="Dilara Ozserim" userId="a9018ce7-b14c-498b-927d-2970901ec373" providerId="ADAL" clId="{438EAFB5-3B30-4041-ABB4-057891B64C26}" dt="2025-06-06T06:21:54.320" v="2382" actId="20577"/>
        <pc:sldMkLst>
          <pc:docMk/>
          <pc:sldMk cId="3648967162" sldId="26383"/>
        </pc:sldMkLst>
      </pc:sldChg>
      <pc:sldChg chg="modNotesTx">
        <pc:chgData name="Dilara Ozserim" userId="a9018ce7-b14c-498b-927d-2970901ec373" providerId="ADAL" clId="{438EAFB5-3B30-4041-ABB4-057891B64C26}" dt="2025-06-03T01:40:44.624" v="4" actId="20577"/>
        <pc:sldMkLst>
          <pc:docMk/>
          <pc:sldMk cId="4122924361" sldId="26393"/>
        </pc:sldMkLst>
      </pc:sldChg>
      <pc:sldChg chg="del modNotesTx">
        <pc:chgData name="Dilara Ozserim" userId="a9018ce7-b14c-498b-927d-2970901ec373" providerId="ADAL" clId="{438EAFB5-3B30-4041-ABB4-057891B64C26}" dt="2025-06-04T02:58:23.024" v="1877" actId="47"/>
        <pc:sldMkLst>
          <pc:docMk/>
          <pc:sldMk cId="1340061691" sldId="26394"/>
        </pc:sldMkLst>
      </pc:sldChg>
      <pc:sldChg chg="add del modNotesTx">
        <pc:chgData name="Dilara Ozserim" userId="a9018ce7-b14c-498b-927d-2970901ec373" providerId="ADAL" clId="{438EAFB5-3B30-4041-ABB4-057891B64C26}" dt="2025-06-11T04:10:53.222" v="4145" actId="20577"/>
        <pc:sldMkLst>
          <pc:docMk/>
          <pc:sldMk cId="3975988561" sldId="26398"/>
        </pc:sldMkLst>
      </pc:sldChg>
      <pc:sldChg chg="addSp delSp modSp mod modNotesTx">
        <pc:chgData name="Dilara Ozserim" userId="a9018ce7-b14c-498b-927d-2970901ec373" providerId="ADAL" clId="{438EAFB5-3B30-4041-ABB4-057891B64C26}" dt="2025-06-11T03:25:18.585" v="4080" actId="20577"/>
        <pc:sldMkLst>
          <pc:docMk/>
          <pc:sldMk cId="3221497289" sldId="26400"/>
        </pc:sldMkLst>
      </pc:sldChg>
      <pc:sldChg chg="modSp mod modNotesTx">
        <pc:chgData name="Dilara Ozserim" userId="a9018ce7-b14c-498b-927d-2970901ec373" providerId="ADAL" clId="{438EAFB5-3B30-4041-ABB4-057891B64C26}" dt="2025-06-11T03:31:28.942" v="4098" actId="113"/>
        <pc:sldMkLst>
          <pc:docMk/>
          <pc:sldMk cId="4244692863" sldId="26402"/>
        </pc:sldMkLst>
      </pc:sldChg>
      <pc:sldChg chg="ord modNotesTx">
        <pc:chgData name="Dilara Ozserim" userId="a9018ce7-b14c-498b-927d-2970901ec373" providerId="ADAL" clId="{438EAFB5-3B30-4041-ABB4-057891B64C26}" dt="2025-06-06T06:39:05.713" v="3934"/>
        <pc:sldMkLst>
          <pc:docMk/>
          <pc:sldMk cId="2893970835" sldId="26403"/>
        </pc:sldMkLst>
      </pc:sldChg>
      <pc:sldChg chg="modSp mod ord modNotesTx">
        <pc:chgData name="Dilara Ozserim" userId="a9018ce7-b14c-498b-927d-2970901ec373" providerId="ADAL" clId="{438EAFB5-3B30-4041-ABB4-057891B64C26}" dt="2025-06-11T03:32:07.049" v="4107"/>
        <pc:sldMkLst>
          <pc:docMk/>
          <pc:sldMk cId="1898751226" sldId="26404"/>
        </pc:sldMkLst>
      </pc:sldChg>
      <pc:sldChg chg="modSp mod ord modNotesTx">
        <pc:chgData name="Dilara Ozserim" userId="a9018ce7-b14c-498b-927d-2970901ec373" providerId="ADAL" clId="{438EAFB5-3B30-4041-ABB4-057891B64C26}" dt="2025-06-11T03:32:10.339" v="4108"/>
        <pc:sldMkLst>
          <pc:docMk/>
          <pc:sldMk cId="2260047767" sldId="26405"/>
        </pc:sldMkLst>
      </pc:sldChg>
      <pc:sldChg chg="modSp mod modNotesTx">
        <pc:chgData name="Dilara Ozserim" userId="a9018ce7-b14c-498b-927d-2970901ec373" providerId="ADAL" clId="{438EAFB5-3B30-4041-ABB4-057891B64C26}" dt="2025-06-11T04:08:27.656" v="4138"/>
        <pc:sldMkLst>
          <pc:docMk/>
          <pc:sldMk cId="1995346571" sldId="26407"/>
        </pc:sldMkLst>
      </pc:sldChg>
      <pc:sldChg chg="modSp mod modNotesTx">
        <pc:chgData name="Dilara Ozserim" userId="a9018ce7-b14c-498b-927d-2970901ec373" providerId="ADAL" clId="{438EAFB5-3B30-4041-ABB4-057891B64C26}" dt="2025-06-11T04:08:33.666" v="4140"/>
        <pc:sldMkLst>
          <pc:docMk/>
          <pc:sldMk cId="1715489906" sldId="26408"/>
        </pc:sldMkLst>
      </pc:sldChg>
      <pc:sldChg chg="modSp mod modNotesTx">
        <pc:chgData name="Dilara Ozserim" userId="a9018ce7-b14c-498b-927d-2970901ec373" providerId="ADAL" clId="{438EAFB5-3B30-4041-ABB4-057891B64C26}" dt="2025-06-11T04:08:32.011" v="4139"/>
        <pc:sldMkLst>
          <pc:docMk/>
          <pc:sldMk cId="781029506" sldId="26409"/>
        </pc:sldMkLst>
      </pc:sldChg>
      <pc:sldChg chg="modNotesTx">
        <pc:chgData name="Dilara Ozserim" userId="a9018ce7-b14c-498b-927d-2970901ec373" providerId="ADAL" clId="{438EAFB5-3B30-4041-ABB4-057891B64C26}" dt="2025-06-11T04:08:21.911" v="4137" actId="113"/>
        <pc:sldMkLst>
          <pc:docMk/>
          <pc:sldMk cId="2429982090" sldId="26410"/>
        </pc:sldMkLst>
      </pc:sldChg>
      <pc:sldChg chg="del modNotesTx">
        <pc:chgData name="Dilara Ozserim" userId="a9018ce7-b14c-498b-927d-2970901ec373" providerId="ADAL" clId="{438EAFB5-3B30-4041-ABB4-057891B64C26}" dt="2025-06-04T02:58:23.024" v="1877" actId="47"/>
        <pc:sldMkLst>
          <pc:docMk/>
          <pc:sldMk cId="3357649328" sldId="26412"/>
        </pc:sldMkLst>
      </pc:sldChg>
      <pc:sldChg chg="delSp modSp mod modNotesTx">
        <pc:chgData name="Dilara Ozserim" userId="a9018ce7-b14c-498b-927d-2970901ec373" providerId="ADAL" clId="{438EAFB5-3B30-4041-ABB4-057891B64C26}" dt="2025-06-26T05:47:31.039" v="4573" actId="20577"/>
        <pc:sldMkLst>
          <pc:docMk/>
          <pc:sldMk cId="1460974333" sldId="26413"/>
        </pc:sldMkLst>
      </pc:sldChg>
      <pc:sldChg chg="del modNotesTx">
        <pc:chgData name="Dilara Ozserim" userId="a9018ce7-b14c-498b-927d-2970901ec373" providerId="ADAL" clId="{438EAFB5-3B30-4041-ABB4-057891B64C26}" dt="2025-06-06T06:32:26.561" v="3817" actId="47"/>
        <pc:sldMkLst>
          <pc:docMk/>
          <pc:sldMk cId="3950819604" sldId="26414"/>
        </pc:sldMkLst>
      </pc:sldChg>
      <pc:sldChg chg="addSp modSp mod">
        <pc:chgData name="Dilara Ozserim" userId="a9018ce7-b14c-498b-927d-2970901ec373" providerId="ADAL" clId="{438EAFB5-3B30-4041-ABB4-057891B64C26}" dt="2025-06-13T04:58:22.131" v="4146"/>
        <pc:sldMkLst>
          <pc:docMk/>
          <pc:sldMk cId="13131756" sldId="26415"/>
        </pc:sldMkLst>
      </pc:sldChg>
      <pc:sldChg chg="modSp mod ord modNotesTx">
        <pc:chgData name="Dilara Ozserim" userId="a9018ce7-b14c-498b-927d-2970901ec373" providerId="ADAL" clId="{438EAFB5-3B30-4041-ABB4-057891B64C26}" dt="2025-06-26T05:47:35.450" v="4575" actId="20577"/>
        <pc:sldMkLst>
          <pc:docMk/>
          <pc:sldMk cId="2418640785" sldId="26416"/>
        </pc:sldMkLst>
      </pc:sldChg>
      <pc:sldChg chg="modSp add del mod modNotesTx">
        <pc:chgData name="Dilara Ozserim" userId="a9018ce7-b14c-498b-927d-2970901ec373" providerId="ADAL" clId="{438EAFB5-3B30-4041-ABB4-057891B64C26}" dt="2025-06-06T06:34:09.403" v="3818" actId="47"/>
        <pc:sldMkLst>
          <pc:docMk/>
          <pc:sldMk cId="1263655929" sldId="26417"/>
        </pc:sldMkLst>
      </pc:sldChg>
      <pc:sldChg chg="modSp add del mod modNotesTx">
        <pc:chgData name="Dilara Ozserim" userId="a9018ce7-b14c-498b-927d-2970901ec373" providerId="ADAL" clId="{438EAFB5-3B30-4041-ABB4-057891B64C26}" dt="2025-06-06T06:22:12.030" v="2383" actId="47"/>
        <pc:sldMkLst>
          <pc:docMk/>
          <pc:sldMk cId="515917465" sldId="26418"/>
        </pc:sldMkLst>
      </pc:sldChg>
      <pc:sldChg chg="new del">
        <pc:chgData name="Dilara Ozserim" userId="a9018ce7-b14c-498b-927d-2970901ec373" providerId="ADAL" clId="{438EAFB5-3B30-4041-ABB4-057891B64C26}" dt="2025-06-04T01:46:47.561" v="266" actId="47"/>
        <pc:sldMkLst>
          <pc:docMk/>
          <pc:sldMk cId="1905967409" sldId="26418"/>
        </pc:sldMkLst>
      </pc:sldChg>
      <pc:sldChg chg="addSp delSp modSp add mod ord modNotesTx">
        <pc:chgData name="Dilara Ozserim" userId="a9018ce7-b14c-498b-927d-2970901ec373" providerId="ADAL" clId="{438EAFB5-3B30-4041-ABB4-057891B64C26}" dt="2025-06-25T05:54:08.329" v="4568" actId="1076"/>
        <pc:sldMkLst>
          <pc:docMk/>
          <pc:sldMk cId="4008206102" sldId="26419"/>
        </pc:sldMkLst>
      </pc:sldChg>
      <pc:sldChg chg="add ord modNotesTx">
        <pc:chgData name="Dilara Ozserim" userId="a9018ce7-b14c-498b-927d-2970901ec373" providerId="ADAL" clId="{438EAFB5-3B30-4041-ABB4-057891B64C26}" dt="2025-06-11T03:32:03.451" v="4106"/>
        <pc:sldMkLst>
          <pc:docMk/>
          <pc:sldMk cId="4283083035" sldId="26420"/>
        </pc:sldMkLst>
      </pc:sldChg>
      <pc:sldChg chg="addSp modSp add mod modNotesTx">
        <pc:chgData name="Dilara Ozserim" userId="a9018ce7-b14c-498b-927d-2970901ec373" providerId="ADAL" clId="{438EAFB5-3B30-4041-ABB4-057891B64C26}" dt="2025-06-11T03:24:16.536" v="4010" actId="20577"/>
        <pc:sldMkLst>
          <pc:docMk/>
          <pc:sldMk cId="1216901011" sldId="26448"/>
        </pc:sldMkLst>
      </pc:sldChg>
      <pc:sldChg chg="modSp add mod modNotesTx">
        <pc:chgData name="Dilara Ozserim" userId="a9018ce7-b14c-498b-927d-2970901ec373" providerId="ADAL" clId="{438EAFB5-3B30-4041-ABB4-057891B64C26}" dt="2025-06-11T03:31:20.277" v="4090" actId="113"/>
        <pc:sldMkLst>
          <pc:docMk/>
          <pc:sldMk cId="2964484685" sldId="26449"/>
        </pc:sldMkLst>
      </pc:sldChg>
      <pc:sldChg chg="modSp add mod modNotesTx">
        <pc:chgData name="Dilara Ozserim" userId="a9018ce7-b14c-498b-927d-2970901ec373" providerId="ADAL" clId="{438EAFB5-3B30-4041-ABB4-057891B64C26}" dt="2025-06-04T02:00:02.997" v="1139" actId="113"/>
        <pc:sldMkLst>
          <pc:docMk/>
          <pc:sldMk cId="1101332611" sldId="26450"/>
        </pc:sldMkLst>
      </pc:sldChg>
      <pc:sldChg chg="new del">
        <pc:chgData name="Dilara Ozserim" userId="a9018ce7-b14c-498b-927d-2970901ec373" providerId="ADAL" clId="{438EAFB5-3B30-4041-ABB4-057891B64C26}" dt="2025-06-04T02:02:59.305" v="1200" actId="680"/>
        <pc:sldMkLst>
          <pc:docMk/>
          <pc:sldMk cId="3247731372" sldId="26451"/>
        </pc:sldMkLst>
      </pc:sldChg>
      <pc:sldChg chg="addSp delSp modSp add mod modNotesTx">
        <pc:chgData name="Dilara Ozserim" userId="a9018ce7-b14c-498b-927d-2970901ec373" providerId="ADAL" clId="{438EAFB5-3B30-4041-ABB4-057891B64C26}" dt="2025-06-11T03:31:39.459" v="4101"/>
        <pc:sldMkLst>
          <pc:docMk/>
          <pc:sldMk cId="4109280528" sldId="26451"/>
        </pc:sldMkLst>
      </pc:sldChg>
      <pc:sldChg chg="modSp add del mod">
        <pc:chgData name="Dilara Ozserim" userId="a9018ce7-b14c-498b-927d-2970901ec373" providerId="ADAL" clId="{438EAFB5-3B30-4041-ABB4-057891B64C26}" dt="2025-06-04T02:02:43.720" v="1196" actId="47"/>
        <pc:sldMkLst>
          <pc:docMk/>
          <pc:sldMk cId="4289244096" sldId="26451"/>
        </pc:sldMkLst>
      </pc:sldChg>
      <pc:sldChg chg="addSp modSp add mod ord modNotesTx">
        <pc:chgData name="Dilara Ozserim" userId="a9018ce7-b14c-498b-927d-2970901ec373" providerId="ADAL" clId="{438EAFB5-3B30-4041-ABB4-057891B64C26}" dt="2025-06-24T04:06:37.512" v="4148" actId="1076"/>
        <pc:sldMkLst>
          <pc:docMk/>
          <pc:sldMk cId="3924093047" sldId="26452"/>
        </pc:sldMkLst>
      </pc:sldChg>
      <pc:sldChg chg="addSp delSp modSp add mod ord modNotesTx">
        <pc:chgData name="Dilara Ozserim" userId="a9018ce7-b14c-498b-927d-2970901ec373" providerId="ADAL" clId="{438EAFB5-3B30-4041-ABB4-057891B64C26}" dt="2025-06-24T04:09:32.523" v="4155" actId="404"/>
        <pc:sldMkLst>
          <pc:docMk/>
          <pc:sldMk cId="3933764068" sldId="26453"/>
        </pc:sldMkLst>
      </pc:sldChg>
      <pc:sldChg chg="addSp modSp add mod modNotesTx">
        <pc:chgData name="Dilara Ozserim" userId="a9018ce7-b14c-498b-927d-2970901ec373" providerId="ADAL" clId="{438EAFB5-3B30-4041-ABB4-057891B64C26}" dt="2025-06-11T03:31:47.621" v="4102"/>
        <pc:sldMkLst>
          <pc:docMk/>
          <pc:sldMk cId="2734117877" sldId="26454"/>
        </pc:sldMkLst>
      </pc:sldChg>
      <pc:sldChg chg="addSp delSp modSp add del mod ord modNotesTx">
        <pc:chgData name="Dilara Ozserim" userId="a9018ce7-b14c-498b-927d-2970901ec373" providerId="ADAL" clId="{438EAFB5-3B30-4041-ABB4-057891B64C26}" dt="2025-06-06T06:29:43.207" v="3512" actId="47"/>
        <pc:sldMkLst>
          <pc:docMk/>
          <pc:sldMk cId="1689182086" sldId="26455"/>
        </pc:sldMkLst>
      </pc:sldChg>
      <pc:sldChg chg="add">
        <pc:chgData name="Dilara Ozserim" userId="a9018ce7-b14c-498b-927d-2970901ec373" providerId="ADAL" clId="{438EAFB5-3B30-4041-ABB4-057891B64C26}" dt="2025-06-06T06:38:44.783" v="3932"/>
        <pc:sldMkLst>
          <pc:docMk/>
          <pc:sldMk cId="1634432697" sldId="26530"/>
        </pc:sldMkLst>
      </pc:sldChg>
      <pc:sldChg chg="addSp delSp modSp add mod modNotesTx">
        <pc:chgData name="Dilara Ozserim" userId="a9018ce7-b14c-498b-927d-2970901ec373" providerId="ADAL" clId="{438EAFB5-3B30-4041-ABB4-057891B64C26}" dt="2025-06-11T03:21:57.966" v="3957" actId="20577"/>
        <pc:sldMkLst>
          <pc:docMk/>
          <pc:sldMk cId="773969842" sldId="26546"/>
        </pc:sldMkLst>
      </pc:sldChg>
      <pc:sldChg chg="modSp add mod modNotesTx">
        <pc:chgData name="Dilara Ozserim" userId="a9018ce7-b14c-498b-927d-2970901ec373" providerId="ADAL" clId="{438EAFB5-3B30-4041-ABB4-057891B64C26}" dt="2025-06-06T06:30:23.802" v="3557" actId="1076"/>
        <pc:sldMkLst>
          <pc:docMk/>
          <pc:sldMk cId="759536974" sldId="26547"/>
        </pc:sldMkLst>
      </pc:sldChg>
      <pc:sldChg chg="modSp add mod modNotesTx">
        <pc:chgData name="Dilara Ozserim" userId="a9018ce7-b14c-498b-927d-2970901ec373" providerId="ADAL" clId="{438EAFB5-3B30-4041-ABB4-057891B64C26}" dt="2025-06-11T04:07:36.414" v="4126" actId="20577"/>
        <pc:sldMkLst>
          <pc:docMk/>
          <pc:sldMk cId="126251082" sldId="26548"/>
        </pc:sldMkLst>
      </pc:sldChg>
      <pc:sldChg chg="add del">
        <pc:chgData name="Dilara Ozserim" userId="a9018ce7-b14c-498b-927d-2970901ec373" providerId="ADAL" clId="{438EAFB5-3B30-4041-ABB4-057891B64C26}" dt="2025-06-24T04:17:01.103" v="4560" actId="47"/>
        <pc:sldMkLst>
          <pc:docMk/>
          <pc:sldMk cId="1316664019" sldId="26549"/>
        </pc:sldMkLst>
      </pc:sldChg>
      <pc:sldChg chg="modSp add mod">
        <pc:chgData name="Dilara Ozserim" userId="a9018ce7-b14c-498b-927d-2970901ec373" providerId="ADAL" clId="{438EAFB5-3B30-4041-ABB4-057891B64C26}" dt="2025-06-25T05:54:15.031" v="4569" actId="1076"/>
        <pc:sldMkLst>
          <pc:docMk/>
          <pc:sldMk cId="500581028" sldId="26550"/>
        </pc:sldMkLst>
      </pc:sldChg>
    </pc:docChg>
  </pc:docChgLst>
  <pc:docChgLst>
    <pc:chgData name="Chloe Sheehan" userId="bb699023-8008-4f87-83a4-7dc694ddcb8f" providerId="ADAL" clId="{AB296D51-5947-D04C-817D-ECEC9232B969}"/>
    <pc:docChg chg="undo custSel addSld delSld modSld sldOrd modSection">
      <pc:chgData name="Chloe Sheehan" userId="bb699023-8008-4f87-83a4-7dc694ddcb8f" providerId="ADAL" clId="{AB296D51-5947-D04C-817D-ECEC9232B969}" dt="2025-04-11T06:33:58.012" v="9482" actId="1076"/>
      <pc:docMkLst>
        <pc:docMk/>
      </pc:docMkLst>
      <pc:sldChg chg="addSp delSp modSp mod">
        <pc:chgData name="Chloe Sheehan" userId="bb699023-8008-4f87-83a4-7dc694ddcb8f" providerId="ADAL" clId="{AB296D51-5947-D04C-817D-ECEC9232B969}" dt="2025-04-10T03:15:30.541" v="350" actId="962"/>
        <pc:sldMkLst>
          <pc:docMk/>
          <pc:sldMk cId="3218114721" sldId="266"/>
        </pc:sldMkLst>
      </pc:sldChg>
      <pc:sldChg chg="modSp mod">
        <pc:chgData name="Chloe Sheehan" userId="bb699023-8008-4f87-83a4-7dc694ddcb8f" providerId="ADAL" clId="{AB296D51-5947-D04C-817D-ECEC9232B969}" dt="2025-04-11T01:45:01.973" v="4405" actId="207"/>
        <pc:sldMkLst>
          <pc:docMk/>
          <pc:sldMk cId="1181014578" sldId="360"/>
        </pc:sldMkLst>
      </pc:sldChg>
      <pc:sldChg chg="modSp mod">
        <pc:chgData name="Chloe Sheehan" userId="bb699023-8008-4f87-83a4-7dc694ddcb8f" providerId="ADAL" clId="{AB296D51-5947-D04C-817D-ECEC9232B969}" dt="2025-04-10T03:14:48.313" v="347" actId="20577"/>
        <pc:sldMkLst>
          <pc:docMk/>
          <pc:sldMk cId="3648967162" sldId="26383"/>
        </pc:sldMkLst>
      </pc:sldChg>
      <pc:sldChg chg="modSp mod ord modNotesTx">
        <pc:chgData name="Chloe Sheehan" userId="bb699023-8008-4f87-83a4-7dc694ddcb8f" providerId="ADAL" clId="{AB296D51-5947-D04C-817D-ECEC9232B969}" dt="2025-04-10T04:10:16.365" v="2627" actId="20577"/>
        <pc:sldMkLst>
          <pc:docMk/>
          <pc:sldMk cId="4122924361" sldId="26393"/>
        </pc:sldMkLst>
      </pc:sldChg>
      <pc:sldChg chg="ord modNotesTx">
        <pc:chgData name="Chloe Sheehan" userId="bb699023-8008-4f87-83a4-7dc694ddcb8f" providerId="ADAL" clId="{AB296D51-5947-D04C-817D-ECEC9232B969}" dt="2025-04-11T06:12:45.026" v="8258" actId="20578"/>
        <pc:sldMkLst>
          <pc:docMk/>
          <pc:sldMk cId="1340061691" sldId="26394"/>
        </pc:sldMkLst>
      </pc:sldChg>
      <pc:sldChg chg="ord">
        <pc:chgData name="Chloe Sheehan" userId="bb699023-8008-4f87-83a4-7dc694ddcb8f" providerId="ADAL" clId="{AB296D51-5947-D04C-817D-ECEC9232B969}" dt="2025-04-11T06:12:55.058" v="8260" actId="20578"/>
        <pc:sldMkLst>
          <pc:docMk/>
          <pc:sldMk cId="1619824347" sldId="26395"/>
        </pc:sldMkLst>
      </pc:sldChg>
      <pc:sldChg chg="addSp delSp modSp mod ord modClrScheme chgLayout">
        <pc:chgData name="Chloe Sheehan" userId="bb699023-8008-4f87-83a4-7dc694ddcb8f" providerId="ADAL" clId="{AB296D51-5947-D04C-817D-ECEC9232B969}" dt="2025-04-11T03:40:28.857" v="5405" actId="20578"/>
        <pc:sldMkLst>
          <pc:docMk/>
          <pc:sldMk cId="2973658077" sldId="26396"/>
        </pc:sldMkLst>
      </pc:sldChg>
      <pc:sldChg chg="ord">
        <pc:chgData name="Chloe Sheehan" userId="bb699023-8008-4f87-83a4-7dc694ddcb8f" providerId="ADAL" clId="{AB296D51-5947-D04C-817D-ECEC9232B969}" dt="2025-04-11T06:12:38.076" v="8257" actId="20578"/>
        <pc:sldMkLst>
          <pc:docMk/>
          <pc:sldMk cId="3975988561" sldId="26398"/>
        </pc:sldMkLst>
      </pc:sldChg>
      <pc:sldChg chg="modSp add del mod ord modNotesTx">
        <pc:chgData name="Chloe Sheehan" userId="bb699023-8008-4f87-83a4-7dc694ddcb8f" providerId="ADAL" clId="{AB296D51-5947-D04C-817D-ECEC9232B969}" dt="2025-04-10T04:09:50.848" v="2573" actId="2696"/>
        <pc:sldMkLst>
          <pc:docMk/>
          <pc:sldMk cId="1700869998" sldId="26399"/>
        </pc:sldMkLst>
      </pc:sldChg>
      <pc:sldChg chg="addSp delSp modSp new mod">
        <pc:chgData name="Chloe Sheehan" userId="bb699023-8008-4f87-83a4-7dc694ddcb8f" providerId="ADAL" clId="{AB296D51-5947-D04C-817D-ECEC9232B969}" dt="2025-04-10T04:07:53.989" v="2516" actId="1076"/>
        <pc:sldMkLst>
          <pc:docMk/>
          <pc:sldMk cId="3221497289" sldId="26400"/>
        </pc:sldMkLst>
      </pc:sldChg>
      <pc:sldChg chg="addSp delSp modSp new del mod ord modClrScheme chgLayout modNotesTx">
        <pc:chgData name="Chloe Sheehan" userId="bb699023-8008-4f87-83a4-7dc694ddcb8f" providerId="ADAL" clId="{AB296D51-5947-D04C-817D-ECEC9232B969}" dt="2025-04-10T04:38:11.774" v="3323" actId="2696"/>
        <pc:sldMkLst>
          <pc:docMk/>
          <pc:sldMk cId="682491324" sldId="26401"/>
        </pc:sldMkLst>
      </pc:sldChg>
      <pc:sldChg chg="modSp add mod ord modNotesTx">
        <pc:chgData name="Chloe Sheehan" userId="bb699023-8008-4f87-83a4-7dc694ddcb8f" providerId="ADAL" clId="{AB296D51-5947-D04C-817D-ECEC9232B969}" dt="2025-04-10T04:40:36.759" v="3454" actId="20577"/>
        <pc:sldMkLst>
          <pc:docMk/>
          <pc:sldMk cId="4244692863" sldId="26402"/>
        </pc:sldMkLst>
      </pc:sldChg>
      <pc:sldChg chg="modSp new del mod">
        <pc:chgData name="Chloe Sheehan" userId="bb699023-8008-4f87-83a4-7dc694ddcb8f" providerId="ADAL" clId="{AB296D51-5947-D04C-817D-ECEC9232B969}" dt="2025-04-10T04:11:01.778" v="2628" actId="2696"/>
        <pc:sldMkLst>
          <pc:docMk/>
          <pc:sldMk cId="955206583" sldId="26403"/>
        </pc:sldMkLst>
      </pc:sldChg>
      <pc:sldChg chg="new del">
        <pc:chgData name="Chloe Sheehan" userId="bb699023-8008-4f87-83a4-7dc694ddcb8f" providerId="ADAL" clId="{AB296D51-5947-D04C-817D-ECEC9232B969}" dt="2025-04-10T04:11:17.227" v="2631" actId="2696"/>
        <pc:sldMkLst>
          <pc:docMk/>
          <pc:sldMk cId="2476328847" sldId="26403"/>
        </pc:sldMkLst>
      </pc:sldChg>
      <pc:sldChg chg="addSp modSp new mod ord modNotesTx">
        <pc:chgData name="Chloe Sheehan" userId="bb699023-8008-4f87-83a4-7dc694ddcb8f" providerId="ADAL" clId="{AB296D51-5947-D04C-817D-ECEC9232B969}" dt="2025-04-10T04:25:09.679" v="3322" actId="1076"/>
        <pc:sldMkLst>
          <pc:docMk/>
          <pc:sldMk cId="2893970835" sldId="26403"/>
        </pc:sldMkLst>
      </pc:sldChg>
      <pc:sldChg chg="addSp delSp modSp add mod modNotesTx">
        <pc:chgData name="Chloe Sheehan" userId="bb699023-8008-4f87-83a4-7dc694ddcb8f" providerId="ADAL" clId="{AB296D51-5947-D04C-817D-ECEC9232B969}" dt="2025-04-11T06:11:56.790" v="8254" actId="255"/>
        <pc:sldMkLst>
          <pc:docMk/>
          <pc:sldMk cId="1898751226" sldId="26404"/>
        </pc:sldMkLst>
      </pc:sldChg>
      <pc:sldChg chg="modSp add mod modNotesTx">
        <pc:chgData name="Chloe Sheehan" userId="bb699023-8008-4f87-83a4-7dc694ddcb8f" providerId="ADAL" clId="{AB296D51-5947-D04C-817D-ECEC9232B969}" dt="2025-04-11T06:10:38.477" v="8230" actId="13219"/>
        <pc:sldMkLst>
          <pc:docMk/>
          <pc:sldMk cId="2260047767" sldId="26405"/>
        </pc:sldMkLst>
      </pc:sldChg>
      <pc:sldChg chg="addSp delSp modSp new del mod modClrScheme chgLayout">
        <pc:chgData name="Chloe Sheehan" userId="bb699023-8008-4f87-83a4-7dc694ddcb8f" providerId="ADAL" clId="{AB296D51-5947-D04C-817D-ECEC9232B969}" dt="2025-04-11T01:29:09.841" v="4170" actId="2696"/>
        <pc:sldMkLst>
          <pc:docMk/>
          <pc:sldMk cId="1329964839" sldId="26406"/>
        </pc:sldMkLst>
      </pc:sldChg>
      <pc:sldChg chg="new del">
        <pc:chgData name="Chloe Sheehan" userId="bb699023-8008-4f87-83a4-7dc694ddcb8f" providerId="ADAL" clId="{AB296D51-5947-D04C-817D-ECEC9232B969}" dt="2025-04-11T01:01:25.079" v="4078" actId="2696"/>
        <pc:sldMkLst>
          <pc:docMk/>
          <pc:sldMk cId="2534463234" sldId="26406"/>
        </pc:sldMkLst>
      </pc:sldChg>
      <pc:sldChg chg="new del">
        <pc:chgData name="Chloe Sheehan" userId="bb699023-8008-4f87-83a4-7dc694ddcb8f" providerId="ADAL" clId="{AB296D51-5947-D04C-817D-ECEC9232B969}" dt="2025-04-11T01:04:12.881" v="4081" actId="680"/>
        <pc:sldMkLst>
          <pc:docMk/>
          <pc:sldMk cId="2886261132" sldId="26406"/>
        </pc:sldMkLst>
      </pc:sldChg>
      <pc:sldChg chg="modSp new del mod">
        <pc:chgData name="Chloe Sheehan" userId="bb699023-8008-4f87-83a4-7dc694ddcb8f" providerId="ADAL" clId="{AB296D51-5947-D04C-817D-ECEC9232B969}" dt="2025-04-11T01:03:56.421" v="4079" actId="2696"/>
        <pc:sldMkLst>
          <pc:docMk/>
          <pc:sldMk cId="499355411" sldId="26407"/>
        </pc:sldMkLst>
      </pc:sldChg>
      <pc:sldChg chg="addSp delSp modSp add mod modNotesTx">
        <pc:chgData name="Chloe Sheehan" userId="bb699023-8008-4f87-83a4-7dc694ddcb8f" providerId="ADAL" clId="{AB296D51-5947-D04C-817D-ECEC9232B969}" dt="2025-04-11T04:09:47.914" v="6690" actId="13926"/>
        <pc:sldMkLst>
          <pc:docMk/>
          <pc:sldMk cId="1995346571" sldId="26407"/>
        </pc:sldMkLst>
      </pc:sldChg>
      <pc:sldChg chg="addSp delSp modSp add mod ord">
        <pc:chgData name="Chloe Sheehan" userId="bb699023-8008-4f87-83a4-7dc694ddcb8f" providerId="ADAL" clId="{AB296D51-5947-D04C-817D-ECEC9232B969}" dt="2025-04-11T06:08:58.626" v="8224" actId="13926"/>
        <pc:sldMkLst>
          <pc:docMk/>
          <pc:sldMk cId="1715489906" sldId="26408"/>
        </pc:sldMkLst>
      </pc:sldChg>
      <pc:sldChg chg="addSp delSp modSp add mod modClrScheme chgLayout">
        <pc:chgData name="Chloe Sheehan" userId="bb699023-8008-4f87-83a4-7dc694ddcb8f" providerId="ADAL" clId="{AB296D51-5947-D04C-817D-ECEC9232B969}" dt="2025-04-11T04:10:58.142" v="6695" actId="13926"/>
        <pc:sldMkLst>
          <pc:docMk/>
          <pc:sldMk cId="781029506" sldId="26409"/>
        </pc:sldMkLst>
      </pc:sldChg>
      <pc:sldChg chg="modSp add mod ord modNotesTx">
        <pc:chgData name="Chloe Sheehan" userId="bb699023-8008-4f87-83a4-7dc694ddcb8f" providerId="ADAL" clId="{AB296D51-5947-D04C-817D-ECEC9232B969}" dt="2025-04-11T06:12:47.723" v="8259" actId="20578"/>
        <pc:sldMkLst>
          <pc:docMk/>
          <pc:sldMk cId="2429982090" sldId="26410"/>
        </pc:sldMkLst>
      </pc:sldChg>
      <pc:sldChg chg="new del">
        <pc:chgData name="Chloe Sheehan" userId="bb699023-8008-4f87-83a4-7dc694ddcb8f" providerId="ADAL" clId="{AB296D51-5947-D04C-817D-ECEC9232B969}" dt="2025-04-11T06:09:06.311" v="8225" actId="2696"/>
        <pc:sldMkLst>
          <pc:docMk/>
          <pc:sldMk cId="663738821" sldId="26411"/>
        </pc:sldMkLst>
      </pc:sldChg>
      <pc:sldChg chg="modSp new mod ord modNotesTx">
        <pc:chgData name="Chloe Sheehan" userId="bb699023-8008-4f87-83a4-7dc694ddcb8f" providerId="ADAL" clId="{AB296D51-5947-D04C-817D-ECEC9232B969}" dt="2025-04-11T06:12:58.727" v="8261" actId="20578"/>
        <pc:sldMkLst>
          <pc:docMk/>
          <pc:sldMk cId="3357649328" sldId="26412"/>
        </pc:sldMkLst>
      </pc:sldChg>
      <pc:sldChg chg="addSp delSp modSp new mod modClrScheme chgLayout modNotesTx">
        <pc:chgData name="Chloe Sheehan" userId="bb699023-8008-4f87-83a4-7dc694ddcb8f" providerId="ADAL" clId="{AB296D51-5947-D04C-817D-ECEC9232B969}" dt="2025-04-11T06:33:58.012" v="9482" actId="1076"/>
        <pc:sldMkLst>
          <pc:docMk/>
          <pc:sldMk cId="1460974333" sldId="26413"/>
        </pc:sldMkLst>
      </pc:sldChg>
      <pc:sldChg chg="addSp delSp modSp new mod ord">
        <pc:chgData name="Chloe Sheehan" userId="bb699023-8008-4f87-83a4-7dc694ddcb8f" providerId="ADAL" clId="{AB296D51-5947-D04C-817D-ECEC9232B969}" dt="2025-04-11T06:30:42.211" v="9458" actId="20577"/>
        <pc:sldMkLst>
          <pc:docMk/>
          <pc:sldMk cId="3950819604" sldId="26414"/>
        </pc:sldMkLst>
      </pc:sldChg>
    </pc:docChg>
  </pc:docChgLst>
  <pc:docChgLst>
    <pc:chgData name="Dilara Ozserim" userId="a9018ce7-b14c-498b-927d-2970901ec373" providerId="ADAL" clId="{D4F86E15-4EAD-4EA6-BCC8-7330365810E9}"/>
    <pc:docChg chg="mod">
      <pc:chgData name="Dilara Ozserim" userId="a9018ce7-b14c-498b-927d-2970901ec373" providerId="ADAL" clId="{D4F86E15-4EAD-4EA6-BCC8-7330365810E9}" dt="2025-04-09T04:05:46.425" v="0"/>
      <pc:docMkLst>
        <pc:docMk/>
      </pc:docMkLst>
    </pc:docChg>
  </pc:docChgLst>
  <pc:docChgLst>
    <pc:chgData name="Keira Brooks" userId="e2ff3e5f-4c54-49fe-9545-a0ddbe9b96a3" providerId="ADAL" clId="{B9140CA8-F3C5-473F-991A-8328F6653A35}"/>
    <pc:docChg chg="undo custSel addSld delSld modSld modSection">
      <pc:chgData name="Keira Brooks" userId="e2ff3e5f-4c54-49fe-9545-a0ddbe9b96a3" providerId="ADAL" clId="{B9140CA8-F3C5-473F-991A-8328F6653A35}" dt="2025-05-05T05:13:53.165" v="384"/>
      <pc:docMkLst>
        <pc:docMk/>
      </pc:docMkLst>
      <pc:sldChg chg="modNotesTx">
        <pc:chgData name="Keira Brooks" userId="e2ff3e5f-4c54-49fe-9545-a0ddbe9b96a3" providerId="ADAL" clId="{B9140CA8-F3C5-473F-991A-8328F6653A35}" dt="2025-04-29T04:11:01.779" v="11" actId="20577"/>
        <pc:sldMkLst>
          <pc:docMk/>
          <pc:sldMk cId="2028193910" sldId="271"/>
        </pc:sldMkLst>
      </pc:sldChg>
      <pc:sldChg chg="modSp mod">
        <pc:chgData name="Keira Brooks" userId="e2ff3e5f-4c54-49fe-9545-a0ddbe9b96a3" providerId="ADAL" clId="{B9140CA8-F3C5-473F-991A-8328F6653A35}" dt="2025-05-05T05:01:28.949" v="98" actId="20577"/>
        <pc:sldMkLst>
          <pc:docMk/>
          <pc:sldMk cId="1181014578" sldId="360"/>
        </pc:sldMkLst>
      </pc:sldChg>
      <pc:sldChg chg="modNotesTx">
        <pc:chgData name="Keira Brooks" userId="e2ff3e5f-4c54-49fe-9545-a0ddbe9b96a3" providerId="ADAL" clId="{B9140CA8-F3C5-473F-991A-8328F6653A35}" dt="2025-04-29T04:10:32.735" v="8" actId="20577"/>
        <pc:sldMkLst>
          <pc:docMk/>
          <pc:sldMk cId="3648967162" sldId="26383"/>
        </pc:sldMkLst>
      </pc:sldChg>
      <pc:sldChg chg="modNotesTx">
        <pc:chgData name="Keira Brooks" userId="e2ff3e5f-4c54-49fe-9545-a0ddbe9b96a3" providerId="ADAL" clId="{B9140CA8-F3C5-473F-991A-8328F6653A35}" dt="2025-05-01T00:12:05.259" v="34" actId="20577"/>
        <pc:sldMkLst>
          <pc:docMk/>
          <pc:sldMk cId="4122924361" sldId="26393"/>
        </pc:sldMkLst>
      </pc:sldChg>
      <pc:sldChg chg="modNotesTx">
        <pc:chgData name="Keira Brooks" userId="e2ff3e5f-4c54-49fe-9545-a0ddbe9b96a3" providerId="ADAL" clId="{B9140CA8-F3C5-473F-991A-8328F6653A35}" dt="2025-05-01T00:14:57.433" v="58" actId="20577"/>
        <pc:sldMkLst>
          <pc:docMk/>
          <pc:sldMk cId="1340061691" sldId="26394"/>
        </pc:sldMkLst>
      </pc:sldChg>
      <pc:sldChg chg="modNotesTx">
        <pc:chgData name="Keira Brooks" userId="e2ff3e5f-4c54-49fe-9545-a0ddbe9b96a3" providerId="ADAL" clId="{B9140CA8-F3C5-473F-991A-8328F6653A35}" dt="2025-05-01T00:15:46.970" v="66" actId="20577"/>
        <pc:sldMkLst>
          <pc:docMk/>
          <pc:sldMk cId="1619824347" sldId="26395"/>
        </pc:sldMkLst>
      </pc:sldChg>
      <pc:sldChg chg="modNotesTx">
        <pc:chgData name="Keira Brooks" userId="e2ff3e5f-4c54-49fe-9545-a0ddbe9b96a3" providerId="ADAL" clId="{B9140CA8-F3C5-473F-991A-8328F6653A35}" dt="2025-05-01T00:16:00.615" v="69" actId="20577"/>
        <pc:sldMkLst>
          <pc:docMk/>
          <pc:sldMk cId="2973658077" sldId="26396"/>
        </pc:sldMkLst>
      </pc:sldChg>
      <pc:sldChg chg="modNotesTx">
        <pc:chgData name="Keira Brooks" userId="e2ff3e5f-4c54-49fe-9545-a0ddbe9b96a3" providerId="ADAL" clId="{B9140CA8-F3C5-473F-991A-8328F6653A35}" dt="2025-05-01T00:16:17.910" v="72" actId="20577"/>
        <pc:sldMkLst>
          <pc:docMk/>
          <pc:sldMk cId="2666771251" sldId="26397"/>
        </pc:sldMkLst>
      </pc:sldChg>
      <pc:sldChg chg="modNotesTx">
        <pc:chgData name="Keira Brooks" userId="e2ff3e5f-4c54-49fe-9545-a0ddbe9b96a3" providerId="ADAL" clId="{B9140CA8-F3C5-473F-991A-8328F6653A35}" dt="2025-05-01T00:15:16.733" v="61" actId="20577"/>
        <pc:sldMkLst>
          <pc:docMk/>
          <pc:sldMk cId="3975988561" sldId="26398"/>
        </pc:sldMkLst>
      </pc:sldChg>
      <pc:sldChg chg="modSp mod modNotesTx">
        <pc:chgData name="Keira Brooks" userId="e2ff3e5f-4c54-49fe-9545-a0ddbe9b96a3" providerId="ADAL" clId="{B9140CA8-F3C5-473F-991A-8328F6653A35}" dt="2025-05-01T00:12:55.186" v="35"/>
        <pc:sldMkLst>
          <pc:docMk/>
          <pc:sldMk cId="3221497289" sldId="26400"/>
        </pc:sldMkLst>
      </pc:sldChg>
      <pc:sldChg chg="modSp mod modNotesTx">
        <pc:chgData name="Keira Brooks" userId="e2ff3e5f-4c54-49fe-9545-a0ddbe9b96a3" providerId="ADAL" clId="{B9140CA8-F3C5-473F-991A-8328F6653A35}" dt="2025-05-01T00:13:06.738" v="37"/>
        <pc:sldMkLst>
          <pc:docMk/>
          <pc:sldMk cId="4244692863" sldId="26402"/>
        </pc:sldMkLst>
      </pc:sldChg>
      <pc:sldChg chg="modNotesTx">
        <pc:chgData name="Keira Brooks" userId="e2ff3e5f-4c54-49fe-9545-a0ddbe9b96a3" providerId="ADAL" clId="{B9140CA8-F3C5-473F-991A-8328F6653A35}" dt="2025-05-01T00:13:38.360" v="40" actId="20577"/>
        <pc:sldMkLst>
          <pc:docMk/>
          <pc:sldMk cId="2893970835" sldId="26403"/>
        </pc:sldMkLst>
      </pc:sldChg>
      <pc:sldChg chg="modNotesTx">
        <pc:chgData name="Keira Brooks" userId="e2ff3e5f-4c54-49fe-9545-a0ddbe9b96a3" providerId="ADAL" clId="{B9140CA8-F3C5-473F-991A-8328F6653A35}" dt="2025-05-01T00:13:50.199" v="43" actId="20577"/>
        <pc:sldMkLst>
          <pc:docMk/>
          <pc:sldMk cId="1898751226" sldId="26404"/>
        </pc:sldMkLst>
      </pc:sldChg>
      <pc:sldChg chg="modNotesTx">
        <pc:chgData name="Keira Brooks" userId="e2ff3e5f-4c54-49fe-9545-a0ddbe9b96a3" providerId="ADAL" clId="{B9140CA8-F3C5-473F-991A-8328F6653A35}" dt="2025-05-01T00:14:03.261" v="46" actId="20577"/>
        <pc:sldMkLst>
          <pc:docMk/>
          <pc:sldMk cId="2260047767" sldId="26405"/>
        </pc:sldMkLst>
      </pc:sldChg>
      <pc:sldChg chg="modNotesTx">
        <pc:chgData name="Keira Brooks" userId="e2ff3e5f-4c54-49fe-9545-a0ddbe9b96a3" providerId="ADAL" clId="{B9140CA8-F3C5-473F-991A-8328F6653A35}" dt="2025-05-01T00:14:31.402" v="53" actId="20577"/>
        <pc:sldMkLst>
          <pc:docMk/>
          <pc:sldMk cId="1995346571" sldId="26407"/>
        </pc:sldMkLst>
      </pc:sldChg>
      <pc:sldChg chg="modNotesTx">
        <pc:chgData name="Keira Brooks" userId="e2ff3e5f-4c54-49fe-9545-a0ddbe9b96a3" providerId="ADAL" clId="{B9140CA8-F3C5-473F-991A-8328F6653A35}" dt="2025-05-01T00:14:42.951" v="55"/>
        <pc:sldMkLst>
          <pc:docMk/>
          <pc:sldMk cId="1715489906" sldId="26408"/>
        </pc:sldMkLst>
      </pc:sldChg>
      <pc:sldChg chg="modNotesTx">
        <pc:chgData name="Keira Brooks" userId="e2ff3e5f-4c54-49fe-9545-a0ddbe9b96a3" providerId="ADAL" clId="{B9140CA8-F3C5-473F-991A-8328F6653A35}" dt="2025-05-01T00:14:37.343" v="54"/>
        <pc:sldMkLst>
          <pc:docMk/>
          <pc:sldMk cId="781029506" sldId="26409"/>
        </pc:sldMkLst>
      </pc:sldChg>
      <pc:sldChg chg="modNotesTx">
        <pc:chgData name="Keira Brooks" userId="e2ff3e5f-4c54-49fe-9545-a0ddbe9b96a3" providerId="ADAL" clId="{B9140CA8-F3C5-473F-991A-8328F6653A35}" dt="2025-05-01T00:14:20.868" v="50" actId="113"/>
        <pc:sldMkLst>
          <pc:docMk/>
          <pc:sldMk cId="2429982090" sldId="26410"/>
        </pc:sldMkLst>
      </pc:sldChg>
      <pc:sldChg chg="modNotesTx">
        <pc:chgData name="Keira Brooks" userId="e2ff3e5f-4c54-49fe-9545-a0ddbe9b96a3" providerId="ADAL" clId="{B9140CA8-F3C5-473F-991A-8328F6653A35}" dt="2025-05-01T00:15:31.078" v="63"/>
        <pc:sldMkLst>
          <pc:docMk/>
          <pc:sldMk cId="1460974333" sldId="26413"/>
        </pc:sldMkLst>
      </pc:sldChg>
      <pc:sldChg chg="modNotesTx">
        <pc:chgData name="Keira Brooks" userId="e2ff3e5f-4c54-49fe-9545-a0ddbe9b96a3" providerId="ADAL" clId="{B9140CA8-F3C5-473F-991A-8328F6653A35}" dt="2025-05-01T00:15:23.219" v="62"/>
        <pc:sldMkLst>
          <pc:docMk/>
          <pc:sldMk cId="3950819604" sldId="26414"/>
        </pc:sldMkLst>
      </pc:sldChg>
      <pc:sldChg chg="modSp new mod">
        <pc:chgData name="Keira Brooks" userId="e2ff3e5f-4c54-49fe-9545-a0ddbe9b96a3" providerId="ADAL" clId="{B9140CA8-F3C5-473F-991A-8328F6653A35}" dt="2025-05-05T05:13:53.165" v="384"/>
        <pc:sldMkLst>
          <pc:docMk/>
          <pc:sldMk cId="13131756" sldId="26415"/>
        </pc:sldMkLst>
      </pc:sldChg>
      <pc:sldChg chg="add del">
        <pc:chgData name="Keira Brooks" userId="e2ff3e5f-4c54-49fe-9545-a0ddbe9b96a3" providerId="ADAL" clId="{B9140CA8-F3C5-473F-991A-8328F6653A35}" dt="2025-05-05T05:01:37.346" v="100"/>
        <pc:sldMkLst>
          <pc:docMk/>
          <pc:sldMk cId="394857891" sldId="26415"/>
        </pc:sldMkLst>
      </pc:sldChg>
      <pc:sldChg chg="modSp add del mod">
        <pc:chgData name="Keira Brooks" userId="e2ff3e5f-4c54-49fe-9545-a0ddbe9b96a3" providerId="ADAL" clId="{B9140CA8-F3C5-473F-991A-8328F6653A35}" dt="2025-05-05T05:01:21.577" v="97" actId="2696"/>
        <pc:sldMkLst>
          <pc:docMk/>
          <pc:sldMk cId="497516451" sldId="26415"/>
        </pc:sldMkLst>
      </pc:sldChg>
      <pc:sldChg chg="add del">
        <pc:chgData name="Keira Brooks" userId="e2ff3e5f-4c54-49fe-9545-a0ddbe9b96a3" providerId="ADAL" clId="{B9140CA8-F3C5-473F-991A-8328F6653A35}" dt="2025-05-05T05:02:34.607" v="103" actId="2696"/>
        <pc:sldMkLst>
          <pc:docMk/>
          <pc:sldMk cId="3386427816" sldId="26416"/>
        </pc:sldMkLst>
      </pc:sldChg>
    </pc:docChg>
  </pc:docChgLst>
  <pc:docChgLst>
    <pc:chgData name="Callan Moroney" userId="02196289-64af-40a3-a29d-fdc28ab57c90" providerId="ADAL" clId="{C5FA5FB6-5413-4638-B73B-640EDDFB45A9}"/>
    <pc:docChg chg="modSld">
      <pc:chgData name="Callan Moroney" userId="02196289-64af-40a3-a29d-fdc28ab57c90" providerId="ADAL" clId="{C5FA5FB6-5413-4638-B73B-640EDDFB45A9}" dt="2025-06-25T14:24:27.039" v="4" actId="20577"/>
      <pc:docMkLst>
        <pc:docMk/>
      </pc:docMkLst>
      <pc:sldChg chg="modSp mod">
        <pc:chgData name="Callan Moroney" userId="02196289-64af-40a3-a29d-fdc28ab57c90" providerId="ADAL" clId="{C5FA5FB6-5413-4638-B73B-640EDDFB45A9}" dt="2025-06-25T14:22:29.053" v="1" actId="20577"/>
        <pc:sldMkLst>
          <pc:docMk/>
          <pc:sldMk cId="1216901011" sldId="26448"/>
        </pc:sldMkLst>
      </pc:sldChg>
      <pc:sldChg chg="modNotesTx">
        <pc:chgData name="Callan Moroney" userId="02196289-64af-40a3-a29d-fdc28ab57c90" providerId="ADAL" clId="{C5FA5FB6-5413-4638-B73B-640EDDFB45A9}" dt="2025-06-25T14:24:27.039" v="4" actId="20577"/>
        <pc:sldMkLst>
          <pc:docMk/>
          <pc:sldMk cId="1101332611" sldId="26450"/>
        </pc:sldMkLst>
      </pc:sldChg>
    </pc:docChg>
  </pc:docChgLst>
  <pc:docChgLst>
    <pc:chgData name="Dilara Ozserim" userId="a9018ce7-b14c-498b-927d-2970901ec373" providerId="ADAL" clId="{4BFD8876-B28C-4764-8C7D-3C224EFDE611}"/>
    <pc:docChg chg="modSld">
      <pc:chgData name="Dilara Ozserim" userId="a9018ce7-b14c-498b-927d-2970901ec373" providerId="ADAL" clId="{4BFD8876-B28C-4764-8C7D-3C224EFDE611}" dt="2025-04-15T02:30:15.825" v="3" actId="20577"/>
      <pc:docMkLst>
        <pc:docMk/>
      </pc:docMkLst>
      <pc:sldChg chg="modSp mod">
        <pc:chgData name="Dilara Ozserim" userId="a9018ce7-b14c-498b-927d-2970901ec373" providerId="ADAL" clId="{4BFD8876-B28C-4764-8C7D-3C224EFDE611}" dt="2025-04-15T02:30:15.825" v="3" actId="20577"/>
        <pc:sldMkLst>
          <pc:docMk/>
          <pc:sldMk cId="3218114721" sldId="266"/>
        </pc:sldMkLst>
      </pc:sldChg>
      <pc:sldChg chg="modSp mod">
        <pc:chgData name="Dilara Ozserim" userId="a9018ce7-b14c-498b-927d-2970901ec373" providerId="ADAL" clId="{4BFD8876-B28C-4764-8C7D-3C224EFDE611}" dt="2025-04-15T02:28:04.093" v="1" actId="20577"/>
        <pc:sldMkLst>
          <pc:docMk/>
          <pc:sldMk cId="4244692863" sldId="26402"/>
        </pc:sldMkLst>
      </pc:sldChg>
    </pc:docChg>
  </pc:docChgLst>
  <pc:docChgLst>
    <pc:chgData name="Natasha Talevski" userId="d6e11cb9-f322-4b55-8697-8583fee17812" providerId="ADAL" clId="{9F71F7CD-1780-D649-A957-9A9B60279485}"/>
    <pc:docChg chg="undo redo custSel addSld delSld modSld delSection">
      <pc:chgData name="Natasha Talevski" userId="d6e11cb9-f322-4b55-8697-8583fee17812" providerId="ADAL" clId="{9F71F7CD-1780-D649-A957-9A9B60279485}" dt="2025-08-06T01:11:32.957" v="1362" actId="20577"/>
      <pc:docMkLst>
        <pc:docMk/>
      </pc:docMkLst>
      <pc:sldChg chg="modSp mod">
        <pc:chgData name="Natasha Talevski" userId="d6e11cb9-f322-4b55-8697-8583fee17812" providerId="ADAL" clId="{9F71F7CD-1780-D649-A957-9A9B60279485}" dt="2025-07-31T04:41:48.968" v="77" actId="14100"/>
        <pc:sldMkLst>
          <pc:docMk/>
          <pc:sldMk cId="2028193910" sldId="271"/>
        </pc:sldMkLst>
        <pc:spChg chg="mod">
          <ac:chgData name="Natasha Talevski" userId="d6e11cb9-f322-4b55-8697-8583fee17812" providerId="ADAL" clId="{9F71F7CD-1780-D649-A957-9A9B60279485}" dt="2025-07-31T04:41:48.968" v="77" actId="14100"/>
          <ac:spMkLst>
            <pc:docMk/>
            <pc:sldMk cId="2028193910" sldId="271"/>
            <ac:spMk id="7" creationId="{49800255-62C7-52FC-7626-3B3FEBADF4CA}"/>
          </ac:spMkLst>
        </pc:spChg>
      </pc:sldChg>
      <pc:sldChg chg="modSp mod modClrScheme chgLayout">
        <pc:chgData name="Natasha Talevski" userId="d6e11cb9-f322-4b55-8697-8583fee17812" providerId="ADAL" clId="{9F71F7CD-1780-D649-A957-9A9B60279485}" dt="2025-08-05T23:28:17.812" v="1292" actId="13244"/>
        <pc:sldMkLst>
          <pc:docMk/>
          <pc:sldMk cId="1181014578" sldId="360"/>
        </pc:sldMkLst>
        <pc:spChg chg="mod ord">
          <ac:chgData name="Natasha Talevski" userId="d6e11cb9-f322-4b55-8697-8583fee17812" providerId="ADAL" clId="{9F71F7CD-1780-D649-A957-9A9B60279485}" dt="2025-08-05T23:28:10.517" v="1289" actId="962"/>
          <ac:spMkLst>
            <pc:docMk/>
            <pc:sldMk cId="1181014578" sldId="360"/>
            <ac:spMk id="2" creationId="{48223418-AC99-D403-B6BA-7F5E5111A87A}"/>
          </ac:spMkLst>
        </pc:spChg>
        <pc:spChg chg="mod ord">
          <ac:chgData name="Natasha Talevski" userId="d6e11cb9-f322-4b55-8697-8583fee17812" providerId="ADAL" clId="{9F71F7CD-1780-D649-A957-9A9B60279485}" dt="2025-08-05T23:28:14.642" v="1290" actId="13244"/>
          <ac:spMkLst>
            <pc:docMk/>
            <pc:sldMk cId="1181014578" sldId="360"/>
            <ac:spMk id="3" creationId="{CA8966FD-9600-3EC7-EF10-06492353388E}"/>
          </ac:spMkLst>
        </pc:spChg>
        <pc:spChg chg="mod ord">
          <ac:chgData name="Natasha Talevski" userId="d6e11cb9-f322-4b55-8697-8583fee17812" providerId="ADAL" clId="{9F71F7CD-1780-D649-A957-9A9B60279485}" dt="2025-08-05T23:28:17.812" v="1292" actId="13244"/>
          <ac:spMkLst>
            <pc:docMk/>
            <pc:sldMk cId="1181014578" sldId="360"/>
            <ac:spMk id="4" creationId="{B7C07B50-96D9-2E35-E2CE-3139F6377F08}"/>
          </ac:spMkLst>
        </pc:spChg>
        <pc:spChg chg="mod ord">
          <ac:chgData name="Natasha Talevski" userId="d6e11cb9-f322-4b55-8697-8583fee17812" providerId="ADAL" clId="{9F71F7CD-1780-D649-A957-9A9B60279485}" dt="2025-08-05T23:28:16.100" v="1291" actId="13244"/>
          <ac:spMkLst>
            <pc:docMk/>
            <pc:sldMk cId="1181014578" sldId="360"/>
            <ac:spMk id="6" creationId="{EABCE76F-41B1-7EE2-14F1-DC744150DE0C}"/>
          </ac:spMkLst>
        </pc:spChg>
      </pc:sldChg>
      <pc:sldChg chg="modSp mod modClrScheme chgLayout">
        <pc:chgData name="Natasha Talevski" userId="d6e11cb9-f322-4b55-8697-8583fee17812" providerId="ADAL" clId="{9F71F7CD-1780-D649-A957-9A9B60279485}" dt="2025-08-05T23:28:37.776" v="1300" actId="962"/>
        <pc:sldMkLst>
          <pc:docMk/>
          <pc:sldMk cId="3820411759" sldId="361"/>
        </pc:sldMkLst>
        <pc:spChg chg="mod ord">
          <ac:chgData name="Natasha Talevski" userId="d6e11cb9-f322-4b55-8697-8583fee17812" providerId="ADAL" clId="{9F71F7CD-1780-D649-A957-9A9B60279485}" dt="2025-08-05T23:28:37.776" v="1300" actId="962"/>
          <ac:spMkLst>
            <pc:docMk/>
            <pc:sldMk cId="3820411759" sldId="361"/>
            <ac:spMk id="2" creationId="{0303DFE7-8ED6-8289-3C7A-37260EDA32BA}"/>
          </ac:spMkLst>
        </pc:spChg>
        <pc:spChg chg="mod ord">
          <ac:chgData name="Natasha Talevski" userId="d6e11cb9-f322-4b55-8697-8583fee17812" providerId="ADAL" clId="{9F71F7CD-1780-D649-A957-9A9B60279485}" dt="2025-08-05T23:28:31.483" v="1297" actId="13244"/>
          <ac:spMkLst>
            <pc:docMk/>
            <pc:sldMk cId="3820411759" sldId="361"/>
            <ac:spMk id="3" creationId="{02146F84-0A22-2DEF-978C-013AB2B0CDA6}"/>
          </ac:spMkLst>
        </pc:spChg>
        <pc:spChg chg="mod ord">
          <ac:chgData name="Natasha Talevski" userId="d6e11cb9-f322-4b55-8697-8583fee17812" providerId="ADAL" clId="{9F71F7CD-1780-D649-A957-9A9B60279485}" dt="2025-08-05T23:28:33.370" v="1298" actId="13244"/>
          <ac:spMkLst>
            <pc:docMk/>
            <pc:sldMk cId="3820411759" sldId="361"/>
            <ac:spMk id="7" creationId="{E762E711-B51D-9854-C2DD-A164FE59F882}"/>
          </ac:spMkLst>
        </pc:spChg>
        <pc:spChg chg="ord">
          <ac:chgData name="Natasha Talevski" userId="d6e11cb9-f322-4b55-8697-8583fee17812" providerId="ADAL" clId="{9F71F7CD-1780-D649-A957-9A9B60279485}" dt="2025-08-05T23:28:34.709" v="1299" actId="13244"/>
          <ac:spMkLst>
            <pc:docMk/>
            <pc:sldMk cId="3820411759" sldId="361"/>
            <ac:spMk id="8" creationId="{F70BB973-8437-BE43-4C71-6089E7F934FA}"/>
          </ac:spMkLst>
        </pc:spChg>
      </pc:sldChg>
      <pc:sldChg chg="addSp delSp modSp mod modClrScheme chgLayout">
        <pc:chgData name="Natasha Talevski" userId="d6e11cb9-f322-4b55-8697-8583fee17812" providerId="ADAL" clId="{9F71F7CD-1780-D649-A957-9A9B60279485}" dt="2025-08-06T01:09:39.826" v="1332" actId="20577"/>
        <pc:sldMkLst>
          <pc:docMk/>
          <pc:sldMk cId="3648967162" sldId="26383"/>
        </pc:sldMkLst>
        <pc:spChg chg="mod ord">
          <ac:chgData name="Natasha Talevski" userId="d6e11cb9-f322-4b55-8697-8583fee17812" providerId="ADAL" clId="{9F71F7CD-1780-D649-A957-9A9B60279485}" dt="2025-07-31T04:42:28.264" v="94" actId="1076"/>
          <ac:spMkLst>
            <pc:docMk/>
            <pc:sldMk cId="3648967162" sldId="26383"/>
            <ac:spMk id="2" creationId="{19C0759C-7815-62EE-E606-EBC3C273B189}"/>
          </ac:spMkLst>
        </pc:spChg>
        <pc:spChg chg="mod ord">
          <ac:chgData name="Natasha Talevski" userId="d6e11cb9-f322-4b55-8697-8583fee17812" providerId="ADAL" clId="{9F71F7CD-1780-D649-A957-9A9B60279485}" dt="2025-08-06T01:09:39.826" v="1332" actId="20577"/>
          <ac:spMkLst>
            <pc:docMk/>
            <pc:sldMk cId="3648967162" sldId="26383"/>
            <ac:spMk id="5" creationId="{A7E6A87E-8352-0E8F-5677-2D3F86A4C16A}"/>
          </ac:spMkLst>
        </pc:spChg>
        <pc:spChg chg="add mod ord">
          <ac:chgData name="Natasha Talevski" userId="d6e11cb9-f322-4b55-8697-8583fee17812" providerId="ADAL" clId="{9F71F7CD-1780-D649-A957-9A9B60279485}" dt="2025-07-31T04:42:29.422" v="96" actId="1076"/>
          <ac:spMkLst>
            <pc:docMk/>
            <pc:sldMk cId="3648967162" sldId="26383"/>
            <ac:spMk id="12" creationId="{BC4EECC1-9395-D419-0150-711982704AE2}"/>
          </ac:spMkLst>
        </pc:spChg>
      </pc:sldChg>
      <pc:sldChg chg="delSp modSp mod modClrScheme chgLayout">
        <pc:chgData name="Natasha Talevski" userId="d6e11cb9-f322-4b55-8697-8583fee17812" providerId="ADAL" clId="{9F71F7CD-1780-D649-A957-9A9B60279485}" dt="2025-07-31T04:42:48.422" v="97" actId="700"/>
        <pc:sldMkLst>
          <pc:docMk/>
          <pc:sldMk cId="4122924361" sldId="26393"/>
        </pc:sldMkLst>
        <pc:spChg chg="mod ord">
          <ac:chgData name="Natasha Talevski" userId="d6e11cb9-f322-4b55-8697-8583fee17812" providerId="ADAL" clId="{9F71F7CD-1780-D649-A957-9A9B60279485}" dt="2025-07-31T04:42:48.422" v="97" actId="700"/>
          <ac:spMkLst>
            <pc:docMk/>
            <pc:sldMk cId="4122924361" sldId="26393"/>
            <ac:spMk id="7" creationId="{49800255-62C7-52FC-7626-3B3FEBADF4CA}"/>
          </ac:spMkLst>
        </pc:spChg>
      </pc:sldChg>
      <pc:sldChg chg="addSp delSp modSp mod modClrScheme chgLayout">
        <pc:chgData name="Natasha Talevski" userId="d6e11cb9-f322-4b55-8697-8583fee17812" providerId="ADAL" clId="{9F71F7CD-1780-D649-A957-9A9B60279485}" dt="2025-07-31T05:05:15.334" v="250" actId="962"/>
        <pc:sldMkLst>
          <pc:docMk/>
          <pc:sldMk cId="3221497289" sldId="26400"/>
        </pc:sldMkLst>
        <pc:spChg chg="mod ord">
          <ac:chgData name="Natasha Talevski" userId="d6e11cb9-f322-4b55-8697-8583fee17812" providerId="ADAL" clId="{9F71F7CD-1780-D649-A957-9A9B60279485}" dt="2025-07-31T05:05:15.334" v="250" actId="962"/>
          <ac:spMkLst>
            <pc:docMk/>
            <pc:sldMk cId="3221497289" sldId="26400"/>
            <ac:spMk id="2" creationId="{0E267FD6-FD4C-3786-7469-2D08AA9AF864}"/>
          </ac:spMkLst>
        </pc:spChg>
        <pc:spChg chg="mod ord">
          <ac:chgData name="Natasha Talevski" userId="d6e11cb9-f322-4b55-8697-8583fee17812" providerId="ADAL" clId="{9F71F7CD-1780-D649-A957-9A9B60279485}" dt="2025-07-31T05:04:57.980" v="243" actId="13244"/>
          <ac:spMkLst>
            <pc:docMk/>
            <pc:sldMk cId="3221497289" sldId="26400"/>
            <ac:spMk id="3" creationId="{384AFA10-3668-5767-3B40-94C5D16FE669}"/>
          </ac:spMkLst>
        </pc:spChg>
        <pc:spChg chg="mod ord">
          <ac:chgData name="Natasha Talevski" userId="d6e11cb9-f322-4b55-8697-8583fee17812" providerId="ADAL" clId="{9F71F7CD-1780-D649-A957-9A9B60279485}" dt="2025-07-31T05:05:01.588" v="244" actId="13244"/>
          <ac:spMkLst>
            <pc:docMk/>
            <pc:sldMk cId="3221497289" sldId="26400"/>
            <ac:spMk id="4" creationId="{603F8497-F2B2-9126-E1A9-3D50B409F8DA}"/>
          </ac:spMkLst>
        </pc:spChg>
        <pc:spChg chg="mod ord">
          <ac:chgData name="Natasha Talevski" userId="d6e11cb9-f322-4b55-8697-8583fee17812" providerId="ADAL" clId="{9F71F7CD-1780-D649-A957-9A9B60279485}" dt="2025-07-31T05:05:04.670" v="245" actId="13244"/>
          <ac:spMkLst>
            <pc:docMk/>
            <pc:sldMk cId="3221497289" sldId="26400"/>
            <ac:spMk id="5" creationId="{921CB33D-6D50-54D8-2AFB-692BF3472BFD}"/>
          </ac:spMkLst>
        </pc:spChg>
        <pc:spChg chg="add mod ord">
          <ac:chgData name="Natasha Talevski" userId="d6e11cb9-f322-4b55-8697-8583fee17812" providerId="ADAL" clId="{9F71F7CD-1780-D649-A957-9A9B60279485}" dt="2025-07-31T05:05:06.323" v="246" actId="13244"/>
          <ac:spMkLst>
            <pc:docMk/>
            <pc:sldMk cId="3221497289" sldId="26400"/>
            <ac:spMk id="6" creationId="{7D3A80ED-76BE-499B-A6AA-AC7CD88F15BF}"/>
          </ac:spMkLst>
        </pc:spChg>
        <pc:spChg chg="add mod ord">
          <ac:chgData name="Natasha Talevski" userId="d6e11cb9-f322-4b55-8697-8583fee17812" providerId="ADAL" clId="{9F71F7CD-1780-D649-A957-9A9B60279485}" dt="2025-07-31T05:05:07.959" v="247" actId="13244"/>
          <ac:spMkLst>
            <pc:docMk/>
            <pc:sldMk cId="3221497289" sldId="26400"/>
            <ac:spMk id="10" creationId="{48615247-6289-B431-E0DA-698AAF430D2B}"/>
          </ac:spMkLst>
        </pc:spChg>
        <pc:spChg chg="add mod ord">
          <ac:chgData name="Natasha Talevski" userId="d6e11cb9-f322-4b55-8697-8583fee17812" providerId="ADAL" clId="{9F71F7CD-1780-D649-A957-9A9B60279485}" dt="2025-07-31T05:05:09.767" v="248" actId="13244"/>
          <ac:spMkLst>
            <pc:docMk/>
            <pc:sldMk cId="3221497289" sldId="26400"/>
            <ac:spMk id="12" creationId="{FBA83A36-7461-92BA-CB30-866179D9790B}"/>
          </ac:spMkLst>
        </pc:spChg>
        <pc:picChg chg="add mod">
          <ac:chgData name="Natasha Talevski" userId="d6e11cb9-f322-4b55-8697-8583fee17812" providerId="ADAL" clId="{9F71F7CD-1780-D649-A957-9A9B60279485}" dt="2025-07-31T05:04:49.937" v="242" actId="962"/>
          <ac:picMkLst>
            <pc:docMk/>
            <pc:sldMk cId="3221497289" sldId="26400"/>
            <ac:picMk id="14" creationId="{781D149B-1EEB-3275-9526-7A5D16C7A4B4}"/>
          </ac:picMkLst>
        </pc:picChg>
        <pc:picChg chg="add mod">
          <ac:chgData name="Natasha Talevski" userId="d6e11cb9-f322-4b55-8697-8583fee17812" providerId="ADAL" clId="{9F71F7CD-1780-D649-A957-9A9B60279485}" dt="2025-07-31T05:04:49.937" v="242" actId="962"/>
          <ac:picMkLst>
            <pc:docMk/>
            <pc:sldMk cId="3221497289" sldId="26400"/>
            <ac:picMk id="16" creationId="{30EDB694-C56B-9A51-F42B-60E4CED7D8B6}"/>
          </ac:picMkLst>
        </pc:picChg>
        <pc:picChg chg="add mod">
          <ac:chgData name="Natasha Talevski" userId="d6e11cb9-f322-4b55-8697-8583fee17812" providerId="ADAL" clId="{9F71F7CD-1780-D649-A957-9A9B60279485}" dt="2025-07-31T05:04:49.937" v="242" actId="962"/>
          <ac:picMkLst>
            <pc:docMk/>
            <pc:sldMk cId="3221497289" sldId="26400"/>
            <ac:picMk id="18" creationId="{C6951D51-708F-DA3F-C640-BFF0F18EA5E7}"/>
          </ac:picMkLst>
        </pc:picChg>
        <pc:picChg chg="add mod">
          <ac:chgData name="Natasha Talevski" userId="d6e11cb9-f322-4b55-8697-8583fee17812" providerId="ADAL" clId="{9F71F7CD-1780-D649-A957-9A9B60279485}" dt="2025-07-31T05:04:49.937" v="242" actId="962"/>
          <ac:picMkLst>
            <pc:docMk/>
            <pc:sldMk cId="3221497289" sldId="26400"/>
            <ac:picMk id="20" creationId="{11BB6B10-AFA1-6684-62D8-18D70387D4CE}"/>
          </ac:picMkLst>
        </pc:picChg>
      </pc:sldChg>
      <pc:sldChg chg="addSp delSp modSp mod modClrScheme chgLayout">
        <pc:chgData name="Natasha Talevski" userId="d6e11cb9-f322-4b55-8697-8583fee17812" providerId="ADAL" clId="{9F71F7CD-1780-D649-A957-9A9B60279485}" dt="2025-08-06T01:08:47.424" v="1304" actId="20577"/>
        <pc:sldMkLst>
          <pc:docMk/>
          <pc:sldMk cId="4244692863" sldId="26402"/>
        </pc:sldMkLst>
        <pc:spChg chg="mod ord">
          <ac:chgData name="Natasha Talevski" userId="d6e11cb9-f322-4b55-8697-8583fee17812" providerId="ADAL" clId="{9F71F7CD-1780-D649-A957-9A9B60279485}" dt="2025-07-31T05:09:51.221" v="302" actId="962"/>
          <ac:spMkLst>
            <pc:docMk/>
            <pc:sldMk cId="4244692863" sldId="26402"/>
            <ac:spMk id="2" creationId="{818E728B-2562-6658-786F-1F9A3FDB2BF6}"/>
          </ac:spMkLst>
        </pc:spChg>
        <pc:spChg chg="mod ord">
          <ac:chgData name="Natasha Talevski" userId="d6e11cb9-f322-4b55-8697-8583fee17812" providerId="ADAL" clId="{9F71F7CD-1780-D649-A957-9A9B60279485}" dt="2025-08-06T01:08:47.424" v="1304" actId="20577"/>
          <ac:spMkLst>
            <pc:docMk/>
            <pc:sldMk cId="4244692863" sldId="26402"/>
            <ac:spMk id="3" creationId="{3CE43DAA-F8CE-6865-999C-67E3C0F65071}"/>
          </ac:spMkLst>
        </pc:spChg>
        <pc:spChg chg="add mod ord">
          <ac:chgData name="Natasha Talevski" userId="d6e11cb9-f322-4b55-8697-8583fee17812" providerId="ADAL" clId="{9F71F7CD-1780-D649-A957-9A9B60279485}" dt="2025-07-31T05:09:47.182" v="300" actId="13244"/>
          <ac:spMkLst>
            <pc:docMk/>
            <pc:sldMk cId="4244692863" sldId="26402"/>
            <ac:spMk id="11" creationId="{89B12098-C166-173C-A095-2EBAECE03C2E}"/>
          </ac:spMkLst>
        </pc:spChg>
        <pc:graphicFrameChg chg="mod ord modGraphic">
          <ac:chgData name="Natasha Talevski" userId="d6e11cb9-f322-4b55-8697-8583fee17812" providerId="ADAL" clId="{9F71F7CD-1780-D649-A957-9A9B60279485}" dt="2025-07-31T05:09:48.547" v="301" actId="13244"/>
          <ac:graphicFrameMkLst>
            <pc:docMk/>
            <pc:sldMk cId="4244692863" sldId="26402"/>
            <ac:graphicFrameMk id="6" creationId="{9450FD7F-4031-7E31-9A2A-A2DDB665A8EC}"/>
          </ac:graphicFrameMkLst>
        </pc:graphicFrameChg>
      </pc:sldChg>
      <pc:sldChg chg="addSp delSp modSp mod modClrScheme chgLayout">
        <pc:chgData name="Natasha Talevski" userId="d6e11cb9-f322-4b55-8697-8583fee17812" providerId="ADAL" clId="{9F71F7CD-1780-D649-A957-9A9B60279485}" dt="2025-08-05T23:27:11.616" v="1268"/>
        <pc:sldMkLst>
          <pc:docMk/>
          <pc:sldMk cId="2893970835" sldId="26403"/>
        </pc:sldMkLst>
        <pc:spChg chg="add mod ord">
          <ac:chgData name="Natasha Talevski" userId="d6e11cb9-f322-4b55-8697-8583fee17812" providerId="ADAL" clId="{9F71F7CD-1780-D649-A957-9A9B60279485}" dt="2025-08-05T23:25:41.292" v="1244" actId="20577"/>
          <ac:spMkLst>
            <pc:docMk/>
            <pc:sldMk cId="2893970835" sldId="26403"/>
            <ac:spMk id="16" creationId="{167E028B-DA7C-5F80-9CB3-482F88E4DB8C}"/>
          </ac:spMkLst>
        </pc:spChg>
        <pc:spChg chg="add mod ord">
          <ac:chgData name="Natasha Talevski" userId="d6e11cb9-f322-4b55-8697-8583fee17812" providerId="ADAL" clId="{9F71F7CD-1780-D649-A957-9A9B60279485}" dt="2025-08-05T23:25:46.351" v="1247" actId="20577"/>
          <ac:spMkLst>
            <pc:docMk/>
            <pc:sldMk cId="2893970835" sldId="26403"/>
            <ac:spMk id="17" creationId="{3E9A627F-42A6-9C54-F532-69BAB16D1C5F}"/>
          </ac:spMkLst>
        </pc:spChg>
        <pc:spChg chg="add mod ord">
          <ac:chgData name="Natasha Talevski" userId="d6e11cb9-f322-4b55-8697-8583fee17812" providerId="ADAL" clId="{9F71F7CD-1780-D649-A957-9A9B60279485}" dt="2025-08-05T23:26:37.369" v="1261" actId="13244"/>
          <ac:spMkLst>
            <pc:docMk/>
            <pc:sldMk cId="2893970835" sldId="26403"/>
            <ac:spMk id="21" creationId="{82664930-9338-3A38-1E6D-7E7E29AE8434}"/>
          </ac:spMkLst>
        </pc:spChg>
        <pc:spChg chg="add mod">
          <ac:chgData name="Natasha Talevski" userId="d6e11cb9-f322-4b55-8697-8583fee17812" providerId="ADAL" clId="{9F71F7CD-1780-D649-A957-9A9B60279485}" dt="2025-08-05T23:26:25.893" v="1260" actId="12788"/>
          <ac:spMkLst>
            <pc:docMk/>
            <pc:sldMk cId="2893970835" sldId="26403"/>
            <ac:spMk id="24" creationId="{E15BCECD-7B56-F79A-CEC3-1EB782920A0D}"/>
          </ac:spMkLst>
        </pc:spChg>
        <pc:spChg chg="add mod">
          <ac:chgData name="Natasha Talevski" userId="d6e11cb9-f322-4b55-8697-8583fee17812" providerId="ADAL" clId="{9F71F7CD-1780-D649-A957-9A9B60279485}" dt="2025-08-05T23:26:25.893" v="1260" actId="12788"/>
          <ac:spMkLst>
            <pc:docMk/>
            <pc:sldMk cId="2893970835" sldId="26403"/>
            <ac:spMk id="25" creationId="{CD9F19BD-7DB1-3D31-1FA9-881342849E1E}"/>
          </ac:spMkLst>
        </pc:spChg>
        <pc:spChg chg="add mod">
          <ac:chgData name="Natasha Talevski" userId="d6e11cb9-f322-4b55-8697-8583fee17812" providerId="ADAL" clId="{9F71F7CD-1780-D649-A957-9A9B60279485}" dt="2025-08-05T23:27:11.616" v="1268"/>
          <ac:spMkLst>
            <pc:docMk/>
            <pc:sldMk cId="2893970835" sldId="26403"/>
            <ac:spMk id="26" creationId="{7E5F43FB-9DBB-DC76-4730-6CA1C97FF8AA}"/>
          </ac:spMkLst>
        </pc:spChg>
        <pc:picChg chg="add mod">
          <ac:chgData name="Natasha Talevski" userId="d6e11cb9-f322-4b55-8697-8583fee17812" providerId="ADAL" clId="{9F71F7CD-1780-D649-A957-9A9B60279485}" dt="2025-08-05T23:26:47.433" v="1263" actId="962"/>
          <ac:picMkLst>
            <pc:docMk/>
            <pc:sldMk cId="2893970835" sldId="26403"/>
            <ac:picMk id="22" creationId="{DA2130AC-568A-7DE3-BB51-4DB179570202}"/>
          </ac:picMkLst>
        </pc:picChg>
        <pc:picChg chg="add mod">
          <ac:chgData name="Natasha Talevski" userId="d6e11cb9-f322-4b55-8697-8583fee17812" providerId="ADAL" clId="{9F71F7CD-1780-D649-A957-9A9B60279485}" dt="2025-08-05T23:26:47.433" v="1263" actId="962"/>
          <ac:picMkLst>
            <pc:docMk/>
            <pc:sldMk cId="2893970835" sldId="26403"/>
            <ac:picMk id="23" creationId="{2BBB217A-A1A3-263F-2BE4-282E44E64DEF}"/>
          </ac:picMkLst>
        </pc:picChg>
      </pc:sldChg>
      <pc:sldChg chg="addSp delSp modSp mod modClrScheme chgLayout">
        <pc:chgData name="Natasha Talevski" userId="d6e11cb9-f322-4b55-8697-8583fee17812" providerId="ADAL" clId="{9F71F7CD-1780-D649-A957-9A9B60279485}" dt="2025-07-31T05:28:09.632" v="505" actId="962"/>
        <pc:sldMkLst>
          <pc:docMk/>
          <pc:sldMk cId="1898751226" sldId="26404"/>
        </pc:sldMkLst>
        <pc:spChg chg="mod ord">
          <ac:chgData name="Natasha Talevski" userId="d6e11cb9-f322-4b55-8697-8583fee17812" providerId="ADAL" clId="{9F71F7CD-1780-D649-A957-9A9B60279485}" dt="2025-07-31T05:28:09.632" v="505" actId="962"/>
          <ac:spMkLst>
            <pc:docMk/>
            <pc:sldMk cId="1898751226" sldId="26404"/>
            <ac:spMk id="2" creationId="{AB738A2B-A3DF-BF1E-8B79-5CD3AE7609F1}"/>
          </ac:spMkLst>
        </pc:spChg>
        <pc:spChg chg="mod ord">
          <ac:chgData name="Natasha Talevski" userId="d6e11cb9-f322-4b55-8697-8583fee17812" providerId="ADAL" clId="{9F71F7CD-1780-D649-A957-9A9B60279485}" dt="2025-07-31T05:28:03.018" v="502" actId="13244"/>
          <ac:spMkLst>
            <pc:docMk/>
            <pc:sldMk cId="1898751226" sldId="26404"/>
            <ac:spMk id="3" creationId="{45CBC0B6-EE31-2D5F-AD6E-F66B92943D3A}"/>
          </ac:spMkLst>
        </pc:spChg>
        <pc:spChg chg="mod ord">
          <ac:chgData name="Natasha Talevski" userId="d6e11cb9-f322-4b55-8697-8583fee17812" providerId="ADAL" clId="{9F71F7CD-1780-D649-A957-9A9B60279485}" dt="2025-07-31T05:28:04.810" v="503" actId="13244"/>
          <ac:spMkLst>
            <pc:docMk/>
            <pc:sldMk cId="1898751226" sldId="26404"/>
            <ac:spMk id="4" creationId="{82C887CC-E6FA-F560-70B1-713B59BC88D1}"/>
          </ac:spMkLst>
        </pc:spChg>
        <pc:graphicFrameChg chg="ord modGraphic">
          <ac:chgData name="Natasha Talevski" userId="d6e11cb9-f322-4b55-8697-8583fee17812" providerId="ADAL" clId="{9F71F7CD-1780-D649-A957-9A9B60279485}" dt="2025-07-31T05:28:06.271" v="504" actId="13244"/>
          <ac:graphicFrameMkLst>
            <pc:docMk/>
            <pc:sldMk cId="1898751226" sldId="26404"/>
            <ac:graphicFrameMk id="6" creationId="{45A5A044-C10D-A43C-1B9D-227E95708F6D}"/>
          </ac:graphicFrameMkLst>
        </pc:graphicFrameChg>
      </pc:sldChg>
      <pc:sldChg chg="addSp delSp modSp mod modClrScheme chgLayout">
        <pc:chgData name="Natasha Talevski" userId="d6e11cb9-f322-4b55-8697-8583fee17812" providerId="ADAL" clId="{9F71F7CD-1780-D649-A957-9A9B60279485}" dt="2025-07-31T05:28:56.140" v="521" actId="962"/>
        <pc:sldMkLst>
          <pc:docMk/>
          <pc:sldMk cId="2260047767" sldId="26405"/>
        </pc:sldMkLst>
        <pc:spChg chg="mod ord">
          <ac:chgData name="Natasha Talevski" userId="d6e11cb9-f322-4b55-8697-8583fee17812" providerId="ADAL" clId="{9F71F7CD-1780-D649-A957-9A9B60279485}" dt="2025-07-31T05:28:56.140" v="521" actId="962"/>
          <ac:spMkLst>
            <pc:docMk/>
            <pc:sldMk cId="2260047767" sldId="26405"/>
            <ac:spMk id="2" creationId="{C0CA3A3A-F51F-19CB-C3FA-DEA6BF5E5084}"/>
          </ac:spMkLst>
        </pc:spChg>
        <pc:spChg chg="mod ord">
          <ac:chgData name="Natasha Talevski" userId="d6e11cb9-f322-4b55-8697-8583fee17812" providerId="ADAL" clId="{9F71F7CD-1780-D649-A957-9A9B60279485}" dt="2025-07-31T05:28:48.014" v="517" actId="13244"/>
          <ac:spMkLst>
            <pc:docMk/>
            <pc:sldMk cId="2260047767" sldId="26405"/>
            <ac:spMk id="3" creationId="{83BE9F6B-8CA1-11CB-9EED-6CE50C7DD595}"/>
          </ac:spMkLst>
        </pc:spChg>
        <pc:spChg chg="mod ord">
          <ac:chgData name="Natasha Talevski" userId="d6e11cb9-f322-4b55-8697-8583fee17812" providerId="ADAL" clId="{9F71F7CD-1780-D649-A957-9A9B60279485}" dt="2025-07-31T05:28:50.206" v="518" actId="13244"/>
          <ac:spMkLst>
            <pc:docMk/>
            <pc:sldMk cId="2260047767" sldId="26405"/>
            <ac:spMk id="4" creationId="{BB5CD4B5-187B-6314-23E8-5B02023EF045}"/>
          </ac:spMkLst>
        </pc:spChg>
        <pc:graphicFrameChg chg="ord modGraphic">
          <ac:chgData name="Natasha Talevski" userId="d6e11cb9-f322-4b55-8697-8583fee17812" providerId="ADAL" clId="{9F71F7CD-1780-D649-A957-9A9B60279485}" dt="2025-07-31T05:28:53.188" v="520" actId="13244"/>
          <ac:graphicFrameMkLst>
            <pc:docMk/>
            <pc:sldMk cId="2260047767" sldId="26405"/>
            <ac:graphicFrameMk id="6" creationId="{35654841-87CD-3D89-7622-EFC40178B9A5}"/>
          </ac:graphicFrameMkLst>
        </pc:graphicFrameChg>
      </pc:sldChg>
      <pc:sldChg chg="addSp delSp modSp mod modClrScheme chgLayout">
        <pc:chgData name="Natasha Talevski" userId="d6e11cb9-f322-4b55-8697-8583fee17812" providerId="ADAL" clId="{9F71F7CD-1780-D649-A957-9A9B60279485}" dt="2025-08-06T01:11:14.913" v="1352" actId="14100"/>
        <pc:sldMkLst>
          <pc:docMk/>
          <pc:sldMk cId="1995346571" sldId="26407"/>
        </pc:sldMkLst>
        <pc:spChg chg="add mod ord">
          <ac:chgData name="Natasha Talevski" userId="d6e11cb9-f322-4b55-8697-8583fee17812" providerId="ADAL" clId="{9F71F7CD-1780-D649-A957-9A9B60279485}" dt="2025-08-06T01:11:14.913" v="1352" actId="14100"/>
          <ac:spMkLst>
            <pc:docMk/>
            <pc:sldMk cId="1995346571" sldId="26407"/>
            <ac:spMk id="16" creationId="{0167CBD1-974F-04A5-1E45-E6286F5B3CB5}"/>
          </ac:spMkLst>
        </pc:spChg>
        <pc:spChg chg="add mod ord">
          <ac:chgData name="Natasha Talevski" userId="d6e11cb9-f322-4b55-8697-8583fee17812" providerId="ADAL" clId="{9F71F7CD-1780-D649-A957-9A9B60279485}" dt="2025-08-06T01:11:08.996" v="1351" actId="207"/>
          <ac:spMkLst>
            <pc:docMk/>
            <pc:sldMk cId="1995346571" sldId="26407"/>
            <ac:spMk id="17" creationId="{755A9EC8-A409-C058-F975-EF81C8FE8D6E}"/>
          </ac:spMkLst>
        </pc:spChg>
        <pc:spChg chg="add mod">
          <ac:chgData name="Natasha Talevski" userId="d6e11cb9-f322-4b55-8697-8583fee17812" providerId="ADAL" clId="{9F71F7CD-1780-D649-A957-9A9B60279485}" dt="2025-07-31T05:38:03.369" v="1073" actId="1076"/>
          <ac:spMkLst>
            <pc:docMk/>
            <pc:sldMk cId="1995346571" sldId="26407"/>
            <ac:spMk id="18" creationId="{856EA832-634C-1611-860C-F7E37E9588C5}"/>
          </ac:spMkLst>
        </pc:spChg>
        <pc:spChg chg="add mod">
          <ac:chgData name="Natasha Talevski" userId="d6e11cb9-f322-4b55-8697-8583fee17812" providerId="ADAL" clId="{9F71F7CD-1780-D649-A957-9A9B60279485}" dt="2025-07-31T05:33:10.835" v="999" actId="962"/>
          <ac:spMkLst>
            <pc:docMk/>
            <pc:sldMk cId="1995346571" sldId="26407"/>
            <ac:spMk id="19" creationId="{DAB28E2F-1B7C-D539-14AD-CA62F1B990A7}"/>
          </ac:spMkLst>
        </pc:spChg>
        <pc:spChg chg="add mod ord">
          <ac:chgData name="Natasha Talevski" userId="d6e11cb9-f322-4b55-8697-8583fee17812" providerId="ADAL" clId="{9F71F7CD-1780-D649-A957-9A9B60279485}" dt="2025-07-31T05:33:21.057" v="1001" actId="13244"/>
          <ac:spMkLst>
            <pc:docMk/>
            <pc:sldMk cId="1995346571" sldId="26407"/>
            <ac:spMk id="21" creationId="{C7F1DAA7-8F40-9E66-E998-F886414A7B25}"/>
          </ac:spMkLst>
        </pc:spChg>
      </pc:sldChg>
      <pc:sldChg chg="addSp delSp modSp mod modClrScheme chgLayout">
        <pc:chgData name="Natasha Talevski" userId="d6e11cb9-f322-4b55-8697-8583fee17812" providerId="ADAL" clId="{9F71F7CD-1780-D649-A957-9A9B60279485}" dt="2025-08-06T01:11:32.957" v="1362" actId="20577"/>
        <pc:sldMkLst>
          <pc:docMk/>
          <pc:sldMk cId="1715489906" sldId="26408"/>
        </pc:sldMkLst>
        <pc:spChg chg="mod ord">
          <ac:chgData name="Natasha Talevski" userId="d6e11cb9-f322-4b55-8697-8583fee17812" providerId="ADAL" clId="{9F71F7CD-1780-D649-A957-9A9B60279485}" dt="2025-08-06T01:11:32.957" v="1362" actId="20577"/>
          <ac:spMkLst>
            <pc:docMk/>
            <pc:sldMk cId="1715489906" sldId="26408"/>
            <ac:spMk id="3" creationId="{68FA931E-5679-A142-B50C-22B3E8AEF942}"/>
          </ac:spMkLst>
        </pc:spChg>
        <pc:spChg chg="mod ord">
          <ac:chgData name="Natasha Talevski" userId="d6e11cb9-f322-4b55-8697-8583fee17812" providerId="ADAL" clId="{9F71F7CD-1780-D649-A957-9A9B60279485}" dt="2025-07-31T05:46:36.922" v="1090" actId="13244"/>
          <ac:spMkLst>
            <pc:docMk/>
            <pc:sldMk cId="1715489906" sldId="26408"/>
            <ac:spMk id="5" creationId="{7F364CBB-96C6-7B97-4318-19077B70D7D3}"/>
          </ac:spMkLst>
        </pc:spChg>
        <pc:spChg chg="add mod ord">
          <ac:chgData name="Natasha Talevski" userId="d6e11cb9-f322-4b55-8697-8583fee17812" providerId="ADAL" clId="{9F71F7CD-1780-D649-A957-9A9B60279485}" dt="2025-07-31T05:46:38.417" v="1091" actId="13244"/>
          <ac:spMkLst>
            <pc:docMk/>
            <pc:sldMk cId="1715489906" sldId="26408"/>
            <ac:spMk id="14" creationId="{A4C120C7-8214-D946-E99B-AC10F2F54CB8}"/>
          </ac:spMkLst>
        </pc:spChg>
        <pc:spChg chg="add mod">
          <ac:chgData name="Natasha Talevski" userId="d6e11cb9-f322-4b55-8697-8583fee17812" providerId="ADAL" clId="{9F71F7CD-1780-D649-A957-9A9B60279485}" dt="2025-07-31T05:41:30.508" v="1087" actId="13926"/>
          <ac:spMkLst>
            <pc:docMk/>
            <pc:sldMk cId="1715489906" sldId="26408"/>
            <ac:spMk id="15" creationId="{5800D781-5DF6-EC58-EA96-BF1A8CC9CD2C}"/>
          </ac:spMkLst>
        </pc:spChg>
        <pc:spChg chg="add mod ord">
          <ac:chgData name="Natasha Talevski" userId="d6e11cb9-f322-4b55-8697-8583fee17812" providerId="ADAL" clId="{9F71F7CD-1780-D649-A957-9A9B60279485}" dt="2025-07-31T05:46:47.115" v="1094" actId="13244"/>
          <ac:spMkLst>
            <pc:docMk/>
            <pc:sldMk cId="1715489906" sldId="26408"/>
            <ac:spMk id="16" creationId="{BDD4EFF5-ECE3-B7EC-FC09-BFC37D27A90B}"/>
          </ac:spMkLst>
        </pc:spChg>
      </pc:sldChg>
      <pc:sldChg chg="addSp delSp modSp mod modClrScheme chgLayout">
        <pc:chgData name="Natasha Talevski" userId="d6e11cb9-f322-4b55-8697-8583fee17812" providerId="ADAL" clId="{9F71F7CD-1780-D649-A957-9A9B60279485}" dt="2025-08-06T01:11:26.368" v="1355" actId="20577"/>
        <pc:sldMkLst>
          <pc:docMk/>
          <pc:sldMk cId="781029506" sldId="26409"/>
        </pc:sldMkLst>
        <pc:spChg chg="mod ord">
          <ac:chgData name="Natasha Talevski" userId="d6e11cb9-f322-4b55-8697-8583fee17812" providerId="ADAL" clId="{9F71F7CD-1780-D649-A957-9A9B60279485}" dt="2025-08-06T01:11:26.368" v="1355" actId="20577"/>
          <ac:spMkLst>
            <pc:docMk/>
            <pc:sldMk cId="781029506" sldId="26409"/>
            <ac:spMk id="3" creationId="{B9B9A18F-4235-8AD8-EB39-886A419702A8}"/>
          </ac:spMkLst>
        </pc:spChg>
        <pc:spChg chg="mod ord">
          <ac:chgData name="Natasha Talevski" userId="d6e11cb9-f322-4b55-8697-8583fee17812" providerId="ADAL" clId="{9F71F7CD-1780-D649-A957-9A9B60279485}" dt="2025-07-31T05:35:47.594" v="1034" actId="14100"/>
          <ac:spMkLst>
            <pc:docMk/>
            <pc:sldMk cId="781029506" sldId="26409"/>
            <ac:spMk id="5" creationId="{DE16E9EC-1ECA-3360-6EB8-4BCB32263832}"/>
          </ac:spMkLst>
        </pc:spChg>
        <pc:spChg chg="add del mod">
          <ac:chgData name="Natasha Talevski" userId="d6e11cb9-f322-4b55-8697-8583fee17812" providerId="ADAL" clId="{9F71F7CD-1780-D649-A957-9A9B60279485}" dt="2025-07-31T05:35:56.888" v="1038" actId="21"/>
          <ac:spMkLst>
            <pc:docMk/>
            <pc:sldMk cId="781029506" sldId="26409"/>
            <ac:spMk id="7" creationId="{940AD5D6-6E50-B4B6-63DE-C445F4D00F65}"/>
          </ac:spMkLst>
        </pc:spChg>
        <pc:spChg chg="add mod ord">
          <ac:chgData name="Natasha Talevski" userId="d6e11cb9-f322-4b55-8697-8583fee17812" providerId="ADAL" clId="{9F71F7CD-1780-D649-A957-9A9B60279485}" dt="2025-07-31T05:47:47.183" v="1095" actId="108"/>
          <ac:spMkLst>
            <pc:docMk/>
            <pc:sldMk cId="781029506" sldId="26409"/>
            <ac:spMk id="8" creationId="{F8EA6AD6-E7E7-526B-C525-DD1CB0DA4D1C}"/>
          </ac:spMkLst>
        </pc:spChg>
        <pc:spChg chg="add mod ord">
          <ac:chgData name="Natasha Talevski" userId="d6e11cb9-f322-4b55-8697-8583fee17812" providerId="ADAL" clId="{9F71F7CD-1780-D649-A957-9A9B60279485}" dt="2025-07-31T05:37:59.710" v="1071" actId="1076"/>
          <ac:spMkLst>
            <pc:docMk/>
            <pc:sldMk cId="781029506" sldId="26409"/>
            <ac:spMk id="10" creationId="{9058FDD8-13EA-9C9C-FF45-71914161585E}"/>
          </ac:spMkLst>
        </pc:spChg>
      </pc:sldChg>
      <pc:sldChg chg="delSp modSp mod modClrScheme chgLayout">
        <pc:chgData name="Natasha Talevski" userId="d6e11cb9-f322-4b55-8697-8583fee17812" providerId="ADAL" clId="{9F71F7CD-1780-D649-A957-9A9B60279485}" dt="2025-07-31T05:31:05.964" v="551" actId="478"/>
        <pc:sldMkLst>
          <pc:docMk/>
          <pc:sldMk cId="2429982090" sldId="26410"/>
        </pc:sldMkLst>
        <pc:spChg chg="mod ord">
          <ac:chgData name="Natasha Talevski" userId="d6e11cb9-f322-4b55-8697-8583fee17812" providerId="ADAL" clId="{9F71F7CD-1780-D649-A957-9A9B60279485}" dt="2025-07-31T05:30:55.141" v="550" actId="700"/>
          <ac:spMkLst>
            <pc:docMk/>
            <pc:sldMk cId="2429982090" sldId="26410"/>
            <ac:spMk id="7" creationId="{EF87A30C-34DE-2517-2046-F0AC2B03B918}"/>
          </ac:spMkLst>
        </pc:spChg>
      </pc:sldChg>
      <pc:sldChg chg="addSp delSp modSp mod modClrScheme chgLayout">
        <pc:chgData name="Natasha Talevski" userId="d6e11cb9-f322-4b55-8697-8583fee17812" providerId="ADAL" clId="{9F71F7CD-1780-D649-A957-9A9B60279485}" dt="2025-07-31T05:53:33.868" v="1177" actId="20577"/>
        <pc:sldMkLst>
          <pc:docMk/>
          <pc:sldMk cId="1460974333" sldId="26413"/>
        </pc:sldMkLst>
        <pc:spChg chg="add mod ord">
          <ac:chgData name="Natasha Talevski" userId="d6e11cb9-f322-4b55-8697-8583fee17812" providerId="ADAL" clId="{9F71F7CD-1780-D649-A957-9A9B60279485}" dt="2025-07-31T05:53:06.447" v="1172" actId="13244"/>
          <ac:spMkLst>
            <pc:docMk/>
            <pc:sldMk cId="1460974333" sldId="26413"/>
            <ac:spMk id="8" creationId="{D3EB362E-8219-E567-D4EA-24E2C48B0831}"/>
          </ac:spMkLst>
        </pc:spChg>
        <pc:spChg chg="add mod">
          <ac:chgData name="Natasha Talevski" userId="d6e11cb9-f322-4b55-8697-8583fee17812" providerId="ADAL" clId="{9F71F7CD-1780-D649-A957-9A9B60279485}" dt="2025-07-31T05:52:48.135" v="1170" actId="1076"/>
          <ac:spMkLst>
            <pc:docMk/>
            <pc:sldMk cId="1460974333" sldId="26413"/>
            <ac:spMk id="11" creationId="{5735D482-EAED-1F66-D982-B6456719D5D2}"/>
          </ac:spMkLst>
        </pc:spChg>
        <pc:spChg chg="add mod">
          <ac:chgData name="Natasha Talevski" userId="d6e11cb9-f322-4b55-8697-8583fee17812" providerId="ADAL" clId="{9F71F7CD-1780-D649-A957-9A9B60279485}" dt="2025-07-31T05:52:48.135" v="1170" actId="1076"/>
          <ac:spMkLst>
            <pc:docMk/>
            <pc:sldMk cId="1460974333" sldId="26413"/>
            <ac:spMk id="15" creationId="{7E5841C0-4142-5562-FFC3-E1CFC0D77ED7}"/>
          </ac:spMkLst>
        </pc:spChg>
        <pc:spChg chg="add mod">
          <ac:chgData name="Natasha Talevski" userId="d6e11cb9-f322-4b55-8697-8583fee17812" providerId="ADAL" clId="{9F71F7CD-1780-D649-A957-9A9B60279485}" dt="2025-07-31T05:53:33.868" v="1177" actId="20577"/>
          <ac:spMkLst>
            <pc:docMk/>
            <pc:sldMk cId="1460974333" sldId="26413"/>
            <ac:spMk id="17" creationId="{21047FB6-3D7D-4445-A403-593B2C9B0E27}"/>
          </ac:spMkLst>
        </pc:spChg>
        <pc:spChg chg="add mod">
          <ac:chgData name="Natasha Talevski" userId="d6e11cb9-f322-4b55-8697-8583fee17812" providerId="ADAL" clId="{9F71F7CD-1780-D649-A957-9A9B60279485}" dt="2025-07-31T05:52:48.135" v="1170" actId="1076"/>
          <ac:spMkLst>
            <pc:docMk/>
            <pc:sldMk cId="1460974333" sldId="26413"/>
            <ac:spMk id="18" creationId="{7FBB3F0E-56C6-B6CF-4BD7-FF746699C427}"/>
          </ac:spMkLst>
        </pc:spChg>
        <pc:spChg chg="add mod">
          <ac:chgData name="Natasha Talevski" userId="d6e11cb9-f322-4b55-8697-8583fee17812" providerId="ADAL" clId="{9F71F7CD-1780-D649-A957-9A9B60279485}" dt="2025-07-31T05:52:48.135" v="1170" actId="1076"/>
          <ac:spMkLst>
            <pc:docMk/>
            <pc:sldMk cId="1460974333" sldId="26413"/>
            <ac:spMk id="20" creationId="{3600284E-9133-B148-2169-64CF725D334F}"/>
          </ac:spMkLst>
        </pc:spChg>
        <pc:spChg chg="add mod">
          <ac:chgData name="Natasha Talevski" userId="d6e11cb9-f322-4b55-8697-8583fee17812" providerId="ADAL" clId="{9F71F7CD-1780-D649-A957-9A9B60279485}" dt="2025-07-31T05:52:48.135" v="1170" actId="1076"/>
          <ac:spMkLst>
            <pc:docMk/>
            <pc:sldMk cId="1460974333" sldId="26413"/>
            <ac:spMk id="21" creationId="{03115F76-98E8-E6F1-7BC4-C7A8572034E4}"/>
          </ac:spMkLst>
        </pc:spChg>
        <pc:spChg chg="add mod">
          <ac:chgData name="Natasha Talevski" userId="d6e11cb9-f322-4b55-8697-8583fee17812" providerId="ADAL" clId="{9F71F7CD-1780-D649-A957-9A9B60279485}" dt="2025-07-31T05:52:48.135" v="1170" actId="1076"/>
          <ac:spMkLst>
            <pc:docMk/>
            <pc:sldMk cId="1460974333" sldId="26413"/>
            <ac:spMk id="23" creationId="{BB4E2CED-56FA-571C-3390-AF48CD1B3B1A}"/>
          </ac:spMkLst>
        </pc:spChg>
        <pc:spChg chg="add mod">
          <ac:chgData name="Natasha Talevski" userId="d6e11cb9-f322-4b55-8697-8583fee17812" providerId="ADAL" clId="{9F71F7CD-1780-D649-A957-9A9B60279485}" dt="2025-07-31T05:52:48.135" v="1170" actId="1076"/>
          <ac:spMkLst>
            <pc:docMk/>
            <pc:sldMk cId="1460974333" sldId="26413"/>
            <ac:spMk id="24" creationId="{93948C39-074B-6665-9987-9A434EE73522}"/>
          </ac:spMkLst>
        </pc:spChg>
        <pc:spChg chg="add mod">
          <ac:chgData name="Natasha Talevski" userId="d6e11cb9-f322-4b55-8697-8583fee17812" providerId="ADAL" clId="{9F71F7CD-1780-D649-A957-9A9B60279485}" dt="2025-07-31T05:52:48.135" v="1170" actId="1076"/>
          <ac:spMkLst>
            <pc:docMk/>
            <pc:sldMk cId="1460974333" sldId="26413"/>
            <ac:spMk id="26" creationId="{106BE066-8DC0-89CE-874B-371ED2ED120A}"/>
          </ac:spMkLst>
        </pc:spChg>
        <pc:spChg chg="add mod">
          <ac:chgData name="Natasha Talevski" userId="d6e11cb9-f322-4b55-8697-8583fee17812" providerId="ADAL" clId="{9F71F7CD-1780-D649-A957-9A9B60279485}" dt="2025-07-31T05:52:45.559" v="1169" actId="14100"/>
          <ac:spMkLst>
            <pc:docMk/>
            <pc:sldMk cId="1460974333" sldId="26413"/>
            <ac:spMk id="27" creationId="{0B425255-2D96-14C8-3DDD-A6FC876CEFF6}"/>
          </ac:spMkLst>
        </pc:spChg>
      </pc:sldChg>
      <pc:sldChg chg="addSp delSp modSp mod modClrScheme chgLayout">
        <pc:chgData name="Natasha Talevski" userId="d6e11cb9-f322-4b55-8697-8583fee17812" providerId="ADAL" clId="{9F71F7CD-1780-D649-A957-9A9B60279485}" dt="2025-08-05T23:28:24.170" v="1295" actId="13244"/>
        <pc:sldMkLst>
          <pc:docMk/>
          <pc:sldMk cId="13131756" sldId="26415"/>
        </pc:sldMkLst>
        <pc:spChg chg="mod ord">
          <ac:chgData name="Natasha Talevski" userId="d6e11cb9-f322-4b55-8697-8583fee17812" providerId="ADAL" clId="{9F71F7CD-1780-D649-A957-9A9B60279485}" dt="2025-08-05T23:28:07.680" v="1288" actId="962"/>
          <ac:spMkLst>
            <pc:docMk/>
            <pc:sldMk cId="13131756" sldId="26415"/>
            <ac:spMk id="2" creationId="{FA32BFB1-7543-0774-12F4-BCCFB362A5CB}"/>
          </ac:spMkLst>
        </pc:spChg>
        <pc:spChg chg="mod ord">
          <ac:chgData name="Natasha Talevski" userId="d6e11cb9-f322-4b55-8697-8583fee17812" providerId="ADAL" clId="{9F71F7CD-1780-D649-A957-9A9B60279485}" dt="2025-08-05T23:28:24.170" v="1295" actId="13244"/>
          <ac:spMkLst>
            <pc:docMk/>
            <pc:sldMk cId="13131756" sldId="26415"/>
            <ac:spMk id="4" creationId="{5D6BA6CF-409C-EC1B-831B-98CCD29C396C}"/>
          </ac:spMkLst>
        </pc:spChg>
        <pc:spChg chg="ord">
          <ac:chgData name="Natasha Talevski" userId="d6e11cb9-f322-4b55-8697-8583fee17812" providerId="ADAL" clId="{9F71F7CD-1780-D649-A957-9A9B60279485}" dt="2025-08-05T23:28:22.449" v="1294" actId="13244"/>
          <ac:spMkLst>
            <pc:docMk/>
            <pc:sldMk cId="13131756" sldId="26415"/>
            <ac:spMk id="5" creationId="{B7FA77D7-9F0E-5A06-79D2-932578F65805}"/>
          </ac:spMkLst>
        </pc:spChg>
        <pc:spChg chg="add del mod ord">
          <ac:chgData name="Natasha Talevski" userId="d6e11cb9-f322-4b55-8697-8583fee17812" providerId="ADAL" clId="{9F71F7CD-1780-D649-A957-9A9B60279485}" dt="2025-08-05T23:28:20.340" v="1293" actId="13244"/>
          <ac:spMkLst>
            <pc:docMk/>
            <pc:sldMk cId="13131756" sldId="26415"/>
            <ac:spMk id="6" creationId="{4E9962A4-7E05-F2E9-3FD7-E99E3531038F}"/>
          </ac:spMkLst>
        </pc:spChg>
      </pc:sldChg>
      <pc:sldChg chg="addSp delSp modSp mod modClrScheme chgLayout">
        <pc:chgData name="Natasha Talevski" userId="d6e11cb9-f322-4b55-8697-8583fee17812" providerId="ADAL" clId="{9F71F7CD-1780-D649-A957-9A9B60279485}" dt="2025-08-05T23:25:22.941" v="1234" actId="962"/>
        <pc:sldMkLst>
          <pc:docMk/>
          <pc:sldMk cId="2418640785" sldId="26416"/>
        </pc:sldMkLst>
        <pc:spChg chg="mod ord">
          <ac:chgData name="Natasha Talevski" userId="d6e11cb9-f322-4b55-8697-8583fee17812" providerId="ADAL" clId="{9F71F7CD-1780-D649-A957-9A9B60279485}" dt="2025-08-05T23:25:22.941" v="1234" actId="962"/>
          <ac:spMkLst>
            <pc:docMk/>
            <pc:sldMk cId="2418640785" sldId="26416"/>
            <ac:spMk id="2" creationId="{4C575971-6945-B14E-4A3A-E61717B09A46}"/>
          </ac:spMkLst>
        </pc:spChg>
        <pc:spChg chg="mod ord">
          <ac:chgData name="Natasha Talevski" userId="d6e11cb9-f322-4b55-8697-8583fee17812" providerId="ADAL" clId="{9F71F7CD-1780-D649-A957-9A9B60279485}" dt="2025-08-05T23:25:12.176" v="1230" actId="13244"/>
          <ac:spMkLst>
            <pc:docMk/>
            <pc:sldMk cId="2418640785" sldId="26416"/>
            <ac:spMk id="3" creationId="{84EA43CD-5D0B-CF4A-7D4A-ED05ABDD2052}"/>
          </ac:spMkLst>
        </pc:spChg>
        <pc:spChg chg="mod ord">
          <ac:chgData name="Natasha Talevski" userId="d6e11cb9-f322-4b55-8697-8583fee17812" providerId="ADAL" clId="{9F71F7CD-1780-D649-A957-9A9B60279485}" dt="2025-08-05T23:25:13.759" v="1231" actId="13244"/>
          <ac:spMkLst>
            <pc:docMk/>
            <pc:sldMk cId="2418640785" sldId="26416"/>
            <ac:spMk id="4" creationId="{1DCC4AD8-1E15-6D0F-86EA-D46AAB348106}"/>
          </ac:spMkLst>
        </pc:spChg>
        <pc:spChg chg="add mod ord">
          <ac:chgData name="Natasha Talevski" userId="d6e11cb9-f322-4b55-8697-8583fee17812" providerId="ADAL" clId="{9F71F7CD-1780-D649-A957-9A9B60279485}" dt="2025-08-05T23:25:15.746" v="1232" actId="13244"/>
          <ac:spMkLst>
            <pc:docMk/>
            <pc:sldMk cId="2418640785" sldId="26416"/>
            <ac:spMk id="13" creationId="{DD858259-087F-A253-F275-9C22254985EF}"/>
          </ac:spMkLst>
        </pc:spChg>
        <pc:spChg chg="add mod ord">
          <ac:chgData name="Natasha Talevski" userId="d6e11cb9-f322-4b55-8697-8583fee17812" providerId="ADAL" clId="{9F71F7CD-1780-D649-A957-9A9B60279485}" dt="2025-08-05T23:25:17.296" v="1233" actId="13244"/>
          <ac:spMkLst>
            <pc:docMk/>
            <pc:sldMk cId="2418640785" sldId="26416"/>
            <ac:spMk id="14" creationId="{653ED59E-76A4-1FA3-63CF-F7FFB84CAFD6}"/>
          </ac:spMkLst>
        </pc:spChg>
      </pc:sldChg>
      <pc:sldChg chg="addSp delSp modSp mod modClrScheme chgLayout">
        <pc:chgData name="Natasha Talevski" userId="d6e11cb9-f322-4b55-8697-8583fee17812" providerId="ADAL" clId="{9F71F7CD-1780-D649-A957-9A9B60279485}" dt="2025-08-06T01:09:10.601" v="1318" actId="20577"/>
        <pc:sldMkLst>
          <pc:docMk/>
          <pc:sldMk cId="4008206102" sldId="26419"/>
        </pc:sldMkLst>
        <pc:spChg chg="mod ord">
          <ac:chgData name="Natasha Talevski" userId="d6e11cb9-f322-4b55-8697-8583fee17812" providerId="ADAL" clId="{9F71F7CD-1780-D649-A957-9A9B60279485}" dt="2025-07-31T05:22:16.745" v="434" actId="13244"/>
          <ac:spMkLst>
            <pc:docMk/>
            <pc:sldMk cId="4008206102" sldId="26419"/>
            <ac:spMk id="2" creationId="{95F96349-28FE-2DD4-6522-B64C40D92A3F}"/>
          </ac:spMkLst>
        </pc:spChg>
        <pc:spChg chg="mod ord">
          <ac:chgData name="Natasha Talevski" userId="d6e11cb9-f322-4b55-8697-8583fee17812" providerId="ADAL" clId="{9F71F7CD-1780-D649-A957-9A9B60279485}" dt="2025-08-06T01:09:10.601" v="1318" actId="20577"/>
          <ac:spMkLst>
            <pc:docMk/>
            <pc:sldMk cId="4008206102" sldId="26419"/>
            <ac:spMk id="3" creationId="{F254F2D9-FB93-3701-F906-F705ECAE7602}"/>
          </ac:spMkLst>
        </pc:spChg>
        <pc:spChg chg="mod ord">
          <ac:chgData name="Natasha Talevski" userId="d6e11cb9-f322-4b55-8697-8583fee17812" providerId="ADAL" clId="{9F71F7CD-1780-D649-A957-9A9B60279485}" dt="2025-07-31T05:22:13.601" v="432" actId="13244"/>
          <ac:spMkLst>
            <pc:docMk/>
            <pc:sldMk cId="4008206102" sldId="26419"/>
            <ac:spMk id="4" creationId="{21624EBF-0150-5548-0EF2-1CF6521DA1A9}"/>
          </ac:spMkLst>
        </pc:spChg>
        <pc:spChg chg="mod ord">
          <ac:chgData name="Natasha Talevski" userId="d6e11cb9-f322-4b55-8697-8583fee17812" providerId="ADAL" clId="{9F71F7CD-1780-D649-A957-9A9B60279485}" dt="2025-07-31T05:20:06.986" v="423" actId="20577"/>
          <ac:spMkLst>
            <pc:docMk/>
            <pc:sldMk cId="4008206102" sldId="26419"/>
            <ac:spMk id="7" creationId="{B2BA6DC9-6B3E-1F09-DD20-1B6EA0BFA131}"/>
          </ac:spMkLst>
        </pc:spChg>
      </pc:sldChg>
      <pc:sldChg chg="modSp mod modClrScheme chgLayout">
        <pc:chgData name="Natasha Talevski" userId="d6e11cb9-f322-4b55-8697-8583fee17812" providerId="ADAL" clId="{9F71F7CD-1780-D649-A957-9A9B60279485}" dt="2025-07-31T05:27:00.679" v="489" actId="13244"/>
        <pc:sldMkLst>
          <pc:docMk/>
          <pc:sldMk cId="4283083035" sldId="26420"/>
        </pc:sldMkLst>
        <pc:spChg chg="mod ord">
          <ac:chgData name="Natasha Talevski" userId="d6e11cb9-f322-4b55-8697-8583fee17812" providerId="ADAL" clId="{9F71F7CD-1780-D649-A957-9A9B60279485}" dt="2025-07-31T05:26:42.813" v="484" actId="700"/>
          <ac:spMkLst>
            <pc:docMk/>
            <pc:sldMk cId="4283083035" sldId="26420"/>
            <ac:spMk id="2" creationId="{8C7E7CAF-E348-A3BF-2B1B-51783AB2AE0D}"/>
          </ac:spMkLst>
        </pc:spChg>
        <pc:spChg chg="mod ord">
          <ac:chgData name="Natasha Talevski" userId="d6e11cb9-f322-4b55-8697-8583fee17812" providerId="ADAL" clId="{9F71F7CD-1780-D649-A957-9A9B60279485}" dt="2025-07-31T05:26:57.728" v="487" actId="13244"/>
          <ac:spMkLst>
            <pc:docMk/>
            <pc:sldMk cId="4283083035" sldId="26420"/>
            <ac:spMk id="3" creationId="{47F84BCF-1804-D72F-DB9D-2B608D9CD16D}"/>
          </ac:spMkLst>
        </pc:spChg>
        <pc:spChg chg="mod ord">
          <ac:chgData name="Natasha Talevski" userId="d6e11cb9-f322-4b55-8697-8583fee17812" providerId="ADAL" clId="{9F71F7CD-1780-D649-A957-9A9B60279485}" dt="2025-07-31T05:26:59.261" v="488" actId="13244"/>
          <ac:spMkLst>
            <pc:docMk/>
            <pc:sldMk cId="4283083035" sldId="26420"/>
            <ac:spMk id="4" creationId="{159A0130-8E08-4A7A-C0D4-D4EC9C827184}"/>
          </ac:spMkLst>
        </pc:spChg>
        <pc:spChg chg="mod ord">
          <ac:chgData name="Natasha Talevski" userId="d6e11cb9-f322-4b55-8697-8583fee17812" providerId="ADAL" clId="{9F71F7CD-1780-D649-A957-9A9B60279485}" dt="2025-07-31T05:27:00.679" v="489" actId="13244"/>
          <ac:spMkLst>
            <pc:docMk/>
            <pc:sldMk cId="4283083035" sldId="26420"/>
            <ac:spMk id="5" creationId="{7EEFCFBA-0BD8-5B77-6A25-AEDDA3272664}"/>
          </ac:spMkLst>
        </pc:spChg>
      </pc:sldChg>
      <pc:sldChg chg="addSp delSp modSp mod modClrScheme chgLayout">
        <pc:chgData name="Natasha Talevski" userId="d6e11cb9-f322-4b55-8697-8583fee17812" providerId="ADAL" clId="{9F71F7CD-1780-D649-A957-9A9B60279485}" dt="2025-07-31T04:59:08.542" v="119" actId="13244"/>
        <pc:sldMkLst>
          <pc:docMk/>
          <pc:sldMk cId="1216901011" sldId="26448"/>
        </pc:sldMkLst>
        <pc:spChg chg="mod ord">
          <ac:chgData name="Natasha Talevski" userId="d6e11cb9-f322-4b55-8697-8583fee17812" providerId="ADAL" clId="{9F71F7CD-1780-D649-A957-9A9B60279485}" dt="2025-07-31T04:43:23.504" v="105" actId="700"/>
          <ac:spMkLst>
            <pc:docMk/>
            <pc:sldMk cId="1216901011" sldId="26448"/>
            <ac:spMk id="2" creationId="{B49FB25E-A0A6-A958-FD5A-DF5B4A3C0890}"/>
          </ac:spMkLst>
        </pc:spChg>
        <pc:spChg chg="mod ord">
          <ac:chgData name="Natasha Talevski" userId="d6e11cb9-f322-4b55-8697-8583fee17812" providerId="ADAL" clId="{9F71F7CD-1780-D649-A957-9A9B60279485}" dt="2025-07-31T04:59:04.478" v="116" actId="13244"/>
          <ac:spMkLst>
            <pc:docMk/>
            <pc:sldMk cId="1216901011" sldId="26448"/>
            <ac:spMk id="3" creationId="{016AAAD4-7B81-026B-DED5-B5D2C90E9A0C}"/>
          </ac:spMkLst>
        </pc:spChg>
        <pc:spChg chg="add mod ord">
          <ac:chgData name="Natasha Talevski" userId="d6e11cb9-f322-4b55-8697-8583fee17812" providerId="ADAL" clId="{9F71F7CD-1780-D649-A957-9A9B60279485}" dt="2025-07-31T04:59:06.158" v="117" actId="13244"/>
          <ac:spMkLst>
            <pc:docMk/>
            <pc:sldMk cId="1216901011" sldId="26448"/>
            <ac:spMk id="11" creationId="{05D0AF5A-5FCC-3A23-B78C-F49866050729}"/>
          </ac:spMkLst>
        </pc:spChg>
        <pc:spChg chg="add mod ord">
          <ac:chgData name="Natasha Talevski" userId="d6e11cb9-f322-4b55-8697-8583fee17812" providerId="ADAL" clId="{9F71F7CD-1780-D649-A957-9A9B60279485}" dt="2025-07-31T04:59:07.356" v="118" actId="13244"/>
          <ac:spMkLst>
            <pc:docMk/>
            <pc:sldMk cId="1216901011" sldId="26448"/>
            <ac:spMk id="12" creationId="{8DBEAFA2-C7A3-8C21-D1BE-880D8981C35A}"/>
          </ac:spMkLst>
        </pc:spChg>
        <pc:picChg chg="add mod ord">
          <ac:chgData name="Natasha Talevski" userId="d6e11cb9-f322-4b55-8697-8583fee17812" providerId="ADAL" clId="{9F71F7CD-1780-D649-A957-9A9B60279485}" dt="2025-07-31T04:59:08.542" v="119" actId="13244"/>
          <ac:picMkLst>
            <pc:docMk/>
            <pc:sldMk cId="1216901011" sldId="26448"/>
            <ac:picMk id="5" creationId="{B6942D05-B981-1A73-FCC8-022503E59122}"/>
          </ac:picMkLst>
        </pc:picChg>
      </pc:sldChg>
      <pc:sldChg chg="modSp mod modClrScheme chgLayout">
        <pc:chgData name="Natasha Talevski" userId="d6e11cb9-f322-4b55-8697-8583fee17812" providerId="ADAL" clId="{9F71F7CD-1780-D649-A957-9A9B60279485}" dt="2025-07-31T05:05:52.272" v="256" actId="700"/>
        <pc:sldMkLst>
          <pc:docMk/>
          <pc:sldMk cId="2964484685" sldId="26449"/>
        </pc:sldMkLst>
        <pc:spChg chg="mod ord">
          <ac:chgData name="Natasha Talevski" userId="d6e11cb9-f322-4b55-8697-8583fee17812" providerId="ADAL" clId="{9F71F7CD-1780-D649-A957-9A9B60279485}" dt="2025-07-31T05:05:52.272" v="256" actId="700"/>
          <ac:spMkLst>
            <pc:docMk/>
            <pc:sldMk cId="2964484685" sldId="26449"/>
            <ac:spMk id="2" creationId="{38D325DF-7AE9-38FD-2C49-6EFC591FA7F1}"/>
          </ac:spMkLst>
        </pc:spChg>
      </pc:sldChg>
      <pc:sldChg chg="modSp mod modClrScheme chgLayout">
        <pc:chgData name="Natasha Talevski" userId="d6e11cb9-f322-4b55-8697-8583fee17812" providerId="ADAL" clId="{9F71F7CD-1780-D649-A957-9A9B60279485}" dt="2025-07-31T05:05:42.625" v="255" actId="13244"/>
        <pc:sldMkLst>
          <pc:docMk/>
          <pc:sldMk cId="1101332611" sldId="26450"/>
        </pc:sldMkLst>
        <pc:spChg chg="mod ord">
          <ac:chgData name="Natasha Talevski" userId="d6e11cb9-f322-4b55-8697-8583fee17812" providerId="ADAL" clId="{9F71F7CD-1780-D649-A957-9A9B60279485}" dt="2025-07-31T05:05:28.316" v="252" actId="700"/>
          <ac:spMkLst>
            <pc:docMk/>
            <pc:sldMk cId="1101332611" sldId="26450"/>
            <ac:spMk id="2" creationId="{B49FB25E-A0A6-A958-FD5A-DF5B4A3C0890}"/>
          </ac:spMkLst>
        </pc:spChg>
        <pc:spChg chg="mod ord">
          <ac:chgData name="Natasha Talevski" userId="d6e11cb9-f322-4b55-8697-8583fee17812" providerId="ADAL" clId="{9F71F7CD-1780-D649-A957-9A9B60279485}" dt="2025-07-31T05:05:39.233" v="253" actId="13244"/>
          <ac:spMkLst>
            <pc:docMk/>
            <pc:sldMk cId="1101332611" sldId="26450"/>
            <ac:spMk id="3" creationId="{016AAAD4-7B81-026B-DED5-B5D2C90E9A0C}"/>
          </ac:spMkLst>
        </pc:spChg>
        <pc:spChg chg="mod ord">
          <ac:chgData name="Natasha Talevski" userId="d6e11cb9-f322-4b55-8697-8583fee17812" providerId="ADAL" clId="{9F71F7CD-1780-D649-A957-9A9B60279485}" dt="2025-07-31T05:05:41.348" v="254" actId="13244"/>
          <ac:spMkLst>
            <pc:docMk/>
            <pc:sldMk cId="1101332611" sldId="26450"/>
            <ac:spMk id="4" creationId="{EB70F3C7-C27B-CC9F-C011-EA55DB1A9377}"/>
          </ac:spMkLst>
        </pc:spChg>
        <pc:spChg chg="mod ord">
          <ac:chgData name="Natasha Talevski" userId="d6e11cb9-f322-4b55-8697-8583fee17812" providerId="ADAL" clId="{9F71F7CD-1780-D649-A957-9A9B60279485}" dt="2025-07-31T05:05:42.625" v="255" actId="13244"/>
          <ac:spMkLst>
            <pc:docMk/>
            <pc:sldMk cId="1101332611" sldId="26450"/>
            <ac:spMk id="5" creationId="{832401E0-FFC4-31E6-2858-CA0F31969785}"/>
          </ac:spMkLst>
        </pc:spChg>
      </pc:sldChg>
      <pc:sldChg chg="addSp delSp modSp mod modClrScheme chgLayout">
        <pc:chgData name="Natasha Talevski" userId="d6e11cb9-f322-4b55-8697-8583fee17812" providerId="ADAL" clId="{9F71F7CD-1780-D649-A957-9A9B60279485}" dt="2025-08-06T01:08:51.376" v="1308" actId="20577"/>
        <pc:sldMkLst>
          <pc:docMk/>
          <pc:sldMk cId="4109280528" sldId="26451"/>
        </pc:sldMkLst>
        <pc:spChg chg="mod ord">
          <ac:chgData name="Natasha Talevski" userId="d6e11cb9-f322-4b55-8697-8583fee17812" providerId="ADAL" clId="{9F71F7CD-1780-D649-A957-9A9B60279485}" dt="2025-07-31T05:20:20.783" v="424" actId="13244"/>
          <ac:spMkLst>
            <pc:docMk/>
            <pc:sldMk cId="4109280528" sldId="26451"/>
            <ac:spMk id="2" creationId="{1AEE7D27-485C-B01A-01EC-5D083421A46B}"/>
          </ac:spMkLst>
        </pc:spChg>
        <pc:spChg chg="mod ord">
          <ac:chgData name="Natasha Talevski" userId="d6e11cb9-f322-4b55-8697-8583fee17812" providerId="ADAL" clId="{9F71F7CD-1780-D649-A957-9A9B60279485}" dt="2025-08-06T01:08:51.376" v="1308" actId="20577"/>
          <ac:spMkLst>
            <pc:docMk/>
            <pc:sldMk cId="4109280528" sldId="26451"/>
            <ac:spMk id="3" creationId="{3D1EFB27-50F4-9FEA-4D98-007BBC53BA40}"/>
          </ac:spMkLst>
        </pc:spChg>
        <pc:spChg chg="add mod ord">
          <ac:chgData name="Natasha Talevski" userId="d6e11cb9-f322-4b55-8697-8583fee17812" providerId="ADAL" clId="{9F71F7CD-1780-D649-A957-9A9B60279485}" dt="2025-07-31T05:14:57.707" v="335" actId="13244"/>
          <ac:spMkLst>
            <pc:docMk/>
            <pc:sldMk cId="4109280528" sldId="26451"/>
            <ac:spMk id="6" creationId="{431CD184-DF4F-2E71-8061-C5A1F5B84AD3}"/>
          </ac:spMkLst>
        </pc:spChg>
        <pc:spChg chg="add mod ord">
          <ac:chgData name="Natasha Talevski" userId="d6e11cb9-f322-4b55-8697-8583fee17812" providerId="ADAL" clId="{9F71F7CD-1780-D649-A957-9A9B60279485}" dt="2025-07-31T05:16:33.317" v="366" actId="1076"/>
          <ac:spMkLst>
            <pc:docMk/>
            <pc:sldMk cId="4109280528" sldId="26451"/>
            <ac:spMk id="12" creationId="{AE4B68C9-8C00-9023-BA17-8FD2ADE50EC5}"/>
          </ac:spMkLst>
        </pc:spChg>
        <pc:picChg chg="add mod">
          <ac:chgData name="Natasha Talevski" userId="d6e11cb9-f322-4b55-8697-8583fee17812" providerId="ADAL" clId="{9F71F7CD-1780-D649-A957-9A9B60279485}" dt="2025-07-31T05:16:29.286" v="364"/>
          <ac:picMkLst>
            <pc:docMk/>
            <pc:sldMk cId="4109280528" sldId="26451"/>
            <ac:picMk id="16" creationId="{E1C2B147-9220-4496-A42F-7451985E772F}"/>
          </ac:picMkLst>
        </pc:picChg>
      </pc:sldChg>
      <pc:sldChg chg="addSp delSp modSp mod modClrScheme chgLayout">
        <pc:chgData name="Natasha Talevski" userId="d6e11cb9-f322-4b55-8697-8583fee17812" providerId="ADAL" clId="{9F71F7CD-1780-D649-A957-9A9B60279485}" dt="2025-07-31T05:20:42.255" v="426" actId="13244"/>
        <pc:sldMkLst>
          <pc:docMk/>
          <pc:sldMk cId="3924093047" sldId="26452"/>
        </pc:sldMkLst>
        <pc:spChg chg="mod ord">
          <ac:chgData name="Natasha Talevski" userId="d6e11cb9-f322-4b55-8697-8583fee17812" providerId="ADAL" clId="{9F71F7CD-1780-D649-A957-9A9B60279485}" dt="2025-07-31T05:20:42.255" v="426" actId="13244"/>
          <ac:spMkLst>
            <pc:docMk/>
            <pc:sldMk cId="3924093047" sldId="26452"/>
            <ac:spMk id="2" creationId="{EAB70C30-A617-1D8C-4945-7677AB92C67E}"/>
          </ac:spMkLst>
        </pc:spChg>
        <pc:spChg chg="mod ord">
          <ac:chgData name="Natasha Talevski" userId="d6e11cb9-f322-4b55-8697-8583fee17812" providerId="ADAL" clId="{9F71F7CD-1780-D649-A957-9A9B60279485}" dt="2025-07-31T05:18:09.520" v="388" actId="13244"/>
          <ac:spMkLst>
            <pc:docMk/>
            <pc:sldMk cId="3924093047" sldId="26452"/>
            <ac:spMk id="3" creationId="{555DCA27-79A4-561B-1CE8-8E2B20CB012C}"/>
          </ac:spMkLst>
        </pc:spChg>
        <pc:spChg chg="mod ord">
          <ac:chgData name="Natasha Talevski" userId="d6e11cb9-f322-4b55-8697-8583fee17812" providerId="ADAL" clId="{9F71F7CD-1780-D649-A957-9A9B60279485}" dt="2025-07-31T05:18:11.359" v="389" actId="13244"/>
          <ac:spMkLst>
            <pc:docMk/>
            <pc:sldMk cId="3924093047" sldId="26452"/>
            <ac:spMk id="4" creationId="{64AD97FB-AF4E-237E-5A2C-2B75857AA826}"/>
          </ac:spMkLst>
        </pc:spChg>
        <pc:spChg chg="mod ord">
          <ac:chgData name="Natasha Talevski" userId="d6e11cb9-f322-4b55-8697-8583fee17812" providerId="ADAL" clId="{9F71F7CD-1780-D649-A957-9A9B60279485}" dt="2025-07-31T05:19:32.776" v="415" actId="1076"/>
          <ac:spMkLst>
            <pc:docMk/>
            <pc:sldMk cId="3924093047" sldId="26452"/>
            <ac:spMk id="5" creationId="{07FFD635-5D08-AC87-B954-FC3FD7D2BC67}"/>
          </ac:spMkLst>
        </pc:spChg>
        <pc:picChg chg="add mod">
          <ac:chgData name="Natasha Talevski" userId="d6e11cb9-f322-4b55-8697-8583fee17812" providerId="ADAL" clId="{9F71F7CD-1780-D649-A957-9A9B60279485}" dt="2025-07-31T05:17:51.409" v="382" actId="14826"/>
          <ac:picMkLst>
            <pc:docMk/>
            <pc:sldMk cId="3924093047" sldId="26452"/>
            <ac:picMk id="12" creationId="{4EC9A19D-2171-4901-57EB-A099C6F08756}"/>
          </ac:picMkLst>
        </pc:picChg>
      </pc:sldChg>
      <pc:sldChg chg="addSp delSp modSp mod modClrScheme chgLayout">
        <pc:chgData name="Natasha Talevski" userId="d6e11cb9-f322-4b55-8697-8583fee17812" providerId="ADAL" clId="{9F71F7CD-1780-D649-A957-9A9B60279485}" dt="2025-07-31T05:21:01.341" v="431" actId="13244"/>
        <pc:sldMkLst>
          <pc:docMk/>
          <pc:sldMk cId="3933764068" sldId="26453"/>
        </pc:sldMkLst>
        <pc:spChg chg="mod ord">
          <ac:chgData name="Natasha Talevski" userId="d6e11cb9-f322-4b55-8697-8583fee17812" providerId="ADAL" clId="{9F71F7CD-1780-D649-A957-9A9B60279485}" dt="2025-07-31T05:21:01.341" v="431" actId="13244"/>
          <ac:spMkLst>
            <pc:docMk/>
            <pc:sldMk cId="3933764068" sldId="26453"/>
            <ac:spMk id="2" creationId="{BB66EE24-FC80-BB60-ED6C-450CADA229B7}"/>
          </ac:spMkLst>
        </pc:spChg>
        <pc:spChg chg="mod ord">
          <ac:chgData name="Natasha Talevski" userId="d6e11cb9-f322-4b55-8697-8583fee17812" providerId="ADAL" clId="{9F71F7CD-1780-D649-A957-9A9B60279485}" dt="2025-07-31T05:20:56.462" v="429" actId="13244"/>
          <ac:spMkLst>
            <pc:docMk/>
            <pc:sldMk cId="3933764068" sldId="26453"/>
            <ac:spMk id="3" creationId="{EC7E15E3-37A9-BBAE-5615-4888A1DB3BC6}"/>
          </ac:spMkLst>
        </pc:spChg>
        <pc:spChg chg="mod ord">
          <ac:chgData name="Natasha Talevski" userId="d6e11cb9-f322-4b55-8697-8583fee17812" providerId="ADAL" clId="{9F71F7CD-1780-D649-A957-9A9B60279485}" dt="2025-07-31T05:20:58.399" v="430" actId="13244"/>
          <ac:spMkLst>
            <pc:docMk/>
            <pc:sldMk cId="3933764068" sldId="26453"/>
            <ac:spMk id="4" creationId="{03BC8046-0359-DE89-3E0A-FB4A50522321}"/>
          </ac:spMkLst>
        </pc:spChg>
        <pc:spChg chg="mod ord">
          <ac:chgData name="Natasha Talevski" userId="d6e11cb9-f322-4b55-8697-8583fee17812" providerId="ADAL" clId="{9F71F7CD-1780-D649-A957-9A9B60279485}" dt="2025-07-31T05:19:40.373" v="416" actId="1076"/>
          <ac:spMkLst>
            <pc:docMk/>
            <pc:sldMk cId="3933764068" sldId="26453"/>
            <ac:spMk id="5" creationId="{2FEB2661-91F2-5ED5-9863-3EEE89D80F04}"/>
          </ac:spMkLst>
        </pc:spChg>
      </pc:sldChg>
      <pc:sldChg chg="addSp delSp modSp mod modClrScheme chgLayout">
        <pc:chgData name="Natasha Talevski" userId="d6e11cb9-f322-4b55-8697-8583fee17812" providerId="ADAL" clId="{9F71F7CD-1780-D649-A957-9A9B60279485}" dt="2025-08-06T01:08:55.622" v="1314" actId="20577"/>
        <pc:sldMkLst>
          <pc:docMk/>
          <pc:sldMk cId="2734117877" sldId="26454"/>
        </pc:sldMkLst>
        <pc:spChg chg="add mod ord">
          <ac:chgData name="Natasha Talevski" userId="d6e11cb9-f322-4b55-8697-8583fee17812" providerId="ADAL" clId="{9F71F7CD-1780-D649-A957-9A9B60279485}" dt="2025-08-06T01:08:55.622" v="1314" actId="20577"/>
          <ac:spMkLst>
            <pc:docMk/>
            <pc:sldMk cId="2734117877" sldId="26454"/>
            <ac:spMk id="11" creationId="{E43A754E-2331-25E6-DF2E-2FC6C51A0A65}"/>
          </ac:spMkLst>
        </pc:spChg>
        <pc:spChg chg="add mod ord">
          <ac:chgData name="Natasha Talevski" userId="d6e11cb9-f322-4b55-8697-8583fee17812" providerId="ADAL" clId="{9F71F7CD-1780-D649-A957-9A9B60279485}" dt="2025-07-31T05:15:30.671" v="346" actId="20577"/>
          <ac:spMkLst>
            <pc:docMk/>
            <pc:sldMk cId="2734117877" sldId="26454"/>
            <ac:spMk id="13" creationId="{869D6112-F557-11C4-50B1-0FFC1386434F}"/>
          </ac:spMkLst>
        </pc:spChg>
        <pc:spChg chg="add mod">
          <ac:chgData name="Natasha Talevski" userId="d6e11cb9-f322-4b55-8697-8583fee17812" providerId="ADAL" clId="{9F71F7CD-1780-D649-A957-9A9B60279485}" dt="2025-07-31T05:16:21.911" v="360" actId="1076"/>
          <ac:spMkLst>
            <pc:docMk/>
            <pc:sldMk cId="2734117877" sldId="26454"/>
            <ac:spMk id="14" creationId="{D8C257E5-4CC1-FD2C-4D7B-DE81C7E9DB1D}"/>
          </ac:spMkLst>
        </pc:spChg>
        <pc:spChg chg="add mod">
          <ac:chgData name="Natasha Talevski" userId="d6e11cb9-f322-4b55-8697-8583fee17812" providerId="ADAL" clId="{9F71F7CD-1780-D649-A957-9A9B60279485}" dt="2025-07-31T05:16:58.092" v="368"/>
          <ac:spMkLst>
            <pc:docMk/>
            <pc:sldMk cId="2734117877" sldId="26454"/>
            <ac:spMk id="16" creationId="{257E90C0-2168-73DE-B8EB-53D771942241}"/>
          </ac:spMkLst>
        </pc:spChg>
        <pc:picChg chg="add mod">
          <ac:chgData name="Natasha Talevski" userId="d6e11cb9-f322-4b55-8697-8583fee17812" providerId="ADAL" clId="{9F71F7CD-1780-D649-A957-9A9B60279485}" dt="2025-07-31T05:16:25.181" v="362" actId="14100"/>
          <ac:picMkLst>
            <pc:docMk/>
            <pc:sldMk cId="2734117877" sldId="26454"/>
            <ac:picMk id="15" creationId="{96FE726C-5EFE-6B61-A552-536F06C663F2}"/>
          </ac:picMkLst>
        </pc:picChg>
      </pc:sldChg>
      <pc:sldChg chg="addSp delSp modSp mod chgLayout">
        <pc:chgData name="Natasha Talevski" userId="d6e11cb9-f322-4b55-8697-8583fee17812" providerId="ADAL" clId="{9F71F7CD-1780-D649-A957-9A9B60279485}" dt="2025-07-31T04:38:03.568" v="24" actId="962"/>
        <pc:sldMkLst>
          <pc:docMk/>
          <pc:sldMk cId="1634432697" sldId="26530"/>
        </pc:sldMkLst>
        <pc:spChg chg="mod ord">
          <ac:chgData name="Natasha Talevski" userId="d6e11cb9-f322-4b55-8697-8583fee17812" providerId="ADAL" clId="{9F71F7CD-1780-D649-A957-9A9B60279485}" dt="2025-07-31T04:38:03.568" v="24" actId="962"/>
          <ac:spMkLst>
            <pc:docMk/>
            <pc:sldMk cId="1634432697" sldId="26530"/>
            <ac:spMk id="2" creationId="{CD087911-6789-4356-F538-4C4ABF1219E6}"/>
          </ac:spMkLst>
        </pc:spChg>
        <pc:spChg chg="add mod ord">
          <ac:chgData name="Natasha Talevski" userId="d6e11cb9-f322-4b55-8697-8583fee17812" providerId="ADAL" clId="{9F71F7CD-1780-D649-A957-9A9B60279485}" dt="2025-07-31T04:37:50.201" v="20" actId="13244"/>
          <ac:spMkLst>
            <pc:docMk/>
            <pc:sldMk cId="1634432697" sldId="26530"/>
            <ac:spMk id="25" creationId="{AC6240A6-9776-66D4-5818-A5E87FF1E3D6}"/>
          </ac:spMkLst>
        </pc:spChg>
        <pc:spChg chg="add mod ord">
          <ac:chgData name="Natasha Talevski" userId="d6e11cb9-f322-4b55-8697-8583fee17812" providerId="ADAL" clId="{9F71F7CD-1780-D649-A957-9A9B60279485}" dt="2025-07-31T04:37:51.905" v="21" actId="13244"/>
          <ac:spMkLst>
            <pc:docMk/>
            <pc:sldMk cId="1634432697" sldId="26530"/>
            <ac:spMk id="28" creationId="{404A5D30-D2CE-B064-1600-07267CF125A0}"/>
          </ac:spMkLst>
        </pc:spChg>
      </pc:sldChg>
      <pc:sldChg chg="addSp delSp modSp mod modClrScheme chgLayout">
        <pc:chgData name="Natasha Talevski" userId="d6e11cb9-f322-4b55-8697-8583fee17812" providerId="ADAL" clId="{9F71F7CD-1780-D649-A957-9A9B60279485}" dt="2025-07-31T04:40:45.968" v="60"/>
        <pc:sldMkLst>
          <pc:docMk/>
          <pc:sldMk cId="773969842" sldId="26546"/>
        </pc:sldMkLst>
        <pc:spChg chg="add mod ord">
          <ac:chgData name="Natasha Talevski" userId="d6e11cb9-f322-4b55-8697-8583fee17812" providerId="ADAL" clId="{9F71F7CD-1780-D649-A957-9A9B60279485}" dt="2025-07-31T04:40:38.296" v="58" actId="1076"/>
          <ac:spMkLst>
            <pc:docMk/>
            <pc:sldMk cId="773969842" sldId="26546"/>
            <ac:spMk id="8" creationId="{588D4971-0CE3-1147-7386-D6C0C409AF23}"/>
          </ac:spMkLst>
        </pc:spChg>
        <pc:spChg chg="add mod">
          <ac:chgData name="Natasha Talevski" userId="d6e11cb9-f322-4b55-8697-8583fee17812" providerId="ADAL" clId="{9F71F7CD-1780-D649-A957-9A9B60279485}" dt="2025-07-31T04:40:45.968" v="60"/>
          <ac:spMkLst>
            <pc:docMk/>
            <pc:sldMk cId="773969842" sldId="26546"/>
            <ac:spMk id="17" creationId="{2EFC3BB5-759C-FAE5-15BF-CF7C0FCC03F9}"/>
          </ac:spMkLst>
        </pc:spChg>
        <pc:picChg chg="add mod">
          <ac:chgData name="Natasha Talevski" userId="d6e11cb9-f322-4b55-8697-8583fee17812" providerId="ADAL" clId="{9F71F7CD-1780-D649-A957-9A9B60279485}" dt="2025-07-31T04:40:45.968" v="60"/>
          <ac:picMkLst>
            <pc:docMk/>
            <pc:sldMk cId="773969842" sldId="26546"/>
            <ac:picMk id="16" creationId="{856B512C-1614-A863-7853-33A36AA09EE0}"/>
          </ac:picMkLst>
        </pc:picChg>
      </pc:sldChg>
      <pc:sldChg chg="addSp delSp modSp mod modClrScheme chgLayout">
        <pc:chgData name="Natasha Talevski" userId="d6e11cb9-f322-4b55-8697-8583fee17812" providerId="ADAL" clId="{9F71F7CD-1780-D649-A957-9A9B60279485}" dt="2025-07-31T06:01:38.752" v="1178" actId="18331"/>
        <pc:sldMkLst>
          <pc:docMk/>
          <pc:sldMk cId="759536974" sldId="26547"/>
        </pc:sldMkLst>
        <pc:spChg chg="mod ord">
          <ac:chgData name="Natasha Talevski" userId="d6e11cb9-f322-4b55-8697-8583fee17812" providerId="ADAL" clId="{9F71F7CD-1780-D649-A957-9A9B60279485}" dt="2025-07-31T05:29:43.927" v="534" actId="1076"/>
          <ac:spMkLst>
            <pc:docMk/>
            <pc:sldMk cId="759536974" sldId="26547"/>
            <ac:spMk id="7" creationId="{9C47B739-621B-AAF2-BE32-889123E14C5E}"/>
          </ac:spMkLst>
        </pc:spChg>
        <pc:spChg chg="add mod">
          <ac:chgData name="Natasha Talevski" userId="d6e11cb9-f322-4b55-8697-8583fee17812" providerId="ADAL" clId="{9F71F7CD-1780-D649-A957-9A9B60279485}" dt="2025-07-31T05:29:34.591" v="530"/>
          <ac:spMkLst>
            <pc:docMk/>
            <pc:sldMk cId="759536974" sldId="26547"/>
            <ac:spMk id="8" creationId="{1F9B6E58-7A81-183A-EAD8-DD64B6BF40BC}"/>
          </ac:spMkLst>
        </pc:spChg>
        <pc:picChg chg="mod">
          <ac:chgData name="Natasha Talevski" userId="d6e11cb9-f322-4b55-8697-8583fee17812" providerId="ADAL" clId="{9F71F7CD-1780-D649-A957-9A9B60279485}" dt="2025-07-31T06:01:38.752" v="1178" actId="18331"/>
          <ac:picMkLst>
            <pc:docMk/>
            <pc:sldMk cId="759536974" sldId="26547"/>
            <ac:picMk id="10" creationId="{C87DB723-BD56-5085-BF04-4D967507ED65}"/>
          </ac:picMkLst>
        </pc:picChg>
      </pc:sldChg>
      <pc:sldChg chg="addSp delSp modSp mod modClrScheme chgLayout">
        <pc:chgData name="Natasha Talevski" userId="d6e11cb9-f322-4b55-8697-8583fee17812" providerId="ADAL" clId="{9F71F7CD-1780-D649-A957-9A9B60279485}" dt="2025-08-06T01:09:51.226" v="1336" actId="20577"/>
        <pc:sldMkLst>
          <pc:docMk/>
          <pc:sldMk cId="126251082" sldId="26548"/>
        </pc:sldMkLst>
        <pc:spChg chg="mod ord">
          <ac:chgData name="Natasha Talevski" userId="d6e11cb9-f322-4b55-8697-8583fee17812" providerId="ADAL" clId="{9F71F7CD-1780-D649-A957-9A9B60279485}" dt="2025-07-31T05:30:32.869" v="543" actId="6264"/>
          <ac:spMkLst>
            <pc:docMk/>
            <pc:sldMk cId="126251082" sldId="26548"/>
            <ac:spMk id="2" creationId="{B998B3BF-C34A-4188-4F7B-1193352A41AE}"/>
          </ac:spMkLst>
        </pc:spChg>
        <pc:spChg chg="mod ord">
          <ac:chgData name="Natasha Talevski" userId="d6e11cb9-f322-4b55-8697-8583fee17812" providerId="ADAL" clId="{9F71F7CD-1780-D649-A957-9A9B60279485}" dt="2025-07-31T05:30:48.348" v="549" actId="13244"/>
          <ac:spMkLst>
            <pc:docMk/>
            <pc:sldMk cId="126251082" sldId="26548"/>
            <ac:spMk id="3" creationId="{1374ACAA-3127-D8A8-D929-2D6555555952}"/>
          </ac:spMkLst>
        </pc:spChg>
        <pc:spChg chg="mod ord">
          <ac:chgData name="Natasha Talevski" userId="d6e11cb9-f322-4b55-8697-8583fee17812" providerId="ADAL" clId="{9F71F7CD-1780-D649-A957-9A9B60279485}" dt="2025-08-06T01:09:51.226" v="1336" actId="20577"/>
          <ac:spMkLst>
            <pc:docMk/>
            <pc:sldMk cId="126251082" sldId="26548"/>
            <ac:spMk id="5" creationId="{62B2D344-10FA-0196-C1AC-0304A5FE6EFA}"/>
          </ac:spMkLst>
        </pc:spChg>
      </pc:sldChg>
      <pc:sldChg chg="addSp delSp modSp mod modClrScheme chgLayout">
        <pc:chgData name="Natasha Talevski" userId="d6e11cb9-f322-4b55-8697-8583fee17812" providerId="ADAL" clId="{9F71F7CD-1780-D649-A957-9A9B60279485}" dt="2025-08-06T01:09:17.463" v="1326" actId="20577"/>
        <pc:sldMkLst>
          <pc:docMk/>
          <pc:sldMk cId="500581028" sldId="26550"/>
        </pc:sldMkLst>
        <pc:spChg chg="mod ord">
          <ac:chgData name="Natasha Talevski" userId="d6e11cb9-f322-4b55-8697-8583fee17812" providerId="ADAL" clId="{9F71F7CD-1780-D649-A957-9A9B60279485}" dt="2025-07-31T05:25:17.521" v="463" actId="700"/>
          <ac:spMkLst>
            <pc:docMk/>
            <pc:sldMk cId="500581028" sldId="26550"/>
            <ac:spMk id="2" creationId="{685C3C2A-91BC-1667-2052-3771C482D331}"/>
          </ac:spMkLst>
        </pc:spChg>
        <pc:spChg chg="mod ord">
          <ac:chgData name="Natasha Talevski" userId="d6e11cb9-f322-4b55-8697-8583fee17812" providerId="ADAL" clId="{9F71F7CD-1780-D649-A957-9A9B60279485}" dt="2025-08-06T01:09:17.463" v="1326" actId="20577"/>
          <ac:spMkLst>
            <pc:docMk/>
            <pc:sldMk cId="500581028" sldId="26550"/>
            <ac:spMk id="3" creationId="{C48B9F2B-3A63-BA05-C085-495FCA1E8957}"/>
          </ac:spMkLst>
        </pc:spChg>
        <pc:spChg chg="mod ord">
          <ac:chgData name="Natasha Talevski" userId="d6e11cb9-f322-4b55-8697-8583fee17812" providerId="ADAL" clId="{9F71F7CD-1780-D649-A957-9A9B60279485}" dt="2025-07-31T05:26:03.124" v="478" actId="13244"/>
          <ac:spMkLst>
            <pc:docMk/>
            <pc:sldMk cId="500581028" sldId="26550"/>
            <ac:spMk id="4" creationId="{BBE53CB0-AB03-CF59-45DD-F5D44AB8E4CC}"/>
          </ac:spMkLst>
        </pc:spChg>
        <pc:spChg chg="add mod ord">
          <ac:chgData name="Natasha Talevski" userId="d6e11cb9-f322-4b55-8697-8583fee17812" providerId="ADAL" clId="{9F71F7CD-1780-D649-A957-9A9B60279485}" dt="2025-07-31T05:26:04.619" v="479" actId="13244"/>
          <ac:spMkLst>
            <pc:docMk/>
            <pc:sldMk cId="500581028" sldId="26550"/>
            <ac:spMk id="8" creationId="{B8105557-7119-A7FB-995C-BCE6C12EDB36}"/>
          </ac:spMkLst>
        </pc:spChg>
      </pc:sldChg>
      <pc:sldChg chg="addSp delSp modSp del mod modClrScheme chgLayout">
        <pc:chgData name="Natasha Talevski" userId="d6e11cb9-f322-4b55-8697-8583fee17812" providerId="ADAL" clId="{9F71F7CD-1780-D649-A957-9A9B60279485}" dt="2025-07-31T05:24:47.761" v="457" actId="2696"/>
        <pc:sldMkLst>
          <pc:docMk/>
          <pc:sldMk cId="2750965037" sldId="26551"/>
        </pc:sldMkLst>
      </pc:sldChg>
      <pc:sldChg chg="addSp delSp modSp mod modClrScheme chgLayout">
        <pc:chgData name="Natasha Talevski" userId="d6e11cb9-f322-4b55-8697-8583fee17812" providerId="ADAL" clId="{9F71F7CD-1780-D649-A957-9A9B60279485}" dt="2025-07-31T05:08:16.372" v="276" actId="962"/>
        <pc:sldMkLst>
          <pc:docMk/>
          <pc:sldMk cId="4242928608" sldId="26554"/>
        </pc:sldMkLst>
        <pc:spChg chg="mod ord">
          <ac:chgData name="Natasha Talevski" userId="d6e11cb9-f322-4b55-8697-8583fee17812" providerId="ADAL" clId="{9F71F7CD-1780-D649-A957-9A9B60279485}" dt="2025-07-31T05:07:22.810" v="271" actId="962"/>
          <ac:spMkLst>
            <pc:docMk/>
            <pc:sldMk cId="4242928608" sldId="26554"/>
            <ac:spMk id="2" creationId="{FC5022F9-5F67-E3A6-78DD-2F312B3DC921}"/>
          </ac:spMkLst>
        </pc:spChg>
        <pc:spChg chg="mod ord">
          <ac:chgData name="Natasha Talevski" userId="d6e11cb9-f322-4b55-8697-8583fee17812" providerId="ADAL" clId="{9F71F7CD-1780-D649-A957-9A9B60279485}" dt="2025-07-31T05:07:15.654" v="268" actId="13244"/>
          <ac:spMkLst>
            <pc:docMk/>
            <pc:sldMk cId="4242928608" sldId="26554"/>
            <ac:spMk id="3" creationId="{145B278C-AB77-A7CD-ECB0-D44FDE1E7B0E}"/>
          </ac:spMkLst>
        </pc:spChg>
        <pc:spChg chg="mod ord">
          <ac:chgData name="Natasha Talevski" userId="d6e11cb9-f322-4b55-8697-8583fee17812" providerId="ADAL" clId="{9F71F7CD-1780-D649-A957-9A9B60279485}" dt="2025-07-31T05:07:05.914" v="267" actId="700"/>
          <ac:spMkLst>
            <pc:docMk/>
            <pc:sldMk cId="4242928608" sldId="26554"/>
            <ac:spMk id="4" creationId="{AA54B2EB-069F-CF55-1B1F-464AD4842304}"/>
          </ac:spMkLst>
        </pc:spChg>
        <pc:spChg chg="mod">
          <ac:chgData name="Natasha Talevski" userId="d6e11cb9-f322-4b55-8697-8583fee17812" providerId="ADAL" clId="{9F71F7CD-1780-D649-A957-9A9B60279485}" dt="2025-07-31T05:07:36.533" v="274" actId="14861"/>
          <ac:spMkLst>
            <pc:docMk/>
            <pc:sldMk cId="4242928608" sldId="26554"/>
            <ac:spMk id="14" creationId="{992A8A3B-D87F-792F-3D1D-10F65DF024EB}"/>
          </ac:spMkLst>
        </pc:spChg>
        <pc:spChg chg="mod">
          <ac:chgData name="Natasha Talevski" userId="d6e11cb9-f322-4b55-8697-8583fee17812" providerId="ADAL" clId="{9F71F7CD-1780-D649-A957-9A9B60279485}" dt="2025-07-31T05:07:36.533" v="274" actId="14861"/>
          <ac:spMkLst>
            <pc:docMk/>
            <pc:sldMk cId="4242928608" sldId="26554"/>
            <ac:spMk id="15" creationId="{C5C87EBA-AD8B-7D6E-95F1-C812E5D840E9}"/>
          </ac:spMkLst>
        </pc:spChg>
        <pc:spChg chg="mod">
          <ac:chgData name="Natasha Talevski" userId="d6e11cb9-f322-4b55-8697-8583fee17812" providerId="ADAL" clId="{9F71F7CD-1780-D649-A957-9A9B60279485}" dt="2025-07-31T05:07:36.533" v="274" actId="14861"/>
          <ac:spMkLst>
            <pc:docMk/>
            <pc:sldMk cId="4242928608" sldId="26554"/>
            <ac:spMk id="16" creationId="{D7C81531-74F4-3E2B-2FD2-70402437BF5D}"/>
          </ac:spMkLst>
        </pc:spChg>
        <pc:spChg chg="mod">
          <ac:chgData name="Natasha Talevski" userId="d6e11cb9-f322-4b55-8697-8583fee17812" providerId="ADAL" clId="{9F71F7CD-1780-D649-A957-9A9B60279485}" dt="2025-07-31T05:07:36.533" v="274" actId="14861"/>
          <ac:spMkLst>
            <pc:docMk/>
            <pc:sldMk cId="4242928608" sldId="26554"/>
            <ac:spMk id="17" creationId="{DD217D0E-EC52-36DF-9A19-3D2C24D8E3A0}"/>
          </ac:spMkLst>
        </pc:spChg>
        <pc:spChg chg="mod">
          <ac:chgData name="Natasha Talevski" userId="d6e11cb9-f322-4b55-8697-8583fee17812" providerId="ADAL" clId="{9F71F7CD-1780-D649-A957-9A9B60279485}" dt="2025-07-31T05:07:36.533" v="274" actId="14861"/>
          <ac:spMkLst>
            <pc:docMk/>
            <pc:sldMk cId="4242928608" sldId="26554"/>
            <ac:spMk id="18" creationId="{DA8C5A6A-C8E2-423B-F83F-533F1C334590}"/>
          </ac:spMkLst>
        </pc:spChg>
        <pc:spChg chg="mod">
          <ac:chgData name="Natasha Talevski" userId="d6e11cb9-f322-4b55-8697-8583fee17812" providerId="ADAL" clId="{9F71F7CD-1780-D649-A957-9A9B60279485}" dt="2025-07-31T05:07:36.533" v="274" actId="14861"/>
          <ac:spMkLst>
            <pc:docMk/>
            <pc:sldMk cId="4242928608" sldId="26554"/>
            <ac:spMk id="19" creationId="{0C06DC4B-3FA1-04FF-754C-A080165540DD}"/>
          </ac:spMkLst>
        </pc:spChg>
        <pc:spChg chg="mod">
          <ac:chgData name="Natasha Talevski" userId="d6e11cb9-f322-4b55-8697-8583fee17812" providerId="ADAL" clId="{9F71F7CD-1780-D649-A957-9A9B60279485}" dt="2025-07-31T05:07:36.533" v="274" actId="14861"/>
          <ac:spMkLst>
            <pc:docMk/>
            <pc:sldMk cId="4242928608" sldId="26554"/>
            <ac:spMk id="20" creationId="{1C165ABE-16B7-FC31-591F-BEEAAB7F5F90}"/>
          </ac:spMkLst>
        </pc:spChg>
        <pc:spChg chg="mod">
          <ac:chgData name="Natasha Talevski" userId="d6e11cb9-f322-4b55-8697-8583fee17812" providerId="ADAL" clId="{9F71F7CD-1780-D649-A957-9A9B60279485}" dt="2025-07-31T05:07:36.533" v="274" actId="14861"/>
          <ac:spMkLst>
            <pc:docMk/>
            <pc:sldMk cId="4242928608" sldId="26554"/>
            <ac:spMk id="21" creationId="{1E49C308-0834-5C71-62B5-A1EAC3D11E92}"/>
          </ac:spMkLst>
        </pc:spChg>
        <pc:grpChg chg="add mod">
          <ac:chgData name="Natasha Talevski" userId="d6e11cb9-f322-4b55-8697-8583fee17812" providerId="ADAL" clId="{9F71F7CD-1780-D649-A957-9A9B60279485}" dt="2025-07-31T05:08:16.372" v="276" actId="962"/>
          <ac:grpSpMkLst>
            <pc:docMk/>
            <pc:sldMk cId="4242928608" sldId="26554"/>
            <ac:grpSpMk id="22" creationId="{C0A07391-8D8E-F7B3-335A-D70CAD1F2696}"/>
          </ac:grpSpMkLst>
        </pc:grpChg>
        <pc:cxnChg chg="mod topLvl">
          <ac:chgData name="Natasha Talevski" userId="d6e11cb9-f322-4b55-8697-8583fee17812" providerId="ADAL" clId="{9F71F7CD-1780-D649-A957-9A9B60279485}" dt="2025-07-31T05:06:42.898" v="265" actId="165"/>
          <ac:cxnSpMkLst>
            <pc:docMk/>
            <pc:sldMk cId="4242928608" sldId="26554"/>
            <ac:cxnSpMk id="6" creationId="{E51885EC-D590-5ED3-0A56-654EC95F0DDD}"/>
          </ac:cxnSpMkLst>
        </pc:cxnChg>
        <pc:cxnChg chg="mod topLvl">
          <ac:chgData name="Natasha Talevski" userId="d6e11cb9-f322-4b55-8697-8583fee17812" providerId="ADAL" clId="{9F71F7CD-1780-D649-A957-9A9B60279485}" dt="2025-07-31T05:06:42.898" v="265" actId="165"/>
          <ac:cxnSpMkLst>
            <pc:docMk/>
            <pc:sldMk cId="4242928608" sldId="26554"/>
            <ac:cxnSpMk id="7" creationId="{D9AF140F-4C65-1BB3-C118-1AE07252CADC}"/>
          </ac:cxnSpMkLst>
        </pc:cxnChg>
        <pc:cxnChg chg="mod topLvl">
          <ac:chgData name="Natasha Talevski" userId="d6e11cb9-f322-4b55-8697-8583fee17812" providerId="ADAL" clId="{9F71F7CD-1780-D649-A957-9A9B60279485}" dt="2025-07-31T05:06:42.898" v="265" actId="165"/>
          <ac:cxnSpMkLst>
            <pc:docMk/>
            <pc:sldMk cId="4242928608" sldId="26554"/>
            <ac:cxnSpMk id="9" creationId="{C9F3799A-D0B8-2C7B-90EE-98C87ECAEA2C}"/>
          </ac:cxnSpMkLst>
        </pc:cxnChg>
        <pc:cxnChg chg="mod topLvl">
          <ac:chgData name="Natasha Talevski" userId="d6e11cb9-f322-4b55-8697-8583fee17812" providerId="ADAL" clId="{9F71F7CD-1780-D649-A957-9A9B60279485}" dt="2025-07-31T05:06:42.898" v="265" actId="165"/>
          <ac:cxnSpMkLst>
            <pc:docMk/>
            <pc:sldMk cId="4242928608" sldId="26554"/>
            <ac:cxnSpMk id="10" creationId="{7FB5C77A-ABDD-F4B2-8943-BC23773999AF}"/>
          </ac:cxnSpMkLst>
        </pc:cxnChg>
        <pc:cxnChg chg="mod topLvl">
          <ac:chgData name="Natasha Talevski" userId="d6e11cb9-f322-4b55-8697-8583fee17812" providerId="ADAL" clId="{9F71F7CD-1780-D649-A957-9A9B60279485}" dt="2025-07-31T05:06:42.898" v="265" actId="165"/>
          <ac:cxnSpMkLst>
            <pc:docMk/>
            <pc:sldMk cId="4242928608" sldId="26554"/>
            <ac:cxnSpMk id="11" creationId="{22F737E4-7871-249A-028E-7F2BC4AF071D}"/>
          </ac:cxnSpMkLst>
        </pc:cxnChg>
        <pc:cxnChg chg="mod topLvl">
          <ac:chgData name="Natasha Talevski" userId="d6e11cb9-f322-4b55-8697-8583fee17812" providerId="ADAL" clId="{9F71F7CD-1780-D649-A957-9A9B60279485}" dt="2025-07-31T05:06:42.898" v="265" actId="165"/>
          <ac:cxnSpMkLst>
            <pc:docMk/>
            <pc:sldMk cId="4242928608" sldId="26554"/>
            <ac:cxnSpMk id="12" creationId="{B51C29FE-6BD0-95BD-0B9F-E64AB4047255}"/>
          </ac:cxnSpMkLst>
        </pc:cxnChg>
        <pc:cxnChg chg="mod topLvl">
          <ac:chgData name="Natasha Talevski" userId="d6e11cb9-f322-4b55-8697-8583fee17812" providerId="ADAL" clId="{9F71F7CD-1780-D649-A957-9A9B60279485}" dt="2025-07-31T05:06:42.898" v="265" actId="165"/>
          <ac:cxnSpMkLst>
            <pc:docMk/>
            <pc:sldMk cId="4242928608" sldId="26554"/>
            <ac:cxnSpMk id="23" creationId="{55B6C001-98E7-CB27-E534-045D89DDF735}"/>
          </ac:cxnSpMkLst>
        </pc:cxnChg>
        <pc:cxnChg chg="mod topLvl">
          <ac:chgData name="Natasha Talevski" userId="d6e11cb9-f322-4b55-8697-8583fee17812" providerId="ADAL" clId="{9F71F7CD-1780-D649-A957-9A9B60279485}" dt="2025-07-31T05:06:42.898" v="265" actId="165"/>
          <ac:cxnSpMkLst>
            <pc:docMk/>
            <pc:sldMk cId="4242928608" sldId="26554"/>
            <ac:cxnSpMk id="24" creationId="{1BA1053F-6790-240F-9990-0E3558ECE3C6}"/>
          </ac:cxnSpMkLst>
        </pc:cxnChg>
      </pc:sldChg>
      <pc:sldChg chg="addSp delSp modSp add mod modClrScheme modShow chgLayout">
        <pc:chgData name="Natasha Talevski" userId="d6e11cb9-f322-4b55-8697-8583fee17812" providerId="ADAL" clId="{9F71F7CD-1780-D649-A957-9A9B60279485}" dt="2025-08-06T01:09:14.099" v="1322" actId="20577"/>
        <pc:sldMkLst>
          <pc:docMk/>
          <pc:sldMk cId="618217556" sldId="26555"/>
        </pc:sldMkLst>
        <pc:spChg chg="mod ord">
          <ac:chgData name="Natasha Talevski" userId="d6e11cb9-f322-4b55-8697-8583fee17812" providerId="ADAL" clId="{9F71F7CD-1780-D649-A957-9A9B60279485}" dt="2025-07-31T05:22:42.626" v="442" actId="700"/>
          <ac:spMkLst>
            <pc:docMk/>
            <pc:sldMk cId="618217556" sldId="26555"/>
            <ac:spMk id="2" creationId="{5F8BDF8E-CF9D-1520-45FF-6B17283BEAF3}"/>
          </ac:spMkLst>
        </pc:spChg>
        <pc:spChg chg="mod ord">
          <ac:chgData name="Natasha Talevski" userId="d6e11cb9-f322-4b55-8697-8583fee17812" providerId="ADAL" clId="{9F71F7CD-1780-D649-A957-9A9B60279485}" dt="2025-08-06T01:09:14.099" v="1322" actId="20577"/>
          <ac:spMkLst>
            <pc:docMk/>
            <pc:sldMk cId="618217556" sldId="26555"/>
            <ac:spMk id="3" creationId="{51ED0EE4-388F-E9E2-1C5A-92AC44F5A91D}"/>
          </ac:spMkLst>
        </pc:spChg>
        <pc:spChg chg="add mod ord">
          <ac:chgData name="Natasha Talevski" userId="d6e11cb9-f322-4b55-8697-8583fee17812" providerId="ADAL" clId="{9F71F7CD-1780-D649-A957-9A9B60279485}" dt="2025-07-31T05:23:20.847" v="455" actId="13244"/>
          <ac:spMkLst>
            <pc:docMk/>
            <pc:sldMk cId="618217556" sldId="26555"/>
            <ac:spMk id="11" creationId="{DD83DB06-6193-4D7E-B481-80E3A149FE98}"/>
          </ac:spMkLst>
        </pc:spChg>
        <pc:spChg chg="add mod ord">
          <ac:chgData name="Natasha Talevski" userId="d6e11cb9-f322-4b55-8697-8583fee17812" providerId="ADAL" clId="{9F71F7CD-1780-D649-A957-9A9B60279485}" dt="2025-07-31T05:23:21.944" v="456" actId="13244"/>
          <ac:spMkLst>
            <pc:docMk/>
            <pc:sldMk cId="618217556" sldId="26555"/>
            <ac:spMk id="13" creationId="{5E0C7B4B-8F41-815B-5D57-3EE620B5FBE8}"/>
          </ac:spMkLst>
        </pc:spChg>
      </pc:sldChg>
      <pc:sldChg chg="add del mod modShow">
        <pc:chgData name="Natasha Talevski" userId="d6e11cb9-f322-4b55-8697-8583fee17812" providerId="ADAL" clId="{9F71F7CD-1780-D649-A957-9A9B60279485}" dt="2025-07-31T05:09:39.682" v="298" actId="2696"/>
        <pc:sldMkLst>
          <pc:docMk/>
          <pc:sldMk cId="1206720230" sldId="26555"/>
        </pc:sldMkLst>
      </pc:sldChg>
      <pc:sldChg chg="add del mod modShow">
        <pc:chgData name="Natasha Talevski" userId="d6e11cb9-f322-4b55-8697-8583fee17812" providerId="ADAL" clId="{9F71F7CD-1780-D649-A957-9A9B60279485}" dt="2025-07-31T04:59:12.755" v="120" actId="2696"/>
        <pc:sldMkLst>
          <pc:docMk/>
          <pc:sldMk cId="1244477771" sldId="26555"/>
        </pc:sldMkLst>
      </pc:sldChg>
      <pc:sldChg chg="add del mod modShow">
        <pc:chgData name="Natasha Talevski" userId="d6e11cb9-f322-4b55-8697-8583fee17812" providerId="ADAL" clId="{9F71F7CD-1780-D649-A957-9A9B60279485}" dt="2025-07-31T05:19:47.038" v="417" actId="2696"/>
        <pc:sldMkLst>
          <pc:docMk/>
          <pc:sldMk cId="1371961219" sldId="26555"/>
        </pc:sldMkLst>
      </pc:sldChg>
      <pc:sldChg chg="add del mod modShow">
        <pc:chgData name="Natasha Talevski" userId="d6e11cb9-f322-4b55-8697-8583fee17812" providerId="ADAL" clId="{9F71F7CD-1780-D649-A957-9A9B60279485}" dt="2025-07-31T04:40:01.477" v="48" actId="2696"/>
        <pc:sldMkLst>
          <pc:docMk/>
          <pc:sldMk cId="2150693950" sldId="26555"/>
        </pc:sldMkLst>
      </pc:sldChg>
      <pc:sldChg chg="add del mod modShow">
        <pc:chgData name="Natasha Talevski" userId="d6e11cb9-f322-4b55-8697-8583fee17812" providerId="ADAL" clId="{9F71F7CD-1780-D649-A957-9A9B60279485}" dt="2025-07-31T05:17:05.229" v="370" actId="2696"/>
        <pc:sldMkLst>
          <pc:docMk/>
          <pc:sldMk cId="2774606011" sldId="26555"/>
        </pc:sldMkLst>
      </pc:sldChg>
      <pc:sldChg chg="add del mod modShow">
        <pc:chgData name="Natasha Talevski" userId="d6e11cb9-f322-4b55-8697-8583fee17812" providerId="ADAL" clId="{9F71F7CD-1780-D649-A957-9A9B60279485}" dt="2025-07-31T04:40:48.567" v="61" actId="2696"/>
        <pc:sldMkLst>
          <pc:docMk/>
          <pc:sldMk cId="3485980352" sldId="26555"/>
        </pc:sldMkLst>
      </pc:sldChg>
      <pc:sldChg chg="add del mod modShow">
        <pc:chgData name="Natasha Talevski" userId="d6e11cb9-f322-4b55-8697-8583fee17812" providerId="ADAL" clId="{9F71F7CD-1780-D649-A957-9A9B60279485}" dt="2025-07-31T05:05:19.478" v="251" actId="2696"/>
        <pc:sldMkLst>
          <pc:docMk/>
          <pc:sldMk cId="3553975088" sldId="26555"/>
        </pc:sldMkLst>
      </pc:sldChg>
      <pc:sldChg chg="add del mod modShow">
        <pc:chgData name="Natasha Talevski" userId="d6e11cb9-f322-4b55-8697-8583fee17812" providerId="ADAL" clId="{9F71F7CD-1780-D649-A957-9A9B60279485}" dt="2025-07-31T05:15:08.650" v="339" actId="2696"/>
        <pc:sldMkLst>
          <pc:docMk/>
          <pc:sldMk cId="3899039577" sldId="26555"/>
        </pc:sldMkLst>
      </pc:sldChg>
      <pc:sldChg chg="add del mod modShow">
        <pc:chgData name="Natasha Talevski" userId="d6e11cb9-f322-4b55-8697-8583fee17812" providerId="ADAL" clId="{9F71F7CD-1780-D649-A957-9A9B60279485}" dt="2025-07-31T05:18:19.368" v="391" actId="2696"/>
        <pc:sldMkLst>
          <pc:docMk/>
          <pc:sldMk cId="4127312398" sldId="26555"/>
        </pc:sldMkLst>
      </pc:sldChg>
      <pc:sldChg chg="add del mod modShow">
        <pc:chgData name="Natasha Talevski" userId="d6e11cb9-f322-4b55-8697-8583fee17812" providerId="ADAL" clId="{9F71F7CD-1780-D649-A957-9A9B60279485}" dt="2025-07-31T05:28:58.628" v="522" actId="2696"/>
        <pc:sldMkLst>
          <pc:docMk/>
          <pc:sldMk cId="473590215" sldId="26556"/>
        </pc:sldMkLst>
      </pc:sldChg>
      <pc:sldChg chg="add del">
        <pc:chgData name="Natasha Talevski" userId="d6e11cb9-f322-4b55-8697-8583fee17812" providerId="ADAL" clId="{9F71F7CD-1780-D649-A957-9A9B60279485}" dt="2025-07-31T05:30:41.675" v="547" actId="2696"/>
        <pc:sldMkLst>
          <pc:docMk/>
          <pc:sldMk cId="1055176709" sldId="26556"/>
        </pc:sldMkLst>
      </pc:sldChg>
      <pc:sldChg chg="add del mod modShow">
        <pc:chgData name="Natasha Talevski" userId="d6e11cb9-f322-4b55-8697-8583fee17812" providerId="ADAL" clId="{9F71F7CD-1780-D649-A957-9A9B60279485}" dt="2025-07-31T05:46:04.788" v="1088" actId="2696"/>
        <pc:sldMkLst>
          <pc:docMk/>
          <pc:sldMk cId="1324225022" sldId="26556"/>
        </pc:sldMkLst>
      </pc:sldChg>
      <pc:sldChg chg="add del mod modShow">
        <pc:chgData name="Natasha Talevski" userId="d6e11cb9-f322-4b55-8697-8583fee17812" providerId="ADAL" clId="{9F71F7CD-1780-D649-A957-9A9B60279485}" dt="2025-07-31T05:28:11.837" v="506" actId="2696"/>
        <pc:sldMkLst>
          <pc:docMk/>
          <pc:sldMk cId="1990156488" sldId="26556"/>
        </pc:sldMkLst>
      </pc:sldChg>
      <pc:sldChg chg="modSp add del mod modShow">
        <pc:chgData name="Natasha Talevski" userId="d6e11cb9-f322-4b55-8697-8583fee17812" providerId="ADAL" clId="{9F71F7CD-1780-D649-A957-9A9B60279485}" dt="2025-07-31T05:33:22.912" v="1002" actId="2696"/>
        <pc:sldMkLst>
          <pc:docMk/>
          <pc:sldMk cId="2242414049" sldId="26556"/>
        </pc:sldMkLst>
      </pc:sldChg>
      <pc:sldChg chg="add del mod modShow">
        <pc:chgData name="Natasha Talevski" userId="d6e11cb9-f322-4b55-8697-8583fee17812" providerId="ADAL" clId="{9F71F7CD-1780-D649-A957-9A9B60279485}" dt="2025-07-31T05:26:23.103" v="480" actId="2696"/>
        <pc:sldMkLst>
          <pc:docMk/>
          <pc:sldMk cId="2315962209" sldId="26556"/>
        </pc:sldMkLst>
      </pc:sldChg>
      <pc:sldChg chg="modSp add del mod modShow">
        <pc:chgData name="Natasha Talevski" userId="d6e11cb9-f322-4b55-8697-8583fee17812" providerId="ADAL" clId="{9F71F7CD-1780-D649-A957-9A9B60279485}" dt="2025-08-05T23:25:24.964" v="1235" actId="2696"/>
        <pc:sldMkLst>
          <pc:docMk/>
          <pc:sldMk cId="2319133003" sldId="26556"/>
        </pc:sldMkLst>
      </pc:sldChg>
      <pc:sldChg chg="add del mod modShow">
        <pc:chgData name="Natasha Talevski" userId="d6e11cb9-f322-4b55-8697-8583fee17812" providerId="ADAL" clId="{9F71F7CD-1780-D649-A957-9A9B60279485}" dt="2025-07-31T05:30:03.874" v="537" actId="2696"/>
        <pc:sldMkLst>
          <pc:docMk/>
          <pc:sldMk cId="2601321805" sldId="26556"/>
        </pc:sldMkLst>
      </pc:sldChg>
      <pc:sldChg chg="add del mod modShow">
        <pc:chgData name="Natasha Talevski" userId="d6e11cb9-f322-4b55-8697-8583fee17812" providerId="ADAL" clId="{9F71F7CD-1780-D649-A957-9A9B60279485}" dt="2025-07-31T05:35:42.024" v="1032" actId="2696"/>
        <pc:sldMkLst>
          <pc:docMk/>
          <pc:sldMk cId="3218741665" sldId="26556"/>
        </pc:sldMkLst>
      </pc:sldChg>
      <pc:sldChg chg="new del">
        <pc:chgData name="Natasha Talevski" userId="d6e11cb9-f322-4b55-8697-8583fee17812" providerId="ADAL" clId="{9F71F7CD-1780-D649-A957-9A9B60279485}" dt="2025-07-31T05:16:59.309" v="369" actId="2696"/>
        <pc:sldMkLst>
          <pc:docMk/>
          <pc:sldMk cId="3232231783" sldId="26556"/>
        </pc:sldMkLst>
      </pc:sldChg>
      <pc:sldChg chg="addSp modSp new del">
        <pc:chgData name="Natasha Talevski" userId="d6e11cb9-f322-4b55-8697-8583fee17812" providerId="ADAL" clId="{9F71F7CD-1780-D649-A957-9A9B60279485}" dt="2025-08-05T23:27:13.111" v="1269" actId="2696"/>
        <pc:sldMkLst>
          <pc:docMk/>
          <pc:sldMk cId="3477760097" sldId="26556"/>
        </pc:sldMkLst>
      </pc:sldChg>
      <pc:sldChg chg="add del mod modShow">
        <pc:chgData name="Natasha Talevski" userId="d6e11cb9-f322-4b55-8697-8583fee17812" providerId="ADAL" clId="{9F71F7CD-1780-D649-A957-9A9B60279485}" dt="2025-07-31T05:27:04.101" v="490" actId="2696"/>
        <pc:sldMkLst>
          <pc:docMk/>
          <pc:sldMk cId="3699938680" sldId="26556"/>
        </pc:sldMkLst>
      </pc:sldChg>
      <pc:sldChg chg="add del mod modShow">
        <pc:chgData name="Natasha Talevski" userId="d6e11cb9-f322-4b55-8697-8583fee17812" providerId="ADAL" clId="{9F71F7CD-1780-D649-A957-9A9B60279485}" dt="2025-08-05T23:27:04.654" v="1265" actId="2696"/>
        <pc:sldMkLst>
          <pc:docMk/>
          <pc:sldMk cId="3710701076" sldId="26556"/>
        </pc:sldMkLst>
      </pc:sldChg>
      <pc:sldChg chg="add del mod modShow">
        <pc:chgData name="Natasha Talevski" userId="d6e11cb9-f322-4b55-8697-8583fee17812" providerId="ADAL" clId="{9F71F7CD-1780-D649-A957-9A9B60279485}" dt="2025-07-31T05:52:55.694" v="1171" actId="2696"/>
        <pc:sldMkLst>
          <pc:docMk/>
          <pc:sldMk cId="3736691245" sldId="26556"/>
        </pc:sldMkLst>
      </pc:sldChg>
    </pc:docChg>
  </pc:docChgLst>
  <pc:docChgLst>
    <pc:chgData name="Kyra Rose" userId="S::kyra.rose@det.nsw.edu.au::e07a1653-7d96-4136-a464-a8f8d6b7e062" providerId="AD" clId="Web-{C9772FE0-983A-E925-FD54-33D95B6A71E0}"/>
    <pc:docChg chg="mod">
      <pc:chgData name="Kyra Rose" userId="S::kyra.rose@det.nsw.edu.au::e07a1653-7d96-4136-a464-a8f8d6b7e062" providerId="AD" clId="Web-{C9772FE0-983A-E925-FD54-33D95B6A71E0}" dt="2025-07-02T01:31:01.152" v="0" actId="33475"/>
      <pc:docMkLst>
        <pc:docMk/>
      </pc:docMkLst>
    </pc:docChg>
  </pc:docChgLst>
  <pc:docChgLst>
    <pc:chgData name="Dilara Ozserim" userId="a9018ce7-b14c-498b-927d-2970901ec373" providerId="ADAL" clId="{69016535-A2CA-4B70-AA5C-8D63BA5B8217}"/>
    <pc:docChg chg="undo custSel addSld delSld modSld modSection">
      <pc:chgData name="Dilara Ozserim" userId="a9018ce7-b14c-498b-927d-2970901ec373" providerId="ADAL" clId="{69016535-A2CA-4B70-AA5C-8D63BA5B8217}" dt="2025-05-26T23:59:37.287" v="423" actId="478"/>
      <pc:docMkLst>
        <pc:docMk/>
      </pc:docMkLst>
      <pc:sldChg chg="delSp modSp mod">
        <pc:chgData name="Dilara Ozserim" userId="a9018ce7-b14c-498b-927d-2970901ec373" providerId="ADAL" clId="{69016535-A2CA-4B70-AA5C-8D63BA5B8217}" dt="2025-05-26T23:59:37.287" v="423" actId="478"/>
        <pc:sldMkLst>
          <pc:docMk/>
          <pc:sldMk cId="3218114721" sldId="266"/>
        </pc:sldMkLst>
      </pc:sldChg>
      <pc:sldChg chg="modNotesTx">
        <pc:chgData name="Dilara Ozserim" userId="a9018ce7-b14c-498b-927d-2970901ec373" providerId="ADAL" clId="{69016535-A2CA-4B70-AA5C-8D63BA5B8217}" dt="2025-05-14T03:33:35.600" v="5" actId="113"/>
        <pc:sldMkLst>
          <pc:docMk/>
          <pc:sldMk cId="2028193910" sldId="271"/>
        </pc:sldMkLst>
      </pc:sldChg>
      <pc:sldChg chg="modSp mod">
        <pc:chgData name="Dilara Ozserim" userId="a9018ce7-b14c-498b-927d-2970901ec373" providerId="ADAL" clId="{69016535-A2CA-4B70-AA5C-8D63BA5B8217}" dt="2025-05-13T23:28:29.850" v="2" actId="20577"/>
        <pc:sldMkLst>
          <pc:docMk/>
          <pc:sldMk cId="1181014578" sldId="360"/>
        </pc:sldMkLst>
      </pc:sldChg>
      <pc:sldChg chg="modNotesTx">
        <pc:chgData name="Dilara Ozserim" userId="a9018ce7-b14c-498b-927d-2970901ec373" providerId="ADAL" clId="{69016535-A2CA-4B70-AA5C-8D63BA5B8217}" dt="2025-05-14T03:35:01.201" v="65" actId="20577"/>
        <pc:sldMkLst>
          <pc:docMk/>
          <pc:sldMk cId="3648967162" sldId="26383"/>
        </pc:sldMkLst>
      </pc:sldChg>
      <pc:sldChg chg="modNotesTx">
        <pc:chgData name="Dilara Ozserim" userId="a9018ce7-b14c-498b-927d-2970901ec373" providerId="ADAL" clId="{69016535-A2CA-4B70-AA5C-8D63BA5B8217}" dt="2025-05-14T03:35:25.486" v="70" actId="20577"/>
        <pc:sldMkLst>
          <pc:docMk/>
          <pc:sldMk cId="4122924361" sldId="26393"/>
        </pc:sldMkLst>
      </pc:sldChg>
      <pc:sldChg chg="modNotesTx">
        <pc:chgData name="Dilara Ozserim" userId="a9018ce7-b14c-498b-927d-2970901ec373" providerId="ADAL" clId="{69016535-A2CA-4B70-AA5C-8D63BA5B8217}" dt="2025-05-14T03:37:30.461" v="148" actId="20577"/>
        <pc:sldMkLst>
          <pc:docMk/>
          <pc:sldMk cId="1340061691" sldId="26394"/>
        </pc:sldMkLst>
      </pc:sldChg>
      <pc:sldChg chg="del">
        <pc:chgData name="Dilara Ozserim" userId="a9018ce7-b14c-498b-927d-2970901ec373" providerId="ADAL" clId="{69016535-A2CA-4B70-AA5C-8D63BA5B8217}" dt="2025-05-14T03:38:01.304" v="159" actId="47"/>
        <pc:sldMkLst>
          <pc:docMk/>
          <pc:sldMk cId="1619824347" sldId="26395"/>
        </pc:sldMkLst>
      </pc:sldChg>
      <pc:sldChg chg="del">
        <pc:chgData name="Dilara Ozserim" userId="a9018ce7-b14c-498b-927d-2970901ec373" providerId="ADAL" clId="{69016535-A2CA-4B70-AA5C-8D63BA5B8217}" dt="2025-05-14T03:38:01.304" v="159" actId="47"/>
        <pc:sldMkLst>
          <pc:docMk/>
          <pc:sldMk cId="2973658077" sldId="26396"/>
        </pc:sldMkLst>
      </pc:sldChg>
      <pc:sldChg chg="del">
        <pc:chgData name="Dilara Ozserim" userId="a9018ce7-b14c-498b-927d-2970901ec373" providerId="ADAL" clId="{69016535-A2CA-4B70-AA5C-8D63BA5B8217}" dt="2025-05-14T03:38:01.304" v="159" actId="47"/>
        <pc:sldMkLst>
          <pc:docMk/>
          <pc:sldMk cId="2666771251" sldId="26397"/>
        </pc:sldMkLst>
      </pc:sldChg>
      <pc:sldChg chg="modNotesTx">
        <pc:chgData name="Dilara Ozserim" userId="a9018ce7-b14c-498b-927d-2970901ec373" providerId="ADAL" clId="{69016535-A2CA-4B70-AA5C-8D63BA5B8217}" dt="2025-05-14T03:37:41.591" v="154" actId="20577"/>
        <pc:sldMkLst>
          <pc:docMk/>
          <pc:sldMk cId="3975988561" sldId="26398"/>
        </pc:sldMkLst>
      </pc:sldChg>
      <pc:sldChg chg="modNotesTx">
        <pc:chgData name="Dilara Ozserim" userId="a9018ce7-b14c-498b-927d-2970901ec373" providerId="ADAL" clId="{69016535-A2CA-4B70-AA5C-8D63BA5B8217}" dt="2025-05-14T03:35:37.171" v="73" actId="113"/>
        <pc:sldMkLst>
          <pc:docMk/>
          <pc:sldMk cId="3221497289" sldId="26400"/>
        </pc:sldMkLst>
      </pc:sldChg>
      <pc:sldChg chg="modNotesTx">
        <pc:chgData name="Dilara Ozserim" userId="a9018ce7-b14c-498b-927d-2970901ec373" providerId="ADAL" clId="{69016535-A2CA-4B70-AA5C-8D63BA5B8217}" dt="2025-05-14T03:36:14.667" v="83" actId="113"/>
        <pc:sldMkLst>
          <pc:docMk/>
          <pc:sldMk cId="4244692863" sldId="26402"/>
        </pc:sldMkLst>
      </pc:sldChg>
      <pc:sldChg chg="modNotesTx">
        <pc:chgData name="Dilara Ozserim" userId="a9018ce7-b14c-498b-927d-2970901ec373" providerId="ADAL" clId="{69016535-A2CA-4B70-AA5C-8D63BA5B8217}" dt="2025-05-14T03:36:19.652" v="84"/>
        <pc:sldMkLst>
          <pc:docMk/>
          <pc:sldMk cId="2893970835" sldId="26403"/>
        </pc:sldMkLst>
      </pc:sldChg>
      <pc:sldChg chg="modNotesTx">
        <pc:chgData name="Dilara Ozserim" userId="a9018ce7-b14c-498b-927d-2970901ec373" providerId="ADAL" clId="{69016535-A2CA-4B70-AA5C-8D63BA5B8217}" dt="2025-05-14T03:36:24.824" v="85"/>
        <pc:sldMkLst>
          <pc:docMk/>
          <pc:sldMk cId="1898751226" sldId="26404"/>
        </pc:sldMkLst>
      </pc:sldChg>
      <pc:sldChg chg="modNotesTx">
        <pc:chgData name="Dilara Ozserim" userId="a9018ce7-b14c-498b-927d-2970901ec373" providerId="ADAL" clId="{69016535-A2CA-4B70-AA5C-8D63BA5B8217}" dt="2025-05-14T03:36:29.083" v="86"/>
        <pc:sldMkLst>
          <pc:docMk/>
          <pc:sldMk cId="2260047767" sldId="26405"/>
        </pc:sldMkLst>
      </pc:sldChg>
      <pc:sldChg chg="modNotesTx">
        <pc:chgData name="Dilara Ozserim" userId="a9018ce7-b14c-498b-927d-2970901ec373" providerId="ADAL" clId="{69016535-A2CA-4B70-AA5C-8D63BA5B8217}" dt="2025-05-14T03:36:41.163" v="88"/>
        <pc:sldMkLst>
          <pc:docMk/>
          <pc:sldMk cId="1995346571" sldId="26407"/>
        </pc:sldMkLst>
      </pc:sldChg>
      <pc:sldChg chg="modNotesTx">
        <pc:chgData name="Dilara Ozserim" userId="a9018ce7-b14c-498b-927d-2970901ec373" providerId="ADAL" clId="{69016535-A2CA-4B70-AA5C-8D63BA5B8217}" dt="2025-05-14T03:36:48.454" v="90"/>
        <pc:sldMkLst>
          <pc:docMk/>
          <pc:sldMk cId="1715489906" sldId="26408"/>
        </pc:sldMkLst>
      </pc:sldChg>
      <pc:sldChg chg="modNotesTx">
        <pc:chgData name="Dilara Ozserim" userId="a9018ce7-b14c-498b-927d-2970901ec373" providerId="ADAL" clId="{69016535-A2CA-4B70-AA5C-8D63BA5B8217}" dt="2025-05-14T03:36:44.869" v="89"/>
        <pc:sldMkLst>
          <pc:docMk/>
          <pc:sldMk cId="781029506" sldId="26409"/>
        </pc:sldMkLst>
      </pc:sldChg>
      <pc:sldChg chg="modNotesTx">
        <pc:chgData name="Dilara Ozserim" userId="a9018ce7-b14c-498b-927d-2970901ec373" providerId="ADAL" clId="{69016535-A2CA-4B70-AA5C-8D63BA5B8217}" dt="2025-05-14T03:36:37.652" v="87"/>
        <pc:sldMkLst>
          <pc:docMk/>
          <pc:sldMk cId="2429982090" sldId="26410"/>
        </pc:sldMkLst>
      </pc:sldChg>
      <pc:sldChg chg="modNotesTx">
        <pc:chgData name="Dilara Ozserim" userId="a9018ce7-b14c-498b-927d-2970901ec373" providerId="ADAL" clId="{69016535-A2CA-4B70-AA5C-8D63BA5B8217}" dt="2025-05-14T03:37:35.107" v="151" actId="20577"/>
        <pc:sldMkLst>
          <pc:docMk/>
          <pc:sldMk cId="3357649328" sldId="26412"/>
        </pc:sldMkLst>
      </pc:sldChg>
      <pc:sldChg chg="modSp mod modNotesTx">
        <pc:chgData name="Dilara Ozserim" userId="a9018ce7-b14c-498b-927d-2970901ec373" providerId="ADAL" clId="{69016535-A2CA-4B70-AA5C-8D63BA5B8217}" dt="2025-05-16T05:49:08.108" v="420" actId="113"/>
        <pc:sldMkLst>
          <pc:docMk/>
          <pc:sldMk cId="1460974333" sldId="26413"/>
        </pc:sldMkLst>
      </pc:sldChg>
      <pc:sldChg chg="modNotesTx">
        <pc:chgData name="Dilara Ozserim" userId="a9018ce7-b14c-498b-927d-2970901ec373" providerId="ADAL" clId="{69016535-A2CA-4B70-AA5C-8D63BA5B8217}" dt="2025-05-14T03:37:47.146" v="157" actId="20577"/>
        <pc:sldMkLst>
          <pc:docMk/>
          <pc:sldMk cId="3950819604" sldId="26414"/>
        </pc:sldMkLst>
      </pc:sldChg>
      <pc:sldChg chg="addSp modSp new mod modNotesTx">
        <pc:chgData name="Dilara Ozserim" userId="a9018ce7-b14c-498b-927d-2970901ec373" providerId="ADAL" clId="{69016535-A2CA-4B70-AA5C-8D63BA5B8217}" dt="2025-05-16T05:48:41.409" v="367" actId="1076"/>
        <pc:sldMkLst>
          <pc:docMk/>
          <pc:sldMk cId="2418640785" sldId="26416"/>
        </pc:sldMkLst>
      </pc:sldChg>
    </pc:docChg>
  </pc:docChgLst>
  <pc:docChgLst>
    <pc:chgData name="Francesca Gazzola" userId="eb71f741-dadb-429a-b279-0f7afbe3ada0" providerId="ADAL" clId="{019E3AC5-2A61-4801-881E-0E174DE03B17}"/>
    <pc:docChg chg="modSld">
      <pc:chgData name="Francesca Gazzola" userId="eb71f741-dadb-429a-b279-0f7afbe3ada0" providerId="ADAL" clId="{019E3AC5-2A61-4801-881E-0E174DE03B17}" dt="2025-05-16T06:13:58.270" v="3" actId="20577"/>
      <pc:docMkLst>
        <pc:docMk/>
      </pc:docMkLst>
      <pc:sldChg chg="modNotesTx">
        <pc:chgData name="Francesca Gazzola" userId="eb71f741-dadb-429a-b279-0f7afbe3ada0" providerId="ADAL" clId="{019E3AC5-2A61-4801-881E-0E174DE03B17}" dt="2025-05-16T05:55:03.203" v="2" actId="20577"/>
        <pc:sldMkLst>
          <pc:docMk/>
          <pc:sldMk cId="4122924361" sldId="26393"/>
        </pc:sldMkLst>
      </pc:sldChg>
      <pc:sldChg chg="modNotesTx">
        <pc:chgData name="Francesca Gazzola" userId="eb71f741-dadb-429a-b279-0f7afbe3ada0" providerId="ADAL" clId="{019E3AC5-2A61-4801-881E-0E174DE03B17}" dt="2025-05-16T06:13:58.270" v="3" actId="20577"/>
        <pc:sldMkLst>
          <pc:docMk/>
          <pc:sldMk cId="3950819604" sldId="26414"/>
        </pc:sldMkLst>
      </pc:sldChg>
    </pc:docChg>
  </pc:docChgLst>
  <pc:docChgLst>
    <pc:chgData name="Tom Gyenes" userId="3f8fdeb7-5d44-4d3f-9372-de9698ef45d6" providerId="ADAL" clId="{674C9151-26FC-414F-9455-A0B1D9D5E6A1}"/>
    <pc:docChg chg="custSel modSld sldOrd">
      <pc:chgData name="Tom Gyenes" userId="3f8fdeb7-5d44-4d3f-9372-de9698ef45d6" providerId="ADAL" clId="{674C9151-26FC-414F-9455-A0B1D9D5E6A1}" dt="2025-07-17T05:38:22.840" v="67" actId="114"/>
      <pc:docMkLst>
        <pc:docMk/>
      </pc:docMkLst>
      <pc:sldChg chg="modSp mod">
        <pc:chgData name="Tom Gyenes" userId="3f8fdeb7-5d44-4d3f-9372-de9698ef45d6" providerId="ADAL" clId="{674C9151-26FC-414F-9455-A0B1D9D5E6A1}" dt="2025-07-17T05:28:07.833" v="10" actId="20577"/>
        <pc:sldMkLst>
          <pc:docMk/>
          <pc:sldMk cId="3218114721" sldId="266"/>
        </pc:sldMkLst>
      </pc:sldChg>
      <pc:sldChg chg="modSp mod">
        <pc:chgData name="Tom Gyenes" userId="3f8fdeb7-5d44-4d3f-9372-de9698ef45d6" providerId="ADAL" clId="{674C9151-26FC-414F-9455-A0B1D9D5E6A1}" dt="2025-07-17T05:32:18.988" v="55" actId="20577"/>
        <pc:sldMkLst>
          <pc:docMk/>
          <pc:sldMk cId="3221497289" sldId="26400"/>
        </pc:sldMkLst>
        <pc:spChg chg="mod">
          <ac:chgData name="Tom Gyenes" userId="3f8fdeb7-5d44-4d3f-9372-de9698ef45d6" providerId="ADAL" clId="{674C9151-26FC-414F-9455-A0B1D9D5E6A1}" dt="2025-07-17T05:32:18.988" v="55" actId="20577"/>
          <ac:spMkLst>
            <pc:docMk/>
            <pc:sldMk cId="3221497289" sldId="26400"/>
            <ac:spMk id="5" creationId="{921CB33D-6D50-54D8-2AFB-692BF3472BFD}"/>
          </ac:spMkLst>
        </pc:spChg>
      </pc:sldChg>
      <pc:sldChg chg="modSp mod">
        <pc:chgData name="Tom Gyenes" userId="3f8fdeb7-5d44-4d3f-9372-de9698ef45d6" providerId="ADAL" clId="{674C9151-26FC-414F-9455-A0B1D9D5E6A1}" dt="2025-07-17T05:38:22.840" v="67" actId="114"/>
        <pc:sldMkLst>
          <pc:docMk/>
          <pc:sldMk cId="1898751226" sldId="26404"/>
        </pc:sldMkLst>
        <pc:graphicFrameChg chg="modGraphic">
          <ac:chgData name="Tom Gyenes" userId="3f8fdeb7-5d44-4d3f-9372-de9698ef45d6" providerId="ADAL" clId="{674C9151-26FC-414F-9455-A0B1D9D5E6A1}" dt="2025-07-17T05:38:22.840" v="67" actId="114"/>
          <ac:graphicFrameMkLst>
            <pc:docMk/>
            <pc:sldMk cId="1898751226" sldId="26404"/>
            <ac:graphicFrameMk id="6" creationId="{45A5A044-C10D-A43C-1B9D-227E95708F6D}"/>
          </ac:graphicFrameMkLst>
        </pc:graphicFrameChg>
      </pc:sldChg>
      <pc:sldChg chg="ord">
        <pc:chgData name="Tom Gyenes" userId="3f8fdeb7-5d44-4d3f-9372-de9698ef45d6" providerId="ADAL" clId="{674C9151-26FC-414F-9455-A0B1D9D5E6A1}" dt="2025-07-10T05:38:57.279" v="0" actId="20578"/>
        <pc:sldMkLst>
          <pc:docMk/>
          <pc:sldMk cId="773969842" sldId="26546"/>
        </pc:sldMkLst>
      </pc:sldChg>
    </pc:docChg>
  </pc:docChgLst>
  <pc:docChgLst>
    <pc:chgData name="Kyra Rose" userId="e07a1653-7d96-4136-a464-a8f8d6b7e062" providerId="ADAL" clId="{45F22F09-0F9E-47DB-BA9F-47B6B001F860}"/>
    <pc:docChg chg="undo custSel modSld">
      <pc:chgData name="Kyra Rose" userId="e07a1653-7d96-4136-a464-a8f8d6b7e062" providerId="ADAL" clId="{45F22F09-0F9E-47DB-BA9F-47B6B001F860}" dt="2025-06-13T05:47:09.511" v="196" actId="114"/>
      <pc:docMkLst>
        <pc:docMk/>
      </pc:docMkLst>
      <pc:sldChg chg="modSp mod">
        <pc:chgData name="Kyra Rose" userId="e07a1653-7d96-4136-a464-a8f8d6b7e062" providerId="ADAL" clId="{45F22F09-0F9E-47DB-BA9F-47B6B001F860}" dt="2025-06-13T04:29:00.164" v="139" actId="113"/>
        <pc:sldMkLst>
          <pc:docMk/>
          <pc:sldMk cId="3218114721" sldId="266"/>
        </pc:sldMkLst>
      </pc:sldChg>
      <pc:sldChg chg="modSp mod">
        <pc:chgData name="Kyra Rose" userId="e07a1653-7d96-4136-a464-a8f8d6b7e062" providerId="ADAL" clId="{45F22F09-0F9E-47DB-BA9F-47B6B001F860}" dt="2025-06-13T05:47:09.511" v="196" actId="114"/>
        <pc:sldMkLst>
          <pc:docMk/>
          <pc:sldMk cId="1181014578" sldId="360"/>
        </pc:sldMkLst>
      </pc:sldChg>
      <pc:sldChg chg="modSp mod">
        <pc:chgData name="Kyra Rose" userId="e07a1653-7d96-4136-a464-a8f8d6b7e062" providerId="ADAL" clId="{45F22F09-0F9E-47DB-BA9F-47B6B001F860}" dt="2025-06-10T02:36:54.998" v="129" actId="20577"/>
        <pc:sldMkLst>
          <pc:docMk/>
          <pc:sldMk cId="3820411759" sldId="361"/>
        </pc:sldMkLst>
      </pc:sldChg>
      <pc:sldChg chg="modSp mod">
        <pc:chgData name="Kyra Rose" userId="e07a1653-7d96-4136-a464-a8f8d6b7e062" providerId="ADAL" clId="{45F22F09-0F9E-47DB-BA9F-47B6B001F860}" dt="2025-06-10T02:35:12.900" v="125" actId="2711"/>
        <pc:sldMkLst>
          <pc:docMk/>
          <pc:sldMk cId="13131756" sldId="26415"/>
        </pc:sldMkLst>
      </pc:sldChg>
      <pc:sldChg chg="modSp mod">
        <pc:chgData name="Kyra Rose" userId="e07a1653-7d96-4136-a464-a8f8d6b7e062" providerId="ADAL" clId="{45F22F09-0F9E-47DB-BA9F-47B6B001F860}" dt="2025-06-10T02:26:04.892" v="29" actId="20577"/>
        <pc:sldMkLst>
          <pc:docMk/>
          <pc:sldMk cId="1634432697" sldId="26530"/>
        </pc:sldMkLst>
      </pc:sldChg>
    </pc:docChg>
  </pc:docChgLst>
  <pc:docChgLst>
    <pc:chgData name="Kyra Rose" userId="S::kyra.rose@det.nsw.edu.au::e07a1653-7d96-4136-a464-a8f8d6b7e062" providerId="AD" clId="Web-{95C46FCF-50BD-619B-8EB5-851DAE98A211}"/>
    <pc:docChg chg="modSld">
      <pc:chgData name="Kyra Rose" userId="S::kyra.rose@det.nsw.edu.au::e07a1653-7d96-4136-a464-a8f8d6b7e062" providerId="AD" clId="Web-{95C46FCF-50BD-619B-8EB5-851DAE98A211}" dt="2025-06-10T02:05:07.153" v="19"/>
      <pc:docMkLst>
        <pc:docMk/>
      </pc:docMkLst>
      <pc:sldChg chg="modNotes">
        <pc:chgData name="Kyra Rose" userId="S::kyra.rose@det.nsw.edu.au::e07a1653-7d96-4136-a464-a8f8d6b7e062" providerId="AD" clId="Web-{95C46FCF-50BD-619B-8EB5-851DAE98A211}" dt="2025-06-10T02:04:39.746" v="14"/>
        <pc:sldMkLst>
          <pc:docMk/>
          <pc:sldMk cId="3218114721" sldId="266"/>
        </pc:sldMkLst>
      </pc:sldChg>
      <pc:sldChg chg="modNotes">
        <pc:chgData name="Kyra Rose" userId="S::kyra.rose@det.nsw.edu.au::e07a1653-7d96-4136-a464-a8f8d6b7e062" providerId="AD" clId="Web-{95C46FCF-50BD-619B-8EB5-851DAE98A211}" dt="2025-06-10T02:05:07.153" v="19"/>
        <pc:sldMkLst>
          <pc:docMk/>
          <pc:sldMk cId="1995346571" sldId="26407"/>
        </pc:sldMkLst>
      </pc:sldChg>
    </pc:docChg>
  </pc:docChgLst>
  <pc:docChgLst>
    <pc:chgData name="Dilara Ozserim" userId="a9018ce7-b14c-498b-927d-2970901ec373" providerId="ADAL" clId="{920409D1-E41D-4AFF-88B0-13B5FF2FDD2E}"/>
    <pc:docChg chg="undo custSel addSld delSld modSld modSection">
      <pc:chgData name="Dilara Ozserim" userId="a9018ce7-b14c-498b-927d-2970901ec373" providerId="ADAL" clId="{920409D1-E41D-4AFF-88B0-13B5FF2FDD2E}" dt="2025-07-17T23:39:37.142" v="1820" actId="113"/>
      <pc:docMkLst>
        <pc:docMk/>
      </pc:docMkLst>
      <pc:sldChg chg="modSp mod modCm">
        <pc:chgData name="Dilara Ozserim" userId="a9018ce7-b14c-498b-927d-2970901ec373" providerId="ADAL" clId="{920409D1-E41D-4AFF-88B0-13B5FF2FDD2E}" dt="2025-07-10T22:58:07.149" v="118" actId="20577"/>
        <pc:sldMkLst>
          <pc:docMk/>
          <pc:sldMk cId="3218114721" sldId="266"/>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920409D1-E41D-4AFF-88B0-13B5FF2FDD2E}" dt="2025-07-10T22:57:42.305" v="111" actId="20577"/>
              <pc2:cmMkLst xmlns:pc2="http://schemas.microsoft.com/office/powerpoint/2019/9/main/command">
                <pc:docMk/>
                <pc:sldMk cId="3218114721" sldId="266"/>
                <pc2:cmMk id="{64E47F54-1AB1-42AA-827C-E669AEBB860B}"/>
              </pc2:cmMkLst>
            </pc226:cmChg>
          </p:ext>
        </pc:extLst>
      </pc:sldChg>
      <pc:sldChg chg="modSp mod">
        <pc:chgData name="Dilara Ozserim" userId="a9018ce7-b14c-498b-927d-2970901ec373" providerId="ADAL" clId="{920409D1-E41D-4AFF-88B0-13B5FF2FDD2E}" dt="2025-07-04T03:50:43.342" v="10" actId="20577"/>
        <pc:sldMkLst>
          <pc:docMk/>
          <pc:sldMk cId="1181014578" sldId="360"/>
        </pc:sldMkLst>
      </pc:sldChg>
      <pc:sldChg chg="modNotesTx">
        <pc:chgData name="Dilara Ozserim" userId="a9018ce7-b14c-498b-927d-2970901ec373" providerId="ADAL" clId="{920409D1-E41D-4AFF-88B0-13B5FF2FDD2E}" dt="2025-07-10T23:18:13.786" v="1132" actId="20577"/>
        <pc:sldMkLst>
          <pc:docMk/>
          <pc:sldMk cId="4122924361" sldId="26393"/>
        </pc:sldMkLst>
      </pc:sldChg>
      <pc:sldChg chg="del">
        <pc:chgData name="Dilara Ozserim" userId="a9018ce7-b14c-498b-927d-2970901ec373" providerId="ADAL" clId="{920409D1-E41D-4AFF-88B0-13B5FF2FDD2E}" dt="2025-07-10T23:36:12.809" v="1632" actId="47"/>
        <pc:sldMkLst>
          <pc:docMk/>
          <pc:sldMk cId="3975988561" sldId="26398"/>
        </pc:sldMkLst>
      </pc:sldChg>
      <pc:sldChg chg="modNotesTx">
        <pc:chgData name="Dilara Ozserim" userId="a9018ce7-b14c-498b-927d-2970901ec373" providerId="ADAL" clId="{920409D1-E41D-4AFF-88B0-13B5FF2FDD2E}" dt="2025-07-08T05:26:13.431" v="30" actId="20577"/>
        <pc:sldMkLst>
          <pc:docMk/>
          <pc:sldMk cId="3221497289" sldId="26400"/>
        </pc:sldMkLst>
      </pc:sldChg>
      <pc:sldChg chg="modNotesTx">
        <pc:chgData name="Dilara Ozserim" userId="a9018ce7-b14c-498b-927d-2970901ec373" providerId="ADAL" clId="{920409D1-E41D-4AFF-88B0-13B5FF2FDD2E}" dt="2025-07-10T23:17:44.063" v="1122" actId="20577"/>
        <pc:sldMkLst>
          <pc:docMk/>
          <pc:sldMk cId="4244692863" sldId="26402"/>
        </pc:sldMkLst>
      </pc:sldChg>
      <pc:sldChg chg="modSp mod modNotesTx">
        <pc:chgData name="Dilara Ozserim" userId="a9018ce7-b14c-498b-927d-2970901ec373" providerId="ADAL" clId="{920409D1-E41D-4AFF-88B0-13B5FF2FDD2E}" dt="2025-07-17T23:36:10.009" v="1770" actId="20577"/>
        <pc:sldMkLst>
          <pc:docMk/>
          <pc:sldMk cId="1898751226" sldId="26404"/>
        </pc:sldMkLst>
        <pc:graphicFrameChg chg="mod modGraphic">
          <ac:chgData name="Dilara Ozserim" userId="a9018ce7-b14c-498b-927d-2970901ec373" providerId="ADAL" clId="{920409D1-E41D-4AFF-88B0-13B5FF2FDD2E}" dt="2025-07-17T23:36:10.009" v="1770" actId="20577"/>
          <ac:graphicFrameMkLst>
            <pc:docMk/>
            <pc:sldMk cId="1898751226" sldId="26404"/>
            <ac:graphicFrameMk id="6" creationId="{45A5A044-C10D-A43C-1B9D-227E95708F6D}"/>
          </ac:graphicFrameMkLst>
        </pc:graphicFrameChg>
      </pc:sldChg>
      <pc:sldChg chg="modSp mod modNotesTx">
        <pc:chgData name="Dilara Ozserim" userId="a9018ce7-b14c-498b-927d-2970901ec373" providerId="ADAL" clId="{920409D1-E41D-4AFF-88B0-13B5FF2FDD2E}" dt="2025-07-17T23:39:37.142" v="1820" actId="113"/>
        <pc:sldMkLst>
          <pc:docMk/>
          <pc:sldMk cId="2260047767" sldId="26405"/>
        </pc:sldMkLst>
        <pc:graphicFrameChg chg="mod modGraphic">
          <ac:chgData name="Dilara Ozserim" userId="a9018ce7-b14c-498b-927d-2970901ec373" providerId="ADAL" clId="{920409D1-E41D-4AFF-88B0-13B5FF2FDD2E}" dt="2025-07-17T23:39:37.142" v="1820" actId="113"/>
          <ac:graphicFrameMkLst>
            <pc:docMk/>
            <pc:sldMk cId="2260047767" sldId="26405"/>
            <ac:graphicFrameMk id="6" creationId="{35654841-87CD-3D89-7622-EFC40178B9A5}"/>
          </ac:graphicFrameMkLst>
        </pc:graphicFrameChg>
      </pc:sldChg>
      <pc:sldChg chg="modSp mod modNotesTx">
        <pc:chgData name="Dilara Ozserim" userId="a9018ce7-b14c-498b-927d-2970901ec373" providerId="ADAL" clId="{920409D1-E41D-4AFF-88B0-13B5FF2FDD2E}" dt="2025-07-10T23:26:16.660" v="1420" actId="1076"/>
        <pc:sldMkLst>
          <pc:docMk/>
          <pc:sldMk cId="1995346571" sldId="26407"/>
        </pc:sldMkLst>
      </pc:sldChg>
      <pc:sldChg chg="modSp mod">
        <pc:chgData name="Dilara Ozserim" userId="a9018ce7-b14c-498b-927d-2970901ec373" providerId="ADAL" clId="{920409D1-E41D-4AFF-88B0-13B5FF2FDD2E}" dt="2025-07-10T23:31:41.152" v="1520" actId="1076"/>
        <pc:sldMkLst>
          <pc:docMk/>
          <pc:sldMk cId="1715489906" sldId="26408"/>
        </pc:sldMkLst>
      </pc:sldChg>
      <pc:sldChg chg="modSp mod">
        <pc:chgData name="Dilara Ozserim" userId="a9018ce7-b14c-498b-927d-2970901ec373" providerId="ADAL" clId="{920409D1-E41D-4AFF-88B0-13B5FF2FDD2E}" dt="2025-07-10T23:30:31.254" v="1494" actId="20577"/>
        <pc:sldMkLst>
          <pc:docMk/>
          <pc:sldMk cId="781029506" sldId="26409"/>
        </pc:sldMkLst>
      </pc:sldChg>
      <pc:sldChg chg="modSp mod modNotesTx">
        <pc:chgData name="Dilara Ozserim" userId="a9018ce7-b14c-498b-927d-2970901ec373" providerId="ADAL" clId="{920409D1-E41D-4AFF-88B0-13B5FF2FDD2E}" dt="2025-07-10T23:37:05.176" v="1692" actId="113"/>
        <pc:sldMkLst>
          <pc:docMk/>
          <pc:sldMk cId="1460974333" sldId="26413"/>
        </pc:sldMkLst>
      </pc:sldChg>
      <pc:sldChg chg="addSp modSp mod">
        <pc:chgData name="Dilara Ozserim" userId="a9018ce7-b14c-498b-927d-2970901ec373" providerId="ADAL" clId="{920409D1-E41D-4AFF-88B0-13B5FF2FDD2E}" dt="2025-07-04T03:55:14.059" v="26" actId="2710"/>
        <pc:sldMkLst>
          <pc:docMk/>
          <pc:sldMk cId="13131756" sldId="26415"/>
        </pc:sldMkLst>
      </pc:sldChg>
      <pc:sldChg chg="modNotesTx">
        <pc:chgData name="Dilara Ozserim" userId="a9018ce7-b14c-498b-927d-2970901ec373" providerId="ADAL" clId="{920409D1-E41D-4AFF-88B0-13B5FF2FDD2E}" dt="2025-07-10T23:35:12.077" v="1614" actId="20577"/>
        <pc:sldMkLst>
          <pc:docMk/>
          <pc:sldMk cId="2418640785" sldId="26416"/>
        </pc:sldMkLst>
      </pc:sldChg>
      <pc:sldChg chg="modNotesTx">
        <pc:chgData name="Dilara Ozserim" userId="a9018ce7-b14c-498b-927d-2970901ec373" providerId="ADAL" clId="{920409D1-E41D-4AFF-88B0-13B5FF2FDD2E}" dt="2025-07-08T05:27:04.462" v="43" actId="20577"/>
        <pc:sldMkLst>
          <pc:docMk/>
          <pc:sldMk cId="4008206102" sldId="26419"/>
        </pc:sldMkLst>
      </pc:sldChg>
      <pc:sldChg chg="modNotesTx">
        <pc:chgData name="Dilara Ozserim" userId="a9018ce7-b14c-498b-927d-2970901ec373" providerId="ADAL" clId="{920409D1-E41D-4AFF-88B0-13B5FF2FDD2E}" dt="2025-07-08T05:27:15.737" v="46" actId="20577"/>
        <pc:sldMkLst>
          <pc:docMk/>
          <pc:sldMk cId="4283083035" sldId="26420"/>
        </pc:sldMkLst>
      </pc:sldChg>
      <pc:sldChg chg="modSp mod modNotesTx">
        <pc:chgData name="Dilara Ozserim" userId="a9018ce7-b14c-498b-927d-2970901ec373" providerId="ADAL" clId="{920409D1-E41D-4AFF-88B0-13B5FF2FDD2E}" dt="2025-07-17T23:30:52.466" v="1693" actId="207"/>
        <pc:sldMkLst>
          <pc:docMk/>
          <pc:sldMk cId="1216901011" sldId="26448"/>
        </pc:sldMkLst>
      </pc:sldChg>
      <pc:sldChg chg="modNotesTx">
        <pc:chgData name="Dilara Ozserim" userId="a9018ce7-b14c-498b-927d-2970901ec373" providerId="ADAL" clId="{920409D1-E41D-4AFF-88B0-13B5FF2FDD2E}" dt="2025-07-08T05:26:33.012" v="33" actId="20577"/>
        <pc:sldMkLst>
          <pc:docMk/>
          <pc:sldMk cId="2964484685" sldId="26449"/>
        </pc:sldMkLst>
      </pc:sldChg>
      <pc:sldChg chg="modNotesTx">
        <pc:chgData name="Dilara Ozserim" userId="a9018ce7-b14c-498b-927d-2970901ec373" providerId="ADAL" clId="{920409D1-E41D-4AFF-88B0-13B5FF2FDD2E}" dt="2025-07-10T23:16:50.797" v="1031" actId="20577"/>
        <pc:sldMkLst>
          <pc:docMk/>
          <pc:sldMk cId="1101332611" sldId="26450"/>
        </pc:sldMkLst>
      </pc:sldChg>
      <pc:sldChg chg="modNotesTx">
        <pc:chgData name="Dilara Ozserim" userId="a9018ce7-b14c-498b-927d-2970901ec373" providerId="ADAL" clId="{920409D1-E41D-4AFF-88B0-13B5FF2FDD2E}" dt="2025-07-10T23:19:17.493" v="1220" actId="313"/>
        <pc:sldMkLst>
          <pc:docMk/>
          <pc:sldMk cId="4109280528" sldId="26451"/>
        </pc:sldMkLst>
      </pc:sldChg>
      <pc:sldChg chg="modNotesTx">
        <pc:chgData name="Dilara Ozserim" userId="a9018ce7-b14c-498b-927d-2970901ec373" providerId="ADAL" clId="{920409D1-E41D-4AFF-88B0-13B5FF2FDD2E}" dt="2025-07-10T23:07:03.393" v="552" actId="113"/>
        <pc:sldMkLst>
          <pc:docMk/>
          <pc:sldMk cId="3924093047" sldId="26452"/>
        </pc:sldMkLst>
      </pc:sldChg>
      <pc:sldChg chg="addSp delSp modSp mod modNotesTx">
        <pc:chgData name="Dilara Ozserim" userId="a9018ce7-b14c-498b-927d-2970901ec373" providerId="ADAL" clId="{920409D1-E41D-4AFF-88B0-13B5FF2FDD2E}" dt="2025-07-10T23:04:59.946" v="394" actId="113"/>
        <pc:sldMkLst>
          <pc:docMk/>
          <pc:sldMk cId="3933764068" sldId="26453"/>
        </pc:sldMkLst>
        <pc:spChg chg="mod">
          <ac:chgData name="Dilara Ozserim" userId="a9018ce7-b14c-498b-927d-2970901ec373" providerId="ADAL" clId="{920409D1-E41D-4AFF-88B0-13B5FF2FDD2E}" dt="2025-07-10T23:03:23.461" v="214" actId="14100"/>
          <ac:spMkLst>
            <pc:docMk/>
            <pc:sldMk cId="3933764068" sldId="26453"/>
            <ac:spMk id="5" creationId="{2FEB2661-91F2-5ED5-9863-3EEE89D80F04}"/>
          </ac:spMkLst>
        </pc:spChg>
      </pc:sldChg>
      <pc:sldChg chg="modNotesTx">
        <pc:chgData name="Dilara Ozserim" userId="a9018ce7-b14c-498b-927d-2970901ec373" providerId="ADAL" clId="{920409D1-E41D-4AFF-88B0-13B5FF2FDD2E}" dt="2025-07-08T05:26:50.850" v="37" actId="20577"/>
        <pc:sldMkLst>
          <pc:docMk/>
          <pc:sldMk cId="2734117877" sldId="26454"/>
        </pc:sldMkLst>
      </pc:sldChg>
      <pc:sldChg chg="modNotesTx">
        <pc:chgData name="Dilara Ozserim" userId="a9018ce7-b14c-498b-927d-2970901ec373" providerId="ADAL" clId="{920409D1-E41D-4AFF-88B0-13B5FF2FDD2E}" dt="2025-07-08T05:27:12.821" v="45" actId="20577"/>
        <pc:sldMkLst>
          <pc:docMk/>
          <pc:sldMk cId="500581028" sldId="26550"/>
        </pc:sldMkLst>
      </pc:sldChg>
      <pc:sldChg chg="modNotesTx">
        <pc:chgData name="Dilara Ozserim" userId="a9018ce7-b14c-498b-927d-2970901ec373" providerId="ADAL" clId="{920409D1-E41D-4AFF-88B0-13B5FF2FDD2E}" dt="2025-07-08T05:27:08.582" v="44" actId="20577"/>
        <pc:sldMkLst>
          <pc:docMk/>
          <pc:sldMk cId="2750965037" sldId="26551"/>
        </pc:sldMkLst>
      </pc:sldChg>
      <pc:sldChg chg="addSp delSp modSp add mod modNotesTx">
        <pc:chgData name="Dilara Ozserim" userId="a9018ce7-b14c-498b-927d-2970901ec373" providerId="ADAL" clId="{920409D1-E41D-4AFF-88B0-13B5FF2FDD2E}" dt="2025-07-08T05:26:36.214" v="34" actId="20577"/>
        <pc:sldMkLst>
          <pc:docMk/>
          <pc:sldMk cId="4242928608" sldId="26554"/>
        </pc:sldMkLst>
      </pc:sldChg>
    </pc:docChg>
  </pc:docChgLst>
  <pc:docChgLst>
    <pc:chgData name="Clare Matthews" userId="b9003554-d734-49fd-b77c-681d2b3d99ca" providerId="ADAL" clId="{62C3CD75-C371-4C1D-B6B5-DD18B32C23B7}"/>
    <pc:docChg chg="mod">
      <pc:chgData name="Clare Matthews" userId="b9003554-d734-49fd-b77c-681d2b3d99ca" providerId="ADAL" clId="{62C3CD75-C371-4C1D-B6B5-DD18B32C23B7}" dt="2025-04-08T21:54:09.342" v="0"/>
      <pc:docMkLst>
        <pc:docMk/>
      </pc:docMkLst>
    </pc:docChg>
  </pc:docChgLst>
  <pc:docChgLst>
    <pc:chgData name="Dilara Ozserim" userId="S::dilara.ozserim4@det.nsw.edu.au::a9018ce7-b14c-498b-927d-2970901ec373" providerId="AD" clId="Web-{490462FD-8080-1B99-E0C5-29D21B78F709}"/>
    <pc:docChg chg="mod addSld modSld delSection modSection">
      <pc:chgData name="Dilara Ozserim" userId="S::dilara.ozserim4@det.nsw.edu.au::a9018ce7-b14c-498b-927d-2970901ec373" providerId="AD" clId="Web-{490462FD-8080-1B99-E0C5-29D21B78F709}" dt="2025-06-26T23:31:43.407" v="77"/>
      <pc:docMkLst>
        <pc:docMk/>
      </pc:docMkLst>
      <pc:sldChg chg="modNotes">
        <pc:chgData name="Dilara Ozserim" userId="S::dilara.ozserim4@det.nsw.edu.au::a9018ce7-b14c-498b-927d-2970901ec373" providerId="AD" clId="Web-{490462FD-8080-1B99-E0C5-29D21B78F709}" dt="2025-06-26T23:24:41.822" v="30"/>
        <pc:sldMkLst>
          <pc:docMk/>
          <pc:sldMk cId="4122924361" sldId="26393"/>
        </pc:sldMkLst>
      </pc:sldChg>
      <pc:sldChg chg="modNotes">
        <pc:chgData name="Dilara Ozserim" userId="S::dilara.ozserim4@det.nsw.edu.au::a9018ce7-b14c-498b-927d-2970901ec373" providerId="AD" clId="Web-{490462FD-8080-1B99-E0C5-29D21B78F709}" dt="2025-06-26T23:28:13.326" v="44"/>
        <pc:sldMkLst>
          <pc:docMk/>
          <pc:sldMk cId="3221497289" sldId="26400"/>
        </pc:sldMkLst>
      </pc:sldChg>
      <pc:sldChg chg="modSp">
        <pc:chgData name="Dilara Ozserim" userId="S::dilara.ozserim4@det.nsw.edu.au::a9018ce7-b14c-498b-927d-2970901ec373" providerId="AD" clId="Web-{490462FD-8080-1B99-E0C5-29D21B78F709}" dt="2025-06-26T23:31:28.704" v="76" actId="1076"/>
        <pc:sldMkLst>
          <pc:docMk/>
          <pc:sldMk cId="1460974333" sldId="26413"/>
        </pc:sldMkLst>
      </pc:sldChg>
      <pc:sldChg chg="modSp">
        <pc:chgData name="Dilara Ozserim" userId="S::dilara.ozserim4@det.nsw.edu.au::a9018ce7-b14c-498b-927d-2970901ec373" providerId="AD" clId="Web-{490462FD-8080-1B99-E0C5-29D21B78F709}" dt="2025-06-26T23:29:26.389" v="51" actId="1076"/>
        <pc:sldMkLst>
          <pc:docMk/>
          <pc:sldMk cId="4008206102" sldId="26419"/>
        </pc:sldMkLst>
      </pc:sldChg>
      <pc:sldChg chg="modSp">
        <pc:chgData name="Dilara Ozserim" userId="S::dilara.ozserim4@det.nsw.edu.au::a9018ce7-b14c-498b-927d-2970901ec373" providerId="AD" clId="Web-{490462FD-8080-1B99-E0C5-29D21B78F709}" dt="2025-06-26T23:30:00.593" v="59" actId="1076"/>
        <pc:sldMkLst>
          <pc:docMk/>
          <pc:sldMk cId="500581028" sldId="26550"/>
        </pc:sldMkLst>
      </pc:sldChg>
      <pc:sldChg chg="modSp add replId">
        <pc:chgData name="Dilara Ozserim" userId="S::dilara.ozserim4@det.nsw.edu.au::a9018ce7-b14c-498b-927d-2970901ec373" providerId="AD" clId="Web-{490462FD-8080-1B99-E0C5-29D21B78F709}" dt="2025-06-26T23:29:56.874" v="58" actId="1076"/>
        <pc:sldMkLst>
          <pc:docMk/>
          <pc:sldMk cId="2750965037" sldId="26551"/>
        </pc:sldMkLst>
      </pc:sldChg>
    </pc:docChg>
  </pc:docChgLst>
  <pc:docChgLst>
    <pc:chgData name="Chloe Sheehan" userId="bb699023-8008-4f87-83a4-7dc694ddcb8f" providerId="ADAL" clId="{DA61EC2B-D269-4B0F-AF49-4317F43E0108}"/>
    <pc:docChg chg="custSel modSld">
      <pc:chgData name="Chloe Sheehan" userId="bb699023-8008-4f87-83a4-7dc694ddcb8f" providerId="ADAL" clId="{DA61EC2B-D269-4B0F-AF49-4317F43E0108}" dt="2025-06-04T01:40:27.216" v="275"/>
      <pc:docMkLst>
        <pc:docMk/>
      </pc:docMkLst>
      <pc:sldChg chg="addSp modSp mod modNotesTx">
        <pc:chgData name="Chloe Sheehan" userId="bb699023-8008-4f87-83a4-7dc694ddcb8f" providerId="ADAL" clId="{DA61EC2B-D269-4B0F-AF49-4317F43E0108}" dt="2025-06-04T01:40:27.216" v="275"/>
        <pc:sldMkLst>
          <pc:docMk/>
          <pc:sldMk cId="3357649328" sldId="26412"/>
        </pc:sldMkLst>
      </pc:sldChg>
    </pc:docChg>
  </pc:docChgLst>
  <pc:docChgLst>
    <pc:chgData name="Kyra Rose" userId="S::kyra.rose@det.nsw.edu.au::e07a1653-7d96-4136-a464-a8f8d6b7e062" providerId="AD" clId="Web-{D58991B1-252D-E068-14DB-E6FD5DE1F40F}"/>
    <pc:docChg chg="mod modSld">
      <pc:chgData name="Kyra Rose" userId="S::kyra.rose@det.nsw.edu.au::e07a1653-7d96-4136-a464-a8f8d6b7e062" providerId="AD" clId="Web-{D58991B1-252D-E068-14DB-E6FD5DE1F40F}" dt="2025-06-02T09:43:17.277" v="22"/>
      <pc:docMkLst>
        <pc:docMk/>
      </pc:docMkLst>
      <pc:sldChg chg="modSp modNotes">
        <pc:chgData name="Kyra Rose" userId="S::kyra.rose@det.nsw.edu.au::e07a1653-7d96-4136-a464-a8f8d6b7e062" providerId="AD" clId="Web-{D58991B1-252D-E068-14DB-E6FD5DE1F40F}" dt="2025-06-02T09:43:17.277" v="22"/>
        <pc:sldMkLst>
          <pc:docMk/>
          <pc:sldMk cId="3648967162" sldId="263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aching-and-learning/curriculum/english/textual-concepts#/asset1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nsw.gov.au/teaching-and-learning/curriculum/english/english-curriculum-resources-k-12/english-7-10-resources/stage-4-year-7-seeing-through-a-tex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nglish/english-curriculum-resources-k-12/english-7-10-resources/stage-4-year-8-transport-me-to-the-real" TargetMode="External"/><Relationship Id="rId4" Type="http://schemas.openxmlformats.org/officeDocument/2006/relationships/hyperlink" Target="https://education.nsw.gov.au/teaching-and-learning/curriculum/english/english-curriculum-resources-k-12/english-7-10-resources/stage-4-year-7-powerful-youth-voice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layers.brightcove.net/6146050564001/default_default/index.html?videoId=631604379811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resources.education.nsw.gov.au/api/v1/blob-store/dXJoX3JlYWRpbmdhbmRudW1lcmFjeV9XUkctMDI==/d3JpdGluZy1ndWlkZS0zLTEwLnBkZg===?versioni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6F86-2F05-3B71-E5B8-ABE10C136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D342F-DA73-007C-91B3-69667C0E0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600C5-C379-B8C2-BDFF-B167C84CA087}"/>
              </a:ext>
            </a:extLst>
          </p:cNvPr>
          <p:cNvSpPr>
            <a:spLocks noGrp="1"/>
          </p:cNvSpPr>
          <p:nvPr>
            <p:ph type="body" idx="1"/>
          </p:nvPr>
        </p:nvSpPr>
        <p:spPr/>
        <p:txBody>
          <a:bodyPr/>
          <a:lstStyle/>
          <a:p>
            <a:pPr>
              <a:defRPr/>
            </a:pPr>
            <a:r>
              <a:rPr lang="en-US" b="1">
                <a:latin typeface="Arial"/>
                <a:cs typeface="Arial"/>
              </a:rPr>
              <a:t>Teacher note: </a:t>
            </a:r>
            <a:r>
              <a:rPr lang="en-AU">
                <a:latin typeface="Arial"/>
                <a:cs typeface="Arial"/>
              </a:rPr>
              <a:t>this section is designed to support explicit teaching of reflective writing found in </a:t>
            </a:r>
            <a:r>
              <a:rPr lang="en-AU" b="1">
                <a:latin typeface="Arial"/>
                <a:cs typeface="Arial"/>
              </a:rPr>
              <a:t>Phase 2, sequence 5 </a:t>
            </a:r>
            <a:r>
              <a:rPr lang="en-AU" b="0">
                <a:latin typeface="Arial"/>
                <a:cs typeface="Arial"/>
              </a:rPr>
              <a:t>and</a:t>
            </a:r>
            <a:r>
              <a:rPr lang="en-AU" b="1">
                <a:latin typeface="Arial"/>
                <a:cs typeface="Arial"/>
              </a:rPr>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endParaRPr lang="en-AU"/>
          </a:p>
        </p:txBody>
      </p:sp>
      <p:sp>
        <p:nvSpPr>
          <p:cNvPr id="4" name="Slide Number Placeholder 3">
            <a:extLst>
              <a:ext uri="{FF2B5EF4-FFF2-40B4-BE49-F238E27FC236}">
                <a16:creationId xmlns:a16="http://schemas.microsoft.com/office/drawing/2014/main" id="{DDD993E9-A435-B587-CE8E-E43B417F7863}"/>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7794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 typeface="+mj-lt"/>
              <a:buNone/>
              <a:tabLst/>
              <a:defRPr/>
            </a:pPr>
            <a:r>
              <a:rPr lang="en-AU" b="1" i="0">
                <a:solidFill>
                  <a:srgbClr val="000000"/>
                </a:solidFill>
                <a:effectLst/>
                <a:latin typeface="Roboto"/>
                <a:ea typeface="Roboto"/>
                <a:cs typeface="Roboto"/>
              </a:rPr>
              <a:t>Teacher note:</a:t>
            </a:r>
            <a:r>
              <a:rPr lang="en-AU" b="1">
                <a:latin typeface="Arial"/>
                <a:cs typeface="Arial"/>
              </a:rPr>
              <a:t> </a:t>
            </a:r>
            <a:r>
              <a:rPr lang="en-AU">
                <a:latin typeface="Public Sans"/>
              </a:rPr>
              <a:t>this slide is to be used in conjunction with/to support </a:t>
            </a:r>
            <a:r>
              <a:rPr lang="en-AU" b="1">
                <a:latin typeface="Public Sans"/>
              </a:rPr>
              <a:t>Phase 2, sequence 5.</a:t>
            </a:r>
          </a:p>
          <a:p>
            <a:pPr marL="0" marR="0" lvl="0" indent="0" algn="l" defTabSz="1219170" rtl="0" eaLnBrk="1" fontAlgn="base" latinLnBrk="0" hangingPunct="1">
              <a:lnSpc>
                <a:spcPct val="100000"/>
              </a:lnSpc>
              <a:spcBef>
                <a:spcPts val="0"/>
              </a:spcBef>
              <a:spcAft>
                <a:spcPts val="0"/>
              </a:spcAft>
              <a:buClrTx/>
              <a:buSzTx/>
              <a:buFont typeface="+mj-lt"/>
              <a:buNone/>
              <a:tabLst/>
              <a:defRPr/>
            </a:pPr>
            <a:endParaRPr lang="en-AU" b="1"/>
          </a:p>
          <a:p>
            <a:pPr fontAlgn="base">
              <a:defRPr/>
            </a:pPr>
            <a:r>
              <a:rPr lang="en-AU" b="0">
                <a:latin typeface="Public Sans"/>
              </a:rPr>
              <a:t>Pose the question to students – what are </a:t>
            </a:r>
            <a:r>
              <a:rPr lang="en-AU">
                <a:latin typeface="Public Sans"/>
              </a:rPr>
              <a:t>codes and conventions</a:t>
            </a:r>
            <a:r>
              <a:rPr lang="en-AU" b="0">
                <a:latin typeface="Public Sans"/>
              </a:rPr>
              <a:t>? Allow </a:t>
            </a:r>
            <a:r>
              <a:rPr lang="en-AU" b="1">
                <a:latin typeface="Public Sans"/>
              </a:rPr>
              <a:t>take up time </a:t>
            </a:r>
            <a:r>
              <a:rPr lang="en-AU" b="0">
                <a:latin typeface="Public Sans"/>
              </a:rPr>
              <a:t>and </a:t>
            </a:r>
            <a:r>
              <a:rPr lang="en-AU" b="1">
                <a:latin typeface="Public Sans"/>
              </a:rPr>
              <a:t>recast</a:t>
            </a:r>
            <a:r>
              <a:rPr lang="en-AU" b="0">
                <a:latin typeface="Public Sans"/>
              </a:rPr>
              <a:t> answers as necessary. Use student responses and the information below to populate the spider map. Students should copy the completed map into their English books.</a:t>
            </a:r>
            <a:br>
              <a:rPr lang="en-AU" b="1"/>
            </a:br>
            <a:endParaRPr lang="en-AU" b="1" i="0">
              <a:solidFill>
                <a:srgbClr val="000000"/>
              </a:solidFill>
              <a:effectLst/>
              <a:latin typeface="Roboto" panose="02000000000000000000" pitchFamily="2" charset="0"/>
            </a:endParaRPr>
          </a:p>
          <a:p>
            <a:r>
              <a:rPr lang="en-AU">
                <a:solidFill>
                  <a:srgbClr val="000000"/>
                </a:solidFill>
                <a:latin typeface="Public Sans"/>
                <a:ea typeface="Roboto"/>
                <a:cs typeface="Roboto"/>
              </a:rPr>
              <a:t>Code and convention</a:t>
            </a:r>
            <a:endParaRPr lang="en-AU">
              <a:solidFill>
                <a:srgbClr val="000000"/>
              </a:solidFill>
              <a:ea typeface="Roboto"/>
              <a:cs typeface="Roboto"/>
            </a:endParaRPr>
          </a:p>
          <a:p>
            <a:r>
              <a:rPr lang="en-AU">
                <a:solidFill>
                  <a:srgbClr val="000000"/>
                </a:solidFill>
                <a:latin typeface="Public Sans"/>
                <a:ea typeface="Roboto"/>
                <a:cs typeface="Roboto"/>
              </a:rPr>
              <a:t>'The basic elements of speech, writing and visual language convey meaning when they combine in commonly understood arrangements or patterns. Code and convention help us find meaning in and through texts.'</a:t>
            </a:r>
            <a:endParaRPr lang="en-AU" b="0" i="0">
              <a:solidFill>
                <a:srgbClr val="000000"/>
              </a:solidFill>
              <a:effectLst/>
              <a:ea typeface="Roboto"/>
              <a:cs typeface="Roboto"/>
            </a:endParaRPr>
          </a:p>
          <a:p>
            <a:r>
              <a:rPr lang="en-AU">
                <a:latin typeface="Public Sans"/>
                <a:ea typeface="Roboto"/>
              </a:rPr>
              <a:t>Department of Education, 2023</a:t>
            </a:r>
            <a:endParaRPr lang="en-AU">
              <a:ea typeface="Roboto"/>
            </a:endParaRPr>
          </a:p>
          <a:p>
            <a:endParaRPr lang="en-AU"/>
          </a:p>
          <a:p>
            <a:r>
              <a:rPr lang="en-AU">
                <a:latin typeface="Public Sans"/>
                <a:hlinkClick r:id="rId3">
                  <a:extLst>
                    <a:ext uri="{A12FA001-AC4F-418D-AE19-62706E023703}">
                      <ahyp:hlinkClr xmlns:ahyp="http://schemas.microsoft.com/office/drawing/2018/hyperlinkcolor" val="tx"/>
                    </a:ext>
                  </a:extLst>
                </a:hlinkClick>
              </a:rPr>
              <a:t>Textual concepts</a:t>
            </a:r>
            <a:r>
              <a:rPr lang="en-AU">
                <a:latin typeface="Public Sans"/>
              </a:rPr>
              <a:t>: </a:t>
            </a:r>
            <a:r>
              <a:rPr lang="en-AU">
                <a:latin typeface="Public Sans"/>
                <a:hlinkClick r:id="rId3">
                  <a:extLst>
                    <a:ext uri="{A12FA001-AC4F-418D-AE19-62706E023703}">
                      <ahyp:hlinkClr xmlns:ahyp="http://schemas.microsoft.com/office/drawing/2018/hyperlinkcolor" val="tx"/>
                    </a:ext>
                  </a:extLst>
                </a:hlinkClick>
              </a:rPr>
              <a:t>https://education.nsw.gov.au/teaching-and-learning/curriculum/english/textual-concepts#/asset11</a:t>
            </a:r>
            <a:endParaRPr lang="en-AU">
              <a:hlinkClick r:id="rId3">
                <a:extLst>
                  <a:ext uri="{A12FA001-AC4F-418D-AE19-62706E023703}">
                    <ahyp:hlinkClr xmlns:ahyp="http://schemas.microsoft.com/office/drawing/2018/hyperlinkcolor" val="tx"/>
                  </a:ext>
                </a:extLst>
              </a:hlinkClick>
            </a:endParaRPr>
          </a:p>
          <a:p>
            <a:endParaRPr lang="en-AU">
              <a:latin typeface="Public Sans"/>
              <a:ea typeface="Roboto"/>
            </a:endParaRPr>
          </a:p>
          <a:p>
            <a:endParaRPr lang="en-AU" b="1">
              <a:latin typeface="Public Sans"/>
            </a:endParaRPr>
          </a:p>
          <a:p>
            <a:r>
              <a:rPr lang="en-AU" b="1">
                <a:latin typeface="Public Sans"/>
              </a:rPr>
              <a:t>Recasting: </a:t>
            </a:r>
            <a:r>
              <a:rPr lang="en-AU" b="0" i="0">
                <a:solidFill>
                  <a:srgbClr val="000000"/>
                </a:solidFill>
                <a:effectLst/>
                <a:latin typeface="Roboto"/>
                <a:ea typeface="Roboto"/>
                <a:cs typeface="Roboto"/>
              </a:rPr>
              <a:t>involves restating a student's incorrect or incomplete language in a correct form, providing them with a model of proper usage without directly correcting them. This strategy helps students learn the correct language structures and vocabulary in context, encouraging language development and confidence in their speaking skills. By hearing the correct form, students can better understand and internalise the language.</a:t>
            </a:r>
            <a:endParaRPr lang="en-AU">
              <a:latin typeface="Roboto"/>
              <a:ea typeface="Roboto"/>
              <a:cs typeface="Roboto"/>
            </a:endParaRPr>
          </a:p>
          <a:p>
            <a:endParaRPr lang="en-AU" b="0" i="0">
              <a:solidFill>
                <a:srgbClr val="000000"/>
              </a:solidFill>
              <a:effectLst/>
              <a:latin typeface="Roboto" panose="02000000000000000000" pitchFamily="2" charset="0"/>
            </a:endParaRPr>
          </a:p>
          <a:p>
            <a:r>
              <a:rPr lang="en-AU" b="1" i="0">
                <a:solidFill>
                  <a:srgbClr val="000000"/>
                </a:solidFill>
                <a:effectLst/>
                <a:latin typeface="Roboto" panose="02000000000000000000" pitchFamily="2" charset="0"/>
              </a:rPr>
              <a:t>Take up time: </a:t>
            </a:r>
            <a:r>
              <a:rPr lang="en-AU" b="0" i="0">
                <a:solidFill>
                  <a:srgbClr val="000000"/>
                </a:solidFill>
                <a:effectLst/>
                <a:latin typeface="Roboto" panose="02000000000000000000" pitchFamily="2" charset="0"/>
              </a:rPr>
              <a:t>refers to giving students sufficient time to process information and respond during classroom activities. This strategy acknowledges that EAL/D students may need more time to understand and formulate responses in a language they are still mastering. Allowing for take up time can help reduce anxiety, encourage participation, and support language development by giving students the opportunity to think and articulate their thoughts more clearly.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2360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3F21C-518A-C8E8-A3BF-7A1012DF2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105FE-FDCA-71A6-B20F-6DE070D1B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63383-16AD-FBA2-9206-1EF53C65933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This slide may be delivered in a number of ways. Use professional judgment and knowledge of your students to make a decision. </a:t>
            </a:r>
            <a:br>
              <a:rPr lang="en-AU" b="0"/>
            </a:b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Continuing the GRR model, for a ‘we do activity’ this could be turned into a matching activity and use this to springboard into clarifications.</a:t>
            </a:r>
            <a:endParaRPr lang="en-US" b="0"/>
          </a:p>
        </p:txBody>
      </p:sp>
      <p:sp>
        <p:nvSpPr>
          <p:cNvPr id="4" name="Slide Number Placeholder 3">
            <a:extLst>
              <a:ext uri="{FF2B5EF4-FFF2-40B4-BE49-F238E27FC236}">
                <a16:creationId xmlns:a16="http://schemas.microsoft.com/office/drawing/2014/main" id="{EBE5F343-9A7B-7A44-1252-07DB719A9A7F}"/>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3363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8FE17-1BBE-99EF-3313-F20640567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E4397-7B98-0BD9-2BC3-4014F34D2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17C67-3F3C-CD95-23F3-67F9FD0E9FF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Consider animating the text on this slide to manage student cognitive load.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a:solidFill>
                  <a:schemeClr val="tx1"/>
                </a:solidFill>
                <a:effectLst/>
                <a:latin typeface="Public Sans" pitchFamily="2" charset="0"/>
                <a:ea typeface="+mn-ea"/>
                <a:cs typeface="+mn-cs"/>
              </a:rPr>
              <a:t>This slides focused on the ‘I do’ of the GRR routine, focusing on definitions. </a:t>
            </a:r>
            <a:r>
              <a:rPr lang="en-AU" b="0"/>
              <a:t>Reveal this information to the class after they have attempted to identify the features of reflective writing in their pairs or small groups.</a:t>
            </a:r>
            <a:endParaRPr lang="en-US" b="0"/>
          </a:p>
        </p:txBody>
      </p:sp>
      <p:sp>
        <p:nvSpPr>
          <p:cNvPr id="4" name="Slide Number Placeholder 3">
            <a:extLst>
              <a:ext uri="{FF2B5EF4-FFF2-40B4-BE49-F238E27FC236}">
                <a16:creationId xmlns:a16="http://schemas.microsoft.com/office/drawing/2014/main" id="{0EC8F991-FDCE-6C4C-5F89-F87984589201}"/>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56338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1DB00-7D7C-73DC-CA9B-2583F35DB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4670A-83B6-A0D7-491E-F6336E33A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B6DA3-73F9-17B1-7143-3A7BAEF7006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Consider animating the text on this slide to manage student cognitive load.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Reveal this information to the class after they have attempted to identify the features of reflective writing in their pairs or small groups.</a:t>
            </a:r>
            <a:endParaRPr lang="en-US" b="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a:extLst>
              <a:ext uri="{FF2B5EF4-FFF2-40B4-BE49-F238E27FC236}">
                <a16:creationId xmlns:a16="http://schemas.microsoft.com/office/drawing/2014/main" id="{8A6A6E8A-BA8F-07AF-FFF4-7DE6E1D2C89E}"/>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08263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endParaRPr lang="en-AU"/>
          </a:p>
          <a:p>
            <a:r>
              <a:rPr lang="en-AU"/>
              <a:t>Talk students through the importance of establishing a personal voice when writing reflectively. Ask them why they think this is important. </a:t>
            </a:r>
          </a:p>
          <a:p>
            <a:endParaRPr lang="en-AU"/>
          </a:p>
          <a:p>
            <a:r>
              <a:rPr lang="en-AU"/>
              <a:t>As part of the GRR, highlight the personal pronouns used in the example and you may like to adapt this explanation: </a:t>
            </a:r>
            <a:r>
              <a:rPr lang="en-AU" sz="1600" b="0" i="0" kern="1200">
                <a:solidFill>
                  <a:schemeClr val="tx1"/>
                </a:solidFill>
                <a:effectLst/>
                <a:latin typeface="Public Sans" pitchFamily="2" charset="0"/>
                <a:ea typeface="+mn-ea"/>
                <a:cs typeface="+mn-cs"/>
              </a:rPr>
              <a:t>Using personal pronouns like 'I' and 'my' in reflective writing helps create a personal voice. This means that the writer is sharing their own thoughts, feelings, and experiences directly with the reader/audience. When the writer says </a:t>
            </a:r>
            <a:r>
              <a:rPr lang="en-AU" sz="1600" b="1" i="0" kern="1200">
                <a:solidFill>
                  <a:schemeClr val="tx1"/>
                </a:solidFill>
                <a:effectLst/>
                <a:latin typeface="Public Sans" pitchFamily="2" charset="0"/>
                <a:ea typeface="+mn-ea"/>
                <a:cs typeface="+mn-cs"/>
              </a:rPr>
              <a:t>'I aimed</a:t>
            </a:r>
            <a:r>
              <a:rPr lang="en-AU" sz="1600" b="0" i="0" kern="1200">
                <a:solidFill>
                  <a:schemeClr val="tx1"/>
                </a:solidFill>
                <a:effectLst/>
                <a:latin typeface="Public Sans" pitchFamily="2" charset="0"/>
                <a:ea typeface="+mn-ea"/>
                <a:cs typeface="+mn-cs"/>
              </a:rPr>
              <a:t>' or </a:t>
            </a:r>
            <a:r>
              <a:rPr lang="en-AU" sz="1600" b="1" i="0" kern="1200">
                <a:solidFill>
                  <a:schemeClr val="tx1"/>
                </a:solidFill>
                <a:effectLst/>
                <a:latin typeface="Public Sans" pitchFamily="2" charset="0"/>
                <a:ea typeface="+mn-ea"/>
                <a:cs typeface="+mn-cs"/>
              </a:rPr>
              <a:t>'I wanted</a:t>
            </a:r>
            <a:r>
              <a:rPr lang="en-AU" sz="1600" b="0" i="0" kern="1200">
                <a:solidFill>
                  <a:schemeClr val="tx1"/>
                </a:solidFill>
                <a:effectLst/>
                <a:latin typeface="Public Sans" pitchFamily="2" charset="0"/>
                <a:ea typeface="+mn-ea"/>
                <a:cs typeface="+mn-cs"/>
              </a:rPr>
              <a:t>,' it makes the writing feel more intimate and relatable.</a:t>
            </a:r>
          </a:p>
          <a:p>
            <a:r>
              <a:rPr lang="en-AU" sz="1600" b="0" i="0" kern="1200">
                <a:solidFill>
                  <a:schemeClr val="tx1"/>
                </a:solidFill>
                <a:effectLst/>
                <a:latin typeface="Public Sans" pitchFamily="2" charset="0"/>
                <a:ea typeface="+mn-ea"/>
                <a:cs typeface="+mn-cs"/>
              </a:rPr>
              <a:t>This personal voice allows readers to connect more deeply with the writer's experiences. It shows that the writer is being honest and open about their feelings and reflections. As a result, readers can better understand the writer's perspective and emotions, making the writing more engaging and impactful. Overall, using personal pronouns helps to make reflective writing feel more personal and genuine.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3105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a:defRPr/>
            </a:pPr>
            <a:endParaRPr lang="en-AU" sz="1600" b="1"/>
          </a:p>
          <a:p>
            <a:pPr marL="0" marR="0" lvl="0" indent="0" algn="l" defTabSz="1219170" rtl="0" eaLnBrk="1" fontAlgn="auto" latinLnBrk="0" hangingPunct="1">
              <a:lnSpc>
                <a:spcPct val="100000"/>
              </a:lnSpc>
              <a:spcBef>
                <a:spcPts val="0"/>
              </a:spcBef>
              <a:spcAft>
                <a:spcPts val="0"/>
              </a:spcAft>
              <a:buClrTx/>
              <a:buSzTx/>
              <a:buFontTx/>
              <a:buNone/>
              <a:tabLst/>
              <a:defRPr/>
            </a:pPr>
            <a:r>
              <a:rPr lang="en-AU"/>
              <a:t>Talk students through the importance of using evaluative language when writing reflectively. Ask them if they are familiar with evaluative language and ask them to share what they know. Reveal examples on next slide after this discussion.</a:t>
            </a:r>
            <a:br>
              <a:rPr lang="en-AU"/>
            </a:br>
            <a:br>
              <a:rPr lang="en-AU"/>
            </a:br>
            <a:r>
              <a:rPr lang="en-AU" b="1"/>
              <a:t>Activity suggestion </a:t>
            </a:r>
            <a:r>
              <a:rPr lang="en-AU"/>
              <a:t>– pair students up and ask how many evaluative verbs they can find in 1 minute. </a:t>
            </a:r>
          </a:p>
          <a:p>
            <a:r>
              <a:rPr lang="en-AU"/>
              <a:t>Answers: </a:t>
            </a:r>
            <a:br>
              <a:rPr lang="en-AU"/>
            </a:br>
            <a:r>
              <a:rPr lang="en-AU" sz="1600" b="0" i="0" kern="1200">
                <a:solidFill>
                  <a:schemeClr val="tx1"/>
                </a:solidFill>
                <a:effectLst/>
                <a:latin typeface="Public Sans" pitchFamily="2" charset="0"/>
                <a:ea typeface="+mn-ea"/>
                <a:cs typeface="+mn-cs"/>
              </a:rPr>
              <a:t>The evaluative language in the text includes:</a:t>
            </a:r>
          </a:p>
          <a:p>
            <a:pPr marL="285750" indent="-285750">
              <a:buFont typeface="Arial" panose="020B0604020202020204" pitchFamily="34" charset="0"/>
              <a:buChar char="•"/>
            </a:pPr>
            <a:r>
              <a:rPr lang="en-AU" sz="1600" b="1" i="0" kern="1200">
                <a:solidFill>
                  <a:schemeClr val="tx1"/>
                </a:solidFill>
                <a:effectLst/>
                <a:latin typeface="Public Sans" pitchFamily="2" charset="0"/>
                <a:ea typeface="+mn-ea"/>
                <a:cs typeface="+mn-cs"/>
              </a:rPr>
              <a:t>'I think'</a:t>
            </a:r>
            <a:r>
              <a:rPr lang="en-AU" sz="1600" b="0" i="0" kern="1200">
                <a:solidFill>
                  <a:schemeClr val="tx1"/>
                </a:solidFill>
                <a:effectLst/>
                <a:latin typeface="Public Sans" pitchFamily="2" charset="0"/>
                <a:ea typeface="+mn-ea"/>
                <a:cs typeface="+mn-cs"/>
              </a:rPr>
              <a:t>: This phrase shows a personal opinion, making it clear that this is how the writer feels.</a:t>
            </a:r>
          </a:p>
          <a:p>
            <a:pPr marL="285750" indent="-285750">
              <a:buFont typeface="Arial" panose="020B0604020202020204" pitchFamily="34" charset="0"/>
              <a:buChar char="•"/>
            </a:pPr>
            <a:r>
              <a:rPr lang="en-AU" sz="1600" b="1" i="0" kern="1200">
                <a:solidFill>
                  <a:schemeClr val="tx1"/>
                </a:solidFill>
                <a:effectLst/>
                <a:latin typeface="Public Sans" pitchFamily="2" charset="0"/>
                <a:ea typeface="+mn-ea"/>
                <a:cs typeface="+mn-cs"/>
              </a:rPr>
              <a:t>'important references'</a:t>
            </a:r>
            <a:r>
              <a:rPr lang="en-AU" sz="1600" b="0" i="0" kern="1200">
                <a:solidFill>
                  <a:schemeClr val="tx1"/>
                </a:solidFill>
                <a:effectLst/>
                <a:latin typeface="Public Sans" pitchFamily="2" charset="0"/>
                <a:ea typeface="+mn-ea"/>
                <a:cs typeface="+mn-cs"/>
              </a:rPr>
              <a:t>: The word 'important' highlights that the references included in the story matter and are significant.</a:t>
            </a:r>
          </a:p>
          <a:p>
            <a:pPr marL="285750" indent="-285750">
              <a:buFont typeface="Arial" panose="020B0604020202020204" pitchFamily="34" charset="0"/>
              <a:buChar char="•"/>
            </a:pPr>
            <a:r>
              <a:rPr lang="en-AU" sz="1600" b="1" i="0" kern="1200">
                <a:solidFill>
                  <a:schemeClr val="tx1"/>
                </a:solidFill>
                <a:effectLst/>
                <a:latin typeface="Public Sans" pitchFamily="2" charset="0"/>
                <a:ea typeface="+mn-ea"/>
                <a:cs typeface="+mn-cs"/>
              </a:rPr>
              <a:t>'create a character that feels real and relatable'</a:t>
            </a:r>
            <a:r>
              <a:rPr lang="en-AU" sz="1600" b="0" i="0" kern="1200">
                <a:solidFill>
                  <a:schemeClr val="tx1"/>
                </a:solidFill>
                <a:effectLst/>
                <a:latin typeface="Public Sans" pitchFamily="2" charset="0"/>
                <a:ea typeface="+mn-ea"/>
                <a:cs typeface="+mn-cs"/>
              </a:rPr>
              <a:t>: The words 'real' and 'relatable' mean that the character seems genuine and that readers can see themselves in the character.</a:t>
            </a:r>
          </a:p>
          <a:p>
            <a:pPr marL="285750" indent="-285750">
              <a:buFont typeface="Arial" panose="020B0604020202020204" pitchFamily="34" charset="0"/>
              <a:buChar char="•"/>
            </a:pPr>
            <a:r>
              <a:rPr lang="en-AU" sz="1600" b="1" i="0" kern="1200">
                <a:solidFill>
                  <a:schemeClr val="tx1"/>
                </a:solidFill>
                <a:effectLst/>
                <a:latin typeface="Public Sans" pitchFamily="2" charset="0"/>
                <a:ea typeface="+mn-ea"/>
                <a:cs typeface="+mn-cs"/>
              </a:rPr>
              <a:t>'familiar ideas'</a:t>
            </a:r>
            <a:r>
              <a:rPr lang="en-AU" sz="1600" b="0" i="0" kern="1200">
                <a:solidFill>
                  <a:schemeClr val="tx1"/>
                </a:solidFill>
                <a:effectLst/>
                <a:latin typeface="Public Sans" pitchFamily="2" charset="0"/>
                <a:ea typeface="+mn-ea"/>
                <a:cs typeface="+mn-cs"/>
              </a:rPr>
              <a:t>: The word 'familiar' suggests that these ideas are well-known and easy for readers to recognise.</a:t>
            </a:r>
          </a:p>
          <a:p>
            <a:pPr marL="285750" indent="-285750">
              <a:buFont typeface="Arial" panose="020B0604020202020204" pitchFamily="34" charset="0"/>
              <a:buChar char="•"/>
            </a:pPr>
            <a:r>
              <a:rPr lang="en-AU" sz="1600" b="1" i="0" kern="1200">
                <a:solidFill>
                  <a:schemeClr val="tx1"/>
                </a:solidFill>
                <a:effectLst/>
                <a:latin typeface="Public Sans" pitchFamily="2" charset="0"/>
                <a:ea typeface="+mn-ea"/>
                <a:cs typeface="+mn-cs"/>
              </a:rPr>
              <a:t>'help them connect'</a:t>
            </a:r>
            <a:r>
              <a:rPr lang="en-AU" sz="1600" b="0" i="0" kern="1200">
                <a:solidFill>
                  <a:schemeClr val="tx1"/>
                </a:solidFill>
                <a:effectLst/>
                <a:latin typeface="Public Sans" pitchFamily="2" charset="0"/>
                <a:ea typeface="+mn-ea"/>
                <a:cs typeface="+mn-cs"/>
              </a:rPr>
              <a:t>: This phrase indicates that the writer wants readers to feel a connection with the character's experiences.</a:t>
            </a:r>
          </a:p>
          <a:p>
            <a:pPr marL="285750" indent="-285750">
              <a:buFont typeface="Arial" panose="020B0604020202020204" pitchFamily="34" charset="0"/>
              <a:buChar char="•"/>
            </a:pPr>
            <a:r>
              <a:rPr lang="en-AU" sz="1600" b="1" i="0" kern="1200">
                <a:solidFill>
                  <a:schemeClr val="tx1"/>
                </a:solidFill>
                <a:effectLst/>
                <a:latin typeface="Public Sans" pitchFamily="2" charset="0"/>
                <a:ea typeface="+mn-ea"/>
                <a:cs typeface="+mn-cs"/>
              </a:rPr>
              <a:t>'more interesting and easier to understand'</a:t>
            </a:r>
            <a:r>
              <a:rPr lang="en-AU" sz="1600" b="0" i="0" kern="1200">
                <a:solidFill>
                  <a:schemeClr val="tx1"/>
                </a:solidFill>
                <a:effectLst/>
                <a:latin typeface="Public Sans" pitchFamily="2" charset="0"/>
                <a:ea typeface="+mn-ea"/>
                <a:cs typeface="+mn-cs"/>
              </a:rPr>
              <a:t>: The phrases 'more interesting' and 'easier to understand' describe how the story becomes more engaging and accessible for readers.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a:defRPr/>
            </a:pPr>
            <a:endParaRPr lang="en-AU" sz="1600"/>
          </a:p>
          <a:p>
            <a:pPr>
              <a:defRPr/>
            </a:pPr>
            <a:endParaRPr lang="en-AU" sz="1600"/>
          </a:p>
          <a:p>
            <a:pPr>
              <a:defRPr/>
            </a:pPr>
            <a:endParaRPr lang="en-AU" sz="160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17979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a:defRPr/>
            </a:pPr>
            <a:r>
              <a:rPr lang="en-AU" b="0"/>
              <a:t>You may choose to provide students with a printed copy of the contents of this slide to include in their writing journal.</a:t>
            </a:r>
            <a:endParaRPr lang="en-AU" sz="1600" b="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94826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2337F-68D6-0662-DF04-142F8CBF8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4ED41-9717-AE73-B491-FB542BC0D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60EF9-97D5-460B-FB82-0BF26B3902C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a:defRPr/>
            </a:pPr>
            <a:r>
              <a:rPr lang="en-AU" b="0"/>
              <a:t>You may choose to provide students with a printed copy of the contents of this slide to include in their writing journal.</a:t>
            </a:r>
            <a:endParaRPr lang="en-AU" sz="1600" b="0"/>
          </a:p>
          <a:p>
            <a:endParaRPr lang="en-AU"/>
          </a:p>
        </p:txBody>
      </p:sp>
      <p:sp>
        <p:nvSpPr>
          <p:cNvPr id="4" name="Slide Number Placeholder 3">
            <a:extLst>
              <a:ext uri="{FF2B5EF4-FFF2-40B4-BE49-F238E27FC236}">
                <a16:creationId xmlns:a16="http://schemas.microsoft.com/office/drawing/2014/main" id="{238546E5-784C-DC78-D4F0-50F94E178CA7}"/>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02905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AB8F2-696F-FC13-3EEE-2B9406C3A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D1A3A-4358-0DA3-175A-9303C1F4E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865BC-F225-DC37-1CB5-AD8ED20027E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a:defRPr/>
            </a:pPr>
            <a:r>
              <a:rPr lang="en-AU" b="0"/>
              <a:t>You may choose to provide students with a printed copy of the contents of this slide to include in their writing journal.</a:t>
            </a:r>
            <a:endParaRPr lang="en-AU" sz="1600" b="0"/>
          </a:p>
          <a:p>
            <a:endParaRPr lang="en-AU"/>
          </a:p>
        </p:txBody>
      </p:sp>
      <p:sp>
        <p:nvSpPr>
          <p:cNvPr id="4" name="Slide Number Placeholder 3">
            <a:extLst>
              <a:ext uri="{FF2B5EF4-FFF2-40B4-BE49-F238E27FC236}">
                <a16:creationId xmlns:a16="http://schemas.microsoft.com/office/drawing/2014/main" id="{96A585C3-8AF3-5848-CDF4-2DE763908F71}"/>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64006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latin typeface="Public Sans"/>
              </a:rPr>
              <a:t>Teacher note: </a:t>
            </a:r>
            <a:r>
              <a:rPr lang="en-AU">
                <a:latin typeface="Public Sans"/>
              </a:rPr>
              <a:t>the purpose of this section of the PowerPoint is to support the teaching of reflective writing in </a:t>
            </a:r>
            <a:r>
              <a:rPr lang="en-AU" b="1">
                <a:latin typeface="Public Sans"/>
              </a:rPr>
              <a:t>Phase 2, Phase 3a </a:t>
            </a:r>
            <a:r>
              <a:rPr lang="en-AU">
                <a:latin typeface="Public Sans"/>
              </a:rPr>
              <a:t>and </a:t>
            </a:r>
            <a:r>
              <a:rPr lang="en-AU" b="1">
                <a:latin typeface="Public Sans"/>
              </a:rPr>
              <a:t>Phase 6</a:t>
            </a:r>
            <a:r>
              <a:rPr lang="en-AU">
                <a:latin typeface="Public Sans"/>
              </a:rPr>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 </a:t>
            </a:r>
            <a:r>
              <a:rPr lang="en-AU" b="0"/>
              <a:t>You may choose to provide students with a printed copy of the contents of this slide to include in their writing journal.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50100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CD3E5-57C8-7CBC-3D13-CCF4AFA33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1A98A-A61C-220D-9A2B-6CD186399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9D5E3-FA27-C0FB-E800-4843C744219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Explore with students how their grammatical choices can successfully position your reader inside their internal thought process. </a:t>
            </a:r>
            <a:r>
              <a:rPr lang="en-AU" b="0"/>
              <a:t>You may choose to provide students with a printed copy of the contents of this slide to include in their writing journal.</a:t>
            </a:r>
            <a:endParaRPr lang="en-AU" sz="1600" b="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C194AA-A3A4-0912-D977-3B7C9551EFBA}"/>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3773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33CC-DDF2-D03A-80A5-1768F0F42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4AC25-D503-4434-B49E-61881EAA4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DACA4-245F-254A-D468-86F975D6253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2, sequence 5 </a:t>
            </a:r>
            <a:r>
              <a:rPr lang="en-AU" b="0"/>
              <a:t>and</a:t>
            </a:r>
            <a:r>
              <a:rPr lang="en-AU" b="1"/>
              <a:t> </a:t>
            </a:r>
            <a:r>
              <a:rPr lang="en-AU" sz="1800" b="1">
                <a:effectLst/>
                <a:latin typeface="Arial" panose="020B0604020202020204" pitchFamily="34" charset="0"/>
                <a:ea typeface="Calibri" panose="020F0502020204030204" pitchFamily="34" charset="0"/>
              </a:rPr>
              <a:t>Phase 2, activity 3 –</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identifying the features of reflective writing. </a:t>
            </a:r>
            <a:r>
              <a:rPr lang="en-AU" sz="1800" b="0">
                <a:effectLst/>
                <a:latin typeface="Arial" panose="020B0604020202020204" pitchFamily="34" charset="0"/>
                <a:ea typeface="Calibri" panose="020F0502020204030204" pitchFamily="34" charset="0"/>
              </a:rPr>
              <a:t>It continues the use of the GRR model.</a:t>
            </a:r>
            <a:endParaRPr lang="en-AU" b="0"/>
          </a:p>
          <a:p>
            <a:pPr algn="l">
              <a:buNone/>
            </a:pPr>
            <a:endParaRPr lang="en-AU" b="0" i="0">
              <a:solidFill>
                <a:srgbClr val="333333"/>
              </a:solidFill>
              <a:effectLst/>
              <a:latin typeface="Public Sans" pitchFamily="2" charset="77"/>
            </a:endParaRPr>
          </a:p>
          <a:p>
            <a:pPr algn="l">
              <a:buNone/>
            </a:pPr>
            <a:r>
              <a:rPr lang="en-AU" b="0" i="0">
                <a:solidFill>
                  <a:srgbClr val="333333"/>
                </a:solidFill>
                <a:effectLst/>
                <a:latin typeface="Public Sans" pitchFamily="2" charset="77"/>
              </a:rPr>
              <a:t>Sentence and clause combining involves the purposeful use of phrases, clauses and connectives to create compound and complex sentences. This allows students to combine sentence elements to create effective complex sentences in analytical writing. Some students may benefit from a tiered approach to sentence structure. Consider using the following resources to build on specific learning needs: </a:t>
            </a:r>
          </a:p>
          <a:p>
            <a:pPr marL="285750" indent="-285750" algn="l">
              <a:buFont typeface="Arial" panose="020B0604020202020204" pitchFamily="34" charset="0"/>
              <a:buChar char="•"/>
            </a:pPr>
            <a:endParaRPr lang="en-AU" b="0" i="0">
              <a:solidFill>
                <a:srgbClr val="333333"/>
              </a:solidFill>
              <a:effectLst/>
              <a:latin typeface="Public Sans" pitchFamily="2" charset="77"/>
            </a:endParaRPr>
          </a:p>
          <a:p>
            <a:pPr marL="285750" indent="-285750" algn="l">
              <a:spcBef>
                <a:spcPts val="1125"/>
              </a:spcBef>
              <a:buFont typeface="Arial" panose="020B0604020202020204" pitchFamily="34" charset="0"/>
              <a:buChar char="•"/>
            </a:pPr>
            <a:r>
              <a:rPr lang="en-AU" i="0" u="none">
                <a:solidFill>
                  <a:schemeClr val="tx1"/>
                </a:solidFill>
                <a:hlinkClick r:id="rId3">
                  <a:extLst>
                    <a:ext uri="{A12FA001-AC4F-418D-AE19-62706E023703}">
                      <ahyp:hlinkClr xmlns:ahyp="http://schemas.microsoft.com/office/drawing/2018/hyperlinkcolor" val="tx"/>
                    </a:ext>
                  </a:extLst>
                </a:hlinkClick>
              </a:rPr>
              <a:t>'Seeing through a text' – 7.2</a:t>
            </a:r>
            <a:r>
              <a:rPr lang="en-AU" i="0" u="none">
                <a:solidFill>
                  <a:schemeClr val="tx1"/>
                </a:solidFill>
              </a:rPr>
              <a:t>, 'Phase 6, activity 1c – Seldon method, bubble theory': students use the Seldon method (this … does that … doing that …) to develop analytical sentences</a:t>
            </a:r>
          </a:p>
          <a:p>
            <a:pPr marL="285750" indent="-285750" algn="l">
              <a:spcBef>
                <a:spcPts val="1125"/>
              </a:spcBef>
              <a:buFont typeface="Arial" panose="020B0604020202020204" pitchFamily="34" charset="0"/>
              <a:buChar char="•"/>
            </a:pPr>
            <a:r>
              <a:rPr lang="en-AU" i="0" u="none">
                <a:solidFill>
                  <a:schemeClr val="tx1"/>
                </a:solidFill>
                <a:hlinkClick r:id="rId4">
                  <a:extLst>
                    <a:ext uri="{A12FA001-AC4F-418D-AE19-62706E023703}">
                      <ahyp:hlinkClr xmlns:ahyp="http://schemas.microsoft.com/office/drawing/2018/hyperlinkcolor" val="tx"/>
                    </a:ext>
                  </a:extLst>
                </a:hlinkClick>
              </a:rPr>
              <a:t>'Powerful youth voices' – 7.1</a:t>
            </a:r>
            <a:r>
              <a:rPr lang="en-AU" i="0" u="none">
                <a:solidFill>
                  <a:schemeClr val="tx1"/>
                </a:solidFill>
              </a:rPr>
              <a:t>, 'Phase 3 – adverbial phrases and clause slide deck' and 'Phase 5 – complex sentences slide deck': students understand the roles of conjunctions, phrases and clauses in complex sentences</a:t>
            </a:r>
          </a:p>
          <a:p>
            <a:pPr marL="285750" indent="-285750" algn="l">
              <a:spcBef>
                <a:spcPts val="1125"/>
              </a:spcBef>
              <a:buFont typeface="Arial" panose="020B0604020202020204" pitchFamily="34" charset="0"/>
              <a:buChar char="•"/>
            </a:pPr>
            <a:r>
              <a:rPr lang="en-AU" i="0" u="none">
                <a:solidFill>
                  <a:schemeClr val="tx1"/>
                </a:solidFill>
                <a:hlinkClick r:id="rId5">
                  <a:extLst>
                    <a:ext uri="{A12FA001-AC4F-418D-AE19-62706E023703}">
                      <ahyp:hlinkClr xmlns:ahyp="http://schemas.microsoft.com/office/drawing/2018/hyperlinkcolor" val="tx"/>
                    </a:ext>
                  </a:extLst>
                </a:hlinkClick>
              </a:rPr>
              <a:t>'Transport me to the 'real'' – 8.2</a:t>
            </a:r>
            <a:r>
              <a:rPr lang="en-AU" b="0" i="0" u="none">
                <a:solidFill>
                  <a:srgbClr val="333333"/>
                </a:solidFill>
                <a:effectLst/>
                <a:latin typeface="Public Sans" pitchFamily="2" charset="77"/>
              </a:rPr>
              <a:t>, 'Phase 1, activity 5 – email writing scaffold</a:t>
            </a:r>
            <a:r>
              <a:rPr lang="en-AU" b="1" i="0" u="none">
                <a:solidFill>
                  <a:srgbClr val="333333"/>
                </a:solidFill>
                <a:effectLst/>
                <a:latin typeface="Public Sans" pitchFamily="2" charset="77"/>
              </a:rPr>
              <a:t> </a:t>
            </a:r>
            <a:r>
              <a:rPr lang="en-AU" b="0" i="0" u="none">
                <a:solidFill>
                  <a:srgbClr val="333333"/>
                </a:solidFill>
                <a:effectLst/>
                <a:latin typeface="Public Sans" pitchFamily="2" charset="77"/>
              </a:rPr>
              <a:t>(integrated Phase 5)': students use complex sentences to express more detailed thoughts and connect ideas effectively.</a:t>
            </a:r>
          </a:p>
          <a:p>
            <a:pPr algn="l">
              <a:buNone/>
            </a:pPr>
            <a:endParaRPr lang="en-US"/>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You may choose to provide students with a printed copy of the contents of this slide to include in their writing journal.</a:t>
            </a:r>
            <a:endParaRPr lang="en-AU" sz="1600" b="0"/>
          </a:p>
          <a:p>
            <a:pPr algn="l">
              <a:buNone/>
            </a:pPr>
            <a:endParaRPr lang="en-US"/>
          </a:p>
        </p:txBody>
      </p:sp>
      <p:sp>
        <p:nvSpPr>
          <p:cNvPr id="4" name="Slide Number Placeholder 3">
            <a:extLst>
              <a:ext uri="{FF2B5EF4-FFF2-40B4-BE49-F238E27FC236}">
                <a16:creationId xmlns:a16="http://schemas.microsoft.com/office/drawing/2014/main" id="{77D1ED29-5613-83E0-9C75-7C4E0A087675}"/>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1928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B46BD-8470-8CB5-A3BA-1A633ECAA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774A3-5921-68D6-F805-D9F5285CA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0AE31-C6D7-942B-990C-FE8B867A0C2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the purpose of this section of the PowerPoint is to support the teaching of reflective writing in </a:t>
            </a:r>
            <a:r>
              <a:rPr lang="en-AU" b="1"/>
              <a:t>Phase 3a, sequence 1.</a:t>
            </a: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4D638836-757C-654E-653F-5313FF3CE6B0}"/>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309151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2465-7ADD-5E77-22BD-E37B5A72C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064CD-DD65-7AD4-CAA4-09D4E28C7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2155A-1B31-3EC4-63F0-A8811B826D29}"/>
              </a:ext>
            </a:extLst>
          </p:cNvPr>
          <p:cNvSpPr>
            <a:spLocks noGrp="1"/>
          </p:cNvSpPr>
          <p:nvPr>
            <p:ph type="body" idx="1"/>
          </p:nvPr>
        </p:nvSpPr>
        <p:spPr/>
        <p:txBody>
          <a:bodyPr/>
          <a:lstStyle/>
          <a:p>
            <a:r>
              <a:rPr lang="en-AU" b="1" dirty="0">
                <a:latin typeface="Public Sans"/>
              </a:rPr>
              <a:t>Teacher note:</a:t>
            </a:r>
            <a:r>
              <a:rPr lang="en-AU" b="0" strike="noStrike" dirty="0">
                <a:latin typeface="Arial" panose="020B0604020202020204" pitchFamily="34" charset="0"/>
                <a:cs typeface="Arial" panose="020B0604020202020204" pitchFamily="34" charset="0"/>
              </a:rPr>
              <a:t> </a:t>
            </a:r>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Sans-Serif"/>
              <a:buNone/>
              <a:defRPr/>
            </a:pPr>
            <a:endParaRPr lang="en-AU" b="0" strike="noStrike" dirty="0">
              <a:latin typeface="+mn-lt"/>
              <a:cs typeface="Arial"/>
            </a:endParaRPr>
          </a:p>
          <a:p>
            <a:pPr marL="342900" lvl="0" indent="-342900" algn="ctr">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structure a reflection that demonstrates growth in understanding, with a clear introduction, body, and conclusion</a:t>
            </a:r>
          </a:p>
          <a:p>
            <a:pPr marL="342900" lvl="0" indent="-342900" algn="ctr">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use language effectively to reflect personally and critically on a text, incorporating specific examples and textual references.</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Sans-Serif"/>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dirty="0">
                <a:latin typeface="+mn-lt"/>
              </a:rPr>
              <a:t>LISC is referred to regularly to check for understanding, provide feedback or as a self-assessment tool (Wiliam and Leahy 2015). </a:t>
            </a:r>
          </a:p>
          <a:p>
            <a:pPr marL="171450" indent="-171450">
              <a:buFont typeface="Arial,Sans-Serif"/>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dirty="0">
                <a:latin typeface="+mn-lt"/>
              </a:rPr>
              <a:t>Sharing learning intentions and success criteria: </a:t>
            </a:r>
            <a:r>
              <a:rPr lang="en-AU" b="0" dirty="0">
                <a:latin typeface="+mn-lt"/>
              </a:rPr>
              <a:t>https://</a:t>
            </a:r>
            <a:r>
              <a:rPr lang="en-AU" b="0" dirty="0" err="1">
                <a:latin typeface="+mn-lt"/>
              </a:rPr>
              <a:t>education.nsw.gov.au</a:t>
            </a:r>
            <a:r>
              <a:rPr lang="en-AU" b="0" dirty="0">
                <a:latin typeface="+mn-lt"/>
              </a:rPr>
              <a:t>/content/dam/main-education/documents/teaching-and-learning/curriculum/explicit-teaching/explicit-teaching-technique-guide-</a:t>
            </a:r>
            <a:r>
              <a:rPr lang="en-AU" b="0" dirty="0" err="1">
                <a:latin typeface="+mn-lt"/>
              </a:rPr>
              <a:t>lisc</a:t>
            </a:r>
            <a:r>
              <a:rPr lang="en-AU" b="0" dirty="0">
                <a:latin typeface="+mn-lt"/>
              </a:rPr>
              <a:t>-</a:t>
            </a:r>
            <a:r>
              <a:rPr lang="en-AU" b="0" dirty="0" err="1">
                <a:latin typeface="+mn-lt"/>
              </a:rPr>
              <a:t>sharing.pdf</a:t>
            </a:r>
            <a:r>
              <a:rPr lang="en-AU" b="0" dirty="0">
                <a:latin typeface="+mn-lt"/>
              </a:rPr>
              <a:t>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a:t>
            </a:r>
            <a:r>
              <a:rPr lang="en-AU" b="0" dirty="0" err="1">
                <a:latin typeface="+mn-lt"/>
              </a:rPr>
              <a:t>education.nsw.gov.au</a:t>
            </a:r>
            <a:r>
              <a:rPr lang="en-AU" b="0" dirty="0">
                <a:latin typeface="+mn-lt"/>
              </a:rPr>
              <a:t>/content/dam/main-education/documents/teaching-and-learning/curriculum/explicit-teaching/explicit-teaching-technique-guide-</a:t>
            </a:r>
            <a:r>
              <a:rPr lang="en-AU" b="0" dirty="0" err="1">
                <a:latin typeface="+mn-lt"/>
              </a:rPr>
              <a:t>lisc</a:t>
            </a:r>
            <a:r>
              <a:rPr lang="en-AU" b="0" dirty="0">
                <a:latin typeface="+mn-lt"/>
              </a:rPr>
              <a:t>-</a:t>
            </a:r>
            <a:r>
              <a:rPr lang="en-AU" b="0" dirty="0" err="1">
                <a:latin typeface="+mn-lt"/>
              </a:rPr>
              <a:t>planning.pdf</a:t>
            </a:r>
            <a:endParaRPr lang="en-AU" b="0" dirty="0">
              <a:latin typeface="+mn-lt"/>
            </a:endParaRPr>
          </a:p>
          <a:p>
            <a:endParaRPr lang="en-AU" dirty="0">
              <a:latin typeface="Public Sans"/>
            </a:endParaRPr>
          </a:p>
          <a:p>
            <a:endParaRPr lang="en-AU" b="1" dirty="0"/>
          </a:p>
          <a:p>
            <a:pPr marL="0" indent="0">
              <a:buFont typeface="Arial,Sans-Serif"/>
              <a:buNone/>
            </a:pPr>
            <a:endParaRPr lang="en-AU" dirty="0"/>
          </a:p>
          <a:p>
            <a:pPr marL="0" indent="0">
              <a:buFont typeface="Arial,Sans-Serif"/>
              <a:buNone/>
            </a:pPr>
            <a:endParaRPr lang="en-AU" b="1" dirty="0">
              <a:cs typeface="Calibri"/>
            </a:endParaRPr>
          </a:p>
        </p:txBody>
      </p:sp>
      <p:sp>
        <p:nvSpPr>
          <p:cNvPr id="4" name="Slide Number Placeholder 3">
            <a:extLst>
              <a:ext uri="{FF2B5EF4-FFF2-40B4-BE49-F238E27FC236}">
                <a16:creationId xmlns:a16="http://schemas.microsoft.com/office/drawing/2014/main" id="{FBC6709C-A2C5-6054-C6BC-828C4424A9FB}"/>
              </a:ext>
            </a:extLst>
          </p:cNvPr>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3127732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2D301-3623-7B38-6DAD-05496ABBF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2B46B-4C04-0A10-9F36-28306E9A1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569A6-2DBD-11F0-11F6-A4965089126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3a, sequence 1 </a:t>
            </a:r>
            <a:r>
              <a:rPr lang="en-AU" b="0"/>
              <a:t>and</a:t>
            </a:r>
            <a:r>
              <a:rPr lang="en-AU" b="1"/>
              <a:t> </a:t>
            </a:r>
            <a:r>
              <a:rPr lang="en-AU" sz="1800" b="1">
                <a:effectLst/>
                <a:latin typeface="Arial" panose="020B0604020202020204" pitchFamily="34" charset="0"/>
                <a:ea typeface="Calibri" panose="020F0502020204030204" pitchFamily="34" charset="0"/>
              </a:rPr>
              <a:t>Phase 3a, resource 3 – writing reflectively about the core text – student sample.</a:t>
            </a:r>
            <a:r>
              <a:rPr lang="en-AU" sz="1800">
                <a:effectLst/>
                <a:latin typeface="Arial" panose="020B0604020202020204" pitchFamily="34" charset="0"/>
                <a:ea typeface="Calibri" panose="020F0502020204030204" pitchFamily="34" charset="0"/>
              </a:rPr>
              <a:t> </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a:latin typeface="Public Sans"/>
              </a:rPr>
              <a:t>U</a:t>
            </a:r>
            <a:r>
              <a:rPr lang="en-AU"/>
              <a:t>se these slides to explicitly model what reflective writing looks like, drawing students’ attention to structure, vocabulary, and tone through a worked example. The annotations provide targeted feedback that aligns with success criteria, supporting metacognitive thinking and formative assessment. Encourage students to compare this model with their own writing, using it to self-assess and guide revisions. </a:t>
            </a:r>
          </a:p>
        </p:txBody>
      </p:sp>
      <p:sp>
        <p:nvSpPr>
          <p:cNvPr id="4" name="Slide Number Placeholder 3">
            <a:extLst>
              <a:ext uri="{FF2B5EF4-FFF2-40B4-BE49-F238E27FC236}">
                <a16:creationId xmlns:a16="http://schemas.microsoft.com/office/drawing/2014/main" id="{84BF5187-D82E-383A-0DFC-19E0C4EFC00C}"/>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299560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3a, sequence 1 </a:t>
            </a:r>
            <a:r>
              <a:rPr lang="en-AU" b="0"/>
              <a:t>and</a:t>
            </a:r>
            <a:r>
              <a:rPr lang="en-AU" b="1"/>
              <a:t> </a:t>
            </a:r>
            <a:r>
              <a:rPr lang="en-AU" sz="1800" b="1">
                <a:effectLst/>
                <a:latin typeface="Arial" panose="020B0604020202020204" pitchFamily="34" charset="0"/>
                <a:ea typeface="Calibri" panose="020F0502020204030204" pitchFamily="34" charset="0"/>
              </a:rPr>
              <a:t>Phase 3a, resource 3 – writing reflectively about the core text – student sample.</a:t>
            </a:r>
            <a:r>
              <a:rPr lang="en-AU" sz="1800">
                <a:effectLst/>
                <a:latin typeface="Arial" panose="020B0604020202020204" pitchFamily="34" charset="0"/>
                <a:ea typeface="Calibri" panose="020F0502020204030204" pitchFamily="34" charset="0"/>
              </a:rPr>
              <a:t> </a:t>
            </a:r>
            <a:endParaRPr lang="en-AU" b="1"/>
          </a:p>
          <a:p>
            <a:r>
              <a:rPr lang="en-US">
                <a:latin typeface="Public Sans"/>
              </a:rPr>
              <a:t>The highlighting has been used to connect feedback with the student sample </a:t>
            </a:r>
            <a:r>
              <a:rPr lang="en-US" b="1">
                <a:latin typeface="Public Sans"/>
              </a:rPr>
              <a:t>Phase 3a, resource 3 – writing reflectively about the core text – student sample.</a:t>
            </a:r>
            <a:br>
              <a:rPr lang="en-US"/>
            </a:br>
            <a:br>
              <a:rPr lang="en-US"/>
            </a:br>
            <a:r>
              <a:rPr lang="en-US">
                <a:latin typeface="Public Sans"/>
              </a:rPr>
              <a:t>Provide students with a copy of the sample response to annotate. Then reveal the annotations to students, asking them to add to their own annotations. Talk through, discuss and clarify annotations as needed. Repeat this process across the next two slides.</a:t>
            </a:r>
          </a:p>
          <a:p>
            <a:endParaRPr lang="en-US">
              <a:latin typeface="Public Sans"/>
            </a:endParaRPr>
          </a:p>
          <a:p>
            <a:r>
              <a:rPr lang="en-US">
                <a:latin typeface="Public Sans"/>
              </a:rPr>
              <a:t>Suggestions for improvement to communicate to students: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a:latin typeface="Arial"/>
                <a:cs typeface="Arial"/>
              </a:rPr>
              <a:t>Next time </a:t>
            </a:r>
            <a:r>
              <a:rPr lang="en-AU" sz="1600">
                <a:latin typeface="Arial"/>
                <a:cs typeface="Arial"/>
              </a:rPr>
              <a:t>specifically explain what changed in your understanding and make sure to extend your vocabulary, for example, using the words  from the table ‘</a:t>
            </a:r>
            <a:r>
              <a:rPr lang="en-AU" sz="1600" b="1">
                <a:latin typeface="Arial"/>
                <a:cs typeface="Arial"/>
              </a:rPr>
              <a:t>reflection vocabulary bank’</a:t>
            </a:r>
            <a:r>
              <a:rPr lang="en-AU" sz="1600">
                <a:latin typeface="Arial"/>
                <a:cs typeface="Arial"/>
              </a:rPr>
              <a:t> in </a:t>
            </a:r>
            <a:r>
              <a:rPr lang="en-AU" sz="1600" b="1">
                <a:latin typeface="Arial"/>
                <a:cs typeface="Arial"/>
              </a:rPr>
              <a:t>Phase 2, resource 2 – writing reflectively about reading experiences.</a:t>
            </a:r>
            <a:endParaRPr lang="en-AU" sz="1600" b="1"/>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58746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3a, sequence 1 </a:t>
            </a:r>
            <a:r>
              <a:rPr lang="en-AU" b="0"/>
              <a:t>and</a:t>
            </a:r>
            <a:r>
              <a:rPr lang="en-AU" b="1"/>
              <a:t> </a:t>
            </a:r>
            <a:r>
              <a:rPr lang="en-AU" sz="1800" b="1">
                <a:effectLst/>
                <a:latin typeface="Arial" panose="020B0604020202020204" pitchFamily="34" charset="0"/>
                <a:ea typeface="Calibri" panose="020F0502020204030204" pitchFamily="34" charset="0"/>
              </a:rPr>
              <a:t>Phase 3a, resource 3 – writing reflectively about the core text – student sample.</a:t>
            </a:r>
            <a:r>
              <a:rPr lang="en-AU" sz="1800">
                <a:effectLst/>
                <a:latin typeface="Arial" panose="020B0604020202020204" pitchFamily="34" charset="0"/>
                <a:ea typeface="Calibri" panose="020F0502020204030204" pitchFamily="34" charset="0"/>
              </a:rPr>
              <a:t>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99560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conjunction with/to support </a:t>
            </a:r>
            <a:r>
              <a:rPr lang="en-AU" b="1"/>
              <a:t>Phase 3a, sequence 1 </a:t>
            </a:r>
            <a:r>
              <a:rPr lang="en-AU" b="0"/>
              <a:t>and</a:t>
            </a:r>
            <a:r>
              <a:rPr lang="en-AU" b="1"/>
              <a:t> </a:t>
            </a:r>
            <a:r>
              <a:rPr lang="en-AU" sz="1800" b="1">
                <a:effectLst/>
                <a:latin typeface="Arial" panose="020B0604020202020204" pitchFamily="34" charset="0"/>
                <a:ea typeface="Calibri" panose="020F0502020204030204" pitchFamily="34" charset="0"/>
              </a:rPr>
              <a:t>Phase 3a, resource 3 – writing reflectively about the core text – student sample.</a:t>
            </a:r>
            <a:r>
              <a:rPr lang="en-AU" sz="1800">
                <a:effectLst/>
                <a:latin typeface="Arial" panose="020B0604020202020204" pitchFamily="34" charset="0"/>
                <a:ea typeface="Calibri" panose="020F0502020204030204" pitchFamily="34" charset="0"/>
              </a:rPr>
              <a:t>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156446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is to be used in conjunction with/to support </a:t>
            </a:r>
            <a:r>
              <a:rPr lang="en-AU" b="1"/>
              <a:t>Phase 3, sequence 1 </a:t>
            </a:r>
            <a:r>
              <a:rPr lang="en-AU" b="0"/>
              <a:t>and can be adapted for use in </a:t>
            </a:r>
            <a:r>
              <a:rPr lang="en-AU" b="1"/>
              <a:t>Phase 6, sequence 3. </a:t>
            </a:r>
            <a:r>
              <a:rPr lang="en-AU" b="0"/>
              <a:t>It follows the ‘I do’ aspect of the GRR routine.</a:t>
            </a:r>
          </a:p>
          <a:p>
            <a:endParaRPr lang="en-AU" b="1"/>
          </a:p>
          <a:p>
            <a:pPr marL="457200" indent="-457200">
              <a:buFont typeface="+mj-lt"/>
              <a:buAutoNum type="arabicPeriod"/>
            </a:pPr>
            <a:r>
              <a:rPr lang="en-US" sz="1600"/>
              <a:t>Explicitly model how to use sentence stems using the sample explored previously.  </a:t>
            </a:r>
          </a:p>
          <a:p>
            <a:pPr marL="457200" indent="-457200">
              <a:buFont typeface="+mj-lt"/>
              <a:buAutoNum type="arabicPeriod"/>
            </a:pPr>
            <a:r>
              <a:rPr lang="en-US" sz="1600"/>
              <a:t>Think aloud while writing, explaining why you’re choosing a certain sentence starters or words from the vocabulary bank.  </a:t>
            </a:r>
          </a:p>
          <a:p>
            <a:pPr marL="457200" marR="0" lvl="0" indent="-457200" algn="l" defTabSz="1219170" rtl="0" eaLnBrk="1" fontAlgn="auto" latinLnBrk="0" hangingPunct="1">
              <a:lnSpc>
                <a:spcPct val="100000"/>
              </a:lnSpc>
              <a:spcBef>
                <a:spcPts val="0"/>
              </a:spcBef>
              <a:spcAft>
                <a:spcPts val="0"/>
              </a:spcAft>
              <a:buClrTx/>
              <a:buSzTx/>
              <a:buFont typeface="+mj-lt"/>
              <a:buAutoNum type="arabicPeriod"/>
              <a:tabLst/>
              <a:defRPr/>
            </a:pPr>
            <a:r>
              <a:rPr lang="en-US" sz="1600"/>
              <a:t>Ask students to use these as write in their </a:t>
            </a:r>
            <a:r>
              <a:rPr lang="en-AU" sz="1800">
                <a:effectLst/>
                <a:latin typeface="Arial" panose="020B0604020202020204" pitchFamily="34" charset="0"/>
                <a:ea typeface="Calibri" panose="020F0502020204030204" pitchFamily="34" charset="0"/>
              </a:rPr>
              <a:t>writing journal about how contextual knowledge has influenced their second reading using </a:t>
            </a:r>
            <a:r>
              <a:rPr lang="en-AU" sz="1800" b="1">
                <a:effectLst/>
                <a:latin typeface="Arial" panose="020B0604020202020204" pitchFamily="34" charset="0"/>
                <a:ea typeface="Calibri" panose="020F0502020204030204" pitchFamily="34" charset="0"/>
              </a:rPr>
              <a:t>Phase 3a, activity 2 – writing reflectively about reading experiences</a:t>
            </a:r>
            <a:r>
              <a:rPr lang="en-AU" sz="1800">
                <a:effectLst/>
                <a:latin typeface="Arial" panose="020B0604020202020204" pitchFamily="34" charset="0"/>
                <a:ea typeface="Calibri" panose="020F0502020204030204" pitchFamily="34" charset="0"/>
              </a:rPr>
              <a:t>. </a:t>
            </a:r>
          </a:p>
          <a:p>
            <a:pPr marL="457200" indent="-457200">
              <a:buFont typeface="+mj-lt"/>
              <a:buAutoNum type="arabicPeriod"/>
            </a:pPr>
            <a:endParaRPr lang="en-US" sz="1600"/>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29994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2, sequence 3</a:t>
            </a:r>
            <a:r>
              <a:rPr lang="en-AU" sz="1600" b="0">
                <a:effectLst/>
                <a:latin typeface="Arial" panose="020B0604020202020204" pitchFamily="34" charset="0"/>
              </a:rPr>
              <a:t>. </a:t>
            </a:r>
            <a:r>
              <a:rPr lang="en-AU" sz="1800" b="0" i="0" u="none" strike="noStrike">
                <a:solidFill>
                  <a:srgbClr val="000000"/>
                </a:solidFill>
                <a:effectLst/>
                <a:latin typeface="Public Sans" pitchFamily="2" charset="0"/>
              </a:rPr>
              <a:t>It should be deleted or hidden prior to sharing with students using in a classroom setting.</a:t>
            </a:r>
            <a:r>
              <a:rPr lang="en-US" sz="1800" b="0" i="0">
                <a:solidFill>
                  <a:srgbClr val="444444"/>
                </a:solidFill>
                <a:effectLst/>
                <a:latin typeface="Public Sans" pitchFamily="2" charset="0"/>
              </a:rPr>
              <a:t>​ </a:t>
            </a:r>
            <a:endParaRPr lang="en-US" sz="1800" b="0" i="0">
              <a:solidFill>
                <a:srgbClr val="444444"/>
              </a:solidFill>
              <a:effectLst/>
              <a:latin typeface="Calibri" panose="020F0502020204030204" pitchFamily="34" charset="0"/>
            </a:endParaRP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is to be used in conjunction with/to support </a:t>
            </a:r>
            <a:r>
              <a:rPr lang="en-AU" b="1"/>
              <a:t>Phase 3, sequence 1 </a:t>
            </a:r>
            <a:r>
              <a:rPr lang="en-AU" b="0"/>
              <a:t>and used again in</a:t>
            </a:r>
            <a:r>
              <a:rPr lang="en-AU" b="1"/>
              <a:t> Phase 6, sequence 3.</a:t>
            </a:r>
          </a:p>
          <a:p>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a:t>Ask students to use these as they write in their </a:t>
            </a:r>
            <a:r>
              <a:rPr lang="en-AU" sz="1600">
                <a:effectLst/>
                <a:latin typeface="Arial" panose="020B0604020202020204" pitchFamily="34" charset="0"/>
                <a:ea typeface="Calibri" panose="020F0502020204030204" pitchFamily="34" charset="0"/>
              </a:rPr>
              <a:t>writing journal about how contextual knowledge has influenced their second reading using </a:t>
            </a:r>
            <a:r>
              <a:rPr lang="en-AU" sz="1600" b="1">
                <a:effectLst/>
                <a:latin typeface="Arial" panose="020B0604020202020204" pitchFamily="34" charset="0"/>
                <a:ea typeface="Calibri" panose="020F0502020204030204" pitchFamily="34" charset="0"/>
              </a:rPr>
              <a:t>Phase 3a, activity 2 – writing reflectively about reading experiences</a:t>
            </a:r>
            <a:r>
              <a:rPr lang="en-AU" sz="1600">
                <a:effectLst/>
                <a:latin typeface="Arial" panose="020B0604020202020204" pitchFamily="34" charset="0"/>
                <a:ea typeface="Calibri" panose="020F0502020204030204" pitchFamily="34" charset="0"/>
              </a:rPr>
              <a:t>. </a:t>
            </a:r>
            <a:endParaRPr lang="en-AU" b="0"/>
          </a:p>
          <a:p>
            <a:endParaRPr lang="en-AU" b="1"/>
          </a:p>
          <a:p>
            <a:pPr algn="l">
              <a:buNone/>
            </a:pPr>
            <a:r>
              <a:rPr lang="en-AU" b="0" i="0">
                <a:solidFill>
                  <a:srgbClr val="000000"/>
                </a:solidFill>
                <a:effectLst/>
                <a:latin typeface="Roboto" panose="02000000000000000000" pitchFamily="2" charset="0"/>
              </a:rPr>
              <a:t>Teachers can support students' reflective writing by using the following strategies:</a:t>
            </a:r>
          </a:p>
          <a:p>
            <a:pPr marL="342900" indent="-342900" algn="l" fontAlgn="base">
              <a:buFont typeface="+mj-lt"/>
              <a:buAutoNum type="arabicPeriod"/>
            </a:pPr>
            <a:r>
              <a:rPr lang="en-AU" b="1" i="0">
                <a:solidFill>
                  <a:srgbClr val="000000"/>
                </a:solidFill>
                <a:effectLst/>
                <a:latin typeface="Roboto" panose="02000000000000000000" pitchFamily="2" charset="0"/>
              </a:rPr>
              <a:t>Modelling</a:t>
            </a:r>
            <a:r>
              <a:rPr lang="en-AU" b="0" i="0">
                <a:solidFill>
                  <a:srgbClr val="000000"/>
                </a:solidFill>
                <a:effectLst/>
                <a:latin typeface="Roboto" panose="02000000000000000000" pitchFamily="2" charset="0"/>
              </a:rPr>
              <a:t>: Share personal reflections using key phrases to demonstrate their application. (Teacher oriented).</a:t>
            </a:r>
          </a:p>
          <a:p>
            <a:pPr marL="342900" indent="-342900" algn="l" fontAlgn="base">
              <a:buFont typeface="+mj-lt"/>
              <a:buAutoNum type="arabicPeriod"/>
            </a:pPr>
            <a:r>
              <a:rPr lang="en-AU" b="1" i="0">
                <a:solidFill>
                  <a:srgbClr val="000000"/>
                </a:solidFill>
                <a:effectLst/>
                <a:latin typeface="Roboto" panose="02000000000000000000" pitchFamily="2" charset="0"/>
              </a:rPr>
              <a:t>Guided practice</a:t>
            </a:r>
            <a:r>
              <a:rPr lang="en-AU" b="0" i="0">
                <a:solidFill>
                  <a:srgbClr val="000000"/>
                </a:solidFill>
                <a:effectLst/>
                <a:latin typeface="Roboto" panose="02000000000000000000" pitchFamily="2" charset="0"/>
              </a:rPr>
              <a:t>: Provide writing exercises that encourage the use of reflective phrases. Prompts like "Looking back, I can see..." help students articulate their thoughts. (Require student collaboration).</a:t>
            </a:r>
          </a:p>
          <a:p>
            <a:pPr marL="342900" marR="0" lvl="0" indent="-342900" algn="l" defTabSz="1219170" rtl="0" eaLnBrk="1" fontAlgn="base" latinLnBrk="0" hangingPunct="1">
              <a:lnSpc>
                <a:spcPct val="100000"/>
              </a:lnSpc>
              <a:spcBef>
                <a:spcPts val="0"/>
              </a:spcBef>
              <a:spcAft>
                <a:spcPts val="0"/>
              </a:spcAft>
              <a:buClrTx/>
              <a:buSzTx/>
              <a:buFont typeface="+mj-lt"/>
              <a:buAutoNum type="arabicPeriod"/>
              <a:tabLst/>
              <a:defRPr/>
            </a:pPr>
            <a:r>
              <a:rPr lang="en-AU" b="1" i="0">
                <a:solidFill>
                  <a:srgbClr val="000000"/>
                </a:solidFill>
                <a:effectLst/>
                <a:latin typeface="Roboto" panose="02000000000000000000" pitchFamily="2" charset="0"/>
              </a:rPr>
              <a:t>Reflection prompts</a:t>
            </a:r>
            <a:r>
              <a:rPr lang="en-AU" b="0" i="0">
                <a:solidFill>
                  <a:srgbClr val="000000"/>
                </a:solidFill>
                <a:effectLst/>
                <a:latin typeface="Roboto" panose="02000000000000000000" pitchFamily="2" charset="0"/>
              </a:rPr>
              <a:t>: Create specific prompts that guide students to use phrases such as "I found it challenging to..." or "This experience taught me...“(Teacher oriented).</a:t>
            </a:r>
          </a:p>
          <a:p>
            <a:pPr marL="342900" marR="0" lvl="0" indent="-342900" algn="l" defTabSz="1219170" rtl="0" eaLnBrk="1" fontAlgn="base" latinLnBrk="0" hangingPunct="1">
              <a:lnSpc>
                <a:spcPct val="100000"/>
              </a:lnSpc>
              <a:spcBef>
                <a:spcPts val="0"/>
              </a:spcBef>
              <a:spcAft>
                <a:spcPts val="0"/>
              </a:spcAft>
              <a:buClrTx/>
              <a:buSzTx/>
              <a:buFont typeface="+mj-lt"/>
              <a:buAutoNum type="arabicPeriod"/>
              <a:tabLst/>
              <a:defRPr/>
            </a:pPr>
            <a:r>
              <a:rPr lang="en-AU" b="1" i="0">
                <a:solidFill>
                  <a:srgbClr val="000000"/>
                </a:solidFill>
                <a:effectLst/>
                <a:latin typeface="Roboto" panose="02000000000000000000" pitchFamily="2" charset="0"/>
              </a:rPr>
              <a:t>Sentence starters</a:t>
            </a:r>
            <a:r>
              <a:rPr lang="en-AU" b="0" i="0">
                <a:solidFill>
                  <a:srgbClr val="000000"/>
                </a:solidFill>
                <a:effectLst/>
                <a:latin typeface="Roboto" panose="02000000000000000000" pitchFamily="2" charset="0"/>
              </a:rPr>
              <a:t>: Offer a list of sentence starters to help students begin their reflections, reducing anxiety and providing structure. (Teacher oriented).</a:t>
            </a:r>
          </a:p>
          <a:p>
            <a:pPr marL="342900" marR="0" lvl="0" indent="-342900" algn="l" defTabSz="1219170" rtl="0" eaLnBrk="1" fontAlgn="base" latinLnBrk="0" hangingPunct="1">
              <a:lnSpc>
                <a:spcPct val="100000"/>
              </a:lnSpc>
              <a:spcBef>
                <a:spcPts val="0"/>
              </a:spcBef>
              <a:spcAft>
                <a:spcPts val="0"/>
              </a:spcAft>
              <a:buClrTx/>
              <a:buSzTx/>
              <a:buFont typeface="+mj-lt"/>
              <a:buAutoNum type="arabicPeriod"/>
              <a:tabLst/>
              <a:defRPr/>
            </a:pPr>
            <a:r>
              <a:rPr lang="en-AU" b="1" i="0">
                <a:solidFill>
                  <a:srgbClr val="000000"/>
                </a:solidFill>
                <a:effectLst/>
                <a:latin typeface="Roboto" panose="02000000000000000000" pitchFamily="2" charset="0"/>
              </a:rPr>
              <a:t>Feedback</a:t>
            </a:r>
            <a:r>
              <a:rPr lang="en-AU" b="0" i="0">
                <a:solidFill>
                  <a:srgbClr val="000000"/>
                </a:solidFill>
                <a:effectLst/>
                <a:latin typeface="Roboto" panose="02000000000000000000" pitchFamily="2" charset="0"/>
              </a:rPr>
              <a:t>: Highlight effective use of reflective phrases in students' writing and suggest additional phrases for depth, such as "I was surprised by...“(Teacher oriented).</a:t>
            </a:r>
          </a:p>
          <a:p>
            <a:pPr marL="342900" marR="0" lvl="0" indent="-342900" algn="l" defTabSz="1219170" rtl="0" eaLnBrk="1" fontAlgn="base" latinLnBrk="0" hangingPunct="1">
              <a:lnSpc>
                <a:spcPct val="100000"/>
              </a:lnSpc>
              <a:spcBef>
                <a:spcPts val="0"/>
              </a:spcBef>
              <a:spcAft>
                <a:spcPts val="0"/>
              </a:spcAft>
              <a:buClrTx/>
              <a:buSzTx/>
              <a:buFont typeface="+mj-lt"/>
              <a:buAutoNum type="arabicPeriod"/>
              <a:tabLst/>
              <a:defRPr/>
            </a:pPr>
            <a:r>
              <a:rPr lang="en-AU" b="1" i="0">
                <a:solidFill>
                  <a:srgbClr val="000000"/>
                </a:solidFill>
                <a:effectLst/>
                <a:latin typeface="Roboto" panose="02000000000000000000" pitchFamily="2" charset="0"/>
              </a:rPr>
              <a:t>Peer review</a:t>
            </a:r>
            <a:r>
              <a:rPr lang="en-AU" b="0" i="0">
                <a:solidFill>
                  <a:srgbClr val="000000"/>
                </a:solidFill>
                <a:effectLst/>
                <a:latin typeface="Roboto" panose="02000000000000000000" pitchFamily="2" charset="0"/>
              </a:rPr>
              <a:t>: Encourage students to give feedback on each other's use of reflective phrases during peer review sessions. (Require student collaboration).</a:t>
            </a:r>
          </a:p>
          <a:p>
            <a:pPr marL="342900" marR="0" lvl="0" indent="-342900" algn="l" defTabSz="1219170" rtl="0" eaLnBrk="1" fontAlgn="base" latinLnBrk="0" hangingPunct="1">
              <a:lnSpc>
                <a:spcPct val="100000"/>
              </a:lnSpc>
              <a:spcBef>
                <a:spcPts val="0"/>
              </a:spcBef>
              <a:spcAft>
                <a:spcPts val="0"/>
              </a:spcAft>
              <a:buClrTx/>
              <a:buSzTx/>
              <a:buFont typeface="+mj-lt"/>
              <a:buAutoNum type="arabicPeriod"/>
              <a:tabLst/>
              <a:defRPr/>
            </a:pPr>
            <a:r>
              <a:rPr lang="en-AU" b="1" i="0">
                <a:solidFill>
                  <a:srgbClr val="000000"/>
                </a:solidFill>
                <a:effectLst/>
                <a:latin typeface="Roboto" panose="02000000000000000000" pitchFamily="2" charset="0"/>
              </a:rPr>
              <a:t>Word wall</a:t>
            </a:r>
            <a:r>
              <a:rPr lang="en-AU" b="0" i="0">
                <a:solidFill>
                  <a:srgbClr val="000000"/>
                </a:solidFill>
                <a:effectLst/>
                <a:latin typeface="Roboto" panose="02000000000000000000" pitchFamily="2" charset="0"/>
              </a:rPr>
              <a:t>: Display a word wall of reflective phrases in the classroom as a visual reference for students. (Require student collaboration).</a:t>
            </a:r>
          </a:p>
          <a:p>
            <a:pPr marL="342900" indent="-342900" algn="l" fontAlgn="base">
              <a:buFont typeface="+mj-lt"/>
              <a:buAutoNum type="arabicPeriod"/>
            </a:pPr>
            <a:endParaRPr lang="en-AU" b="0" i="0">
              <a:solidFill>
                <a:srgbClr val="000000"/>
              </a:solidFill>
              <a:effectLst/>
              <a:latin typeface="Roboto" panose="02000000000000000000" pitchFamily="2" charset="0"/>
            </a:endParaRPr>
          </a:p>
          <a:p>
            <a:pPr algn="l"/>
            <a:r>
              <a:rPr lang="en-AU" b="0" i="0">
                <a:solidFill>
                  <a:srgbClr val="000000"/>
                </a:solidFill>
                <a:effectLst/>
                <a:latin typeface="Roboto" panose="02000000000000000000" pitchFamily="2" charset="0"/>
              </a:rPr>
              <a:t>These strategies enhance students' ability to articulate their thoughts and experiences, fostering deeper reflection and improving writing skills.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65979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is to be used in conjunction with/to support </a:t>
            </a:r>
            <a:r>
              <a:rPr lang="en-AU" b="1"/>
              <a:t>Phase 3, sequence 1</a:t>
            </a:r>
            <a:r>
              <a:rPr lang="en-AU"/>
              <a:t>. </a:t>
            </a:r>
            <a:r>
              <a:rPr lang="en-US"/>
              <a:t>Consider checking for understanding of all the features identified in the previous slide and re-teaching them if required.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a:t>Ask students to use these as write in their </a:t>
            </a:r>
            <a:r>
              <a:rPr lang="en-AU" sz="1600">
                <a:effectLst/>
                <a:latin typeface="Arial" panose="020B0604020202020204" pitchFamily="34" charset="0"/>
                <a:ea typeface="Calibri" panose="020F0502020204030204" pitchFamily="34" charset="0"/>
              </a:rPr>
              <a:t>writing journal about how contextual knowledge has influenced their second reading using </a:t>
            </a:r>
            <a:r>
              <a:rPr lang="en-AU" sz="1600" b="1">
                <a:effectLst/>
                <a:latin typeface="Arial" panose="020B0604020202020204" pitchFamily="34" charset="0"/>
                <a:ea typeface="Calibri" panose="020F0502020204030204" pitchFamily="34" charset="0"/>
              </a:rPr>
              <a:t>Phase 3a, activity 2 – writing reflectively about reading experiences</a:t>
            </a:r>
            <a:r>
              <a:rPr lang="en-AU" sz="1600">
                <a:effectLst/>
                <a:latin typeface="Arial" panose="020B0604020202020204" pitchFamily="34" charset="0"/>
                <a:ea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71842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410880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co-constructing with students, teachers use their expertise to guide student thinking and often model and use exemplars to show students what success 'looks like'.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a:t>
            </a:r>
            <a:r>
              <a:rPr lang="en-AU" b="0" strike="noStrike" dirty="0">
                <a:latin typeface="Arial" panose="020B0604020202020204" pitchFamily="34" charset="0"/>
                <a:cs typeface="Arial" panose="020B0604020202020204" pitchFamily="34" charset="0"/>
              </a:rPr>
              <a:t> </a:t>
            </a:r>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Sans-Serif"/>
              <a:buNone/>
              <a:defRPr/>
            </a:pPr>
            <a:endParaRPr lang="en-AU" b="0" strike="noStrike" dirty="0">
              <a:latin typeface="+mn-lt"/>
              <a:cs typeface="Arial"/>
            </a:endParaRPr>
          </a:p>
          <a:p>
            <a:pPr marL="342900" lvl="0" indent="-342900" algn="ctr">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identify purpose key features of reflective writing</a:t>
            </a:r>
          </a:p>
          <a:p>
            <a:pPr marL="342900" lvl="0" indent="-342900" algn="ctr">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use stylistic devices and language features of reflective writing</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Sans-Serif"/>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dirty="0">
                <a:latin typeface="+mn-lt"/>
              </a:rPr>
              <a:t>LISC is referred to regularly to check for understanding, provide feedback or as a self-assessment tool (Wiliam and Leahy 2015). </a:t>
            </a:r>
          </a:p>
          <a:p>
            <a:pPr marL="171450" indent="-171450">
              <a:buFont typeface="Arial,Sans-Serif"/>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dirty="0">
                <a:latin typeface="+mn-lt"/>
              </a:rPr>
              <a:t>Sharing learning intentions and success criteria: </a:t>
            </a:r>
            <a:r>
              <a:rPr lang="en-AU" b="0" dirty="0">
                <a:latin typeface="+mn-lt"/>
              </a:rPr>
              <a:t>https://</a:t>
            </a:r>
            <a:r>
              <a:rPr lang="en-AU" b="0" dirty="0" err="1">
                <a:latin typeface="+mn-lt"/>
              </a:rPr>
              <a:t>education.nsw.gov.au</a:t>
            </a:r>
            <a:r>
              <a:rPr lang="en-AU" b="0" dirty="0">
                <a:latin typeface="+mn-lt"/>
              </a:rPr>
              <a:t>/content/dam/main-education/documents/teaching-and-learning/curriculum/explicit-teaching/explicit-teaching-technique-guide-</a:t>
            </a:r>
            <a:r>
              <a:rPr lang="en-AU" b="0" dirty="0" err="1">
                <a:latin typeface="+mn-lt"/>
              </a:rPr>
              <a:t>lisc</a:t>
            </a:r>
            <a:r>
              <a:rPr lang="en-AU" b="0" dirty="0">
                <a:latin typeface="+mn-lt"/>
              </a:rPr>
              <a:t>-</a:t>
            </a:r>
            <a:r>
              <a:rPr lang="en-AU" b="0" dirty="0" err="1">
                <a:latin typeface="+mn-lt"/>
              </a:rPr>
              <a:t>sharing.pdf</a:t>
            </a:r>
            <a:r>
              <a:rPr lang="en-AU" b="0" dirty="0">
                <a:latin typeface="+mn-lt"/>
              </a:rPr>
              <a:t>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a:t>
            </a:r>
            <a:r>
              <a:rPr lang="en-AU" b="0" dirty="0" err="1">
                <a:latin typeface="+mn-lt"/>
              </a:rPr>
              <a:t>education.nsw.gov.au</a:t>
            </a:r>
            <a:r>
              <a:rPr lang="en-AU" b="0" dirty="0">
                <a:latin typeface="+mn-lt"/>
              </a:rPr>
              <a:t>/content/dam/main-education/documents/teaching-and-learning/curriculum/explicit-teaching/explicit-teaching-technique-guide-</a:t>
            </a:r>
            <a:r>
              <a:rPr lang="en-AU" b="0" dirty="0" err="1">
                <a:latin typeface="+mn-lt"/>
              </a:rPr>
              <a:t>lisc</a:t>
            </a:r>
            <a:r>
              <a:rPr lang="en-AU" b="0" dirty="0">
                <a:latin typeface="+mn-lt"/>
              </a:rPr>
              <a:t>-</a:t>
            </a:r>
            <a:r>
              <a:rPr lang="en-AU" b="0" dirty="0" err="1">
                <a:latin typeface="+mn-lt"/>
              </a:rPr>
              <a:t>planning.pdf</a:t>
            </a:r>
            <a:endParaRPr lang="en-AU" b="0" dirty="0">
              <a:latin typeface="+mn-lt"/>
            </a:endParaRPr>
          </a:p>
          <a:p>
            <a:endParaRPr lang="en-AU" dirty="0">
              <a:latin typeface="Public Sans"/>
            </a:endParaRPr>
          </a:p>
          <a:p>
            <a:endParaRPr lang="en-AU" b="1" dirty="0"/>
          </a:p>
          <a:p>
            <a:pPr marL="0" indent="0">
              <a:buFont typeface="Arial,Sans-Serif"/>
              <a:buNone/>
            </a:pPr>
            <a:endParaRPr lang="en-AU" dirty="0"/>
          </a:p>
          <a:p>
            <a:pPr marL="0" indent="0">
              <a:buFont typeface="Arial,Sans-Serif"/>
              <a:buNone/>
            </a:pPr>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is to be used in conjunction with/to support </a:t>
            </a:r>
            <a:r>
              <a:rPr lang="en-AU" b="1">
                <a:latin typeface="Public Sans"/>
              </a:rPr>
              <a:t>Phase 2, sequence 3.</a:t>
            </a:r>
            <a:r>
              <a:rPr lang="en-AU">
                <a:latin typeface="Public Sans"/>
              </a:rPr>
              <a:t> This slide has been used to identify the explicit teaching learning strategy and should be deleted or hidden when using in a classroom setting. The strategy of gradual release of responsibility (GRR) is a flexible process moving between modelled, guided and independent teaching practice responsive to student learning. Students should be supported to move between each practice based on their capabilities and requirements. </a:t>
            </a:r>
          </a:p>
          <a:p>
            <a:endParaRPr lang="en-AU"/>
          </a:p>
          <a:p>
            <a:r>
              <a:rPr lang="en-AU">
                <a:latin typeface="Public Sans"/>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endParaRPr lang="en-AU"/>
          </a:p>
          <a:p>
            <a:pPr>
              <a:defRPr/>
            </a:pPr>
            <a:r>
              <a:rPr lang="en-AU" sz="1600" kern="100">
                <a:effectLst/>
                <a:latin typeface="Aptos"/>
                <a:ea typeface="Aptos" panose="020B0004020202020204" pitchFamily="34" charset="0"/>
                <a:cs typeface="Times New Roman (Body CS)"/>
              </a:rPr>
              <a:t>The following content forms the building the field portion of the </a:t>
            </a:r>
            <a:r>
              <a:rPr lang="en-AU" sz="1600" u="sng" kern="100">
                <a:solidFill>
                  <a:srgbClr val="467886"/>
                </a:solidFill>
                <a:effectLst/>
                <a:latin typeface="Aptos"/>
                <a:ea typeface="Aptos" panose="020B0004020202020204" pitchFamily="34" charset="0"/>
                <a:cs typeface="Times New Roman (Body CS)"/>
                <a:hlinkClick r:id="rId3"/>
              </a:rPr>
              <a:t>Support cycle for teaching writing</a:t>
            </a:r>
            <a:r>
              <a:rPr lang="en-AU" kern="100">
                <a:latin typeface="Aptos"/>
                <a:ea typeface="Aptos" panose="020B0004020202020204" pitchFamily="34" charset="0"/>
                <a:cs typeface="Times New Roman (Body CS)"/>
              </a:rPr>
              <a:t> (</a:t>
            </a:r>
            <a:r>
              <a:rPr lang="en-AU" kern="100">
                <a:latin typeface="Public Sans"/>
                <a:hlinkClick r:id="rId3"/>
              </a:rPr>
              <a:t>https://players.brightcove.net/6146050564001/default_default/index.html?videoId=6316043798112</a:t>
            </a:r>
            <a:r>
              <a:rPr lang="en-AU" kern="100">
                <a:latin typeface="Public Sans"/>
              </a:rPr>
              <a:t>)</a:t>
            </a:r>
            <a:r>
              <a:rPr lang="en-AU" kern="100">
                <a:latin typeface="Aptos"/>
              </a:rPr>
              <a:t>.</a:t>
            </a:r>
          </a:p>
          <a:p>
            <a:pPr>
              <a:defRPr/>
            </a:pPr>
            <a:endParaRPr lang="en-AU" kern="100">
              <a:latin typeface="Aptos"/>
            </a:endParaRPr>
          </a:p>
          <a:p>
            <a:pPr>
              <a:defRPr/>
            </a:pPr>
            <a:r>
              <a:rPr lang="en-AU" kern="100">
                <a:latin typeface="Aptos"/>
              </a:rPr>
              <a:t> </a:t>
            </a:r>
            <a:r>
              <a:rPr lang="en-AU" sz="1600" kern="100">
                <a:effectLst/>
                <a:latin typeface="Aptos"/>
                <a:ea typeface="Aptos" panose="020B0004020202020204" pitchFamily="34" charset="0"/>
                <a:cs typeface="Times New Roman (Body CS)"/>
              </a:rPr>
              <a:t>Consider exploring the ‘</a:t>
            </a:r>
            <a:r>
              <a:rPr lang="en-AU" sz="1600" u="sng" kern="100">
                <a:solidFill>
                  <a:srgbClr val="467886"/>
                </a:solidFill>
                <a:effectLst/>
                <a:latin typeface="Aptos"/>
                <a:ea typeface="Aptos" panose="020B0004020202020204" pitchFamily="34" charset="0"/>
                <a:cs typeface="Times New Roman (Body CS)"/>
                <a:hlinkClick r:id="rId4"/>
              </a:rPr>
              <a:t>Writing guide Years 3-10’</a:t>
            </a:r>
            <a:r>
              <a:rPr lang="en-AU" sz="1600" kern="100">
                <a:effectLst/>
                <a:latin typeface="Aptos"/>
                <a:ea typeface="Aptos" panose="020B0004020202020204" pitchFamily="34" charset="0"/>
                <a:cs typeface="Times New Roman (Body CS)"/>
              </a:rPr>
              <a:t> </a:t>
            </a:r>
            <a:r>
              <a:rPr lang="en-AU" kern="100">
                <a:latin typeface="Aptos"/>
                <a:ea typeface="Aptos" panose="020B0004020202020204" pitchFamily="34" charset="0"/>
                <a:cs typeface="Times New Roman (Body CS)"/>
              </a:rPr>
              <a:t>(</a:t>
            </a:r>
            <a:r>
              <a:rPr lang="en-AU" kern="100">
                <a:latin typeface="Public Sans"/>
                <a:hlinkClick r:id="rId4"/>
              </a:rPr>
              <a:t>https://resources.education.nsw.gov.au/api/v1/blob-store/dXJoX3JlYWRpbmdhbmRudW1lcmFjeV9XUkctMDI==/d3JpdGluZy1ndWlkZS0zLTEwLnBkZg===?versionid=</a:t>
            </a:r>
            <a:r>
              <a:rPr lang="en-AU" kern="100">
                <a:latin typeface="Public Sans"/>
              </a:rPr>
              <a:t>) </a:t>
            </a:r>
            <a:r>
              <a:rPr lang="en-AU" kern="100">
                <a:latin typeface="Aptos"/>
                <a:ea typeface="Aptos" panose="020B0004020202020204" pitchFamily="34" charset="0"/>
                <a:cs typeface="Times New Roman (Body CS)"/>
              </a:rPr>
              <a:t> for</a:t>
            </a:r>
            <a:r>
              <a:rPr lang="en-AU" sz="1600" kern="100">
                <a:effectLst/>
                <a:latin typeface="Aptos"/>
                <a:ea typeface="Aptos" panose="020B0004020202020204" pitchFamily="34" charset="0"/>
                <a:cs typeface="Times New Roman (Body CS)"/>
              </a:rPr>
              <a:t> ideas to adapt into the Year 11 context for explicitly teaching students what to do in each stage of the writing process. </a:t>
            </a:r>
            <a:br>
              <a:rPr lang="en-AU" kern="100">
                <a:latin typeface="Aptos"/>
                <a:ea typeface="Aptos" panose="020B0004020202020204" pitchFamily="34" charset="0"/>
                <a:cs typeface="Times New Roman (Body CS)"/>
              </a:rPr>
            </a:br>
            <a:br>
              <a:rPr lang="en-AU" kern="100">
                <a:latin typeface="Aptos"/>
              </a:rPr>
            </a:br>
            <a:br>
              <a:rPr lang="en-AU" kern="100">
                <a:latin typeface="Aptos"/>
              </a:rPr>
            </a:br>
            <a:br>
              <a:rPr lang="en-AU" kern="100">
                <a:latin typeface="Aptos"/>
              </a:rPr>
            </a:br>
            <a:endParaRPr lang="en-AU" kern="10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473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a:cs typeface="Arial"/>
              </a:rPr>
              <a:t>Teacher note: </a:t>
            </a:r>
            <a:r>
              <a:rPr lang="en-AU" b="0">
                <a:latin typeface="Arial"/>
                <a:cs typeface="Arial"/>
              </a:rPr>
              <a:t>this section is designed to support explicit teaching of reflective writing found in </a:t>
            </a:r>
            <a:r>
              <a:rPr lang="en-AU" b="1">
                <a:latin typeface="Arial"/>
                <a:cs typeface="Arial"/>
              </a:rPr>
              <a:t>Phase 2, sequence 5.</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latin typeface="Arial"/>
                <a:cs typeface="Arial"/>
              </a:rPr>
              <a:t>Use this slide to begin the lesson with a brainstorming session as a pretest to gauge students' prior knowledge about reflective writing. This method not only activates prior knowledge but also helps identify areas that may require revision.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cs typeface="Arial"/>
            </a:endParaRPr>
          </a:p>
          <a:p>
            <a:pPr>
              <a:spcBef>
                <a:spcPts val="1200"/>
              </a:spcBef>
              <a:spcAft>
                <a:spcPts val="600"/>
              </a:spcAft>
              <a:buNone/>
            </a:pPr>
            <a:r>
              <a:rPr lang="en-AU" sz="1800">
                <a:effectLst/>
                <a:latin typeface="Arial" panose="020B0604020202020204" pitchFamily="34" charset="0"/>
                <a:ea typeface="Calibri" panose="020F0502020204030204" pitchFamily="34" charset="0"/>
              </a:rPr>
              <a:t>Students may also draw on myths and stories from their own cultures to share. The teacher should model an example.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3266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is to be used in conjunction with/to support </a:t>
            </a:r>
            <a:r>
              <a:rPr lang="en-AU" b="1">
                <a:latin typeface="Public Sans"/>
              </a:rPr>
              <a:t>Phase 2, sequence 5. </a:t>
            </a:r>
          </a:p>
          <a:p>
            <a:endParaRPr lang="en-AU" sz="1800" b="1">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AU" sz="1800" b="0">
                <a:effectLst/>
                <a:latin typeface="Arial"/>
                <a:ea typeface="Calibri"/>
                <a:cs typeface="Arial"/>
              </a:rPr>
              <a:t>Potential definition: 1. </a:t>
            </a:r>
            <a:r>
              <a:rPr lang="en-AU" sz="1600" b="0" i="0">
                <a:solidFill>
                  <a:srgbClr val="333333"/>
                </a:solidFill>
                <a:effectLst/>
                <a:latin typeface="Arial"/>
                <a:cs typeface="Arial"/>
              </a:rPr>
              <a:t>Reflective writing is used to promote personal reflection on concepts, processes and inspiration.</a:t>
            </a:r>
          </a:p>
          <a:p>
            <a:pPr marL="285750" indent="-285750">
              <a:buFont typeface="Arial" panose="020B0604020202020204" pitchFamily="34" charset="0"/>
              <a:buChar char="•"/>
            </a:pPr>
            <a:r>
              <a:rPr lang="en-AU" sz="1600" b="0" i="0">
                <a:solidFill>
                  <a:srgbClr val="333333"/>
                </a:solidFill>
                <a:effectLst/>
                <a:latin typeface="Arial"/>
                <a:cs typeface="Arial"/>
              </a:rPr>
              <a:t>Potential responses: 2. </a:t>
            </a:r>
            <a:r>
              <a:rPr lang="en-AU" sz="1600">
                <a:effectLst/>
                <a:latin typeface="Arial"/>
                <a:ea typeface="Calibri"/>
                <a:cs typeface="Arial"/>
              </a:rPr>
              <a:t>see things for what they are, see how things have changed and allowing us to see things we didn’t notice before. </a:t>
            </a:r>
            <a:endParaRPr lang="en-AU" sz="1600" b="0" i="0">
              <a:solidFill>
                <a:srgbClr val="333333"/>
              </a:solidFill>
              <a:effectLst/>
              <a:latin typeface="Arial"/>
              <a:ea typeface="Calibri"/>
              <a:cs typeface="Arial"/>
            </a:endParaRPr>
          </a:p>
          <a:p>
            <a:pPr marL="285750" indent="-285750">
              <a:buFont typeface="Arial" panose="020B0604020202020204" pitchFamily="34" charset="0"/>
              <a:buChar char="•"/>
            </a:pPr>
            <a:endParaRPr lang="en-AU" sz="1600" b="0" i="0">
              <a:solidFill>
                <a:srgbClr val="333333"/>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AU" sz="1800">
                <a:effectLst/>
                <a:latin typeface="Arial"/>
                <a:ea typeface="Calibri"/>
                <a:cs typeface="Arial"/>
              </a:rPr>
              <a:t>4. and 5. - Students then share with another group and add any new points to their list. Using this list, the group develop a definition for ‘reflection’ and hypothesise how this could apply to a piece of writing. Students can be guided by the question ‘What would the purpose of a piece of reflective writing be?’</a:t>
            </a:r>
            <a:endParaRPr lang="en-AU" sz="1600">
              <a:latin typeface="Arial"/>
              <a:ea typeface="Calibri"/>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latin typeface="Arial"/>
              <a:cs typeface="Arial"/>
            </a:endParaRPr>
          </a:p>
          <a:p>
            <a:endParaRPr lang="en-US" b="1"/>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596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a:cs typeface="Arial"/>
              </a:rPr>
              <a:t>Teacher note: </a:t>
            </a:r>
            <a:r>
              <a:rPr lang="en-AU"/>
              <a:t>this slide is to be used in conjunction with/to support </a:t>
            </a:r>
            <a:r>
              <a:rPr lang="en-AU" b="1"/>
              <a:t>Phase 2, sequence 5. </a:t>
            </a:r>
            <a:r>
              <a:rPr lang="en-AU" b="0"/>
              <a:t>Consider animating each line to appear as spoken to manage cognitive load.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latin typeface="Arial"/>
                <a:cs typeface="Arial"/>
              </a:rPr>
              <a:t>Use this slide to support and develop class discussion initiated in the brainstorm and definition development on the previous slide. Students may have already identified these reasons for writing reflectively. The bullet points should help to address any reasons that students may have missed. </a:t>
            </a:r>
          </a:p>
          <a:p>
            <a:endParaRPr lang="en-AU" b="1"/>
          </a:p>
          <a:p>
            <a:r>
              <a:rPr lang="en-AU" sz="1600" b="1" kern="1200">
                <a:solidFill>
                  <a:schemeClr val="tx1"/>
                </a:solidFill>
                <a:effectLst/>
                <a:latin typeface="Public Sans" pitchFamily="2" charset="0"/>
                <a:ea typeface="+mn-ea"/>
                <a:cs typeface="+mn-cs"/>
              </a:rPr>
              <a:t>Suggested ‘we do/scaffolded/collaboration’ activity:</a:t>
            </a:r>
            <a:r>
              <a:rPr lang="en-AU" sz="1600" kern="1200">
                <a:solidFill>
                  <a:schemeClr val="tx1"/>
                </a:solidFill>
                <a:effectLst/>
                <a:latin typeface="Public Sans" pitchFamily="2" charset="0"/>
                <a:ea typeface="+mn-ea"/>
                <a:cs typeface="+mn-cs"/>
              </a:rPr>
              <a:t> </a:t>
            </a:r>
          </a:p>
          <a:p>
            <a:pPr marL="285750" indent="-285750" fontAlgn="base">
              <a:buFont typeface="Arial" panose="020B0604020202020204" pitchFamily="34" charset="0"/>
              <a:buChar char="•"/>
            </a:pPr>
            <a:r>
              <a:rPr lang="en-AU" sz="1600" b="1" i="0" kern="1200">
                <a:solidFill>
                  <a:schemeClr val="tx1"/>
                </a:solidFill>
                <a:effectLst/>
                <a:latin typeface="Public Sans" pitchFamily="2" charset="0"/>
                <a:ea typeface="+mn-ea"/>
                <a:cs typeface="+mn-cs"/>
              </a:rPr>
              <a:t>Pair up:</a:t>
            </a:r>
            <a:r>
              <a:rPr lang="en-AU" sz="1600" b="0" i="0" kern="1200">
                <a:solidFill>
                  <a:schemeClr val="tx1"/>
                </a:solidFill>
                <a:effectLst/>
                <a:latin typeface="Public Sans" pitchFamily="2" charset="0"/>
                <a:ea typeface="+mn-ea"/>
                <a:cs typeface="+mn-cs"/>
              </a:rPr>
              <a:t> Have students form pairs.</a:t>
            </a:r>
          </a:p>
          <a:p>
            <a:pPr marL="285750" indent="-285750" fontAlgn="base">
              <a:buFont typeface="Arial" panose="020B0604020202020204" pitchFamily="34" charset="0"/>
              <a:buChar char="•"/>
            </a:pPr>
            <a:r>
              <a:rPr lang="en-AU" sz="1600" b="1" i="0" kern="1200">
                <a:solidFill>
                  <a:schemeClr val="tx1"/>
                </a:solidFill>
                <a:effectLst/>
                <a:latin typeface="Public Sans" pitchFamily="2" charset="0"/>
                <a:ea typeface="+mn-ea"/>
                <a:cs typeface="+mn-cs"/>
              </a:rPr>
              <a:t>Choose bullet points:</a:t>
            </a:r>
            <a:r>
              <a:rPr lang="en-AU" sz="1600" b="0" i="0" kern="1200">
                <a:solidFill>
                  <a:schemeClr val="tx1"/>
                </a:solidFill>
                <a:effectLst/>
                <a:latin typeface="Public Sans" pitchFamily="2" charset="0"/>
                <a:ea typeface="+mn-ea"/>
                <a:cs typeface="+mn-cs"/>
              </a:rPr>
              <a:t> Instruct each pair to select any </a:t>
            </a:r>
            <a:r>
              <a:rPr lang="en-AU" sz="1600" b="1" i="0" kern="1200">
                <a:solidFill>
                  <a:schemeClr val="tx1"/>
                </a:solidFill>
                <a:effectLst/>
                <a:latin typeface="Public Sans" pitchFamily="2" charset="0"/>
                <a:ea typeface="+mn-ea"/>
                <a:cs typeface="+mn-cs"/>
              </a:rPr>
              <a:t>two bullet points</a:t>
            </a:r>
            <a:r>
              <a:rPr lang="en-AU" sz="1600" b="0" i="0" kern="1200">
                <a:solidFill>
                  <a:schemeClr val="tx1"/>
                </a:solidFill>
                <a:effectLst/>
                <a:latin typeface="Public Sans" pitchFamily="2" charset="0"/>
                <a:ea typeface="+mn-ea"/>
                <a:cs typeface="+mn-cs"/>
              </a:rPr>
              <a:t> from the slide provided. These points outline different aspects of reflective writing.</a:t>
            </a:r>
          </a:p>
          <a:p>
            <a:pPr marL="285750" indent="-285750" fontAlgn="base">
              <a:buFont typeface="Arial" panose="020B0604020202020204" pitchFamily="34" charset="0"/>
              <a:buChar char="•"/>
            </a:pPr>
            <a:r>
              <a:rPr lang="en-AU" sz="1600" b="1" i="0" kern="1200">
                <a:solidFill>
                  <a:schemeClr val="tx1"/>
                </a:solidFill>
                <a:effectLst/>
                <a:latin typeface="Public Sans" pitchFamily="2" charset="0"/>
                <a:ea typeface="+mn-ea"/>
                <a:cs typeface="+mn-cs"/>
              </a:rPr>
              <a:t>Co-write reflective sentences:</a:t>
            </a:r>
            <a:r>
              <a:rPr lang="en-AU" sz="1600" b="0" i="0" kern="1200">
                <a:solidFill>
                  <a:schemeClr val="tx1"/>
                </a:solidFill>
                <a:effectLst/>
                <a:latin typeface="Public Sans" pitchFamily="2" charset="0"/>
                <a:ea typeface="+mn-ea"/>
                <a:cs typeface="+mn-cs"/>
              </a:rPr>
              <a:t> Each pair will then </a:t>
            </a:r>
            <a:r>
              <a:rPr lang="en-AU" sz="1600" b="1" i="0" kern="1200">
                <a:solidFill>
                  <a:schemeClr val="tx1"/>
                </a:solidFill>
                <a:effectLst/>
                <a:latin typeface="Public Sans" pitchFamily="2" charset="0"/>
                <a:ea typeface="+mn-ea"/>
                <a:cs typeface="+mn-cs"/>
              </a:rPr>
              <a:t>co-write a reflective sentence</a:t>
            </a:r>
            <a:r>
              <a:rPr lang="en-AU" sz="1600" b="0" i="0" kern="1200">
                <a:solidFill>
                  <a:schemeClr val="tx1"/>
                </a:solidFill>
                <a:effectLst/>
                <a:latin typeface="Public Sans" pitchFamily="2" charset="0"/>
                <a:ea typeface="+mn-ea"/>
                <a:cs typeface="+mn-cs"/>
              </a:rPr>
              <a:t> that incorporates the ideas from the two chosen bullet points. Encourage them to be creative and thoughtful in how they express their reflections.</a:t>
            </a:r>
          </a:p>
          <a:p>
            <a:pPr marL="285750" indent="-285750" fontAlgn="base">
              <a:buFont typeface="Arial" panose="020B0604020202020204" pitchFamily="34" charset="0"/>
              <a:buChar char="•"/>
            </a:pPr>
            <a:r>
              <a:rPr lang="en-AU" sz="1600" b="1" i="0" kern="1200">
                <a:solidFill>
                  <a:schemeClr val="tx1"/>
                </a:solidFill>
                <a:effectLst/>
                <a:latin typeface="Public Sans" pitchFamily="2" charset="0"/>
                <a:ea typeface="+mn-ea"/>
                <a:cs typeface="+mn-cs"/>
              </a:rPr>
              <a:t>Share with another pair:</a:t>
            </a:r>
            <a:r>
              <a:rPr lang="en-AU" sz="1600" b="0" i="0" kern="1200">
                <a:solidFill>
                  <a:schemeClr val="tx1"/>
                </a:solidFill>
                <a:effectLst/>
                <a:latin typeface="Public Sans" pitchFamily="2" charset="0"/>
                <a:ea typeface="+mn-ea"/>
                <a:cs typeface="+mn-cs"/>
              </a:rPr>
              <a:t> After writing their sentences, pairs will </a:t>
            </a:r>
            <a:r>
              <a:rPr lang="en-AU" sz="1600" b="1" i="0" kern="1200">
                <a:solidFill>
                  <a:schemeClr val="tx1"/>
                </a:solidFill>
                <a:effectLst/>
                <a:latin typeface="Public Sans" pitchFamily="2" charset="0"/>
                <a:ea typeface="+mn-ea"/>
                <a:cs typeface="+mn-cs"/>
              </a:rPr>
              <a:t>compare their sentence with another pair</a:t>
            </a:r>
            <a:r>
              <a:rPr lang="en-AU" sz="1600" b="0" i="0" kern="1200">
                <a:solidFill>
                  <a:schemeClr val="tx1"/>
                </a:solidFill>
                <a:effectLst/>
                <a:latin typeface="Public Sans" pitchFamily="2" charset="0"/>
                <a:ea typeface="+mn-ea"/>
                <a:cs typeface="+mn-cs"/>
              </a:rPr>
              <a:t>. They will take turns guessing which two bullet points were used to create the sentence.</a:t>
            </a:r>
          </a:p>
          <a:p>
            <a:pPr marL="285750" indent="-285750" fontAlgn="base">
              <a:buFont typeface="Arial" panose="020B0604020202020204" pitchFamily="34" charset="0"/>
              <a:buChar char="•"/>
            </a:pPr>
            <a:r>
              <a:rPr lang="en-AU" sz="1600" b="1" i="0" kern="1200">
                <a:solidFill>
                  <a:schemeClr val="tx1"/>
                </a:solidFill>
                <a:effectLst/>
                <a:latin typeface="Public Sans" pitchFamily="2" charset="0"/>
                <a:ea typeface="+mn-ea"/>
                <a:cs typeface="+mn-cs"/>
              </a:rPr>
              <a:t>Wrap up:</a:t>
            </a:r>
            <a:r>
              <a:rPr lang="en-AU" sz="1600" b="0" i="0" kern="1200">
                <a:solidFill>
                  <a:schemeClr val="tx1"/>
                </a:solidFill>
                <a:effectLst/>
                <a:latin typeface="Public Sans" pitchFamily="2" charset="0"/>
                <a:ea typeface="+mn-ea"/>
                <a:cs typeface="+mn-cs"/>
              </a:rPr>
              <a:t> After a minute, ask a few pairs to share their reflective sentences with the class. This will reinforce the concepts and provide insight into how different students interpret the aspects of reflective writing.</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sz="1600" kern="1200">
                <a:solidFill>
                  <a:schemeClr val="tx1"/>
                </a:solidFill>
                <a:effectLst/>
                <a:latin typeface="Public Sans" pitchFamily="2" charset="0"/>
                <a:ea typeface="+mn-ea"/>
                <a:cs typeface="+mn-cs"/>
              </a:rPr>
            </a:br>
            <a:br>
              <a:rPr lang="en-AU" sz="1600" kern="1200">
                <a:solidFill>
                  <a:schemeClr val="tx1"/>
                </a:solidFill>
                <a:effectLst/>
                <a:latin typeface="Public Sans" pitchFamily="2" charset="0"/>
                <a:ea typeface="+mn-ea"/>
                <a:cs typeface="+mn-cs"/>
              </a:rPr>
            </a:br>
            <a:r>
              <a:rPr lang="en-AU" sz="1600" b="1" kern="1200">
                <a:solidFill>
                  <a:schemeClr val="tx1"/>
                </a:solidFill>
                <a:effectLst/>
                <a:latin typeface="Public Sans" pitchFamily="2" charset="0"/>
                <a:ea typeface="+mn-ea"/>
                <a:cs typeface="+mn-cs"/>
              </a:rPr>
              <a:t>Check for understanding: </a:t>
            </a:r>
            <a:r>
              <a:rPr lang="en-AU" sz="1600" kern="1200">
                <a:solidFill>
                  <a:schemeClr val="tx1"/>
                </a:solidFill>
                <a:effectLst/>
                <a:latin typeface="Public Sans" pitchFamily="2" charset="0"/>
                <a:ea typeface="+mn-ea"/>
                <a:cs typeface="+mn-cs"/>
              </a:rPr>
              <a:t>Teacher </a:t>
            </a:r>
            <a:r>
              <a:rPr lang="en-AU" sz="1600" b="0" i="0" kern="1200">
                <a:solidFill>
                  <a:schemeClr val="tx1"/>
                </a:solidFill>
                <a:effectLst/>
                <a:latin typeface="Public Sans" pitchFamily="2" charset="0"/>
                <a:ea typeface="+mn-ea"/>
                <a:cs typeface="+mn-cs"/>
              </a:rPr>
              <a:t>observe the sentences being shared to see if students are accurately reflecting the chosen bullet points.</a:t>
            </a:r>
          </a:p>
          <a:p>
            <a:r>
              <a:rPr lang="en-AU" sz="1600" kern="1200">
                <a:solidFill>
                  <a:schemeClr val="tx1"/>
                </a:solidFill>
                <a:effectLst/>
                <a:latin typeface="Public Sans" pitchFamily="2" charset="0"/>
                <a:ea typeface="+mn-ea"/>
                <a:cs typeface="+mn-cs"/>
              </a:rPr>
              <a:t>Then facilitates a class discussion, asking students ‘</a:t>
            </a:r>
            <a:r>
              <a:rPr lang="en-AU" sz="1600" b="0" i="0" kern="1200">
                <a:solidFill>
                  <a:schemeClr val="tx1"/>
                </a:solidFill>
                <a:effectLst/>
                <a:latin typeface="Public Sans" pitchFamily="2" charset="0"/>
                <a:ea typeface="+mn-ea"/>
                <a:cs typeface="+mn-cs"/>
              </a:rPr>
              <a:t>What did you notice about how different pairs approached their reflections? and</a:t>
            </a:r>
          </a:p>
          <a:p>
            <a:r>
              <a:rPr lang="en-AU" sz="1600" b="0" i="0" kern="1200">
                <a:solidFill>
                  <a:schemeClr val="tx1"/>
                </a:solidFill>
                <a:effectLst/>
                <a:latin typeface="Public Sans" pitchFamily="2" charset="0"/>
                <a:ea typeface="+mn-ea"/>
                <a:cs typeface="+mn-cs"/>
              </a:rPr>
              <a:t>‘How did using personal pronouns help in creating a personal voice in your reflective sentences?’</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3543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65866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3088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707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104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553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585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5759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967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173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19057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216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8586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513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46" r:id="rId3"/>
    <p:sldLayoutId id="2147483743" r:id="rId4"/>
    <p:sldLayoutId id="21474837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838574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person-holding-pencil-writing-on-notebook-RdmLSJR-tq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person-holding-pencil-writing-on-notebook-RdmLSJR-tq8"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person-holding-pencil-writing-on-notebook-RdmLSJR-tq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hyperlink" Target="https://curriculum.nsw.edu.au/learning-areas/english/english-eald-11-12-2024/overview"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education.nsw.gov.au/teaching-and-learning/curriculum/english/planning-programming-and-assessing-english-7-10#:~:text=Teaching%20and%20learning%20program%20%E2%80%93%20seeing%20through%20a%20text%20(DOCX%202.9%20MB)" TargetMode="External"/><Relationship Id="rId13" Type="http://schemas.openxmlformats.org/officeDocument/2006/relationships/hyperlink" Target="https://unsplash.com/photos/person-holding-pencil-writing-on-notebook-RdmLSJR-tq8"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app.education.nsw.gov.au/digital-learning-selector/LearningActivity/Browser?cache_id=f77b0" TargetMode="External"/><Relationship Id="rId12" Type="http://schemas.openxmlformats.org/officeDocument/2006/relationships/hyperlink" Target="https://education.nsw.gov.au/teaching-and-learning/curriculum/english/textual-concepts"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5.xml"/><Relationship Id="rId6" Type="http://schemas.openxmlformats.org/officeDocument/2006/relationships/hyperlink" Target="https://education.nsw.gov.au/about-us/education-data-and-research/cese/publications/research-reports/what-works-best-2020-update/explicit-teaching-driving-learning-and-engagement" TargetMode="External"/><Relationship Id="rId11" Type="http://schemas.openxmlformats.org/officeDocument/2006/relationships/hyperlink" Target="https://education.nsw.gov.au/teaching-and-learning/curriculum/english/planning-programming-and-assessing-english-7-10#:~:text=Teaching%20and%20learning%20program%20%E2%80%93%20Transport%20me%20to%20the%20%E2%80%98real%E2%80%99%20(DOCX%20617%20KB)" TargetMode="External"/><Relationship Id="rId5" Type="http://schemas.openxmlformats.org/officeDocument/2006/relationships/hyperlink" Target="https://education.nsw.gov.au/teaching-and-learning/curriculum/explicit-teaching/explicit-teaching-strategies" TargetMode="External"/><Relationship Id="rId15" Type="http://schemas.openxmlformats.org/officeDocument/2006/relationships/hyperlink" Target="https://www.ascd.org/el/articles/the-right-questions-the-right-way" TargetMode="External"/><Relationship Id="rId10" Type="http://schemas.openxmlformats.org/officeDocument/2006/relationships/hyperlink" Target="https://education.nsw.gov.au/teaching-and-learning/curriculum/english/planning-programming-and-assessing-english-7-10#:~:text=Program%20%E2%80%93%20powerful%20youth%20voices%20%E2%80%93%207.1%20(DOCX%205.3%20MB)" TargetMode="External"/><Relationship Id="rId4" Type="http://schemas.openxmlformats.org/officeDocument/2006/relationships/hyperlink" Target="https://curriculum.nsw.edu.au/" TargetMode="External"/><Relationship Id="rId9" Type="http://schemas.openxmlformats.org/officeDocument/2006/relationships/hyperlink" Target="https://education.nsw.gov.au/teaching-and-learning/curriculum/planning-programming-and-assessing-k-12/planning-programming-and-assessing-7-12" TargetMode="External"/><Relationship Id="rId14" Type="http://schemas.openxmlformats.org/officeDocument/2006/relationships/hyperlink" Target="https://unsplash.com/"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C6240A6-9776-66D4-5818-A5E87FF1E3D6}"/>
              </a:ext>
            </a:extLst>
          </p:cNvPr>
          <p:cNvSpPr>
            <a:spLocks noGrp="1"/>
          </p:cNvSpPr>
          <p:nvPr>
            <p:ph type="title"/>
          </p:nvPr>
        </p:nvSpPr>
        <p:spPr>
          <a:xfrm>
            <a:off x="359998" y="360000"/>
            <a:ext cx="10260002" cy="522000"/>
          </a:xfrm>
        </p:spPr>
        <p:txBody>
          <a:bodyPr/>
          <a:lstStyle/>
          <a:p>
            <a:r>
              <a:rPr lang="en-AU" dirty="0"/>
              <a:t>Instructions for use</a:t>
            </a:r>
            <a:endParaRPr lang="en-US" dirty="0"/>
          </a:p>
        </p:txBody>
      </p:sp>
      <p:sp>
        <p:nvSpPr>
          <p:cNvPr id="28" name="TextBox 27">
            <a:extLst>
              <a:ext uri="{FF2B5EF4-FFF2-40B4-BE49-F238E27FC236}">
                <a16:creationId xmlns:a16="http://schemas.microsoft.com/office/drawing/2014/main" id="{404A5D30-D2CE-B064-1600-07267CF125A0}"/>
              </a:ext>
            </a:extLst>
          </p:cNvPr>
          <p:cNvSpPr txBox="1"/>
          <p:nvPr/>
        </p:nvSpPr>
        <p:spPr>
          <a:xfrm>
            <a:off x="360363" y="1989328"/>
            <a:ext cx="10680192" cy="4195957"/>
          </a:xfrm>
          <a:prstGeom prst="rect">
            <a:avLst/>
          </a:prstGeom>
          <a:noFill/>
        </p:spPr>
        <p:txBody>
          <a:bodyPr wrap="square">
            <a:spAutoFit/>
          </a:bodyPr>
          <a:lstStyle/>
          <a:p>
            <a:pPr marL="342900" indent="-342900">
              <a:lnSpc>
                <a:spcPct val="150000"/>
              </a:lnSpc>
              <a:buFont typeface="Arial"/>
              <a:buChar char="•"/>
            </a:pPr>
            <a:r>
              <a:rPr lang="en-AU" sz="1800" dirty="0">
                <a:latin typeface="Arial" panose="020B0604020202020204" pitchFamily="34" charset="0"/>
                <a:ea typeface="+mn-lt"/>
                <a:cs typeface="Arial" panose="020B0604020202020204" pitchFamily="34" charset="0"/>
              </a:rPr>
              <a:t>This resource is not a teaching and learning program. It should be used in conjunction with ‘Reading to Write – Transition to English EAL/D’ – Year 11, Term 1.</a:t>
            </a:r>
            <a:endParaRPr lang="en-AU" sz="1800" dirty="0">
              <a:solidFill>
                <a:srgbClr val="22272B"/>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sz="1800" dirty="0">
                <a:solidFill>
                  <a:srgbClr val="22272B"/>
                </a:solidFill>
                <a:latin typeface="Arial" panose="020B0604020202020204" pitchFamily="34" charset="0"/>
                <a:cs typeface="Arial" panose="020B0604020202020204" pitchFamily="34" charset="0"/>
              </a:rPr>
              <a:t>Classroom teachers are encouraged to </a:t>
            </a:r>
            <a:r>
              <a:rPr lang="en-AU" sz="1800" b="1" dirty="0">
                <a:solidFill>
                  <a:srgbClr val="22272B"/>
                </a:solidFill>
                <a:latin typeface="Arial" panose="020B0604020202020204" pitchFamily="34" charset="0"/>
                <a:cs typeface="Arial" panose="020B0604020202020204" pitchFamily="34" charset="0"/>
              </a:rPr>
              <a:t>add and adapt</a:t>
            </a:r>
            <a:r>
              <a:rPr lang="en-AU" sz="1800" dirty="0">
                <a:solidFill>
                  <a:srgbClr val="22272B"/>
                </a:solidFill>
                <a:latin typeface="Arial" panose="020B0604020202020204" pitchFamily="34" charset="0"/>
                <a:cs typeface="Arial" panose="020B0604020202020204" pitchFamily="34" charset="0"/>
              </a:rPr>
              <a:t> slides as required to meet the needs of their students.</a:t>
            </a:r>
          </a:p>
          <a:p>
            <a:pPr marL="342900" indent="-342900">
              <a:lnSpc>
                <a:spcPct val="150000"/>
              </a:lnSpc>
              <a:buFont typeface="Arial"/>
              <a:buChar char="•"/>
            </a:pPr>
            <a:r>
              <a:rPr lang="en-AU" sz="1800" dirty="0">
                <a:solidFill>
                  <a:srgbClr val="22272B"/>
                </a:solidFill>
                <a:latin typeface="Arial" panose="020B0604020202020204" pitchFamily="34" charset="0"/>
                <a:cs typeface="Arial" panose="020B0604020202020204" pitchFamily="34" charset="0"/>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Arial" panose="020B0604020202020204" pitchFamily="34" charset="0"/>
                <a:cs typeface="Arial" panose="020B0604020202020204" pitchFamily="34" charset="0"/>
              </a:rPr>
              <a:t>To convert the PowerPoint to Google Slides:</a:t>
            </a:r>
          </a:p>
          <a:p>
            <a:pPr marL="913765" lvl="1" indent="-457200">
              <a:lnSpc>
                <a:spcPct val="150000"/>
              </a:lnSpc>
              <a:buFont typeface="+mj-lt"/>
              <a:buAutoNum type="arabicPeriod"/>
            </a:pPr>
            <a:r>
              <a:rPr lang="en-AU" sz="1800" dirty="0">
                <a:solidFill>
                  <a:srgbClr val="22272B"/>
                </a:solidFill>
                <a:latin typeface="Arial" panose="020B0604020202020204" pitchFamily="34" charset="0"/>
                <a:cs typeface="Arial" panose="020B0604020202020204" pitchFamily="34" charset="0"/>
              </a:rPr>
              <a:t>Upload the file into Google Drive and open it.</a:t>
            </a:r>
          </a:p>
          <a:p>
            <a:pPr marL="913765" lvl="1" indent="-457200">
              <a:lnSpc>
                <a:spcPct val="150000"/>
              </a:lnSpc>
              <a:buFont typeface="+mj-lt"/>
              <a:buAutoNum type="arabicPeriod"/>
            </a:pPr>
            <a:r>
              <a:rPr lang="en-AU" sz="1800" dirty="0">
                <a:solidFill>
                  <a:srgbClr val="22272B"/>
                </a:solidFill>
                <a:latin typeface="Arial" panose="020B0604020202020204" pitchFamily="34" charset="0"/>
                <a:cs typeface="Arial" panose="020B0604020202020204" pitchFamily="34" charset="0"/>
              </a:rPr>
              <a:t>Go to File &gt; Save as Google Slides.</a:t>
            </a:r>
          </a:p>
          <a:p>
            <a:pPr marL="456565" lvl="1">
              <a:lnSpc>
                <a:spcPct val="150000"/>
              </a:lnSpc>
            </a:pPr>
            <a:r>
              <a:rPr lang="en-AU" sz="1800" dirty="0">
                <a:solidFill>
                  <a:srgbClr val="22272B"/>
                </a:solidFill>
                <a:latin typeface="Arial" panose="020B0604020202020204" pitchFamily="34" charset="0"/>
                <a:cs typeface="Arial" panose="020B0604020202020204" pitchFamily="34" charset="0"/>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a:t>
            </a:fld>
            <a:endParaRPr lang="en-AU" dirty="0"/>
          </a:p>
        </p:txBody>
      </p:sp>
    </p:spTree>
    <p:extLst>
      <p:ext uri="{BB962C8B-B14F-4D97-AF65-F5344CB8AC3E}">
        <p14:creationId xmlns:p14="http://schemas.microsoft.com/office/powerpoint/2010/main" val="16344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FB95-7616-FC8B-4C11-BF2B66A40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325DF-7AE9-38FD-2C49-6EFC591FA7F1}"/>
              </a:ext>
            </a:extLst>
          </p:cNvPr>
          <p:cNvSpPr>
            <a:spLocks noGrp="1"/>
          </p:cNvSpPr>
          <p:nvPr>
            <p:ph type="ctrTitle"/>
          </p:nvPr>
        </p:nvSpPr>
        <p:spPr/>
        <p:txBody>
          <a:bodyPr/>
          <a:lstStyle/>
          <a:p>
            <a:r>
              <a:rPr lang="en-US"/>
              <a:t>What are the features of reflective writing?</a:t>
            </a:r>
            <a:endParaRPr lang="en-AU"/>
          </a:p>
        </p:txBody>
      </p:sp>
    </p:spTree>
    <p:extLst>
      <p:ext uri="{BB962C8B-B14F-4D97-AF65-F5344CB8AC3E}">
        <p14:creationId xmlns:p14="http://schemas.microsoft.com/office/powerpoint/2010/main" val="296448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5B278C-AB77-A7CD-ECB0-D44FDE1E7B0E}"/>
              </a:ext>
            </a:extLst>
          </p:cNvPr>
          <p:cNvSpPr>
            <a:spLocks noGrp="1"/>
          </p:cNvSpPr>
          <p:nvPr>
            <p:ph type="title"/>
          </p:nvPr>
        </p:nvSpPr>
        <p:spPr/>
        <p:txBody>
          <a:bodyPr/>
          <a:lstStyle/>
          <a:p>
            <a:r>
              <a:rPr lang="en-AU">
                <a:latin typeface="Arial"/>
                <a:cs typeface="Arial"/>
              </a:rPr>
              <a:t>What are codes and conventions?</a:t>
            </a:r>
          </a:p>
        </p:txBody>
      </p:sp>
      <p:sp>
        <p:nvSpPr>
          <p:cNvPr id="4" name="Text Placeholder 3">
            <a:extLst>
              <a:ext uri="{FF2B5EF4-FFF2-40B4-BE49-F238E27FC236}">
                <a16:creationId xmlns:a16="http://schemas.microsoft.com/office/drawing/2014/main" id="{AA54B2EB-069F-CF55-1B1F-464AD4842304}"/>
              </a:ext>
            </a:extLst>
          </p:cNvPr>
          <p:cNvSpPr>
            <a:spLocks noGrp="1"/>
          </p:cNvSpPr>
          <p:nvPr>
            <p:ph type="body" sz="quarter" idx="18"/>
          </p:nvPr>
        </p:nvSpPr>
        <p:spPr/>
        <p:txBody>
          <a:bodyPr/>
          <a:lstStyle/>
          <a:p>
            <a:r>
              <a:rPr lang="en-AU"/>
              <a:t>Spider map</a:t>
            </a:r>
          </a:p>
        </p:txBody>
      </p:sp>
      <p:grpSp>
        <p:nvGrpSpPr>
          <p:cNvPr id="22" name="Group 21" descr="Central oval labeled &quot;Code and convention&quot; with eight connected blank ovals around it.">
            <a:extLst>
              <a:ext uri="{FF2B5EF4-FFF2-40B4-BE49-F238E27FC236}">
                <a16:creationId xmlns:a16="http://schemas.microsoft.com/office/drawing/2014/main" id="{C0A07391-8D8E-F7B3-335A-D70CAD1F2696}"/>
              </a:ext>
            </a:extLst>
          </p:cNvPr>
          <p:cNvGrpSpPr/>
          <p:nvPr/>
        </p:nvGrpSpPr>
        <p:grpSpPr>
          <a:xfrm>
            <a:off x="1697896" y="1198113"/>
            <a:ext cx="8752349" cy="5007107"/>
            <a:chOff x="1697896" y="1096513"/>
            <a:chExt cx="8752349" cy="5007107"/>
          </a:xfrm>
          <a:effectLst/>
        </p:grpSpPr>
        <p:cxnSp>
          <p:nvCxnSpPr>
            <p:cNvPr id="7" name="Google Shape;125;p17">
              <a:extLst>
                <a:ext uri="{FF2B5EF4-FFF2-40B4-BE49-F238E27FC236}">
                  <a16:creationId xmlns:a16="http://schemas.microsoft.com/office/drawing/2014/main" id="{D9AF140F-4C65-1BB3-C118-1AE07252CADC}"/>
                </a:ext>
                <a:ext uri="{C183D7F6-B498-43B3-948B-1728B52AA6E4}">
                  <adec:decorative xmlns:adec="http://schemas.microsoft.com/office/drawing/2017/decorative" val="1"/>
                </a:ext>
              </a:extLst>
            </p:cNvPr>
            <p:cNvCxnSpPr/>
            <p:nvPr/>
          </p:nvCxnSpPr>
          <p:spPr>
            <a:xfrm>
              <a:off x="3501647" y="3588700"/>
              <a:ext cx="1674541" cy="0"/>
            </a:xfrm>
            <a:prstGeom prst="straightConnector1">
              <a:avLst/>
            </a:prstGeom>
            <a:noFill/>
            <a:ln w="19050" cap="flat" cmpd="sng">
              <a:solidFill>
                <a:schemeClr val="accent2"/>
              </a:solidFill>
              <a:prstDash val="solid"/>
              <a:round/>
              <a:headEnd type="none" w="med" len="med"/>
              <a:tailEnd type="none" w="med" len="med"/>
            </a:ln>
          </p:spPr>
        </p:cxnSp>
        <p:cxnSp>
          <p:nvCxnSpPr>
            <p:cNvPr id="9" name="Google Shape;130;p17">
              <a:extLst>
                <a:ext uri="{FF2B5EF4-FFF2-40B4-BE49-F238E27FC236}">
                  <a16:creationId xmlns:a16="http://schemas.microsoft.com/office/drawing/2014/main" id="{C9F3799A-D0B8-2C7B-90EE-98C87ECAEA2C}"/>
                </a:ext>
                <a:ext uri="{C183D7F6-B498-43B3-948B-1728B52AA6E4}">
                  <adec:decorative xmlns:adec="http://schemas.microsoft.com/office/drawing/2017/decorative" val="1"/>
                </a:ext>
              </a:extLst>
            </p:cNvPr>
            <p:cNvCxnSpPr>
              <a:endCxn id="20" idx="7"/>
            </p:cNvCxnSpPr>
            <p:nvPr/>
          </p:nvCxnSpPr>
          <p:spPr>
            <a:xfrm flipH="1">
              <a:off x="4041813" y="4117156"/>
              <a:ext cx="1363820" cy="595579"/>
            </a:xfrm>
            <a:prstGeom prst="straightConnector1">
              <a:avLst/>
            </a:prstGeom>
            <a:noFill/>
            <a:ln w="19050" cap="flat" cmpd="sng">
              <a:solidFill>
                <a:schemeClr val="accent2"/>
              </a:solidFill>
              <a:prstDash val="solid"/>
              <a:round/>
              <a:headEnd type="none" w="med" len="med"/>
              <a:tailEnd type="none" w="med" len="med"/>
            </a:ln>
          </p:spPr>
        </p:cxnSp>
        <p:cxnSp>
          <p:nvCxnSpPr>
            <p:cNvPr id="10" name="Google Shape;132;p17">
              <a:extLst>
                <a:ext uri="{FF2B5EF4-FFF2-40B4-BE49-F238E27FC236}">
                  <a16:creationId xmlns:a16="http://schemas.microsoft.com/office/drawing/2014/main" id="{7FB5C77A-ABDD-F4B2-8943-BC23773999AF}"/>
                </a:ext>
                <a:ext uri="{C183D7F6-B498-43B3-948B-1728B52AA6E4}">
                  <adec:decorative xmlns:adec="http://schemas.microsoft.com/office/drawing/2017/decorative" val="1"/>
                </a:ext>
              </a:extLst>
            </p:cNvPr>
            <p:cNvCxnSpPr>
              <a:cxnSpLocks/>
              <a:stCxn id="13" idx="1"/>
              <a:endCxn id="14" idx="5"/>
            </p:cNvCxnSpPr>
            <p:nvPr/>
          </p:nvCxnSpPr>
          <p:spPr>
            <a:xfrm flipH="1" flipV="1">
              <a:off x="4038035" y="2423263"/>
              <a:ext cx="1137912" cy="626327"/>
            </a:xfrm>
            <a:prstGeom prst="straightConnector1">
              <a:avLst/>
            </a:prstGeom>
            <a:noFill/>
            <a:ln w="19050" cap="flat" cmpd="sng">
              <a:solidFill>
                <a:schemeClr val="accent2"/>
              </a:solidFill>
              <a:prstDash val="solid"/>
              <a:round/>
              <a:headEnd type="none" w="med" len="med"/>
              <a:tailEnd type="none" w="med" len="med"/>
            </a:ln>
          </p:spPr>
        </p:cxnSp>
        <p:cxnSp>
          <p:nvCxnSpPr>
            <p:cNvPr id="11" name="Google Shape;134;p17">
              <a:extLst>
                <a:ext uri="{FF2B5EF4-FFF2-40B4-BE49-F238E27FC236}">
                  <a16:creationId xmlns:a16="http://schemas.microsoft.com/office/drawing/2014/main" id="{22F737E4-7871-249A-028E-7F2BC4AF071D}"/>
                </a:ext>
                <a:ext uri="{C183D7F6-B498-43B3-948B-1728B52AA6E4}">
                  <adec:decorative xmlns:adec="http://schemas.microsoft.com/office/drawing/2017/decorative" val="1"/>
                </a:ext>
              </a:extLst>
            </p:cNvPr>
            <p:cNvCxnSpPr>
              <a:endCxn id="18" idx="1"/>
            </p:cNvCxnSpPr>
            <p:nvPr/>
          </p:nvCxnSpPr>
          <p:spPr>
            <a:xfrm>
              <a:off x="6743055" y="4105838"/>
              <a:ext cx="1385676" cy="772977"/>
            </a:xfrm>
            <a:prstGeom prst="straightConnector1">
              <a:avLst/>
            </a:prstGeom>
            <a:noFill/>
            <a:ln w="19050" cap="flat" cmpd="sng">
              <a:solidFill>
                <a:schemeClr val="accent2"/>
              </a:solidFill>
              <a:prstDash val="solid"/>
              <a:round/>
              <a:headEnd type="none" w="med" len="med"/>
              <a:tailEnd type="none" w="med" len="med"/>
            </a:ln>
          </p:spPr>
        </p:cxnSp>
        <p:cxnSp>
          <p:nvCxnSpPr>
            <p:cNvPr id="12" name="Google Shape;136;p17">
              <a:extLst>
                <a:ext uri="{FF2B5EF4-FFF2-40B4-BE49-F238E27FC236}">
                  <a16:creationId xmlns:a16="http://schemas.microsoft.com/office/drawing/2014/main" id="{B51C29FE-6BD0-95BD-0B9F-E64AB4047255}"/>
                </a:ext>
                <a:ext uri="{C183D7F6-B498-43B3-948B-1728B52AA6E4}">
                  <adec:decorative xmlns:adec="http://schemas.microsoft.com/office/drawing/2017/decorative" val="1"/>
                </a:ext>
              </a:extLst>
            </p:cNvPr>
            <p:cNvCxnSpPr>
              <a:endCxn id="16" idx="3"/>
            </p:cNvCxnSpPr>
            <p:nvPr/>
          </p:nvCxnSpPr>
          <p:spPr>
            <a:xfrm rot="10800000" flipH="1">
              <a:off x="6786038" y="2423263"/>
              <a:ext cx="1342693" cy="704495"/>
            </a:xfrm>
            <a:prstGeom prst="straightConnector1">
              <a:avLst/>
            </a:prstGeom>
            <a:noFill/>
            <a:ln w="19050" cap="flat" cmpd="sng">
              <a:solidFill>
                <a:schemeClr val="accent2"/>
              </a:solidFill>
              <a:prstDash val="solid"/>
              <a:round/>
              <a:headEnd type="none" w="med" len="med"/>
              <a:tailEnd type="none" w="med" len="med"/>
            </a:ln>
          </p:spPr>
        </p:cxnSp>
        <p:cxnSp>
          <p:nvCxnSpPr>
            <p:cNvPr id="23" name="Google Shape;127;p17">
              <a:extLst>
                <a:ext uri="{FF2B5EF4-FFF2-40B4-BE49-F238E27FC236}">
                  <a16:creationId xmlns:a16="http://schemas.microsoft.com/office/drawing/2014/main" id="{55B6C001-98E7-CB27-E534-045D89DDF735}"/>
                </a:ext>
                <a:ext uri="{C183D7F6-B498-43B3-948B-1728B52AA6E4}">
                  <adec:decorative xmlns:adec="http://schemas.microsoft.com/office/drawing/2017/decorative" val="1"/>
                </a:ext>
              </a:extLst>
            </p:cNvPr>
            <p:cNvCxnSpPr/>
            <p:nvPr/>
          </p:nvCxnSpPr>
          <p:spPr>
            <a:xfrm>
              <a:off x="6090864" y="1810124"/>
              <a:ext cx="0" cy="1049092"/>
            </a:xfrm>
            <a:prstGeom prst="straightConnector1">
              <a:avLst/>
            </a:prstGeom>
            <a:noFill/>
            <a:ln w="19050" cap="flat" cmpd="sng">
              <a:solidFill>
                <a:schemeClr val="accent2"/>
              </a:solidFill>
              <a:prstDash val="solid"/>
              <a:round/>
              <a:headEnd type="none" w="med" len="med"/>
              <a:tailEnd type="none" w="med" len="med"/>
            </a:ln>
          </p:spPr>
        </p:cxnSp>
        <p:cxnSp>
          <p:nvCxnSpPr>
            <p:cNvPr id="6" name="Google Shape;136;p17">
              <a:extLst>
                <a:ext uri="{FF2B5EF4-FFF2-40B4-BE49-F238E27FC236}">
                  <a16:creationId xmlns:a16="http://schemas.microsoft.com/office/drawing/2014/main" id="{E51885EC-D590-5ED3-0A56-654EC95F0DDD}"/>
                </a:ext>
                <a:ext uri="{C183D7F6-B498-43B3-948B-1728B52AA6E4}">
                  <adec:decorative xmlns:adec="http://schemas.microsoft.com/office/drawing/2017/decorative" val="1"/>
                </a:ext>
              </a:extLst>
            </p:cNvPr>
            <p:cNvCxnSpPr>
              <a:cxnSpLocks/>
            </p:cNvCxnSpPr>
            <p:nvPr/>
          </p:nvCxnSpPr>
          <p:spPr>
            <a:xfrm>
              <a:off x="7138647" y="3587834"/>
              <a:ext cx="1529598" cy="14373"/>
            </a:xfrm>
            <a:prstGeom prst="straightConnector1">
              <a:avLst/>
            </a:prstGeom>
            <a:noFill/>
            <a:ln w="19050" cap="flat" cmpd="sng">
              <a:solidFill>
                <a:schemeClr val="accent2"/>
              </a:solidFill>
              <a:prstDash val="solid"/>
              <a:round/>
              <a:headEnd type="none" w="med" len="med"/>
              <a:tailEnd type="none" w="med" len="med"/>
            </a:ln>
          </p:spPr>
        </p:cxnSp>
        <p:cxnSp>
          <p:nvCxnSpPr>
            <p:cNvPr id="24" name="Google Shape;127;p17">
              <a:extLst>
                <a:ext uri="{FF2B5EF4-FFF2-40B4-BE49-F238E27FC236}">
                  <a16:creationId xmlns:a16="http://schemas.microsoft.com/office/drawing/2014/main" id="{1BA1053F-6790-240F-9990-0E3558ECE3C6}"/>
                </a:ext>
                <a:ext uri="{C183D7F6-B498-43B3-948B-1728B52AA6E4}">
                  <adec:decorative xmlns:adec="http://schemas.microsoft.com/office/drawing/2017/decorative" val="1"/>
                </a:ext>
              </a:extLst>
            </p:cNvPr>
            <p:cNvCxnSpPr/>
            <p:nvPr/>
          </p:nvCxnSpPr>
          <p:spPr>
            <a:xfrm>
              <a:off x="6062420" y="4373794"/>
              <a:ext cx="0" cy="1049092"/>
            </a:xfrm>
            <a:prstGeom prst="straightConnector1">
              <a:avLst/>
            </a:prstGeom>
            <a:noFill/>
            <a:ln w="19050" cap="flat" cmpd="sng">
              <a:solidFill>
                <a:schemeClr val="accent2"/>
              </a:solidFill>
              <a:prstDash val="solid"/>
              <a:round/>
              <a:headEnd type="none" w="med" len="med"/>
              <a:tailEnd type="none" w="med" len="med"/>
            </a:ln>
          </p:spPr>
        </p:cxnSp>
        <p:sp>
          <p:nvSpPr>
            <p:cNvPr id="13" name="Google Shape;124;p17" descr="Subject ">
              <a:extLst>
                <a:ext uri="{FF2B5EF4-FFF2-40B4-BE49-F238E27FC236}">
                  <a16:creationId xmlns:a16="http://schemas.microsoft.com/office/drawing/2014/main" id="{45003288-464C-B2FB-7E76-AC6C8C87205C}"/>
                </a:ext>
              </a:extLst>
            </p:cNvPr>
            <p:cNvSpPr/>
            <p:nvPr/>
          </p:nvSpPr>
          <p:spPr>
            <a:xfrm>
              <a:off x="4839247" y="2822392"/>
              <a:ext cx="2299128" cy="1551402"/>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a:latin typeface="+mj-lt"/>
                  <a:cs typeface="Arial"/>
                  <a:sym typeface="Montserrat"/>
                </a:rPr>
                <a:t>Code and convention</a:t>
              </a:r>
              <a:endParaRPr lang="en" sz="2000" b="1">
                <a:latin typeface="+mj-lt"/>
                <a:cs typeface="Arial" panose="020B0604020202020204" pitchFamily="34" charset="0"/>
              </a:endParaRPr>
            </a:p>
          </p:txBody>
        </p:sp>
        <p:sp>
          <p:nvSpPr>
            <p:cNvPr id="14" name="Google Shape;133;p17" descr="Idea bubble">
              <a:extLst>
                <a:ext uri="{FF2B5EF4-FFF2-40B4-BE49-F238E27FC236}">
                  <a16:creationId xmlns:a16="http://schemas.microsoft.com/office/drawing/2014/main" id="{992A8A3B-D87F-792F-3D1D-10F65DF024EB}"/>
                </a:ext>
              </a:extLst>
            </p:cNvPr>
            <p:cNvSpPr/>
            <p:nvPr/>
          </p:nvSpPr>
          <p:spPr>
            <a:xfrm>
              <a:off x="2517003" y="1810124"/>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6" name="Google Shape;137;p17">
              <a:extLst>
                <a:ext uri="{FF2B5EF4-FFF2-40B4-BE49-F238E27FC236}">
                  <a16:creationId xmlns:a16="http://schemas.microsoft.com/office/drawing/2014/main" id="{D7C81531-74F4-3E2B-2FD2-70402437BF5D}"/>
                </a:ext>
              </a:extLst>
            </p:cNvPr>
            <p:cNvSpPr/>
            <p:nvPr/>
          </p:nvSpPr>
          <p:spPr>
            <a:xfrm>
              <a:off x="7867763" y="1810124"/>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7" name="Google Shape;140;p17">
              <a:extLst>
                <a:ext uri="{FF2B5EF4-FFF2-40B4-BE49-F238E27FC236}">
                  <a16:creationId xmlns:a16="http://schemas.microsoft.com/office/drawing/2014/main" id="{DD217D0E-EC52-36DF-9A19-3D2C24D8E3A0}"/>
                </a:ext>
              </a:extLst>
            </p:cNvPr>
            <p:cNvSpPr/>
            <p:nvPr/>
          </p:nvSpPr>
          <p:spPr>
            <a:xfrm>
              <a:off x="8668245" y="3222279"/>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8" name="Google Shape;135;p17">
              <a:extLst>
                <a:ext uri="{FF2B5EF4-FFF2-40B4-BE49-F238E27FC236}">
                  <a16:creationId xmlns:a16="http://schemas.microsoft.com/office/drawing/2014/main" id="{DA8C5A6A-C8E2-423B-F83F-533F1C334590}"/>
                </a:ext>
              </a:extLst>
            </p:cNvPr>
            <p:cNvSpPr/>
            <p:nvPr/>
          </p:nvSpPr>
          <p:spPr>
            <a:xfrm>
              <a:off x="7867763" y="4773618"/>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0" name="Google Shape;131;p17">
              <a:extLst>
                <a:ext uri="{FF2B5EF4-FFF2-40B4-BE49-F238E27FC236}">
                  <a16:creationId xmlns:a16="http://schemas.microsoft.com/office/drawing/2014/main" id="{1C165ABE-16B7-FC31-591F-BEEAAB7F5F90}"/>
                </a:ext>
              </a:extLst>
            </p:cNvPr>
            <p:cNvSpPr/>
            <p:nvPr/>
          </p:nvSpPr>
          <p:spPr>
            <a:xfrm>
              <a:off x="2520781" y="4607537"/>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1" name="Google Shape;138;p17">
              <a:extLst>
                <a:ext uri="{FF2B5EF4-FFF2-40B4-BE49-F238E27FC236}">
                  <a16:creationId xmlns:a16="http://schemas.microsoft.com/office/drawing/2014/main" id="{1E49C308-0834-5C71-62B5-A1EAC3D11E92}"/>
                </a:ext>
              </a:extLst>
            </p:cNvPr>
            <p:cNvSpPr/>
            <p:nvPr/>
          </p:nvSpPr>
          <p:spPr>
            <a:xfrm>
              <a:off x="1697896" y="3239082"/>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9" name="Google Shape;139;p17">
              <a:extLst>
                <a:ext uri="{FF2B5EF4-FFF2-40B4-BE49-F238E27FC236}">
                  <a16:creationId xmlns:a16="http://schemas.microsoft.com/office/drawing/2014/main" id="{0C06DC4B-3FA1-04FF-754C-A080165540DD}"/>
                </a:ext>
              </a:extLst>
            </p:cNvPr>
            <p:cNvSpPr/>
            <p:nvPr/>
          </p:nvSpPr>
          <p:spPr>
            <a:xfrm>
              <a:off x="5183308" y="5385283"/>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5" name="Google Shape;129;p17">
              <a:extLst>
                <a:ext uri="{FF2B5EF4-FFF2-40B4-BE49-F238E27FC236}">
                  <a16:creationId xmlns:a16="http://schemas.microsoft.com/office/drawing/2014/main" id="{C5C87EBA-AD8B-7D6E-95F1-C812E5D840E9}"/>
                </a:ext>
              </a:extLst>
            </p:cNvPr>
            <p:cNvSpPr/>
            <p:nvPr/>
          </p:nvSpPr>
          <p:spPr>
            <a:xfrm>
              <a:off x="5163800" y="1096513"/>
              <a:ext cx="1782000" cy="718337"/>
            </a:xfrm>
            <a:prstGeom prst="ellipse">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grpSp>
      <p:sp>
        <p:nvSpPr>
          <p:cNvPr id="2" name="Slide Number Placeholder 1">
            <a:extLst>
              <a:ext uri="{FF2B5EF4-FFF2-40B4-BE49-F238E27FC236}">
                <a16:creationId xmlns:a16="http://schemas.microsoft.com/office/drawing/2014/main" id="{FC5022F9-5F67-E3A6-78DD-2F312B3DC9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24292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8B66-0BCE-FDDD-BEB5-DDCCEC86E3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E43DAA-F8CE-6865-999C-67E3C0F65071}"/>
              </a:ext>
            </a:extLst>
          </p:cNvPr>
          <p:cNvSpPr>
            <a:spLocks noGrp="1"/>
          </p:cNvSpPr>
          <p:nvPr>
            <p:ph type="title"/>
          </p:nvPr>
        </p:nvSpPr>
        <p:spPr>
          <a:xfrm>
            <a:off x="360000" y="360000"/>
            <a:ext cx="11484000" cy="545601"/>
          </a:xfrm>
        </p:spPr>
        <p:txBody>
          <a:bodyPr/>
          <a:lstStyle/>
          <a:p>
            <a:r>
              <a:rPr lang="en-US" dirty="0"/>
              <a:t>Reflective ways of writing (1)</a:t>
            </a:r>
          </a:p>
        </p:txBody>
      </p:sp>
      <p:sp>
        <p:nvSpPr>
          <p:cNvPr id="11" name="Text Placeholder 10">
            <a:extLst>
              <a:ext uri="{FF2B5EF4-FFF2-40B4-BE49-F238E27FC236}">
                <a16:creationId xmlns:a16="http://schemas.microsoft.com/office/drawing/2014/main" id="{89B12098-C166-173C-A095-2EBAECE03C2E}"/>
              </a:ext>
            </a:extLst>
          </p:cNvPr>
          <p:cNvSpPr>
            <a:spLocks noGrp="1"/>
          </p:cNvSpPr>
          <p:nvPr>
            <p:ph type="body" sz="quarter" idx="18"/>
          </p:nvPr>
        </p:nvSpPr>
        <p:spPr/>
        <p:txBody>
          <a:bodyPr/>
          <a:lstStyle/>
          <a:p>
            <a:r>
              <a:rPr lang="en-AU"/>
              <a:t>Developing an understanding of the features of reflective writing </a:t>
            </a:r>
            <a:endParaRPr lang="en-US"/>
          </a:p>
        </p:txBody>
      </p:sp>
      <p:graphicFrame>
        <p:nvGraphicFramePr>
          <p:cNvPr id="6" name="Table 5">
            <a:extLst>
              <a:ext uri="{FF2B5EF4-FFF2-40B4-BE49-F238E27FC236}">
                <a16:creationId xmlns:a16="http://schemas.microsoft.com/office/drawing/2014/main" id="{9450FD7F-4031-7E31-9A2A-A2DDB665A8EC}"/>
              </a:ext>
            </a:extLst>
          </p:cNvPr>
          <p:cNvGraphicFramePr>
            <a:graphicFrameLocks noGrp="1"/>
          </p:cNvGraphicFramePr>
          <p:nvPr>
            <p:extLst>
              <p:ext uri="{D42A27DB-BD31-4B8C-83A1-F6EECF244321}">
                <p14:modId xmlns:p14="http://schemas.microsoft.com/office/powerpoint/2010/main" val="1147647378"/>
              </p:ext>
            </p:extLst>
          </p:nvPr>
        </p:nvGraphicFramePr>
        <p:xfrm>
          <a:off x="360350" y="1585972"/>
          <a:ext cx="11483999" cy="4688078"/>
        </p:xfrm>
        <a:graphic>
          <a:graphicData uri="http://schemas.openxmlformats.org/drawingml/2006/table">
            <a:tbl>
              <a:tblPr firstRow="1" bandRow="1">
                <a:tableStyleId>{69012ECD-51FC-41F1-AA8D-1B2483CD663E}</a:tableStyleId>
              </a:tblPr>
              <a:tblGrid>
                <a:gridCol w="2764327">
                  <a:extLst>
                    <a:ext uri="{9D8B030D-6E8A-4147-A177-3AD203B41FA5}">
                      <a16:colId xmlns:a16="http://schemas.microsoft.com/office/drawing/2014/main" val="2596190589"/>
                    </a:ext>
                  </a:extLst>
                </a:gridCol>
                <a:gridCol w="8719672">
                  <a:extLst>
                    <a:ext uri="{9D8B030D-6E8A-4147-A177-3AD203B41FA5}">
                      <a16:colId xmlns:a16="http://schemas.microsoft.com/office/drawing/2014/main" val="445132556"/>
                    </a:ext>
                  </a:extLst>
                </a:gridCol>
              </a:tblGrid>
              <a:tr h="550688">
                <a:tc>
                  <a:txBody>
                    <a:bodyPr/>
                    <a:lstStyle/>
                    <a:p>
                      <a:pPr algn="l"/>
                      <a:r>
                        <a:rPr lang="en-US" sz="2400"/>
                        <a:t>Feature </a:t>
                      </a:r>
                    </a:p>
                  </a:txBody>
                  <a:tcPr anchor="ctr"/>
                </a:tc>
                <a:tc>
                  <a:txBody>
                    <a:bodyPr/>
                    <a:lstStyle/>
                    <a:p>
                      <a:pPr algn="ctr"/>
                      <a:endParaRPr lang="en-US" sz="2400"/>
                    </a:p>
                  </a:txBody>
                  <a:tcPr anchor="ctr"/>
                </a:tc>
                <a:extLst>
                  <a:ext uri="{0D108BD9-81ED-4DB2-BD59-A6C34878D82A}">
                    <a16:rowId xmlns:a16="http://schemas.microsoft.com/office/drawing/2014/main" val="2716143637"/>
                  </a:ext>
                </a:extLst>
              </a:tr>
              <a:tr h="689565">
                <a:tc>
                  <a:txBody>
                    <a:bodyPr/>
                    <a:lstStyle/>
                    <a:p>
                      <a:r>
                        <a:rPr lang="en-US"/>
                        <a:t>First person pronouns</a:t>
                      </a:r>
                    </a:p>
                  </a:txBody>
                  <a:tcPr/>
                </a:tc>
                <a:tc>
                  <a:txBody>
                    <a:bodyPr/>
                    <a:lstStyle/>
                    <a:p>
                      <a:r>
                        <a:rPr lang="en-US"/>
                        <a:t>Write from your own perspective using I, me, my and in my opinion.</a:t>
                      </a:r>
                    </a:p>
                  </a:txBody>
                  <a:tcPr/>
                </a:tc>
                <a:extLst>
                  <a:ext uri="{0D108BD9-81ED-4DB2-BD59-A6C34878D82A}">
                    <a16:rowId xmlns:a16="http://schemas.microsoft.com/office/drawing/2014/main" val="3681413387"/>
                  </a:ext>
                </a:extLst>
              </a:tr>
              <a:tr h="689565">
                <a:tc>
                  <a:txBody>
                    <a:bodyPr/>
                    <a:lstStyle/>
                    <a:p>
                      <a:r>
                        <a:rPr lang="en-US"/>
                        <a:t>Sequencing words</a:t>
                      </a:r>
                    </a:p>
                  </a:txBody>
                  <a:tcPr>
                    <a:solidFill>
                      <a:schemeClr val="accent4"/>
                    </a:solidFill>
                  </a:tcPr>
                </a:tc>
                <a:tc>
                  <a:txBody>
                    <a:bodyPr/>
                    <a:lstStyle/>
                    <a:p>
                      <a:r>
                        <a:rPr lang="en-US" err="1"/>
                        <a:t>Organise</a:t>
                      </a:r>
                      <a:r>
                        <a:rPr lang="en-US"/>
                        <a:t> your response with phrases like At first, Then I </a:t>
                      </a:r>
                      <a:r>
                        <a:rPr lang="en-US" err="1"/>
                        <a:t>realised</a:t>
                      </a:r>
                      <a:r>
                        <a:rPr lang="en-US"/>
                        <a:t>, Now I understand, In the future…</a:t>
                      </a:r>
                    </a:p>
                  </a:txBody>
                  <a:tcPr>
                    <a:solidFill>
                      <a:schemeClr val="accent4"/>
                    </a:solidFill>
                  </a:tcPr>
                </a:tc>
                <a:extLst>
                  <a:ext uri="{0D108BD9-81ED-4DB2-BD59-A6C34878D82A}">
                    <a16:rowId xmlns:a16="http://schemas.microsoft.com/office/drawing/2014/main" val="2673074008"/>
                  </a:ext>
                </a:extLst>
              </a:tr>
              <a:tr h="689565">
                <a:tc>
                  <a:txBody>
                    <a:bodyPr/>
                    <a:lstStyle/>
                    <a:p>
                      <a:r>
                        <a:rPr lang="en-US"/>
                        <a:t>Explain your thinking</a:t>
                      </a:r>
                    </a:p>
                  </a:txBody>
                  <a:tcPr/>
                </a:tc>
                <a:tc>
                  <a:txBody>
                    <a:bodyPr/>
                    <a:lstStyle/>
                    <a:p>
                      <a:r>
                        <a:rPr lang="en-US"/>
                        <a:t>Show how your understanding has changed by connecting your ideas to the text</a:t>
                      </a:r>
                    </a:p>
                  </a:txBody>
                  <a:tcPr/>
                </a:tc>
                <a:extLst>
                  <a:ext uri="{0D108BD9-81ED-4DB2-BD59-A6C34878D82A}">
                    <a16:rowId xmlns:a16="http://schemas.microsoft.com/office/drawing/2014/main" val="1427808371"/>
                  </a:ext>
                </a:extLst>
              </a:tr>
              <a:tr h="689565">
                <a:tc>
                  <a:txBody>
                    <a:bodyPr/>
                    <a:lstStyle/>
                    <a:p>
                      <a:r>
                        <a:rPr lang="en-US"/>
                        <a:t>Be personal and honest</a:t>
                      </a:r>
                    </a:p>
                  </a:txBody>
                  <a:tcPr>
                    <a:solidFill>
                      <a:schemeClr val="accent4"/>
                    </a:solidFill>
                  </a:tcPr>
                </a:tc>
                <a:tc>
                  <a:txBody>
                    <a:bodyPr/>
                    <a:lstStyle/>
                    <a:p>
                      <a:r>
                        <a:rPr lang="en-US"/>
                        <a:t>Share your feelings and opinions – it is ok to be emotional or thoughtful</a:t>
                      </a:r>
                    </a:p>
                  </a:txBody>
                  <a:tcPr>
                    <a:solidFill>
                      <a:schemeClr val="accent4"/>
                    </a:solidFill>
                  </a:tcPr>
                </a:tc>
                <a:extLst>
                  <a:ext uri="{0D108BD9-81ED-4DB2-BD59-A6C34878D82A}">
                    <a16:rowId xmlns:a16="http://schemas.microsoft.com/office/drawing/2014/main" val="2799515855"/>
                  </a:ext>
                </a:extLst>
              </a:tr>
              <a:tr h="689565">
                <a:tc>
                  <a:txBody>
                    <a:bodyPr/>
                    <a:lstStyle/>
                    <a:p>
                      <a:r>
                        <a:rPr lang="en-US"/>
                        <a:t>Examples from the text</a:t>
                      </a:r>
                    </a:p>
                  </a:txBody>
                  <a:tcPr/>
                </a:tc>
                <a:tc>
                  <a:txBody>
                    <a:bodyPr/>
                    <a:lstStyle/>
                    <a:p>
                      <a:r>
                        <a:rPr lang="en-US"/>
                        <a:t>Use quotes to show how the text helped you learn or feel something new or different</a:t>
                      </a:r>
                    </a:p>
                  </a:txBody>
                  <a:tcPr/>
                </a:tc>
                <a:extLst>
                  <a:ext uri="{0D108BD9-81ED-4DB2-BD59-A6C34878D82A}">
                    <a16:rowId xmlns:a16="http://schemas.microsoft.com/office/drawing/2014/main" val="3096916557"/>
                  </a:ext>
                </a:extLst>
              </a:tr>
              <a:tr h="689565">
                <a:tc>
                  <a:txBody>
                    <a:bodyPr/>
                    <a:lstStyle/>
                    <a:p>
                      <a:r>
                        <a:rPr lang="en-US"/>
                        <a:t>Challenge your assumptions</a:t>
                      </a:r>
                    </a:p>
                  </a:txBody>
                  <a:tcPr>
                    <a:solidFill>
                      <a:schemeClr val="accent4"/>
                    </a:solidFill>
                  </a:tcPr>
                </a:tc>
                <a:tc>
                  <a:txBody>
                    <a:bodyPr/>
                    <a:lstStyle/>
                    <a:p>
                      <a:r>
                        <a:rPr lang="en-US" dirty="0"/>
                        <a:t>Think about what surprised you or changed your mind - question what you believed before reading.</a:t>
                      </a:r>
                    </a:p>
                  </a:txBody>
                  <a:tcPr>
                    <a:solidFill>
                      <a:schemeClr val="accent4"/>
                    </a:solidFill>
                  </a:tcPr>
                </a:tc>
                <a:extLst>
                  <a:ext uri="{0D108BD9-81ED-4DB2-BD59-A6C34878D82A}">
                    <a16:rowId xmlns:a16="http://schemas.microsoft.com/office/drawing/2014/main" val="747371221"/>
                  </a:ext>
                </a:extLst>
              </a:tr>
            </a:tbl>
          </a:graphicData>
        </a:graphic>
      </p:graphicFrame>
      <p:sp>
        <p:nvSpPr>
          <p:cNvPr id="2" name="Slide Number Placeholder 1">
            <a:extLst>
              <a:ext uri="{FF2B5EF4-FFF2-40B4-BE49-F238E27FC236}">
                <a16:creationId xmlns:a16="http://schemas.microsoft.com/office/drawing/2014/main" id="{818E728B-2562-6658-786F-1F9A3FDB2BF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24469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11C3C-6AA0-16D2-D29A-3F3E77BFB2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1EFB27-50F4-9FEA-4D98-007BBC53BA40}"/>
              </a:ext>
            </a:extLst>
          </p:cNvPr>
          <p:cNvSpPr>
            <a:spLocks noGrp="1"/>
          </p:cNvSpPr>
          <p:nvPr>
            <p:ph type="title"/>
          </p:nvPr>
        </p:nvSpPr>
        <p:spPr/>
        <p:txBody>
          <a:bodyPr/>
          <a:lstStyle/>
          <a:p>
            <a:r>
              <a:rPr lang="en-US" dirty="0"/>
              <a:t>Reflective ways of writing (2)</a:t>
            </a:r>
          </a:p>
        </p:txBody>
      </p:sp>
      <p:sp>
        <p:nvSpPr>
          <p:cNvPr id="6" name="Text Placeholder 5">
            <a:extLst>
              <a:ext uri="{FF2B5EF4-FFF2-40B4-BE49-F238E27FC236}">
                <a16:creationId xmlns:a16="http://schemas.microsoft.com/office/drawing/2014/main" id="{431CD184-DF4F-2E71-8061-C5A1F5B84AD3}"/>
              </a:ext>
            </a:extLst>
          </p:cNvPr>
          <p:cNvSpPr>
            <a:spLocks noGrp="1"/>
          </p:cNvSpPr>
          <p:nvPr>
            <p:ph type="body" sz="quarter" idx="18"/>
          </p:nvPr>
        </p:nvSpPr>
        <p:spPr/>
        <p:txBody>
          <a:bodyPr/>
          <a:lstStyle/>
          <a:p>
            <a:r>
              <a:rPr lang="en-AU"/>
              <a:t>Developing an understanding of the features of reflective writing </a:t>
            </a:r>
            <a:endParaRPr lang="en-US"/>
          </a:p>
        </p:txBody>
      </p:sp>
      <p:sp>
        <p:nvSpPr>
          <p:cNvPr id="12" name="TextBox 11">
            <a:extLst>
              <a:ext uri="{FF2B5EF4-FFF2-40B4-BE49-F238E27FC236}">
                <a16:creationId xmlns:a16="http://schemas.microsoft.com/office/drawing/2014/main" id="{AE4B68C9-8C00-9023-BA17-8FD2ADE50EC5}"/>
              </a:ext>
            </a:extLst>
          </p:cNvPr>
          <p:cNvSpPr txBox="1"/>
          <p:nvPr/>
        </p:nvSpPr>
        <p:spPr>
          <a:xfrm>
            <a:off x="348000" y="2428530"/>
            <a:ext cx="11348700" cy="2841804"/>
          </a:xfrm>
          <a:prstGeom prst="rect">
            <a:avLst/>
          </a:prstGeom>
          <a:noFill/>
        </p:spPr>
        <p:txBody>
          <a:bodyPr wrap="square">
            <a:spAutoFit/>
          </a:bodyPr>
          <a:lstStyle/>
          <a:p>
            <a:pPr>
              <a:lnSpc>
                <a:spcPct val="150000"/>
              </a:lnSpc>
              <a:spcAft>
                <a:spcPts val="600"/>
              </a:spcAft>
            </a:pPr>
            <a:r>
              <a:rPr lang="en-US" sz="1800">
                <a:latin typeface="Arial" panose="020B0604020202020204" pitchFamily="34" charset="0"/>
                <a:cs typeface="Arial" panose="020B0604020202020204" pitchFamily="34" charset="0"/>
              </a:rPr>
              <a:t>Reflective writing</a:t>
            </a: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uses </a:t>
            </a:r>
            <a:r>
              <a:rPr lang="en-US" sz="1800" b="1">
                <a:latin typeface="Arial" panose="020B0604020202020204" pitchFamily="34" charset="0"/>
                <a:cs typeface="Arial" panose="020B0604020202020204" pitchFamily="34" charset="0"/>
              </a:rPr>
              <a:t>first person pronouns </a:t>
            </a:r>
            <a:r>
              <a:rPr lang="en-US" sz="1800">
                <a:latin typeface="Arial" panose="020B0604020202020204" pitchFamily="34" charset="0"/>
                <a:cs typeface="Arial" panose="020B0604020202020204" pitchFamily="34" charset="0"/>
              </a:rPr>
              <a:t>such as ‘I’, ‘me’ and ‘my’ to create a strong personal voice</a:t>
            </a: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uses </a:t>
            </a:r>
            <a:r>
              <a:rPr lang="en-US" sz="1800" b="1">
                <a:latin typeface="Arial" panose="020B0604020202020204" pitchFamily="34" charset="0"/>
                <a:cs typeface="Arial" panose="020B0604020202020204" pitchFamily="34" charset="0"/>
              </a:rPr>
              <a:t>past and present tense </a:t>
            </a:r>
            <a:r>
              <a:rPr lang="en-US" sz="1800">
                <a:latin typeface="Arial" panose="020B0604020202020204" pitchFamily="34" charset="0"/>
                <a:cs typeface="Arial" panose="020B0604020202020204" pitchFamily="34" charset="0"/>
              </a:rPr>
              <a:t>to describe what you did or learned and how you feel about it now</a:t>
            </a: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Uses </a:t>
            </a:r>
            <a:r>
              <a:rPr lang="en-US" sz="1800" b="1">
                <a:latin typeface="Arial" panose="020B0604020202020204" pitchFamily="34" charset="0"/>
                <a:cs typeface="Arial" panose="020B0604020202020204" pitchFamily="34" charset="0"/>
              </a:rPr>
              <a:t>sequencing words and phrases </a:t>
            </a:r>
            <a:r>
              <a:rPr lang="en-US" sz="1800">
                <a:latin typeface="Arial" panose="020B0604020202020204" pitchFamily="34" charset="0"/>
                <a:cs typeface="Arial" panose="020B0604020202020204" pitchFamily="34" charset="0"/>
              </a:rPr>
              <a:t>to </a:t>
            </a:r>
            <a:r>
              <a:rPr lang="en-US" sz="1800" err="1">
                <a:latin typeface="Arial" panose="020B0604020202020204" pitchFamily="34" charset="0"/>
                <a:cs typeface="Arial" panose="020B0604020202020204" pitchFamily="34" charset="0"/>
              </a:rPr>
              <a:t>organise</a:t>
            </a:r>
            <a:r>
              <a:rPr lang="en-US" sz="1800">
                <a:latin typeface="Arial" panose="020B0604020202020204" pitchFamily="34" charset="0"/>
                <a:cs typeface="Arial" panose="020B0604020202020204" pitchFamily="34" charset="0"/>
              </a:rPr>
              <a:t> the response, such as </a:t>
            </a:r>
            <a:r>
              <a:rPr lang="en-US" sz="1800" i="1">
                <a:latin typeface="Arial" panose="020B0604020202020204" pitchFamily="34" charset="0"/>
                <a:cs typeface="Arial" panose="020B0604020202020204" pitchFamily="34" charset="0"/>
              </a:rPr>
              <a:t>At first, Then I </a:t>
            </a:r>
            <a:r>
              <a:rPr lang="en-US" sz="1800" i="1" err="1">
                <a:latin typeface="Arial" panose="020B0604020202020204" pitchFamily="34" charset="0"/>
                <a:cs typeface="Arial" panose="020B0604020202020204" pitchFamily="34" charset="0"/>
              </a:rPr>
              <a:t>realised</a:t>
            </a:r>
            <a:r>
              <a:rPr lang="en-US" sz="1800" i="1">
                <a:latin typeface="Arial" panose="020B0604020202020204" pitchFamily="34" charset="0"/>
                <a:cs typeface="Arial" panose="020B0604020202020204" pitchFamily="34" charset="0"/>
              </a:rPr>
              <a:t>, Now I understand, In the future…</a:t>
            </a:r>
            <a:endParaRPr lang="en-US" sz="1800">
              <a:latin typeface="Arial" panose="020B0604020202020204" pitchFamily="34" charset="0"/>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uses </a:t>
            </a:r>
            <a:r>
              <a:rPr lang="en-US" sz="1800" b="1">
                <a:latin typeface="Arial" panose="020B0604020202020204" pitchFamily="34" charset="0"/>
                <a:cs typeface="Arial" panose="020B0604020202020204" pitchFamily="34" charset="0"/>
              </a:rPr>
              <a:t>evaluative language </a:t>
            </a:r>
            <a:r>
              <a:rPr lang="en-US" sz="1800">
                <a:latin typeface="Arial" panose="020B0604020202020204" pitchFamily="34" charset="0"/>
                <a:cs typeface="Arial" panose="020B0604020202020204" pitchFamily="34" charset="0"/>
              </a:rPr>
              <a:t>to make honest judgements about the effectiveness of your own work</a:t>
            </a:r>
          </a:p>
        </p:txBody>
      </p:sp>
      <p:pic>
        <p:nvPicPr>
          <p:cNvPr id="16" name="Graphic 15">
            <a:extLst>
              <a:ext uri="{FF2B5EF4-FFF2-40B4-BE49-F238E27FC236}">
                <a16:creationId xmlns:a16="http://schemas.microsoft.com/office/drawing/2014/main" id="{E1C2B147-9220-4496-A42F-7451985E772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91700" y="388230"/>
            <a:ext cx="2040300" cy="2040300"/>
          </a:xfrm>
          <a:prstGeom prst="rect">
            <a:avLst/>
          </a:prstGeom>
        </p:spPr>
      </p:pic>
      <p:sp>
        <p:nvSpPr>
          <p:cNvPr id="2" name="Slide Number Placeholder 1">
            <a:extLst>
              <a:ext uri="{FF2B5EF4-FFF2-40B4-BE49-F238E27FC236}">
                <a16:creationId xmlns:a16="http://schemas.microsoft.com/office/drawing/2014/main" id="{1AEE7D27-485C-B01A-01EC-5D083421A4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10928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5BB0A-8245-014F-DD50-061C728F459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43A754E-2331-25E6-DF2E-2FC6C51A0A65}"/>
              </a:ext>
            </a:extLst>
          </p:cNvPr>
          <p:cNvSpPr>
            <a:spLocks noGrp="1"/>
          </p:cNvSpPr>
          <p:nvPr>
            <p:ph type="title"/>
          </p:nvPr>
        </p:nvSpPr>
        <p:spPr/>
        <p:txBody>
          <a:bodyPr/>
          <a:lstStyle/>
          <a:p>
            <a:r>
              <a:rPr lang="en-US" dirty="0"/>
              <a:t>Reflective ways of writing (3)</a:t>
            </a:r>
          </a:p>
        </p:txBody>
      </p:sp>
      <p:sp>
        <p:nvSpPr>
          <p:cNvPr id="13" name="Text Placeholder 12">
            <a:extLst>
              <a:ext uri="{FF2B5EF4-FFF2-40B4-BE49-F238E27FC236}">
                <a16:creationId xmlns:a16="http://schemas.microsoft.com/office/drawing/2014/main" id="{869D6112-F557-11C4-50B1-0FFC1386434F}"/>
              </a:ext>
            </a:extLst>
          </p:cNvPr>
          <p:cNvSpPr>
            <a:spLocks noGrp="1"/>
          </p:cNvSpPr>
          <p:nvPr>
            <p:ph type="body" sz="quarter" idx="18"/>
          </p:nvPr>
        </p:nvSpPr>
        <p:spPr/>
        <p:txBody>
          <a:bodyPr/>
          <a:lstStyle/>
          <a:p>
            <a:r>
              <a:rPr lang="en-AU"/>
              <a:t>Developing an understanding of the features of reflective writing </a:t>
            </a:r>
            <a:endParaRPr lang="en-US"/>
          </a:p>
        </p:txBody>
      </p:sp>
      <p:sp>
        <p:nvSpPr>
          <p:cNvPr id="14" name="TextBox 13">
            <a:extLst>
              <a:ext uri="{FF2B5EF4-FFF2-40B4-BE49-F238E27FC236}">
                <a16:creationId xmlns:a16="http://schemas.microsoft.com/office/drawing/2014/main" id="{D8C257E5-4CC1-FD2C-4D7B-DE81C7E9DB1D}"/>
              </a:ext>
            </a:extLst>
          </p:cNvPr>
          <p:cNvSpPr txBox="1"/>
          <p:nvPr/>
        </p:nvSpPr>
        <p:spPr>
          <a:xfrm>
            <a:off x="348000" y="2198672"/>
            <a:ext cx="10675600" cy="3411190"/>
          </a:xfrm>
          <a:prstGeom prst="rect">
            <a:avLst/>
          </a:prstGeom>
          <a:noFill/>
        </p:spPr>
        <p:txBody>
          <a:bodyPr wrap="square">
            <a:spAutoFit/>
          </a:bodyPr>
          <a:lstStyle/>
          <a:p>
            <a:pPr>
              <a:lnSpc>
                <a:spcPct val="150000"/>
              </a:lnSpc>
              <a:spcAft>
                <a:spcPts val="600"/>
              </a:spcAft>
            </a:pPr>
            <a:r>
              <a:rPr lang="en-US" sz="1800">
                <a:latin typeface="Arial" panose="020B0604020202020204" pitchFamily="34" charset="0"/>
                <a:cs typeface="Arial" panose="020B0604020202020204" pitchFamily="34" charset="0"/>
              </a:rPr>
              <a:t>Reflective writing</a:t>
            </a: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uses </a:t>
            </a:r>
            <a:r>
              <a:rPr lang="en-US" sz="1800" b="1">
                <a:latin typeface="Arial" panose="020B0604020202020204" pitchFamily="34" charset="0"/>
                <a:cs typeface="Arial" panose="020B0604020202020204" pitchFamily="34" charset="0"/>
              </a:rPr>
              <a:t>specific examples </a:t>
            </a:r>
            <a:r>
              <a:rPr lang="en-US" sz="1800">
                <a:latin typeface="Arial" panose="020B0604020202020204" pitchFamily="34" charset="0"/>
                <a:cs typeface="Arial" panose="020B0604020202020204" pitchFamily="34" charset="0"/>
              </a:rPr>
              <a:t>from texts studied in class and your own work to explain your thinking</a:t>
            </a: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describes the </a:t>
            </a:r>
            <a:r>
              <a:rPr lang="en-US" sz="1800" b="1">
                <a:latin typeface="Arial" panose="020B0604020202020204" pitchFamily="34" charset="0"/>
                <a:cs typeface="Arial" panose="020B0604020202020204" pitchFamily="34" charset="0"/>
              </a:rPr>
              <a:t>creative process </a:t>
            </a:r>
            <a:r>
              <a:rPr lang="en-US" sz="1800">
                <a:latin typeface="Arial" panose="020B0604020202020204" pitchFamily="34" charset="0"/>
                <a:cs typeface="Arial" panose="020B0604020202020204" pitchFamily="34" charset="0"/>
              </a:rPr>
              <a:t>using anecdotal references, imagery or metaphor</a:t>
            </a: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explains, describes and justifies the use of </a:t>
            </a:r>
            <a:r>
              <a:rPr lang="en-US" sz="1800" b="1">
                <a:latin typeface="Arial" panose="020B0604020202020204" pitchFamily="34" charset="0"/>
                <a:cs typeface="Arial" panose="020B0604020202020204" pitchFamily="34" charset="0"/>
              </a:rPr>
              <a:t>specific language or stylistic devices</a:t>
            </a:r>
          </a:p>
          <a:p>
            <a:pPr marL="342900" indent="-342900">
              <a:lnSpc>
                <a:spcPct val="150000"/>
              </a:lnSpc>
              <a:spcAft>
                <a:spcPts val="600"/>
              </a:spcAft>
              <a:buFont typeface="Arial" panose="020B0604020202020204" pitchFamily="34" charset="0"/>
              <a:buChar char="•"/>
            </a:pPr>
            <a:r>
              <a:rPr lang="en-US" sz="1800" b="1">
                <a:latin typeface="Arial" panose="020B0604020202020204" pitchFamily="34" charset="0"/>
                <a:cs typeface="Arial" panose="020B0604020202020204" pitchFamily="34" charset="0"/>
              </a:rPr>
              <a:t>makes connections </a:t>
            </a:r>
            <a:r>
              <a:rPr lang="en-US" sz="1800">
                <a:latin typeface="Arial" panose="020B0604020202020204" pitchFamily="34" charset="0"/>
                <a:cs typeface="Arial" panose="020B0604020202020204" pitchFamily="34" charset="0"/>
              </a:rPr>
              <a:t>between what you have learned and how you applied it to your work</a:t>
            </a:r>
          </a:p>
          <a:p>
            <a:pPr marL="342900" indent="-342900">
              <a:lnSpc>
                <a:spcPct val="150000"/>
              </a:lnSpc>
              <a:spcAft>
                <a:spcPts val="600"/>
              </a:spcAft>
              <a:buFont typeface="Arial" panose="020B0604020202020204" pitchFamily="34" charset="0"/>
              <a:buChar char="•"/>
            </a:pPr>
            <a:r>
              <a:rPr lang="en-US" sz="1800" b="1">
                <a:latin typeface="Arial" panose="020B0604020202020204" pitchFamily="34" charset="0"/>
                <a:cs typeface="Arial" panose="020B0604020202020204" pitchFamily="34" charset="0"/>
              </a:rPr>
              <a:t>challenges your assumptions,</a:t>
            </a:r>
            <a:r>
              <a:rPr lang="en-US" sz="1800">
                <a:latin typeface="Arial" panose="020B0604020202020204" pitchFamily="34" charset="0"/>
                <a:cs typeface="Arial" panose="020B0604020202020204" pitchFamily="34" charset="0"/>
              </a:rPr>
              <a:t> what surprised you or changed your mind </a:t>
            </a:r>
          </a:p>
          <a:p>
            <a:pPr marL="342900" indent="-342900">
              <a:lnSpc>
                <a:spcPct val="150000"/>
              </a:lnSpc>
              <a:spcAft>
                <a:spcPts val="600"/>
              </a:spcAft>
              <a:buFont typeface="Arial" panose="020B0604020202020204" pitchFamily="34" charset="0"/>
              <a:buChar char="•"/>
            </a:pPr>
            <a:r>
              <a:rPr lang="en-US" sz="1800">
                <a:latin typeface="Arial" panose="020B0604020202020204" pitchFamily="34" charset="0"/>
                <a:cs typeface="Arial" panose="020B0604020202020204" pitchFamily="34" charset="0"/>
              </a:rPr>
              <a:t>shows </a:t>
            </a:r>
            <a:r>
              <a:rPr lang="en-US" sz="1800" b="1">
                <a:latin typeface="Arial" panose="020B0604020202020204" pitchFamily="34" charset="0"/>
                <a:cs typeface="Arial" panose="020B0604020202020204" pitchFamily="34" charset="0"/>
              </a:rPr>
              <a:t>self-awareness</a:t>
            </a:r>
            <a:r>
              <a:rPr lang="en-US" sz="1800">
                <a:latin typeface="Arial" panose="020B0604020202020204" pitchFamily="34" charset="0"/>
                <a:cs typeface="Arial" panose="020B0604020202020204" pitchFamily="34" charset="0"/>
              </a:rPr>
              <a:t> about what you learned and why it is important for your growth as a writer</a:t>
            </a:r>
            <a:r>
              <a:rPr lang="en-US" sz="1800"/>
              <a:t>.</a:t>
            </a:r>
          </a:p>
        </p:txBody>
      </p:sp>
      <p:pic>
        <p:nvPicPr>
          <p:cNvPr id="15" name="Graphic 14">
            <a:extLst>
              <a:ext uri="{FF2B5EF4-FFF2-40B4-BE49-F238E27FC236}">
                <a16:creationId xmlns:a16="http://schemas.microsoft.com/office/drawing/2014/main" id="{96FE726C-5EFE-6B61-A552-536F06C663F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91700" y="388230"/>
            <a:ext cx="2040300" cy="2040300"/>
          </a:xfrm>
          <a:prstGeom prst="rect">
            <a:avLst/>
          </a:prstGeom>
        </p:spPr>
      </p:pic>
      <p:sp>
        <p:nvSpPr>
          <p:cNvPr id="16" name="Slide Number Placeholder 1">
            <a:extLst>
              <a:ext uri="{FF2B5EF4-FFF2-40B4-BE49-F238E27FC236}">
                <a16:creationId xmlns:a16="http://schemas.microsoft.com/office/drawing/2014/main" id="{257E90C0-2168-73DE-B8EB-53D77194224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7341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DCA27-79A4-561B-1CE8-8E2B20CB012C}"/>
              </a:ext>
            </a:extLst>
          </p:cNvPr>
          <p:cNvSpPr>
            <a:spLocks noGrp="1"/>
          </p:cNvSpPr>
          <p:nvPr>
            <p:ph type="title"/>
          </p:nvPr>
        </p:nvSpPr>
        <p:spPr>
          <a:xfrm>
            <a:off x="360000" y="360000"/>
            <a:ext cx="11484000" cy="545601"/>
          </a:xfrm>
        </p:spPr>
        <p:txBody>
          <a:bodyPr/>
          <a:lstStyle/>
          <a:p>
            <a:r>
              <a:rPr lang="en-AU"/>
              <a:t>Establishing a personal voice</a:t>
            </a:r>
          </a:p>
        </p:txBody>
      </p:sp>
      <p:sp>
        <p:nvSpPr>
          <p:cNvPr id="4" name="Text Placeholder 3">
            <a:extLst>
              <a:ext uri="{FF2B5EF4-FFF2-40B4-BE49-F238E27FC236}">
                <a16:creationId xmlns:a16="http://schemas.microsoft.com/office/drawing/2014/main" id="{64AD97FB-AF4E-237E-5A2C-2B75857AA826}"/>
              </a:ext>
            </a:extLst>
          </p:cNvPr>
          <p:cNvSpPr>
            <a:spLocks noGrp="1"/>
          </p:cNvSpPr>
          <p:nvPr>
            <p:ph type="body" sz="quarter" idx="18"/>
          </p:nvPr>
        </p:nvSpPr>
        <p:spPr>
          <a:xfrm>
            <a:off x="359999" y="982520"/>
            <a:ext cx="11483999" cy="310015"/>
          </a:xfrm>
        </p:spPr>
        <p:txBody>
          <a:bodyPr/>
          <a:lstStyle/>
          <a:p>
            <a:r>
              <a:rPr lang="en-US"/>
              <a:t>In reflective writing</a:t>
            </a:r>
            <a:endParaRPr lang="en-AU"/>
          </a:p>
        </p:txBody>
      </p:sp>
      <p:sp>
        <p:nvSpPr>
          <p:cNvPr id="5" name="Text Placeholder 4">
            <a:extLst>
              <a:ext uri="{FF2B5EF4-FFF2-40B4-BE49-F238E27FC236}">
                <a16:creationId xmlns:a16="http://schemas.microsoft.com/office/drawing/2014/main" id="{07FFD635-5D08-AC87-B954-FC3FD7D2BC67}"/>
              </a:ext>
            </a:extLst>
          </p:cNvPr>
          <p:cNvSpPr>
            <a:spLocks noGrp="1"/>
          </p:cNvSpPr>
          <p:nvPr>
            <p:ph type="body" sz="quarter" idx="17"/>
          </p:nvPr>
        </p:nvSpPr>
        <p:spPr>
          <a:xfrm>
            <a:off x="360363" y="2506318"/>
            <a:ext cx="11120437" cy="2980084"/>
          </a:xfrm>
        </p:spPr>
        <p:txBody>
          <a:bodyPr/>
          <a:lstStyle/>
          <a:p>
            <a:r>
              <a:rPr lang="en-US" sz="1800"/>
              <a:t>Personal pronouns such as ‘I’, ‘me’ and ‘my’ or ‘we’ and ‘our’ should be used throughout </a:t>
            </a:r>
            <a:br>
              <a:rPr lang="en-US" sz="1800"/>
            </a:br>
            <a:r>
              <a:rPr lang="en-US" sz="1800"/>
              <a:t>“your reflection to establish and maintain a strong personal voice.</a:t>
            </a:r>
          </a:p>
          <a:p>
            <a:r>
              <a:rPr lang="en-US" sz="1800" b="1"/>
              <a:t>Example</a:t>
            </a:r>
          </a:p>
          <a:p>
            <a:r>
              <a:rPr lang="en-AU" sz="1800"/>
              <a:t>I aimed to make my writing more immersive for the reader because I wanted them to fully experience the emotions and settings I was describing. By applying the language devices such as using vivid imagery and sensory details, I hoped to draw readers into the story and create a deeper connection with the narrative.</a:t>
            </a:r>
          </a:p>
        </p:txBody>
      </p:sp>
      <p:pic>
        <p:nvPicPr>
          <p:cNvPr id="12" name="Graphic 11">
            <a:extLst>
              <a:ext uri="{FF2B5EF4-FFF2-40B4-BE49-F238E27FC236}">
                <a16:creationId xmlns:a16="http://schemas.microsoft.com/office/drawing/2014/main" id="{4EC9A19D-2171-4901-57EB-A099C6F0875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91700" y="388230"/>
            <a:ext cx="2040300" cy="2040300"/>
          </a:xfrm>
          <a:prstGeom prst="rect">
            <a:avLst/>
          </a:prstGeom>
        </p:spPr>
      </p:pic>
      <p:sp>
        <p:nvSpPr>
          <p:cNvPr id="2" name="Slide Number Placeholder 1">
            <a:extLst>
              <a:ext uri="{FF2B5EF4-FFF2-40B4-BE49-F238E27FC236}">
                <a16:creationId xmlns:a16="http://schemas.microsoft.com/office/drawing/2014/main" id="{EAB70C30-A617-1D8C-4945-7677AB92C67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92409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E15E3-37A9-BBAE-5615-4888A1DB3BC6}"/>
              </a:ext>
            </a:extLst>
          </p:cNvPr>
          <p:cNvSpPr>
            <a:spLocks noGrp="1"/>
          </p:cNvSpPr>
          <p:nvPr>
            <p:ph type="title" idx="4294967295"/>
          </p:nvPr>
        </p:nvSpPr>
        <p:spPr>
          <a:xfrm>
            <a:off x="360363" y="360363"/>
            <a:ext cx="11483975" cy="5445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Using evaluative language</a:t>
            </a:r>
            <a:endParaRPr kumimoji="0" lang="en-AU" sz="3600" b="0"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Text Placeholder 3">
            <a:extLst>
              <a:ext uri="{FF2B5EF4-FFF2-40B4-BE49-F238E27FC236}">
                <a16:creationId xmlns:a16="http://schemas.microsoft.com/office/drawing/2014/main" id="{03BC8046-0359-DE89-3E0A-FB4A50522321}"/>
              </a:ext>
            </a:extLst>
          </p:cNvPr>
          <p:cNvSpPr>
            <a:spLocks/>
          </p:cNvSpPr>
          <p:nvPr/>
        </p:nvSpPr>
        <p:spPr>
          <a:xfrm>
            <a:off x="360363" y="982663"/>
            <a:ext cx="11483975" cy="30956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Making judgements about the effectiveness of a piece of work</a:t>
            </a:r>
          </a:p>
        </p:txBody>
      </p:sp>
      <p:sp>
        <p:nvSpPr>
          <p:cNvPr id="5" name="Text Placeholder 4">
            <a:extLst>
              <a:ext uri="{FF2B5EF4-FFF2-40B4-BE49-F238E27FC236}">
                <a16:creationId xmlns:a16="http://schemas.microsoft.com/office/drawing/2014/main" id="{2FEB2661-91F2-5ED5-9863-3EEE89D80F04}"/>
              </a:ext>
            </a:extLst>
          </p:cNvPr>
          <p:cNvSpPr>
            <a:spLocks noGrp="1"/>
          </p:cNvSpPr>
          <p:nvPr>
            <p:ph type="body" sz="quarter" idx="17"/>
          </p:nvPr>
        </p:nvSpPr>
        <p:spPr>
          <a:xfrm>
            <a:off x="360363" y="1689100"/>
            <a:ext cx="11069637" cy="4808537"/>
          </a:xfrm>
        </p:spPr>
        <p:txBody>
          <a:bodyPr/>
          <a:lstStyle/>
          <a:p>
            <a:r>
              <a:rPr lang="en-US" sz="1800"/>
              <a:t>Evaluative language refers to language that conveys a judgement or appraisal. It can include words with positive, negative or neutral connotations. </a:t>
            </a:r>
          </a:p>
          <a:p>
            <a:r>
              <a:rPr lang="en-US" sz="1800"/>
              <a:t>Evaluative language should be used in reflective writing to indicate your personal perspective or judgements about a specific language form or feature, or piece of work as a whole.</a:t>
            </a:r>
          </a:p>
          <a:p>
            <a:r>
              <a:rPr lang="en-US" sz="1800" b="1"/>
              <a:t>Example</a:t>
            </a:r>
          </a:p>
          <a:p>
            <a:r>
              <a:rPr lang="en-AU" sz="1800"/>
              <a:t>I believe I have included important references to other stories and media in my narrative to create a character that feels real and relatable. By using familiar ideas from popular books and movies that my readers know, I wanted to help them connect with the character’s experiences. This way, readers can see parts of their own lives in the character's journey, making the story more interesting and easier to understand.</a:t>
            </a:r>
          </a:p>
          <a:p>
            <a:br>
              <a:rPr lang="en-AU" sz="1800"/>
            </a:br>
            <a:endParaRPr lang="en-US" sz="1800"/>
          </a:p>
        </p:txBody>
      </p:sp>
      <p:sp>
        <p:nvSpPr>
          <p:cNvPr id="2" name="Slide Number Placeholder 1">
            <a:extLst>
              <a:ext uri="{FF2B5EF4-FFF2-40B4-BE49-F238E27FC236}">
                <a16:creationId xmlns:a16="http://schemas.microsoft.com/office/drawing/2014/main" id="{BB66EE24-FC80-BB60-ED6C-450CADA229B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93376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4F2D9-FB93-3701-F906-F705ECAE7602}"/>
              </a:ext>
            </a:extLst>
          </p:cNvPr>
          <p:cNvSpPr>
            <a:spLocks noGrp="1"/>
          </p:cNvSpPr>
          <p:nvPr>
            <p:ph type="title"/>
          </p:nvPr>
        </p:nvSpPr>
        <p:spPr/>
        <p:txBody>
          <a:bodyPr/>
          <a:lstStyle/>
          <a:p>
            <a:r>
              <a:rPr lang="en-US" dirty="0"/>
              <a:t>Bank of evaluative verbs (1)</a:t>
            </a:r>
            <a:endParaRPr lang="en-AU" dirty="0"/>
          </a:p>
        </p:txBody>
      </p:sp>
      <p:sp>
        <p:nvSpPr>
          <p:cNvPr id="4" name="Text Placeholder 3">
            <a:extLst>
              <a:ext uri="{FF2B5EF4-FFF2-40B4-BE49-F238E27FC236}">
                <a16:creationId xmlns:a16="http://schemas.microsoft.com/office/drawing/2014/main" id="{21624EBF-0150-5548-0EF2-1CF6521DA1A9}"/>
              </a:ext>
            </a:extLst>
          </p:cNvPr>
          <p:cNvSpPr>
            <a:spLocks noGrp="1"/>
          </p:cNvSpPr>
          <p:nvPr>
            <p:ph type="body" sz="quarter" idx="18"/>
          </p:nvPr>
        </p:nvSpPr>
        <p:spPr/>
        <p:txBody>
          <a:bodyPr/>
          <a:lstStyle/>
          <a:p>
            <a:r>
              <a:rPr lang="en-US"/>
              <a:t>Positive evaluative language</a:t>
            </a:r>
            <a:endParaRPr lang="en-AU"/>
          </a:p>
        </p:txBody>
      </p:sp>
      <p:sp>
        <p:nvSpPr>
          <p:cNvPr id="7" name="Text Placeholder 6">
            <a:extLst>
              <a:ext uri="{FF2B5EF4-FFF2-40B4-BE49-F238E27FC236}">
                <a16:creationId xmlns:a16="http://schemas.microsoft.com/office/drawing/2014/main" id="{B2BA6DC9-6B3E-1F09-DD20-1B6EA0BFA131}"/>
              </a:ext>
            </a:extLst>
          </p:cNvPr>
          <p:cNvSpPr>
            <a:spLocks noGrp="1"/>
          </p:cNvSpPr>
          <p:nvPr>
            <p:ph type="body" sz="quarter" idx="17"/>
          </p:nvPr>
        </p:nvSpPr>
        <p:spPr/>
        <p:txBody>
          <a:bodyPr vert="horz" lIns="0" tIns="0" rIns="0" bIns="0" rtlCol="0" anchor="t">
            <a:noAutofit/>
          </a:bodyPr>
          <a:lstStyle/>
          <a:p>
            <a:pPr marL="285750" indent="-285750" algn="l" fontAlgn="base">
              <a:buFont typeface="Arial" panose="020B0604020202020204" pitchFamily="34" charset="0"/>
              <a:buChar char="•"/>
            </a:pPr>
            <a:r>
              <a:rPr lang="en-AU" sz="1800" b="1" i="0">
                <a:solidFill>
                  <a:srgbClr val="000000"/>
                </a:solidFill>
                <a:effectLst/>
                <a:latin typeface="Arial"/>
                <a:cs typeface="Arial"/>
              </a:rPr>
              <a:t>Accepts/Accepting</a:t>
            </a:r>
            <a:r>
              <a:rPr lang="en-AU" sz="1800">
                <a:solidFill>
                  <a:srgbClr val="000000"/>
                </a:solidFill>
                <a:latin typeface="Arial"/>
                <a:cs typeface="Arial"/>
              </a:rPr>
              <a:t> – u</a:t>
            </a:r>
            <a:r>
              <a:rPr lang="en-AU" sz="1800" b="0" i="0">
                <a:solidFill>
                  <a:srgbClr val="000000"/>
                </a:solidFill>
                <a:effectLst/>
                <a:latin typeface="Arial"/>
                <a:cs typeface="Arial"/>
              </a:rPr>
              <a:t>sed when reflecting on experiences or ideas that you agree with or find valuable.</a:t>
            </a:r>
          </a:p>
          <a:p>
            <a:pPr marL="285750" indent="-285750" algn="l" fontAlgn="base">
              <a:buFont typeface="Arial" panose="020B0604020202020204" pitchFamily="34" charset="0"/>
              <a:buChar char="•"/>
            </a:pPr>
            <a:r>
              <a:rPr lang="en-AU" sz="1800" b="1" i="0">
                <a:solidFill>
                  <a:srgbClr val="000000"/>
                </a:solidFill>
                <a:effectLst/>
                <a:latin typeface="Arial"/>
                <a:cs typeface="Arial"/>
              </a:rPr>
              <a:t>Acknowledges/Acknowledging</a:t>
            </a:r>
            <a:r>
              <a:rPr lang="en-AU" sz="1800">
                <a:solidFill>
                  <a:srgbClr val="000000"/>
                </a:solidFill>
                <a:latin typeface="Arial"/>
                <a:cs typeface="Arial"/>
              </a:rPr>
              <a:t> – u</a:t>
            </a:r>
            <a:r>
              <a:rPr lang="en-AU" sz="1800" b="0" i="0">
                <a:solidFill>
                  <a:srgbClr val="000000"/>
                </a:solidFill>
                <a:effectLst/>
                <a:latin typeface="Arial"/>
                <a:cs typeface="Arial"/>
              </a:rPr>
              <a:t>sed to recognise and validate feelings, actions, or perspectives in your writing.</a:t>
            </a:r>
          </a:p>
          <a:p>
            <a:pPr marL="285750" indent="-285750" algn="l" fontAlgn="base">
              <a:buFont typeface="Arial" panose="020B0604020202020204" pitchFamily="34" charset="0"/>
              <a:buChar char="•"/>
            </a:pPr>
            <a:r>
              <a:rPr lang="en-AU" sz="1800" b="1" i="0">
                <a:solidFill>
                  <a:srgbClr val="000000"/>
                </a:solidFill>
                <a:effectLst/>
                <a:latin typeface="Arial"/>
                <a:cs typeface="Arial"/>
              </a:rPr>
              <a:t>Affirms/Affirming – </a:t>
            </a:r>
            <a:r>
              <a:rPr lang="en-AU" sz="1800">
                <a:solidFill>
                  <a:srgbClr val="000000"/>
                </a:solidFill>
                <a:latin typeface="Arial"/>
                <a:cs typeface="Arial"/>
              </a:rPr>
              <a:t>u</a:t>
            </a:r>
            <a:r>
              <a:rPr lang="en-AU" sz="1800" b="0" i="0">
                <a:solidFill>
                  <a:srgbClr val="000000"/>
                </a:solidFill>
                <a:effectLst/>
                <a:latin typeface="Arial"/>
                <a:cs typeface="Arial"/>
              </a:rPr>
              <a:t>sed to express support or confidence in a particular idea or experience.</a:t>
            </a:r>
          </a:p>
          <a:p>
            <a:pPr marL="285750" indent="-285750" algn="l" fontAlgn="base">
              <a:buFont typeface="Arial" panose="020B0604020202020204" pitchFamily="34" charset="0"/>
              <a:buChar char="•"/>
            </a:pPr>
            <a:r>
              <a:rPr lang="en-AU" sz="1800" b="1" i="0">
                <a:solidFill>
                  <a:srgbClr val="000000"/>
                </a:solidFill>
                <a:effectLst/>
                <a:latin typeface="Arial"/>
                <a:cs typeface="Arial"/>
              </a:rPr>
              <a:t>Celebrates/Celebrating</a:t>
            </a:r>
            <a:r>
              <a:rPr lang="en-AU" sz="1800">
                <a:solidFill>
                  <a:srgbClr val="000000"/>
                </a:solidFill>
                <a:latin typeface="Arial"/>
                <a:cs typeface="Arial"/>
              </a:rPr>
              <a:t> – u</a:t>
            </a:r>
            <a:r>
              <a:rPr lang="en-AU" sz="1800" b="0" i="0">
                <a:solidFill>
                  <a:srgbClr val="000000"/>
                </a:solidFill>
                <a:effectLst/>
                <a:latin typeface="Arial"/>
                <a:cs typeface="Arial"/>
              </a:rPr>
              <a:t>sed to highlight positive achievements or experiences that you value.</a:t>
            </a:r>
          </a:p>
          <a:p>
            <a:pPr marL="285750" indent="-285750" algn="l" fontAlgn="base">
              <a:buFont typeface="Arial" panose="020B0604020202020204" pitchFamily="34" charset="0"/>
              <a:buChar char="•"/>
            </a:pPr>
            <a:r>
              <a:rPr lang="en-AU" sz="1800" b="1" i="0">
                <a:solidFill>
                  <a:srgbClr val="000000"/>
                </a:solidFill>
                <a:effectLst/>
                <a:latin typeface="Arial"/>
                <a:cs typeface="Arial"/>
              </a:rPr>
              <a:t>Elevates/Elevating</a:t>
            </a:r>
            <a:r>
              <a:rPr lang="en-AU" sz="1800">
                <a:solidFill>
                  <a:srgbClr val="000000"/>
                </a:solidFill>
                <a:latin typeface="Arial"/>
                <a:cs typeface="Arial"/>
              </a:rPr>
              <a:t> – u</a:t>
            </a:r>
            <a:r>
              <a:rPr lang="en-AU" sz="1800" b="0" i="0">
                <a:solidFill>
                  <a:srgbClr val="000000"/>
                </a:solidFill>
                <a:effectLst/>
                <a:latin typeface="Arial"/>
                <a:cs typeface="Arial"/>
              </a:rPr>
              <a:t>sed to raise the importance of certain ideas or experiences in your reflection.</a:t>
            </a:r>
          </a:p>
          <a:p>
            <a:pPr marL="285750" indent="-285750" algn="l" fontAlgn="base">
              <a:buFont typeface="Arial" panose="020B0604020202020204" pitchFamily="34" charset="0"/>
              <a:buChar char="•"/>
            </a:pPr>
            <a:r>
              <a:rPr lang="en-AU" sz="1800" b="1" i="0">
                <a:solidFill>
                  <a:srgbClr val="000000"/>
                </a:solidFill>
                <a:effectLst/>
                <a:latin typeface="Arial"/>
                <a:cs typeface="Arial"/>
              </a:rPr>
              <a:t>Embraces/Embracing</a:t>
            </a:r>
            <a:r>
              <a:rPr lang="en-AU" sz="1800">
                <a:solidFill>
                  <a:srgbClr val="000000"/>
                </a:solidFill>
                <a:latin typeface="Arial"/>
                <a:cs typeface="Arial"/>
              </a:rPr>
              <a:t> – u</a:t>
            </a:r>
            <a:r>
              <a:rPr lang="en-AU" sz="1800" b="0" i="0">
                <a:solidFill>
                  <a:srgbClr val="000000"/>
                </a:solidFill>
                <a:effectLst/>
                <a:latin typeface="Arial"/>
                <a:cs typeface="Arial"/>
              </a:rPr>
              <a:t>sed to show acceptance and appreciation for new ideas or experiences.</a:t>
            </a:r>
          </a:p>
          <a:p>
            <a:pPr marL="285750" indent="-285750" algn="l" fontAlgn="base">
              <a:buFont typeface="Arial" panose="020B0604020202020204" pitchFamily="34" charset="0"/>
              <a:buChar char="•"/>
            </a:pPr>
            <a:r>
              <a:rPr lang="en-AU" sz="1800" b="1" i="0">
                <a:solidFill>
                  <a:srgbClr val="000000"/>
                </a:solidFill>
                <a:effectLst/>
                <a:latin typeface="Arial"/>
                <a:cs typeface="Arial"/>
              </a:rPr>
              <a:t>Honours/Honouring – </a:t>
            </a:r>
            <a:r>
              <a:rPr lang="en-AU" sz="1800" i="0">
                <a:solidFill>
                  <a:srgbClr val="000000"/>
                </a:solidFill>
                <a:effectLst/>
                <a:latin typeface="Arial"/>
                <a:cs typeface="Arial"/>
              </a:rPr>
              <a:t>u</a:t>
            </a:r>
            <a:r>
              <a:rPr lang="en-AU" sz="1800" b="0" i="0">
                <a:solidFill>
                  <a:srgbClr val="000000"/>
                </a:solidFill>
                <a:effectLst/>
                <a:latin typeface="Arial"/>
                <a:cs typeface="Arial"/>
              </a:rPr>
              <a:t>sed to pay respect to significant experiences or individuals that have impacted you.</a:t>
            </a:r>
            <a:endParaRPr lang="en-AU" sz="1800" b="0" i="0">
              <a:solidFill>
                <a:srgbClr val="000000"/>
              </a:solidFill>
              <a:effectLst/>
            </a:endParaRPr>
          </a:p>
          <a:p>
            <a:endParaRPr lang="en-AU" sz="2400"/>
          </a:p>
        </p:txBody>
      </p:sp>
      <p:sp>
        <p:nvSpPr>
          <p:cNvPr id="2" name="Slide Number Placeholder 1">
            <a:extLst>
              <a:ext uri="{FF2B5EF4-FFF2-40B4-BE49-F238E27FC236}">
                <a16:creationId xmlns:a16="http://schemas.microsoft.com/office/drawing/2014/main" id="{95F96349-28FE-2DD4-6522-B64C40D92A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40082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B44FC-9E7C-F3BA-E5A7-C609667A6B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ED0EE4-388F-E9E2-1C5A-92AC44F5A91D}"/>
              </a:ext>
            </a:extLst>
          </p:cNvPr>
          <p:cNvSpPr>
            <a:spLocks noGrp="1"/>
          </p:cNvSpPr>
          <p:nvPr>
            <p:ph type="title"/>
          </p:nvPr>
        </p:nvSpPr>
        <p:spPr/>
        <p:txBody>
          <a:bodyPr/>
          <a:lstStyle/>
          <a:p>
            <a:r>
              <a:rPr lang="en-US" dirty="0"/>
              <a:t>Bank of evaluative verbs (2)</a:t>
            </a:r>
            <a:endParaRPr lang="en-AU" dirty="0"/>
          </a:p>
        </p:txBody>
      </p:sp>
      <p:sp>
        <p:nvSpPr>
          <p:cNvPr id="11" name="Text Placeholder 10">
            <a:extLst>
              <a:ext uri="{FF2B5EF4-FFF2-40B4-BE49-F238E27FC236}">
                <a16:creationId xmlns:a16="http://schemas.microsoft.com/office/drawing/2014/main" id="{DD83DB06-6193-4D7E-B481-80E3A149FE98}"/>
              </a:ext>
            </a:extLst>
          </p:cNvPr>
          <p:cNvSpPr>
            <a:spLocks noGrp="1"/>
          </p:cNvSpPr>
          <p:nvPr>
            <p:ph type="body" sz="quarter" idx="18"/>
          </p:nvPr>
        </p:nvSpPr>
        <p:spPr/>
        <p:txBody>
          <a:bodyPr/>
          <a:lstStyle/>
          <a:p>
            <a:r>
              <a:rPr lang="en-US"/>
              <a:t>Positive evaluative language</a:t>
            </a:r>
            <a:endParaRPr lang="en-AU"/>
          </a:p>
        </p:txBody>
      </p:sp>
      <p:sp>
        <p:nvSpPr>
          <p:cNvPr id="13" name="TextBox 12">
            <a:extLst>
              <a:ext uri="{FF2B5EF4-FFF2-40B4-BE49-F238E27FC236}">
                <a16:creationId xmlns:a16="http://schemas.microsoft.com/office/drawing/2014/main" id="{5E0C7B4B-8F41-815B-5D57-3EE620B5FBE8}"/>
              </a:ext>
            </a:extLst>
          </p:cNvPr>
          <p:cNvSpPr txBox="1"/>
          <p:nvPr/>
        </p:nvSpPr>
        <p:spPr>
          <a:xfrm>
            <a:off x="241300" y="1492421"/>
            <a:ext cx="11366500" cy="5113579"/>
          </a:xfrm>
          <a:prstGeom prst="rect">
            <a:avLst/>
          </a:prstGeom>
          <a:noFill/>
        </p:spPr>
        <p:txBody>
          <a:bodyPr wrap="square">
            <a:spAutoFit/>
          </a:bodyPr>
          <a:lstStyle/>
          <a:p>
            <a:pPr marL="342900" indent="-342900" algn="l" fontAlgn="base">
              <a:lnSpc>
                <a:spcPct val="150000"/>
              </a:lnSpc>
              <a:buFont typeface="Arial" panose="020B0604020202020204" pitchFamily="34" charset="0"/>
              <a:buChar char="•"/>
            </a:pPr>
            <a:r>
              <a:rPr lang="en-AU" sz="2000" b="1" i="0">
                <a:solidFill>
                  <a:srgbClr val="000000"/>
                </a:solidFill>
                <a:effectLst/>
                <a:latin typeface="Arial"/>
                <a:cs typeface="Arial"/>
              </a:rPr>
              <a:t>Idealises/Idealising</a:t>
            </a:r>
            <a:r>
              <a:rPr lang="en-AU" sz="2000">
                <a:solidFill>
                  <a:srgbClr val="000000"/>
                </a:solidFill>
                <a:latin typeface="Arial"/>
                <a:cs typeface="Arial"/>
              </a:rPr>
              <a:t> – u</a:t>
            </a:r>
            <a:r>
              <a:rPr lang="en-AU" sz="2000" b="0" i="0">
                <a:solidFill>
                  <a:srgbClr val="000000"/>
                </a:solidFill>
                <a:effectLst/>
                <a:latin typeface="Arial"/>
                <a:cs typeface="Arial"/>
              </a:rPr>
              <a:t>sed to reflect on experiences or people in a way that emphasises their positive aspects.</a:t>
            </a:r>
          </a:p>
          <a:p>
            <a:pPr marL="285750" indent="-285750" algn="l" fontAlgn="base">
              <a:lnSpc>
                <a:spcPct val="150000"/>
              </a:lnSpc>
              <a:buFont typeface="Arial" panose="020B0604020202020204" pitchFamily="34" charset="0"/>
              <a:buChar char="•"/>
            </a:pPr>
            <a:r>
              <a:rPr lang="en-AU" sz="2000" b="1" i="0">
                <a:solidFill>
                  <a:srgbClr val="000000"/>
                </a:solidFill>
                <a:effectLst/>
                <a:latin typeface="Arial"/>
                <a:cs typeface="Arial"/>
              </a:rPr>
              <a:t>Modifies/Modifying</a:t>
            </a:r>
            <a:r>
              <a:rPr lang="en-AU" sz="2000">
                <a:solidFill>
                  <a:srgbClr val="000000"/>
                </a:solidFill>
                <a:latin typeface="Arial"/>
                <a:cs typeface="Arial"/>
              </a:rPr>
              <a:t> – u</a:t>
            </a:r>
            <a:r>
              <a:rPr lang="en-AU" sz="2000" b="0" i="0">
                <a:solidFill>
                  <a:srgbClr val="000000"/>
                </a:solidFill>
                <a:effectLst/>
                <a:latin typeface="Arial"/>
                <a:cs typeface="Arial"/>
              </a:rPr>
              <a:t>sed when discussing changes you’ve made to your thoughts or actions based on reflection.</a:t>
            </a:r>
          </a:p>
          <a:p>
            <a:pPr marL="285750" indent="-285750" algn="l" fontAlgn="base">
              <a:lnSpc>
                <a:spcPct val="150000"/>
              </a:lnSpc>
              <a:buFont typeface="Arial" panose="020B0604020202020204" pitchFamily="34" charset="0"/>
              <a:buChar char="•"/>
            </a:pPr>
            <a:r>
              <a:rPr lang="en-AU" sz="2000" b="1" i="0">
                <a:solidFill>
                  <a:srgbClr val="000000"/>
                </a:solidFill>
                <a:effectLst/>
                <a:latin typeface="Arial"/>
                <a:cs typeface="Arial"/>
              </a:rPr>
              <a:t>Reaffirms/Reaffirming</a:t>
            </a:r>
            <a:r>
              <a:rPr lang="en-AU" sz="2000">
                <a:solidFill>
                  <a:srgbClr val="000000"/>
                </a:solidFill>
                <a:latin typeface="Arial"/>
                <a:cs typeface="Arial"/>
              </a:rPr>
              <a:t> – u</a:t>
            </a:r>
            <a:r>
              <a:rPr lang="en-AU" sz="2000" b="0" i="0">
                <a:solidFill>
                  <a:srgbClr val="000000"/>
                </a:solidFill>
                <a:effectLst/>
                <a:latin typeface="Arial"/>
                <a:cs typeface="Arial"/>
              </a:rPr>
              <a:t>sed to strengthen your commitment to certain beliefs or values through reflection.</a:t>
            </a:r>
          </a:p>
          <a:p>
            <a:pPr marL="285750" indent="-285750" algn="l" fontAlgn="base">
              <a:lnSpc>
                <a:spcPct val="150000"/>
              </a:lnSpc>
              <a:buFont typeface="Arial" panose="020B0604020202020204" pitchFamily="34" charset="0"/>
              <a:buChar char="•"/>
            </a:pPr>
            <a:r>
              <a:rPr lang="en-AU" sz="2000" b="1" i="0">
                <a:solidFill>
                  <a:srgbClr val="000000"/>
                </a:solidFill>
                <a:effectLst/>
                <a:latin typeface="Arial"/>
                <a:cs typeface="Arial"/>
              </a:rPr>
              <a:t>Recognises/Recognising</a:t>
            </a:r>
            <a:r>
              <a:rPr lang="en-AU" sz="2000">
                <a:solidFill>
                  <a:srgbClr val="000000"/>
                </a:solidFill>
                <a:latin typeface="Arial"/>
                <a:cs typeface="Arial"/>
              </a:rPr>
              <a:t> – u</a:t>
            </a:r>
            <a:r>
              <a:rPr lang="en-AU" sz="2000" b="0" i="0">
                <a:solidFill>
                  <a:srgbClr val="000000"/>
                </a:solidFill>
                <a:effectLst/>
                <a:latin typeface="Arial"/>
                <a:cs typeface="Arial"/>
              </a:rPr>
              <a:t>sed to identify and appreciate important lessons or insights gained from experiences.</a:t>
            </a:r>
          </a:p>
          <a:p>
            <a:pPr marL="285750" indent="-285750" algn="l" fontAlgn="base">
              <a:lnSpc>
                <a:spcPct val="150000"/>
              </a:lnSpc>
              <a:buFont typeface="Arial" panose="020B0604020202020204" pitchFamily="34" charset="0"/>
              <a:buChar char="•"/>
            </a:pPr>
            <a:r>
              <a:rPr lang="en-AU" sz="2000" b="1" i="0">
                <a:solidFill>
                  <a:srgbClr val="000000"/>
                </a:solidFill>
                <a:effectLst/>
                <a:latin typeface="Arial"/>
                <a:cs typeface="Arial"/>
              </a:rPr>
              <a:t>Welcomes/Welcoming</a:t>
            </a:r>
            <a:r>
              <a:rPr lang="en-AU" sz="2000">
                <a:solidFill>
                  <a:srgbClr val="000000"/>
                </a:solidFill>
                <a:latin typeface="Arial"/>
                <a:cs typeface="Arial"/>
              </a:rPr>
              <a:t> – u</a:t>
            </a:r>
            <a:r>
              <a:rPr lang="en-AU" sz="2000" b="0" i="0">
                <a:solidFill>
                  <a:srgbClr val="000000"/>
                </a:solidFill>
                <a:effectLst/>
                <a:latin typeface="Arial"/>
                <a:cs typeface="Arial"/>
              </a:rPr>
              <a:t>sed to express openness to new ideas or experiences in your reflective writing.</a:t>
            </a:r>
          </a:p>
          <a:p>
            <a:pPr>
              <a:lnSpc>
                <a:spcPct val="150000"/>
              </a:lnSpc>
            </a:pPr>
            <a:endParaRPr lang="en-AU" sz="2000"/>
          </a:p>
        </p:txBody>
      </p:sp>
      <p:sp>
        <p:nvSpPr>
          <p:cNvPr id="2" name="Slide Number Placeholder 1">
            <a:extLst>
              <a:ext uri="{FF2B5EF4-FFF2-40B4-BE49-F238E27FC236}">
                <a16:creationId xmlns:a16="http://schemas.microsoft.com/office/drawing/2014/main" id="{5F8BDF8E-CF9D-1520-45FF-6B17283BEA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61821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273CC-AA7A-6339-EF90-F2B4287286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8B9F2B-3A63-BA05-C085-495FCA1E8957}"/>
              </a:ext>
            </a:extLst>
          </p:cNvPr>
          <p:cNvSpPr>
            <a:spLocks noGrp="1"/>
          </p:cNvSpPr>
          <p:nvPr>
            <p:ph type="title"/>
          </p:nvPr>
        </p:nvSpPr>
        <p:spPr/>
        <p:txBody>
          <a:bodyPr/>
          <a:lstStyle/>
          <a:p>
            <a:r>
              <a:rPr lang="en-US" dirty="0"/>
              <a:t>Bank of evaluative verbs (3)</a:t>
            </a:r>
            <a:endParaRPr lang="en-AU" dirty="0"/>
          </a:p>
        </p:txBody>
      </p:sp>
      <p:sp>
        <p:nvSpPr>
          <p:cNvPr id="4" name="Text Placeholder 3">
            <a:extLst>
              <a:ext uri="{FF2B5EF4-FFF2-40B4-BE49-F238E27FC236}">
                <a16:creationId xmlns:a16="http://schemas.microsoft.com/office/drawing/2014/main" id="{BBE53CB0-AB03-CF59-45DD-F5D44AB8E4CC}"/>
              </a:ext>
            </a:extLst>
          </p:cNvPr>
          <p:cNvSpPr>
            <a:spLocks noGrp="1"/>
          </p:cNvSpPr>
          <p:nvPr>
            <p:ph type="body" sz="quarter" idx="18"/>
          </p:nvPr>
        </p:nvSpPr>
        <p:spPr/>
        <p:txBody>
          <a:bodyPr/>
          <a:lstStyle/>
          <a:p>
            <a:r>
              <a:rPr lang="en-US"/>
              <a:t>Negative evaluative language</a:t>
            </a:r>
            <a:endParaRPr lang="en-AU"/>
          </a:p>
        </p:txBody>
      </p:sp>
      <p:sp>
        <p:nvSpPr>
          <p:cNvPr id="8" name="Text Placeholder 6">
            <a:extLst>
              <a:ext uri="{FF2B5EF4-FFF2-40B4-BE49-F238E27FC236}">
                <a16:creationId xmlns:a16="http://schemas.microsoft.com/office/drawing/2014/main" id="{B8105557-7119-A7FB-995C-BCE6C12EDB36}"/>
              </a:ext>
            </a:extLst>
          </p:cNvPr>
          <p:cNvSpPr txBox="1">
            <a:spLocks/>
          </p:cNvSpPr>
          <p:nvPr/>
        </p:nvSpPr>
        <p:spPr>
          <a:xfrm>
            <a:off x="233604" y="1500350"/>
            <a:ext cx="12085396"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Aft>
                <a:spcPts val="800"/>
              </a:spcAft>
              <a:buFont typeface="Arial" panose="020B0604020202020204" pitchFamily="34" charset="0"/>
              <a:buChar char="•"/>
            </a:pPr>
            <a:r>
              <a:rPr lang="en-AU" sz="1600" b="1">
                <a:solidFill>
                  <a:srgbClr val="000000"/>
                </a:solidFill>
              </a:rPr>
              <a:t>Alters/Altering – </a:t>
            </a:r>
            <a:r>
              <a:rPr lang="en-AU" sz="1600">
                <a:solidFill>
                  <a:srgbClr val="000000"/>
                </a:solidFill>
              </a:rPr>
              <a:t>used when discussing changes that may have negatively impacted your original thoughts or experiences.</a:t>
            </a:r>
          </a:p>
          <a:p>
            <a:pPr marL="285750" indent="-285750" fontAlgn="base">
              <a:spcAft>
                <a:spcPts val="800"/>
              </a:spcAft>
              <a:buFont typeface="Arial" panose="020B0604020202020204" pitchFamily="34" charset="0"/>
              <a:buChar char="•"/>
            </a:pPr>
            <a:r>
              <a:rPr lang="en-AU" sz="1600" b="1">
                <a:solidFill>
                  <a:srgbClr val="000000"/>
                </a:solidFill>
              </a:rPr>
              <a:t>Challenges/Challenging – </a:t>
            </a:r>
            <a:r>
              <a:rPr lang="en-AU" sz="1600">
                <a:solidFill>
                  <a:srgbClr val="000000"/>
                </a:solidFill>
              </a:rPr>
              <a:t>used to question existing beliefs or practices that you find problematic.</a:t>
            </a:r>
          </a:p>
          <a:p>
            <a:pPr marL="285750" indent="-285750" fontAlgn="base">
              <a:spcAft>
                <a:spcPts val="800"/>
              </a:spcAft>
              <a:buFont typeface="Arial" panose="020B0604020202020204" pitchFamily="34" charset="0"/>
              <a:buChar char="•"/>
            </a:pPr>
            <a:r>
              <a:rPr lang="en-AU" sz="1600" b="1">
                <a:solidFill>
                  <a:srgbClr val="000000"/>
                </a:solidFill>
              </a:rPr>
              <a:t>Corrupts/Corrupting – </a:t>
            </a:r>
            <a:r>
              <a:rPr lang="en-AU" sz="1600">
                <a:solidFill>
                  <a:srgbClr val="000000"/>
                </a:solidFill>
              </a:rPr>
              <a:t>used to describe how certain influences have negatively affected your values or experiences.</a:t>
            </a:r>
          </a:p>
          <a:p>
            <a:pPr marL="285750" indent="-285750" fontAlgn="base">
              <a:spcAft>
                <a:spcPts val="800"/>
              </a:spcAft>
              <a:buFont typeface="Arial" panose="020B0604020202020204" pitchFamily="34" charset="0"/>
              <a:buChar char="•"/>
            </a:pPr>
            <a:r>
              <a:rPr lang="en-AU" sz="1600" b="1">
                <a:solidFill>
                  <a:srgbClr val="000000"/>
                </a:solidFill>
              </a:rPr>
              <a:t>Criticises/Criticising – </a:t>
            </a:r>
            <a:r>
              <a:rPr lang="en-AU" sz="1600">
                <a:solidFill>
                  <a:srgbClr val="000000"/>
                </a:solidFill>
              </a:rPr>
              <a:t>used when reflecting on flaws or shortcomings in your own actions or those of others.</a:t>
            </a:r>
          </a:p>
          <a:p>
            <a:pPr marL="285750" indent="-285750" fontAlgn="base">
              <a:spcAft>
                <a:spcPts val="800"/>
              </a:spcAft>
              <a:buFont typeface="Arial" panose="020B0604020202020204" pitchFamily="34" charset="0"/>
              <a:buChar char="•"/>
            </a:pPr>
            <a:r>
              <a:rPr lang="en-AU" sz="1600" b="1">
                <a:solidFill>
                  <a:srgbClr val="000000"/>
                </a:solidFill>
              </a:rPr>
              <a:t>Disputes/Disputing – </a:t>
            </a:r>
            <a:r>
              <a:rPr lang="en-AU" sz="1600">
                <a:solidFill>
                  <a:srgbClr val="000000"/>
                </a:solidFill>
              </a:rPr>
              <a:t>used to argue against ideas or beliefs that you no longer agree with.</a:t>
            </a:r>
          </a:p>
          <a:p>
            <a:pPr marL="285750" indent="-285750" fontAlgn="base">
              <a:spcAft>
                <a:spcPts val="800"/>
              </a:spcAft>
              <a:buFont typeface="Arial" panose="020B0604020202020204" pitchFamily="34" charset="0"/>
              <a:buChar char="•"/>
            </a:pPr>
            <a:r>
              <a:rPr lang="en-AU" sz="1600" b="1">
                <a:solidFill>
                  <a:srgbClr val="000000"/>
                </a:solidFill>
              </a:rPr>
              <a:t>Exposes/Exposing – </a:t>
            </a:r>
            <a:r>
              <a:rPr lang="en-AU" sz="1600">
                <a:solidFill>
                  <a:srgbClr val="000000"/>
                </a:solidFill>
              </a:rPr>
              <a:t>used to reveal negative truths about experiences or ideas that were previously hidden.</a:t>
            </a:r>
          </a:p>
          <a:p>
            <a:pPr marL="285750" indent="-285750" fontAlgn="base">
              <a:spcAft>
                <a:spcPts val="800"/>
              </a:spcAft>
              <a:buFont typeface="Arial" panose="020B0604020202020204" pitchFamily="34" charset="0"/>
              <a:buChar char="•"/>
            </a:pPr>
            <a:r>
              <a:rPr lang="en-AU" sz="1600" b="1">
                <a:solidFill>
                  <a:srgbClr val="000000"/>
                </a:solidFill>
              </a:rPr>
              <a:t>Queries/Querying – </a:t>
            </a:r>
            <a:r>
              <a:rPr lang="en-AU" sz="1600">
                <a:solidFill>
                  <a:srgbClr val="000000"/>
                </a:solidFill>
              </a:rPr>
              <a:t>used to express doubt or uncertainty about certain ideas or experiences.</a:t>
            </a:r>
          </a:p>
          <a:p>
            <a:pPr marL="285750" indent="-285750" fontAlgn="base">
              <a:spcAft>
                <a:spcPts val="800"/>
              </a:spcAft>
              <a:buFont typeface="Arial" panose="020B0604020202020204" pitchFamily="34" charset="0"/>
              <a:buChar char="•"/>
            </a:pPr>
            <a:r>
              <a:rPr lang="en-AU" sz="1600" b="1">
                <a:solidFill>
                  <a:srgbClr val="000000"/>
                </a:solidFill>
              </a:rPr>
              <a:t>Questions/Questioning – </a:t>
            </a:r>
            <a:r>
              <a:rPr lang="en-AU" sz="1600">
                <a:solidFill>
                  <a:srgbClr val="000000"/>
                </a:solidFill>
              </a:rPr>
              <a:t>used when critically examining beliefs or experiences that need further exploration.</a:t>
            </a:r>
          </a:p>
          <a:p>
            <a:pPr marL="285750" indent="-285750" fontAlgn="base">
              <a:spcAft>
                <a:spcPts val="800"/>
              </a:spcAft>
              <a:buFont typeface="Arial" panose="020B0604020202020204" pitchFamily="34" charset="0"/>
              <a:buChar char="•"/>
            </a:pPr>
            <a:r>
              <a:rPr lang="en-AU" sz="1600" b="1">
                <a:solidFill>
                  <a:srgbClr val="000000"/>
                </a:solidFill>
              </a:rPr>
              <a:t>Refutes/Refuting – </a:t>
            </a:r>
            <a:r>
              <a:rPr lang="en-AU" sz="1600">
                <a:solidFill>
                  <a:srgbClr val="000000"/>
                </a:solidFill>
              </a:rPr>
              <a:t>used to reject or disprove ideas or beliefs that you no longer support.</a:t>
            </a:r>
          </a:p>
          <a:p>
            <a:pPr marL="285750" indent="-285750" fontAlgn="base">
              <a:spcAft>
                <a:spcPts val="800"/>
              </a:spcAft>
              <a:buFont typeface="Arial" panose="020B0604020202020204" pitchFamily="34" charset="0"/>
              <a:buChar char="•"/>
            </a:pPr>
            <a:r>
              <a:rPr lang="en-AU" sz="1600" b="1">
                <a:solidFill>
                  <a:srgbClr val="000000"/>
                </a:solidFill>
              </a:rPr>
              <a:t>Undermines/Undermining –</a:t>
            </a:r>
            <a:r>
              <a:rPr lang="en-AU" sz="1600">
                <a:solidFill>
                  <a:srgbClr val="000000"/>
                </a:solidFill>
              </a:rPr>
              <a:t> used to discuss how certain experiences or beliefs have weakened your confidence or understanding.</a:t>
            </a:r>
            <a:endParaRPr lang="en-AU"/>
          </a:p>
        </p:txBody>
      </p:sp>
      <p:sp>
        <p:nvSpPr>
          <p:cNvPr id="2" name="Slide Number Placeholder 1">
            <a:extLst>
              <a:ext uri="{FF2B5EF4-FFF2-40B4-BE49-F238E27FC236}">
                <a16:creationId xmlns:a16="http://schemas.microsoft.com/office/drawing/2014/main" id="{685C3C2A-91BC-1667-2052-3771C482D3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50058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FC9163E-63D2-C917-C175-730E5600E860}"/>
              </a:ext>
            </a:extLst>
          </p:cNvPr>
          <p:cNvSpPr>
            <a:spLocks noGrp="1"/>
          </p:cNvSpPr>
          <p:nvPr>
            <p:ph type="ctrTitle"/>
          </p:nvPr>
        </p:nvSpPr>
        <p:spPr/>
        <p:txBody>
          <a:bodyPr/>
          <a:lstStyle/>
          <a:p>
            <a:r>
              <a:rPr lang="en-US" dirty="0"/>
              <a:t>Phase 2 – </a:t>
            </a:r>
            <a:br>
              <a:rPr lang="en-US" dirty="0"/>
            </a:br>
            <a:r>
              <a:rPr lang="en-US" dirty="0"/>
              <a:t>reflective writing</a:t>
            </a:r>
          </a:p>
        </p:txBody>
      </p:sp>
      <p:sp>
        <p:nvSpPr>
          <p:cNvPr id="29" name="Text Placeholder 28">
            <a:extLst>
              <a:ext uri="{FF2B5EF4-FFF2-40B4-BE49-F238E27FC236}">
                <a16:creationId xmlns:a16="http://schemas.microsoft.com/office/drawing/2014/main" id="{2BFDF35C-732B-71CD-000F-E58B20AF2AC8}"/>
              </a:ext>
            </a:extLst>
          </p:cNvPr>
          <p:cNvSpPr>
            <a:spLocks noGrp="1"/>
          </p:cNvSpPr>
          <p:nvPr>
            <p:ph type="body" sz="quarter" idx="10"/>
          </p:nvPr>
        </p:nvSpPr>
        <p:spPr/>
        <p:txBody>
          <a:bodyPr/>
          <a:lstStyle/>
          <a:p>
            <a:r>
              <a:rPr lang="en-AU" dirty="0"/>
              <a:t>Stage 6 EAL/D – 11.1</a:t>
            </a:r>
          </a:p>
        </p:txBody>
      </p:sp>
      <p:sp>
        <p:nvSpPr>
          <p:cNvPr id="32" name="Text Placeholder 31">
            <a:extLst>
              <a:ext uri="{FF2B5EF4-FFF2-40B4-BE49-F238E27FC236}">
                <a16:creationId xmlns:a16="http://schemas.microsoft.com/office/drawing/2014/main" id="{F18858DC-1CAF-9EFB-C822-E3C05F33B252}"/>
              </a:ext>
            </a:extLst>
          </p:cNvPr>
          <p:cNvSpPr>
            <a:spLocks noGrp="1"/>
          </p:cNvSpPr>
          <p:nvPr>
            <p:ph type="body" sz="quarter" idx="16"/>
          </p:nvPr>
        </p:nvSpPr>
        <p:spPr>
          <a:xfrm>
            <a:off x="540001" y="4925698"/>
            <a:ext cx="5556000" cy="360000"/>
          </a:xfrm>
        </p:spPr>
        <p:txBody>
          <a:bodyPr/>
          <a:lstStyle/>
          <a:p>
            <a:r>
              <a:rPr lang="en-AU" dirty="0"/>
              <a:t>‘Reading to write: Transition to English EAL/D’ – Year 11, Term 1</a:t>
            </a:r>
          </a:p>
          <a:p>
            <a:endParaRPr lang="en-US" dirty="0"/>
          </a:p>
        </p:txBody>
      </p:sp>
      <p:pic>
        <p:nvPicPr>
          <p:cNvPr id="7" name="Picture Placeholder 4">
            <a:extLst>
              <a:ext uri="{FF2B5EF4-FFF2-40B4-BE49-F238E27FC236}">
                <a16:creationId xmlns:a16="http://schemas.microsoft.com/office/drawing/2014/main" id="{37F41F87-40B7-23DE-6046-3E799A8A7715}"/>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128000" y="0"/>
            <a:ext cx="5064000" cy="6858000"/>
          </a:xfrm>
        </p:spPr>
      </p:pic>
      <p:sp>
        <p:nvSpPr>
          <p:cNvPr id="33" name="Text Placeholder 5">
            <a:extLst>
              <a:ext uri="{FF2B5EF4-FFF2-40B4-BE49-F238E27FC236}">
                <a16:creationId xmlns:a16="http://schemas.microsoft.com/office/drawing/2014/main" id="{8147584B-4472-DF6E-5C33-A5060181435A}"/>
              </a:ext>
              <a:ext uri="{C183D7F6-B498-43B3-948B-1728B52AA6E4}">
                <adec:decorative xmlns:adec="http://schemas.microsoft.com/office/drawing/2017/decorative" val="1"/>
              </a:ext>
            </a:extLst>
          </p:cNvPr>
          <p:cNvSpPr txBox="1">
            <a:spLocks/>
          </p:cNvSpPr>
          <p:nvPr/>
        </p:nvSpPr>
        <p:spPr>
          <a:xfrm>
            <a:off x="7995424" y="6420677"/>
            <a:ext cx="4033339"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Taking notes with a pencil</a:t>
            </a:r>
            <a:r>
              <a:rPr lang="en-AU" sz="1100" dirty="0">
                <a:solidFill>
                  <a:schemeClr val="accent2"/>
                </a:solidFill>
                <a:hlinkClick r:id="rId4"/>
              </a:rPr>
              <a:t> </a:t>
            </a:r>
            <a:r>
              <a:rPr lang="en-AU" sz="1100" dirty="0">
                <a:solidFill>
                  <a:schemeClr val="tx1"/>
                </a:solidFill>
              </a:rPr>
              <a:t>by Thought </a:t>
            </a:r>
            <a:r>
              <a:rPr lang="en-AU" sz="1100" dirty="0" err="1">
                <a:solidFill>
                  <a:schemeClr val="tx1"/>
                </a:solidFill>
              </a:rPr>
              <a:t>Catalog</a:t>
            </a:r>
            <a:r>
              <a:rPr lang="en-AU" sz="1100">
                <a:solidFill>
                  <a:schemeClr val="tx1"/>
                </a:solidFill>
              </a:rPr>
              <a:t> on </a:t>
            </a:r>
            <a:r>
              <a:rPr lang="en-AU" sz="1100">
                <a:solidFill>
                  <a:srgbClr val="767676"/>
                </a:solidFill>
                <a:hlinkClick r:id="rId5"/>
              </a:rPr>
              <a:t>Unsplash</a:t>
            </a:r>
            <a:endParaRPr lang="en-AU" sz="1100"/>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84BCF-1804-D72F-DB9D-2B608D9CD16D}"/>
              </a:ext>
            </a:extLst>
          </p:cNvPr>
          <p:cNvSpPr>
            <a:spLocks noGrp="1"/>
          </p:cNvSpPr>
          <p:nvPr>
            <p:ph type="title"/>
          </p:nvPr>
        </p:nvSpPr>
        <p:spPr/>
        <p:txBody>
          <a:bodyPr/>
          <a:lstStyle/>
          <a:p>
            <a:r>
              <a:rPr lang="en-US"/>
              <a:t>Bank of evaluative adverbs</a:t>
            </a:r>
            <a:endParaRPr lang="en-AU"/>
          </a:p>
        </p:txBody>
      </p:sp>
      <p:sp>
        <p:nvSpPr>
          <p:cNvPr id="4" name="Text Placeholder 3">
            <a:extLst>
              <a:ext uri="{FF2B5EF4-FFF2-40B4-BE49-F238E27FC236}">
                <a16:creationId xmlns:a16="http://schemas.microsoft.com/office/drawing/2014/main" id="{159A0130-8E08-4A7A-C0D4-D4EC9C827184}"/>
              </a:ext>
            </a:extLst>
          </p:cNvPr>
          <p:cNvSpPr>
            <a:spLocks noGrp="1"/>
          </p:cNvSpPr>
          <p:nvPr>
            <p:ph type="body" sz="quarter" idx="18"/>
          </p:nvPr>
        </p:nvSpPr>
        <p:spPr/>
        <p:txBody>
          <a:bodyPr/>
          <a:lstStyle/>
          <a:p>
            <a:r>
              <a:rPr lang="en-US"/>
              <a:t>Using evaluative language</a:t>
            </a:r>
            <a:endParaRPr lang="en-AU"/>
          </a:p>
        </p:txBody>
      </p:sp>
      <p:sp>
        <p:nvSpPr>
          <p:cNvPr id="5" name="Text Placeholder 4">
            <a:extLst>
              <a:ext uri="{FF2B5EF4-FFF2-40B4-BE49-F238E27FC236}">
                <a16:creationId xmlns:a16="http://schemas.microsoft.com/office/drawing/2014/main" id="{7EEFCFBA-0BD8-5B77-6A25-AEDDA3272664}"/>
              </a:ext>
            </a:extLst>
          </p:cNvPr>
          <p:cNvSpPr>
            <a:spLocks noGrp="1"/>
          </p:cNvSpPr>
          <p:nvPr>
            <p:ph type="body" sz="quarter" idx="4294967295"/>
          </p:nvPr>
        </p:nvSpPr>
        <p:spPr>
          <a:xfrm>
            <a:off x="360025" y="1933386"/>
            <a:ext cx="11483975" cy="3941762"/>
          </a:xfrm>
        </p:spPr>
        <p:txBody>
          <a:bodyPr numCol="3">
            <a:noAutofit/>
          </a:bodyPr>
          <a:lstStyle/>
          <a:p>
            <a:pPr marL="342900" indent="-342900">
              <a:spcAft>
                <a:spcPts val="600"/>
              </a:spcAft>
              <a:buFont typeface="Arial" panose="020B0604020202020204" pitchFamily="34" charset="0"/>
              <a:buChar char="•"/>
            </a:pPr>
            <a:r>
              <a:rPr lang="en-US" sz="1800"/>
              <a:t>astutely</a:t>
            </a:r>
          </a:p>
          <a:p>
            <a:pPr marL="342900" indent="-342900">
              <a:spcAft>
                <a:spcPts val="600"/>
              </a:spcAft>
              <a:buFont typeface="Arial" panose="020B0604020202020204" pitchFamily="34" charset="0"/>
              <a:buChar char="•"/>
            </a:pPr>
            <a:r>
              <a:rPr lang="en-US" sz="1800"/>
              <a:t>carefully</a:t>
            </a:r>
          </a:p>
          <a:p>
            <a:pPr marL="342900" indent="-342900">
              <a:spcAft>
                <a:spcPts val="600"/>
              </a:spcAft>
              <a:buFont typeface="Arial" panose="020B0604020202020204" pitchFamily="34" charset="0"/>
              <a:buChar char="•"/>
            </a:pPr>
            <a:r>
              <a:rPr lang="en-US" sz="1800"/>
              <a:t>certainly</a:t>
            </a:r>
          </a:p>
          <a:p>
            <a:pPr marL="342900" indent="-342900">
              <a:spcAft>
                <a:spcPts val="600"/>
              </a:spcAft>
              <a:buFont typeface="Arial" panose="020B0604020202020204" pitchFamily="34" charset="0"/>
              <a:buChar char="•"/>
            </a:pPr>
            <a:r>
              <a:rPr lang="en-US" sz="1800"/>
              <a:t>clearly</a:t>
            </a:r>
          </a:p>
          <a:p>
            <a:pPr marL="342900" indent="-342900">
              <a:spcAft>
                <a:spcPts val="600"/>
              </a:spcAft>
              <a:buFont typeface="Arial" panose="020B0604020202020204" pitchFamily="34" charset="0"/>
              <a:buChar char="•"/>
            </a:pPr>
            <a:r>
              <a:rPr lang="en-US" sz="1800"/>
              <a:t>cleverly</a:t>
            </a:r>
          </a:p>
          <a:p>
            <a:pPr marL="342900" indent="-342900">
              <a:spcAft>
                <a:spcPts val="600"/>
              </a:spcAft>
              <a:buFont typeface="Arial" panose="020B0604020202020204" pitchFamily="34" charset="0"/>
              <a:buChar char="•"/>
            </a:pPr>
            <a:r>
              <a:rPr lang="en-US" sz="1800"/>
              <a:t>convincingly</a:t>
            </a:r>
          </a:p>
          <a:p>
            <a:pPr marL="342900" indent="-342900">
              <a:spcAft>
                <a:spcPts val="600"/>
              </a:spcAft>
              <a:buFont typeface="Arial" panose="020B0604020202020204" pitchFamily="34" charset="0"/>
              <a:buChar char="•"/>
            </a:pPr>
            <a:r>
              <a:rPr lang="en-US" sz="1800"/>
              <a:t>correctly</a:t>
            </a:r>
          </a:p>
          <a:p>
            <a:pPr marL="342900" indent="-342900">
              <a:spcAft>
                <a:spcPts val="600"/>
              </a:spcAft>
              <a:buFont typeface="Arial" panose="020B0604020202020204" pitchFamily="34" charset="0"/>
              <a:buChar char="•"/>
            </a:pPr>
            <a:r>
              <a:rPr lang="en-US" sz="1800"/>
              <a:t>definitely</a:t>
            </a:r>
          </a:p>
          <a:p>
            <a:pPr marL="342900" indent="-342900">
              <a:spcAft>
                <a:spcPts val="600"/>
              </a:spcAft>
              <a:buFont typeface="Arial" panose="020B0604020202020204" pitchFamily="34" charset="0"/>
              <a:buChar char="•"/>
            </a:pPr>
            <a:r>
              <a:rPr lang="en-US" sz="1800"/>
              <a:t>effectively</a:t>
            </a:r>
          </a:p>
          <a:p>
            <a:pPr marL="342900" indent="-342900">
              <a:spcAft>
                <a:spcPts val="600"/>
              </a:spcAft>
              <a:buFont typeface="Arial" panose="020B0604020202020204" pitchFamily="34" charset="0"/>
              <a:buChar char="•"/>
            </a:pPr>
            <a:r>
              <a:rPr lang="en-US" sz="1800"/>
              <a:t>generally</a:t>
            </a:r>
          </a:p>
          <a:p>
            <a:pPr marL="342900" indent="-342900">
              <a:spcAft>
                <a:spcPts val="600"/>
              </a:spcAft>
              <a:buFont typeface="Arial" panose="020B0604020202020204" pitchFamily="34" charset="0"/>
              <a:buChar char="•"/>
            </a:pPr>
            <a:r>
              <a:rPr lang="en-US" sz="1800"/>
              <a:t>honestly</a:t>
            </a:r>
          </a:p>
          <a:p>
            <a:pPr marL="342900" indent="-342900">
              <a:spcAft>
                <a:spcPts val="600"/>
              </a:spcAft>
              <a:buFont typeface="Arial" panose="020B0604020202020204" pitchFamily="34" charset="0"/>
              <a:buChar char="•"/>
            </a:pPr>
            <a:r>
              <a:rPr lang="en-US" sz="1800"/>
              <a:t>increasingly</a:t>
            </a:r>
          </a:p>
          <a:p>
            <a:pPr marL="342900" indent="-342900">
              <a:spcAft>
                <a:spcPts val="600"/>
              </a:spcAft>
              <a:buFont typeface="Arial" panose="020B0604020202020204" pitchFamily="34" charset="0"/>
              <a:buChar char="•"/>
            </a:pPr>
            <a:r>
              <a:rPr lang="en-US" sz="1800"/>
              <a:t>intelligently</a:t>
            </a:r>
          </a:p>
          <a:p>
            <a:pPr marL="342900" indent="-342900">
              <a:spcAft>
                <a:spcPts val="600"/>
              </a:spcAft>
              <a:buFont typeface="Arial" panose="020B0604020202020204" pitchFamily="34" charset="0"/>
              <a:buChar char="•"/>
            </a:pPr>
            <a:r>
              <a:rPr lang="en-US" sz="1800"/>
              <a:t>interestingly</a:t>
            </a:r>
          </a:p>
          <a:p>
            <a:pPr marL="342900" indent="-342900">
              <a:spcAft>
                <a:spcPts val="600"/>
              </a:spcAft>
              <a:buFont typeface="Arial" panose="020B0604020202020204" pitchFamily="34" charset="0"/>
              <a:buChar char="•"/>
            </a:pPr>
            <a:r>
              <a:rPr lang="en-US" sz="1800"/>
              <a:t>likely</a:t>
            </a:r>
          </a:p>
          <a:p>
            <a:pPr marL="342900" indent="-342900">
              <a:spcAft>
                <a:spcPts val="600"/>
              </a:spcAft>
              <a:buFont typeface="Arial" panose="020B0604020202020204" pitchFamily="34" charset="0"/>
              <a:buChar char="•"/>
            </a:pPr>
            <a:r>
              <a:rPr lang="en-US" sz="1800"/>
              <a:t>obviously</a:t>
            </a:r>
          </a:p>
          <a:p>
            <a:pPr marL="342900" indent="-342900">
              <a:spcAft>
                <a:spcPts val="600"/>
              </a:spcAft>
              <a:buFont typeface="Arial" panose="020B0604020202020204" pitchFamily="34" charset="0"/>
              <a:buChar char="•"/>
            </a:pPr>
            <a:r>
              <a:rPr lang="en-US" sz="1800"/>
              <a:t>positively</a:t>
            </a:r>
          </a:p>
          <a:p>
            <a:pPr marL="342900" indent="-342900">
              <a:spcAft>
                <a:spcPts val="600"/>
              </a:spcAft>
              <a:buFont typeface="Arial" panose="020B0604020202020204" pitchFamily="34" charset="0"/>
              <a:buChar char="•"/>
            </a:pPr>
            <a:r>
              <a:rPr lang="en-US" sz="1800"/>
              <a:t>rightly</a:t>
            </a:r>
          </a:p>
          <a:p>
            <a:pPr marL="342900" indent="-342900">
              <a:spcAft>
                <a:spcPts val="600"/>
              </a:spcAft>
              <a:buFont typeface="Arial" panose="020B0604020202020204" pitchFamily="34" charset="0"/>
              <a:buChar char="•"/>
            </a:pPr>
            <a:r>
              <a:rPr lang="en-US" sz="1800"/>
              <a:t>surprisingly</a:t>
            </a:r>
          </a:p>
          <a:p>
            <a:pPr marL="342900" indent="-342900">
              <a:spcAft>
                <a:spcPts val="600"/>
              </a:spcAft>
              <a:buFont typeface="Arial" panose="020B0604020202020204" pitchFamily="34" charset="0"/>
              <a:buChar char="•"/>
            </a:pPr>
            <a:r>
              <a:rPr lang="en-US" sz="1800"/>
              <a:t>thoughtfully</a:t>
            </a:r>
          </a:p>
          <a:p>
            <a:pPr marL="342900" indent="-342900">
              <a:spcAft>
                <a:spcPts val="600"/>
              </a:spcAft>
              <a:buFont typeface="Arial" panose="020B0604020202020204" pitchFamily="34" charset="0"/>
              <a:buChar char="•"/>
            </a:pPr>
            <a:r>
              <a:rPr lang="en-US" sz="1800"/>
              <a:t>truthfully</a:t>
            </a:r>
          </a:p>
          <a:p>
            <a:pPr marL="342900" indent="-342900">
              <a:spcAft>
                <a:spcPts val="600"/>
              </a:spcAft>
              <a:buFont typeface="Arial" panose="020B0604020202020204" pitchFamily="34" charset="0"/>
              <a:buChar char="•"/>
            </a:pPr>
            <a:r>
              <a:rPr lang="en-US" sz="1800"/>
              <a:t>ultimately</a:t>
            </a:r>
          </a:p>
          <a:p>
            <a:pPr marL="342900" indent="-342900">
              <a:spcAft>
                <a:spcPts val="600"/>
              </a:spcAft>
              <a:buFont typeface="Arial" panose="020B0604020202020204" pitchFamily="34" charset="0"/>
              <a:buChar char="•"/>
            </a:pPr>
            <a:r>
              <a:rPr lang="en-US" sz="1800"/>
              <a:t>undoubtedly </a:t>
            </a:r>
          </a:p>
          <a:p>
            <a:pPr marL="342900" indent="-342900">
              <a:spcAft>
                <a:spcPts val="600"/>
              </a:spcAft>
              <a:buFont typeface="Arial" panose="020B0604020202020204" pitchFamily="34" charset="0"/>
              <a:buChar char="•"/>
            </a:pPr>
            <a:r>
              <a:rPr lang="en-US" sz="1800"/>
              <a:t>vividly</a:t>
            </a:r>
          </a:p>
        </p:txBody>
      </p:sp>
      <p:sp>
        <p:nvSpPr>
          <p:cNvPr id="2" name="Slide Number Placeholder 1">
            <a:extLst>
              <a:ext uri="{FF2B5EF4-FFF2-40B4-BE49-F238E27FC236}">
                <a16:creationId xmlns:a16="http://schemas.microsoft.com/office/drawing/2014/main" id="{8C7E7CAF-E348-A3BF-2B1B-51783AB2AE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2830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848F1-6153-0A00-FBC7-432B2A99CD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CBC0B6-EE31-2D5F-AD6E-F66B92943D3A}"/>
              </a:ext>
            </a:extLst>
          </p:cNvPr>
          <p:cNvSpPr>
            <a:spLocks noGrp="1"/>
          </p:cNvSpPr>
          <p:nvPr>
            <p:ph type="title"/>
          </p:nvPr>
        </p:nvSpPr>
        <p:spPr>
          <a:xfrm>
            <a:off x="360000" y="360000"/>
            <a:ext cx="11484000" cy="545601"/>
          </a:xfrm>
        </p:spPr>
        <p:txBody>
          <a:bodyPr/>
          <a:lstStyle/>
          <a:p>
            <a:r>
              <a:rPr lang="en-US"/>
              <a:t>Grammar that builds reflection</a:t>
            </a:r>
          </a:p>
        </p:txBody>
      </p:sp>
      <p:sp>
        <p:nvSpPr>
          <p:cNvPr id="4" name="Text Placeholder 3">
            <a:extLst>
              <a:ext uri="{FF2B5EF4-FFF2-40B4-BE49-F238E27FC236}">
                <a16:creationId xmlns:a16="http://schemas.microsoft.com/office/drawing/2014/main" id="{82C887CC-E6FA-F560-70B1-713B59BC88D1}"/>
              </a:ext>
            </a:extLst>
          </p:cNvPr>
          <p:cNvSpPr>
            <a:spLocks noGrp="1"/>
          </p:cNvSpPr>
          <p:nvPr>
            <p:ph type="body" sz="quarter" idx="18"/>
          </p:nvPr>
        </p:nvSpPr>
        <p:spPr>
          <a:xfrm>
            <a:off x="360000" y="982520"/>
            <a:ext cx="11484000" cy="310015"/>
          </a:xfrm>
        </p:spPr>
        <p:txBody>
          <a:bodyPr/>
          <a:lstStyle/>
          <a:p>
            <a:r>
              <a:rPr lang="en-AU"/>
              <a:t>Developing an understanding of the features of reflective writing </a:t>
            </a:r>
            <a:endParaRPr lang="en-US"/>
          </a:p>
        </p:txBody>
      </p:sp>
      <p:graphicFrame>
        <p:nvGraphicFramePr>
          <p:cNvPr id="6" name="Table 5">
            <a:extLst>
              <a:ext uri="{FF2B5EF4-FFF2-40B4-BE49-F238E27FC236}">
                <a16:creationId xmlns:a16="http://schemas.microsoft.com/office/drawing/2014/main" id="{45A5A044-C10D-A43C-1B9D-227E95708F6D}"/>
              </a:ext>
            </a:extLst>
          </p:cNvPr>
          <p:cNvGraphicFramePr>
            <a:graphicFrameLocks noGrp="1"/>
          </p:cNvGraphicFramePr>
          <p:nvPr>
            <p:extLst>
              <p:ext uri="{D42A27DB-BD31-4B8C-83A1-F6EECF244321}">
                <p14:modId xmlns:p14="http://schemas.microsoft.com/office/powerpoint/2010/main" val="4137739027"/>
              </p:ext>
            </p:extLst>
          </p:nvPr>
        </p:nvGraphicFramePr>
        <p:xfrm>
          <a:off x="359999" y="1560229"/>
          <a:ext cx="11216651" cy="4568838"/>
        </p:xfrm>
        <a:graphic>
          <a:graphicData uri="http://schemas.openxmlformats.org/drawingml/2006/table">
            <a:tbl>
              <a:tblPr firstRow="1" bandRow="1">
                <a:tableStyleId>{69012ECD-51FC-41F1-AA8D-1B2483CD663E}</a:tableStyleId>
              </a:tblPr>
              <a:tblGrid>
                <a:gridCol w="2124409">
                  <a:extLst>
                    <a:ext uri="{9D8B030D-6E8A-4147-A177-3AD203B41FA5}">
                      <a16:colId xmlns:a16="http://schemas.microsoft.com/office/drawing/2014/main" val="2596190589"/>
                    </a:ext>
                  </a:extLst>
                </a:gridCol>
                <a:gridCol w="4761781">
                  <a:extLst>
                    <a:ext uri="{9D8B030D-6E8A-4147-A177-3AD203B41FA5}">
                      <a16:colId xmlns:a16="http://schemas.microsoft.com/office/drawing/2014/main" val="445132556"/>
                    </a:ext>
                  </a:extLst>
                </a:gridCol>
                <a:gridCol w="4330461">
                  <a:extLst>
                    <a:ext uri="{9D8B030D-6E8A-4147-A177-3AD203B41FA5}">
                      <a16:colId xmlns:a16="http://schemas.microsoft.com/office/drawing/2014/main" val="935272204"/>
                    </a:ext>
                  </a:extLst>
                </a:gridCol>
              </a:tblGrid>
              <a:tr h="605865">
                <a:tc>
                  <a:txBody>
                    <a:bodyPr/>
                    <a:lstStyle/>
                    <a:p>
                      <a:pPr algn="l"/>
                      <a:r>
                        <a:rPr lang="en-US" sz="2000"/>
                        <a:t>Feature </a:t>
                      </a:r>
                      <a:endParaRPr lang="en-US" sz="2000">
                        <a:latin typeface="Arial" panose="020B0604020202020204" pitchFamily="34" charset="0"/>
                        <a:cs typeface="Arial" panose="020B0604020202020204" pitchFamily="34" charset="0"/>
                      </a:endParaRPr>
                    </a:p>
                  </a:txBody>
                  <a:tcPr marL="108000" marR="36000" marT="0" marB="0" anchor="ctr"/>
                </a:tc>
                <a:tc>
                  <a:txBody>
                    <a:bodyPr/>
                    <a:lstStyle/>
                    <a:p>
                      <a:pPr algn="l"/>
                      <a:r>
                        <a:rPr lang="en-US" sz="2000"/>
                        <a:t>Definition (examples)</a:t>
                      </a:r>
                      <a:endParaRPr lang="en-US" sz="2000">
                        <a:latin typeface="Arial" panose="020B0604020202020204" pitchFamily="34" charset="0"/>
                        <a:cs typeface="Arial" panose="020B0604020202020204" pitchFamily="34" charset="0"/>
                      </a:endParaRPr>
                    </a:p>
                  </a:txBody>
                  <a:tcPr marL="108000" marR="36000" marT="0" marB="0" anchor="ctr"/>
                </a:tc>
                <a:tc>
                  <a:txBody>
                    <a:bodyPr/>
                    <a:lstStyle/>
                    <a:p>
                      <a:pPr algn="l"/>
                      <a:r>
                        <a:rPr lang="en-US" sz="2000"/>
                        <a:t>Example (in use)</a:t>
                      </a:r>
                      <a:endParaRPr lang="en-US" sz="2000">
                        <a:latin typeface="Arial" panose="020B0604020202020204" pitchFamily="34" charset="0"/>
                        <a:cs typeface="Arial" panose="020B0604020202020204" pitchFamily="34" charset="0"/>
                      </a:endParaRPr>
                    </a:p>
                  </a:txBody>
                  <a:tcPr marL="108000" marR="36000" marT="0" marB="0" anchor="ctr"/>
                </a:tc>
                <a:extLst>
                  <a:ext uri="{0D108BD9-81ED-4DB2-BD59-A6C34878D82A}">
                    <a16:rowId xmlns:a16="http://schemas.microsoft.com/office/drawing/2014/main" val="2716143637"/>
                  </a:ext>
                </a:extLst>
              </a:tr>
              <a:tr h="1320991">
                <a:tc>
                  <a:txBody>
                    <a:bodyPr/>
                    <a:lstStyle/>
                    <a:p>
                      <a:r>
                        <a:rPr lang="en-US" sz="2000" b="1"/>
                        <a:t>Metacognitive verbs</a:t>
                      </a:r>
                      <a:endParaRPr lang="en-US" sz="2000" b="1">
                        <a:latin typeface="Arial" panose="020B0604020202020204" pitchFamily="34" charset="0"/>
                        <a:cs typeface="Arial" panose="020B0604020202020204" pitchFamily="34" charset="0"/>
                      </a:endParaRPr>
                    </a:p>
                  </a:txBody>
                  <a:tcPr marL="108000" marR="36000" marT="0" marB="0" anchor="ctr">
                    <a:solidFill>
                      <a:srgbClr val="CCEDFD"/>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a:t>Verbs that show thinking (such as realised, noticed, understood, recognised.)</a:t>
                      </a:r>
                      <a:endParaRPr lang="en-AU" sz="2000" i="0">
                        <a:latin typeface="Arial" panose="020B0604020202020204" pitchFamily="34" charset="0"/>
                        <a:cs typeface="Arial" panose="020B0604020202020204" pitchFamily="34" charset="0"/>
                      </a:endParaRPr>
                    </a:p>
                  </a:txBody>
                  <a:tcPr marL="108000" marR="36000" marT="0" marB="0" anchor="ctr">
                    <a:solidFill>
                      <a:srgbClr val="CCEDFD"/>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a:t>I </a:t>
                      </a:r>
                      <a:r>
                        <a:rPr lang="en-AU" sz="2000" b="1"/>
                        <a:t>realised</a:t>
                      </a:r>
                      <a:r>
                        <a:rPr lang="en-AU" sz="2000"/>
                        <a:t> my assumptions about admiration were limited.</a:t>
                      </a:r>
                      <a:endParaRPr lang="en-AU" sz="2000" i="0">
                        <a:latin typeface="Arial" panose="020B0604020202020204" pitchFamily="34" charset="0"/>
                        <a:cs typeface="Arial" panose="020B0604020202020204" pitchFamily="34" charset="0"/>
                      </a:endParaRPr>
                    </a:p>
                  </a:txBody>
                  <a:tcPr marL="108000" marR="36000" marT="0" marB="0" anchor="ctr">
                    <a:solidFill>
                      <a:srgbClr val="CCEDFD"/>
                    </a:solidFill>
                  </a:tcPr>
                </a:tc>
                <a:extLst>
                  <a:ext uri="{0D108BD9-81ED-4DB2-BD59-A6C34878D82A}">
                    <a16:rowId xmlns:a16="http://schemas.microsoft.com/office/drawing/2014/main" val="3681413387"/>
                  </a:ext>
                </a:extLst>
              </a:tr>
              <a:tr h="1320991">
                <a:tc>
                  <a:txBody>
                    <a:bodyPr/>
                    <a:lstStyle/>
                    <a:p>
                      <a:r>
                        <a:rPr lang="en-US" sz="2000" b="1"/>
                        <a:t>Temporal connectives</a:t>
                      </a:r>
                      <a:endParaRPr lang="en-US" sz="2000" b="1">
                        <a:latin typeface="Arial" panose="020B0604020202020204" pitchFamily="34" charset="0"/>
                        <a:cs typeface="Arial" panose="020B0604020202020204" pitchFamily="34" charset="0"/>
                      </a:endParaRPr>
                    </a:p>
                  </a:txBody>
                  <a:tcPr marL="108000" marR="3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a:t>Words that show shifts in time or thought (such as at first, then, later, now I know, in the future).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AU" sz="2000" i="0">
                        <a:latin typeface="Arial" panose="020B0604020202020204" pitchFamily="34" charset="0"/>
                        <a:cs typeface="Arial" panose="020B0604020202020204" pitchFamily="34" charset="0"/>
                      </a:endParaRPr>
                    </a:p>
                  </a:txBody>
                  <a:tcPr marL="108000" marR="3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a:t>At first, I was </a:t>
                      </a:r>
                      <a:r>
                        <a:rPr lang="en-AU" sz="2000" b="1"/>
                        <a:t>uncertain,</a:t>
                      </a:r>
                      <a:r>
                        <a:rPr lang="en-AU" sz="2000"/>
                        <a:t> then I began to understand.</a:t>
                      </a:r>
                      <a:endParaRPr lang="en-AU" sz="2000" i="0">
                        <a:latin typeface="Arial" panose="020B0604020202020204" pitchFamily="34" charset="0"/>
                        <a:cs typeface="Arial" panose="020B0604020202020204" pitchFamily="34" charset="0"/>
                      </a:endParaRPr>
                    </a:p>
                  </a:txBody>
                  <a:tcPr marL="108000" marR="36000" marT="0" marB="0" anchor="ctr"/>
                </a:tc>
                <a:extLst>
                  <a:ext uri="{0D108BD9-81ED-4DB2-BD59-A6C34878D82A}">
                    <a16:rowId xmlns:a16="http://schemas.microsoft.com/office/drawing/2014/main" val="2673074008"/>
                  </a:ext>
                </a:extLst>
              </a:tr>
              <a:tr h="1320991">
                <a:tc>
                  <a:txBody>
                    <a:bodyPr/>
                    <a:lstStyle/>
                    <a:p>
                      <a:r>
                        <a:rPr lang="en-US" sz="2000" b="1"/>
                        <a:t>Emotive language</a:t>
                      </a:r>
                      <a:endParaRPr lang="en-US" sz="2000" b="1">
                        <a:latin typeface="Arial" panose="020B0604020202020204" pitchFamily="34" charset="0"/>
                        <a:cs typeface="Arial" panose="020B0604020202020204" pitchFamily="34" charset="0"/>
                      </a:endParaRPr>
                    </a:p>
                  </a:txBody>
                  <a:tcPr marL="108000" marR="36000" marT="0" marB="0" anchor="ctr">
                    <a:solidFill>
                      <a:srgbClr val="CCEDFD"/>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a:t>Words that express feeling or emotional response (such as I was moved, I was struck by, it resonated with me).</a:t>
                      </a:r>
                      <a:endParaRPr lang="en-AU" sz="2000" i="0">
                        <a:latin typeface="Arial" panose="020B0604020202020204" pitchFamily="34" charset="0"/>
                        <a:cs typeface="Arial" panose="020B0604020202020204" pitchFamily="34" charset="0"/>
                      </a:endParaRPr>
                    </a:p>
                  </a:txBody>
                  <a:tcPr marL="108000" marR="36000" marT="0" marB="0" anchor="ctr">
                    <a:solidFill>
                      <a:srgbClr val="CCEDFD"/>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dirty="0"/>
                        <a:t>I was </a:t>
                      </a:r>
                      <a:r>
                        <a:rPr lang="en-AU" sz="2000" b="1" dirty="0"/>
                        <a:t>moved</a:t>
                      </a:r>
                      <a:r>
                        <a:rPr lang="en-AU" sz="2000" dirty="0"/>
                        <a:t> by the stories shared during the interview.</a:t>
                      </a:r>
                      <a:endParaRPr lang="en-AU" sz="2000" i="0" dirty="0">
                        <a:latin typeface="Arial" panose="020B0604020202020204" pitchFamily="34" charset="0"/>
                        <a:cs typeface="Arial" panose="020B0604020202020204" pitchFamily="34" charset="0"/>
                      </a:endParaRPr>
                    </a:p>
                  </a:txBody>
                  <a:tcPr marL="108000" marR="36000" marT="0" marB="0" anchor="ctr">
                    <a:solidFill>
                      <a:srgbClr val="CCEDFD"/>
                    </a:solidFill>
                  </a:tcPr>
                </a:tc>
                <a:extLst>
                  <a:ext uri="{0D108BD9-81ED-4DB2-BD59-A6C34878D82A}">
                    <a16:rowId xmlns:a16="http://schemas.microsoft.com/office/drawing/2014/main" val="1427808371"/>
                  </a:ext>
                </a:extLst>
              </a:tr>
            </a:tbl>
          </a:graphicData>
        </a:graphic>
      </p:graphicFrame>
      <p:sp>
        <p:nvSpPr>
          <p:cNvPr id="2" name="Slide Number Placeholder 1">
            <a:extLst>
              <a:ext uri="{FF2B5EF4-FFF2-40B4-BE49-F238E27FC236}">
                <a16:creationId xmlns:a16="http://schemas.microsoft.com/office/drawing/2014/main" id="{AB738A2B-A3DF-BF1E-8B79-5CD3AE7609F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8987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74094-F413-D006-6F1F-342B49BD54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BE9F6B-8CA1-11CB-9EED-6CE50C7DD595}"/>
              </a:ext>
            </a:extLst>
          </p:cNvPr>
          <p:cNvSpPr>
            <a:spLocks noGrp="1"/>
          </p:cNvSpPr>
          <p:nvPr>
            <p:ph type="title"/>
          </p:nvPr>
        </p:nvSpPr>
        <p:spPr>
          <a:xfrm>
            <a:off x="360000" y="360000"/>
            <a:ext cx="11484000" cy="545601"/>
          </a:xfrm>
        </p:spPr>
        <p:txBody>
          <a:bodyPr/>
          <a:lstStyle/>
          <a:p>
            <a:r>
              <a:rPr lang="en-US"/>
              <a:t>Language for questioning and belief changes</a:t>
            </a:r>
          </a:p>
        </p:txBody>
      </p:sp>
      <p:sp>
        <p:nvSpPr>
          <p:cNvPr id="4" name="Text Placeholder 3">
            <a:extLst>
              <a:ext uri="{FF2B5EF4-FFF2-40B4-BE49-F238E27FC236}">
                <a16:creationId xmlns:a16="http://schemas.microsoft.com/office/drawing/2014/main" id="{BB5CD4B5-187B-6314-23E8-5B02023EF045}"/>
              </a:ext>
            </a:extLst>
          </p:cNvPr>
          <p:cNvSpPr>
            <a:spLocks noGrp="1"/>
          </p:cNvSpPr>
          <p:nvPr>
            <p:ph type="body" sz="quarter" idx="18"/>
          </p:nvPr>
        </p:nvSpPr>
        <p:spPr>
          <a:xfrm>
            <a:off x="360000" y="982520"/>
            <a:ext cx="11484000" cy="310015"/>
          </a:xfrm>
        </p:spPr>
        <p:txBody>
          <a:bodyPr/>
          <a:lstStyle/>
          <a:p>
            <a:r>
              <a:rPr lang="en-AU"/>
              <a:t>Developing an understanding of the features of reflective writing </a:t>
            </a:r>
            <a:endParaRPr lang="en-US"/>
          </a:p>
        </p:txBody>
      </p:sp>
      <p:graphicFrame>
        <p:nvGraphicFramePr>
          <p:cNvPr id="6" name="Table 5">
            <a:extLst>
              <a:ext uri="{FF2B5EF4-FFF2-40B4-BE49-F238E27FC236}">
                <a16:creationId xmlns:a16="http://schemas.microsoft.com/office/drawing/2014/main" id="{35654841-87CD-3D89-7622-EFC40178B9A5}"/>
              </a:ext>
            </a:extLst>
          </p:cNvPr>
          <p:cNvGraphicFramePr>
            <a:graphicFrameLocks noGrp="1"/>
          </p:cNvGraphicFramePr>
          <p:nvPr>
            <p:extLst>
              <p:ext uri="{D42A27DB-BD31-4B8C-83A1-F6EECF244321}">
                <p14:modId xmlns:p14="http://schemas.microsoft.com/office/powerpoint/2010/main" val="1139015230"/>
              </p:ext>
            </p:extLst>
          </p:nvPr>
        </p:nvGraphicFramePr>
        <p:xfrm>
          <a:off x="359999" y="1560229"/>
          <a:ext cx="11433895" cy="4568838"/>
        </p:xfrm>
        <a:graphic>
          <a:graphicData uri="http://schemas.openxmlformats.org/drawingml/2006/table">
            <a:tbl>
              <a:tblPr firstRow="1" bandRow="1">
                <a:tableStyleId>{69012ECD-51FC-41F1-AA8D-1B2483CD663E}</a:tableStyleId>
              </a:tblPr>
              <a:tblGrid>
                <a:gridCol w="2439185">
                  <a:extLst>
                    <a:ext uri="{9D8B030D-6E8A-4147-A177-3AD203B41FA5}">
                      <a16:colId xmlns:a16="http://schemas.microsoft.com/office/drawing/2014/main" val="2596190589"/>
                    </a:ext>
                  </a:extLst>
                </a:gridCol>
                <a:gridCol w="4124130">
                  <a:extLst>
                    <a:ext uri="{9D8B030D-6E8A-4147-A177-3AD203B41FA5}">
                      <a16:colId xmlns:a16="http://schemas.microsoft.com/office/drawing/2014/main" val="445132556"/>
                    </a:ext>
                  </a:extLst>
                </a:gridCol>
                <a:gridCol w="4870580">
                  <a:extLst>
                    <a:ext uri="{9D8B030D-6E8A-4147-A177-3AD203B41FA5}">
                      <a16:colId xmlns:a16="http://schemas.microsoft.com/office/drawing/2014/main" val="935272204"/>
                    </a:ext>
                  </a:extLst>
                </a:gridCol>
              </a:tblGrid>
              <a:tr h="580718">
                <a:tc>
                  <a:txBody>
                    <a:bodyPr/>
                    <a:lstStyle/>
                    <a:p>
                      <a:pPr algn="l"/>
                      <a:r>
                        <a:rPr lang="en-US" sz="2200"/>
                        <a:t>Feature </a:t>
                      </a:r>
                      <a:endParaRPr lang="en-US" sz="2200">
                        <a:latin typeface="Arial" panose="020B0604020202020204" pitchFamily="34" charset="0"/>
                        <a:cs typeface="Arial" panose="020B0604020202020204" pitchFamily="34" charset="0"/>
                      </a:endParaRPr>
                    </a:p>
                  </a:txBody>
                  <a:tcPr anchor="ctr"/>
                </a:tc>
                <a:tc>
                  <a:txBody>
                    <a:bodyPr/>
                    <a:lstStyle/>
                    <a:p>
                      <a:pPr algn="l"/>
                      <a:r>
                        <a:rPr lang="en-US" sz="2200"/>
                        <a:t>Definition</a:t>
                      </a:r>
                      <a:endParaRPr lang="en-US" sz="2200">
                        <a:latin typeface="Arial" panose="020B0604020202020204" pitchFamily="34" charset="0"/>
                        <a:cs typeface="Arial" panose="020B0604020202020204" pitchFamily="34" charset="0"/>
                      </a:endParaRPr>
                    </a:p>
                  </a:txBody>
                  <a:tcPr anchor="ctr"/>
                </a:tc>
                <a:tc>
                  <a:txBody>
                    <a:bodyPr/>
                    <a:lstStyle/>
                    <a:p>
                      <a:pPr algn="l"/>
                      <a:r>
                        <a:rPr lang="en-US" sz="2200"/>
                        <a:t>Example (in use)</a:t>
                      </a:r>
                      <a:endParaRPr lang="en-US" sz="2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16143637"/>
                  </a:ext>
                </a:extLst>
              </a:tr>
              <a:tr h="997030">
                <a:tc>
                  <a:txBody>
                    <a:bodyPr/>
                    <a:lstStyle/>
                    <a:p>
                      <a:pPr algn="l"/>
                      <a:r>
                        <a:rPr lang="en-AU" b="1"/>
                        <a:t>Interpretive modality</a:t>
                      </a:r>
                      <a:endParaRPr lang="en-AU" b="1">
                        <a:latin typeface="Arial" panose="020B0604020202020204" pitchFamily="34" charset="0"/>
                        <a:cs typeface="Arial" panose="020B0604020202020204" pitchFamily="34" charset="0"/>
                      </a:endParaRPr>
                    </a:p>
                  </a:txBody>
                  <a:tcPr marL="152400" marR="152400" marT="47625" marB="47625" anchor="ctr"/>
                </a:tc>
                <a:tc>
                  <a:txBody>
                    <a:bodyPr/>
                    <a:lstStyle/>
                    <a:p>
                      <a:pPr algn="l"/>
                      <a:r>
                        <a:rPr lang="en-AU"/>
                        <a:t>Modal verbs to express shifts in belief or uncertainty (such as might, may, could, should).</a:t>
                      </a:r>
                      <a:endParaRPr lang="en-AU">
                        <a:latin typeface="Arial" panose="020B0604020202020204" pitchFamily="34" charset="0"/>
                        <a:cs typeface="Arial" panose="020B0604020202020204" pitchFamily="34" charset="0"/>
                      </a:endParaRPr>
                    </a:p>
                  </a:txBody>
                  <a:tcPr marL="152400" marR="152400" marT="47625" marB="47625" anchor="ctr"/>
                </a:tc>
                <a:tc>
                  <a:txBody>
                    <a:bodyPr/>
                    <a:lstStyle/>
                    <a:p>
                      <a:pPr algn="l"/>
                      <a:r>
                        <a:rPr lang="en-AU"/>
                        <a:t>I </a:t>
                      </a:r>
                      <a:r>
                        <a:rPr lang="en-AU" b="1"/>
                        <a:t>might</a:t>
                      </a:r>
                      <a:r>
                        <a:rPr lang="en-AU"/>
                        <a:t> have misread the tone on my first reading.</a:t>
                      </a:r>
                      <a:endParaRPr lang="en-AU">
                        <a:latin typeface="Arial" panose="020B0604020202020204" pitchFamily="34" charset="0"/>
                        <a:cs typeface="Arial" panose="020B0604020202020204" pitchFamily="34" charset="0"/>
                      </a:endParaRPr>
                    </a:p>
                  </a:txBody>
                  <a:tcPr marL="152400" marR="152400" marT="47625" marB="47625" anchor="ctr"/>
                </a:tc>
                <a:extLst>
                  <a:ext uri="{0D108BD9-81ED-4DB2-BD59-A6C34878D82A}">
                    <a16:rowId xmlns:a16="http://schemas.microsoft.com/office/drawing/2014/main" val="3681413387"/>
                  </a:ext>
                </a:extLst>
              </a:tr>
              <a:tr h="997030">
                <a:tc>
                  <a:txBody>
                    <a:bodyPr/>
                    <a:lstStyle/>
                    <a:p>
                      <a:pPr algn="l"/>
                      <a:r>
                        <a:rPr lang="en-AU" b="1"/>
                        <a:t>Quotations as triggers</a:t>
                      </a:r>
                      <a:endParaRPr lang="en-AU" b="1">
                        <a:latin typeface="Arial" panose="020B0604020202020204" pitchFamily="34" charset="0"/>
                        <a:cs typeface="Arial" panose="020B0604020202020204" pitchFamily="34" charset="0"/>
                      </a:endParaRPr>
                    </a:p>
                  </a:txBody>
                  <a:tcPr marL="152400" marR="152400" marT="47625" marB="47625" anchor="ctr">
                    <a:solidFill>
                      <a:srgbClr val="CCEDFD"/>
                    </a:solidFill>
                  </a:tcPr>
                </a:tc>
                <a:tc>
                  <a:txBody>
                    <a:bodyPr/>
                    <a:lstStyle/>
                    <a:p>
                      <a:pPr algn="l"/>
                      <a:r>
                        <a:rPr lang="en-AU"/>
                        <a:t>Use of specific quotes to unpack understanding (such as ‘you said,’ ‘I remembered that you mentioned’).</a:t>
                      </a:r>
                      <a:endParaRPr lang="en-AU">
                        <a:latin typeface="Arial" panose="020B0604020202020204" pitchFamily="34" charset="0"/>
                        <a:cs typeface="Arial" panose="020B0604020202020204" pitchFamily="34" charset="0"/>
                      </a:endParaRPr>
                    </a:p>
                  </a:txBody>
                  <a:tcPr marL="152400" marR="152400" marT="47625" marB="47625" anchor="ctr">
                    <a:solidFill>
                      <a:srgbClr val="CCEDFD"/>
                    </a:solidFill>
                  </a:tcPr>
                </a:tc>
                <a:tc>
                  <a:txBody>
                    <a:bodyPr/>
                    <a:lstStyle/>
                    <a:p>
                      <a:pPr algn="l"/>
                      <a:r>
                        <a:rPr lang="en-AU" b="1"/>
                        <a:t>‘You never stopped listening' </a:t>
                      </a:r>
                      <a:r>
                        <a:rPr lang="en-AU"/>
                        <a:t>helped me see how love can be quiet but deep.</a:t>
                      </a:r>
                      <a:endParaRPr lang="en-AU">
                        <a:latin typeface="Arial" panose="020B0604020202020204" pitchFamily="34" charset="0"/>
                        <a:cs typeface="Arial" panose="020B0604020202020204" pitchFamily="34" charset="0"/>
                      </a:endParaRPr>
                    </a:p>
                  </a:txBody>
                  <a:tcPr marL="152400" marR="152400" marT="47625" marB="47625" anchor="ctr">
                    <a:solidFill>
                      <a:srgbClr val="CCEDFD"/>
                    </a:solidFill>
                  </a:tcPr>
                </a:tc>
                <a:extLst>
                  <a:ext uri="{0D108BD9-81ED-4DB2-BD59-A6C34878D82A}">
                    <a16:rowId xmlns:a16="http://schemas.microsoft.com/office/drawing/2014/main" val="2673074008"/>
                  </a:ext>
                </a:extLst>
              </a:tr>
              <a:tr h="997030">
                <a:tc>
                  <a:txBody>
                    <a:bodyPr/>
                    <a:lstStyle/>
                    <a:p>
                      <a:pPr algn="l"/>
                      <a:r>
                        <a:rPr lang="en-AU" b="1"/>
                        <a:t>Evaluative language</a:t>
                      </a:r>
                      <a:endParaRPr lang="en-AU" b="1">
                        <a:latin typeface="Arial" panose="020B0604020202020204" pitchFamily="34" charset="0"/>
                        <a:cs typeface="Arial" panose="020B0604020202020204" pitchFamily="34" charset="0"/>
                      </a:endParaRPr>
                    </a:p>
                  </a:txBody>
                  <a:tcPr marL="152400" marR="152400" marT="47625" marB="47625" anchor="ctr"/>
                </a:tc>
                <a:tc>
                  <a:txBody>
                    <a:bodyPr/>
                    <a:lstStyle/>
                    <a:p>
                      <a:pPr algn="l"/>
                      <a:r>
                        <a:rPr lang="en-AU"/>
                        <a:t>Words that assess ideas or actions (such as powerful, authentic, limited, insightful).</a:t>
                      </a:r>
                      <a:endParaRPr lang="en-AU">
                        <a:latin typeface="Arial" panose="020B0604020202020204" pitchFamily="34" charset="0"/>
                        <a:cs typeface="Arial" panose="020B0604020202020204" pitchFamily="34" charset="0"/>
                      </a:endParaRPr>
                    </a:p>
                  </a:txBody>
                  <a:tcPr marL="152400" marR="152400" marT="47625" marB="47625" anchor="ctr"/>
                </a:tc>
                <a:tc>
                  <a:txBody>
                    <a:bodyPr/>
                    <a:lstStyle/>
                    <a:p>
                      <a:pPr algn="l"/>
                      <a:r>
                        <a:rPr lang="en-AU"/>
                        <a:t>Dalton’s language was raw and </a:t>
                      </a:r>
                      <a:r>
                        <a:rPr lang="en-AU" b="1"/>
                        <a:t>authentic</a:t>
                      </a:r>
                      <a:r>
                        <a:rPr lang="en-AU"/>
                        <a:t>, which deepened my empathy.</a:t>
                      </a:r>
                      <a:endParaRPr lang="en-AU">
                        <a:latin typeface="Arial" panose="020B0604020202020204" pitchFamily="34" charset="0"/>
                        <a:cs typeface="Arial" panose="020B0604020202020204" pitchFamily="34" charset="0"/>
                      </a:endParaRPr>
                    </a:p>
                  </a:txBody>
                  <a:tcPr marL="152400" marR="152400" marT="47625" marB="47625" anchor="ctr"/>
                </a:tc>
                <a:extLst>
                  <a:ext uri="{0D108BD9-81ED-4DB2-BD59-A6C34878D82A}">
                    <a16:rowId xmlns:a16="http://schemas.microsoft.com/office/drawing/2014/main" val="1427808371"/>
                  </a:ext>
                </a:extLst>
              </a:tr>
              <a:tr h="997030">
                <a:tc>
                  <a:txBody>
                    <a:bodyPr/>
                    <a:lstStyle/>
                    <a:p>
                      <a:pPr algn="l"/>
                      <a:r>
                        <a:rPr lang="en-AU" b="1"/>
                        <a:t>Complex sentence structure</a:t>
                      </a:r>
                      <a:endParaRPr lang="en-AU" b="1">
                        <a:latin typeface="Arial" panose="020B0604020202020204" pitchFamily="34" charset="0"/>
                        <a:cs typeface="Arial" panose="020B0604020202020204" pitchFamily="34" charset="0"/>
                      </a:endParaRPr>
                    </a:p>
                  </a:txBody>
                  <a:tcPr marL="152400" marR="152400" marT="47625" marB="47625" anchor="ctr">
                    <a:solidFill>
                      <a:srgbClr val="CCEDFD"/>
                    </a:solidFill>
                  </a:tcPr>
                </a:tc>
                <a:tc>
                  <a:txBody>
                    <a:bodyPr/>
                    <a:lstStyle/>
                    <a:p>
                      <a:pPr algn="l"/>
                      <a:r>
                        <a:rPr lang="en-AU"/>
                        <a:t>Shows layered thinking and growth (such as although, despite, even though, while).</a:t>
                      </a:r>
                      <a:endParaRPr lang="en-AU">
                        <a:latin typeface="Arial" panose="020B0604020202020204" pitchFamily="34" charset="0"/>
                        <a:cs typeface="Arial" panose="020B0604020202020204" pitchFamily="34" charset="0"/>
                      </a:endParaRPr>
                    </a:p>
                  </a:txBody>
                  <a:tcPr marL="152400" marR="152400" marT="47625" marB="47625" anchor="ctr">
                    <a:solidFill>
                      <a:srgbClr val="CCEDFD"/>
                    </a:solidFill>
                  </a:tcPr>
                </a:tc>
                <a:tc>
                  <a:txBody>
                    <a:bodyPr/>
                    <a:lstStyle/>
                    <a:p>
                      <a:pPr algn="l"/>
                      <a:r>
                        <a:rPr lang="en-AU" b="1" dirty="0"/>
                        <a:t>Although</a:t>
                      </a:r>
                      <a:r>
                        <a:rPr lang="en-AU" dirty="0"/>
                        <a:t> I initially misunderstood his tone, I now see the subtle defiance.</a:t>
                      </a:r>
                      <a:endParaRPr lang="en-AU" dirty="0">
                        <a:latin typeface="Arial" panose="020B0604020202020204" pitchFamily="34" charset="0"/>
                        <a:cs typeface="Arial" panose="020B0604020202020204" pitchFamily="34" charset="0"/>
                      </a:endParaRPr>
                    </a:p>
                  </a:txBody>
                  <a:tcPr marL="152400" marR="152400" marT="47625" marB="47625" anchor="ctr">
                    <a:solidFill>
                      <a:srgbClr val="CCEDFD"/>
                    </a:solidFill>
                  </a:tcPr>
                </a:tc>
                <a:extLst>
                  <a:ext uri="{0D108BD9-81ED-4DB2-BD59-A6C34878D82A}">
                    <a16:rowId xmlns:a16="http://schemas.microsoft.com/office/drawing/2014/main" val="389584526"/>
                  </a:ext>
                </a:extLst>
              </a:tr>
            </a:tbl>
          </a:graphicData>
        </a:graphic>
      </p:graphicFrame>
      <p:sp>
        <p:nvSpPr>
          <p:cNvPr id="2" name="Slide Number Placeholder 1">
            <a:extLst>
              <a:ext uri="{FF2B5EF4-FFF2-40B4-BE49-F238E27FC236}">
                <a16:creationId xmlns:a16="http://schemas.microsoft.com/office/drawing/2014/main" id="{C0CA3A3A-F51F-19CB-C3FA-DEA6BF5E508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26004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9FD6-E444-63C3-D3D7-BB7B0F3E94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47B739-621B-AAF2-BE32-889123E14C5E}"/>
              </a:ext>
            </a:extLst>
          </p:cNvPr>
          <p:cNvSpPr>
            <a:spLocks noGrp="1"/>
          </p:cNvSpPr>
          <p:nvPr>
            <p:ph type="ctrTitle"/>
          </p:nvPr>
        </p:nvSpPr>
        <p:spPr/>
        <p:txBody>
          <a:bodyPr/>
          <a:lstStyle/>
          <a:p>
            <a:r>
              <a:rPr lang="en-AU">
                <a:latin typeface="+mj-lt"/>
              </a:rPr>
              <a:t>Phase 3a, sequence 1 – building the field for core text 1</a:t>
            </a:r>
          </a:p>
        </p:txBody>
      </p:sp>
      <p:pic>
        <p:nvPicPr>
          <p:cNvPr id="10" name="Picture Placeholder 4">
            <a:extLst>
              <a:ext uri="{FF2B5EF4-FFF2-40B4-BE49-F238E27FC236}">
                <a16:creationId xmlns:a16="http://schemas.microsoft.com/office/drawing/2014/main" id="{C87DB723-BD56-5085-BF04-4D967507ED6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
        <p:nvSpPr>
          <p:cNvPr id="8" name="Text Placeholder 5">
            <a:extLst>
              <a:ext uri="{FF2B5EF4-FFF2-40B4-BE49-F238E27FC236}">
                <a16:creationId xmlns:a16="http://schemas.microsoft.com/office/drawing/2014/main" id="{1F9B6E58-7A81-183A-EAD8-DD64B6BF40BC}"/>
              </a:ext>
              <a:ext uri="{C183D7F6-B498-43B3-948B-1728B52AA6E4}">
                <adec:decorative xmlns:adec="http://schemas.microsoft.com/office/drawing/2017/decorative" val="1"/>
              </a:ext>
            </a:extLst>
          </p:cNvPr>
          <p:cNvSpPr txBox="1">
            <a:spLocks/>
          </p:cNvSpPr>
          <p:nvPr/>
        </p:nvSpPr>
        <p:spPr>
          <a:xfrm>
            <a:off x="7995424" y="6420677"/>
            <a:ext cx="4033339"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a:solidFill>
                  <a:schemeClr val="accent2"/>
                </a:solidFill>
                <a:hlinkClick r:id="rId4"/>
              </a:rPr>
              <a:t>Taking notes with a pencil</a:t>
            </a:r>
            <a:r>
              <a:rPr lang="en-AU" sz="1100">
                <a:solidFill>
                  <a:schemeClr val="accent2"/>
                </a:solidFill>
                <a:hlinkClick r:id="rId4"/>
              </a:rPr>
              <a:t> </a:t>
            </a:r>
            <a:r>
              <a:rPr lang="en-AU" sz="1100">
                <a:solidFill>
                  <a:schemeClr val="tx1"/>
                </a:solidFill>
              </a:rPr>
              <a:t>by Thought </a:t>
            </a:r>
            <a:r>
              <a:rPr lang="en-AU" sz="1100" err="1">
                <a:solidFill>
                  <a:schemeClr val="tx1"/>
                </a:solidFill>
              </a:rPr>
              <a:t>Catalog</a:t>
            </a:r>
            <a:r>
              <a:rPr lang="en-AU" sz="1100">
                <a:solidFill>
                  <a:schemeClr val="tx1"/>
                </a:solidFill>
              </a:rPr>
              <a:t> on </a:t>
            </a:r>
            <a:r>
              <a:rPr lang="en-AU" sz="1100">
                <a:solidFill>
                  <a:srgbClr val="767676"/>
                </a:solidFill>
                <a:hlinkClick r:id="rId5"/>
              </a:rPr>
              <a:t>Unsplash</a:t>
            </a:r>
            <a:endParaRPr lang="en-AU" sz="1100"/>
          </a:p>
        </p:txBody>
      </p:sp>
    </p:spTree>
    <p:extLst>
      <p:ext uri="{BB962C8B-B14F-4D97-AF65-F5344CB8AC3E}">
        <p14:creationId xmlns:p14="http://schemas.microsoft.com/office/powerpoint/2010/main" val="75953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6ADE-54AF-FCB7-4DC2-B6D06BE203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B2D344-10FA-0196-C1AC-0304A5FE6EFA}"/>
              </a:ext>
            </a:extLst>
          </p:cNvPr>
          <p:cNvSpPr>
            <a:spLocks noGrp="1"/>
          </p:cNvSpPr>
          <p:nvPr>
            <p:ph type="title"/>
          </p:nvPr>
        </p:nvSpPr>
        <p:spPr>
          <a:xfrm>
            <a:off x="359998" y="360000"/>
            <a:ext cx="10260002" cy="522000"/>
          </a:xfrm>
        </p:spPr>
        <p:txBody>
          <a:bodyPr/>
          <a:lstStyle/>
          <a:p>
            <a:r>
              <a:rPr lang="en-AU" dirty="0"/>
              <a:t>Learning intentions and success criteria (2)</a:t>
            </a:r>
          </a:p>
        </p:txBody>
      </p:sp>
      <p:sp>
        <p:nvSpPr>
          <p:cNvPr id="3" name="TextBox 2">
            <a:extLst>
              <a:ext uri="{FF2B5EF4-FFF2-40B4-BE49-F238E27FC236}">
                <a16:creationId xmlns:a16="http://schemas.microsoft.com/office/drawing/2014/main" id="{1374ACAA-3127-D8A8-D929-2D6555555952}"/>
              </a:ext>
            </a:extLst>
          </p:cNvPr>
          <p:cNvSpPr txBox="1"/>
          <p:nvPr/>
        </p:nvSpPr>
        <p:spPr>
          <a:xfrm>
            <a:off x="359998" y="1909282"/>
            <a:ext cx="11303000" cy="31746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a:solidFill>
                  <a:schemeClr val="accent1"/>
                </a:solidFill>
                <a:latin typeface="Arial" panose="020B0604020202020204" pitchFamily="34" charset="0"/>
                <a:cs typeface="Arial" panose="020B0604020202020204" pitchFamily="34" charset="0"/>
              </a:rPr>
              <a:t>We are learning to</a:t>
            </a:r>
            <a:r>
              <a:rPr lang="en-AU" sz="2000" b="1">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a:latin typeface="Arial" panose="020B0604020202020204" pitchFamily="34" charset="0"/>
                <a:cs typeface="Arial" panose="020B0604020202020204" pitchFamily="34" charset="0"/>
              </a:rPr>
              <a:t>structure a reflection that shows growth in understanding</a:t>
            </a:r>
          </a:p>
          <a:p>
            <a:pPr marL="342900" indent="-342900">
              <a:lnSpc>
                <a:spcPct val="150000"/>
              </a:lnSpc>
              <a:buFont typeface="Arial" panose="020B0604020202020204" pitchFamily="34" charset="0"/>
              <a:buChar char="•"/>
            </a:pPr>
            <a:r>
              <a:rPr lang="en-AU" sz="2000">
                <a:latin typeface="Arial" panose="020B0604020202020204" pitchFamily="34" charset="0"/>
                <a:cs typeface="Arial" panose="020B0604020202020204" pitchFamily="34" charset="0"/>
              </a:rPr>
              <a:t>use language to reflect personally and critically on a text.</a:t>
            </a:r>
          </a:p>
          <a:p>
            <a:pPr>
              <a:lnSpc>
                <a:spcPct val="150000"/>
              </a:lnSpc>
            </a:pPr>
            <a:r>
              <a:rPr lang="en-AU" sz="2000" b="1">
                <a:solidFill>
                  <a:schemeClr val="accent1"/>
                </a:solidFill>
                <a:latin typeface="Arial" panose="020B0604020202020204" pitchFamily="34" charset="0"/>
                <a:cs typeface="Arial" panose="020B0604020202020204" pitchFamily="34" charset="0"/>
              </a:rPr>
              <a:t>We can:</a:t>
            </a:r>
            <a:endParaRPr lang="en-US" sz="200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a:latin typeface="Arial"/>
                <a:ea typeface="+mn-lt"/>
                <a:cs typeface="Arial"/>
              </a:rPr>
              <a:t>[classroom teacher to insert success criteria]</a:t>
            </a:r>
          </a:p>
          <a:p>
            <a:pPr marL="342900" indent="-342900">
              <a:lnSpc>
                <a:spcPct val="150000"/>
              </a:lnSpc>
              <a:buFont typeface="Arial,Sans-Serif"/>
              <a:buChar char="•"/>
            </a:pPr>
            <a:r>
              <a:rPr lang="en-AU" sz="2000">
                <a:latin typeface="Arial"/>
                <a:ea typeface="+mn-lt"/>
                <a:cs typeface="Arial"/>
              </a:rPr>
              <a:t>[classroom teacher to insert success criteria]</a:t>
            </a:r>
            <a:endParaRPr lang="en-US" sz="2000">
              <a:latin typeface="Arial"/>
              <a:ea typeface="+mn-lt"/>
              <a:cs typeface="Arial"/>
            </a:endParaRPr>
          </a:p>
          <a:p>
            <a:pPr marL="342900" indent="-342900">
              <a:lnSpc>
                <a:spcPct val="150000"/>
              </a:lnSpc>
              <a:buFont typeface="Arial,Sans-Serif"/>
              <a:buChar char="•"/>
            </a:pPr>
            <a:r>
              <a:rPr lang="en-AU" sz="2000">
                <a:latin typeface="Arial"/>
                <a:ea typeface="+mn-lt"/>
                <a:cs typeface="Arial"/>
              </a:rPr>
              <a:t>[classroom teacher to insert success criteria].</a:t>
            </a:r>
            <a:endParaRPr lang="en-AU" sz="2000">
              <a:latin typeface="Arial"/>
              <a:cs typeface="Arial"/>
            </a:endParaRPr>
          </a:p>
        </p:txBody>
      </p:sp>
      <p:sp>
        <p:nvSpPr>
          <p:cNvPr id="2" name="Slide Number Placeholder 1">
            <a:extLst>
              <a:ext uri="{FF2B5EF4-FFF2-40B4-BE49-F238E27FC236}">
                <a16:creationId xmlns:a16="http://schemas.microsoft.com/office/drawing/2014/main" id="{B998B3BF-C34A-4188-4F7B-1193352A41A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26251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1994-AC0D-EC35-F72B-2C2D7CBE67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87A30C-34DE-2517-2046-F0AC2B03B918}"/>
              </a:ext>
            </a:extLst>
          </p:cNvPr>
          <p:cNvSpPr>
            <a:spLocks noGrp="1"/>
          </p:cNvSpPr>
          <p:nvPr>
            <p:ph type="ctrTitle"/>
          </p:nvPr>
        </p:nvSpPr>
        <p:spPr/>
        <p:txBody>
          <a:bodyPr/>
          <a:lstStyle/>
          <a:p>
            <a:r>
              <a:rPr lang="en-AU"/>
              <a:t>Annotated sample</a:t>
            </a:r>
          </a:p>
        </p:txBody>
      </p:sp>
    </p:spTree>
    <p:extLst>
      <p:ext uri="{BB962C8B-B14F-4D97-AF65-F5344CB8AC3E}">
        <p14:creationId xmlns:p14="http://schemas.microsoft.com/office/powerpoint/2010/main" val="242998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4AC0-A024-37C1-C5E9-725FADAE064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0167CBD1-974F-04A5-1E45-E6286F5B3CB5}"/>
              </a:ext>
            </a:extLst>
          </p:cNvPr>
          <p:cNvSpPr>
            <a:spLocks noGrp="1"/>
          </p:cNvSpPr>
          <p:nvPr>
            <p:ph type="title"/>
          </p:nvPr>
        </p:nvSpPr>
        <p:spPr>
          <a:xfrm>
            <a:off x="359999" y="360000"/>
            <a:ext cx="5443901" cy="545601"/>
          </a:xfrm>
        </p:spPr>
        <p:txBody>
          <a:bodyPr/>
          <a:lstStyle/>
          <a:p>
            <a:r>
              <a:rPr lang="en-US" sz="3200" dirty="0"/>
              <a:t>Student sample response (1)</a:t>
            </a:r>
          </a:p>
        </p:txBody>
      </p:sp>
      <p:sp>
        <p:nvSpPr>
          <p:cNvPr id="17" name="Text Placeholder 16">
            <a:extLst>
              <a:ext uri="{FF2B5EF4-FFF2-40B4-BE49-F238E27FC236}">
                <a16:creationId xmlns:a16="http://schemas.microsoft.com/office/drawing/2014/main" id="{755A9EC8-A409-C058-F975-EF81C8FE8D6E}"/>
              </a:ext>
            </a:extLst>
          </p:cNvPr>
          <p:cNvSpPr>
            <a:spLocks noGrp="1"/>
          </p:cNvSpPr>
          <p:nvPr>
            <p:ph type="body" sz="quarter" idx="18"/>
          </p:nvPr>
        </p:nvSpPr>
        <p:spPr>
          <a:xfrm>
            <a:off x="360000" y="982520"/>
            <a:ext cx="4313600" cy="310015"/>
          </a:xfrm>
        </p:spPr>
        <p:txBody>
          <a:bodyPr/>
          <a:lstStyle/>
          <a:p>
            <a:r>
              <a:rPr lang="en-US" dirty="0"/>
              <a:t>Writing reflectively about reading (1)</a:t>
            </a:r>
          </a:p>
        </p:txBody>
      </p:sp>
      <p:sp>
        <p:nvSpPr>
          <p:cNvPr id="18" name="Text Placeholder 3">
            <a:extLst>
              <a:ext uri="{FF2B5EF4-FFF2-40B4-BE49-F238E27FC236}">
                <a16:creationId xmlns:a16="http://schemas.microsoft.com/office/drawing/2014/main" id="{856EA832-634C-1611-860C-F7E37E9588C5}"/>
              </a:ext>
            </a:extLst>
          </p:cNvPr>
          <p:cNvSpPr txBox="1">
            <a:spLocks/>
          </p:cNvSpPr>
          <p:nvPr/>
        </p:nvSpPr>
        <p:spPr>
          <a:xfrm>
            <a:off x="354000" y="2133966"/>
            <a:ext cx="5234000" cy="374151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When I first read ‘Dear Kath’ I </a:t>
            </a:r>
            <a:r>
              <a:rPr lang="en-AU" sz="1800" dirty="0">
                <a:solidFill>
                  <a:schemeClr val="tx2"/>
                </a:solidFill>
              </a:rPr>
              <a:t>think</a:t>
            </a:r>
            <a:r>
              <a:rPr lang="en-AU" sz="1800" dirty="0"/>
              <a:t> </a:t>
            </a:r>
            <a:r>
              <a:rPr lang="en-AU" sz="1800" dirty="0">
                <a:highlight>
                  <a:srgbClr val="FBDBE7"/>
                </a:highlight>
              </a:rPr>
              <a:t>I didn’t </a:t>
            </a:r>
            <a:r>
              <a:rPr lang="en-AU" sz="1800" dirty="0">
                <a:solidFill>
                  <a:schemeClr val="accent2"/>
                </a:solidFill>
                <a:highlight>
                  <a:srgbClr val="FBDBE7"/>
                </a:highlight>
              </a:rPr>
              <a:t>really</a:t>
            </a:r>
            <a:r>
              <a:rPr lang="en-AU" sz="1800" dirty="0">
                <a:highlight>
                  <a:srgbClr val="FBDBE7"/>
                </a:highlight>
              </a:rPr>
              <a:t> </a:t>
            </a:r>
            <a:r>
              <a:rPr lang="en-AU" sz="1800" dirty="0">
                <a:solidFill>
                  <a:schemeClr val="tx2"/>
                </a:solidFill>
                <a:highlight>
                  <a:srgbClr val="FBDBE7"/>
                </a:highlight>
              </a:rPr>
              <a:t>understand</a:t>
            </a:r>
            <a:r>
              <a:rPr lang="en-AU" sz="1800" dirty="0">
                <a:highlight>
                  <a:srgbClr val="FBDBE7"/>
                </a:highlight>
              </a:rPr>
              <a:t> what it was about</a:t>
            </a:r>
            <a:r>
              <a:rPr lang="en-AU" sz="1800" dirty="0"/>
              <a:t>. I </a:t>
            </a:r>
            <a:r>
              <a:rPr lang="en-AU" sz="1800" dirty="0">
                <a:solidFill>
                  <a:schemeClr val="tx2"/>
                </a:solidFill>
              </a:rPr>
              <a:t>thought</a:t>
            </a:r>
            <a:r>
              <a:rPr lang="en-AU" sz="1800" dirty="0"/>
              <a:t> it was </a:t>
            </a:r>
            <a:r>
              <a:rPr lang="en-AU" sz="1800" dirty="0">
                <a:solidFill>
                  <a:schemeClr val="accent2"/>
                </a:solidFill>
              </a:rPr>
              <a:t>just</a:t>
            </a:r>
            <a:r>
              <a:rPr lang="en-AU" sz="1800" dirty="0"/>
              <a:t> a sad letter to a family member, and I didn’t </a:t>
            </a:r>
            <a:r>
              <a:rPr lang="en-AU" sz="1800" dirty="0">
                <a:solidFill>
                  <a:schemeClr val="tx2"/>
                </a:solidFill>
              </a:rPr>
              <a:t>feel</a:t>
            </a:r>
            <a:r>
              <a:rPr lang="en-AU" sz="1800" dirty="0"/>
              <a:t> much connection to it. But </a:t>
            </a:r>
            <a:r>
              <a:rPr lang="en-AU" sz="1800" dirty="0">
                <a:highlight>
                  <a:srgbClr val="FBDBE7"/>
                </a:highlight>
              </a:rPr>
              <a:t>when we read it again and the teacher explained who Kath was</a:t>
            </a:r>
            <a:r>
              <a:rPr lang="en-AU" sz="1800" dirty="0"/>
              <a:t>, I </a:t>
            </a:r>
            <a:r>
              <a:rPr lang="en-AU" sz="1800" dirty="0">
                <a:highlight>
                  <a:srgbClr val="EDF9E0"/>
                </a:highlight>
              </a:rPr>
              <a:t>started to </a:t>
            </a:r>
            <a:r>
              <a:rPr lang="en-AU" sz="1800" dirty="0">
                <a:solidFill>
                  <a:schemeClr val="tx2"/>
                </a:solidFill>
                <a:highlight>
                  <a:srgbClr val="EDF9E0"/>
                </a:highlight>
              </a:rPr>
              <a:t>realise</a:t>
            </a:r>
            <a:r>
              <a:rPr lang="en-AU" sz="1800" dirty="0">
                <a:highlight>
                  <a:srgbClr val="EDF9E0"/>
                </a:highlight>
              </a:rPr>
              <a:t> </a:t>
            </a:r>
            <a:r>
              <a:rPr lang="en-AU" sz="1800" dirty="0"/>
              <a:t>it was more </a:t>
            </a:r>
            <a:r>
              <a:rPr lang="en-AU" sz="1800" dirty="0">
                <a:highlight>
                  <a:srgbClr val="EDF9E0"/>
                </a:highlight>
              </a:rPr>
              <a:t>about the way </a:t>
            </a:r>
            <a:r>
              <a:rPr lang="en-AU" sz="1800" dirty="0"/>
              <a:t>she supported him and how much that meant. </a:t>
            </a:r>
          </a:p>
        </p:txBody>
      </p:sp>
      <p:sp>
        <p:nvSpPr>
          <p:cNvPr id="19" name="Rectangle 18">
            <a:extLst>
              <a:ext uri="{FF2B5EF4-FFF2-40B4-BE49-F238E27FC236}">
                <a16:creationId xmlns:a16="http://schemas.microsoft.com/office/drawing/2014/main" id="{DAB28E2F-1B7C-D539-14AD-CA62F1B990A7}"/>
              </a:ext>
              <a:ext uri="{C183D7F6-B498-43B3-948B-1728B52AA6E4}">
                <adec:decorative xmlns:adec="http://schemas.microsoft.com/office/drawing/2017/decorative" val="1"/>
              </a:ext>
            </a:extLst>
          </p:cNvPr>
          <p:cNvSpPr/>
          <p:nvPr/>
        </p:nvSpPr>
        <p:spPr>
          <a:xfrm>
            <a:off x="5969000" y="0"/>
            <a:ext cx="6223000" cy="6858000"/>
          </a:xfrm>
          <a:prstGeom prst="rect">
            <a:avLst/>
          </a:prstGeom>
          <a:solidFill>
            <a:srgbClr val="CCEDFD">
              <a:alpha val="844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7F1DAA7-8F40-9E66-E998-F886414A7B25}"/>
              </a:ext>
            </a:extLst>
          </p:cNvPr>
          <p:cNvSpPr txBox="1"/>
          <p:nvPr/>
        </p:nvSpPr>
        <p:spPr>
          <a:xfrm>
            <a:off x="6134100" y="450780"/>
            <a:ext cx="5892800" cy="5956439"/>
          </a:xfrm>
          <a:prstGeom prst="rect">
            <a:avLst/>
          </a:prstGeom>
          <a:noFill/>
        </p:spPr>
        <p:txBody>
          <a:bodyPr wrap="square">
            <a:spAutoFit/>
          </a:bodyPr>
          <a:lstStyle/>
          <a:p>
            <a:pPr>
              <a:lnSpc>
                <a:spcPct val="150000"/>
              </a:lnSpc>
            </a:pPr>
            <a:r>
              <a:rPr lang="en-AU" sz="1600" dirty="0">
                <a:highlight>
                  <a:srgbClr val="FBDBE7"/>
                </a:highlight>
              </a:rPr>
              <a:t>Shows developing awareness of how context and background knowledge shapes understanding.</a:t>
            </a:r>
          </a:p>
          <a:p>
            <a:pPr>
              <a:lnSpc>
                <a:spcPct val="150000"/>
              </a:lnSpc>
            </a:pPr>
            <a:r>
              <a:rPr lang="en-AU" sz="1600" dirty="0">
                <a:highlight>
                  <a:srgbClr val="EDF9E0"/>
                </a:highlight>
              </a:rPr>
              <a:t>Verb tense –  use past tense for reflective writing, such as ‘started’ to realise’.</a:t>
            </a:r>
          </a:p>
          <a:p>
            <a:pPr>
              <a:lnSpc>
                <a:spcPct val="150000"/>
              </a:lnSpc>
            </a:pPr>
            <a:r>
              <a:rPr lang="en-AU" sz="1600" b="1" dirty="0">
                <a:solidFill>
                  <a:schemeClr val="tx2"/>
                </a:solidFill>
              </a:rPr>
              <a:t>Evaluative verbs </a:t>
            </a:r>
            <a:r>
              <a:rPr lang="en-AU" sz="1600" dirty="0"/>
              <a:t>and</a:t>
            </a:r>
            <a:r>
              <a:rPr lang="en-AU" sz="1600" b="1" dirty="0">
                <a:solidFill>
                  <a:schemeClr val="tx2"/>
                </a:solidFill>
              </a:rPr>
              <a:t> </a:t>
            </a:r>
            <a:r>
              <a:rPr lang="en-AU" sz="1600" b="1" dirty="0">
                <a:solidFill>
                  <a:schemeClr val="accent2"/>
                </a:solidFill>
              </a:rPr>
              <a:t>adverbs</a:t>
            </a:r>
            <a:r>
              <a:rPr lang="en-AU" sz="1600" b="1" dirty="0">
                <a:solidFill>
                  <a:schemeClr val="tx2"/>
                </a:solidFill>
              </a:rPr>
              <a:t> </a:t>
            </a:r>
            <a:r>
              <a:rPr lang="en-AU" sz="1600" dirty="0"/>
              <a:t>– this helps create a personal and reflective tone. It means the writer can share their thoughts and feelings, which makes their experience easier for readers to relate to. These word choices show how the writer goes from feeling confused to understanding the text better, telling the story of their learning journey.</a:t>
            </a:r>
          </a:p>
          <a:p>
            <a:pPr>
              <a:lnSpc>
                <a:spcPct val="150000"/>
              </a:lnSpc>
            </a:pPr>
            <a:r>
              <a:rPr lang="en-AU" sz="1600" b="1" dirty="0"/>
              <a:t>Personal voice</a:t>
            </a:r>
            <a:r>
              <a:rPr lang="en-AU" sz="1600" dirty="0"/>
              <a:t> – the use of 'I' throughout the text indicates a personal voice, as the writer shares their individual thoughts and feelings about the reading experience. The phrases 'I think,' 'I didn’t really understand,' and 'I didn’t feel much connection' highlight the writer's personal perspective and emotional response to the text.</a:t>
            </a:r>
          </a:p>
        </p:txBody>
      </p:sp>
    </p:spTree>
    <p:extLst>
      <p:ext uri="{BB962C8B-B14F-4D97-AF65-F5344CB8AC3E}">
        <p14:creationId xmlns:p14="http://schemas.microsoft.com/office/powerpoint/2010/main" val="199534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0E661-F0A8-D0C7-B78D-17117C7FF6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B9A18F-4235-8AD8-EB39-886A419702A8}"/>
              </a:ext>
            </a:extLst>
          </p:cNvPr>
          <p:cNvSpPr>
            <a:spLocks noGrp="1"/>
          </p:cNvSpPr>
          <p:nvPr>
            <p:ph type="title"/>
          </p:nvPr>
        </p:nvSpPr>
        <p:spPr>
          <a:xfrm>
            <a:off x="360363" y="360363"/>
            <a:ext cx="5434799" cy="544512"/>
          </a:xfrm>
        </p:spPr>
        <p:txBody>
          <a:bodyPr/>
          <a:lstStyle/>
          <a:p>
            <a:r>
              <a:rPr lang="en-US" sz="3200" dirty="0"/>
              <a:t>Student sample response (2)</a:t>
            </a:r>
          </a:p>
        </p:txBody>
      </p:sp>
      <p:sp>
        <p:nvSpPr>
          <p:cNvPr id="5" name="Text Placeholder 4">
            <a:extLst>
              <a:ext uri="{FF2B5EF4-FFF2-40B4-BE49-F238E27FC236}">
                <a16:creationId xmlns:a16="http://schemas.microsoft.com/office/drawing/2014/main" id="{DE16E9EC-1ECA-3360-6EB8-4BCB32263832}"/>
              </a:ext>
            </a:extLst>
          </p:cNvPr>
          <p:cNvSpPr>
            <a:spLocks noGrp="1"/>
          </p:cNvSpPr>
          <p:nvPr>
            <p:ph type="body" sz="quarter" idx="18"/>
          </p:nvPr>
        </p:nvSpPr>
        <p:spPr>
          <a:xfrm>
            <a:off x="360363" y="982663"/>
            <a:ext cx="5434799" cy="309562"/>
          </a:xfrm>
        </p:spPr>
        <p:txBody>
          <a:bodyPr/>
          <a:lstStyle/>
          <a:p>
            <a:r>
              <a:rPr lang="en-US"/>
              <a:t>Writing reflectively about reading (2)</a:t>
            </a:r>
          </a:p>
        </p:txBody>
      </p:sp>
      <p:sp>
        <p:nvSpPr>
          <p:cNvPr id="10" name="Text Placeholder 3">
            <a:extLst>
              <a:ext uri="{FF2B5EF4-FFF2-40B4-BE49-F238E27FC236}">
                <a16:creationId xmlns:a16="http://schemas.microsoft.com/office/drawing/2014/main" id="{9058FDD8-13EA-9C9C-FF45-71914161585E}"/>
              </a:ext>
            </a:extLst>
          </p:cNvPr>
          <p:cNvSpPr txBox="1">
            <a:spLocks/>
          </p:cNvSpPr>
          <p:nvPr/>
        </p:nvSpPr>
        <p:spPr>
          <a:xfrm>
            <a:off x="354000" y="1977342"/>
            <a:ext cx="5449900" cy="374151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The part that said </a:t>
            </a:r>
            <a:r>
              <a:rPr lang="en-AU" sz="1800">
                <a:highlight>
                  <a:srgbClr val="DBCCEC"/>
                </a:highlight>
              </a:rPr>
              <a:t>“You gave me the gift of being seen”</a:t>
            </a:r>
            <a:r>
              <a:rPr lang="en-AU" sz="1800"/>
              <a:t> made me </a:t>
            </a:r>
            <a:r>
              <a:rPr lang="en-AU" sz="1800">
                <a:solidFill>
                  <a:schemeClr val="tx2"/>
                </a:solidFill>
              </a:rPr>
              <a:t>think</a:t>
            </a:r>
            <a:r>
              <a:rPr lang="en-AU" sz="1800"/>
              <a:t> </a:t>
            </a:r>
            <a:r>
              <a:rPr lang="en-AU" sz="1800">
                <a:solidFill>
                  <a:schemeClr val="accent2"/>
                </a:solidFill>
              </a:rPr>
              <a:t>a lot</a:t>
            </a:r>
            <a:r>
              <a:rPr lang="en-AU" sz="1800"/>
              <a:t>. The quote helped me </a:t>
            </a:r>
            <a:r>
              <a:rPr lang="en-AU" sz="1800">
                <a:solidFill>
                  <a:schemeClr val="tx2"/>
                </a:solidFill>
              </a:rPr>
              <a:t>realise</a:t>
            </a:r>
            <a:r>
              <a:rPr lang="en-AU" sz="1800"/>
              <a:t> how powerful it is when someone recognises your worth, </a:t>
            </a:r>
            <a:r>
              <a:rPr lang="en-AU" sz="1800">
                <a:solidFill>
                  <a:schemeClr val="accent2"/>
                </a:solidFill>
              </a:rPr>
              <a:t>even</a:t>
            </a:r>
            <a:r>
              <a:rPr lang="en-AU" sz="1800"/>
              <a:t> if </a:t>
            </a:r>
            <a:r>
              <a:rPr lang="en-AU" sz="1800">
                <a:highlight>
                  <a:srgbClr val="EDF9E0"/>
                </a:highlight>
              </a:rPr>
              <a:t>there</a:t>
            </a:r>
            <a:r>
              <a:rPr lang="en-AU" sz="1800"/>
              <a:t> not a big part of your everyday life. </a:t>
            </a:r>
            <a:r>
              <a:rPr lang="en-AU" sz="1800">
                <a:highlight>
                  <a:srgbClr val="FBE1A7"/>
                </a:highlight>
              </a:rPr>
              <a:t>I think people should </a:t>
            </a:r>
            <a:r>
              <a:rPr lang="en-AU" sz="1800">
                <a:solidFill>
                  <a:schemeClr val="tx2"/>
                </a:solidFill>
                <a:highlight>
                  <a:srgbClr val="FBE1A7"/>
                </a:highlight>
              </a:rPr>
              <a:t>admire</a:t>
            </a:r>
            <a:r>
              <a:rPr lang="en-AU" sz="1800"/>
              <a:t> quiet strength more because it’s </a:t>
            </a:r>
            <a:r>
              <a:rPr lang="en-AU" sz="1800">
                <a:solidFill>
                  <a:schemeClr val="accent2"/>
                </a:solidFill>
              </a:rPr>
              <a:t>more</a:t>
            </a:r>
            <a:r>
              <a:rPr lang="en-AU" sz="1800"/>
              <a:t> real than fame or success. </a:t>
            </a:r>
            <a:r>
              <a:rPr lang="en-AU" sz="1800">
                <a:highlight>
                  <a:srgbClr val="FFDAB6"/>
                </a:highlight>
              </a:rPr>
              <a:t>Some people might </a:t>
            </a:r>
            <a:r>
              <a:rPr lang="en-AU" sz="1800">
                <a:solidFill>
                  <a:schemeClr val="tx2"/>
                </a:solidFill>
                <a:highlight>
                  <a:srgbClr val="FFDAB6"/>
                </a:highlight>
              </a:rPr>
              <a:t>disagree</a:t>
            </a:r>
            <a:r>
              <a:rPr lang="en-AU" sz="1800"/>
              <a:t>, but in my opinion, Kath’s actions </a:t>
            </a:r>
            <a:r>
              <a:rPr lang="en-AU" sz="1800">
                <a:solidFill>
                  <a:schemeClr val="tx2"/>
                </a:solidFill>
              </a:rPr>
              <a:t>prove</a:t>
            </a:r>
            <a:r>
              <a:rPr lang="en-AU" sz="1800"/>
              <a:t> that everyday people are </a:t>
            </a:r>
            <a:r>
              <a:rPr lang="en-AU" sz="1800">
                <a:solidFill>
                  <a:schemeClr val="accent2"/>
                </a:solidFill>
              </a:rPr>
              <a:t>just</a:t>
            </a:r>
            <a:r>
              <a:rPr lang="en-AU" sz="1800"/>
              <a:t> as important as celebrities. </a:t>
            </a:r>
          </a:p>
        </p:txBody>
      </p:sp>
      <p:sp>
        <p:nvSpPr>
          <p:cNvPr id="7" name="Rectangle 6">
            <a:extLst>
              <a:ext uri="{FF2B5EF4-FFF2-40B4-BE49-F238E27FC236}">
                <a16:creationId xmlns:a16="http://schemas.microsoft.com/office/drawing/2014/main" id="{940AD5D6-6E50-B4B6-63DE-C445F4D00F65}"/>
              </a:ext>
              <a:ext uri="{C183D7F6-B498-43B3-948B-1728B52AA6E4}">
                <adec:decorative xmlns:adec="http://schemas.microsoft.com/office/drawing/2017/decorative" val="1"/>
              </a:ext>
            </a:extLst>
          </p:cNvPr>
          <p:cNvSpPr/>
          <p:nvPr/>
        </p:nvSpPr>
        <p:spPr>
          <a:xfrm>
            <a:off x="5969000" y="0"/>
            <a:ext cx="6223000" cy="6858000"/>
          </a:xfrm>
          <a:prstGeom prst="rect">
            <a:avLst/>
          </a:prstGeom>
          <a:solidFill>
            <a:srgbClr val="CCEDFD">
              <a:alpha val="844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EA6AD6-E7E7-526B-C525-DD1CB0DA4D1C}"/>
              </a:ext>
            </a:extLst>
          </p:cNvPr>
          <p:cNvSpPr txBox="1"/>
          <p:nvPr/>
        </p:nvSpPr>
        <p:spPr>
          <a:xfrm>
            <a:off x="6490500" y="403854"/>
            <a:ext cx="5180000" cy="6047746"/>
          </a:xfrm>
          <a:prstGeom prst="rect">
            <a:avLst/>
          </a:prstGeom>
          <a:noFill/>
        </p:spPr>
        <p:txBody>
          <a:bodyPr wrap="square">
            <a:spAutoFit/>
          </a:bodyPr>
          <a:lstStyle/>
          <a:p>
            <a:pPr>
              <a:lnSpc>
                <a:spcPct val="150000"/>
              </a:lnSpc>
              <a:spcAft>
                <a:spcPts val="1000"/>
              </a:spcAft>
            </a:pPr>
            <a:r>
              <a:rPr lang="en-AU" sz="1800">
                <a:highlight>
                  <a:srgbClr val="FBDBE7"/>
                </a:highlight>
              </a:rPr>
              <a:t>Good use of a quote and linking your personal </a:t>
            </a:r>
            <a:r>
              <a:rPr lang="en-AU" sz="1800"/>
              <a:t>interpretation </a:t>
            </a:r>
          </a:p>
          <a:p>
            <a:pPr>
              <a:lnSpc>
                <a:spcPct val="150000"/>
              </a:lnSpc>
              <a:spcAft>
                <a:spcPts val="1000"/>
              </a:spcAft>
            </a:pPr>
            <a:r>
              <a:rPr lang="en-AU" sz="1800">
                <a:highlight>
                  <a:srgbClr val="EDF9E0"/>
                </a:highlight>
                <a:latin typeface="Arial" panose="020B0604020202020204" pitchFamily="34" charset="0"/>
                <a:cs typeface="Arial" panose="020B0604020202020204" pitchFamily="34" charset="0"/>
              </a:rPr>
              <a:t>Homophones</a:t>
            </a:r>
            <a:r>
              <a:rPr lang="en-AU" sz="1800"/>
              <a:t> –  ‘there’ should be ‘they’re’ (they are). There indicates place/location.</a:t>
            </a:r>
          </a:p>
          <a:p>
            <a:pPr>
              <a:lnSpc>
                <a:spcPct val="150000"/>
              </a:lnSpc>
              <a:spcAft>
                <a:spcPts val="1000"/>
              </a:spcAft>
            </a:pPr>
            <a:r>
              <a:rPr lang="en-AU" sz="1800" b="1">
                <a:solidFill>
                  <a:schemeClr val="tx2"/>
                </a:solidFill>
              </a:rPr>
              <a:t>Evaluative verbs </a:t>
            </a:r>
            <a:r>
              <a:rPr lang="en-AU" sz="1800"/>
              <a:t>and</a:t>
            </a:r>
            <a:r>
              <a:rPr lang="en-AU" sz="1800" b="1">
                <a:solidFill>
                  <a:schemeClr val="tx2"/>
                </a:solidFill>
              </a:rPr>
              <a:t> </a:t>
            </a:r>
            <a:r>
              <a:rPr lang="en-AU" sz="1800" b="1">
                <a:solidFill>
                  <a:schemeClr val="accent2"/>
                </a:solidFill>
              </a:rPr>
              <a:t>adverbs </a:t>
            </a:r>
          </a:p>
          <a:p>
            <a:pPr>
              <a:lnSpc>
                <a:spcPct val="150000"/>
              </a:lnSpc>
              <a:spcAft>
                <a:spcPts val="1000"/>
              </a:spcAft>
            </a:pPr>
            <a:r>
              <a:rPr lang="en-AU" sz="1800" b="1"/>
              <a:t>Personal voice – </a:t>
            </a:r>
            <a:r>
              <a:rPr lang="en-AU" sz="1800"/>
              <a:t>'made me think a lot,' 'I think,' and 'in my opinion' highlight the writer’s personal perspective and emotional response to the message conveyed in the quote.</a:t>
            </a:r>
          </a:p>
          <a:p>
            <a:pPr>
              <a:lnSpc>
                <a:spcPct val="150000"/>
              </a:lnSpc>
              <a:spcAft>
                <a:spcPts val="1000"/>
              </a:spcAft>
            </a:pPr>
            <a:r>
              <a:rPr lang="en-AU" sz="1800"/>
              <a:t>These are examples of </a:t>
            </a:r>
            <a:r>
              <a:rPr lang="en-AU" sz="1800">
                <a:highlight>
                  <a:srgbClr val="FBE1A7"/>
                </a:highlight>
                <a:latin typeface="Arial" panose="020B0604020202020204" pitchFamily="34" charset="0"/>
                <a:cs typeface="Arial" panose="020B0604020202020204" pitchFamily="34" charset="0"/>
              </a:rPr>
              <a:t>persuasive</a:t>
            </a:r>
            <a:r>
              <a:rPr lang="en-AU" sz="1800"/>
              <a:t> and </a:t>
            </a:r>
            <a:r>
              <a:rPr lang="en-AU" sz="1800">
                <a:highlight>
                  <a:srgbClr val="FBE1A7"/>
                </a:highlight>
                <a:latin typeface="Arial" panose="020B0604020202020204" pitchFamily="34" charset="0"/>
                <a:cs typeface="Arial" panose="020B0604020202020204" pitchFamily="34" charset="0"/>
              </a:rPr>
              <a:t>discursive</a:t>
            </a:r>
            <a:r>
              <a:rPr lang="en-AU" sz="1800"/>
              <a:t> sentence stems. For reflective writing, focus on writing about your growth and experience of the text.</a:t>
            </a:r>
          </a:p>
        </p:txBody>
      </p:sp>
    </p:spTree>
    <p:extLst>
      <p:ext uri="{BB962C8B-B14F-4D97-AF65-F5344CB8AC3E}">
        <p14:creationId xmlns:p14="http://schemas.microsoft.com/office/powerpoint/2010/main" val="7810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8FBC-5664-9585-9E3F-0335EB0D6E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FA931E-5679-A142-B50C-22B3E8AEF942}"/>
              </a:ext>
            </a:extLst>
          </p:cNvPr>
          <p:cNvSpPr>
            <a:spLocks noGrp="1"/>
          </p:cNvSpPr>
          <p:nvPr>
            <p:ph type="title"/>
          </p:nvPr>
        </p:nvSpPr>
        <p:spPr>
          <a:xfrm>
            <a:off x="360000" y="360000"/>
            <a:ext cx="11484000" cy="545601"/>
          </a:xfrm>
        </p:spPr>
        <p:txBody>
          <a:bodyPr/>
          <a:lstStyle/>
          <a:p>
            <a:r>
              <a:rPr lang="en-US" sz="3200" dirty="0"/>
              <a:t>Student sample response (3)</a:t>
            </a:r>
          </a:p>
        </p:txBody>
      </p:sp>
      <p:sp>
        <p:nvSpPr>
          <p:cNvPr id="5" name="Text Placeholder 4">
            <a:extLst>
              <a:ext uri="{FF2B5EF4-FFF2-40B4-BE49-F238E27FC236}">
                <a16:creationId xmlns:a16="http://schemas.microsoft.com/office/drawing/2014/main" id="{7F364CBB-96C6-7B97-4318-19077B70D7D3}"/>
              </a:ext>
            </a:extLst>
          </p:cNvPr>
          <p:cNvSpPr>
            <a:spLocks noGrp="1"/>
          </p:cNvSpPr>
          <p:nvPr>
            <p:ph type="body" sz="quarter" idx="18"/>
          </p:nvPr>
        </p:nvSpPr>
        <p:spPr>
          <a:xfrm>
            <a:off x="360000" y="982520"/>
            <a:ext cx="11484000" cy="310015"/>
          </a:xfrm>
        </p:spPr>
        <p:txBody>
          <a:bodyPr/>
          <a:lstStyle/>
          <a:p>
            <a:r>
              <a:rPr lang="en-US"/>
              <a:t>Writing reflectively about reading (3)</a:t>
            </a:r>
          </a:p>
        </p:txBody>
      </p:sp>
      <p:sp>
        <p:nvSpPr>
          <p:cNvPr id="14" name="Text Placeholder 3">
            <a:extLst>
              <a:ext uri="{FF2B5EF4-FFF2-40B4-BE49-F238E27FC236}">
                <a16:creationId xmlns:a16="http://schemas.microsoft.com/office/drawing/2014/main" id="{A4C120C7-8214-D946-E99B-AC10F2F54CB8}"/>
              </a:ext>
            </a:extLst>
          </p:cNvPr>
          <p:cNvSpPr txBox="1">
            <a:spLocks/>
          </p:cNvSpPr>
          <p:nvPr/>
        </p:nvSpPr>
        <p:spPr>
          <a:xfrm>
            <a:off x="354000" y="2133823"/>
            <a:ext cx="5449900" cy="374151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That is what I </a:t>
            </a:r>
            <a:r>
              <a:rPr lang="en-AU" sz="1800">
                <a:solidFill>
                  <a:schemeClr val="tx2"/>
                </a:solidFill>
              </a:rPr>
              <a:t>believe</a:t>
            </a:r>
            <a:r>
              <a:rPr lang="en-AU" sz="1800"/>
              <a:t> Dalton is trying to say. This made me </a:t>
            </a:r>
            <a:r>
              <a:rPr lang="en-AU" sz="1800">
                <a:solidFill>
                  <a:schemeClr val="tx2"/>
                </a:solidFill>
              </a:rPr>
              <a:t>remember</a:t>
            </a:r>
            <a:r>
              <a:rPr lang="en-AU" sz="1800"/>
              <a:t> people in my own life who do small things that </a:t>
            </a:r>
            <a:r>
              <a:rPr lang="en-AU" sz="1800">
                <a:solidFill>
                  <a:schemeClr val="accent2"/>
                </a:solidFill>
                <a:highlight>
                  <a:srgbClr val="FBDBE7"/>
                </a:highlight>
              </a:rPr>
              <a:t>actually</a:t>
            </a:r>
            <a:r>
              <a:rPr lang="en-AU" sz="1800">
                <a:highlight>
                  <a:srgbClr val="FBDBE7"/>
                </a:highlight>
              </a:rPr>
              <a:t> really</a:t>
            </a:r>
            <a:r>
              <a:rPr lang="en-AU" sz="1800"/>
              <a:t> </a:t>
            </a:r>
            <a:r>
              <a:rPr lang="en-AU" sz="1800">
                <a:solidFill>
                  <a:schemeClr val="tx2"/>
                </a:solidFill>
              </a:rPr>
              <a:t>helped</a:t>
            </a:r>
            <a:r>
              <a:rPr lang="en-AU" sz="1800"/>
              <a:t> me. I </a:t>
            </a:r>
            <a:r>
              <a:rPr lang="en-AU" sz="1800">
                <a:solidFill>
                  <a:schemeClr val="tx2"/>
                </a:solidFill>
              </a:rPr>
              <a:t>try</a:t>
            </a:r>
            <a:r>
              <a:rPr lang="en-AU" sz="1800"/>
              <a:t> to </a:t>
            </a:r>
            <a:r>
              <a:rPr lang="en-AU" sz="1800">
                <a:solidFill>
                  <a:schemeClr val="tx2"/>
                </a:solidFill>
              </a:rPr>
              <a:t>explain</a:t>
            </a:r>
            <a:r>
              <a:rPr lang="en-AU" sz="1800"/>
              <a:t> that in this writing but </a:t>
            </a:r>
            <a:r>
              <a:rPr lang="en-AU" sz="1800">
                <a:solidFill>
                  <a:schemeClr val="tx2"/>
                </a:solidFill>
              </a:rPr>
              <a:t>I’m not sure </a:t>
            </a:r>
            <a:r>
              <a:rPr lang="en-AU" sz="1800">
                <a:highlight>
                  <a:srgbClr val="DBCCEC"/>
                </a:highlight>
              </a:rPr>
              <a:t>if I do it properly</a:t>
            </a:r>
            <a:r>
              <a:rPr lang="en-AU" sz="1800"/>
              <a:t>. </a:t>
            </a:r>
            <a:r>
              <a:rPr lang="en-AU" sz="1800">
                <a:highlight>
                  <a:srgbClr val="FBE1A7"/>
                </a:highlight>
              </a:rPr>
              <a:t>I </a:t>
            </a:r>
            <a:r>
              <a:rPr lang="en-AU" sz="1800">
                <a:solidFill>
                  <a:schemeClr val="tx2"/>
                </a:solidFill>
                <a:highlight>
                  <a:srgbClr val="FBE1A7"/>
                </a:highlight>
              </a:rPr>
              <a:t>want</a:t>
            </a:r>
            <a:r>
              <a:rPr lang="en-AU" sz="1800">
                <a:highlight>
                  <a:srgbClr val="FBE1A7"/>
                </a:highlight>
              </a:rPr>
              <a:t> to try and write with </a:t>
            </a:r>
            <a:r>
              <a:rPr lang="en-AU" sz="1800">
                <a:solidFill>
                  <a:schemeClr val="accent2"/>
                </a:solidFill>
                <a:highlight>
                  <a:srgbClr val="FBE1A7"/>
                </a:highlight>
              </a:rPr>
              <a:t>more</a:t>
            </a:r>
            <a:r>
              <a:rPr lang="en-AU" sz="1800">
                <a:highlight>
                  <a:srgbClr val="FBE1A7"/>
                </a:highlight>
              </a:rPr>
              <a:t> emotion and honesty</a:t>
            </a:r>
            <a:r>
              <a:rPr lang="en-AU" sz="1800"/>
              <a:t> like Dalton does, but I also </a:t>
            </a:r>
            <a:r>
              <a:rPr lang="en-AU" sz="1800">
                <a:solidFill>
                  <a:schemeClr val="tx2"/>
                </a:solidFill>
              </a:rPr>
              <a:t>feel</a:t>
            </a:r>
            <a:r>
              <a:rPr lang="en-AU" sz="1800"/>
              <a:t> like sometimes I’m </a:t>
            </a:r>
            <a:r>
              <a:rPr lang="en-AU" sz="1800">
                <a:solidFill>
                  <a:schemeClr val="tx2"/>
                </a:solidFill>
              </a:rPr>
              <a:t>arguing</a:t>
            </a:r>
            <a:r>
              <a:rPr lang="en-AU" sz="1800"/>
              <a:t> a point instead of focusing </a:t>
            </a:r>
            <a:r>
              <a:rPr lang="en-AU" sz="1800">
                <a:solidFill>
                  <a:schemeClr val="accent2"/>
                </a:solidFill>
              </a:rPr>
              <a:t>just</a:t>
            </a:r>
            <a:r>
              <a:rPr lang="en-AU" sz="1800"/>
              <a:t> on what I learned. I’ll </a:t>
            </a:r>
            <a:r>
              <a:rPr lang="en-AU" sz="1800">
                <a:solidFill>
                  <a:schemeClr val="tx2"/>
                </a:solidFill>
              </a:rPr>
              <a:t>keep working</a:t>
            </a:r>
            <a:r>
              <a:rPr lang="en-AU" sz="1800"/>
              <a:t> on that.</a:t>
            </a:r>
          </a:p>
        </p:txBody>
      </p:sp>
      <p:sp>
        <p:nvSpPr>
          <p:cNvPr id="16" name="Rectangle 15">
            <a:extLst>
              <a:ext uri="{FF2B5EF4-FFF2-40B4-BE49-F238E27FC236}">
                <a16:creationId xmlns:a16="http://schemas.microsoft.com/office/drawing/2014/main" id="{BDD4EFF5-ECE3-B7EC-FC09-BFC37D27A90B}"/>
              </a:ext>
              <a:ext uri="{C183D7F6-B498-43B3-948B-1728B52AA6E4}">
                <adec:decorative xmlns:adec="http://schemas.microsoft.com/office/drawing/2017/decorative" val="1"/>
              </a:ext>
            </a:extLst>
          </p:cNvPr>
          <p:cNvSpPr/>
          <p:nvPr/>
        </p:nvSpPr>
        <p:spPr>
          <a:xfrm>
            <a:off x="5969000" y="0"/>
            <a:ext cx="6223000" cy="6858000"/>
          </a:xfrm>
          <a:prstGeom prst="rect">
            <a:avLst/>
          </a:prstGeom>
          <a:solidFill>
            <a:srgbClr val="CCEDFD">
              <a:alpha val="844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00D781-5DF6-EC58-EA96-BF1A8CC9CD2C}"/>
              </a:ext>
            </a:extLst>
          </p:cNvPr>
          <p:cNvSpPr txBox="1"/>
          <p:nvPr/>
        </p:nvSpPr>
        <p:spPr>
          <a:xfrm>
            <a:off x="6357502" y="451293"/>
            <a:ext cx="5613496" cy="5955413"/>
          </a:xfrm>
          <a:prstGeom prst="rect">
            <a:avLst/>
          </a:prstGeom>
          <a:noFill/>
        </p:spPr>
        <p:txBody>
          <a:bodyPr wrap="square">
            <a:spAutoFit/>
          </a:bodyPr>
          <a:lstStyle/>
          <a:p>
            <a:pPr>
              <a:lnSpc>
                <a:spcPct val="150000"/>
              </a:lnSpc>
              <a:spcAft>
                <a:spcPts val="1000"/>
              </a:spcAft>
            </a:pPr>
            <a:r>
              <a:rPr lang="en-AU" sz="1800"/>
              <a:t>Be careful of </a:t>
            </a:r>
            <a:r>
              <a:rPr lang="en-AU" sz="1800">
                <a:highlight>
                  <a:srgbClr val="FBDBE7"/>
                </a:highlight>
                <a:latin typeface="Arial" panose="020B0604020202020204" pitchFamily="34" charset="0"/>
                <a:cs typeface="Arial" panose="020B0604020202020204" pitchFamily="34" charset="0"/>
              </a:rPr>
              <a:t>repetition ‘actually really</a:t>
            </a:r>
            <a:r>
              <a:rPr lang="en-AU" sz="1800"/>
              <a:t>’ means the same thing.</a:t>
            </a:r>
          </a:p>
          <a:p>
            <a:pPr>
              <a:lnSpc>
                <a:spcPct val="150000"/>
              </a:lnSpc>
              <a:spcAft>
                <a:spcPts val="1000"/>
              </a:spcAft>
            </a:pPr>
            <a:r>
              <a:rPr lang="en-AU" sz="1800">
                <a:highlight>
                  <a:srgbClr val="DBCCEC"/>
                </a:highlight>
                <a:latin typeface="Arial" panose="020B0604020202020204" pitchFamily="34" charset="0"/>
                <a:cs typeface="Arial" panose="020B0604020202020204" pitchFamily="34" charset="0"/>
              </a:rPr>
              <a:t>‘… if I do it properly</a:t>
            </a:r>
            <a:r>
              <a:rPr lang="en-AU" sz="1800"/>
              <a:t>.’ - consider a more precise or formal version e.g. ‘… but I’m not sure I did it effectively.’</a:t>
            </a:r>
          </a:p>
          <a:p>
            <a:pPr>
              <a:lnSpc>
                <a:spcPct val="150000"/>
              </a:lnSpc>
              <a:spcAft>
                <a:spcPts val="1000"/>
              </a:spcAft>
            </a:pPr>
            <a:r>
              <a:rPr lang="en-AU" sz="1800" b="1">
                <a:solidFill>
                  <a:schemeClr val="tx2"/>
                </a:solidFill>
              </a:rPr>
              <a:t>Evaluative verbs </a:t>
            </a:r>
            <a:r>
              <a:rPr lang="en-AU" sz="1800"/>
              <a:t>and</a:t>
            </a:r>
            <a:r>
              <a:rPr lang="en-AU" sz="1800" b="1">
                <a:solidFill>
                  <a:schemeClr val="tx2"/>
                </a:solidFill>
              </a:rPr>
              <a:t> </a:t>
            </a:r>
            <a:r>
              <a:rPr lang="en-AU" sz="1800" b="1">
                <a:solidFill>
                  <a:schemeClr val="accent2"/>
                </a:solidFill>
              </a:rPr>
              <a:t>adverbs </a:t>
            </a:r>
          </a:p>
          <a:p>
            <a:pPr>
              <a:lnSpc>
                <a:spcPct val="150000"/>
              </a:lnSpc>
              <a:spcAft>
                <a:spcPts val="1000"/>
              </a:spcAft>
            </a:pPr>
            <a:r>
              <a:rPr lang="en-AU" sz="1800" b="1"/>
              <a:t>Personal voice – </a:t>
            </a:r>
            <a:r>
              <a:rPr lang="en-AU" sz="1800"/>
              <a:t>'I believe,' 'This made me remember,' 'I try,' 'I’m not sure,' and 'I want' highlight the writer’s personal perspective and reflections on their writing process and emotional expression.</a:t>
            </a:r>
          </a:p>
          <a:p>
            <a:pPr>
              <a:lnSpc>
                <a:spcPct val="150000"/>
              </a:lnSpc>
              <a:spcAft>
                <a:spcPts val="1000"/>
              </a:spcAft>
            </a:pPr>
            <a:r>
              <a:rPr lang="en-AU" sz="1800">
                <a:highlight>
                  <a:srgbClr val="FBE1A7"/>
                </a:highlight>
                <a:latin typeface="Arial" panose="020B0604020202020204" pitchFamily="34" charset="0"/>
                <a:cs typeface="Arial" panose="020B0604020202020204" pitchFamily="34" charset="0"/>
              </a:rPr>
              <a:t>Great self awareness, try shifting from persuading the reader</a:t>
            </a:r>
            <a:r>
              <a:rPr lang="en-AU" sz="1800">
                <a:latin typeface="Arial" panose="020B0604020202020204" pitchFamily="34" charset="0"/>
                <a:cs typeface="Arial" panose="020B0604020202020204" pitchFamily="34" charset="0"/>
              </a:rPr>
              <a:t> </a:t>
            </a:r>
            <a:r>
              <a:rPr lang="en-AU" sz="1800"/>
              <a:t>about Dalton’s writing. Use reflective writing stems to stay focused on how your thinking changed.</a:t>
            </a:r>
          </a:p>
        </p:txBody>
      </p:sp>
    </p:spTree>
    <p:extLst>
      <p:ext uri="{BB962C8B-B14F-4D97-AF65-F5344CB8AC3E}">
        <p14:creationId xmlns:p14="http://schemas.microsoft.com/office/powerpoint/2010/main" val="17154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EB362E-8219-E567-D4EA-24E2C48B0831}"/>
              </a:ext>
            </a:extLst>
          </p:cNvPr>
          <p:cNvSpPr>
            <a:spLocks noGrp="1"/>
          </p:cNvSpPr>
          <p:nvPr>
            <p:ph type="title"/>
          </p:nvPr>
        </p:nvSpPr>
        <p:spPr/>
        <p:txBody>
          <a:bodyPr/>
          <a:lstStyle/>
          <a:p>
            <a:r>
              <a:rPr lang="en-US"/>
              <a:t>Modelled writing</a:t>
            </a:r>
          </a:p>
        </p:txBody>
      </p:sp>
      <p:sp>
        <p:nvSpPr>
          <p:cNvPr id="15" name="Rectangle 14">
            <a:extLst>
              <a:ext uri="{FF2B5EF4-FFF2-40B4-BE49-F238E27FC236}">
                <a16:creationId xmlns:a16="http://schemas.microsoft.com/office/drawing/2014/main" id="{7E5841C0-4142-5562-FFC3-E1CFC0D77ED7}"/>
              </a:ext>
            </a:extLst>
          </p:cNvPr>
          <p:cNvSpPr/>
          <p:nvPr/>
        </p:nvSpPr>
        <p:spPr>
          <a:xfrm>
            <a:off x="207600" y="1587500"/>
            <a:ext cx="2294300" cy="11049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lvl="0" algn="ctr"/>
            <a:r>
              <a:rPr lang="en-GB" sz="1800" b="1">
                <a:solidFill>
                  <a:schemeClr val="tx1"/>
                </a:solidFill>
                <a:cs typeface="Arial"/>
              </a:rPr>
              <a:t>Revisit the experience </a:t>
            </a:r>
          </a:p>
        </p:txBody>
      </p:sp>
      <p:sp>
        <p:nvSpPr>
          <p:cNvPr id="11" name="Rectangle 10">
            <a:extLst>
              <a:ext uri="{FF2B5EF4-FFF2-40B4-BE49-F238E27FC236}">
                <a16:creationId xmlns:a16="http://schemas.microsoft.com/office/drawing/2014/main" id="{5735D482-EAED-1F66-D982-B6456719D5D2}"/>
              </a:ext>
            </a:extLst>
          </p:cNvPr>
          <p:cNvSpPr/>
          <p:nvPr/>
        </p:nvSpPr>
        <p:spPr>
          <a:xfrm>
            <a:off x="207600" y="2692400"/>
            <a:ext cx="2294300" cy="35897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lvl="0" indent="-285750">
              <a:lnSpc>
                <a:spcPct val="150000"/>
              </a:lnSpc>
              <a:buFont typeface="Arial" panose="020B0604020202020204" pitchFamily="34" charset="0"/>
              <a:buChar char="•"/>
            </a:pPr>
            <a:r>
              <a:rPr lang="en-GB" sz="1800">
                <a:solidFill>
                  <a:schemeClr val="tx1"/>
                </a:solidFill>
                <a:cs typeface="Arial"/>
              </a:rPr>
              <a:t>At first, I thought.. </a:t>
            </a:r>
          </a:p>
          <a:p>
            <a:pPr marL="285750" lvl="0" indent="-285750">
              <a:lnSpc>
                <a:spcPct val="150000"/>
              </a:lnSpc>
              <a:buFont typeface="Arial" panose="020B0604020202020204" pitchFamily="34" charset="0"/>
              <a:buChar char="•"/>
            </a:pPr>
            <a:r>
              <a:rPr lang="en-GB" sz="1800">
                <a:solidFill>
                  <a:schemeClr val="tx1"/>
                </a:solidFill>
                <a:cs typeface="Arial"/>
              </a:rPr>
              <a:t>My first impression was</a:t>
            </a:r>
          </a:p>
          <a:p>
            <a:pPr marL="285750" lvl="0" indent="-285750">
              <a:lnSpc>
                <a:spcPct val="150000"/>
              </a:lnSpc>
              <a:buFont typeface="Arial" panose="020B0604020202020204" pitchFamily="34" charset="0"/>
              <a:buChar char="•"/>
            </a:pPr>
            <a:r>
              <a:rPr lang="en-GB" sz="1800">
                <a:solidFill>
                  <a:schemeClr val="tx1"/>
                </a:solidFill>
                <a:cs typeface="Arial"/>
              </a:rPr>
              <a:t>I expected it to be about…</a:t>
            </a:r>
          </a:p>
        </p:txBody>
      </p:sp>
      <p:sp>
        <p:nvSpPr>
          <p:cNvPr id="17" name="Rectangle 16">
            <a:extLst>
              <a:ext uri="{FF2B5EF4-FFF2-40B4-BE49-F238E27FC236}">
                <a16:creationId xmlns:a16="http://schemas.microsoft.com/office/drawing/2014/main" id="{21047FB6-3D7D-4445-A403-593B2C9B0E27}"/>
              </a:ext>
            </a:extLst>
          </p:cNvPr>
          <p:cNvSpPr/>
          <p:nvPr/>
        </p:nvSpPr>
        <p:spPr>
          <a:xfrm>
            <a:off x="2595200" y="1587500"/>
            <a:ext cx="2294300" cy="11049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GB" sz="1800" b="1">
                <a:solidFill>
                  <a:schemeClr val="tx1"/>
                </a:solidFill>
                <a:cs typeface="Arial"/>
              </a:rPr>
              <a:t>2. </a:t>
            </a:r>
            <a:br>
              <a:rPr lang="en-GB" sz="1800" b="1">
                <a:solidFill>
                  <a:schemeClr val="tx1"/>
                </a:solidFill>
                <a:cs typeface="Arial"/>
              </a:rPr>
            </a:br>
            <a:r>
              <a:rPr lang="en-GB" sz="1800" b="1">
                <a:solidFill>
                  <a:schemeClr val="tx1"/>
                </a:solidFill>
                <a:cs typeface="Arial"/>
              </a:rPr>
              <a:t>Describe what changed</a:t>
            </a:r>
          </a:p>
        </p:txBody>
      </p:sp>
      <p:sp>
        <p:nvSpPr>
          <p:cNvPr id="18" name="Rectangle 17">
            <a:extLst>
              <a:ext uri="{FF2B5EF4-FFF2-40B4-BE49-F238E27FC236}">
                <a16:creationId xmlns:a16="http://schemas.microsoft.com/office/drawing/2014/main" id="{7FBB3F0E-56C6-B6CF-4BD7-FF746699C427}"/>
              </a:ext>
            </a:extLst>
          </p:cNvPr>
          <p:cNvSpPr/>
          <p:nvPr/>
        </p:nvSpPr>
        <p:spPr>
          <a:xfrm>
            <a:off x="2595200" y="2692400"/>
            <a:ext cx="2294300" cy="35897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lvl="0" indent="-285750">
              <a:lnSpc>
                <a:spcPct val="150000"/>
              </a:lnSpc>
              <a:buFont typeface="Arial" panose="020B0604020202020204" pitchFamily="34" charset="0"/>
              <a:buChar char="•"/>
            </a:pPr>
            <a:r>
              <a:rPr lang="en-GB" sz="1800">
                <a:solidFill>
                  <a:schemeClr val="tx1"/>
                </a:solidFill>
                <a:cs typeface="Arial"/>
              </a:rPr>
              <a:t>After reading/discussing I realised… </a:t>
            </a:r>
          </a:p>
          <a:p>
            <a:pPr marL="285750" lvl="0" indent="-285750">
              <a:lnSpc>
                <a:spcPct val="150000"/>
              </a:lnSpc>
              <a:buFont typeface="Arial" panose="020B0604020202020204" pitchFamily="34" charset="0"/>
              <a:buChar char="•"/>
            </a:pPr>
            <a:r>
              <a:rPr lang="en-GB" sz="1800">
                <a:solidFill>
                  <a:schemeClr val="tx1"/>
                </a:solidFill>
                <a:cs typeface="Arial"/>
              </a:rPr>
              <a:t>This helped me understand that…</a:t>
            </a:r>
          </a:p>
          <a:p>
            <a:pPr marL="285750" lvl="0" indent="-285750">
              <a:lnSpc>
                <a:spcPct val="150000"/>
              </a:lnSpc>
              <a:buFont typeface="Arial" panose="020B0604020202020204" pitchFamily="34" charset="0"/>
              <a:buChar char="•"/>
            </a:pPr>
            <a:r>
              <a:rPr lang="en-GB" sz="1800">
                <a:solidFill>
                  <a:schemeClr val="tx1"/>
                </a:solidFill>
                <a:cs typeface="Arial"/>
              </a:rPr>
              <a:t>Then I started to see…</a:t>
            </a:r>
          </a:p>
        </p:txBody>
      </p:sp>
      <p:sp>
        <p:nvSpPr>
          <p:cNvPr id="20" name="Rectangle 19">
            <a:extLst>
              <a:ext uri="{FF2B5EF4-FFF2-40B4-BE49-F238E27FC236}">
                <a16:creationId xmlns:a16="http://schemas.microsoft.com/office/drawing/2014/main" id="{3600284E-9133-B148-2169-64CF725D334F}"/>
              </a:ext>
            </a:extLst>
          </p:cNvPr>
          <p:cNvSpPr/>
          <p:nvPr/>
        </p:nvSpPr>
        <p:spPr>
          <a:xfrm>
            <a:off x="4982800" y="1587500"/>
            <a:ext cx="2294300" cy="11049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lvl="0" algn="ctr"/>
            <a:r>
              <a:rPr lang="en-GB" sz="1800" b="1">
                <a:solidFill>
                  <a:schemeClr val="tx1"/>
                </a:solidFill>
                <a:cs typeface="Arial"/>
              </a:rPr>
              <a:t>Revisit the experience </a:t>
            </a:r>
          </a:p>
        </p:txBody>
      </p:sp>
      <p:sp>
        <p:nvSpPr>
          <p:cNvPr id="21" name="Rectangle 20">
            <a:extLst>
              <a:ext uri="{FF2B5EF4-FFF2-40B4-BE49-F238E27FC236}">
                <a16:creationId xmlns:a16="http://schemas.microsoft.com/office/drawing/2014/main" id="{03115F76-98E8-E6F1-7BC4-C7A8572034E4}"/>
              </a:ext>
            </a:extLst>
          </p:cNvPr>
          <p:cNvSpPr/>
          <p:nvPr/>
        </p:nvSpPr>
        <p:spPr>
          <a:xfrm>
            <a:off x="4982800" y="2692400"/>
            <a:ext cx="2294300" cy="35897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lvl="0" indent="-285750">
              <a:lnSpc>
                <a:spcPct val="150000"/>
              </a:lnSpc>
              <a:buFont typeface="Arial" panose="020B0604020202020204" pitchFamily="34" charset="0"/>
              <a:buChar char="•"/>
            </a:pPr>
            <a:r>
              <a:rPr lang="en-GB" sz="1800">
                <a:solidFill>
                  <a:schemeClr val="tx1"/>
                </a:solidFill>
                <a:cs typeface="Arial"/>
              </a:rPr>
              <a:t>This reminded me of…</a:t>
            </a:r>
          </a:p>
          <a:p>
            <a:pPr marL="285750" lvl="0" indent="-285750">
              <a:lnSpc>
                <a:spcPct val="150000"/>
              </a:lnSpc>
              <a:buFont typeface="Arial" panose="020B0604020202020204" pitchFamily="34" charset="0"/>
              <a:buChar char="•"/>
            </a:pPr>
            <a:r>
              <a:rPr lang="en-GB" sz="1800">
                <a:solidFill>
                  <a:schemeClr val="tx1"/>
                </a:solidFill>
                <a:cs typeface="Arial"/>
              </a:rPr>
              <a:t>It made me reflect on…</a:t>
            </a:r>
          </a:p>
          <a:p>
            <a:pPr marL="285750" lvl="0" indent="-285750">
              <a:lnSpc>
                <a:spcPct val="150000"/>
              </a:lnSpc>
              <a:buFont typeface="Arial" panose="020B0604020202020204" pitchFamily="34" charset="0"/>
              <a:buChar char="•"/>
            </a:pPr>
            <a:r>
              <a:rPr lang="en-GB" sz="1800">
                <a:solidFill>
                  <a:schemeClr val="tx1"/>
                </a:solidFill>
                <a:cs typeface="Arial"/>
              </a:rPr>
              <a:t>I’ve felt something similar when…</a:t>
            </a:r>
          </a:p>
        </p:txBody>
      </p:sp>
      <p:sp>
        <p:nvSpPr>
          <p:cNvPr id="23" name="Rectangle 22">
            <a:extLst>
              <a:ext uri="{FF2B5EF4-FFF2-40B4-BE49-F238E27FC236}">
                <a16:creationId xmlns:a16="http://schemas.microsoft.com/office/drawing/2014/main" id="{BB4E2CED-56FA-571C-3390-AF48CD1B3B1A}"/>
              </a:ext>
            </a:extLst>
          </p:cNvPr>
          <p:cNvSpPr/>
          <p:nvPr/>
        </p:nvSpPr>
        <p:spPr>
          <a:xfrm>
            <a:off x="7370400" y="1587500"/>
            <a:ext cx="2294300" cy="11049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lvl="0" algn="ctr"/>
            <a:r>
              <a:rPr lang="en-GB" sz="1800" b="1">
                <a:solidFill>
                  <a:schemeClr val="tx1"/>
                </a:solidFill>
                <a:cs typeface="Arial"/>
              </a:rPr>
              <a:t>Revisit the experience </a:t>
            </a:r>
          </a:p>
        </p:txBody>
      </p:sp>
      <p:sp>
        <p:nvSpPr>
          <p:cNvPr id="24" name="Rectangle 23">
            <a:extLst>
              <a:ext uri="{FF2B5EF4-FFF2-40B4-BE49-F238E27FC236}">
                <a16:creationId xmlns:a16="http://schemas.microsoft.com/office/drawing/2014/main" id="{93948C39-074B-6665-9987-9A434EE73522}"/>
              </a:ext>
            </a:extLst>
          </p:cNvPr>
          <p:cNvSpPr/>
          <p:nvPr/>
        </p:nvSpPr>
        <p:spPr>
          <a:xfrm>
            <a:off x="7370400" y="2692400"/>
            <a:ext cx="2294300" cy="35897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lvl="0" indent="-285750">
              <a:lnSpc>
                <a:spcPct val="150000"/>
              </a:lnSpc>
              <a:buFont typeface="Arial" panose="020B0604020202020204" pitchFamily="34" charset="0"/>
              <a:buChar char="•"/>
            </a:pPr>
            <a:r>
              <a:rPr lang="en-GB" sz="1800">
                <a:solidFill>
                  <a:schemeClr val="tx1"/>
                </a:solidFill>
                <a:cs typeface="Arial"/>
              </a:rPr>
              <a:t>The quote ‘      ‘ stood out because….</a:t>
            </a:r>
          </a:p>
          <a:p>
            <a:pPr marL="285750" lvl="0" indent="-285750">
              <a:lnSpc>
                <a:spcPct val="150000"/>
              </a:lnSpc>
              <a:buFont typeface="Arial" panose="020B0604020202020204" pitchFamily="34" charset="0"/>
              <a:buChar char="•"/>
            </a:pPr>
            <a:r>
              <a:rPr lang="en-GB" sz="1800">
                <a:solidFill>
                  <a:schemeClr val="tx1"/>
                </a:solidFill>
                <a:cs typeface="Arial"/>
              </a:rPr>
              <a:t>This shows that….</a:t>
            </a:r>
          </a:p>
          <a:p>
            <a:pPr marL="285750" lvl="0" indent="-285750">
              <a:lnSpc>
                <a:spcPct val="150000"/>
              </a:lnSpc>
              <a:buFont typeface="Arial" panose="020B0604020202020204" pitchFamily="34" charset="0"/>
              <a:buChar char="•"/>
            </a:pPr>
            <a:r>
              <a:rPr lang="en-GB" sz="1800">
                <a:solidFill>
                  <a:schemeClr val="tx1"/>
                </a:solidFill>
                <a:cs typeface="Arial"/>
              </a:rPr>
              <a:t>This made me think more deeply about…</a:t>
            </a:r>
          </a:p>
        </p:txBody>
      </p:sp>
      <p:sp>
        <p:nvSpPr>
          <p:cNvPr id="26" name="Rectangle 25">
            <a:extLst>
              <a:ext uri="{FF2B5EF4-FFF2-40B4-BE49-F238E27FC236}">
                <a16:creationId xmlns:a16="http://schemas.microsoft.com/office/drawing/2014/main" id="{106BE066-8DC0-89CE-874B-371ED2ED120A}"/>
              </a:ext>
            </a:extLst>
          </p:cNvPr>
          <p:cNvSpPr/>
          <p:nvPr/>
        </p:nvSpPr>
        <p:spPr>
          <a:xfrm>
            <a:off x="9758000" y="1587500"/>
            <a:ext cx="2294300" cy="11049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lvl="0" algn="ctr"/>
            <a:r>
              <a:rPr lang="en-GB" sz="1800" b="1">
                <a:solidFill>
                  <a:schemeClr val="tx1"/>
                </a:solidFill>
                <a:cs typeface="Arial"/>
              </a:rPr>
              <a:t>Revisit the experience </a:t>
            </a:r>
          </a:p>
        </p:txBody>
      </p:sp>
      <p:sp>
        <p:nvSpPr>
          <p:cNvPr id="27" name="Rectangle 26">
            <a:extLst>
              <a:ext uri="{FF2B5EF4-FFF2-40B4-BE49-F238E27FC236}">
                <a16:creationId xmlns:a16="http://schemas.microsoft.com/office/drawing/2014/main" id="{0B425255-2D96-14C8-3DDD-A6FC876CEFF6}"/>
              </a:ext>
            </a:extLst>
          </p:cNvPr>
          <p:cNvSpPr/>
          <p:nvPr/>
        </p:nvSpPr>
        <p:spPr>
          <a:xfrm>
            <a:off x="9758000" y="2692400"/>
            <a:ext cx="2294300" cy="35897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lvl="0" indent="-285750">
              <a:lnSpc>
                <a:spcPct val="150000"/>
              </a:lnSpc>
              <a:buFont typeface="Arial" panose="020B0604020202020204" pitchFamily="34" charset="0"/>
              <a:buChar char="•"/>
            </a:pPr>
            <a:r>
              <a:rPr lang="en-GB" sz="1800">
                <a:solidFill>
                  <a:schemeClr val="tx1"/>
                </a:solidFill>
                <a:cs typeface="Arial"/>
              </a:rPr>
              <a:t>Next time I read something like this, I will… </a:t>
            </a:r>
          </a:p>
          <a:p>
            <a:pPr marL="285750" lvl="0" indent="-285750">
              <a:lnSpc>
                <a:spcPct val="150000"/>
              </a:lnSpc>
              <a:buFont typeface="Arial" panose="020B0604020202020204" pitchFamily="34" charset="0"/>
              <a:buChar char="•"/>
            </a:pPr>
            <a:r>
              <a:rPr lang="en-GB" sz="1800">
                <a:solidFill>
                  <a:schemeClr val="tx1"/>
                </a:solidFill>
                <a:cs typeface="Arial"/>
              </a:rPr>
              <a:t>This changed how I see… </a:t>
            </a:r>
          </a:p>
          <a:p>
            <a:pPr marL="285750" lvl="0" indent="-285750">
              <a:lnSpc>
                <a:spcPct val="150000"/>
              </a:lnSpc>
              <a:buFont typeface="Arial" panose="020B0604020202020204" pitchFamily="34" charset="0"/>
              <a:buChar char="•"/>
            </a:pPr>
            <a:r>
              <a:rPr lang="en-GB" sz="1800">
                <a:solidFill>
                  <a:schemeClr val="tx1"/>
                </a:solidFill>
                <a:cs typeface="Arial"/>
              </a:rPr>
              <a:t>In the future, I want to remember that…. </a:t>
            </a:r>
          </a:p>
        </p:txBody>
      </p:sp>
    </p:spTree>
    <p:extLst>
      <p:ext uri="{BB962C8B-B14F-4D97-AF65-F5344CB8AC3E}">
        <p14:creationId xmlns:p14="http://schemas.microsoft.com/office/powerpoint/2010/main" val="14609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8D4971-0CE3-1147-7386-D6C0C409AF23}"/>
              </a:ext>
            </a:extLst>
          </p:cNvPr>
          <p:cNvSpPr>
            <a:spLocks noGrp="1"/>
          </p:cNvSpPr>
          <p:nvPr>
            <p:ph type="ctrTitle"/>
          </p:nvPr>
        </p:nvSpPr>
        <p:spPr>
          <a:xfrm>
            <a:off x="540000" y="2876588"/>
            <a:ext cx="6588000" cy="2033997"/>
          </a:xfrm>
        </p:spPr>
        <p:txBody>
          <a:bodyPr/>
          <a:lstStyle/>
          <a:p>
            <a:r>
              <a:rPr lang="en-AU"/>
              <a:t>Phase 2, sequence 3 – developing understanding and use of form and structure </a:t>
            </a:r>
            <a:endParaRPr lang="en-US"/>
          </a:p>
        </p:txBody>
      </p:sp>
      <p:pic>
        <p:nvPicPr>
          <p:cNvPr id="16" name="Picture Placeholder 4">
            <a:extLst>
              <a:ext uri="{FF2B5EF4-FFF2-40B4-BE49-F238E27FC236}">
                <a16:creationId xmlns:a16="http://schemas.microsoft.com/office/drawing/2014/main" id="{856B512C-1614-A863-7853-33A36AA09EE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17" name="Text Placeholder 5">
            <a:extLst>
              <a:ext uri="{FF2B5EF4-FFF2-40B4-BE49-F238E27FC236}">
                <a16:creationId xmlns:a16="http://schemas.microsoft.com/office/drawing/2014/main" id="{2EFC3BB5-759C-FAE5-15BF-CF7C0FCC03F9}"/>
              </a:ext>
              <a:ext uri="{C183D7F6-B498-43B3-948B-1728B52AA6E4}">
                <adec:decorative xmlns:adec="http://schemas.microsoft.com/office/drawing/2017/decorative" val="1"/>
              </a:ext>
            </a:extLst>
          </p:cNvPr>
          <p:cNvSpPr txBox="1">
            <a:spLocks/>
          </p:cNvSpPr>
          <p:nvPr/>
        </p:nvSpPr>
        <p:spPr>
          <a:xfrm>
            <a:off x="7995424" y="6420677"/>
            <a:ext cx="4033339"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a:solidFill>
                  <a:schemeClr val="accent2"/>
                </a:solidFill>
                <a:hlinkClick r:id="rId4"/>
              </a:rPr>
              <a:t>Taking notes with a pencil</a:t>
            </a:r>
            <a:r>
              <a:rPr lang="en-AU" sz="1100">
                <a:solidFill>
                  <a:schemeClr val="accent2"/>
                </a:solidFill>
                <a:hlinkClick r:id="rId4"/>
              </a:rPr>
              <a:t> </a:t>
            </a:r>
            <a:r>
              <a:rPr lang="en-AU" sz="1100">
                <a:solidFill>
                  <a:schemeClr val="tx1"/>
                </a:solidFill>
              </a:rPr>
              <a:t>by Thought </a:t>
            </a:r>
            <a:r>
              <a:rPr lang="en-AU" sz="1100" err="1">
                <a:solidFill>
                  <a:schemeClr val="tx1"/>
                </a:solidFill>
              </a:rPr>
              <a:t>Catalog</a:t>
            </a:r>
            <a:r>
              <a:rPr lang="en-AU" sz="1100">
                <a:solidFill>
                  <a:schemeClr val="tx1"/>
                </a:solidFill>
              </a:rPr>
              <a:t> on </a:t>
            </a:r>
            <a:r>
              <a:rPr lang="en-AU" sz="1100">
                <a:solidFill>
                  <a:srgbClr val="767676"/>
                </a:solidFill>
                <a:hlinkClick r:id="rId5"/>
              </a:rPr>
              <a:t>Unsplash</a:t>
            </a:r>
            <a:endParaRPr lang="en-AU" sz="1100"/>
          </a:p>
        </p:txBody>
      </p:sp>
    </p:spTree>
    <p:extLst>
      <p:ext uri="{BB962C8B-B14F-4D97-AF65-F5344CB8AC3E}">
        <p14:creationId xmlns:p14="http://schemas.microsoft.com/office/powerpoint/2010/main" val="77396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A43CD-5D0B-CF4A-7D4A-ED05ABDD2052}"/>
              </a:ext>
            </a:extLst>
          </p:cNvPr>
          <p:cNvSpPr>
            <a:spLocks noGrp="1"/>
          </p:cNvSpPr>
          <p:nvPr>
            <p:ph type="title"/>
          </p:nvPr>
        </p:nvSpPr>
        <p:spPr>
          <a:xfrm>
            <a:off x="360000" y="360000"/>
            <a:ext cx="11484000" cy="545601"/>
          </a:xfrm>
        </p:spPr>
        <p:txBody>
          <a:bodyPr/>
          <a:lstStyle/>
          <a:p>
            <a:r>
              <a:rPr lang="en-AU"/>
              <a:t>Phrases for reflective writing</a:t>
            </a:r>
          </a:p>
        </p:txBody>
      </p:sp>
      <p:sp>
        <p:nvSpPr>
          <p:cNvPr id="4" name="Text Placeholder 3">
            <a:extLst>
              <a:ext uri="{FF2B5EF4-FFF2-40B4-BE49-F238E27FC236}">
                <a16:creationId xmlns:a16="http://schemas.microsoft.com/office/drawing/2014/main" id="{1DCC4AD8-1E15-6D0F-86EA-D46AAB348106}"/>
              </a:ext>
            </a:extLst>
          </p:cNvPr>
          <p:cNvSpPr>
            <a:spLocks noGrp="1"/>
          </p:cNvSpPr>
          <p:nvPr>
            <p:ph type="body" sz="quarter" idx="18"/>
          </p:nvPr>
        </p:nvSpPr>
        <p:spPr>
          <a:xfrm>
            <a:off x="360000" y="982520"/>
            <a:ext cx="11484000" cy="310015"/>
          </a:xfrm>
        </p:spPr>
        <p:txBody>
          <a:bodyPr/>
          <a:lstStyle/>
          <a:p>
            <a:r>
              <a:rPr lang="en-AU"/>
              <a:t>Sentence starters</a:t>
            </a:r>
          </a:p>
        </p:txBody>
      </p:sp>
      <p:sp>
        <p:nvSpPr>
          <p:cNvPr id="13" name="TextBox 12">
            <a:extLst>
              <a:ext uri="{FF2B5EF4-FFF2-40B4-BE49-F238E27FC236}">
                <a16:creationId xmlns:a16="http://schemas.microsoft.com/office/drawing/2014/main" id="{DD858259-087F-A253-F275-9C22254985EF}"/>
              </a:ext>
            </a:extLst>
          </p:cNvPr>
          <p:cNvSpPr txBox="1"/>
          <p:nvPr/>
        </p:nvSpPr>
        <p:spPr>
          <a:xfrm>
            <a:off x="359999" y="1643338"/>
            <a:ext cx="3416320" cy="4190250"/>
          </a:xfrm>
          <a:prstGeom prst="rect">
            <a:avLst/>
          </a:prstGeom>
          <a:noFill/>
        </p:spPr>
        <p:txBody>
          <a:bodyPr wrap="none" numCol="1" spcCol="396000">
            <a:spAutoFit/>
          </a:bodyPr>
          <a:lstStyle/>
          <a:p>
            <a:pPr>
              <a:lnSpc>
                <a:spcPct val="150000"/>
              </a:lnSpc>
            </a:pPr>
            <a:r>
              <a:rPr lang="en-AU" sz="2000"/>
              <a:t>At first, I thought.. </a:t>
            </a:r>
          </a:p>
          <a:p>
            <a:pPr>
              <a:lnSpc>
                <a:spcPct val="150000"/>
              </a:lnSpc>
            </a:pPr>
            <a:r>
              <a:rPr lang="en-AU" sz="2000"/>
              <a:t>I expected that…</a:t>
            </a:r>
          </a:p>
          <a:p>
            <a:pPr>
              <a:lnSpc>
                <a:spcPct val="150000"/>
              </a:lnSpc>
            </a:pPr>
            <a:r>
              <a:rPr lang="en-AU" sz="2000"/>
              <a:t>I learned that...</a:t>
            </a:r>
          </a:p>
          <a:p>
            <a:pPr>
              <a:lnSpc>
                <a:spcPct val="150000"/>
              </a:lnSpc>
            </a:pPr>
            <a:r>
              <a:rPr lang="en-AU" sz="2000"/>
              <a:t>This experience taught me...</a:t>
            </a:r>
          </a:p>
          <a:p>
            <a:pPr>
              <a:lnSpc>
                <a:spcPct val="150000"/>
              </a:lnSpc>
            </a:pPr>
            <a:r>
              <a:rPr lang="en-AU" sz="2000"/>
              <a:t>I felt...</a:t>
            </a:r>
          </a:p>
          <a:p>
            <a:pPr>
              <a:lnSpc>
                <a:spcPct val="150000"/>
              </a:lnSpc>
            </a:pPr>
            <a:r>
              <a:rPr lang="en-AU" sz="2000"/>
              <a:t>Looking back, I can see...</a:t>
            </a:r>
          </a:p>
          <a:p>
            <a:pPr>
              <a:lnSpc>
                <a:spcPct val="150000"/>
              </a:lnSpc>
            </a:pPr>
            <a:r>
              <a:rPr lang="en-AU" sz="2000"/>
              <a:t>One thing I discovered is...</a:t>
            </a:r>
          </a:p>
          <a:p>
            <a:pPr>
              <a:lnSpc>
                <a:spcPct val="150000"/>
              </a:lnSpc>
            </a:pPr>
            <a:r>
              <a:rPr lang="en-AU" sz="2000"/>
              <a:t>I realised that...</a:t>
            </a:r>
          </a:p>
          <a:p>
            <a:pPr>
              <a:lnSpc>
                <a:spcPct val="150000"/>
              </a:lnSpc>
            </a:pPr>
            <a:r>
              <a:rPr lang="en-AU" sz="2000">
                <a:cs typeface="Arial" panose="020B0604020202020204" pitchFamily="34" charset="0"/>
              </a:rPr>
              <a:t>This made me think about...</a:t>
            </a:r>
          </a:p>
        </p:txBody>
      </p:sp>
      <p:sp>
        <p:nvSpPr>
          <p:cNvPr id="14" name="TextBox 13">
            <a:extLst>
              <a:ext uri="{FF2B5EF4-FFF2-40B4-BE49-F238E27FC236}">
                <a16:creationId xmlns:a16="http://schemas.microsoft.com/office/drawing/2014/main" id="{653ED59E-76A4-1FA3-63CF-F7FFB84CAFD6}"/>
              </a:ext>
            </a:extLst>
          </p:cNvPr>
          <p:cNvSpPr txBox="1"/>
          <p:nvPr/>
        </p:nvSpPr>
        <p:spPr>
          <a:xfrm>
            <a:off x="4319156" y="1643338"/>
            <a:ext cx="4231457" cy="4190250"/>
          </a:xfrm>
          <a:prstGeom prst="rect">
            <a:avLst/>
          </a:prstGeom>
          <a:noFill/>
        </p:spPr>
        <p:txBody>
          <a:bodyPr wrap="square" numCol="1" spcCol="396000">
            <a:spAutoFit/>
          </a:bodyPr>
          <a:lstStyle/>
          <a:p>
            <a:pPr>
              <a:lnSpc>
                <a:spcPct val="150000"/>
              </a:lnSpc>
            </a:pPr>
            <a:r>
              <a:rPr lang="en-AU" sz="2000">
                <a:cs typeface="Arial" panose="020B0604020202020204" pitchFamily="34" charset="0"/>
              </a:rPr>
              <a:t>I was surprised by...</a:t>
            </a:r>
          </a:p>
          <a:p>
            <a:pPr>
              <a:lnSpc>
                <a:spcPct val="150000"/>
              </a:lnSpc>
            </a:pPr>
            <a:r>
              <a:rPr lang="en-AU" sz="2000">
                <a:cs typeface="Arial" panose="020B0604020202020204" pitchFamily="34" charset="0"/>
              </a:rPr>
              <a:t>I will apply this insight by... </a:t>
            </a:r>
          </a:p>
          <a:p>
            <a:pPr>
              <a:lnSpc>
                <a:spcPct val="150000"/>
              </a:lnSpc>
            </a:pPr>
            <a:r>
              <a:rPr lang="en-AU" sz="2000">
                <a:cs typeface="Arial" panose="020B0604020202020204" pitchFamily="34" charset="0"/>
              </a:rPr>
              <a:t>I found it challenging to...</a:t>
            </a:r>
          </a:p>
          <a:p>
            <a:pPr>
              <a:lnSpc>
                <a:spcPct val="150000"/>
              </a:lnSpc>
            </a:pPr>
            <a:r>
              <a:rPr lang="en-AU" sz="2000">
                <a:cs typeface="Arial" panose="020B0604020202020204" pitchFamily="34" charset="0"/>
              </a:rPr>
              <a:t>In the future, I would...</a:t>
            </a:r>
          </a:p>
          <a:p>
            <a:pPr>
              <a:lnSpc>
                <a:spcPct val="150000"/>
              </a:lnSpc>
            </a:pPr>
            <a:r>
              <a:rPr lang="en-AU" sz="2000">
                <a:cs typeface="Arial" panose="020B0604020202020204" pitchFamily="34" charset="0"/>
              </a:rPr>
              <a:t>This reflects my growth in...</a:t>
            </a:r>
          </a:p>
          <a:p>
            <a:pPr>
              <a:lnSpc>
                <a:spcPct val="150000"/>
              </a:lnSpc>
            </a:pPr>
            <a:r>
              <a:rPr lang="en-AU" sz="2000">
                <a:cs typeface="Arial" panose="020B0604020202020204" pitchFamily="34" charset="0"/>
              </a:rPr>
              <a:t>I connected this experience to...</a:t>
            </a:r>
          </a:p>
          <a:p>
            <a:pPr>
              <a:lnSpc>
                <a:spcPct val="150000"/>
              </a:lnSpc>
            </a:pPr>
            <a:r>
              <a:rPr lang="en-AU" sz="2000">
                <a:cs typeface="Arial" panose="020B0604020202020204" pitchFamily="34" charset="0"/>
              </a:rPr>
              <a:t>I appreciate...</a:t>
            </a:r>
          </a:p>
          <a:p>
            <a:pPr>
              <a:lnSpc>
                <a:spcPct val="150000"/>
              </a:lnSpc>
            </a:pPr>
            <a:r>
              <a:rPr lang="en-AU" sz="2000">
                <a:cs typeface="Arial" panose="020B0604020202020204" pitchFamily="34" charset="0"/>
              </a:rPr>
              <a:t>This experience has shaped my understanding of...</a:t>
            </a:r>
          </a:p>
        </p:txBody>
      </p:sp>
      <p:sp>
        <p:nvSpPr>
          <p:cNvPr id="2" name="Slide Number Placeholder 1">
            <a:extLst>
              <a:ext uri="{FF2B5EF4-FFF2-40B4-BE49-F238E27FC236}">
                <a16:creationId xmlns:a16="http://schemas.microsoft.com/office/drawing/2014/main" id="{4C575971-6945-B14E-4A3A-E61717B09A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241864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67E028B-DA7C-5F80-9CB3-482F88E4DB8C}"/>
              </a:ext>
            </a:extLst>
          </p:cNvPr>
          <p:cNvSpPr>
            <a:spLocks noGrp="1"/>
          </p:cNvSpPr>
          <p:nvPr>
            <p:ph type="title"/>
          </p:nvPr>
        </p:nvSpPr>
        <p:spPr/>
        <p:txBody>
          <a:bodyPr/>
          <a:lstStyle/>
          <a:p>
            <a:r>
              <a:rPr lang="en-US"/>
              <a:t>Sequencing ideas</a:t>
            </a:r>
          </a:p>
        </p:txBody>
      </p:sp>
      <p:sp>
        <p:nvSpPr>
          <p:cNvPr id="17" name="Text Placeholder 16">
            <a:extLst>
              <a:ext uri="{FF2B5EF4-FFF2-40B4-BE49-F238E27FC236}">
                <a16:creationId xmlns:a16="http://schemas.microsoft.com/office/drawing/2014/main" id="{3E9A627F-42A6-9C54-F532-69BAB16D1C5F}"/>
              </a:ext>
            </a:extLst>
          </p:cNvPr>
          <p:cNvSpPr>
            <a:spLocks noGrp="1"/>
          </p:cNvSpPr>
          <p:nvPr>
            <p:ph type="body" sz="quarter" idx="18"/>
          </p:nvPr>
        </p:nvSpPr>
        <p:spPr/>
        <p:txBody>
          <a:bodyPr/>
          <a:lstStyle/>
          <a:p>
            <a:r>
              <a:rPr lang="en-US"/>
              <a:t>Checking for understanding</a:t>
            </a:r>
          </a:p>
        </p:txBody>
      </p:sp>
      <p:sp>
        <p:nvSpPr>
          <p:cNvPr id="21" name="Text Placeholder 4">
            <a:extLst>
              <a:ext uri="{FF2B5EF4-FFF2-40B4-BE49-F238E27FC236}">
                <a16:creationId xmlns:a16="http://schemas.microsoft.com/office/drawing/2014/main" id="{82664930-9338-3A38-1E6D-7E7E29AE8434}"/>
              </a:ext>
            </a:extLst>
          </p:cNvPr>
          <p:cNvSpPr txBox="1">
            <a:spLocks/>
          </p:cNvSpPr>
          <p:nvPr/>
        </p:nvSpPr>
        <p:spPr>
          <a:xfrm>
            <a:off x="360000" y="1975649"/>
            <a:ext cx="7052477" cy="404008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200">
                <a:latin typeface="+mn-lt"/>
              </a:rPr>
              <a:t>Before - ‘Before reading, I thought…’ </a:t>
            </a:r>
          </a:p>
          <a:p>
            <a:pPr marL="342900" indent="-342900">
              <a:buFont typeface="Arial" panose="020B0604020202020204" pitchFamily="34" charset="0"/>
              <a:buChar char="•"/>
            </a:pPr>
            <a:r>
              <a:rPr lang="en-US" sz="2200">
                <a:latin typeface="+mn-lt"/>
              </a:rPr>
              <a:t>During - ‘When I read </a:t>
            </a:r>
            <a:r>
              <a:rPr lang="en-US" sz="2200" i="1">
                <a:latin typeface="+mn-lt"/>
              </a:rPr>
              <a:t>Dear Kath, </a:t>
            </a:r>
            <a:r>
              <a:rPr lang="en-US" sz="2200">
                <a:latin typeface="+mn-lt"/>
              </a:rPr>
              <a:t>I felt…’ </a:t>
            </a:r>
          </a:p>
          <a:p>
            <a:pPr marL="342900" indent="-342900">
              <a:buFont typeface="Arial" panose="020B0604020202020204" pitchFamily="34" charset="0"/>
              <a:buChar char="•"/>
            </a:pPr>
            <a:r>
              <a:rPr lang="en-US" sz="2200">
                <a:latin typeface="+mn-lt"/>
              </a:rPr>
              <a:t>After - ‘Now I understand that…’</a:t>
            </a:r>
          </a:p>
          <a:p>
            <a:pPr marL="342900" indent="-342900">
              <a:buFont typeface="Arial" panose="020B0604020202020204" pitchFamily="34" charset="0"/>
              <a:buChar char="•"/>
            </a:pPr>
            <a:r>
              <a:rPr lang="en-US" sz="2200">
                <a:latin typeface="+mn-lt"/>
              </a:rPr>
              <a:t>Future - ‘Next time I will…’</a:t>
            </a:r>
          </a:p>
        </p:txBody>
      </p:sp>
      <p:pic>
        <p:nvPicPr>
          <p:cNvPr id="22" name="Graphic 21">
            <a:extLst>
              <a:ext uri="{FF2B5EF4-FFF2-40B4-BE49-F238E27FC236}">
                <a16:creationId xmlns:a16="http://schemas.microsoft.com/office/drawing/2014/main" id="{DA2130AC-568A-7DE3-BB51-4DB17957020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3482" y="403616"/>
            <a:ext cx="2319113" cy="2319113"/>
          </a:xfrm>
          <a:prstGeom prst="rect">
            <a:avLst/>
          </a:prstGeom>
        </p:spPr>
      </p:pic>
      <p:pic>
        <p:nvPicPr>
          <p:cNvPr id="23" name="Graphic 22">
            <a:extLst>
              <a:ext uri="{FF2B5EF4-FFF2-40B4-BE49-F238E27FC236}">
                <a16:creationId xmlns:a16="http://schemas.microsoft.com/office/drawing/2014/main" id="{2BBB217A-A1A3-263F-2BE4-282E44E64DE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7340" y="3403037"/>
            <a:ext cx="2131397" cy="2131397"/>
          </a:xfrm>
          <a:prstGeom prst="rect">
            <a:avLst/>
          </a:prstGeom>
        </p:spPr>
      </p:pic>
      <p:sp>
        <p:nvSpPr>
          <p:cNvPr id="24" name="TextBox 23">
            <a:extLst>
              <a:ext uri="{FF2B5EF4-FFF2-40B4-BE49-F238E27FC236}">
                <a16:creationId xmlns:a16="http://schemas.microsoft.com/office/drawing/2014/main" id="{E15BCECD-7B56-F79A-CEC3-1EB782920A0D}"/>
              </a:ext>
            </a:extLst>
          </p:cNvPr>
          <p:cNvSpPr txBox="1"/>
          <p:nvPr/>
        </p:nvSpPr>
        <p:spPr>
          <a:xfrm>
            <a:off x="6966434" y="2570929"/>
            <a:ext cx="4313208" cy="508956"/>
          </a:xfrm>
          <a:prstGeom prst="roundRect">
            <a:avLst>
              <a:gd name="adj" fmla="val 0"/>
            </a:avLst>
          </a:prstGeom>
          <a:solidFill>
            <a:schemeClr val="accent4"/>
          </a:solidFill>
        </p:spPr>
        <p:txBody>
          <a:bodyPr wrap="none" lIns="0" tIns="0" rIns="0" bIns="0" rtlCol="0" anchor="ctr" anchorCtr="1">
            <a:noAutofit/>
          </a:bodyPr>
          <a:lstStyle/>
          <a:p>
            <a:pPr algn="l"/>
            <a:r>
              <a:rPr lang="en-US" sz="1800"/>
              <a:t>1. We will say these aloud together</a:t>
            </a:r>
          </a:p>
        </p:txBody>
      </p:sp>
      <p:sp>
        <p:nvSpPr>
          <p:cNvPr id="25" name="TextBox 24">
            <a:extLst>
              <a:ext uri="{FF2B5EF4-FFF2-40B4-BE49-F238E27FC236}">
                <a16:creationId xmlns:a16="http://schemas.microsoft.com/office/drawing/2014/main" id="{CD9F19BD-7DB1-3D31-1FA9-881342849E1E}"/>
              </a:ext>
            </a:extLst>
          </p:cNvPr>
          <p:cNvSpPr txBox="1"/>
          <p:nvPr/>
        </p:nvSpPr>
        <p:spPr>
          <a:xfrm>
            <a:off x="6966434" y="5435198"/>
            <a:ext cx="4313208" cy="508956"/>
          </a:xfrm>
          <a:prstGeom prst="roundRect">
            <a:avLst>
              <a:gd name="adj" fmla="val 0"/>
            </a:avLst>
          </a:prstGeom>
          <a:solidFill>
            <a:schemeClr val="accent4"/>
          </a:solidFill>
        </p:spPr>
        <p:txBody>
          <a:bodyPr wrap="none" lIns="0" tIns="0" rIns="0" bIns="0" rtlCol="0" anchor="ctr" anchorCtr="1">
            <a:noAutofit/>
          </a:bodyPr>
          <a:lstStyle/>
          <a:p>
            <a:pPr algn="l"/>
            <a:r>
              <a:rPr lang="en-US" sz="1800"/>
              <a:t>2. You will write one sentence for each</a:t>
            </a:r>
          </a:p>
        </p:txBody>
      </p:sp>
      <p:sp>
        <p:nvSpPr>
          <p:cNvPr id="26" name="Slide Number Placeholder 1">
            <a:extLst>
              <a:ext uri="{FF2B5EF4-FFF2-40B4-BE49-F238E27FC236}">
                <a16:creationId xmlns:a16="http://schemas.microsoft.com/office/drawing/2014/main" id="{7E5F43FB-9DBB-DC76-4730-6CA1C97FF8A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289397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209367"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a:t>
            </a:r>
            <a:r>
              <a:rPr kumimoji="0" lang="en-AU" sz="1100" b="0" i="0" u="none" strike="noStrike" kern="1200" cap="none" spc="0" normalizeH="0" baseline="0" noProof="0" dirty="0">
                <a:ln>
                  <a:noFill/>
                </a:ln>
                <a:solidFill>
                  <a:srgbClr val="CCEDFD"/>
                </a:solidFill>
                <a:effectLst/>
                <a:uLnTx/>
                <a:uFillTx/>
                <a:latin typeface="Public Sans Light"/>
                <a:ea typeface="+mn-ea"/>
                <a:cs typeface="+mn-cs"/>
              </a:rPr>
              <a:t>The</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233541" y="3288840"/>
            <a:ext cx="11832000" cy="2927351"/>
          </a:xfrm>
        </p:spPr>
        <p:txBody>
          <a:bodyPr/>
          <a:lstStyle/>
          <a:p>
            <a:r>
              <a:rPr lang="en-AU" sz="1100" dirty="0">
                <a:hlinkClick r:id="rId6"/>
              </a:rPr>
              <a:t>English EAL/D 11-12 Syllabus </a:t>
            </a:r>
            <a:r>
              <a:rPr lang="en-AU" sz="1100" dirty="0"/>
              <a:t>© NSW Education Standards Authority (NESA) for and on behalf of the Crown in right of the State of New South Wales, 2024.</a:t>
            </a:r>
          </a:p>
          <a:p>
            <a:r>
              <a:rPr lang="en-AU" sz="1100" dirty="0"/>
              <a:t>Australian Education Research Organisation (AERO) (2024a) </a:t>
            </a:r>
            <a:r>
              <a:rPr lang="en-AU" sz="1100" dirty="0">
                <a:hlinkClick r:id="rId7"/>
              </a:rPr>
              <a:t>Explain learning objectives</a:t>
            </a:r>
            <a:r>
              <a:rPr lang="en-AU" sz="1100" dirty="0"/>
              <a:t>, AERO, accessed 6 June 2025.</a:t>
            </a:r>
          </a:p>
          <a:p>
            <a:pPr>
              <a:spcAft>
                <a:spcPts val="600"/>
              </a:spcAft>
            </a:pPr>
            <a:r>
              <a:rPr lang="en-AU" sz="1100" dirty="0"/>
              <a:t>AERO (Australian Education Research Organisation) (2024b) </a:t>
            </a:r>
            <a:r>
              <a:rPr lang="en-AU" sz="1100" dirty="0">
                <a:hlinkClick r:id="rId8"/>
              </a:rPr>
              <a:t>Why explicit instruction works</a:t>
            </a:r>
            <a:r>
              <a:rPr lang="en-AU" sz="1100" dirty="0"/>
              <a:t>, AERO website, accessed 6 June 2025.</a:t>
            </a:r>
          </a:p>
          <a:p>
            <a:pPr>
              <a:spcAft>
                <a:spcPts val="600"/>
              </a:spcAft>
            </a:pPr>
            <a:r>
              <a:rPr lang="en-AU" sz="1100" dirty="0"/>
              <a:t>Black P and Wiliam D (2018) ‘</a:t>
            </a:r>
            <a:r>
              <a:rPr lang="en-AU" sz="1100" dirty="0">
                <a:hlinkClick r:id="rId9"/>
              </a:rPr>
              <a:t>Classroom assessment and pedagogy</a:t>
            </a:r>
            <a:r>
              <a:rPr lang="en-AU" sz="1100" dirty="0"/>
              <a:t>’, Assessment in Education Principles Policy and Practice, 25(1):1–25.</a:t>
            </a:r>
          </a:p>
          <a:p>
            <a:pPr>
              <a:spcAft>
                <a:spcPts val="600"/>
              </a:spcAft>
            </a:pPr>
            <a:r>
              <a:rPr lang="en-AU" sz="1100" dirty="0"/>
              <a:t>CESE (Centre for Education Statistics and Evaluation) (2017) </a:t>
            </a:r>
            <a:r>
              <a:rPr lang="en-AU" sz="1100" dirty="0">
                <a:hlinkClick r:id="rId10"/>
              </a:rPr>
              <a:t>Cognitive load theory: Research that teachers really need to understand</a:t>
            </a:r>
            <a:r>
              <a:rPr lang="en-AU" sz="1100" dirty="0"/>
              <a:t>, NSW Department of Education, accessed 6 June 2025.</a:t>
            </a:r>
          </a:p>
          <a:p>
            <a:pPr>
              <a:spcAft>
                <a:spcPts val="600"/>
              </a:spcAft>
            </a:pPr>
            <a:r>
              <a:rPr lang="en-AU" sz="1100" dirty="0"/>
              <a:t>Clarke S (2014) Outstanding formative assessment: culture and practice, Hodder Education, Great Britain.</a:t>
            </a:r>
          </a:p>
          <a:p>
            <a:pPr>
              <a:spcAft>
                <a:spcPts val="600"/>
              </a:spcAft>
            </a:pPr>
            <a:r>
              <a:rPr lang="en-AU" sz="1100" dirty="0"/>
              <a:t>Clarke S, Timperley H, Hattie J (2003) Unlocking formative assessment: Practical strategies for enhancing students’ learning in the primary and intermediate classroom, Hodder Moa Beckett, Auckland NZ, 2003.</a:t>
            </a:r>
          </a:p>
          <a:p>
            <a:pPr>
              <a:spcAft>
                <a:spcPts val="600"/>
              </a:spcAft>
            </a:pPr>
            <a:r>
              <a:rPr lang="en-AU" sz="1100" dirty="0">
                <a:effectLst/>
                <a:latin typeface="Arial" panose="020B0604020202020204" pitchFamily="34" charset="0"/>
                <a:ea typeface="Calibri" panose="020F0502020204030204" pitchFamily="34" charset="0"/>
              </a:rPr>
              <a:t>Dalton T (2021) </a:t>
            </a:r>
            <a:r>
              <a:rPr lang="en-AU" sz="1100" i="1" dirty="0">
                <a:effectLst/>
                <a:latin typeface="Arial" panose="020B0604020202020204" pitchFamily="34" charset="0"/>
                <a:ea typeface="Calibri" panose="020F0502020204030204" pitchFamily="34" charset="0"/>
              </a:rPr>
              <a:t>Love Stories, </a:t>
            </a:r>
            <a:r>
              <a:rPr lang="en-AU" sz="1100" dirty="0">
                <a:effectLst/>
                <a:latin typeface="Arial" panose="020B0604020202020204" pitchFamily="34" charset="0"/>
                <a:ea typeface="Calibri" panose="020F0502020204030204" pitchFamily="34" charset="0"/>
              </a:rPr>
              <a:t>HarperCollins </a:t>
            </a:r>
            <a:r>
              <a:rPr lang="en-AU" sz="1100" i="1" dirty="0">
                <a:effectLst/>
                <a:latin typeface="Arial" panose="020B0604020202020204" pitchFamily="34" charset="0"/>
                <a:ea typeface="Calibri" panose="020F0502020204030204" pitchFamily="34" charset="0"/>
              </a:rPr>
              <a:t>Publishers</a:t>
            </a:r>
            <a:r>
              <a:rPr lang="en-AU" sz="1100" dirty="0">
                <a:effectLst/>
                <a:latin typeface="Arial" panose="020B0604020202020204" pitchFamily="34" charset="0"/>
                <a:ea typeface="Calibri" panose="020F0502020204030204" pitchFamily="34" charset="0"/>
              </a:rPr>
              <a:t>, Sydney.</a:t>
            </a:r>
            <a:r>
              <a:rPr lang="en-AU" sz="1100" i="1" dirty="0">
                <a:effectLst/>
                <a:latin typeface="Arial" panose="020B0604020202020204" pitchFamily="34" charset="0"/>
                <a:ea typeface="Calibri" panose="020F0502020204030204" pitchFamily="34" charset="0"/>
              </a:rPr>
              <a:t> </a:t>
            </a:r>
            <a:r>
              <a:rPr lang="en-AU" sz="1100" dirty="0">
                <a:effectLst/>
                <a:latin typeface="Arial" panose="020B0604020202020204" pitchFamily="34" charset="0"/>
                <a:ea typeface="Calibri" panose="020F0502020204030204" pitchFamily="34" charset="0"/>
              </a:rPr>
              <a:t>This has been made possible as permission has been granted by HarperCollins </a:t>
            </a:r>
            <a:r>
              <a:rPr lang="en-AU" sz="1100" i="1" dirty="0">
                <a:effectLst/>
                <a:latin typeface="Arial" panose="020B0604020202020204" pitchFamily="34" charset="0"/>
                <a:ea typeface="Calibri" panose="020F0502020204030204" pitchFamily="34" charset="0"/>
              </a:rPr>
              <a:t>Publishers</a:t>
            </a:r>
            <a:r>
              <a:rPr lang="en-AU" sz="1100" dirty="0">
                <a:effectLst/>
                <a:latin typeface="Arial" panose="020B0604020202020204" pitchFamily="34" charset="0"/>
                <a:ea typeface="Calibri" panose="020F0502020204030204" pitchFamily="34" charset="0"/>
              </a:rPr>
              <a:t> Pty Ltd. The extracts contained in this resource are licensed up until March 2029. </a:t>
            </a:r>
            <a:endParaRPr lang="en-AU" sz="1000" dirty="0"/>
          </a:p>
          <a:p>
            <a:pPr>
              <a:lnSpc>
                <a:spcPct val="100000"/>
              </a:lnSpc>
            </a:pPr>
            <a:endParaRPr lang="en-AU" sz="1000"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9962A4-7E05-F2E9-3FD7-E99E3531038F}"/>
              </a:ext>
            </a:extLst>
          </p:cNvPr>
          <p:cNvSpPr>
            <a:spLocks noGrp="1"/>
          </p:cNvSpPr>
          <p:nvPr>
            <p:ph type="title"/>
          </p:nvPr>
        </p:nvSpPr>
        <p:spPr/>
        <p:txBody>
          <a:bodyPr/>
          <a:lstStyle/>
          <a:p>
            <a:r>
              <a:rPr lang="en-AU" dirty="0"/>
              <a:t>References (2)</a:t>
            </a:r>
            <a:endParaRPr lang="en-US" dirty="0"/>
          </a:p>
        </p:txBody>
      </p:sp>
      <p:sp>
        <p:nvSpPr>
          <p:cNvPr id="5" name="TextBox 4">
            <a:extLst>
              <a:ext uri="{FF2B5EF4-FFF2-40B4-BE49-F238E27FC236}">
                <a16:creationId xmlns:a16="http://schemas.microsoft.com/office/drawing/2014/main" id="{B7FA77D7-9F0E-5A06-79D2-932578F65805}"/>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a:t>
            </a:r>
            <a:r>
              <a:rPr kumimoji="0" lang="en-AU" sz="1100" b="0" i="0" u="none" strike="noStrike" kern="1200" cap="none" spc="0" normalizeH="0" baseline="0" noProof="0" dirty="0">
                <a:ln>
                  <a:noFill/>
                </a:ln>
                <a:solidFill>
                  <a:srgbClr val="CCEDFD"/>
                </a:solidFill>
                <a:effectLst/>
                <a:uLnTx/>
                <a:uFillTx/>
                <a:latin typeface="Public Sans Light"/>
                <a:ea typeface="+mn-ea"/>
                <a:cs typeface="+mn-cs"/>
              </a:rPr>
              <a:t>The</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5D6BA6CF-409C-EC1B-831B-98CCD29C396C}"/>
              </a:ext>
            </a:extLst>
          </p:cNvPr>
          <p:cNvSpPr>
            <a:spLocks noGrp="1"/>
          </p:cNvSpPr>
          <p:nvPr>
            <p:ph idx="1"/>
          </p:nvPr>
        </p:nvSpPr>
        <p:spPr/>
        <p: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Griffin P (2018) Assessment for teaching, Cambridge University Press. </a:t>
            </a: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State of New South Wales (Department of Education) (2024.)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5"/>
              </a:rPr>
              <a:t>Explicit teaching strategies</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NSW Department of Education website, accessed 5 June 2025. </a:t>
            </a: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State of New South Wales (Department of Education) (2024) the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6"/>
              </a:rPr>
              <a:t>Explicit teaching – Driving learning and engagement</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Centre for Education Statistics and Evaluation website, accessed 5 June 2025. </a:t>
            </a: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State of New South Wales (Department of Education) (n.d.)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7"/>
              </a:rPr>
              <a:t>Digital Learning Selector</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NSW Department of Education website, accessed 5 June 2025. </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——(2024) </a:t>
            </a:r>
            <a:r>
              <a:rPr kumimoji="0" lang="en-AU"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8"/>
              </a:rPr>
              <a:t>Seeing through a text – Year 7, Term 2</a:t>
            </a:r>
            <a:r>
              <a:rPr kumimoji="0" lang="en-AU"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9"/>
              </a:rPr>
              <a:t>Planning programming and assessing English 7–12</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NSW Department of Education website, accessed 5 May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——(2024) </a:t>
            </a:r>
            <a:r>
              <a:rPr kumimoji="0" lang="en-AU"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10"/>
              </a:rPr>
              <a:t>Powerful youth voices – Year 7, Term 1</a:t>
            </a:r>
            <a:r>
              <a:rPr kumimoji="0" lang="en-AU"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9"/>
              </a:rPr>
              <a:t>Planning, programming and assessing English 7–12</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NSW Department of Education website, accessed 5 May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——(2024)</a:t>
            </a:r>
            <a:r>
              <a:rPr kumimoji="0" lang="en-AU"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AU"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11"/>
              </a:rPr>
              <a:t>Transport me to the ‘real' – Year 8, Term 2</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9"/>
              </a:rPr>
              <a:t>Planning, programming and assessing English 7–12</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NSW Department of Education website, accessed 5 May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rPr>
              <a:t>——</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(2023) ‘</a:t>
            </a:r>
            <a:r>
              <a:rPr kumimoji="0" lang="en-AU" sz="1100" b="0" i="0" u="sng"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12"/>
              </a:rPr>
              <a:t>Textual concepts</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NSW Department of Education website, accessed 15 May 2024.</a:t>
            </a:r>
            <a:endPar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Thought </a:t>
            </a:r>
            <a:r>
              <a:rPr kumimoji="0" lang="en-AU" sz="11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Catalog</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(2017)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13"/>
              </a:rPr>
              <a:t>Taking notes with a pencil</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[image],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14"/>
              </a:rPr>
              <a:t>Unsplash</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website, accessed 2 May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Wiliam D (2014)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15"/>
              </a:rPr>
              <a:t>The right questions, the right way </a:t>
            </a:r>
            <a:r>
              <a:rPr kumimoji="0" lang="en-AU"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Educational Leadership, 71(6).</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AU"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FA32BFB1-7543-0774-12F4-BCCFB362A5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dirty="0"/>
          </a:p>
        </p:txBody>
      </p:sp>
    </p:spTree>
    <p:extLst>
      <p:ext uri="{BB962C8B-B14F-4D97-AF65-F5344CB8AC3E}">
        <p14:creationId xmlns:p14="http://schemas.microsoft.com/office/powerpoint/2010/main" val="1313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8314068" cy="800681"/>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(1)</a:t>
            </a:r>
          </a:p>
        </p:txBody>
      </p:sp>
      <p:sp>
        <p:nvSpPr>
          <p:cNvPr id="12" name="TextBox 11">
            <a:extLst>
              <a:ext uri="{FF2B5EF4-FFF2-40B4-BE49-F238E27FC236}">
                <a16:creationId xmlns:a16="http://schemas.microsoft.com/office/drawing/2014/main" id="{BC4EECC1-9395-D419-0150-711982704AE2}"/>
              </a:ext>
            </a:extLst>
          </p:cNvPr>
          <p:cNvSpPr txBox="1"/>
          <p:nvPr/>
        </p:nvSpPr>
        <p:spPr>
          <a:xfrm>
            <a:off x="359998" y="1866132"/>
            <a:ext cx="10983950" cy="3266920"/>
          </a:xfrm>
          <a:prstGeom prst="rect">
            <a:avLst/>
          </a:prstGeom>
          <a:noFill/>
        </p:spPr>
        <p:txBody>
          <a:bodyPr wrap="square">
            <a:spAutoFit/>
          </a:bodyPr>
          <a:lstStyle/>
          <a:p>
            <a:pPr>
              <a:lnSpc>
                <a:spcPct val="150000"/>
              </a:lnSpc>
            </a:pPr>
            <a:r>
              <a:rPr lang="en-AU" sz="2000" b="1">
                <a:solidFill>
                  <a:schemeClr val="accent1"/>
                </a:solidFill>
                <a:latin typeface="Arial" panose="020B0604020202020204" pitchFamily="34" charset="0"/>
                <a:cs typeface="Arial" panose="020B0604020202020204" pitchFamily="34" charset="0"/>
              </a:rPr>
              <a:t>We are learning to</a:t>
            </a:r>
            <a:r>
              <a:rPr lang="en-AU" sz="2000" b="1">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a:latin typeface="Arial" panose="020B0604020202020204" pitchFamily="34" charset="0"/>
                <a:cs typeface="Arial" panose="020B0604020202020204" pitchFamily="34" charset="0"/>
              </a:rPr>
              <a:t>understand and use the key features of reflective writing</a:t>
            </a:r>
          </a:p>
          <a:p>
            <a:pPr marL="342900" indent="-342900">
              <a:lnSpc>
                <a:spcPct val="150000"/>
              </a:lnSpc>
              <a:buFont typeface="Arial" panose="020B0604020202020204" pitchFamily="34" charset="0"/>
              <a:buChar char="•"/>
            </a:pPr>
            <a:r>
              <a:rPr lang="en-AU" sz="2000">
                <a:latin typeface="Arial" panose="020B0604020202020204" pitchFamily="34" charset="0"/>
                <a:cs typeface="Arial" panose="020B0604020202020204" pitchFamily="34" charset="0"/>
              </a:rPr>
              <a:t>use language to reflect personally and critically on a text.</a:t>
            </a:r>
          </a:p>
          <a:p>
            <a:pPr>
              <a:lnSpc>
                <a:spcPct val="150000"/>
              </a:lnSpc>
            </a:pPr>
            <a:r>
              <a:rPr lang="en-AU" sz="2000" b="1">
                <a:solidFill>
                  <a:schemeClr val="accent1"/>
                </a:solidFill>
                <a:latin typeface="Arial" panose="020B0604020202020204" pitchFamily="34" charset="0"/>
                <a:cs typeface="Arial" panose="020B0604020202020204" pitchFamily="34" charset="0"/>
              </a:rPr>
              <a:t>We can:</a:t>
            </a:r>
            <a:endParaRPr lang="en-US" sz="200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a:latin typeface="Arial"/>
                <a:ea typeface="+mn-lt"/>
                <a:cs typeface="Arial"/>
              </a:rPr>
              <a:t>[classroom teacher to insert success criteria]</a:t>
            </a:r>
          </a:p>
          <a:p>
            <a:pPr marL="342900" indent="-342900">
              <a:lnSpc>
                <a:spcPct val="150000"/>
              </a:lnSpc>
              <a:buFont typeface="Arial,Sans-Serif"/>
              <a:buChar char="•"/>
            </a:pPr>
            <a:r>
              <a:rPr lang="en-AU" sz="2000">
                <a:latin typeface="Arial"/>
                <a:ea typeface="+mn-lt"/>
                <a:cs typeface="Arial"/>
              </a:rPr>
              <a:t>[classroom teacher to insert success criteria]</a:t>
            </a:r>
            <a:endParaRPr lang="en-US" sz="2000">
              <a:latin typeface="Arial"/>
              <a:ea typeface="+mn-lt"/>
              <a:cs typeface="Arial"/>
            </a:endParaRPr>
          </a:p>
          <a:p>
            <a:pPr marL="342900" indent="-342900">
              <a:lnSpc>
                <a:spcPct val="150000"/>
              </a:lnSpc>
              <a:buFont typeface="Arial,Sans-Serif"/>
              <a:buChar char="•"/>
            </a:pPr>
            <a:r>
              <a:rPr lang="en-AU" sz="2000">
                <a:latin typeface="Arial"/>
                <a:ea typeface="+mn-lt"/>
                <a:cs typeface="Arial"/>
              </a:rPr>
              <a:t>[classroom teacher to insert success criteria].</a:t>
            </a:r>
            <a:endParaRPr lang="en-AU" sz="2000">
              <a:latin typeface="Arial"/>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Gradual release of responsibility - definitions, modelled practice and experimenting</a:t>
            </a:r>
          </a:p>
        </p:txBody>
      </p:sp>
    </p:spTree>
    <p:extLst>
      <p:ext uri="{BB962C8B-B14F-4D97-AF65-F5344CB8AC3E}">
        <p14:creationId xmlns:p14="http://schemas.microsoft.com/office/powerpoint/2010/main" val="4122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AAAD4-7B81-026B-DED5-B5D2C90E9A0C}"/>
              </a:ext>
            </a:extLst>
          </p:cNvPr>
          <p:cNvSpPr>
            <a:spLocks noGrp="1"/>
          </p:cNvSpPr>
          <p:nvPr>
            <p:ph type="title"/>
          </p:nvPr>
        </p:nvSpPr>
        <p:spPr/>
        <p:txBody>
          <a:bodyPr/>
          <a:lstStyle/>
          <a:p>
            <a:r>
              <a:rPr lang="en-AU"/>
              <a:t>Activating prior knowledge – brainstorm</a:t>
            </a:r>
          </a:p>
        </p:txBody>
      </p:sp>
      <p:sp>
        <p:nvSpPr>
          <p:cNvPr id="11" name="Text Placeholder 10">
            <a:extLst>
              <a:ext uri="{FF2B5EF4-FFF2-40B4-BE49-F238E27FC236}">
                <a16:creationId xmlns:a16="http://schemas.microsoft.com/office/drawing/2014/main" id="{05D0AF5A-5FCC-3A23-B78C-F49866050729}"/>
              </a:ext>
            </a:extLst>
          </p:cNvPr>
          <p:cNvSpPr>
            <a:spLocks noGrp="1"/>
          </p:cNvSpPr>
          <p:nvPr>
            <p:ph type="body" sz="quarter" idx="18"/>
          </p:nvPr>
        </p:nvSpPr>
        <p:spPr/>
        <p:txBody>
          <a:bodyPr/>
          <a:lstStyle/>
          <a:p>
            <a:r>
              <a:rPr lang="en-AU"/>
              <a:t>What do we associate with the word ‘reflect’?</a:t>
            </a:r>
          </a:p>
        </p:txBody>
      </p:sp>
      <p:sp>
        <p:nvSpPr>
          <p:cNvPr id="12" name="Text Placeholder 4">
            <a:extLst>
              <a:ext uri="{FF2B5EF4-FFF2-40B4-BE49-F238E27FC236}">
                <a16:creationId xmlns:a16="http://schemas.microsoft.com/office/drawing/2014/main" id="{8DBEAFA2-C7A3-8C21-D1BE-880D8981C35A}"/>
              </a:ext>
            </a:extLst>
          </p:cNvPr>
          <p:cNvSpPr txBox="1">
            <a:spLocks/>
          </p:cNvSpPr>
          <p:nvPr/>
        </p:nvSpPr>
        <p:spPr>
          <a:xfrm>
            <a:off x="360000" y="1888165"/>
            <a:ext cx="7964193"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a:t>In your English books, answer the questions:</a:t>
            </a:r>
          </a:p>
          <a:p>
            <a:pPr marL="457200" indent="-457200">
              <a:spcAft>
                <a:spcPts val="600"/>
              </a:spcAft>
              <a:buFont typeface="+mj-lt"/>
              <a:buAutoNum type="arabicPeriod"/>
            </a:pPr>
            <a:r>
              <a:rPr lang="en-AU"/>
              <a:t>When have you been asked to write reflectively in the past?</a:t>
            </a:r>
          </a:p>
          <a:p>
            <a:pPr marL="457200" indent="-457200">
              <a:spcAft>
                <a:spcPts val="600"/>
              </a:spcAft>
              <a:buFont typeface="+mj-lt"/>
              <a:buAutoNum type="arabicPeriod"/>
            </a:pPr>
            <a:r>
              <a:rPr lang="en-AU"/>
              <a:t>What are some possible reasons for writing reflectively?</a:t>
            </a:r>
          </a:p>
          <a:p>
            <a:pPr marL="457200" indent="-457200">
              <a:spcAft>
                <a:spcPts val="600"/>
              </a:spcAft>
              <a:buFont typeface="+mj-lt"/>
              <a:buAutoNum type="arabicPeriod"/>
            </a:pPr>
            <a:r>
              <a:rPr lang="en-AU"/>
              <a:t>What are some features of reflective writing that you may have used in the past? </a:t>
            </a:r>
          </a:p>
          <a:p>
            <a:pPr marL="457200" indent="-457200">
              <a:spcAft>
                <a:spcPts val="600"/>
              </a:spcAft>
              <a:buFont typeface="+mj-lt"/>
              <a:buAutoNum type="arabicPeriod"/>
            </a:pPr>
            <a:r>
              <a:rPr lang="en-AU"/>
              <a:t>What are some synonyms?</a:t>
            </a:r>
          </a:p>
          <a:p>
            <a:pPr marL="457200" indent="-457200">
              <a:spcAft>
                <a:spcPts val="600"/>
              </a:spcAft>
              <a:buFont typeface="+mj-lt"/>
              <a:buAutoNum type="arabicPeriod"/>
            </a:pPr>
            <a:r>
              <a:rPr lang="en-AU"/>
              <a:t>Do you associate any symbols with reflection?</a:t>
            </a:r>
          </a:p>
        </p:txBody>
      </p:sp>
      <p:pic>
        <p:nvPicPr>
          <p:cNvPr id="5" name="Graphic 4">
            <a:extLst>
              <a:ext uri="{FF2B5EF4-FFF2-40B4-BE49-F238E27FC236}">
                <a16:creationId xmlns:a16="http://schemas.microsoft.com/office/drawing/2014/main" id="{B6942D05-B981-1A73-FCC8-022503E5912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5301" y="2546893"/>
            <a:ext cx="2714749" cy="2714749"/>
          </a:xfrm>
          <a:prstGeom prst="rect">
            <a:avLst/>
          </a:prstGeom>
        </p:spPr>
      </p:pic>
      <p:sp>
        <p:nvSpPr>
          <p:cNvPr id="2" name="Slide Number Placeholder 1">
            <a:extLst>
              <a:ext uri="{FF2B5EF4-FFF2-40B4-BE49-F238E27FC236}">
                <a16:creationId xmlns:a16="http://schemas.microsoft.com/office/drawing/2014/main" id="{B49FB25E-A0A6-A958-FD5A-DF5B4A3C08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2169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AFA10-3668-5767-3B40-94C5D16FE669}"/>
              </a:ext>
            </a:extLst>
          </p:cNvPr>
          <p:cNvSpPr>
            <a:spLocks noGrp="1"/>
          </p:cNvSpPr>
          <p:nvPr>
            <p:ph type="title"/>
          </p:nvPr>
        </p:nvSpPr>
        <p:spPr/>
        <p:txBody>
          <a:bodyPr/>
          <a:lstStyle/>
          <a:p>
            <a:r>
              <a:rPr lang="en-US"/>
              <a:t>What is reflective writing?</a:t>
            </a:r>
          </a:p>
        </p:txBody>
      </p:sp>
      <p:sp>
        <p:nvSpPr>
          <p:cNvPr id="4" name="Text Placeholder 3">
            <a:extLst>
              <a:ext uri="{FF2B5EF4-FFF2-40B4-BE49-F238E27FC236}">
                <a16:creationId xmlns:a16="http://schemas.microsoft.com/office/drawing/2014/main" id="{603F8497-F2B2-9126-E1A9-3D50B409F8DA}"/>
              </a:ext>
            </a:extLst>
          </p:cNvPr>
          <p:cNvSpPr>
            <a:spLocks noGrp="1"/>
          </p:cNvSpPr>
          <p:nvPr>
            <p:ph type="body" sz="quarter" idx="18"/>
          </p:nvPr>
        </p:nvSpPr>
        <p:spPr/>
        <p:txBody>
          <a:bodyPr/>
          <a:lstStyle/>
          <a:p>
            <a:r>
              <a:rPr lang="en-AU"/>
              <a:t>Developing a shared definition and understanding of meaning </a:t>
            </a:r>
            <a:endParaRPr lang="en-US"/>
          </a:p>
        </p:txBody>
      </p:sp>
      <p:sp>
        <p:nvSpPr>
          <p:cNvPr id="5" name="Text Placeholder 4">
            <a:extLst>
              <a:ext uri="{FF2B5EF4-FFF2-40B4-BE49-F238E27FC236}">
                <a16:creationId xmlns:a16="http://schemas.microsoft.com/office/drawing/2014/main" id="{921CB33D-6D50-54D8-2AFB-692BF3472BFD}"/>
              </a:ext>
            </a:extLst>
          </p:cNvPr>
          <p:cNvSpPr>
            <a:spLocks noGrp="1"/>
          </p:cNvSpPr>
          <p:nvPr>
            <p:ph type="body" sz="quarter" idx="17"/>
          </p:nvPr>
        </p:nvSpPr>
        <p:spPr>
          <a:xfrm>
            <a:off x="384759" y="1685334"/>
            <a:ext cx="10739241" cy="947513"/>
          </a:xfrm>
          <a:solidFill>
            <a:schemeClr val="accent4">
              <a:alpha val="50000"/>
            </a:schemeClr>
          </a:solidFill>
        </p:spPr>
        <p:txBody>
          <a:bodyPr lIns="1080000" bIns="72000" anchor="ctr" anchorCtr="0"/>
          <a:lstStyle/>
          <a:p>
            <a:pPr marL="457200" indent="-457200">
              <a:buFont typeface="+mj-lt"/>
              <a:buAutoNum type="arabicPeriod"/>
            </a:pPr>
            <a:r>
              <a:rPr lang="en-US"/>
              <a:t> Before you write </a:t>
            </a:r>
            <a:r>
              <a:rPr lang="en-US" b="1"/>
              <a:t>think</a:t>
            </a:r>
            <a:r>
              <a:rPr lang="en-US"/>
              <a:t> about what you learned from the brainstorm.</a:t>
            </a:r>
            <a:endParaRPr lang="en-US" sz="2200"/>
          </a:p>
        </p:txBody>
      </p:sp>
      <p:sp>
        <p:nvSpPr>
          <p:cNvPr id="6" name="Text Placeholder 4">
            <a:extLst>
              <a:ext uri="{FF2B5EF4-FFF2-40B4-BE49-F238E27FC236}">
                <a16:creationId xmlns:a16="http://schemas.microsoft.com/office/drawing/2014/main" id="{7D3A80ED-76BE-499B-A6AA-AC7CD88F15BF}"/>
              </a:ext>
            </a:extLst>
          </p:cNvPr>
          <p:cNvSpPr txBox="1">
            <a:spLocks/>
          </p:cNvSpPr>
          <p:nvPr/>
        </p:nvSpPr>
        <p:spPr>
          <a:xfrm>
            <a:off x="384759" y="2764834"/>
            <a:ext cx="10739241" cy="947513"/>
          </a:xfrm>
          <a:prstGeom prst="rect">
            <a:avLst/>
          </a:prstGeom>
          <a:solidFill>
            <a:schemeClr val="accent4">
              <a:alpha val="50000"/>
            </a:schemeClr>
          </a:solidFill>
        </p:spPr>
        <p:txBody>
          <a:bodyPr vert="horz" lIns="1080000" tIns="0" rIns="0" bIns="7200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US"/>
              <a:t> In your groups, </a:t>
            </a:r>
            <a:r>
              <a:rPr lang="en-US" b="1"/>
              <a:t>identify</a:t>
            </a:r>
            <a:r>
              <a:rPr lang="en-US"/>
              <a:t> 3 things a reflection does.</a:t>
            </a:r>
          </a:p>
        </p:txBody>
      </p:sp>
      <p:sp>
        <p:nvSpPr>
          <p:cNvPr id="10" name="Text Placeholder 4">
            <a:extLst>
              <a:ext uri="{FF2B5EF4-FFF2-40B4-BE49-F238E27FC236}">
                <a16:creationId xmlns:a16="http://schemas.microsoft.com/office/drawing/2014/main" id="{48615247-6289-B431-E0DA-698AAF430D2B}"/>
              </a:ext>
            </a:extLst>
          </p:cNvPr>
          <p:cNvSpPr txBox="1">
            <a:spLocks/>
          </p:cNvSpPr>
          <p:nvPr/>
        </p:nvSpPr>
        <p:spPr>
          <a:xfrm>
            <a:off x="384759" y="3844334"/>
            <a:ext cx="10739241" cy="947513"/>
          </a:xfrm>
          <a:prstGeom prst="rect">
            <a:avLst/>
          </a:prstGeom>
          <a:solidFill>
            <a:schemeClr val="accent4">
              <a:alpha val="50000"/>
            </a:schemeClr>
          </a:solidFill>
        </p:spPr>
        <p:txBody>
          <a:bodyPr vert="horz" lIns="1080000" tIns="0" rIns="0" bIns="7200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a:t> </a:t>
            </a:r>
            <a:r>
              <a:rPr lang="en-US" b="1"/>
              <a:t>Share</a:t>
            </a:r>
            <a:r>
              <a:rPr lang="en-US"/>
              <a:t> your list with another group. </a:t>
            </a:r>
          </a:p>
        </p:txBody>
      </p:sp>
      <p:sp>
        <p:nvSpPr>
          <p:cNvPr id="12" name="Text Placeholder 4">
            <a:extLst>
              <a:ext uri="{FF2B5EF4-FFF2-40B4-BE49-F238E27FC236}">
                <a16:creationId xmlns:a16="http://schemas.microsoft.com/office/drawing/2014/main" id="{FBA83A36-7461-92BA-CB30-866179D9790B}"/>
              </a:ext>
            </a:extLst>
          </p:cNvPr>
          <p:cNvSpPr txBox="1">
            <a:spLocks/>
          </p:cNvSpPr>
          <p:nvPr/>
        </p:nvSpPr>
        <p:spPr>
          <a:xfrm>
            <a:off x="384759" y="4936534"/>
            <a:ext cx="10739241" cy="1186666"/>
          </a:xfrm>
          <a:prstGeom prst="rect">
            <a:avLst/>
          </a:prstGeom>
          <a:solidFill>
            <a:schemeClr val="accent4">
              <a:alpha val="50000"/>
            </a:schemeClr>
          </a:solidFill>
        </p:spPr>
        <p:txBody>
          <a:bodyPr vert="horz" lIns="1080000" tIns="0" rIns="251999" bIns="7200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US"/>
              <a:t>Using the combined lists, develop a group </a:t>
            </a:r>
            <a:r>
              <a:rPr lang="en-US" b="1"/>
              <a:t>definition</a:t>
            </a:r>
            <a:r>
              <a:rPr lang="en-US"/>
              <a:t> for ‘reflection’ and consider how this could apply to a piece of writing. Share with the class.</a:t>
            </a:r>
          </a:p>
        </p:txBody>
      </p:sp>
      <p:pic>
        <p:nvPicPr>
          <p:cNvPr id="14" name="Graphic 13">
            <a:extLst>
              <a:ext uri="{FF2B5EF4-FFF2-40B4-BE49-F238E27FC236}">
                <a16:creationId xmlns:a16="http://schemas.microsoft.com/office/drawing/2014/main" id="{781D149B-1EEB-3275-9526-7A5D16C7A4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500" y="1890634"/>
            <a:ext cx="570300" cy="570300"/>
          </a:xfrm>
          <a:prstGeom prst="rect">
            <a:avLst/>
          </a:prstGeom>
        </p:spPr>
      </p:pic>
      <p:pic>
        <p:nvPicPr>
          <p:cNvPr id="16" name="Graphic 15">
            <a:extLst>
              <a:ext uri="{FF2B5EF4-FFF2-40B4-BE49-F238E27FC236}">
                <a16:creationId xmlns:a16="http://schemas.microsoft.com/office/drawing/2014/main" id="{30EDB694-C56B-9A51-F42B-60E4CED7D8B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500" y="3010334"/>
            <a:ext cx="570300" cy="570300"/>
          </a:xfrm>
          <a:prstGeom prst="rect">
            <a:avLst/>
          </a:prstGeom>
        </p:spPr>
      </p:pic>
      <p:pic>
        <p:nvPicPr>
          <p:cNvPr id="18" name="Graphic 17">
            <a:extLst>
              <a:ext uri="{FF2B5EF4-FFF2-40B4-BE49-F238E27FC236}">
                <a16:creationId xmlns:a16="http://schemas.microsoft.com/office/drawing/2014/main" id="{C6951D51-708F-DA3F-C640-BFF0F18EA5E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578" y="3983031"/>
            <a:ext cx="670144" cy="670144"/>
          </a:xfrm>
          <a:prstGeom prst="rect">
            <a:avLst/>
          </a:prstGeom>
        </p:spPr>
      </p:pic>
      <p:pic>
        <p:nvPicPr>
          <p:cNvPr id="20" name="Graphic 19">
            <a:extLst>
              <a:ext uri="{FF2B5EF4-FFF2-40B4-BE49-F238E27FC236}">
                <a16:creationId xmlns:a16="http://schemas.microsoft.com/office/drawing/2014/main" id="{11BB6B10-AFA1-6684-62D8-18D70387D4C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578" y="5258930"/>
            <a:ext cx="616550" cy="616550"/>
          </a:xfrm>
          <a:prstGeom prst="rect">
            <a:avLst/>
          </a:prstGeom>
        </p:spPr>
      </p:pic>
      <p:sp>
        <p:nvSpPr>
          <p:cNvPr id="2" name="Slide Number Placeholder 1">
            <a:extLst>
              <a:ext uri="{FF2B5EF4-FFF2-40B4-BE49-F238E27FC236}">
                <a16:creationId xmlns:a16="http://schemas.microsoft.com/office/drawing/2014/main" id="{0E267FD6-FD4C-3786-7469-2D08AA9AF8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22149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AAAD4-7B81-026B-DED5-B5D2C90E9A0C}"/>
              </a:ext>
            </a:extLst>
          </p:cNvPr>
          <p:cNvSpPr>
            <a:spLocks noGrp="1"/>
          </p:cNvSpPr>
          <p:nvPr>
            <p:ph type="title"/>
          </p:nvPr>
        </p:nvSpPr>
        <p:spPr/>
        <p:txBody>
          <a:bodyPr/>
          <a:lstStyle/>
          <a:p>
            <a:r>
              <a:rPr lang="en-AU"/>
              <a:t>Types of reflective writing</a:t>
            </a:r>
          </a:p>
        </p:txBody>
      </p:sp>
      <p:sp>
        <p:nvSpPr>
          <p:cNvPr id="4" name="Text Placeholder 3">
            <a:extLst>
              <a:ext uri="{FF2B5EF4-FFF2-40B4-BE49-F238E27FC236}">
                <a16:creationId xmlns:a16="http://schemas.microsoft.com/office/drawing/2014/main" id="{EB70F3C7-C27B-CC9F-C011-EA55DB1A9377}"/>
              </a:ext>
            </a:extLst>
          </p:cNvPr>
          <p:cNvSpPr>
            <a:spLocks noGrp="1"/>
          </p:cNvSpPr>
          <p:nvPr>
            <p:ph type="body" sz="quarter" idx="18"/>
          </p:nvPr>
        </p:nvSpPr>
        <p:spPr/>
        <p:txBody>
          <a:bodyPr/>
          <a:lstStyle/>
          <a:p>
            <a:r>
              <a:rPr lang="en-AU"/>
              <a:t>How might we write reflectively?</a:t>
            </a:r>
          </a:p>
        </p:txBody>
      </p:sp>
      <p:sp>
        <p:nvSpPr>
          <p:cNvPr id="5" name="Text Placeholder 4">
            <a:extLst>
              <a:ext uri="{FF2B5EF4-FFF2-40B4-BE49-F238E27FC236}">
                <a16:creationId xmlns:a16="http://schemas.microsoft.com/office/drawing/2014/main" id="{832401E0-FFC4-31E6-2858-CA0F31969785}"/>
              </a:ext>
            </a:extLst>
          </p:cNvPr>
          <p:cNvSpPr>
            <a:spLocks noGrp="1"/>
          </p:cNvSpPr>
          <p:nvPr>
            <p:ph type="body" sz="quarter" idx="17"/>
          </p:nvPr>
        </p:nvSpPr>
        <p:spPr/>
        <p:txBody>
          <a:bodyPr/>
          <a:lstStyle/>
          <a:p>
            <a:pPr>
              <a:spcAft>
                <a:spcPts val="600"/>
              </a:spcAft>
            </a:pPr>
            <a:r>
              <a:rPr lang="en-AU" sz="1800"/>
              <a:t>There are many ways that we can reflect in English. For example, you might be asked to reflect on:</a:t>
            </a:r>
          </a:p>
          <a:p>
            <a:pPr marL="342900" indent="-342900">
              <a:spcAft>
                <a:spcPts val="600"/>
              </a:spcAft>
              <a:buFont typeface="Arial" panose="020B0604020202020204" pitchFamily="34" charset="0"/>
              <a:buChar char="•"/>
            </a:pPr>
            <a:r>
              <a:rPr lang="en-AU" sz="1800"/>
              <a:t>your own work, such as the language, forms and features you have chosen to use in a specific composition</a:t>
            </a:r>
          </a:p>
          <a:p>
            <a:pPr marL="342900" indent="-342900">
              <a:spcAft>
                <a:spcPts val="600"/>
              </a:spcAft>
              <a:buFont typeface="Arial" panose="020B0604020202020204" pitchFamily="34" charset="0"/>
              <a:buChar char="•"/>
            </a:pPr>
            <a:r>
              <a:rPr lang="en-AU" sz="1800"/>
              <a:t>your thought process; how an idea came about as you were planning your composition</a:t>
            </a:r>
          </a:p>
          <a:p>
            <a:pPr marL="342900" indent="-342900">
              <a:spcAft>
                <a:spcPts val="600"/>
              </a:spcAft>
              <a:buFont typeface="Arial" panose="020B0604020202020204" pitchFamily="34" charset="0"/>
              <a:buChar char="•"/>
            </a:pPr>
            <a:r>
              <a:rPr lang="en-AU" sz="1800"/>
              <a:t>how model or core texts have inspired your composition process</a:t>
            </a:r>
          </a:p>
          <a:p>
            <a:pPr marL="342900" indent="-342900">
              <a:spcAft>
                <a:spcPts val="600"/>
              </a:spcAft>
              <a:buFont typeface="Arial" panose="020B0604020202020204" pitchFamily="34" charset="0"/>
              <a:buChar char="•"/>
            </a:pPr>
            <a:r>
              <a:rPr lang="en-AU" sz="1800"/>
              <a:t>your composition process, including how you have planned, monitored and revised a piece of work</a:t>
            </a:r>
          </a:p>
          <a:p>
            <a:pPr marL="342900" indent="-342900">
              <a:spcAft>
                <a:spcPts val="600"/>
              </a:spcAft>
              <a:buFont typeface="Arial" panose="020B0604020202020204" pitchFamily="34" charset="0"/>
              <a:buChar char="•"/>
            </a:pPr>
            <a:r>
              <a:rPr lang="en-AU" sz="1800"/>
              <a:t>your engagement with the composition process, such as whether you have enjoyed the process, what you have liked or what you have learned</a:t>
            </a:r>
          </a:p>
          <a:p>
            <a:pPr marL="342900" indent="-342900">
              <a:spcAft>
                <a:spcPts val="600"/>
              </a:spcAft>
              <a:buFont typeface="Arial" panose="020B0604020202020204" pitchFamily="34" charset="0"/>
              <a:buChar char="•"/>
            </a:pPr>
            <a:r>
              <a:rPr lang="en-AU" sz="1800"/>
              <a:t>your judgement, opinion or evaluation of your piece of work. Is it a good piece of work? Why or why not? </a:t>
            </a:r>
          </a:p>
        </p:txBody>
      </p:sp>
      <p:sp>
        <p:nvSpPr>
          <p:cNvPr id="2" name="Slide Number Placeholder 1">
            <a:extLst>
              <a:ext uri="{FF2B5EF4-FFF2-40B4-BE49-F238E27FC236}">
                <a16:creationId xmlns:a16="http://schemas.microsoft.com/office/drawing/2014/main" id="{B49FB25E-A0A6-A958-FD5A-DF5B4A3C08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1013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potx" id="{18B43BA1-61D7-4938-9286-9B73093C2787}" vid="{A6EF5805-43DB-4C80-A536-9DA3E9684655}"/>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Props1.xml><?xml version="1.0" encoding="utf-8"?>
<ds:datastoreItem xmlns:ds="http://schemas.openxmlformats.org/officeDocument/2006/customXml" ds:itemID="{EE5827AD-1F04-41E1-B793-8C7B8326F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98740c54-966f-451d-a76c-e38eb7fddd55"/>
    <ds:schemaRef ds:uri="http://schemas.openxmlformats.org/package/2006/metadata/core-properties"/>
    <ds:schemaRef ds:uri="094ce8ca-8c20-4eb0-bb23-b47a1c76b75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115</TotalTime>
  <Words>7907</Words>
  <Application>Microsoft Office PowerPoint</Application>
  <PresentationFormat>Widescreen</PresentationFormat>
  <Paragraphs>518</Paragraphs>
  <Slides>34</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Arial,Sans-Serif</vt:lpstr>
      <vt:lpstr>Aptos</vt:lpstr>
      <vt:lpstr>Public Sans</vt:lpstr>
      <vt:lpstr>Public Sans Light</vt:lpstr>
      <vt:lpstr>Roboto</vt:lpstr>
      <vt:lpstr>Symbol</vt:lpstr>
      <vt:lpstr>Arial</vt:lpstr>
      <vt:lpstr>Times New Roman</vt:lpstr>
      <vt:lpstr>Calibri</vt:lpstr>
      <vt:lpstr>NSWG Corporate</vt:lpstr>
      <vt:lpstr>1_NSWG Corporate</vt:lpstr>
      <vt:lpstr>Instructions for use</vt:lpstr>
      <vt:lpstr>Phase 2 –  reflective writing</vt:lpstr>
      <vt:lpstr>Phase 2, sequence 3 – developing understanding and use of form and structure </vt:lpstr>
      <vt:lpstr>Sharing learning intentions and success criteria</vt:lpstr>
      <vt:lpstr>Learning intentions and success criteria (1)</vt:lpstr>
      <vt:lpstr>Gradual release of responsibility - definitions, modelled practice and experimenting</vt:lpstr>
      <vt:lpstr>Activating prior knowledge – brainstorm</vt:lpstr>
      <vt:lpstr>What is reflective writing?</vt:lpstr>
      <vt:lpstr>Types of reflective writing</vt:lpstr>
      <vt:lpstr>What are the features of reflective writing?</vt:lpstr>
      <vt:lpstr>What are codes and conventions?</vt:lpstr>
      <vt:lpstr>Reflective ways of writing (1)</vt:lpstr>
      <vt:lpstr>Reflective ways of writing (2)</vt:lpstr>
      <vt:lpstr>Reflective ways of writing (3)</vt:lpstr>
      <vt:lpstr>Establishing a personal voice</vt:lpstr>
      <vt:lpstr>Using evaluative language</vt:lpstr>
      <vt:lpstr>Bank of evaluative verbs (1)</vt:lpstr>
      <vt:lpstr>Bank of evaluative verbs (2)</vt:lpstr>
      <vt:lpstr>Bank of evaluative verbs (3)</vt:lpstr>
      <vt:lpstr>Bank of evaluative adverbs</vt:lpstr>
      <vt:lpstr>Grammar that builds reflection</vt:lpstr>
      <vt:lpstr>Language for questioning and belief changes</vt:lpstr>
      <vt:lpstr>Phase 3a, sequence 1 – building the field for core text 1</vt:lpstr>
      <vt:lpstr>Learning intentions and success criteria (2)</vt:lpstr>
      <vt:lpstr>Annotated sample</vt:lpstr>
      <vt:lpstr>Student sample response (1)</vt:lpstr>
      <vt:lpstr>Student sample response (2)</vt:lpstr>
      <vt:lpstr>Student sample response (3)</vt:lpstr>
      <vt:lpstr>Modelled writing</vt:lpstr>
      <vt:lpstr>Phrases for reflective writing</vt:lpstr>
      <vt:lpstr>Sequencing ideas</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 reflective writing – 11.1 Transition to English EAL/D</dc:title>
  <dc:creator>NSW Department of Education</dc:creator>
  <dcterms:created xsi:type="dcterms:W3CDTF">2022-12-14T10:07:55Z</dcterms:created>
  <dcterms:modified xsi:type="dcterms:W3CDTF">2025-08-11T04:12:24Z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y fmtid="{D5CDD505-2E9C-101B-9397-08002B2CF9AE}" pid="11" name="MSIP_Label_b603dfd7-d93a-4381-a340-2995d8282205_Tag">
    <vt:lpwstr>10, 3, 0, 2</vt:lpwstr>
  </property>
</Properties>
</file>