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53" r:id="rId4"/>
  </p:sldMasterIdLst>
  <p:notesMasterIdLst>
    <p:notesMasterId r:id="rId32"/>
  </p:notesMasterIdLst>
  <p:handoutMasterIdLst>
    <p:handoutMasterId r:id="rId33"/>
  </p:handoutMasterIdLst>
  <p:sldIdLst>
    <p:sldId id="26587" r:id="rId5"/>
    <p:sldId id="26449" r:id="rId6"/>
    <p:sldId id="26532" r:id="rId7"/>
    <p:sldId id="26533" r:id="rId8"/>
    <p:sldId id="26561" r:id="rId9"/>
    <p:sldId id="26453" r:id="rId10"/>
    <p:sldId id="26451" r:id="rId11"/>
    <p:sldId id="26570" r:id="rId12"/>
    <p:sldId id="26582" r:id="rId13"/>
    <p:sldId id="26571" r:id="rId14"/>
    <p:sldId id="26572" r:id="rId15"/>
    <p:sldId id="26584" r:id="rId16"/>
    <p:sldId id="26578" r:id="rId17"/>
    <p:sldId id="26574" r:id="rId18"/>
    <p:sldId id="26579" r:id="rId19"/>
    <p:sldId id="26581" r:id="rId20"/>
    <p:sldId id="26585" r:id="rId21"/>
    <p:sldId id="26575" r:id="rId22"/>
    <p:sldId id="26586" r:id="rId23"/>
    <p:sldId id="26577" r:id="rId24"/>
    <p:sldId id="26546" r:id="rId25"/>
    <p:sldId id="26583" r:id="rId26"/>
    <p:sldId id="26455" r:id="rId27"/>
    <p:sldId id="26459" r:id="rId28"/>
    <p:sldId id="26518" r:id="rId29"/>
    <p:sldId id="26509" r:id="rId30"/>
    <p:sldId id="26510" r:id="rId31"/>
  </p:sldIdLst>
  <p:sldSz cx="12192000" cy="6858000"/>
  <p:notesSz cx="6858000" cy="9144000"/>
  <p:embeddedFontLst>
    <p:embeddedFont>
      <p:font typeface="Public Sans" pitchFamily="2" charset="0"/>
      <p:regular r:id="rId34"/>
      <p:bold r:id="rId35"/>
      <p:italic r:id="rId36"/>
      <p:boldItalic r:id="rId37"/>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5C09F00C-20D2-0F67-4186-0AA3681B239B}" name="Dilara Ozserim" initials="DO" userId="Dilara Ozserim" providerId="None"/>
  <p188:author id="{36DAC30E-4879-1E86-0F9B-861F8E734C8C}" name="Callan Moroney" initials="CM" userId="S::Callan.Moroney1@det.nsw.edu.au::02196289-64af-40a3-a29d-fdc28ab57c90" providerId="AD"/>
  <p188:author id="{1E2EE51A-5546-AF2B-793E-7E7568D8A34A}" name="Kyra Rose" initials="KR" userId="S::kyra.rose@det.nsw.edu.au::e07a1653-7d96-4136-a464-a8f8d6b7e062" providerId="AD"/>
  <p188:author id="{F82D3E25-634B-5491-737F-A8863CAD57EF}" name="Keira Brooks" initials="KB" userId="S::KEIRA.BROOKS@det.nsw.edu.au::e2ff3e5f-4c54-49fe-9545-a0ddbe9b96a3" providerId="AD"/>
  <p188:author id="{E3E9C953-CB69-97F7-C81D-BD54E4E869E4}" name="Keira Brooks" initials="KB" userId="S::keira.brooks@det.nsw.edu.au::e2ff3e5f-4c54-49fe-9545-a0ddbe9b96a3" providerId="AD"/>
  <p188:author id="{55A6C75A-7153-A7FA-AB60-4EB992A208B8}" name="Kyra Rose" initials="KR" userId="S::Kyra.Rose@det.nsw.edu.au::e07a1653-7d96-4136-a464-a8f8d6b7e062" providerId="AD"/>
  <p188:author id="{FBA22F5F-171B-636C-980A-9D4A9BC9C013}" name="Dilara Ozserim" initials="" userId="S::Dilara.Ozserim4@det.nsw.edu.au::a9018ce7-b14c-498b-927d-2970901ec373" providerId="AD"/>
  <p188:author id="{8FF74E67-D783-1AFC-D590-3DD6E717F055}" name="Mark McDonald" initials="MM" userId="S::Mark.McDonald22@det.nsw.edu.au::450f036d-e46d-4f0c-a6d9-4ab68b2a8b10" providerId="AD"/>
  <p188:author id="{591D627A-CA51-3CA4-C049-D92FDE42A1FD}" name="Chloe Sheehan" initials="CS" userId="S::Chloe.Nicol12@det.nsw.edu.au::bb699023-8008-4f87-83a4-7dc694ddcb8f" providerId="AD"/>
  <p188:author id="{55D7E37E-BB45-F066-5EBA-8C4391C58814}" name="Dilara Ozserim" initials="DO" userId="S::dilara.ozserim4@det.nsw.edu.au::a9018ce7-b14c-498b-927d-2970901ec373" providerId="AD"/>
  <p188:author id="{D02A9D7F-57B1-B101-768D-9F9CCB42179F}" name="Francesca Gazzola" initials="FG" userId="S::FRANCESCA.GAZZOLA@det.nsw.edu.au::eb71f741-dadb-429a-b279-0f7afbe3ada0" providerId="AD"/>
  <p188:author id="{99B8BD98-85EF-FCE0-AAC3-506F8E5FCCC9}" name="Erin McShane" initials="EM" userId="S::Erin.Grainger@det.nsw.edu.au::8fe256b9-80bb-415e-a1ff-70be07c1d6fe" providerId="AD"/>
  <p188:author id="{2E061C9E-48B1-4FB5-8096-444BEAB0748B}" name="Erin McShane" initials="EM" userId="S::erin.grainger@det.nsw.edu.au::8fe256b9-80bb-415e-a1ff-70be07c1d6fe" providerId="AD"/>
  <p188:author id="{184284C6-E871-7A31-CFA0-399DD8A031E2}" name="Callan Moroney" initials="CM" userId="S::callan.moroney1@det.nsw.edu.au::02196289-64af-40a3-a29d-fdc28ab57c90" providerId="AD"/>
  <p188:author id="{A8C8C5D5-CD1E-264A-FD17-5D8399ADEDA9}" name="Kylie Davis" initials="KD" userId="S::Kylie.Davis28@det.nsw.edu.au::7921ae33-6528-458f-bbd6-4afd26153ed1" providerId="AD"/>
  <p188:author id="{5D9A84EA-88A3-C9A9-52AF-AACDF0031BA4}" name="Tom Gyenes" initials="TG" userId="S::THOMAS.GYENES@det.nsw.edu.au::3f8fdeb7-5d44-4d3f-9372-de9698ef45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EBEBEB"/>
    <a:srgbClr val="FFFFFF"/>
    <a:srgbClr val="00296C"/>
    <a:srgbClr val="146CFD"/>
    <a:srgbClr val="0070C0"/>
    <a:srgbClr val="CBEDFD"/>
    <a:srgbClr val="002664"/>
    <a:srgbClr val="0046B8"/>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A1BD4-BB95-4961-850E-A981B9B7D6B5}" v="2" dt="2025-08-11T04:07:09.985"/>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15"/>
    <p:restoredTop sz="96008" autoAdjust="0"/>
  </p:normalViewPr>
  <p:slideViewPr>
    <p:cSldViewPr snapToGrid="0">
      <p:cViewPr varScale="1">
        <p:scale>
          <a:sx n="119" d="100"/>
          <a:sy n="119" d="100"/>
        </p:scale>
        <p:origin x="192" y="96"/>
      </p:cViewPr>
      <p:guideLst>
        <p:guide orient="horz" pos="2160"/>
        <p:guide pos="3863"/>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font" Target="fonts/font1.fntdata"/><Relationship Id="rId42"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ra Rose" userId="S::kyra.rose@det.nsw.edu.au::e07a1653-7d96-4136-a464-a8f8d6b7e062" providerId="AD" clId="Web-{A881E295-2AA1-FBE0-65FA-B0C06FDEC2BE}"/>
    <pc:docChg chg="modSld">
      <pc:chgData name="Kyra Rose" userId="S::kyra.rose@det.nsw.edu.au::e07a1653-7d96-4136-a464-a8f8d6b7e062" providerId="AD" clId="Web-{A881E295-2AA1-FBE0-65FA-B0C06FDEC2BE}" dt="2025-07-04T03:07:54.618" v="9" actId="20577"/>
      <pc:docMkLst>
        <pc:docMk/>
      </pc:docMkLst>
      <pc:sldChg chg="modSp">
        <pc:chgData name="Kyra Rose" userId="S::kyra.rose@det.nsw.edu.au::e07a1653-7d96-4136-a464-a8f8d6b7e062" providerId="AD" clId="Web-{A881E295-2AA1-FBE0-65FA-B0C06FDEC2BE}" dt="2025-07-04T03:07:54.618" v="9" actId="20577"/>
        <pc:sldMkLst>
          <pc:docMk/>
          <pc:sldMk cId="3812466908" sldId="26448"/>
        </pc:sldMkLst>
      </pc:sldChg>
      <pc:sldChg chg="modSp">
        <pc:chgData name="Kyra Rose" userId="S::kyra.rose@det.nsw.edu.au::e07a1653-7d96-4136-a464-a8f8d6b7e062" providerId="AD" clId="Web-{A881E295-2AA1-FBE0-65FA-B0C06FDEC2BE}" dt="2025-07-04T03:04:58.832" v="6" actId="20577"/>
        <pc:sldMkLst>
          <pc:docMk/>
          <pc:sldMk cId="422420877" sldId="26532"/>
        </pc:sldMkLst>
      </pc:sldChg>
    </pc:docChg>
  </pc:docChgLst>
  <pc:docChgLst>
    <pc:chgData name="Dilara Ozserim" userId="a9018ce7-b14c-498b-927d-2970901ec373" providerId="ADAL" clId="{1BB6FE80-C498-495D-AA2E-7F4A5DE6C88C}"/>
    <pc:docChg chg="undo custSel addSld delSld modSld sldOrd">
      <pc:chgData name="Dilara Ozserim" userId="a9018ce7-b14c-498b-927d-2970901ec373" providerId="ADAL" clId="{1BB6FE80-C498-495D-AA2E-7F4A5DE6C88C}" dt="2025-07-15T03:24:56.512" v="2845" actId="20577"/>
      <pc:docMkLst>
        <pc:docMk/>
      </pc:docMkLst>
      <pc:sldChg chg="add del mod modShow">
        <pc:chgData name="Dilara Ozserim" userId="a9018ce7-b14c-498b-927d-2970901ec373" providerId="ADAL" clId="{1BB6FE80-C498-495D-AA2E-7F4A5DE6C88C}" dt="2025-07-08T05:18:56.889" v="942" actId="2696"/>
        <pc:sldMkLst>
          <pc:docMk/>
          <pc:sldMk cId="1857770703" sldId="378"/>
        </pc:sldMkLst>
      </pc:sldChg>
      <pc:sldChg chg="add del mod modShow">
        <pc:chgData name="Dilara Ozserim" userId="a9018ce7-b14c-498b-927d-2970901ec373" providerId="ADAL" clId="{1BB6FE80-C498-495D-AA2E-7F4A5DE6C88C}" dt="2025-07-08T05:18:56.889" v="942" actId="2696"/>
        <pc:sldMkLst>
          <pc:docMk/>
          <pc:sldMk cId="912282399" sldId="385"/>
        </pc:sldMkLst>
      </pc:sldChg>
      <pc:sldChg chg="add del mod modShow">
        <pc:chgData name="Dilara Ozserim" userId="a9018ce7-b14c-498b-927d-2970901ec373" providerId="ADAL" clId="{1BB6FE80-C498-495D-AA2E-7F4A5DE6C88C}" dt="2025-07-08T05:18:56.889" v="942" actId="2696"/>
        <pc:sldMkLst>
          <pc:docMk/>
          <pc:sldMk cId="3557887818" sldId="400"/>
        </pc:sldMkLst>
      </pc:sldChg>
      <pc:sldChg chg="add del mod modShow">
        <pc:chgData name="Dilara Ozserim" userId="a9018ce7-b14c-498b-927d-2970901ec373" providerId="ADAL" clId="{1BB6FE80-C498-495D-AA2E-7F4A5DE6C88C}" dt="2025-07-08T05:18:56.889" v="942" actId="2696"/>
        <pc:sldMkLst>
          <pc:docMk/>
          <pc:sldMk cId="1674205377" sldId="401"/>
        </pc:sldMkLst>
      </pc:sldChg>
      <pc:sldChg chg="modSp add del mod modShow modNotesTx">
        <pc:chgData name="Dilara Ozserim" userId="a9018ce7-b14c-498b-927d-2970901ec373" providerId="ADAL" clId="{1BB6FE80-C498-495D-AA2E-7F4A5DE6C88C}" dt="2025-07-08T05:18:56.889" v="942" actId="2696"/>
        <pc:sldMkLst>
          <pc:docMk/>
          <pc:sldMk cId="1450935095" sldId="412"/>
        </pc:sldMkLst>
      </pc:sldChg>
      <pc:sldChg chg="modSp mod modCm modNotesTx">
        <pc:chgData name="Dilara Ozserim" userId="a9018ce7-b14c-498b-927d-2970901ec373" providerId="ADAL" clId="{1BB6FE80-C498-495D-AA2E-7F4A5DE6C88C}" dt="2025-07-11T00:59:26.074" v="2675" actId="20577"/>
        <pc:sldMkLst>
          <pc:docMk/>
          <pc:sldMk cId="3375422588" sldId="26436"/>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BB6FE80-C498-495D-AA2E-7F4A5DE6C88C}" dt="2025-07-11T00:58:12.128" v="2642" actId="5793"/>
              <pc2:cmMkLst xmlns:pc2="http://schemas.microsoft.com/office/powerpoint/2019/9/main/command">
                <pc:docMk/>
                <pc:sldMk cId="3375422588" sldId="26436"/>
                <pc2:cmMk id="{A06F2983-55D8-4AF7-804C-0B9E7FD608CD}"/>
              </pc2:cmMkLst>
            </pc226:cmChg>
          </p:ext>
        </pc:extLst>
      </pc:sldChg>
      <pc:sldChg chg="modSp mod modCm">
        <pc:chgData name="Dilara Ozserim" userId="a9018ce7-b14c-498b-927d-2970901ec373" providerId="ADAL" clId="{1BB6FE80-C498-495D-AA2E-7F4A5DE6C88C}" dt="2025-07-11T01:01:45.442" v="2700" actId="20577"/>
        <pc:sldMkLst>
          <pc:docMk/>
          <pc:sldMk cId="1331209562" sldId="26437"/>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BB6FE80-C498-495D-AA2E-7F4A5DE6C88C}" dt="2025-07-11T01:01:45.442" v="2700" actId="20577"/>
              <pc2:cmMkLst xmlns:pc2="http://schemas.microsoft.com/office/powerpoint/2019/9/main/command">
                <pc:docMk/>
                <pc:sldMk cId="1331209562" sldId="26437"/>
                <pc2:cmMk id="{89D8A8F6-7266-4C4A-8634-DDE364FC8B50}"/>
              </pc2:cmMkLst>
            </pc226:cmChg>
          </p:ext>
        </pc:extLst>
      </pc:sldChg>
      <pc:sldChg chg="modSp mod">
        <pc:chgData name="Dilara Ozserim" userId="a9018ce7-b14c-498b-927d-2970901ec373" providerId="ADAL" clId="{1BB6FE80-C498-495D-AA2E-7F4A5DE6C88C}" dt="2025-07-11T01:03:53.896" v="2731" actId="207"/>
        <pc:sldMkLst>
          <pc:docMk/>
          <pc:sldMk cId="4232496755" sldId="26438"/>
        </pc:sldMkLst>
      </pc:sldChg>
      <pc:sldChg chg="modSp mod modCm">
        <pc:chgData name="Dilara Ozserim" userId="a9018ce7-b14c-498b-927d-2970901ec373" providerId="ADAL" clId="{1BB6FE80-C498-495D-AA2E-7F4A5DE6C88C}" dt="2025-07-11T01:06:59.477" v="2785" actId="1076"/>
        <pc:sldMkLst>
          <pc:docMk/>
          <pc:sldMk cId="1103572571" sldId="26439"/>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BB6FE80-C498-495D-AA2E-7F4A5DE6C88C}" dt="2025-07-11T01:06:47.918" v="2784" actId="20577"/>
              <pc2:cmMkLst xmlns:pc2="http://schemas.microsoft.com/office/powerpoint/2019/9/main/command">
                <pc:docMk/>
                <pc:sldMk cId="1103572571" sldId="26439"/>
                <pc2:cmMk id="{C2C9DF61-5A1A-4D14-B2CF-0D10FE343F74}"/>
              </pc2:cmMkLst>
            </pc226:cmChg>
            <pc226:cmChg xmlns:pc226="http://schemas.microsoft.com/office/powerpoint/2022/06/main/command" chg="mod">
              <pc226:chgData name="Dilara Ozserim" userId="a9018ce7-b14c-498b-927d-2970901ec373" providerId="ADAL" clId="{1BB6FE80-C498-495D-AA2E-7F4A5DE6C88C}" dt="2025-07-11T01:06:47.918" v="2784" actId="20577"/>
              <pc2:cmMkLst xmlns:pc2="http://schemas.microsoft.com/office/powerpoint/2019/9/main/command">
                <pc:docMk/>
                <pc:sldMk cId="1103572571" sldId="26439"/>
                <pc2:cmMk id="{A27F656B-1C4D-467F-AA1C-3527C0C48FD7}"/>
              </pc2:cmMkLst>
            </pc226:cmChg>
          </p:ext>
        </pc:extLst>
      </pc:sldChg>
      <pc:sldChg chg="modSp mod modCm">
        <pc:chgData name="Dilara Ozserim" userId="a9018ce7-b14c-498b-927d-2970901ec373" providerId="ADAL" clId="{1BB6FE80-C498-495D-AA2E-7F4A5DE6C88C}" dt="2025-07-11T01:07:26.661" v="2797" actId="20577"/>
        <pc:sldMkLst>
          <pc:docMk/>
          <pc:sldMk cId="4011908783" sldId="26441"/>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BB6FE80-C498-495D-AA2E-7F4A5DE6C88C}" dt="2025-07-11T01:07:26.661" v="2797" actId="20577"/>
              <pc2:cmMkLst xmlns:pc2="http://schemas.microsoft.com/office/powerpoint/2019/9/main/command">
                <pc:docMk/>
                <pc:sldMk cId="4011908783" sldId="26441"/>
                <pc2:cmMk id="{2419AD08-9557-427E-A7FC-D6263AA6BCFC}"/>
              </pc2:cmMkLst>
            </pc226:cmChg>
          </p:ext>
        </pc:extLst>
      </pc:sldChg>
      <pc:sldChg chg="modSp mod">
        <pc:chgData name="Dilara Ozserim" userId="a9018ce7-b14c-498b-927d-2970901ec373" providerId="ADAL" clId="{1BB6FE80-C498-495D-AA2E-7F4A5DE6C88C}" dt="2025-07-11T01:07:58.823" v="2799" actId="113"/>
        <pc:sldMkLst>
          <pc:docMk/>
          <pc:sldMk cId="3812466908" sldId="26448"/>
        </pc:sldMkLst>
      </pc:sldChg>
      <pc:sldChg chg="modNotesTx">
        <pc:chgData name="Dilara Ozserim" userId="a9018ce7-b14c-498b-927d-2970901ec373" providerId="ADAL" clId="{1BB6FE80-C498-495D-AA2E-7F4A5DE6C88C}" dt="2025-07-08T05:13:44.743" v="935" actId="20577"/>
        <pc:sldMkLst>
          <pc:docMk/>
          <pc:sldMk cId="3759983935" sldId="26449"/>
        </pc:sldMkLst>
      </pc:sldChg>
      <pc:sldChg chg="modSp mod">
        <pc:chgData name="Dilara Ozserim" userId="a9018ce7-b14c-498b-927d-2970901ec373" providerId="ADAL" clId="{1BB6FE80-C498-495D-AA2E-7F4A5DE6C88C}" dt="2025-07-04T03:33:33.457" v="894" actId="20577"/>
        <pc:sldMkLst>
          <pc:docMk/>
          <pc:sldMk cId="2947442280" sldId="26452"/>
        </pc:sldMkLst>
      </pc:sldChg>
      <pc:sldChg chg="modNotesTx">
        <pc:chgData name="Dilara Ozserim" userId="a9018ce7-b14c-498b-927d-2970901ec373" providerId="ADAL" clId="{1BB6FE80-C498-495D-AA2E-7F4A5DE6C88C}" dt="2025-07-08T05:13:47.623" v="937" actId="20577"/>
        <pc:sldMkLst>
          <pc:docMk/>
          <pc:sldMk cId="237613748" sldId="26455"/>
        </pc:sldMkLst>
      </pc:sldChg>
      <pc:sldChg chg="modNotesTx">
        <pc:chgData name="Dilara Ozserim" userId="a9018ce7-b14c-498b-927d-2970901ec373" providerId="ADAL" clId="{1BB6FE80-C498-495D-AA2E-7F4A5DE6C88C}" dt="2025-07-08T05:13:51.900" v="938" actId="20577"/>
        <pc:sldMkLst>
          <pc:docMk/>
          <pc:sldMk cId="1236006035" sldId="26459"/>
        </pc:sldMkLst>
      </pc:sldChg>
      <pc:sldChg chg="addSp delSp modSp mod">
        <pc:chgData name="Dilara Ozserim" userId="a9018ce7-b14c-498b-927d-2970901ec373" providerId="ADAL" clId="{1BB6FE80-C498-495D-AA2E-7F4A5DE6C88C}" dt="2025-07-15T03:24:56.512" v="2845" actId="20577"/>
        <pc:sldMkLst>
          <pc:docMk/>
          <pc:sldMk cId="456005215" sldId="26463"/>
        </pc:sldMkLst>
      </pc:sldChg>
      <pc:sldChg chg="modSp mod">
        <pc:chgData name="Dilara Ozserim" userId="a9018ce7-b14c-498b-927d-2970901ec373" providerId="ADAL" clId="{1BB6FE80-C498-495D-AA2E-7F4A5DE6C88C}" dt="2025-07-11T00:47:00.706" v="2545" actId="1076"/>
        <pc:sldMkLst>
          <pc:docMk/>
          <pc:sldMk cId="2835608746" sldId="26518"/>
        </pc:sldMkLst>
        <pc:spChg chg="mod">
          <ac:chgData name="Dilara Ozserim" userId="a9018ce7-b14c-498b-927d-2970901ec373" providerId="ADAL" clId="{1BB6FE80-C498-495D-AA2E-7F4A5DE6C88C}" dt="2025-07-11T00:47:00.706" v="2545" actId="1076"/>
          <ac:spMkLst>
            <pc:docMk/>
            <pc:sldMk cId="2835608746" sldId="26518"/>
            <ac:spMk id="4" creationId="{B7C07B50-96D9-2E35-E2CE-3139F6377F08}"/>
          </ac:spMkLst>
        </pc:spChg>
      </pc:sldChg>
      <pc:sldChg chg="modSp mod">
        <pc:chgData name="Dilara Ozserim" userId="a9018ce7-b14c-498b-927d-2970901ec373" providerId="ADAL" clId="{1BB6FE80-C498-495D-AA2E-7F4A5DE6C88C}" dt="2025-07-08T04:01:14.896" v="896" actId="20577"/>
        <pc:sldMkLst>
          <pc:docMk/>
          <pc:sldMk cId="422420877" sldId="26532"/>
        </pc:sldMkLst>
        <pc:spChg chg="mod">
          <ac:chgData name="Dilara Ozserim" userId="a9018ce7-b14c-498b-927d-2970901ec373" providerId="ADAL" clId="{1BB6FE80-C498-495D-AA2E-7F4A5DE6C88C}" dt="2025-07-08T04:01:14.896" v="896" actId="20577"/>
          <ac:spMkLst>
            <pc:docMk/>
            <pc:sldMk cId="422420877" sldId="26532"/>
            <ac:spMk id="5" creationId="{8AC2FB33-BE8F-A3E9-A177-B47BC01D9EDA}"/>
          </ac:spMkLst>
        </pc:spChg>
      </pc:sldChg>
      <pc:sldChg chg="modSp mod">
        <pc:chgData name="Dilara Ozserim" userId="a9018ce7-b14c-498b-927d-2970901ec373" providerId="ADAL" clId="{1BB6FE80-C498-495D-AA2E-7F4A5DE6C88C}" dt="2025-07-10T23:38:01.548" v="948" actId="13926"/>
        <pc:sldMkLst>
          <pc:docMk/>
          <pc:sldMk cId="1876147506" sldId="26533"/>
        </pc:sldMkLst>
        <pc:spChg chg="mod">
          <ac:chgData name="Dilara Ozserim" userId="a9018ce7-b14c-498b-927d-2970901ec373" providerId="ADAL" clId="{1BB6FE80-C498-495D-AA2E-7F4A5DE6C88C}" dt="2025-07-10T23:38:01.548" v="948" actId="13926"/>
          <ac:spMkLst>
            <pc:docMk/>
            <pc:sldMk cId="1876147506" sldId="26533"/>
            <ac:spMk id="5" creationId="{7F0EB2A1-0509-187B-06FE-6F815A1E8520}"/>
          </ac:spMkLst>
        </pc:spChg>
      </pc:sldChg>
      <pc:sldChg chg="addSp modSp mod">
        <pc:chgData name="Dilara Ozserim" userId="a9018ce7-b14c-498b-927d-2970901ec373" providerId="ADAL" clId="{1BB6FE80-C498-495D-AA2E-7F4A5DE6C88C}" dt="2025-07-04T03:08:28.171" v="893" actId="1076"/>
        <pc:sldMkLst>
          <pc:docMk/>
          <pc:sldMk cId="4242928608" sldId="26535"/>
        </pc:sldMkLst>
      </pc:sldChg>
      <pc:sldChg chg="addSp delSp modSp mod">
        <pc:chgData name="Dilara Ozserim" userId="a9018ce7-b14c-498b-927d-2970901ec373" providerId="ADAL" clId="{1BB6FE80-C498-495D-AA2E-7F4A5DE6C88C}" dt="2025-07-10T22:58:27.996" v="947" actId="1076"/>
        <pc:sldMkLst>
          <pc:docMk/>
          <pc:sldMk cId="2377177779" sldId="26539"/>
        </pc:sldMkLst>
      </pc:sldChg>
      <pc:sldChg chg="modSp mod modNotesTx">
        <pc:chgData name="Dilara Ozserim" userId="a9018ce7-b14c-498b-927d-2970901ec373" providerId="ADAL" clId="{1BB6FE80-C498-495D-AA2E-7F4A5DE6C88C}" dt="2025-07-08T05:13:40.815" v="933" actId="20577"/>
        <pc:sldMkLst>
          <pc:docMk/>
          <pc:sldMk cId="773969842" sldId="26546"/>
        </pc:sldMkLst>
        <pc:spChg chg="mod">
          <ac:chgData name="Dilara Ozserim" userId="a9018ce7-b14c-498b-927d-2970901ec373" providerId="ADAL" clId="{1BB6FE80-C498-495D-AA2E-7F4A5DE6C88C}" dt="2025-07-08T05:13:34.617" v="931" actId="20577"/>
          <ac:spMkLst>
            <pc:docMk/>
            <pc:sldMk cId="773969842" sldId="26546"/>
            <ac:spMk id="7" creationId="{49800255-62C7-52FC-7626-3B3FEBADF4CA}"/>
          </ac:spMkLst>
        </pc:spChg>
      </pc:sldChg>
      <pc:sldChg chg="modSp mod">
        <pc:chgData name="Dilara Ozserim" userId="a9018ce7-b14c-498b-927d-2970901ec373" providerId="ADAL" clId="{1BB6FE80-C498-495D-AA2E-7F4A5DE6C88C}" dt="2025-07-11T01:08:17.875" v="2813" actId="20577"/>
        <pc:sldMkLst>
          <pc:docMk/>
          <pc:sldMk cId="1525023976" sldId="26556"/>
        </pc:sldMkLst>
      </pc:sldChg>
      <pc:sldChg chg="modSp add del mod modShow">
        <pc:chgData name="Dilara Ozserim" userId="a9018ce7-b14c-498b-927d-2970901ec373" providerId="ADAL" clId="{1BB6FE80-C498-495D-AA2E-7F4A5DE6C88C}" dt="2025-07-08T05:18:56.889" v="942" actId="2696"/>
        <pc:sldMkLst>
          <pc:docMk/>
          <pc:sldMk cId="832387523" sldId="26557"/>
        </pc:sldMkLst>
      </pc:sldChg>
      <pc:sldChg chg="add del mod modShow">
        <pc:chgData name="Dilara Ozserim" userId="a9018ce7-b14c-498b-927d-2970901ec373" providerId="ADAL" clId="{1BB6FE80-C498-495D-AA2E-7F4A5DE6C88C}" dt="2025-07-08T05:18:56.889" v="942" actId="2696"/>
        <pc:sldMkLst>
          <pc:docMk/>
          <pc:sldMk cId="2582396796" sldId="26558"/>
        </pc:sldMkLst>
      </pc:sldChg>
      <pc:sldChg chg="modSp mod">
        <pc:chgData name="Dilara Ozserim" userId="a9018ce7-b14c-498b-927d-2970901ec373" providerId="ADAL" clId="{1BB6FE80-C498-495D-AA2E-7F4A5DE6C88C}" dt="2025-07-11T00:52:22.942" v="2625" actId="20577"/>
        <pc:sldMkLst>
          <pc:docMk/>
          <pc:sldMk cId="2685325113" sldId="26559"/>
        </pc:sldMkLst>
      </pc:sldChg>
      <pc:sldChg chg="modSp mod">
        <pc:chgData name="Dilara Ozserim" userId="a9018ce7-b14c-498b-927d-2970901ec373" providerId="ADAL" clId="{1BB6FE80-C498-495D-AA2E-7F4A5DE6C88C}" dt="2025-07-11T00:52:32.552" v="2629" actId="20577"/>
        <pc:sldMkLst>
          <pc:docMk/>
          <pc:sldMk cId="580721857" sldId="26560"/>
        </pc:sldMkLst>
      </pc:sldChg>
      <pc:sldChg chg="modSp mod modCm">
        <pc:chgData name="Dilara Ozserim" userId="a9018ce7-b14c-498b-927d-2970901ec373" providerId="ADAL" clId="{1BB6FE80-C498-495D-AA2E-7F4A5DE6C88C}" dt="2025-07-10T23:38:26.963" v="971" actId="20577"/>
        <pc:sldMkLst>
          <pc:docMk/>
          <pc:sldMk cId="1753620441" sldId="26561"/>
        </pc:sldMkLst>
        <pc:spChg chg="mod">
          <ac:chgData name="Dilara Ozserim" userId="a9018ce7-b14c-498b-927d-2970901ec373" providerId="ADAL" clId="{1BB6FE80-C498-495D-AA2E-7F4A5DE6C88C}" dt="2025-07-10T23:38:26.963" v="971" actId="20577"/>
          <ac:spMkLst>
            <pc:docMk/>
            <pc:sldMk cId="1753620441" sldId="26561"/>
            <ac:spMk id="2" creationId="{E4427439-9AF7-4D31-CAB7-F6DE997F68F9}"/>
          </ac:spMkLst>
        </pc:spChg>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BB6FE80-C498-495D-AA2E-7F4A5DE6C88C}" dt="2025-07-10T23:38:26.963" v="971" actId="20577"/>
              <pc2:cmMkLst xmlns:pc2="http://schemas.microsoft.com/office/powerpoint/2019/9/main/command">
                <pc:docMk/>
                <pc:sldMk cId="1753620441" sldId="26561"/>
                <pc2:cmMk id="{5C4E117F-6463-4C92-A873-8758F14C92C1}"/>
              </pc2:cmMkLst>
            </pc226:cmChg>
          </p:ext>
        </pc:extLst>
      </pc:sldChg>
      <pc:sldChg chg="modSp mod modCm">
        <pc:chgData name="Dilara Ozserim" userId="a9018ce7-b14c-498b-927d-2970901ec373" providerId="ADAL" clId="{1BB6FE80-C498-495D-AA2E-7F4A5DE6C88C}" dt="2025-07-11T00:59:47.773" v="2684" actId="5793"/>
        <pc:sldMkLst>
          <pc:docMk/>
          <pc:sldMk cId="2819861347" sldId="26564"/>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1BB6FE80-C498-495D-AA2E-7F4A5DE6C88C}" dt="2025-07-11T00:59:47.773" v="2684" actId="5793"/>
              <pc2:cmMkLst xmlns:pc2="http://schemas.microsoft.com/office/powerpoint/2019/9/main/command">
                <pc:docMk/>
                <pc:sldMk cId="2819861347" sldId="26564"/>
                <pc2:cmMk id="{7FCF01DE-B8CA-4FA8-80E7-246916B2B245}"/>
              </pc2:cmMkLst>
            </pc226:cmChg>
          </p:ext>
        </pc:extLst>
      </pc:sldChg>
      <pc:sldChg chg="modSp mod">
        <pc:chgData name="Dilara Ozserim" userId="a9018ce7-b14c-498b-927d-2970901ec373" providerId="ADAL" clId="{1BB6FE80-C498-495D-AA2E-7F4A5DE6C88C}" dt="2025-07-11T01:00:32.877" v="2687" actId="20577"/>
        <pc:sldMkLst>
          <pc:docMk/>
          <pc:sldMk cId="3902499303" sldId="26565"/>
        </pc:sldMkLst>
      </pc:sldChg>
      <pc:sldChg chg="del">
        <pc:chgData name="Dilara Ozserim" userId="a9018ce7-b14c-498b-927d-2970901ec373" providerId="ADAL" clId="{1BB6FE80-C498-495D-AA2E-7F4A5DE6C88C}" dt="2025-07-11T01:00:43.617" v="2688" actId="47"/>
        <pc:sldMkLst>
          <pc:docMk/>
          <pc:sldMk cId="1352860898" sldId="26568"/>
        </pc:sldMkLst>
      </pc:sldChg>
      <pc:sldChg chg="modSp mod">
        <pc:chgData name="Dilara Ozserim" userId="a9018ce7-b14c-498b-927d-2970901ec373" providerId="ADAL" clId="{1BB6FE80-C498-495D-AA2E-7F4A5DE6C88C}" dt="2025-07-11T01:00:49.887" v="2690" actId="20577"/>
        <pc:sldMkLst>
          <pc:docMk/>
          <pc:sldMk cId="2586871067" sldId="26569"/>
        </pc:sldMkLst>
      </pc:sldChg>
      <pc:sldChg chg="add">
        <pc:chgData name="Dilara Ozserim" userId="a9018ce7-b14c-498b-927d-2970901ec373" providerId="ADAL" clId="{1BB6FE80-C498-495D-AA2E-7F4A5DE6C88C}" dt="2025-07-08T05:11:50.761" v="897"/>
        <pc:sldMkLst>
          <pc:docMk/>
          <pc:sldMk cId="2339370665" sldId="26570"/>
        </pc:sldMkLst>
      </pc:sldChg>
      <pc:sldChg chg="add">
        <pc:chgData name="Dilara Ozserim" userId="a9018ce7-b14c-498b-927d-2970901ec373" providerId="ADAL" clId="{1BB6FE80-C498-495D-AA2E-7F4A5DE6C88C}" dt="2025-07-08T05:11:50.761" v="897"/>
        <pc:sldMkLst>
          <pc:docMk/>
          <pc:sldMk cId="1619019741" sldId="26571"/>
        </pc:sldMkLst>
      </pc:sldChg>
      <pc:sldChg chg="add">
        <pc:chgData name="Dilara Ozserim" userId="a9018ce7-b14c-498b-927d-2970901ec373" providerId="ADAL" clId="{1BB6FE80-C498-495D-AA2E-7F4A5DE6C88C}" dt="2025-07-08T05:11:50.761" v="897"/>
        <pc:sldMkLst>
          <pc:docMk/>
          <pc:sldMk cId="3779381325" sldId="26572"/>
        </pc:sldMkLst>
      </pc:sldChg>
      <pc:sldChg chg="addSp delSp modSp add mod">
        <pc:chgData name="Dilara Ozserim" userId="a9018ce7-b14c-498b-927d-2970901ec373" providerId="ADAL" clId="{1BB6FE80-C498-495D-AA2E-7F4A5DE6C88C}" dt="2025-07-10T23:40:28.898" v="1022" actId="207"/>
        <pc:sldMkLst>
          <pc:docMk/>
          <pc:sldMk cId="1411034368" sldId="26573"/>
        </pc:sldMkLst>
      </pc:sldChg>
      <pc:sldChg chg="addSp delSp modSp add mod modClrScheme chgLayout modNotesTx">
        <pc:chgData name="Dilara Ozserim" userId="a9018ce7-b14c-498b-927d-2970901ec373" providerId="ADAL" clId="{1BB6FE80-C498-495D-AA2E-7F4A5DE6C88C}" dt="2025-07-10T23:45:38.646" v="1164" actId="20577"/>
        <pc:sldMkLst>
          <pc:docMk/>
          <pc:sldMk cId="578723066" sldId="26574"/>
        </pc:sldMkLst>
        <pc:spChg chg="mod ord">
          <ac:chgData name="Dilara Ozserim" userId="a9018ce7-b14c-498b-927d-2970901ec373" providerId="ADAL" clId="{1BB6FE80-C498-495D-AA2E-7F4A5DE6C88C}" dt="2025-07-10T23:43:33.540" v="1065" actId="20577"/>
          <ac:spMkLst>
            <pc:docMk/>
            <pc:sldMk cId="578723066" sldId="26574"/>
            <ac:spMk id="2" creationId="{1F6E6D37-2D59-DF00-0273-4B73FE46F468}"/>
          </ac:spMkLst>
        </pc:spChg>
        <pc:spChg chg="mod">
          <ac:chgData name="Dilara Ozserim" userId="a9018ce7-b14c-498b-927d-2970901ec373" providerId="ADAL" clId="{1BB6FE80-C498-495D-AA2E-7F4A5DE6C88C}" dt="2025-07-10T23:43:12.731" v="1047" actId="26606"/>
          <ac:spMkLst>
            <pc:docMk/>
            <pc:sldMk cId="578723066" sldId="26574"/>
            <ac:spMk id="4" creationId="{D21F9335-B3DC-DC44-46B9-44204B0D7F52}"/>
          </ac:spMkLst>
        </pc:spChg>
      </pc:sldChg>
      <pc:sldChg chg="add">
        <pc:chgData name="Dilara Ozserim" userId="a9018ce7-b14c-498b-927d-2970901ec373" providerId="ADAL" clId="{1BB6FE80-C498-495D-AA2E-7F4A5DE6C88C}" dt="2025-07-08T05:11:50.761" v="897"/>
        <pc:sldMkLst>
          <pc:docMk/>
          <pc:sldMk cId="158719349" sldId="26575"/>
        </pc:sldMkLst>
      </pc:sldChg>
      <pc:sldChg chg="add">
        <pc:chgData name="Dilara Ozserim" userId="a9018ce7-b14c-498b-927d-2970901ec373" providerId="ADAL" clId="{1BB6FE80-C498-495D-AA2E-7F4A5DE6C88C}" dt="2025-07-08T05:11:50.761" v="897"/>
        <pc:sldMkLst>
          <pc:docMk/>
          <pc:sldMk cId="2246081603" sldId="26576"/>
        </pc:sldMkLst>
      </pc:sldChg>
      <pc:sldChg chg="add">
        <pc:chgData name="Dilara Ozserim" userId="a9018ce7-b14c-498b-927d-2970901ec373" providerId="ADAL" clId="{1BB6FE80-C498-495D-AA2E-7F4A5DE6C88C}" dt="2025-07-08T05:11:50.761" v="897"/>
        <pc:sldMkLst>
          <pc:docMk/>
          <pc:sldMk cId="2015058605" sldId="26577"/>
        </pc:sldMkLst>
      </pc:sldChg>
      <pc:sldChg chg="addSp delSp modSp add mod modClrScheme chgLayout">
        <pc:chgData name="Dilara Ozserim" userId="a9018ce7-b14c-498b-927d-2970901ec373" providerId="ADAL" clId="{1BB6FE80-C498-495D-AA2E-7F4A5DE6C88C}" dt="2025-07-10T23:41:56.866" v="1041" actId="403"/>
        <pc:sldMkLst>
          <pc:docMk/>
          <pc:sldMk cId="702307536" sldId="26578"/>
        </pc:sldMkLst>
        <pc:spChg chg="mod ord modVis">
          <ac:chgData name="Dilara Ozserim" userId="a9018ce7-b14c-498b-927d-2970901ec373" providerId="ADAL" clId="{1BB6FE80-C498-495D-AA2E-7F4A5DE6C88C}" dt="2025-07-10T23:41:45.100" v="1032" actId="26606"/>
          <ac:spMkLst>
            <pc:docMk/>
            <pc:sldMk cId="702307536" sldId="26578"/>
            <ac:spMk id="4" creationId="{E918416F-1659-2EF0-4A4C-58901B1091BA}"/>
          </ac:spMkLst>
        </pc:spChg>
      </pc:sldChg>
      <pc:sldChg chg="addSp delSp modSp add mod modNotesTx">
        <pc:chgData name="Dilara Ozserim" userId="a9018ce7-b14c-498b-927d-2970901ec373" providerId="ADAL" clId="{1BB6FE80-C498-495D-AA2E-7F4A5DE6C88C}" dt="2025-07-10T23:46:28.042" v="1414" actId="113"/>
        <pc:sldMkLst>
          <pc:docMk/>
          <pc:sldMk cId="3480976691" sldId="26579"/>
        </pc:sldMkLst>
        <pc:spChg chg="mod">
          <ac:chgData name="Dilara Ozserim" userId="a9018ce7-b14c-498b-927d-2970901ec373" providerId="ADAL" clId="{1BB6FE80-C498-495D-AA2E-7F4A5DE6C88C}" dt="2025-07-10T23:44:25.046" v="1109" actId="20577"/>
          <ac:spMkLst>
            <pc:docMk/>
            <pc:sldMk cId="3480976691" sldId="26579"/>
            <ac:spMk id="2" creationId="{DBA2BDFE-8F14-AADA-3FEB-8B5691998284}"/>
          </ac:spMkLst>
        </pc:spChg>
        <pc:spChg chg="mod">
          <ac:chgData name="Dilara Ozserim" userId="a9018ce7-b14c-498b-927d-2970901ec373" providerId="ADAL" clId="{1BB6FE80-C498-495D-AA2E-7F4A5DE6C88C}" dt="2025-07-10T23:44:23.007" v="1108" actId="20577"/>
          <ac:spMkLst>
            <pc:docMk/>
            <pc:sldMk cId="3480976691" sldId="26579"/>
            <ac:spMk id="3" creationId="{84E1F82D-BB6B-358B-91EE-E206132DBD62}"/>
          </ac:spMkLst>
        </pc:spChg>
        <pc:spChg chg="add mod">
          <ac:chgData name="Dilara Ozserim" userId="a9018ce7-b14c-498b-927d-2970901ec373" providerId="ADAL" clId="{1BB6FE80-C498-495D-AA2E-7F4A5DE6C88C}" dt="2025-07-10T23:44:57.441" v="1120" actId="113"/>
          <ac:spMkLst>
            <pc:docMk/>
            <pc:sldMk cId="3480976691" sldId="26579"/>
            <ac:spMk id="8" creationId="{3FE32214-6F59-3FAB-922D-5B0357915319}"/>
          </ac:spMkLst>
        </pc:spChg>
      </pc:sldChg>
      <pc:sldChg chg="modSp new mod modNotesTx">
        <pc:chgData name="Dilara Ozserim" userId="a9018ce7-b14c-498b-927d-2970901ec373" providerId="ADAL" clId="{1BB6FE80-C498-495D-AA2E-7F4A5DE6C88C}" dt="2025-07-11T00:26:25.007" v="2399" actId="313"/>
        <pc:sldMkLst>
          <pc:docMk/>
          <pc:sldMk cId="2994912529" sldId="26580"/>
        </pc:sldMkLst>
      </pc:sldChg>
      <pc:sldChg chg="addSp modSp add mod ord modNotesTx">
        <pc:chgData name="Dilara Ozserim" userId="a9018ce7-b14c-498b-927d-2970901ec373" providerId="ADAL" clId="{1BB6FE80-C498-495D-AA2E-7F4A5DE6C88C}" dt="2025-07-11T00:56:14.549" v="2638" actId="1076"/>
        <pc:sldMkLst>
          <pc:docMk/>
          <pc:sldMk cId="2053266528" sldId="26581"/>
        </pc:sldMkLst>
      </pc:sldChg>
    </pc:docChg>
  </pc:docChgLst>
  <pc:docChgLst>
    <pc:chgData name="Callan Moroney" userId="S::callan.moroney1@det.nsw.edu.au::02196289-64af-40a3-a29d-fdc28ab57c90" providerId="AD" clId="Web-{195B5609-8B69-8085-D9B9-CD5CFA5F09AB}"/>
    <pc:docChg chg="mod">
      <pc:chgData name="Callan Moroney" userId="S::callan.moroney1@det.nsw.edu.au::02196289-64af-40a3-a29d-fdc28ab57c90" providerId="AD" clId="Web-{195B5609-8B69-8085-D9B9-CD5CFA5F09AB}" dt="2025-07-10T21:45:22.219" v="0"/>
      <pc:docMkLst>
        <pc:docMk/>
      </pc:docMkLst>
    </pc:docChg>
  </pc:docChgLst>
  <pc:docChgLst>
    <pc:chgData name="Dilara Ozserim" userId="S::dilara.ozserim4@det.nsw.edu.au::a9018ce7-b14c-498b-927d-2970901ec373" providerId="AD" clId="Web-{A1B91F2F-16C4-EDC0-E085-AC48E540B67C}"/>
    <pc:docChg chg="modSld">
      <pc:chgData name="Dilara Ozserim" userId="S::dilara.ozserim4@det.nsw.edu.au::a9018ce7-b14c-498b-927d-2970901ec373" providerId="AD" clId="Web-{A1B91F2F-16C4-EDC0-E085-AC48E540B67C}" dt="2025-06-26T23:38:17.992" v="2"/>
      <pc:docMkLst>
        <pc:docMk/>
      </pc:docMkLst>
      <pc:sldChg chg="modNotes">
        <pc:chgData name="Dilara Ozserim" userId="S::dilara.ozserim4@det.nsw.edu.au::a9018ce7-b14c-498b-927d-2970901ec373" providerId="AD" clId="Web-{A1B91F2F-16C4-EDC0-E085-AC48E540B67C}" dt="2025-06-26T23:38:17.992" v="2"/>
        <pc:sldMkLst>
          <pc:docMk/>
          <pc:sldMk cId="422420877" sldId="26532"/>
        </pc:sldMkLst>
      </pc:sldChg>
    </pc:docChg>
  </pc:docChgLst>
  <pc:docChgLst>
    <pc:chgData name="Dilara Ozserim" userId="a9018ce7-b14c-498b-927d-2970901ec373" providerId="ADAL" clId="{7CD7C18D-6379-44AA-95EE-EE3248367C6E}"/>
    <pc:docChg chg="modSld">
      <pc:chgData name="Dilara Ozserim" userId="a9018ce7-b14c-498b-927d-2970901ec373" providerId="ADAL" clId="{7CD7C18D-6379-44AA-95EE-EE3248367C6E}" dt="2025-07-01T03:17:14.035" v="3" actId="20577"/>
      <pc:docMkLst>
        <pc:docMk/>
      </pc:docMkLst>
      <pc:sldChg chg="modSp mod">
        <pc:chgData name="Dilara Ozserim" userId="a9018ce7-b14c-498b-927d-2970901ec373" providerId="ADAL" clId="{7CD7C18D-6379-44AA-95EE-EE3248367C6E}" dt="2025-07-01T03:17:14.035" v="3" actId="20577"/>
        <pc:sldMkLst>
          <pc:docMk/>
          <pc:sldMk cId="2377177779" sldId="26539"/>
        </pc:sldMkLst>
      </pc:sldChg>
    </pc:docChg>
  </pc:docChgLst>
  <pc:docChgLst>
    <pc:chgData name="Dilara Ozserim" userId="a9018ce7-b14c-498b-927d-2970901ec373" providerId="ADAL" clId="{30403146-4000-4351-81CA-D880DC4540B2}"/>
    <pc:docChg chg="modSld">
      <pc:chgData name="Dilara Ozserim" userId="a9018ce7-b14c-498b-927d-2970901ec373" providerId="ADAL" clId="{30403146-4000-4351-81CA-D880DC4540B2}" dt="2025-07-01T05:16:03.612" v="1"/>
      <pc:docMkLst>
        <pc:docMk/>
      </pc:docMkLst>
      <pc:sldChg chg="modNotesTx">
        <pc:chgData name="Dilara Ozserim" userId="a9018ce7-b14c-498b-927d-2970901ec373" providerId="ADAL" clId="{30403146-4000-4351-81CA-D880DC4540B2}" dt="2025-07-01T05:16:03.612" v="1"/>
        <pc:sldMkLst>
          <pc:docMk/>
          <pc:sldMk cId="2377177779" sldId="26539"/>
        </pc:sldMkLst>
      </pc:sldChg>
    </pc:docChg>
  </pc:docChgLst>
  <pc:docChgLst>
    <pc:chgData name="Kyra Rose" userId="S::kyra.rose@det.nsw.edu.au::e07a1653-7d96-4136-a464-a8f8d6b7e062" providerId="AD" clId="Web-{56EA39CC-04F2-A958-6C7D-E5153FD5F8AB}"/>
    <pc:docChg chg="modSld sldOrd">
      <pc:chgData name="Kyra Rose" userId="S::kyra.rose@det.nsw.edu.au::e07a1653-7d96-4136-a464-a8f8d6b7e062" providerId="AD" clId="Web-{56EA39CC-04F2-A958-6C7D-E5153FD5F8AB}" dt="2025-06-19T05:09:29.639" v="4"/>
      <pc:docMkLst>
        <pc:docMk/>
      </pc:docMkLst>
      <pc:sldChg chg="ord">
        <pc:chgData name="Kyra Rose" userId="S::kyra.rose@det.nsw.edu.au::e07a1653-7d96-4136-a464-a8f8d6b7e062" providerId="AD" clId="Web-{56EA39CC-04F2-A958-6C7D-E5153FD5F8AB}" dt="2025-06-19T05:09:29.639" v="4"/>
        <pc:sldMkLst>
          <pc:docMk/>
          <pc:sldMk cId="3775984899" sldId="26440"/>
        </pc:sldMkLst>
      </pc:sldChg>
      <pc:sldChg chg="modSp">
        <pc:chgData name="Kyra Rose" userId="S::kyra.rose@det.nsw.edu.au::e07a1653-7d96-4136-a464-a8f8d6b7e062" providerId="AD" clId="Web-{56EA39CC-04F2-A958-6C7D-E5153FD5F8AB}" dt="2025-06-19T05:03:57.640" v="3" actId="20577"/>
        <pc:sldMkLst>
          <pc:docMk/>
          <pc:sldMk cId="1236006035" sldId="26459"/>
        </pc:sldMkLst>
      </pc:sldChg>
    </pc:docChg>
  </pc:docChgLst>
  <pc:docChgLst>
    <pc:chgData name="Kyra Rose" userId="S::kyra.rose@det.nsw.edu.au::e07a1653-7d96-4136-a464-a8f8d6b7e062" providerId="AD" clId="Web-{D0A7A754-954A-68CA-3D08-B2A0F059841D}"/>
    <pc:docChg chg="modSld">
      <pc:chgData name="Kyra Rose" userId="S::kyra.rose@det.nsw.edu.au::e07a1653-7d96-4136-a464-a8f8d6b7e062" providerId="AD" clId="Web-{D0A7A754-954A-68CA-3D08-B2A0F059841D}" dt="2025-06-13T03:09:50.221" v="42" actId="20577"/>
      <pc:docMkLst>
        <pc:docMk/>
      </pc:docMkLst>
      <pc:sldChg chg="modSp modCm">
        <pc:chgData name="Kyra Rose" userId="S::kyra.rose@det.nsw.edu.au::e07a1653-7d96-4136-a464-a8f8d6b7e062" providerId="AD" clId="Web-{D0A7A754-954A-68CA-3D08-B2A0F059841D}" dt="2025-06-13T03:09:50.221" v="42" actId="20577"/>
        <pc:sldMkLst>
          <pc:docMk/>
          <pc:sldMk cId="1181014578" sldId="360"/>
        </pc:sldMkLst>
        <pc:extLst>
          <p:ext xmlns:p="http://schemas.openxmlformats.org/presentationml/2006/main" uri="{D6D511B9-2390-475A-947B-AFAB55BFBCF1}">
            <pc226:cmChg xmlns:pc226="http://schemas.microsoft.com/office/powerpoint/2022/06/main/command" chg="mod">
              <pc226:chgData name="Kyra Rose" userId="S::kyra.rose@det.nsw.edu.au::e07a1653-7d96-4136-a464-a8f8d6b7e062" providerId="AD" clId="Web-{D0A7A754-954A-68CA-3D08-B2A0F059841D}" dt="2025-06-13T03:09:50.221" v="42" actId="20577"/>
              <pc2:cmMkLst xmlns:pc2="http://schemas.microsoft.com/office/powerpoint/2019/9/main/command">
                <pc:docMk/>
                <pc:sldMk cId="1181014578" sldId="360"/>
                <pc2:cmMk id="{A0F7F556-6512-4634-9AA9-406A992CBEAF}"/>
              </pc2:cmMkLst>
            </pc226:cmChg>
          </p:ext>
        </pc:extLst>
      </pc:sldChg>
      <pc:sldChg chg="modSp">
        <pc:chgData name="Kyra Rose" userId="S::kyra.rose@det.nsw.edu.au::e07a1653-7d96-4136-a464-a8f8d6b7e062" providerId="AD" clId="Web-{D0A7A754-954A-68CA-3D08-B2A0F059841D}" dt="2025-06-13T03:09:26.705" v="35" actId="20577"/>
        <pc:sldMkLst>
          <pc:docMk/>
          <pc:sldMk cId="422420877" sldId="26532"/>
        </pc:sldMkLst>
      </pc:sldChg>
      <pc:sldChg chg="modSp">
        <pc:chgData name="Kyra Rose" userId="S::kyra.rose@det.nsw.edu.au::e07a1653-7d96-4136-a464-a8f8d6b7e062" providerId="AD" clId="Web-{D0A7A754-954A-68CA-3D08-B2A0F059841D}" dt="2025-06-13T03:08:14.811" v="23" actId="20577"/>
        <pc:sldMkLst>
          <pc:docMk/>
          <pc:sldMk cId="4142372610" sldId="26534"/>
        </pc:sldMkLst>
      </pc:sldChg>
      <pc:sldChg chg="modSp">
        <pc:chgData name="Kyra Rose" userId="S::kyra.rose@det.nsw.edu.au::e07a1653-7d96-4136-a464-a8f8d6b7e062" providerId="AD" clId="Web-{D0A7A754-954A-68CA-3D08-B2A0F059841D}" dt="2025-06-13T03:03:51.426" v="15" actId="20577"/>
        <pc:sldMkLst>
          <pc:docMk/>
          <pc:sldMk cId="2377177779" sldId="26539"/>
        </pc:sldMkLst>
      </pc:sldChg>
    </pc:docChg>
  </pc:docChgLst>
  <pc:docChgLst>
    <pc:chgData name="Dilara Ozserim" userId="a9018ce7-b14c-498b-927d-2970901ec373" providerId="ADAL" clId="{6B772455-70C1-4BA8-962C-58D6084A41AF}"/>
    <pc:docChg chg="undo redo custSel addSld delSld modSld sldOrd delSection modSection">
      <pc:chgData name="Dilara Ozserim" userId="a9018ce7-b14c-498b-927d-2970901ec373" providerId="ADAL" clId="{6B772455-70C1-4BA8-962C-58D6084A41AF}" dt="2025-06-27T00:15:10.922" v="6188" actId="20577"/>
      <pc:docMkLst>
        <pc:docMk/>
      </pc:docMkLst>
      <pc:sldChg chg="del">
        <pc:chgData name="Dilara Ozserim" userId="a9018ce7-b14c-498b-927d-2970901ec373" providerId="ADAL" clId="{6B772455-70C1-4BA8-962C-58D6084A41AF}" dt="2025-06-06T05:53:57.101" v="3294" actId="47"/>
        <pc:sldMkLst>
          <pc:docMk/>
          <pc:sldMk cId="3180838536" sldId="257"/>
        </pc:sldMkLst>
      </pc:sldChg>
      <pc:sldChg chg="del">
        <pc:chgData name="Dilara Ozserim" userId="a9018ce7-b14c-498b-927d-2970901ec373" providerId="ADAL" clId="{6B772455-70C1-4BA8-962C-58D6084A41AF}" dt="2025-06-06T05:53:57.101" v="3294" actId="47"/>
        <pc:sldMkLst>
          <pc:docMk/>
          <pc:sldMk cId="2420321202" sldId="258"/>
        </pc:sldMkLst>
      </pc:sldChg>
      <pc:sldChg chg="del">
        <pc:chgData name="Dilara Ozserim" userId="a9018ce7-b14c-498b-927d-2970901ec373" providerId="ADAL" clId="{6B772455-70C1-4BA8-962C-58D6084A41AF}" dt="2025-06-06T05:53:57.101" v="3294" actId="47"/>
        <pc:sldMkLst>
          <pc:docMk/>
          <pc:sldMk cId="1692681572" sldId="260"/>
        </pc:sldMkLst>
      </pc:sldChg>
      <pc:sldChg chg="del">
        <pc:chgData name="Dilara Ozserim" userId="a9018ce7-b14c-498b-927d-2970901ec373" providerId="ADAL" clId="{6B772455-70C1-4BA8-962C-58D6084A41AF}" dt="2025-06-06T05:53:57.101" v="3294" actId="47"/>
        <pc:sldMkLst>
          <pc:docMk/>
          <pc:sldMk cId="1241657028" sldId="263"/>
        </pc:sldMkLst>
      </pc:sldChg>
      <pc:sldChg chg="del">
        <pc:chgData name="Dilara Ozserim" userId="a9018ce7-b14c-498b-927d-2970901ec373" providerId="ADAL" clId="{6B772455-70C1-4BA8-962C-58D6084A41AF}" dt="2025-06-06T05:53:57.101" v="3294" actId="47"/>
        <pc:sldMkLst>
          <pc:docMk/>
          <pc:sldMk cId="3317078366" sldId="264"/>
        </pc:sldMkLst>
      </pc:sldChg>
      <pc:sldChg chg="del">
        <pc:chgData name="Dilara Ozserim" userId="a9018ce7-b14c-498b-927d-2970901ec373" providerId="ADAL" clId="{6B772455-70C1-4BA8-962C-58D6084A41AF}" dt="2025-06-06T05:53:57.101" v="3294" actId="47"/>
        <pc:sldMkLst>
          <pc:docMk/>
          <pc:sldMk cId="3218114721" sldId="266"/>
        </pc:sldMkLst>
      </pc:sldChg>
      <pc:sldChg chg="del">
        <pc:chgData name="Dilara Ozserim" userId="a9018ce7-b14c-498b-927d-2970901ec373" providerId="ADAL" clId="{6B772455-70C1-4BA8-962C-58D6084A41AF}" dt="2025-06-06T05:53:57.101" v="3294" actId="47"/>
        <pc:sldMkLst>
          <pc:docMk/>
          <pc:sldMk cId="2799207117" sldId="267"/>
        </pc:sldMkLst>
      </pc:sldChg>
      <pc:sldChg chg="del">
        <pc:chgData name="Dilara Ozserim" userId="a9018ce7-b14c-498b-927d-2970901ec373" providerId="ADAL" clId="{6B772455-70C1-4BA8-962C-58D6084A41AF}" dt="2025-06-06T05:53:57.101" v="3294" actId="47"/>
        <pc:sldMkLst>
          <pc:docMk/>
          <pc:sldMk cId="806301308" sldId="268"/>
        </pc:sldMkLst>
      </pc:sldChg>
      <pc:sldChg chg="del">
        <pc:chgData name="Dilara Ozserim" userId="a9018ce7-b14c-498b-927d-2970901ec373" providerId="ADAL" clId="{6B772455-70C1-4BA8-962C-58D6084A41AF}" dt="2025-06-06T05:53:57.101" v="3294" actId="47"/>
        <pc:sldMkLst>
          <pc:docMk/>
          <pc:sldMk cId="2481631140" sldId="269"/>
        </pc:sldMkLst>
      </pc:sldChg>
      <pc:sldChg chg="del">
        <pc:chgData name="Dilara Ozserim" userId="a9018ce7-b14c-498b-927d-2970901ec373" providerId="ADAL" clId="{6B772455-70C1-4BA8-962C-58D6084A41AF}" dt="2025-06-06T05:53:57.101" v="3294" actId="47"/>
        <pc:sldMkLst>
          <pc:docMk/>
          <pc:sldMk cId="3646775475" sldId="270"/>
        </pc:sldMkLst>
      </pc:sldChg>
      <pc:sldChg chg="del">
        <pc:chgData name="Dilara Ozserim" userId="a9018ce7-b14c-498b-927d-2970901ec373" providerId="ADAL" clId="{6B772455-70C1-4BA8-962C-58D6084A41AF}" dt="2025-06-06T05:53:57.101" v="3294" actId="47"/>
        <pc:sldMkLst>
          <pc:docMk/>
          <pc:sldMk cId="2028193910" sldId="271"/>
        </pc:sldMkLst>
      </pc:sldChg>
      <pc:sldChg chg="del">
        <pc:chgData name="Dilara Ozserim" userId="a9018ce7-b14c-498b-927d-2970901ec373" providerId="ADAL" clId="{6B772455-70C1-4BA8-962C-58D6084A41AF}" dt="2025-06-06T05:53:57.101" v="3294" actId="47"/>
        <pc:sldMkLst>
          <pc:docMk/>
          <pc:sldMk cId="1677632659" sldId="272"/>
        </pc:sldMkLst>
      </pc:sldChg>
      <pc:sldChg chg="del">
        <pc:chgData name="Dilara Ozserim" userId="a9018ce7-b14c-498b-927d-2970901ec373" providerId="ADAL" clId="{6B772455-70C1-4BA8-962C-58D6084A41AF}" dt="2025-06-06T05:53:57.101" v="3294" actId="47"/>
        <pc:sldMkLst>
          <pc:docMk/>
          <pc:sldMk cId="1951945634" sldId="273"/>
        </pc:sldMkLst>
      </pc:sldChg>
      <pc:sldChg chg="del">
        <pc:chgData name="Dilara Ozserim" userId="a9018ce7-b14c-498b-927d-2970901ec373" providerId="ADAL" clId="{6B772455-70C1-4BA8-962C-58D6084A41AF}" dt="2025-06-06T05:53:57.101" v="3294" actId="47"/>
        <pc:sldMkLst>
          <pc:docMk/>
          <pc:sldMk cId="1417763962" sldId="274"/>
        </pc:sldMkLst>
      </pc:sldChg>
      <pc:sldChg chg="del">
        <pc:chgData name="Dilara Ozserim" userId="a9018ce7-b14c-498b-927d-2970901ec373" providerId="ADAL" clId="{6B772455-70C1-4BA8-962C-58D6084A41AF}" dt="2025-06-06T05:53:57.101" v="3294" actId="47"/>
        <pc:sldMkLst>
          <pc:docMk/>
          <pc:sldMk cId="3645715573" sldId="275"/>
        </pc:sldMkLst>
      </pc:sldChg>
      <pc:sldChg chg="del">
        <pc:chgData name="Dilara Ozserim" userId="a9018ce7-b14c-498b-927d-2970901ec373" providerId="ADAL" clId="{6B772455-70C1-4BA8-962C-58D6084A41AF}" dt="2025-06-06T05:53:57.101" v="3294" actId="47"/>
        <pc:sldMkLst>
          <pc:docMk/>
          <pc:sldMk cId="3873870143" sldId="276"/>
        </pc:sldMkLst>
      </pc:sldChg>
      <pc:sldChg chg="del">
        <pc:chgData name="Dilara Ozserim" userId="a9018ce7-b14c-498b-927d-2970901ec373" providerId="ADAL" clId="{6B772455-70C1-4BA8-962C-58D6084A41AF}" dt="2025-06-06T05:53:57.101" v="3294" actId="47"/>
        <pc:sldMkLst>
          <pc:docMk/>
          <pc:sldMk cId="4220636816" sldId="277"/>
        </pc:sldMkLst>
      </pc:sldChg>
      <pc:sldChg chg="del">
        <pc:chgData name="Dilara Ozserim" userId="a9018ce7-b14c-498b-927d-2970901ec373" providerId="ADAL" clId="{6B772455-70C1-4BA8-962C-58D6084A41AF}" dt="2025-06-06T05:53:57.101" v="3294" actId="47"/>
        <pc:sldMkLst>
          <pc:docMk/>
          <pc:sldMk cId="1878073473" sldId="278"/>
        </pc:sldMkLst>
      </pc:sldChg>
      <pc:sldChg chg="del">
        <pc:chgData name="Dilara Ozserim" userId="a9018ce7-b14c-498b-927d-2970901ec373" providerId="ADAL" clId="{6B772455-70C1-4BA8-962C-58D6084A41AF}" dt="2025-06-06T05:53:57.101" v="3294" actId="47"/>
        <pc:sldMkLst>
          <pc:docMk/>
          <pc:sldMk cId="3214317109" sldId="279"/>
        </pc:sldMkLst>
      </pc:sldChg>
      <pc:sldChg chg="del">
        <pc:chgData name="Dilara Ozserim" userId="a9018ce7-b14c-498b-927d-2970901ec373" providerId="ADAL" clId="{6B772455-70C1-4BA8-962C-58D6084A41AF}" dt="2025-06-06T05:53:57.101" v="3294" actId="47"/>
        <pc:sldMkLst>
          <pc:docMk/>
          <pc:sldMk cId="792225261" sldId="280"/>
        </pc:sldMkLst>
      </pc:sldChg>
      <pc:sldChg chg="del">
        <pc:chgData name="Dilara Ozserim" userId="a9018ce7-b14c-498b-927d-2970901ec373" providerId="ADAL" clId="{6B772455-70C1-4BA8-962C-58D6084A41AF}" dt="2025-06-06T05:53:57.101" v="3294" actId="47"/>
        <pc:sldMkLst>
          <pc:docMk/>
          <pc:sldMk cId="3792642404" sldId="281"/>
        </pc:sldMkLst>
      </pc:sldChg>
      <pc:sldChg chg="del">
        <pc:chgData name="Dilara Ozserim" userId="a9018ce7-b14c-498b-927d-2970901ec373" providerId="ADAL" clId="{6B772455-70C1-4BA8-962C-58D6084A41AF}" dt="2025-06-06T05:53:57.101" v="3294" actId="47"/>
        <pc:sldMkLst>
          <pc:docMk/>
          <pc:sldMk cId="1296103201" sldId="283"/>
        </pc:sldMkLst>
      </pc:sldChg>
      <pc:sldChg chg="del">
        <pc:chgData name="Dilara Ozserim" userId="a9018ce7-b14c-498b-927d-2970901ec373" providerId="ADAL" clId="{6B772455-70C1-4BA8-962C-58D6084A41AF}" dt="2025-06-06T05:53:57.101" v="3294" actId="47"/>
        <pc:sldMkLst>
          <pc:docMk/>
          <pc:sldMk cId="3501596117" sldId="284"/>
        </pc:sldMkLst>
      </pc:sldChg>
      <pc:sldChg chg="del">
        <pc:chgData name="Dilara Ozserim" userId="a9018ce7-b14c-498b-927d-2970901ec373" providerId="ADAL" clId="{6B772455-70C1-4BA8-962C-58D6084A41AF}" dt="2025-06-06T05:53:57.101" v="3294" actId="47"/>
        <pc:sldMkLst>
          <pc:docMk/>
          <pc:sldMk cId="1475786491" sldId="285"/>
        </pc:sldMkLst>
      </pc:sldChg>
      <pc:sldChg chg="del">
        <pc:chgData name="Dilara Ozserim" userId="a9018ce7-b14c-498b-927d-2970901ec373" providerId="ADAL" clId="{6B772455-70C1-4BA8-962C-58D6084A41AF}" dt="2025-06-06T05:53:57.101" v="3294" actId="47"/>
        <pc:sldMkLst>
          <pc:docMk/>
          <pc:sldMk cId="982319601" sldId="286"/>
        </pc:sldMkLst>
      </pc:sldChg>
      <pc:sldChg chg="del">
        <pc:chgData name="Dilara Ozserim" userId="a9018ce7-b14c-498b-927d-2970901ec373" providerId="ADAL" clId="{6B772455-70C1-4BA8-962C-58D6084A41AF}" dt="2025-06-06T05:53:57.101" v="3294" actId="47"/>
        <pc:sldMkLst>
          <pc:docMk/>
          <pc:sldMk cId="3731626687" sldId="287"/>
        </pc:sldMkLst>
      </pc:sldChg>
      <pc:sldChg chg="del">
        <pc:chgData name="Dilara Ozserim" userId="a9018ce7-b14c-498b-927d-2970901ec373" providerId="ADAL" clId="{6B772455-70C1-4BA8-962C-58D6084A41AF}" dt="2025-06-06T05:53:57.101" v="3294" actId="47"/>
        <pc:sldMkLst>
          <pc:docMk/>
          <pc:sldMk cId="3626166551" sldId="288"/>
        </pc:sldMkLst>
      </pc:sldChg>
      <pc:sldChg chg="del">
        <pc:chgData name="Dilara Ozserim" userId="a9018ce7-b14c-498b-927d-2970901ec373" providerId="ADAL" clId="{6B772455-70C1-4BA8-962C-58D6084A41AF}" dt="2025-06-06T05:53:57.101" v="3294" actId="47"/>
        <pc:sldMkLst>
          <pc:docMk/>
          <pc:sldMk cId="2031742732" sldId="289"/>
        </pc:sldMkLst>
      </pc:sldChg>
      <pc:sldChg chg="del">
        <pc:chgData name="Dilara Ozserim" userId="a9018ce7-b14c-498b-927d-2970901ec373" providerId="ADAL" clId="{6B772455-70C1-4BA8-962C-58D6084A41AF}" dt="2025-06-06T05:53:57.101" v="3294" actId="47"/>
        <pc:sldMkLst>
          <pc:docMk/>
          <pc:sldMk cId="817509734" sldId="292"/>
        </pc:sldMkLst>
      </pc:sldChg>
      <pc:sldChg chg="del">
        <pc:chgData name="Dilara Ozserim" userId="a9018ce7-b14c-498b-927d-2970901ec373" providerId="ADAL" clId="{6B772455-70C1-4BA8-962C-58D6084A41AF}" dt="2025-06-06T05:53:57.101" v="3294" actId="47"/>
        <pc:sldMkLst>
          <pc:docMk/>
          <pc:sldMk cId="441577644" sldId="293"/>
        </pc:sldMkLst>
      </pc:sldChg>
      <pc:sldChg chg="del">
        <pc:chgData name="Dilara Ozserim" userId="a9018ce7-b14c-498b-927d-2970901ec373" providerId="ADAL" clId="{6B772455-70C1-4BA8-962C-58D6084A41AF}" dt="2025-06-06T05:53:57.101" v="3294" actId="47"/>
        <pc:sldMkLst>
          <pc:docMk/>
          <pc:sldMk cId="1557447588" sldId="304"/>
        </pc:sldMkLst>
      </pc:sldChg>
      <pc:sldChg chg="del">
        <pc:chgData name="Dilara Ozserim" userId="a9018ce7-b14c-498b-927d-2970901ec373" providerId="ADAL" clId="{6B772455-70C1-4BA8-962C-58D6084A41AF}" dt="2025-06-06T05:53:57.101" v="3294" actId="47"/>
        <pc:sldMkLst>
          <pc:docMk/>
          <pc:sldMk cId="2848071399" sldId="305"/>
        </pc:sldMkLst>
      </pc:sldChg>
      <pc:sldChg chg="del">
        <pc:chgData name="Dilara Ozserim" userId="a9018ce7-b14c-498b-927d-2970901ec373" providerId="ADAL" clId="{6B772455-70C1-4BA8-962C-58D6084A41AF}" dt="2025-06-06T05:53:57.101" v="3294" actId="47"/>
        <pc:sldMkLst>
          <pc:docMk/>
          <pc:sldMk cId="3565690116" sldId="306"/>
        </pc:sldMkLst>
      </pc:sldChg>
      <pc:sldChg chg="del">
        <pc:chgData name="Dilara Ozserim" userId="a9018ce7-b14c-498b-927d-2970901ec373" providerId="ADAL" clId="{6B772455-70C1-4BA8-962C-58D6084A41AF}" dt="2025-06-06T05:53:57.101" v="3294" actId="47"/>
        <pc:sldMkLst>
          <pc:docMk/>
          <pc:sldMk cId="4111068508" sldId="307"/>
        </pc:sldMkLst>
      </pc:sldChg>
      <pc:sldChg chg="del">
        <pc:chgData name="Dilara Ozserim" userId="a9018ce7-b14c-498b-927d-2970901ec373" providerId="ADAL" clId="{6B772455-70C1-4BA8-962C-58D6084A41AF}" dt="2025-06-06T05:53:57.101" v="3294" actId="47"/>
        <pc:sldMkLst>
          <pc:docMk/>
          <pc:sldMk cId="178252363" sldId="308"/>
        </pc:sldMkLst>
      </pc:sldChg>
      <pc:sldChg chg="del">
        <pc:chgData name="Dilara Ozserim" userId="a9018ce7-b14c-498b-927d-2970901ec373" providerId="ADAL" clId="{6B772455-70C1-4BA8-962C-58D6084A41AF}" dt="2025-06-06T05:53:57.101" v="3294" actId="47"/>
        <pc:sldMkLst>
          <pc:docMk/>
          <pc:sldMk cId="2534286002" sldId="309"/>
        </pc:sldMkLst>
      </pc:sldChg>
      <pc:sldChg chg="del">
        <pc:chgData name="Dilara Ozserim" userId="a9018ce7-b14c-498b-927d-2970901ec373" providerId="ADAL" clId="{6B772455-70C1-4BA8-962C-58D6084A41AF}" dt="2025-06-06T05:53:57.101" v="3294" actId="47"/>
        <pc:sldMkLst>
          <pc:docMk/>
          <pc:sldMk cId="3410442386" sldId="350"/>
        </pc:sldMkLst>
      </pc:sldChg>
      <pc:sldChg chg="del">
        <pc:chgData name="Dilara Ozserim" userId="a9018ce7-b14c-498b-927d-2970901ec373" providerId="ADAL" clId="{6B772455-70C1-4BA8-962C-58D6084A41AF}" dt="2025-06-06T05:53:57.101" v="3294" actId="47"/>
        <pc:sldMkLst>
          <pc:docMk/>
          <pc:sldMk cId="3057755832" sldId="354"/>
        </pc:sldMkLst>
      </pc:sldChg>
      <pc:sldChg chg="del">
        <pc:chgData name="Dilara Ozserim" userId="a9018ce7-b14c-498b-927d-2970901ec373" providerId="ADAL" clId="{6B772455-70C1-4BA8-962C-58D6084A41AF}" dt="2025-06-06T05:53:57.101" v="3294" actId="47"/>
        <pc:sldMkLst>
          <pc:docMk/>
          <pc:sldMk cId="3235713175" sldId="355"/>
        </pc:sldMkLst>
      </pc:sldChg>
      <pc:sldChg chg="del">
        <pc:chgData name="Dilara Ozserim" userId="a9018ce7-b14c-498b-927d-2970901ec373" providerId="ADAL" clId="{6B772455-70C1-4BA8-962C-58D6084A41AF}" dt="2025-06-06T05:53:57.101" v="3294" actId="47"/>
        <pc:sldMkLst>
          <pc:docMk/>
          <pc:sldMk cId="4254745378" sldId="356"/>
        </pc:sldMkLst>
      </pc:sldChg>
      <pc:sldChg chg="del">
        <pc:chgData name="Dilara Ozserim" userId="a9018ce7-b14c-498b-927d-2970901ec373" providerId="ADAL" clId="{6B772455-70C1-4BA8-962C-58D6084A41AF}" dt="2025-06-06T05:53:57.101" v="3294" actId="47"/>
        <pc:sldMkLst>
          <pc:docMk/>
          <pc:sldMk cId="2729289545" sldId="357"/>
        </pc:sldMkLst>
      </pc:sldChg>
      <pc:sldChg chg="del">
        <pc:chgData name="Dilara Ozserim" userId="a9018ce7-b14c-498b-927d-2970901ec373" providerId="ADAL" clId="{6B772455-70C1-4BA8-962C-58D6084A41AF}" dt="2025-06-06T05:53:57.101" v="3294" actId="47"/>
        <pc:sldMkLst>
          <pc:docMk/>
          <pc:sldMk cId="1063542861" sldId="358"/>
        </pc:sldMkLst>
      </pc:sldChg>
      <pc:sldChg chg="del">
        <pc:chgData name="Dilara Ozserim" userId="a9018ce7-b14c-498b-927d-2970901ec373" providerId="ADAL" clId="{6B772455-70C1-4BA8-962C-58D6084A41AF}" dt="2025-06-06T05:53:57.101" v="3294" actId="47"/>
        <pc:sldMkLst>
          <pc:docMk/>
          <pc:sldMk cId="1611928672" sldId="359"/>
        </pc:sldMkLst>
      </pc:sldChg>
      <pc:sldChg chg="del">
        <pc:chgData name="Dilara Ozserim" userId="a9018ce7-b14c-498b-927d-2970901ec373" providerId="ADAL" clId="{6B772455-70C1-4BA8-962C-58D6084A41AF}" dt="2025-06-06T05:53:31.265" v="3290" actId="18676"/>
        <pc:sldMkLst>
          <pc:docMk/>
          <pc:sldMk cId="3225370885" sldId="363"/>
        </pc:sldMkLst>
      </pc:sldChg>
      <pc:sldChg chg="del">
        <pc:chgData name="Dilara Ozserim" userId="a9018ce7-b14c-498b-927d-2970901ec373" providerId="ADAL" clId="{6B772455-70C1-4BA8-962C-58D6084A41AF}" dt="2025-06-06T05:53:31.265" v="3290" actId="18676"/>
        <pc:sldMkLst>
          <pc:docMk/>
          <pc:sldMk cId="298949728" sldId="364"/>
        </pc:sldMkLst>
      </pc:sldChg>
      <pc:sldChg chg="modSp add mod ord modNotesTx">
        <pc:chgData name="Dilara Ozserim" userId="a9018ce7-b14c-498b-927d-2970901ec373" providerId="ADAL" clId="{6B772455-70C1-4BA8-962C-58D6084A41AF}" dt="2025-06-25T05:34:40.617" v="3517" actId="20577"/>
        <pc:sldMkLst>
          <pc:docMk/>
          <pc:sldMk cId="1857770703" sldId="378"/>
        </pc:sldMkLst>
      </pc:sldChg>
      <pc:sldChg chg="addSp modSp add mod modNotesTx">
        <pc:chgData name="Dilara Ozserim" userId="a9018ce7-b14c-498b-927d-2970901ec373" providerId="ADAL" clId="{6B772455-70C1-4BA8-962C-58D6084A41AF}" dt="2025-06-25T05:37:45.732" v="3520" actId="1076"/>
        <pc:sldMkLst>
          <pc:docMk/>
          <pc:sldMk cId="912282399" sldId="385"/>
        </pc:sldMkLst>
      </pc:sldChg>
      <pc:sldChg chg="add del">
        <pc:chgData name="Dilara Ozserim" userId="a9018ce7-b14c-498b-927d-2970901ec373" providerId="ADAL" clId="{6B772455-70C1-4BA8-962C-58D6084A41AF}" dt="2025-06-06T05:45:10.908" v="2808" actId="47"/>
        <pc:sldMkLst>
          <pc:docMk/>
          <pc:sldMk cId="665473988" sldId="394"/>
        </pc:sldMkLst>
      </pc:sldChg>
      <pc:sldChg chg="modSp add mod modNotesTx">
        <pc:chgData name="Dilara Ozserim" userId="a9018ce7-b14c-498b-927d-2970901ec373" providerId="ADAL" clId="{6B772455-70C1-4BA8-962C-58D6084A41AF}" dt="2025-06-25T05:34:44.123" v="3518" actId="20577"/>
        <pc:sldMkLst>
          <pc:docMk/>
          <pc:sldMk cId="3557887818" sldId="400"/>
        </pc:sldMkLst>
      </pc:sldChg>
      <pc:sldChg chg="modSp add mod modNotesTx">
        <pc:chgData name="Dilara Ozserim" userId="a9018ce7-b14c-498b-927d-2970901ec373" providerId="ADAL" clId="{6B772455-70C1-4BA8-962C-58D6084A41AF}" dt="2025-06-25T05:34:47.045" v="3519" actId="20577"/>
        <pc:sldMkLst>
          <pc:docMk/>
          <pc:sldMk cId="1674205377" sldId="401"/>
        </pc:sldMkLst>
      </pc:sldChg>
      <pc:sldChg chg="addSp modSp add mod modNotesTx">
        <pc:chgData name="Dilara Ozserim" userId="a9018ce7-b14c-498b-927d-2970901ec373" providerId="ADAL" clId="{6B772455-70C1-4BA8-962C-58D6084A41AF}" dt="2025-06-25T05:34:33.274" v="3515" actId="20577"/>
        <pc:sldMkLst>
          <pc:docMk/>
          <pc:sldMk cId="1450935095" sldId="412"/>
        </pc:sldMkLst>
      </pc:sldChg>
      <pc:sldChg chg="del">
        <pc:chgData name="Dilara Ozserim" userId="a9018ce7-b14c-498b-927d-2970901ec373" providerId="ADAL" clId="{6B772455-70C1-4BA8-962C-58D6084A41AF}" dt="2025-06-06T05:53:57.101" v="3294" actId="47"/>
        <pc:sldMkLst>
          <pc:docMk/>
          <pc:sldMk cId="886162339" sldId="26359"/>
        </pc:sldMkLst>
      </pc:sldChg>
      <pc:sldChg chg="del">
        <pc:chgData name="Dilara Ozserim" userId="a9018ce7-b14c-498b-927d-2970901ec373" providerId="ADAL" clId="{6B772455-70C1-4BA8-962C-58D6084A41AF}" dt="2025-06-06T05:53:57.101" v="3294" actId="47"/>
        <pc:sldMkLst>
          <pc:docMk/>
          <pc:sldMk cId="2925592299" sldId="26365"/>
        </pc:sldMkLst>
      </pc:sldChg>
      <pc:sldChg chg="del">
        <pc:chgData name="Dilara Ozserim" userId="a9018ce7-b14c-498b-927d-2970901ec373" providerId="ADAL" clId="{6B772455-70C1-4BA8-962C-58D6084A41AF}" dt="2025-06-06T05:53:31.265" v="3290" actId="18676"/>
        <pc:sldMkLst>
          <pc:docMk/>
          <pc:sldMk cId="516776027" sldId="26370"/>
        </pc:sldMkLst>
      </pc:sldChg>
      <pc:sldChg chg="del">
        <pc:chgData name="Dilara Ozserim" userId="a9018ce7-b14c-498b-927d-2970901ec373" providerId="ADAL" clId="{6B772455-70C1-4BA8-962C-58D6084A41AF}" dt="2025-06-06T05:53:31.265" v="3290" actId="18676"/>
        <pc:sldMkLst>
          <pc:docMk/>
          <pc:sldMk cId="3367879373" sldId="26374"/>
        </pc:sldMkLst>
      </pc:sldChg>
      <pc:sldChg chg="del">
        <pc:chgData name="Dilara Ozserim" userId="a9018ce7-b14c-498b-927d-2970901ec373" providerId="ADAL" clId="{6B772455-70C1-4BA8-962C-58D6084A41AF}" dt="2025-06-06T05:53:57.101" v="3294" actId="47"/>
        <pc:sldMkLst>
          <pc:docMk/>
          <pc:sldMk cId="707406146" sldId="26375"/>
        </pc:sldMkLst>
      </pc:sldChg>
      <pc:sldChg chg="del">
        <pc:chgData name="Dilara Ozserim" userId="a9018ce7-b14c-498b-927d-2970901ec373" providerId="ADAL" clId="{6B772455-70C1-4BA8-962C-58D6084A41AF}" dt="2025-06-06T05:53:57.101" v="3294" actId="47"/>
        <pc:sldMkLst>
          <pc:docMk/>
          <pc:sldMk cId="765675927" sldId="26378"/>
        </pc:sldMkLst>
      </pc:sldChg>
      <pc:sldChg chg="del">
        <pc:chgData name="Dilara Ozserim" userId="a9018ce7-b14c-498b-927d-2970901ec373" providerId="ADAL" clId="{6B772455-70C1-4BA8-962C-58D6084A41AF}" dt="2025-06-06T05:53:31.265" v="3290" actId="18676"/>
        <pc:sldMkLst>
          <pc:docMk/>
          <pc:sldMk cId="2136623728" sldId="26379"/>
        </pc:sldMkLst>
      </pc:sldChg>
      <pc:sldChg chg="add del">
        <pc:chgData name="Dilara Ozserim" userId="a9018ce7-b14c-498b-927d-2970901ec373" providerId="ADAL" clId="{6B772455-70C1-4BA8-962C-58D6084A41AF}" dt="2025-06-06T05:53:50.184" v="3293" actId="2696"/>
        <pc:sldMkLst>
          <pc:docMk/>
          <pc:sldMk cId="3977060110" sldId="26381"/>
        </pc:sldMkLst>
      </pc:sldChg>
      <pc:sldChg chg="del">
        <pc:chgData name="Dilara Ozserim" userId="a9018ce7-b14c-498b-927d-2970901ec373" providerId="ADAL" clId="{6B772455-70C1-4BA8-962C-58D6084A41AF}" dt="2025-06-06T05:53:57.101" v="3294" actId="47"/>
        <pc:sldMkLst>
          <pc:docMk/>
          <pc:sldMk cId="2729786927" sldId="26382"/>
        </pc:sldMkLst>
      </pc:sldChg>
      <pc:sldChg chg="ord">
        <pc:chgData name="Dilara Ozserim" userId="a9018ce7-b14c-498b-927d-2970901ec373" providerId="ADAL" clId="{6B772455-70C1-4BA8-962C-58D6084A41AF}" dt="2025-06-06T02:03:44.089" v="128"/>
        <pc:sldMkLst>
          <pc:docMk/>
          <pc:sldMk cId="3648967162" sldId="26383"/>
        </pc:sldMkLst>
      </pc:sldChg>
      <pc:sldChg chg="del">
        <pc:chgData name="Dilara Ozserim" userId="a9018ce7-b14c-498b-927d-2970901ec373" providerId="ADAL" clId="{6B772455-70C1-4BA8-962C-58D6084A41AF}" dt="2025-06-06T05:53:57.101" v="3294" actId="47"/>
        <pc:sldMkLst>
          <pc:docMk/>
          <pc:sldMk cId="2597034678" sldId="26384"/>
        </pc:sldMkLst>
      </pc:sldChg>
      <pc:sldChg chg="del">
        <pc:chgData name="Dilara Ozserim" userId="a9018ce7-b14c-498b-927d-2970901ec373" providerId="ADAL" clId="{6B772455-70C1-4BA8-962C-58D6084A41AF}" dt="2025-06-06T05:53:57.101" v="3294" actId="47"/>
        <pc:sldMkLst>
          <pc:docMk/>
          <pc:sldMk cId="181663965" sldId="26385"/>
        </pc:sldMkLst>
      </pc:sldChg>
      <pc:sldChg chg="del">
        <pc:chgData name="Dilara Ozserim" userId="a9018ce7-b14c-498b-927d-2970901ec373" providerId="ADAL" clId="{6B772455-70C1-4BA8-962C-58D6084A41AF}" dt="2025-06-06T05:53:57.101" v="3294" actId="47"/>
        <pc:sldMkLst>
          <pc:docMk/>
          <pc:sldMk cId="1447528204" sldId="26386"/>
        </pc:sldMkLst>
      </pc:sldChg>
      <pc:sldChg chg="del">
        <pc:chgData name="Dilara Ozserim" userId="a9018ce7-b14c-498b-927d-2970901ec373" providerId="ADAL" clId="{6B772455-70C1-4BA8-962C-58D6084A41AF}" dt="2025-06-06T05:53:57.101" v="3294" actId="47"/>
        <pc:sldMkLst>
          <pc:docMk/>
          <pc:sldMk cId="61420684" sldId="26387"/>
        </pc:sldMkLst>
      </pc:sldChg>
      <pc:sldChg chg="del">
        <pc:chgData name="Dilara Ozserim" userId="a9018ce7-b14c-498b-927d-2970901ec373" providerId="ADAL" clId="{6B772455-70C1-4BA8-962C-58D6084A41AF}" dt="2025-06-06T05:53:57.101" v="3294" actId="47"/>
        <pc:sldMkLst>
          <pc:docMk/>
          <pc:sldMk cId="4183656278" sldId="26388"/>
        </pc:sldMkLst>
      </pc:sldChg>
      <pc:sldChg chg="del">
        <pc:chgData name="Dilara Ozserim" userId="a9018ce7-b14c-498b-927d-2970901ec373" providerId="ADAL" clId="{6B772455-70C1-4BA8-962C-58D6084A41AF}" dt="2025-06-06T05:53:57.101" v="3294" actId="47"/>
        <pc:sldMkLst>
          <pc:docMk/>
          <pc:sldMk cId="2137746584" sldId="26389"/>
        </pc:sldMkLst>
      </pc:sldChg>
      <pc:sldChg chg="del">
        <pc:chgData name="Dilara Ozserim" userId="a9018ce7-b14c-498b-927d-2970901ec373" providerId="ADAL" clId="{6B772455-70C1-4BA8-962C-58D6084A41AF}" dt="2025-06-06T05:53:57.101" v="3294" actId="47"/>
        <pc:sldMkLst>
          <pc:docMk/>
          <pc:sldMk cId="314340932" sldId="26390"/>
        </pc:sldMkLst>
      </pc:sldChg>
      <pc:sldChg chg="del">
        <pc:chgData name="Dilara Ozserim" userId="a9018ce7-b14c-498b-927d-2970901ec373" providerId="ADAL" clId="{6B772455-70C1-4BA8-962C-58D6084A41AF}" dt="2025-06-06T05:53:57.101" v="3294" actId="47"/>
        <pc:sldMkLst>
          <pc:docMk/>
          <pc:sldMk cId="3368890121" sldId="26391"/>
        </pc:sldMkLst>
      </pc:sldChg>
      <pc:sldChg chg="del">
        <pc:chgData name="Dilara Ozserim" userId="a9018ce7-b14c-498b-927d-2970901ec373" providerId="ADAL" clId="{6B772455-70C1-4BA8-962C-58D6084A41AF}" dt="2025-06-06T05:53:57.101" v="3294" actId="47"/>
        <pc:sldMkLst>
          <pc:docMk/>
          <pc:sldMk cId="620338910" sldId="26392"/>
        </pc:sldMkLst>
      </pc:sldChg>
      <pc:sldChg chg="del">
        <pc:chgData name="Dilara Ozserim" userId="a9018ce7-b14c-498b-927d-2970901ec373" providerId="ADAL" clId="{6B772455-70C1-4BA8-962C-58D6084A41AF}" dt="2025-06-06T05:53:57.101" v="3294" actId="47"/>
        <pc:sldMkLst>
          <pc:docMk/>
          <pc:sldMk cId="3142994722" sldId="26393"/>
        </pc:sldMkLst>
      </pc:sldChg>
      <pc:sldChg chg="del">
        <pc:chgData name="Dilara Ozserim" userId="a9018ce7-b14c-498b-927d-2970901ec373" providerId="ADAL" clId="{6B772455-70C1-4BA8-962C-58D6084A41AF}" dt="2025-06-06T05:53:57.101" v="3294" actId="47"/>
        <pc:sldMkLst>
          <pc:docMk/>
          <pc:sldMk cId="1340061691" sldId="26394"/>
        </pc:sldMkLst>
      </pc:sldChg>
      <pc:sldChg chg="del">
        <pc:chgData name="Dilara Ozserim" userId="a9018ce7-b14c-498b-927d-2970901ec373" providerId="ADAL" clId="{6B772455-70C1-4BA8-962C-58D6084A41AF}" dt="2025-06-06T05:53:57.101" v="3294" actId="47"/>
        <pc:sldMkLst>
          <pc:docMk/>
          <pc:sldMk cId="1619824347" sldId="26395"/>
        </pc:sldMkLst>
      </pc:sldChg>
      <pc:sldChg chg="del">
        <pc:chgData name="Dilara Ozserim" userId="a9018ce7-b14c-498b-927d-2970901ec373" providerId="ADAL" clId="{6B772455-70C1-4BA8-962C-58D6084A41AF}" dt="2025-06-06T05:53:31.265" v="3290" actId="18676"/>
        <pc:sldMkLst>
          <pc:docMk/>
          <pc:sldMk cId="2721194167" sldId="26396"/>
        </pc:sldMkLst>
      </pc:sldChg>
      <pc:sldChg chg="del">
        <pc:chgData name="Dilara Ozserim" userId="a9018ce7-b14c-498b-927d-2970901ec373" providerId="ADAL" clId="{6B772455-70C1-4BA8-962C-58D6084A41AF}" dt="2025-06-06T05:53:57.101" v="3294" actId="47"/>
        <pc:sldMkLst>
          <pc:docMk/>
          <pc:sldMk cId="2571092156" sldId="26397"/>
        </pc:sldMkLst>
      </pc:sldChg>
      <pc:sldChg chg="del">
        <pc:chgData name="Dilara Ozserim" userId="a9018ce7-b14c-498b-927d-2970901ec373" providerId="ADAL" clId="{6B772455-70C1-4BA8-962C-58D6084A41AF}" dt="2025-06-06T05:53:57.101" v="3294" actId="47"/>
        <pc:sldMkLst>
          <pc:docMk/>
          <pc:sldMk cId="831675380" sldId="26398"/>
        </pc:sldMkLst>
      </pc:sldChg>
      <pc:sldChg chg="modSp del mod">
        <pc:chgData name="Dilara Ozserim" userId="a9018ce7-b14c-498b-927d-2970901ec373" providerId="ADAL" clId="{6B772455-70C1-4BA8-962C-58D6084A41AF}" dt="2025-06-06T02:30:36.714" v="813" actId="2696"/>
        <pc:sldMkLst>
          <pc:docMk/>
          <pc:sldMk cId="2245530270" sldId="26435"/>
        </pc:sldMkLst>
      </pc:sldChg>
      <pc:sldChg chg="modSp mod ord modNotesTx">
        <pc:chgData name="Dilara Ozserim" userId="a9018ce7-b14c-498b-927d-2970901ec373" providerId="ADAL" clId="{6B772455-70C1-4BA8-962C-58D6084A41AF}" dt="2025-06-06T03:50:00.300" v="896"/>
        <pc:sldMkLst>
          <pc:docMk/>
          <pc:sldMk cId="3375422588" sldId="26436"/>
        </pc:sldMkLst>
      </pc:sldChg>
      <pc:sldChg chg="modSp mod ord modNotesTx">
        <pc:chgData name="Dilara Ozserim" userId="a9018ce7-b14c-498b-927d-2970901ec373" providerId="ADAL" clId="{6B772455-70C1-4BA8-962C-58D6084A41AF}" dt="2025-06-06T04:26:05.980" v="1045" actId="207"/>
        <pc:sldMkLst>
          <pc:docMk/>
          <pc:sldMk cId="1331209562" sldId="26437"/>
        </pc:sldMkLst>
      </pc:sldChg>
      <pc:sldChg chg="modSp mod ord modNotesTx">
        <pc:chgData name="Dilara Ozserim" userId="a9018ce7-b14c-498b-927d-2970901ec373" providerId="ADAL" clId="{6B772455-70C1-4BA8-962C-58D6084A41AF}" dt="2025-06-26T02:30:53.749" v="3761" actId="20577"/>
        <pc:sldMkLst>
          <pc:docMk/>
          <pc:sldMk cId="4232496755" sldId="26438"/>
        </pc:sldMkLst>
      </pc:sldChg>
      <pc:sldChg chg="modSp mod modNotesTx">
        <pc:chgData name="Dilara Ozserim" userId="a9018ce7-b14c-498b-927d-2970901ec373" providerId="ADAL" clId="{6B772455-70C1-4BA8-962C-58D6084A41AF}" dt="2025-06-25T05:39:35.282" v="3521" actId="20577"/>
        <pc:sldMkLst>
          <pc:docMk/>
          <pc:sldMk cId="1103572571" sldId="26439"/>
        </pc:sldMkLst>
      </pc:sldChg>
      <pc:sldChg chg="ord modNotesTx">
        <pc:chgData name="Dilara Ozserim" userId="a9018ce7-b14c-498b-927d-2970901ec373" providerId="ADAL" clId="{6B772455-70C1-4BA8-962C-58D6084A41AF}" dt="2025-06-06T05:09:58.157" v="1751"/>
        <pc:sldMkLst>
          <pc:docMk/>
          <pc:sldMk cId="3775984899" sldId="26440"/>
        </pc:sldMkLst>
      </pc:sldChg>
      <pc:sldChg chg="modSp mod modNotesTx">
        <pc:chgData name="Dilara Ozserim" userId="a9018ce7-b14c-498b-927d-2970901ec373" providerId="ADAL" clId="{6B772455-70C1-4BA8-962C-58D6084A41AF}" dt="2025-06-25T05:39:37.702" v="3522" actId="20577"/>
        <pc:sldMkLst>
          <pc:docMk/>
          <pc:sldMk cId="4011908783" sldId="26441"/>
        </pc:sldMkLst>
      </pc:sldChg>
      <pc:sldChg chg="ord modNotesTx">
        <pc:chgData name="Dilara Ozserim" userId="a9018ce7-b14c-498b-927d-2970901ec373" providerId="ADAL" clId="{6B772455-70C1-4BA8-962C-58D6084A41AF}" dt="2025-06-06T05:09:34.693" v="1750"/>
        <pc:sldMkLst>
          <pc:docMk/>
          <pc:sldMk cId="1144809841" sldId="26442"/>
        </pc:sldMkLst>
      </pc:sldChg>
      <pc:sldChg chg="modSp mod modNotesTx">
        <pc:chgData name="Dilara Ozserim" userId="a9018ce7-b14c-498b-927d-2970901ec373" providerId="ADAL" clId="{6B772455-70C1-4BA8-962C-58D6084A41AF}" dt="2025-06-26T02:31:54.477" v="3764" actId="108"/>
        <pc:sldMkLst>
          <pc:docMk/>
          <pc:sldMk cId="3812466908" sldId="26448"/>
        </pc:sldMkLst>
      </pc:sldChg>
      <pc:sldChg chg="addSp delSp modSp mod modClrScheme chgLayout">
        <pc:chgData name="Dilara Ozserim" userId="a9018ce7-b14c-498b-927d-2970901ec373" providerId="ADAL" clId="{6B772455-70C1-4BA8-962C-58D6084A41AF}" dt="2025-06-06T01:45:12.633" v="8" actId="700"/>
        <pc:sldMkLst>
          <pc:docMk/>
          <pc:sldMk cId="3759983935" sldId="26449"/>
        </pc:sldMkLst>
      </pc:sldChg>
      <pc:sldChg chg="modSp mod ord">
        <pc:chgData name="Dilara Ozserim" userId="a9018ce7-b14c-498b-927d-2970901ec373" providerId="ADAL" clId="{6B772455-70C1-4BA8-962C-58D6084A41AF}" dt="2025-06-26T03:43:59.209" v="3797" actId="20577"/>
        <pc:sldMkLst>
          <pc:docMk/>
          <pc:sldMk cId="1290995850" sldId="26451"/>
        </pc:sldMkLst>
      </pc:sldChg>
      <pc:sldChg chg="modSp mod ord modNotesTx">
        <pc:chgData name="Dilara Ozserim" userId="a9018ce7-b14c-498b-927d-2970901ec373" providerId="ADAL" clId="{6B772455-70C1-4BA8-962C-58D6084A41AF}" dt="2025-06-26T02:30:27.605" v="3760" actId="14100"/>
        <pc:sldMkLst>
          <pc:docMk/>
          <pc:sldMk cId="2947442280" sldId="26452"/>
        </pc:sldMkLst>
      </pc:sldChg>
      <pc:sldChg chg="modSp mod ord modCm">
        <pc:chgData name="Dilara Ozserim" userId="a9018ce7-b14c-498b-927d-2970901ec373" providerId="ADAL" clId="{6B772455-70C1-4BA8-962C-58D6084A41AF}" dt="2025-06-26T02:27:03.443" v="3555" actId="20577"/>
        <pc:sldMkLst>
          <pc:docMk/>
          <pc:sldMk cId="3358296119" sldId="26453"/>
        </pc:sldMkLst>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6B772455-70C1-4BA8-962C-58D6084A41AF}" dt="2025-06-26T02:27:03.443" v="3555" actId="20577"/>
              <pc2:cmMkLst xmlns:pc2="http://schemas.microsoft.com/office/powerpoint/2019/9/main/command">
                <pc:docMk/>
                <pc:sldMk cId="3358296119" sldId="26453"/>
                <pc2:cmMk id="{D46708E3-4581-4A44-BA9C-8071E658C6D4}"/>
              </pc2:cmMkLst>
            </pc226:cmChg>
          </p:ext>
        </pc:extLst>
      </pc:sldChg>
      <pc:sldChg chg="ord modNotesTx">
        <pc:chgData name="Dilara Ozserim" userId="a9018ce7-b14c-498b-927d-2970901ec373" providerId="ADAL" clId="{6B772455-70C1-4BA8-962C-58D6084A41AF}" dt="2025-06-25T05:33:55.844" v="3506" actId="20577"/>
        <pc:sldMkLst>
          <pc:docMk/>
          <pc:sldMk cId="2712432657" sldId="26457"/>
        </pc:sldMkLst>
      </pc:sldChg>
      <pc:sldChg chg="modSp mod ord modNotesTx">
        <pc:chgData name="Dilara Ozserim" userId="a9018ce7-b14c-498b-927d-2970901ec373" providerId="ADAL" clId="{6B772455-70C1-4BA8-962C-58D6084A41AF}" dt="2025-06-25T05:34:00.282" v="3507" actId="20577"/>
        <pc:sldMkLst>
          <pc:docMk/>
          <pc:sldMk cId="2763243400" sldId="26458"/>
        </pc:sldMkLst>
      </pc:sldChg>
      <pc:sldChg chg="modNotesTx">
        <pc:chgData name="Dilara Ozserim" userId="a9018ce7-b14c-498b-927d-2970901ec373" providerId="ADAL" clId="{6B772455-70C1-4BA8-962C-58D6084A41AF}" dt="2025-06-25T05:40:36.634" v="3529" actId="20577"/>
        <pc:sldMkLst>
          <pc:docMk/>
          <pc:sldMk cId="2350290746" sldId="26461"/>
        </pc:sldMkLst>
      </pc:sldChg>
      <pc:sldChg chg="modSp mod">
        <pc:chgData name="Dilara Ozserim" userId="a9018ce7-b14c-498b-927d-2970901ec373" providerId="ADAL" clId="{6B772455-70C1-4BA8-962C-58D6084A41AF}" dt="2025-06-25T05:41:04.081" v="3530" actId="1076"/>
        <pc:sldMkLst>
          <pc:docMk/>
          <pc:sldMk cId="1225120196" sldId="26462"/>
        </pc:sldMkLst>
      </pc:sldChg>
      <pc:sldChg chg="ord">
        <pc:chgData name="Dilara Ozserim" userId="a9018ce7-b14c-498b-927d-2970901ec373" providerId="ADAL" clId="{6B772455-70C1-4BA8-962C-58D6084A41AF}" dt="2025-06-06T02:03:44.089" v="128"/>
        <pc:sldMkLst>
          <pc:docMk/>
          <pc:sldMk cId="456005215" sldId="26463"/>
        </pc:sldMkLst>
      </pc:sldChg>
      <pc:sldChg chg="del">
        <pc:chgData name="Dilara Ozserim" userId="a9018ce7-b14c-498b-927d-2970901ec373" providerId="ADAL" clId="{6B772455-70C1-4BA8-962C-58D6084A41AF}" dt="2025-06-06T05:53:57.101" v="3294" actId="47"/>
        <pc:sldMkLst>
          <pc:docMk/>
          <pc:sldMk cId="956634418" sldId="26487"/>
        </pc:sldMkLst>
      </pc:sldChg>
      <pc:sldChg chg="del">
        <pc:chgData name="Dilara Ozserim" userId="a9018ce7-b14c-498b-927d-2970901ec373" providerId="ADAL" clId="{6B772455-70C1-4BA8-962C-58D6084A41AF}" dt="2025-06-06T05:53:57.101" v="3294" actId="47"/>
        <pc:sldMkLst>
          <pc:docMk/>
          <pc:sldMk cId="2212264922" sldId="26505"/>
        </pc:sldMkLst>
      </pc:sldChg>
      <pc:sldChg chg="del">
        <pc:chgData name="Dilara Ozserim" userId="a9018ce7-b14c-498b-927d-2970901ec373" providerId="ADAL" clId="{6B772455-70C1-4BA8-962C-58D6084A41AF}" dt="2025-06-06T05:53:57.101" v="3294" actId="47"/>
        <pc:sldMkLst>
          <pc:docMk/>
          <pc:sldMk cId="3484532202" sldId="26506"/>
        </pc:sldMkLst>
      </pc:sldChg>
      <pc:sldChg chg="del">
        <pc:chgData name="Dilara Ozserim" userId="a9018ce7-b14c-498b-927d-2970901ec373" providerId="ADAL" clId="{6B772455-70C1-4BA8-962C-58D6084A41AF}" dt="2025-06-06T05:53:57.101" v="3294" actId="47"/>
        <pc:sldMkLst>
          <pc:docMk/>
          <pc:sldMk cId="2430753580" sldId="26507"/>
        </pc:sldMkLst>
      </pc:sldChg>
      <pc:sldChg chg="del">
        <pc:chgData name="Dilara Ozserim" userId="a9018ce7-b14c-498b-927d-2970901ec373" providerId="ADAL" clId="{6B772455-70C1-4BA8-962C-58D6084A41AF}" dt="2025-06-06T05:53:57.101" v="3294" actId="47"/>
        <pc:sldMkLst>
          <pc:docMk/>
          <pc:sldMk cId="2203881179" sldId="26508"/>
        </pc:sldMkLst>
      </pc:sldChg>
      <pc:sldChg chg="modSp mod">
        <pc:chgData name="Dilara Ozserim" userId="a9018ce7-b14c-498b-927d-2970901ec373" providerId="ADAL" clId="{6B772455-70C1-4BA8-962C-58D6084A41AF}" dt="2025-06-06T05:37:26.254" v="2636"/>
        <pc:sldMkLst>
          <pc:docMk/>
          <pc:sldMk cId="2351205661" sldId="26509"/>
        </pc:sldMkLst>
      </pc:sldChg>
      <pc:sldChg chg="ord">
        <pc:chgData name="Dilara Ozserim" userId="a9018ce7-b14c-498b-927d-2970901ec373" providerId="ADAL" clId="{6B772455-70C1-4BA8-962C-58D6084A41AF}" dt="2025-06-26T02:32:35.340" v="3765" actId="20578"/>
        <pc:sldMkLst>
          <pc:docMk/>
          <pc:sldMk cId="1996487466" sldId="26510"/>
        </pc:sldMkLst>
      </pc:sldChg>
      <pc:sldChg chg="del">
        <pc:chgData name="Dilara Ozserim" userId="a9018ce7-b14c-498b-927d-2970901ec373" providerId="ADAL" clId="{6B772455-70C1-4BA8-962C-58D6084A41AF}" dt="2025-06-06T05:53:57.101" v="3294" actId="47"/>
        <pc:sldMkLst>
          <pc:docMk/>
          <pc:sldMk cId="1041699653" sldId="26513"/>
        </pc:sldMkLst>
      </pc:sldChg>
      <pc:sldChg chg="del">
        <pc:chgData name="Dilara Ozserim" userId="a9018ce7-b14c-498b-927d-2970901ec373" providerId="ADAL" clId="{6B772455-70C1-4BA8-962C-58D6084A41AF}" dt="2025-06-06T05:53:57.101" v="3294" actId="47"/>
        <pc:sldMkLst>
          <pc:docMk/>
          <pc:sldMk cId="4122924361" sldId="26514"/>
        </pc:sldMkLst>
      </pc:sldChg>
      <pc:sldChg chg="del">
        <pc:chgData name="Dilara Ozserim" userId="a9018ce7-b14c-498b-927d-2970901ec373" providerId="ADAL" clId="{6B772455-70C1-4BA8-962C-58D6084A41AF}" dt="2025-06-06T05:53:57.101" v="3294" actId="47"/>
        <pc:sldMkLst>
          <pc:docMk/>
          <pc:sldMk cId="3975988561" sldId="26515"/>
        </pc:sldMkLst>
      </pc:sldChg>
      <pc:sldChg chg="del">
        <pc:chgData name="Dilara Ozserim" userId="a9018ce7-b14c-498b-927d-2970901ec373" providerId="ADAL" clId="{6B772455-70C1-4BA8-962C-58D6084A41AF}" dt="2025-06-06T05:53:57.101" v="3294" actId="47"/>
        <pc:sldMkLst>
          <pc:docMk/>
          <pc:sldMk cId="2973658077" sldId="26516"/>
        </pc:sldMkLst>
      </pc:sldChg>
      <pc:sldChg chg="del">
        <pc:chgData name="Dilara Ozserim" userId="a9018ce7-b14c-498b-927d-2970901ec373" providerId="ADAL" clId="{6B772455-70C1-4BA8-962C-58D6084A41AF}" dt="2025-06-06T05:53:57.101" v="3294" actId="47"/>
        <pc:sldMkLst>
          <pc:docMk/>
          <pc:sldMk cId="2666771251" sldId="26517"/>
        </pc:sldMkLst>
      </pc:sldChg>
      <pc:sldChg chg="modSp mod ord">
        <pc:chgData name="Dilara Ozserim" userId="a9018ce7-b14c-498b-927d-2970901ec373" providerId="ADAL" clId="{6B772455-70C1-4BA8-962C-58D6084A41AF}" dt="2025-06-26T23:43:41.372" v="6175" actId="404"/>
        <pc:sldMkLst>
          <pc:docMk/>
          <pc:sldMk cId="2835608746" sldId="26518"/>
        </pc:sldMkLst>
      </pc:sldChg>
      <pc:sldChg chg="del">
        <pc:chgData name="Dilara Ozserim" userId="a9018ce7-b14c-498b-927d-2970901ec373" providerId="ADAL" clId="{6B772455-70C1-4BA8-962C-58D6084A41AF}" dt="2025-06-06T05:53:57.101" v="3294" actId="47"/>
        <pc:sldMkLst>
          <pc:docMk/>
          <pc:sldMk cId="3741996897" sldId="26519"/>
        </pc:sldMkLst>
      </pc:sldChg>
      <pc:sldChg chg="del">
        <pc:chgData name="Dilara Ozserim" userId="a9018ce7-b14c-498b-927d-2970901ec373" providerId="ADAL" clId="{6B772455-70C1-4BA8-962C-58D6084A41AF}" dt="2025-06-06T05:53:57.101" v="3294" actId="47"/>
        <pc:sldMkLst>
          <pc:docMk/>
          <pc:sldMk cId="2779317629" sldId="26520"/>
        </pc:sldMkLst>
      </pc:sldChg>
      <pc:sldChg chg="del">
        <pc:chgData name="Dilara Ozserim" userId="a9018ce7-b14c-498b-927d-2970901ec373" providerId="ADAL" clId="{6B772455-70C1-4BA8-962C-58D6084A41AF}" dt="2025-06-06T05:53:57.101" v="3294" actId="47"/>
        <pc:sldMkLst>
          <pc:docMk/>
          <pc:sldMk cId="3189389266" sldId="26521"/>
        </pc:sldMkLst>
      </pc:sldChg>
      <pc:sldChg chg="del">
        <pc:chgData name="Dilara Ozserim" userId="a9018ce7-b14c-498b-927d-2970901ec373" providerId="ADAL" clId="{6B772455-70C1-4BA8-962C-58D6084A41AF}" dt="2025-06-06T05:53:57.101" v="3294" actId="47"/>
        <pc:sldMkLst>
          <pc:docMk/>
          <pc:sldMk cId="888574728" sldId="26522"/>
        </pc:sldMkLst>
      </pc:sldChg>
      <pc:sldChg chg="del">
        <pc:chgData name="Dilara Ozserim" userId="a9018ce7-b14c-498b-927d-2970901ec373" providerId="ADAL" clId="{6B772455-70C1-4BA8-962C-58D6084A41AF}" dt="2025-06-06T05:53:57.101" v="3294" actId="47"/>
        <pc:sldMkLst>
          <pc:docMk/>
          <pc:sldMk cId="1493069099" sldId="26523"/>
        </pc:sldMkLst>
      </pc:sldChg>
      <pc:sldChg chg="del">
        <pc:chgData name="Dilara Ozserim" userId="a9018ce7-b14c-498b-927d-2970901ec373" providerId="ADAL" clId="{6B772455-70C1-4BA8-962C-58D6084A41AF}" dt="2025-06-06T05:53:57.101" v="3294" actId="47"/>
        <pc:sldMkLst>
          <pc:docMk/>
          <pc:sldMk cId="1423114052" sldId="26524"/>
        </pc:sldMkLst>
      </pc:sldChg>
      <pc:sldChg chg="del">
        <pc:chgData name="Dilara Ozserim" userId="a9018ce7-b14c-498b-927d-2970901ec373" providerId="ADAL" clId="{6B772455-70C1-4BA8-962C-58D6084A41AF}" dt="2025-06-06T05:53:57.101" v="3294" actId="47"/>
        <pc:sldMkLst>
          <pc:docMk/>
          <pc:sldMk cId="2953233483" sldId="26525"/>
        </pc:sldMkLst>
      </pc:sldChg>
      <pc:sldChg chg="del">
        <pc:chgData name="Dilara Ozserim" userId="a9018ce7-b14c-498b-927d-2970901ec373" providerId="ADAL" clId="{6B772455-70C1-4BA8-962C-58D6084A41AF}" dt="2025-06-06T05:53:57.101" v="3294" actId="47"/>
        <pc:sldMkLst>
          <pc:docMk/>
          <pc:sldMk cId="489957838" sldId="26526"/>
        </pc:sldMkLst>
      </pc:sldChg>
      <pc:sldChg chg="del">
        <pc:chgData name="Dilara Ozserim" userId="a9018ce7-b14c-498b-927d-2970901ec373" providerId="ADAL" clId="{6B772455-70C1-4BA8-962C-58D6084A41AF}" dt="2025-06-06T05:53:57.101" v="3294" actId="47"/>
        <pc:sldMkLst>
          <pc:docMk/>
          <pc:sldMk cId="3161678575" sldId="26527"/>
        </pc:sldMkLst>
      </pc:sldChg>
      <pc:sldChg chg="del">
        <pc:chgData name="Dilara Ozserim" userId="a9018ce7-b14c-498b-927d-2970901ec373" providerId="ADAL" clId="{6B772455-70C1-4BA8-962C-58D6084A41AF}" dt="2025-06-06T05:53:57.101" v="3294" actId="47"/>
        <pc:sldMkLst>
          <pc:docMk/>
          <pc:sldMk cId="3981404037" sldId="26528"/>
        </pc:sldMkLst>
      </pc:sldChg>
      <pc:sldChg chg="del">
        <pc:chgData name="Dilara Ozserim" userId="a9018ce7-b14c-498b-927d-2970901ec373" providerId="ADAL" clId="{6B772455-70C1-4BA8-962C-58D6084A41AF}" dt="2025-06-06T05:53:57.101" v="3294" actId="47"/>
        <pc:sldMkLst>
          <pc:docMk/>
          <pc:sldMk cId="3198534206" sldId="26529"/>
        </pc:sldMkLst>
      </pc:sldChg>
      <pc:sldChg chg="add del">
        <pc:chgData name="Dilara Ozserim" userId="a9018ce7-b14c-498b-927d-2970901ec373" providerId="ADAL" clId="{6B772455-70C1-4BA8-962C-58D6084A41AF}" dt="2025-06-06T01:42:21.955" v="2" actId="47"/>
        <pc:sldMkLst>
          <pc:docMk/>
          <pc:sldMk cId="1661477056" sldId="26531"/>
        </pc:sldMkLst>
      </pc:sldChg>
      <pc:sldChg chg="ord modNotesTx">
        <pc:chgData name="Dilara Ozserim" userId="a9018ce7-b14c-498b-927d-2970901ec373" providerId="ADAL" clId="{6B772455-70C1-4BA8-962C-58D6084A41AF}" dt="2025-06-26T23:39:49.756" v="6143" actId="20577"/>
        <pc:sldMkLst>
          <pc:docMk/>
          <pc:sldMk cId="422420877" sldId="26532"/>
        </pc:sldMkLst>
      </pc:sldChg>
      <pc:sldChg chg="modSp mod ord modNotesTx">
        <pc:chgData name="Dilara Ozserim" userId="a9018ce7-b14c-498b-927d-2970901ec373" providerId="ADAL" clId="{6B772455-70C1-4BA8-962C-58D6084A41AF}" dt="2025-06-26T23:40:15.356" v="6145" actId="20577"/>
        <pc:sldMkLst>
          <pc:docMk/>
          <pc:sldMk cId="1876147506" sldId="26533"/>
        </pc:sldMkLst>
      </pc:sldChg>
      <pc:sldChg chg="modSp mod ord">
        <pc:chgData name="Dilara Ozserim" userId="a9018ce7-b14c-498b-927d-2970901ec373" providerId="ADAL" clId="{6B772455-70C1-4BA8-962C-58D6084A41AF}" dt="2025-06-06T05:15:04.912" v="1768" actId="20577"/>
        <pc:sldMkLst>
          <pc:docMk/>
          <pc:sldMk cId="4142372610" sldId="26534"/>
        </pc:sldMkLst>
      </pc:sldChg>
      <pc:sldChg chg="ord">
        <pc:chgData name="Dilara Ozserim" userId="a9018ce7-b14c-498b-927d-2970901ec373" providerId="ADAL" clId="{6B772455-70C1-4BA8-962C-58D6084A41AF}" dt="2025-06-06T02:03:44.089" v="128"/>
        <pc:sldMkLst>
          <pc:docMk/>
          <pc:sldMk cId="4242928608" sldId="26535"/>
        </pc:sldMkLst>
      </pc:sldChg>
      <pc:sldChg chg="addSp modSp mod ord modNotesTx">
        <pc:chgData name="Dilara Ozserim" userId="a9018ce7-b14c-498b-927d-2970901ec373" providerId="ADAL" clId="{6B772455-70C1-4BA8-962C-58D6084A41AF}" dt="2025-06-06T04:19:03.955" v="959" actId="1076"/>
        <pc:sldMkLst>
          <pc:docMk/>
          <pc:sldMk cId="1546896354" sldId="26536"/>
        </pc:sldMkLst>
      </pc:sldChg>
      <pc:sldChg chg="addSp delSp modSp mod ord">
        <pc:chgData name="Dilara Ozserim" userId="a9018ce7-b14c-498b-927d-2970901ec373" providerId="ADAL" clId="{6B772455-70C1-4BA8-962C-58D6084A41AF}" dt="2025-06-27T00:15:02.196" v="6184" actId="20577"/>
        <pc:sldMkLst>
          <pc:docMk/>
          <pc:sldMk cId="709473544" sldId="26537"/>
        </pc:sldMkLst>
      </pc:sldChg>
      <pc:sldChg chg="modSp mod">
        <pc:chgData name="Dilara Ozserim" userId="a9018ce7-b14c-498b-927d-2970901ec373" providerId="ADAL" clId="{6B772455-70C1-4BA8-962C-58D6084A41AF}" dt="2025-06-27T00:15:10.922" v="6188" actId="20577"/>
        <pc:sldMkLst>
          <pc:docMk/>
          <pc:sldMk cId="1176529271" sldId="26538"/>
        </pc:sldMkLst>
      </pc:sldChg>
      <pc:sldChg chg="del ord">
        <pc:chgData name="Dilara Ozserim" userId="a9018ce7-b14c-498b-927d-2970901ec373" providerId="ADAL" clId="{6B772455-70C1-4BA8-962C-58D6084A41AF}" dt="2025-06-06T02:02:22.479" v="97" actId="47"/>
        <pc:sldMkLst>
          <pc:docMk/>
          <pc:sldMk cId="3489890516" sldId="26540"/>
        </pc:sldMkLst>
      </pc:sldChg>
      <pc:sldChg chg="add del">
        <pc:chgData name="Dilara Ozserim" userId="a9018ce7-b14c-498b-927d-2970901ec373" providerId="ADAL" clId="{6B772455-70C1-4BA8-962C-58D6084A41AF}" dt="2025-06-06T05:53:57.101" v="3294" actId="47"/>
        <pc:sldMkLst>
          <pc:docMk/>
          <pc:sldMk cId="1531710911" sldId="26541"/>
        </pc:sldMkLst>
      </pc:sldChg>
      <pc:sldChg chg="del">
        <pc:chgData name="Dilara Ozserim" userId="a9018ce7-b14c-498b-927d-2970901ec373" providerId="ADAL" clId="{6B772455-70C1-4BA8-962C-58D6084A41AF}" dt="2025-06-06T01:44:13.726" v="5" actId="47"/>
        <pc:sldMkLst>
          <pc:docMk/>
          <pc:sldMk cId="1681636385" sldId="26541"/>
        </pc:sldMkLst>
      </pc:sldChg>
      <pc:sldChg chg="del">
        <pc:chgData name="Dilara Ozserim" userId="a9018ce7-b14c-498b-927d-2970901ec373" providerId="ADAL" clId="{6B772455-70C1-4BA8-962C-58D6084A41AF}" dt="2025-06-06T01:44:13.726" v="5" actId="47"/>
        <pc:sldMkLst>
          <pc:docMk/>
          <pc:sldMk cId="335748907" sldId="26542"/>
        </pc:sldMkLst>
      </pc:sldChg>
      <pc:sldChg chg="add del">
        <pc:chgData name="Dilara Ozserim" userId="a9018ce7-b14c-498b-927d-2970901ec373" providerId="ADAL" clId="{6B772455-70C1-4BA8-962C-58D6084A41AF}" dt="2025-06-06T05:53:57.101" v="3294" actId="47"/>
        <pc:sldMkLst>
          <pc:docMk/>
          <pc:sldMk cId="3051286137" sldId="26542"/>
        </pc:sldMkLst>
      </pc:sldChg>
      <pc:sldChg chg="del">
        <pc:chgData name="Dilara Ozserim" userId="a9018ce7-b14c-498b-927d-2970901ec373" providerId="ADAL" clId="{6B772455-70C1-4BA8-962C-58D6084A41AF}" dt="2025-06-06T02:28:10.116" v="761" actId="47"/>
        <pc:sldMkLst>
          <pc:docMk/>
          <pc:sldMk cId="3234208844" sldId="26543"/>
        </pc:sldMkLst>
      </pc:sldChg>
      <pc:sldChg chg="del">
        <pc:chgData name="Dilara Ozserim" userId="a9018ce7-b14c-498b-927d-2970901ec373" providerId="ADAL" clId="{6B772455-70C1-4BA8-962C-58D6084A41AF}" dt="2025-06-06T05:12:09.747" v="1752" actId="47"/>
        <pc:sldMkLst>
          <pc:docMk/>
          <pc:sldMk cId="605806455" sldId="26544"/>
        </pc:sldMkLst>
      </pc:sldChg>
      <pc:sldChg chg="del">
        <pc:chgData name="Dilara Ozserim" userId="a9018ce7-b14c-498b-927d-2970901ec373" providerId="ADAL" clId="{6B772455-70C1-4BA8-962C-58D6084A41AF}" dt="2025-06-06T05:16:57.384" v="1769" actId="47"/>
        <pc:sldMkLst>
          <pc:docMk/>
          <pc:sldMk cId="785672938" sldId="26545"/>
        </pc:sldMkLst>
      </pc:sldChg>
      <pc:sldChg chg="addSp delSp modSp add mod modNotesTx">
        <pc:chgData name="Dilara Ozserim" userId="a9018ce7-b14c-498b-927d-2970901ec373" providerId="ADAL" clId="{6B772455-70C1-4BA8-962C-58D6084A41AF}" dt="2025-06-26T02:28:26.136" v="3755" actId="20577"/>
        <pc:sldMkLst>
          <pc:docMk/>
          <pc:sldMk cId="773969842" sldId="26546"/>
        </pc:sldMkLst>
      </pc:sldChg>
      <pc:sldChg chg="delSp modSp add mod ord modNotesTx">
        <pc:chgData name="Dilara Ozserim" userId="a9018ce7-b14c-498b-927d-2970901ec373" providerId="ADAL" clId="{6B772455-70C1-4BA8-962C-58D6084A41AF}" dt="2025-06-06T03:50:26.074" v="955" actId="20577"/>
        <pc:sldMkLst>
          <pc:docMk/>
          <pc:sldMk cId="2627069977" sldId="26547"/>
        </pc:sldMkLst>
      </pc:sldChg>
      <pc:sldChg chg="delSp modSp add mod modNotesTx">
        <pc:chgData name="Dilara Ozserim" userId="a9018ce7-b14c-498b-927d-2970901ec373" providerId="ADAL" clId="{6B772455-70C1-4BA8-962C-58D6084A41AF}" dt="2025-06-06T02:17:50.006" v="428" actId="20577"/>
        <pc:sldMkLst>
          <pc:docMk/>
          <pc:sldMk cId="588922674" sldId="26548"/>
        </pc:sldMkLst>
      </pc:sldChg>
      <pc:sldChg chg="addSp delSp modSp new del mod modClrScheme chgLayout">
        <pc:chgData name="Dilara Ozserim" userId="a9018ce7-b14c-498b-927d-2970901ec373" providerId="ADAL" clId="{6B772455-70C1-4BA8-962C-58D6084A41AF}" dt="2025-06-06T02:03:32.964" v="126" actId="47"/>
        <pc:sldMkLst>
          <pc:docMk/>
          <pc:sldMk cId="1260187474" sldId="26548"/>
        </pc:sldMkLst>
      </pc:sldChg>
      <pc:sldChg chg="addSp delSp modSp new mod modClrScheme chgLayout modNotesTx">
        <pc:chgData name="Dilara Ozserim" userId="a9018ce7-b14c-498b-927d-2970901ec373" providerId="ADAL" clId="{6B772455-70C1-4BA8-962C-58D6084A41AF}" dt="2025-06-11T04:16:10.421" v="3471" actId="313"/>
        <pc:sldMkLst>
          <pc:docMk/>
          <pc:sldMk cId="1889549744" sldId="26549"/>
        </pc:sldMkLst>
      </pc:sldChg>
      <pc:sldChg chg="add">
        <pc:chgData name="Dilara Ozserim" userId="a9018ce7-b14c-498b-927d-2970901ec373" providerId="ADAL" clId="{6B772455-70C1-4BA8-962C-58D6084A41AF}" dt="2025-06-06T03:50:04.651" v="897" actId="2890"/>
        <pc:sldMkLst>
          <pc:docMk/>
          <pc:sldMk cId="3754690593" sldId="26550"/>
        </pc:sldMkLst>
      </pc:sldChg>
      <pc:sldChg chg="modSp add mod ord modNotesTx">
        <pc:chgData name="Dilara Ozserim" userId="a9018ce7-b14c-498b-927d-2970901ec373" providerId="ADAL" clId="{6B772455-70C1-4BA8-962C-58D6084A41AF}" dt="2025-06-06T04:46:12.371" v="1192" actId="20577"/>
        <pc:sldMkLst>
          <pc:docMk/>
          <pc:sldMk cId="3112895255" sldId="26551"/>
        </pc:sldMkLst>
      </pc:sldChg>
      <pc:sldChg chg="addSp delSp modSp new mod modClrScheme chgLayout modNotesTx">
        <pc:chgData name="Dilara Ozserim" userId="a9018ce7-b14c-498b-927d-2970901ec373" providerId="ADAL" clId="{6B772455-70C1-4BA8-962C-58D6084A41AF}" dt="2025-06-06T05:07:41.695" v="1733" actId="1076"/>
        <pc:sldMkLst>
          <pc:docMk/>
          <pc:sldMk cId="3609340369" sldId="26552"/>
        </pc:sldMkLst>
      </pc:sldChg>
      <pc:sldChg chg="addSp modSp new mod modNotesTx">
        <pc:chgData name="Dilara Ozserim" userId="a9018ce7-b14c-498b-927d-2970901ec373" providerId="ADAL" clId="{6B772455-70C1-4BA8-962C-58D6084A41AF}" dt="2025-06-06T05:09:14.549" v="1743" actId="1076"/>
        <pc:sldMkLst>
          <pc:docMk/>
          <pc:sldMk cId="1425295391" sldId="26553"/>
        </pc:sldMkLst>
      </pc:sldChg>
      <pc:sldChg chg="new del">
        <pc:chgData name="Dilara Ozserim" userId="a9018ce7-b14c-498b-927d-2970901ec373" providerId="ADAL" clId="{6B772455-70C1-4BA8-962C-58D6084A41AF}" dt="2025-06-06T05:08:42.645" v="1734" actId="47"/>
        <pc:sldMkLst>
          <pc:docMk/>
          <pc:sldMk cId="748137722" sldId="26554"/>
        </pc:sldMkLst>
      </pc:sldChg>
      <pc:sldChg chg="modSp add mod ord modNotesTx">
        <pc:chgData name="Dilara Ozserim" userId="a9018ce7-b14c-498b-927d-2970901ec373" providerId="ADAL" clId="{6B772455-70C1-4BA8-962C-58D6084A41AF}" dt="2025-06-25T05:34:18.923" v="3510" actId="20577"/>
        <pc:sldMkLst>
          <pc:docMk/>
          <pc:sldMk cId="2177361379" sldId="26554"/>
        </pc:sldMkLst>
      </pc:sldChg>
      <pc:sldChg chg="addSp delSp modSp new del mod modClrScheme chgLayout modNotesTx">
        <pc:chgData name="Dilara Ozserim" userId="a9018ce7-b14c-498b-927d-2970901ec373" providerId="ADAL" clId="{6B772455-70C1-4BA8-962C-58D6084A41AF}" dt="2025-06-06T05:33:09.929" v="2569" actId="47"/>
        <pc:sldMkLst>
          <pc:docMk/>
          <pc:sldMk cId="1178722513" sldId="26555"/>
        </pc:sldMkLst>
      </pc:sldChg>
      <pc:sldChg chg="modSp new mod modNotesTx">
        <pc:chgData name="Dilara Ozserim" userId="a9018ce7-b14c-498b-927d-2970901ec373" providerId="ADAL" clId="{6B772455-70C1-4BA8-962C-58D6084A41AF}" dt="2025-06-25T05:39:42.888" v="3524" actId="20577"/>
        <pc:sldMkLst>
          <pc:docMk/>
          <pc:sldMk cId="1525023976" sldId="26556"/>
        </pc:sldMkLst>
      </pc:sldChg>
      <pc:sldChg chg="add modNotesTx">
        <pc:chgData name="Dilara Ozserim" userId="a9018ce7-b14c-498b-927d-2970901ec373" providerId="ADAL" clId="{6B772455-70C1-4BA8-962C-58D6084A41AF}" dt="2025-06-25T05:34:23.046" v="3511" actId="20577"/>
        <pc:sldMkLst>
          <pc:docMk/>
          <pc:sldMk cId="832387523" sldId="26557"/>
        </pc:sldMkLst>
      </pc:sldChg>
      <pc:sldChg chg="addSp modSp add mod modNotesTx">
        <pc:chgData name="Dilara Ozserim" userId="a9018ce7-b14c-498b-927d-2970901ec373" providerId="ADAL" clId="{6B772455-70C1-4BA8-962C-58D6084A41AF}" dt="2025-06-26T23:42:58.456" v="6173"/>
        <pc:sldMkLst>
          <pc:docMk/>
          <pc:sldMk cId="2582396796" sldId="26558"/>
        </pc:sldMkLst>
      </pc:sldChg>
      <pc:sldChg chg="new del">
        <pc:chgData name="Dilara Ozserim" userId="a9018ce7-b14c-498b-927d-2970901ec373" providerId="ADAL" clId="{6B772455-70C1-4BA8-962C-58D6084A41AF}" dt="2025-06-06T05:33:25.655" v="2572" actId="47"/>
        <pc:sldMkLst>
          <pc:docMk/>
          <pc:sldMk cId="542452629" sldId="26559"/>
        </pc:sldMkLst>
      </pc:sldChg>
      <pc:sldChg chg="modSp mod ord">
        <pc:chgData name="Dilara Ozserim" userId="a9018ce7-b14c-498b-927d-2970901ec373" providerId="ADAL" clId="{6B772455-70C1-4BA8-962C-58D6084A41AF}" dt="2025-06-26T23:43:37.066" v="6174" actId="404"/>
        <pc:sldMkLst>
          <pc:docMk/>
          <pc:sldMk cId="2685325113" sldId="26559"/>
        </pc:sldMkLst>
      </pc:sldChg>
      <pc:sldChg chg="modSp mod ord">
        <pc:chgData name="Dilara Ozserim" userId="a9018ce7-b14c-498b-927d-2970901ec373" providerId="ADAL" clId="{6B772455-70C1-4BA8-962C-58D6084A41AF}" dt="2025-06-26T02:32:41.721" v="3767"/>
        <pc:sldMkLst>
          <pc:docMk/>
          <pc:sldMk cId="580721857" sldId="26560"/>
        </pc:sldMkLst>
      </pc:sldChg>
      <pc:sldChg chg="modSp mod">
        <pc:chgData name="Dilara Ozserim" userId="a9018ce7-b14c-498b-927d-2970901ec373" providerId="ADAL" clId="{6B772455-70C1-4BA8-962C-58D6084A41AF}" dt="2025-06-27T00:14:46.899" v="6180" actId="20577"/>
        <pc:sldMkLst>
          <pc:docMk/>
          <pc:sldMk cId="1753620441" sldId="26561"/>
        </pc:sldMkLst>
      </pc:sldChg>
      <pc:sldChg chg="addSp delSp modSp new mod modNotesTx">
        <pc:chgData name="Dilara Ozserim" userId="a9018ce7-b14c-498b-927d-2970901ec373" providerId="ADAL" clId="{6B772455-70C1-4BA8-962C-58D6084A41AF}" dt="2025-06-26T04:09:31.871" v="4883" actId="20577"/>
        <pc:sldMkLst>
          <pc:docMk/>
          <pc:sldMk cId="2819861347" sldId="26564"/>
        </pc:sldMkLst>
      </pc:sldChg>
      <pc:sldChg chg="addSp delSp modSp new mod modNotesTx">
        <pc:chgData name="Dilara Ozserim" userId="a9018ce7-b14c-498b-927d-2970901ec373" providerId="ADAL" clId="{6B772455-70C1-4BA8-962C-58D6084A41AF}" dt="2025-06-26T04:26:10.857" v="6004" actId="20577"/>
        <pc:sldMkLst>
          <pc:docMk/>
          <pc:sldMk cId="3902499303" sldId="26565"/>
        </pc:sldMkLst>
      </pc:sldChg>
      <pc:sldChg chg="new del">
        <pc:chgData name="Dilara Ozserim" userId="a9018ce7-b14c-498b-927d-2970901ec373" providerId="ADAL" clId="{6B772455-70C1-4BA8-962C-58D6084A41AF}" dt="2025-06-26T04:17:54.831" v="5543" actId="47"/>
        <pc:sldMkLst>
          <pc:docMk/>
          <pc:sldMk cId="1123562946" sldId="26566"/>
        </pc:sldMkLst>
      </pc:sldChg>
      <pc:sldChg chg="add del">
        <pc:chgData name="Dilara Ozserim" userId="a9018ce7-b14c-498b-927d-2970901ec373" providerId="ADAL" clId="{6B772455-70C1-4BA8-962C-58D6084A41AF}" dt="2025-06-26T04:17:46.718" v="5540" actId="47"/>
        <pc:sldMkLst>
          <pc:docMk/>
          <pc:sldMk cId="1616800216" sldId="26566"/>
        </pc:sldMkLst>
      </pc:sldChg>
      <pc:sldChg chg="addSp modSp add mod modNotesTx">
        <pc:chgData name="Dilara Ozserim" userId="a9018ce7-b14c-498b-927d-2970901ec373" providerId="ADAL" clId="{6B772455-70C1-4BA8-962C-58D6084A41AF}" dt="2025-06-26T23:41:13.964" v="6152" actId="207"/>
        <pc:sldMkLst>
          <pc:docMk/>
          <pc:sldMk cId="632217107" sldId="26567"/>
        </pc:sldMkLst>
      </pc:sldChg>
      <pc:sldChg chg="modSp add mod modNotesTx">
        <pc:chgData name="Dilara Ozserim" userId="a9018ce7-b14c-498b-927d-2970901ec373" providerId="ADAL" clId="{6B772455-70C1-4BA8-962C-58D6084A41AF}" dt="2025-06-26T23:41:08.459" v="6151" actId="207"/>
        <pc:sldMkLst>
          <pc:docMk/>
          <pc:sldMk cId="1352860898" sldId="26568"/>
        </pc:sldMkLst>
      </pc:sldChg>
      <pc:sldChg chg="modSp add mod modNotesTx">
        <pc:chgData name="Dilara Ozserim" userId="a9018ce7-b14c-498b-927d-2970901ec373" providerId="ADAL" clId="{6B772455-70C1-4BA8-962C-58D6084A41AF}" dt="2025-06-26T23:41:05.595" v="6150" actId="207"/>
        <pc:sldMkLst>
          <pc:docMk/>
          <pc:sldMk cId="2586871067" sldId="26569"/>
        </pc:sldMkLst>
      </pc:sldChg>
      <pc:sldMasterChg chg="delSldLayout">
        <pc:chgData name="Dilara Ozserim" userId="a9018ce7-b14c-498b-927d-2970901ec373" providerId="ADAL" clId="{6B772455-70C1-4BA8-962C-58D6084A41AF}" dt="2025-06-06T05:53:57.101" v="3294" actId="47"/>
        <pc:sldMasterMkLst>
          <pc:docMk/>
          <pc:sldMasterMk cId="4123316428" sldId="2147483660"/>
        </pc:sldMasterMkLst>
        <pc:sldLayoutChg chg="del">
          <pc:chgData name="Dilara Ozserim" userId="a9018ce7-b14c-498b-927d-2970901ec373" providerId="ADAL" clId="{6B772455-70C1-4BA8-962C-58D6084A41AF}" dt="2025-06-06T05:53:57.101" v="3294" actId="47"/>
          <pc:sldLayoutMkLst>
            <pc:docMk/>
            <pc:sldMasterMk cId="4123316428" sldId="2147483660"/>
            <pc:sldLayoutMk cId="2598300555" sldId="2147483741"/>
          </pc:sldLayoutMkLst>
        </pc:sldLayoutChg>
        <pc:sldLayoutChg chg="del">
          <pc:chgData name="Dilara Ozserim" userId="a9018ce7-b14c-498b-927d-2970901ec373" providerId="ADAL" clId="{6B772455-70C1-4BA8-962C-58D6084A41AF}" dt="2025-06-06T05:53:57.101" v="3294" actId="47"/>
          <pc:sldLayoutMkLst>
            <pc:docMk/>
            <pc:sldMasterMk cId="4123316428" sldId="2147483660"/>
            <pc:sldLayoutMk cId="698729405" sldId="2147483749"/>
          </pc:sldLayoutMkLst>
        </pc:sldLayoutChg>
        <pc:sldLayoutChg chg="del">
          <pc:chgData name="Dilara Ozserim" userId="a9018ce7-b14c-498b-927d-2970901ec373" providerId="ADAL" clId="{6B772455-70C1-4BA8-962C-58D6084A41AF}" dt="2025-06-06T05:53:57.101" v="3294" actId="47"/>
          <pc:sldLayoutMkLst>
            <pc:docMk/>
            <pc:sldMasterMk cId="4123316428" sldId="2147483660"/>
            <pc:sldLayoutMk cId="1939397921" sldId="2147483751"/>
          </pc:sldLayoutMkLst>
        </pc:sldLayoutChg>
        <pc:sldLayoutChg chg="del">
          <pc:chgData name="Dilara Ozserim" userId="a9018ce7-b14c-498b-927d-2970901ec373" providerId="ADAL" clId="{6B772455-70C1-4BA8-962C-58D6084A41AF}" dt="2025-06-06T05:53:57.101" v="3294" actId="47"/>
          <pc:sldLayoutMkLst>
            <pc:docMk/>
            <pc:sldMasterMk cId="4123316428" sldId="2147483660"/>
            <pc:sldLayoutMk cId="2088524547" sldId="2147483752"/>
          </pc:sldLayoutMkLst>
        </pc:sldLayoutChg>
        <pc:sldLayoutChg chg="del">
          <pc:chgData name="Dilara Ozserim" userId="a9018ce7-b14c-498b-927d-2970901ec373" providerId="ADAL" clId="{6B772455-70C1-4BA8-962C-58D6084A41AF}" dt="2025-06-06T05:53:57.101" v="3294" actId="47"/>
          <pc:sldLayoutMkLst>
            <pc:docMk/>
            <pc:sldMasterMk cId="4123316428" sldId="2147483660"/>
            <pc:sldLayoutMk cId="100964352" sldId="2147483753"/>
          </pc:sldLayoutMkLst>
        </pc:sldLayoutChg>
        <pc:sldLayoutChg chg="del">
          <pc:chgData name="Dilara Ozserim" userId="a9018ce7-b14c-498b-927d-2970901ec373" providerId="ADAL" clId="{6B772455-70C1-4BA8-962C-58D6084A41AF}" dt="2025-06-06T05:53:57.101" v="3294" actId="47"/>
          <pc:sldLayoutMkLst>
            <pc:docMk/>
            <pc:sldMasterMk cId="4123316428" sldId="2147483660"/>
            <pc:sldLayoutMk cId="4138056736" sldId="2147483754"/>
          </pc:sldLayoutMkLst>
        </pc:sldLayoutChg>
        <pc:sldLayoutChg chg="del">
          <pc:chgData name="Dilara Ozserim" userId="a9018ce7-b14c-498b-927d-2970901ec373" providerId="ADAL" clId="{6B772455-70C1-4BA8-962C-58D6084A41AF}" dt="2025-06-06T05:53:57.101" v="3294" actId="47"/>
          <pc:sldLayoutMkLst>
            <pc:docMk/>
            <pc:sldMasterMk cId="4123316428" sldId="2147483660"/>
            <pc:sldLayoutMk cId="4235899040" sldId="2147483755"/>
          </pc:sldLayoutMkLst>
        </pc:sldLayoutChg>
      </pc:sldMasterChg>
    </pc:docChg>
  </pc:docChgLst>
  <pc:docChgLst>
    <pc:chgData name="Keira Brooks" userId="e2ff3e5f-4c54-49fe-9545-a0ddbe9b96a3" providerId="ADAL" clId="{D0601137-42D7-4011-843B-996CE3F0B214}"/>
    <pc:docChg chg="modSld">
      <pc:chgData name="Keira Brooks" userId="e2ff3e5f-4c54-49fe-9545-a0ddbe9b96a3" providerId="ADAL" clId="{D0601137-42D7-4011-843B-996CE3F0B214}" dt="2025-06-19T00:19:44.617" v="119" actId="20577"/>
      <pc:docMkLst>
        <pc:docMk/>
      </pc:docMkLst>
      <pc:sldChg chg="modSp mod">
        <pc:chgData name="Keira Brooks" userId="e2ff3e5f-4c54-49fe-9545-a0ddbe9b96a3" providerId="ADAL" clId="{D0601137-42D7-4011-843B-996CE3F0B214}" dt="2025-06-19T00:19:44.617" v="119" actId="20577"/>
        <pc:sldMkLst>
          <pc:docMk/>
          <pc:sldMk cId="2685325113" sldId="26559"/>
        </pc:sldMkLst>
      </pc:sldChg>
    </pc:docChg>
  </pc:docChgLst>
  <pc:docChgLst>
    <pc:chgData name="Dilara Ozserim" userId="S::dilara.ozserim4@det.nsw.edu.au::a9018ce7-b14c-498b-927d-2970901ec373" providerId="AD" clId="Web-{00BB717B-B6FB-89CF-B745-1B179A9256CE}"/>
    <pc:docChg chg="modSld">
      <pc:chgData name="Dilara Ozserim" userId="S::dilara.ozserim4@det.nsw.edu.au::a9018ce7-b14c-498b-927d-2970901ec373" providerId="AD" clId="Web-{00BB717B-B6FB-89CF-B745-1B179A9256CE}" dt="2025-06-26T23:36:22.190" v="17"/>
      <pc:docMkLst>
        <pc:docMk/>
      </pc:docMkLst>
      <pc:sldChg chg="modNotes">
        <pc:chgData name="Dilara Ozserim" userId="S::dilara.ozserim4@det.nsw.edu.au::a9018ce7-b14c-498b-927d-2970901ec373" providerId="AD" clId="Web-{00BB717B-B6FB-89CF-B745-1B179A9256CE}" dt="2025-06-26T23:36:22.190" v="17"/>
        <pc:sldMkLst>
          <pc:docMk/>
          <pc:sldMk cId="422420877" sldId="26532"/>
        </pc:sldMkLst>
      </pc:sldChg>
    </pc:docChg>
  </pc:docChgLst>
  <pc:docChgLst>
    <pc:chgData name="Natasha Talevski" userId="d6e11cb9-f322-4b55-8697-8583fee17812" providerId="ADAL" clId="{4D928034-541B-2540-B363-97508588FFD3}"/>
    <pc:docChg chg="undo redo custSel addSld delSld modSld sldOrd delMainMaster">
      <pc:chgData name="Natasha Talevski" userId="d6e11cb9-f322-4b55-8697-8583fee17812" providerId="ADAL" clId="{4D928034-541B-2540-B363-97508588FFD3}" dt="2025-08-06T01:08:08.517" v="764" actId="20577"/>
      <pc:docMkLst>
        <pc:docMk/>
      </pc:docMkLst>
      <pc:sldChg chg="addSp delSp modSp mod modClrScheme chgLayout">
        <pc:chgData name="Natasha Talevski" userId="d6e11cb9-f322-4b55-8697-8583fee17812" providerId="ADAL" clId="{4D928034-541B-2540-B363-97508588FFD3}" dt="2025-07-31T02:35:41.474" v="37" actId="13244"/>
        <pc:sldMkLst>
          <pc:docMk/>
          <pc:sldMk cId="3759983935" sldId="26449"/>
        </pc:sldMkLst>
        <pc:spChg chg="mod ord">
          <ac:chgData name="Natasha Talevski" userId="d6e11cb9-f322-4b55-8697-8583fee17812" providerId="ADAL" clId="{4D928034-541B-2540-B363-97508588FFD3}" dt="2025-07-31T02:34:25.260" v="24" actId="1076"/>
          <ac:spMkLst>
            <pc:docMk/>
            <pc:sldMk cId="3759983935" sldId="26449"/>
            <ac:spMk id="2" creationId="{A062AD92-A3DB-F679-0A33-4C2CD375A5F4}"/>
          </ac:spMkLst>
        </pc:spChg>
        <pc:spChg chg="mod ord">
          <ac:chgData name="Natasha Talevski" userId="d6e11cb9-f322-4b55-8697-8583fee17812" providerId="ADAL" clId="{4D928034-541B-2540-B363-97508588FFD3}" dt="2025-07-31T02:35:39.481" v="36" actId="13244"/>
          <ac:spMkLst>
            <pc:docMk/>
            <pc:sldMk cId="3759983935" sldId="26449"/>
            <ac:spMk id="8" creationId="{4839ECE2-4ADD-4323-920F-F3CC79948370}"/>
          </ac:spMkLst>
        </pc:spChg>
        <pc:spChg chg="mod ord">
          <ac:chgData name="Natasha Talevski" userId="d6e11cb9-f322-4b55-8697-8583fee17812" providerId="ADAL" clId="{4D928034-541B-2540-B363-97508588FFD3}" dt="2025-07-31T02:35:41.474" v="37" actId="13244"/>
          <ac:spMkLst>
            <pc:docMk/>
            <pc:sldMk cId="3759983935" sldId="26449"/>
            <ac:spMk id="9" creationId="{B5441EFE-E341-2C1E-C7C9-00FC1594E4CE}"/>
          </ac:spMkLst>
        </pc:spChg>
        <pc:spChg chg="mod">
          <ac:chgData name="Natasha Talevski" userId="d6e11cb9-f322-4b55-8697-8583fee17812" providerId="ADAL" clId="{4D928034-541B-2540-B363-97508588FFD3}" dt="2025-07-31T02:35:29.026" v="35" actId="962"/>
          <ac:spMkLst>
            <pc:docMk/>
            <pc:sldMk cId="3759983935" sldId="26449"/>
            <ac:spMk id="12" creationId="{8C100749-2E97-11EE-A79C-1C9C7CE505A1}"/>
          </ac:spMkLst>
        </pc:spChg>
        <pc:picChg chg="mod ord">
          <ac:chgData name="Natasha Talevski" userId="d6e11cb9-f322-4b55-8697-8583fee17812" providerId="ADAL" clId="{4D928034-541B-2540-B363-97508588FFD3}" dt="2025-07-31T02:35:29.026" v="35" actId="962"/>
          <ac:picMkLst>
            <pc:docMk/>
            <pc:sldMk cId="3759983935" sldId="26449"/>
            <ac:picMk id="10" creationId="{E0C83BCC-E810-DFFB-D673-E84594D246A0}"/>
          </ac:picMkLst>
        </pc:picChg>
      </pc:sldChg>
      <pc:sldChg chg="addSp delSp modSp mod modClrScheme chgLayout">
        <pc:chgData name="Natasha Talevski" userId="d6e11cb9-f322-4b55-8697-8583fee17812" providerId="ADAL" clId="{4D928034-541B-2540-B363-97508588FFD3}" dt="2025-07-31T04:28:19.157" v="691" actId="13244"/>
        <pc:sldMkLst>
          <pc:docMk/>
          <pc:sldMk cId="1290995850" sldId="26451"/>
        </pc:sldMkLst>
        <pc:spChg chg="mod ord">
          <ac:chgData name="Natasha Talevski" userId="d6e11cb9-f322-4b55-8697-8583fee17812" providerId="ADAL" clId="{4D928034-541B-2540-B363-97508588FFD3}" dt="2025-07-31T02:46:45.732" v="148" actId="962"/>
          <ac:spMkLst>
            <pc:docMk/>
            <pc:sldMk cId="1290995850" sldId="26451"/>
            <ac:spMk id="2" creationId="{2ADA4D28-6C86-5860-1EDE-91DE13D61B52}"/>
          </ac:spMkLst>
        </pc:spChg>
        <pc:spChg chg="mod ord">
          <ac:chgData name="Natasha Talevski" userId="d6e11cb9-f322-4b55-8697-8583fee17812" providerId="ADAL" clId="{4D928034-541B-2540-B363-97508588FFD3}" dt="2025-07-31T04:27:39.770" v="689" actId="13244"/>
          <ac:spMkLst>
            <pc:docMk/>
            <pc:sldMk cId="1290995850" sldId="26451"/>
            <ac:spMk id="3" creationId="{DCA48E30-BCAC-0C05-8BF9-821FCFD33070}"/>
          </ac:spMkLst>
        </pc:spChg>
        <pc:spChg chg="mod ord">
          <ac:chgData name="Natasha Talevski" userId="d6e11cb9-f322-4b55-8697-8583fee17812" providerId="ADAL" clId="{4D928034-541B-2540-B363-97508588FFD3}" dt="2025-07-31T04:27:41.780" v="690" actId="13244"/>
          <ac:spMkLst>
            <pc:docMk/>
            <pc:sldMk cId="1290995850" sldId="26451"/>
            <ac:spMk id="4" creationId="{1E6398D9-0D3F-8824-1D81-26DEECE657F1}"/>
          </ac:spMkLst>
        </pc:spChg>
        <pc:spChg chg="mod ord topLvl">
          <ac:chgData name="Natasha Talevski" userId="d6e11cb9-f322-4b55-8697-8583fee17812" providerId="ADAL" clId="{4D928034-541B-2540-B363-97508588FFD3}" dt="2025-07-31T02:46:36.523" v="146" actId="13244"/>
          <ac:spMkLst>
            <pc:docMk/>
            <pc:sldMk cId="1290995850" sldId="26451"/>
            <ac:spMk id="9" creationId="{68574F68-E287-5658-778F-F9C2F77111AF}"/>
          </ac:spMkLst>
        </pc:spChg>
        <pc:spChg chg="add mod ord">
          <ac:chgData name="Natasha Talevski" userId="d6e11cb9-f322-4b55-8697-8583fee17812" providerId="ADAL" clId="{4D928034-541B-2540-B363-97508588FFD3}" dt="2025-07-31T04:28:19.157" v="691" actId="13244"/>
          <ac:spMkLst>
            <pc:docMk/>
            <pc:sldMk cId="1290995850" sldId="26451"/>
            <ac:spMk id="14" creationId="{03505F9F-2890-EF0E-444A-D00803C09F75}"/>
          </ac:spMkLst>
        </pc:spChg>
        <pc:picChg chg="mod topLvl">
          <ac:chgData name="Natasha Talevski" userId="d6e11cb9-f322-4b55-8697-8583fee17812" providerId="ADAL" clId="{4D928034-541B-2540-B363-97508588FFD3}" dt="2025-07-31T02:46:39.356" v="147" actId="167"/>
          <ac:picMkLst>
            <pc:docMk/>
            <pc:sldMk cId="1290995850" sldId="26451"/>
            <ac:picMk id="8" creationId="{B88DECB0-1B90-416F-B094-8B946C9C0782}"/>
          </ac:picMkLst>
        </pc:picChg>
      </pc:sldChg>
      <pc:sldChg chg="addSp delSp modSp mod modClrScheme chgLayout">
        <pc:chgData name="Natasha Talevski" userId="d6e11cb9-f322-4b55-8697-8583fee17812" providerId="ADAL" clId="{4D928034-541B-2540-B363-97508588FFD3}" dt="2025-08-06T01:06:20.457" v="725"/>
        <pc:sldMkLst>
          <pc:docMk/>
          <pc:sldMk cId="3358296119" sldId="26453"/>
        </pc:sldMkLst>
        <pc:spChg chg="mod ord">
          <ac:chgData name="Natasha Talevski" userId="d6e11cb9-f322-4b55-8697-8583fee17812" providerId="ADAL" clId="{4D928034-541B-2540-B363-97508588FFD3}" dt="2025-07-31T04:29:29.503" v="695" actId="700"/>
          <ac:spMkLst>
            <pc:docMk/>
            <pc:sldMk cId="3358296119" sldId="26453"/>
            <ac:spMk id="2" creationId="{A56B8E6E-FA05-1C8B-22D3-A6273507A020}"/>
          </ac:spMkLst>
        </pc:spChg>
        <pc:spChg chg="add del ord">
          <ac:chgData name="Natasha Talevski" userId="d6e11cb9-f322-4b55-8697-8583fee17812" providerId="ADAL" clId="{4D928034-541B-2540-B363-97508588FFD3}" dt="2025-07-31T04:29:32.701" v="698" actId="478"/>
          <ac:spMkLst>
            <pc:docMk/>
            <pc:sldMk cId="3358296119" sldId="26453"/>
            <ac:spMk id="3" creationId="{B476F902-CC8F-5C9B-8227-3998FA1466CF}"/>
          </ac:spMkLst>
        </pc:spChg>
        <pc:spChg chg="mod ord">
          <ac:chgData name="Natasha Talevski" userId="d6e11cb9-f322-4b55-8697-8583fee17812" providerId="ADAL" clId="{4D928034-541B-2540-B363-97508588FFD3}" dt="2025-08-06T01:06:20.457" v="725"/>
          <ac:spMkLst>
            <pc:docMk/>
            <pc:sldMk cId="3358296119" sldId="26453"/>
            <ac:spMk id="5" creationId="{AB91722A-E286-584C-0AAC-0C642E373B1F}"/>
          </ac:spMkLst>
        </pc:spChg>
      </pc:sldChg>
      <pc:sldChg chg="addSp delSp modSp mod modClrScheme chgLayout">
        <pc:chgData name="Natasha Talevski" userId="d6e11cb9-f322-4b55-8697-8583fee17812" providerId="ADAL" clId="{4D928034-541B-2540-B363-97508588FFD3}" dt="2025-07-31T04:25:04.326" v="658" actId="22"/>
        <pc:sldMkLst>
          <pc:docMk/>
          <pc:sldMk cId="237613748" sldId="26455"/>
        </pc:sldMkLst>
        <pc:spChg chg="mod ord">
          <ac:chgData name="Natasha Talevski" userId="d6e11cb9-f322-4b55-8697-8583fee17812" providerId="ADAL" clId="{4D928034-541B-2540-B363-97508588FFD3}" dt="2025-07-31T04:20:16.950" v="622" actId="13244"/>
          <ac:spMkLst>
            <pc:docMk/>
            <pc:sldMk cId="237613748" sldId="26455"/>
            <ac:spMk id="2" creationId="{69677589-228A-28D5-4D40-8B3DCBABEA9C}"/>
          </ac:spMkLst>
        </pc:spChg>
        <pc:spChg chg="mod ord">
          <ac:chgData name="Natasha Talevski" userId="d6e11cb9-f322-4b55-8697-8583fee17812" providerId="ADAL" clId="{4D928034-541B-2540-B363-97508588FFD3}" dt="2025-07-31T04:19:59.603" v="618" actId="13244"/>
          <ac:spMkLst>
            <pc:docMk/>
            <pc:sldMk cId="237613748" sldId="26455"/>
            <ac:spMk id="3" creationId="{7D71E075-83D3-2B18-0B3F-C8F74B73DE31}"/>
          </ac:spMkLst>
        </pc:spChg>
        <pc:spChg chg="add mod ord">
          <ac:chgData name="Natasha Talevski" userId="d6e11cb9-f322-4b55-8697-8583fee17812" providerId="ADAL" clId="{4D928034-541B-2540-B363-97508588FFD3}" dt="2025-07-31T04:20:01.934" v="619" actId="13244"/>
          <ac:spMkLst>
            <pc:docMk/>
            <pc:sldMk cId="237613748" sldId="26455"/>
            <ac:spMk id="9" creationId="{9FFE68BA-B76B-0F7C-9BD2-3A49BA6F2029}"/>
          </ac:spMkLst>
        </pc:spChg>
        <pc:spChg chg="mod">
          <ac:chgData name="Natasha Talevski" userId="d6e11cb9-f322-4b55-8697-8583fee17812" providerId="ADAL" clId="{4D928034-541B-2540-B363-97508588FFD3}" dt="2025-07-31T04:20:27.784" v="624" actId="1076"/>
          <ac:spMkLst>
            <pc:docMk/>
            <pc:sldMk cId="237613748" sldId="26455"/>
            <ac:spMk id="11" creationId="{490B237E-D0D8-5625-D794-DF770FA43ADE}"/>
          </ac:spMkLst>
        </pc:spChg>
        <pc:spChg chg="add mod ord">
          <ac:chgData name="Natasha Talevski" userId="d6e11cb9-f322-4b55-8697-8583fee17812" providerId="ADAL" clId="{4D928034-541B-2540-B363-97508588FFD3}" dt="2025-07-31T04:20:30.096" v="625" actId="14100"/>
          <ac:spMkLst>
            <pc:docMk/>
            <pc:sldMk cId="237613748" sldId="26455"/>
            <ac:spMk id="12" creationId="{8C8BF5B9-BC80-455B-82A2-003ACB4F803D}"/>
          </ac:spMkLst>
        </pc:spChg>
        <pc:picChg chg="mod ord">
          <ac:chgData name="Natasha Talevski" userId="d6e11cb9-f322-4b55-8697-8583fee17812" providerId="ADAL" clId="{4D928034-541B-2540-B363-97508588FFD3}" dt="2025-07-31T04:20:27.784" v="624" actId="1076"/>
          <ac:picMkLst>
            <pc:docMk/>
            <pc:sldMk cId="237613748" sldId="26455"/>
            <ac:picMk id="10" creationId="{28CE803E-6611-6E02-8CDE-60D4C5B6AC6B}"/>
          </ac:picMkLst>
        </pc:picChg>
      </pc:sldChg>
      <pc:sldChg chg="addSp delSp modSp mod modClrScheme chgLayout">
        <pc:chgData name="Natasha Talevski" userId="d6e11cb9-f322-4b55-8697-8583fee17812" providerId="ADAL" clId="{4D928034-541B-2540-B363-97508588FFD3}" dt="2025-07-31T04:25:22.150" v="671" actId="1076"/>
        <pc:sldMkLst>
          <pc:docMk/>
          <pc:sldMk cId="1236006035" sldId="26459"/>
        </pc:sldMkLst>
        <pc:spChg chg="add mod ord">
          <ac:chgData name="Natasha Talevski" userId="d6e11cb9-f322-4b55-8697-8583fee17812" providerId="ADAL" clId="{4D928034-541B-2540-B363-97508588FFD3}" dt="2025-07-31T04:24:04.409" v="631"/>
          <ac:spMkLst>
            <pc:docMk/>
            <pc:sldMk cId="1236006035" sldId="26459"/>
            <ac:spMk id="15" creationId="{F5314BF1-63DE-9BB0-B6E3-B7C34466541E}"/>
          </ac:spMkLst>
        </pc:spChg>
        <pc:spChg chg="add mod ord">
          <ac:chgData name="Natasha Talevski" userId="d6e11cb9-f322-4b55-8697-8583fee17812" providerId="ADAL" clId="{4D928034-541B-2540-B363-97508588FFD3}" dt="2025-07-31T04:24:11.088" v="633" actId="20577"/>
          <ac:spMkLst>
            <pc:docMk/>
            <pc:sldMk cId="1236006035" sldId="26459"/>
            <ac:spMk id="16" creationId="{4B24A8A2-3394-3A2D-BA5B-364FEA73CB8B}"/>
          </ac:spMkLst>
        </pc:spChg>
        <pc:spChg chg="add mod">
          <ac:chgData name="Natasha Talevski" userId="d6e11cb9-f322-4b55-8697-8583fee17812" providerId="ADAL" clId="{4D928034-541B-2540-B363-97508588FFD3}" dt="2025-07-31T04:24:26.324" v="636" actId="14100"/>
          <ac:spMkLst>
            <pc:docMk/>
            <pc:sldMk cId="1236006035" sldId="26459"/>
            <ac:spMk id="17" creationId="{8C74368D-D5CC-B99B-C2D9-F216C9B7B9D8}"/>
          </ac:spMkLst>
        </pc:spChg>
        <pc:spChg chg="add mod">
          <ac:chgData name="Natasha Talevski" userId="d6e11cb9-f322-4b55-8697-8583fee17812" providerId="ADAL" clId="{4D928034-541B-2540-B363-97508588FFD3}" dt="2025-07-31T04:25:20.369" v="670" actId="1076"/>
          <ac:spMkLst>
            <pc:docMk/>
            <pc:sldMk cId="1236006035" sldId="26459"/>
            <ac:spMk id="20" creationId="{FA7E3901-8A69-BE01-7ACD-9727B82327A0}"/>
          </ac:spMkLst>
        </pc:spChg>
        <pc:picChg chg="add mod">
          <ac:chgData name="Natasha Talevski" userId="d6e11cb9-f322-4b55-8697-8583fee17812" providerId="ADAL" clId="{4D928034-541B-2540-B363-97508588FFD3}" dt="2025-07-31T04:25:22.150" v="671" actId="1076"/>
          <ac:picMkLst>
            <pc:docMk/>
            <pc:sldMk cId="1236006035" sldId="26459"/>
            <ac:picMk id="18" creationId="{A784E08C-29F6-4E7C-589C-2E95B21BC15A}"/>
          </ac:picMkLst>
        </pc:picChg>
      </pc:sldChg>
      <pc:sldChg chg="addSp modSp mod modClrScheme chgLayout">
        <pc:chgData name="Natasha Talevski" userId="d6e11cb9-f322-4b55-8697-8583fee17812" providerId="ADAL" clId="{4D928034-541B-2540-B363-97508588FFD3}" dt="2025-08-06T01:08:08.517" v="764" actId="20577"/>
        <pc:sldMkLst>
          <pc:docMk/>
          <pc:sldMk cId="2351205661" sldId="26509"/>
        </pc:sldMkLst>
        <pc:spChg chg="mod ord">
          <ac:chgData name="Natasha Talevski" userId="d6e11cb9-f322-4b55-8697-8583fee17812" providerId="ADAL" clId="{4D928034-541B-2540-B363-97508588FFD3}" dt="2025-07-31T04:26:28.232" v="684" actId="700"/>
          <ac:spMkLst>
            <pc:docMk/>
            <pc:sldMk cId="2351205661" sldId="26509"/>
            <ac:spMk id="2" creationId="{48223418-AC99-D403-B6BA-7F5E5111A87A}"/>
          </ac:spMkLst>
        </pc:spChg>
        <pc:spChg chg="mod ord">
          <ac:chgData name="Natasha Talevski" userId="d6e11cb9-f322-4b55-8697-8583fee17812" providerId="ADAL" clId="{4D928034-541B-2540-B363-97508588FFD3}" dt="2025-08-06T01:08:08.517" v="764" actId="20577"/>
          <ac:spMkLst>
            <pc:docMk/>
            <pc:sldMk cId="2351205661" sldId="26509"/>
            <ac:spMk id="3" creationId="{CA8966FD-9600-3EC7-EF10-06492353388E}"/>
          </ac:spMkLst>
        </pc:spChg>
        <pc:spChg chg="mod ord">
          <ac:chgData name="Natasha Talevski" userId="d6e11cb9-f322-4b55-8697-8583fee17812" providerId="ADAL" clId="{4D928034-541B-2540-B363-97508588FFD3}" dt="2025-07-31T04:26:39.657" v="687" actId="13244"/>
          <ac:spMkLst>
            <pc:docMk/>
            <pc:sldMk cId="2351205661" sldId="26509"/>
            <ac:spMk id="4" creationId="{B7C07B50-96D9-2E35-E2CE-3139F6377F08}"/>
          </ac:spMkLst>
        </pc:spChg>
        <pc:spChg chg="add mod">
          <ac:chgData name="Natasha Talevski" userId="d6e11cb9-f322-4b55-8697-8583fee17812" providerId="ADAL" clId="{4D928034-541B-2540-B363-97508588FFD3}" dt="2025-08-06T01:07:57.222" v="754" actId="767"/>
          <ac:spMkLst>
            <pc:docMk/>
            <pc:sldMk cId="2351205661" sldId="26509"/>
            <ac:spMk id="5" creationId="{BAB58ED6-947E-2DCA-EF3B-B219FA7A9BA1}"/>
          </ac:spMkLst>
        </pc:spChg>
        <pc:spChg chg="ord">
          <ac:chgData name="Natasha Talevski" userId="d6e11cb9-f322-4b55-8697-8583fee17812" providerId="ADAL" clId="{4D928034-541B-2540-B363-97508588FFD3}" dt="2025-07-31T04:26:37.500" v="686" actId="13244"/>
          <ac:spMkLst>
            <pc:docMk/>
            <pc:sldMk cId="2351205661" sldId="26509"/>
            <ac:spMk id="6" creationId="{EABCE76F-41B1-7EE2-14F1-DC744150DE0C}"/>
          </ac:spMkLst>
        </pc:spChg>
      </pc:sldChg>
      <pc:sldChg chg="modSp mod modClrScheme chgLayout">
        <pc:chgData name="Natasha Talevski" userId="d6e11cb9-f322-4b55-8697-8583fee17812" providerId="ADAL" clId="{4D928034-541B-2540-B363-97508588FFD3}" dt="2025-07-31T04:26:45.788" v="688" actId="700"/>
        <pc:sldMkLst>
          <pc:docMk/>
          <pc:sldMk cId="1996487466" sldId="26510"/>
        </pc:sldMkLst>
        <pc:spChg chg="mod ord">
          <ac:chgData name="Natasha Talevski" userId="d6e11cb9-f322-4b55-8697-8583fee17812" providerId="ADAL" clId="{4D928034-541B-2540-B363-97508588FFD3}" dt="2025-07-31T04:26:45.788" v="688" actId="700"/>
          <ac:spMkLst>
            <pc:docMk/>
            <pc:sldMk cId="1996487466" sldId="26510"/>
            <ac:spMk id="3" creationId="{02146F84-0A22-2DEF-978C-013AB2B0CDA6}"/>
          </ac:spMkLst>
        </pc:spChg>
        <pc:spChg chg="mod ord">
          <ac:chgData name="Natasha Talevski" userId="d6e11cb9-f322-4b55-8697-8583fee17812" providerId="ADAL" clId="{4D928034-541B-2540-B363-97508588FFD3}" dt="2025-07-31T04:26:45.788" v="688" actId="700"/>
          <ac:spMkLst>
            <pc:docMk/>
            <pc:sldMk cId="1996487466" sldId="26510"/>
            <ac:spMk id="7" creationId="{E762E711-B51D-9854-C2DD-A164FE59F882}"/>
          </ac:spMkLst>
        </pc:spChg>
      </pc:sldChg>
      <pc:sldChg chg="modSp mod modClrScheme chgLayout">
        <pc:chgData name="Natasha Talevski" userId="d6e11cb9-f322-4b55-8697-8583fee17812" providerId="ADAL" clId="{4D928034-541B-2540-B363-97508588FFD3}" dt="2025-08-06T01:08:02.065" v="758" actId="20577"/>
        <pc:sldMkLst>
          <pc:docMk/>
          <pc:sldMk cId="2835608746" sldId="26518"/>
        </pc:sldMkLst>
        <pc:spChg chg="mod ord">
          <ac:chgData name="Natasha Talevski" userId="d6e11cb9-f322-4b55-8697-8583fee17812" providerId="ADAL" clId="{4D928034-541B-2540-B363-97508588FFD3}" dt="2025-07-31T04:26:21.238" v="682" actId="962"/>
          <ac:spMkLst>
            <pc:docMk/>
            <pc:sldMk cId="2835608746" sldId="26518"/>
            <ac:spMk id="2" creationId="{48223418-AC99-D403-B6BA-7F5E5111A87A}"/>
          </ac:spMkLst>
        </pc:spChg>
        <pc:spChg chg="mod ord">
          <ac:chgData name="Natasha Talevski" userId="d6e11cb9-f322-4b55-8697-8583fee17812" providerId="ADAL" clId="{4D928034-541B-2540-B363-97508588FFD3}" dt="2025-08-06T01:08:02.065" v="758" actId="20577"/>
          <ac:spMkLst>
            <pc:docMk/>
            <pc:sldMk cId="2835608746" sldId="26518"/>
            <ac:spMk id="3" creationId="{CA8966FD-9600-3EC7-EF10-06492353388E}"/>
          </ac:spMkLst>
        </pc:spChg>
        <pc:spChg chg="mod ord">
          <ac:chgData name="Natasha Talevski" userId="d6e11cb9-f322-4b55-8697-8583fee17812" providerId="ADAL" clId="{4D928034-541B-2540-B363-97508588FFD3}" dt="2025-07-31T04:26:13.670" v="680" actId="13244"/>
          <ac:spMkLst>
            <pc:docMk/>
            <pc:sldMk cId="2835608746" sldId="26518"/>
            <ac:spMk id="4" creationId="{B7C07B50-96D9-2E35-E2CE-3139F6377F08}"/>
          </ac:spMkLst>
        </pc:spChg>
        <pc:spChg chg="ord">
          <ac:chgData name="Natasha Talevski" userId="d6e11cb9-f322-4b55-8697-8583fee17812" providerId="ADAL" clId="{4D928034-541B-2540-B363-97508588FFD3}" dt="2025-07-31T04:26:17.320" v="681" actId="13244"/>
          <ac:spMkLst>
            <pc:docMk/>
            <pc:sldMk cId="2835608746" sldId="26518"/>
            <ac:spMk id="6" creationId="{EABCE76F-41B1-7EE2-14F1-DC744150DE0C}"/>
          </ac:spMkLst>
        </pc:spChg>
      </pc:sldChg>
      <pc:sldChg chg="addSp delSp modSp del mod modClrScheme chgLayout">
        <pc:chgData name="Natasha Talevski" userId="d6e11cb9-f322-4b55-8697-8583fee17812" providerId="ADAL" clId="{4D928034-541B-2540-B363-97508588FFD3}" dt="2025-07-31T04:30:19.061" v="704" actId="2696"/>
        <pc:sldMkLst>
          <pc:docMk/>
          <pc:sldMk cId="1634432697" sldId="26530"/>
        </pc:sldMkLst>
      </pc:sldChg>
      <pc:sldChg chg="addSp delSp modSp mod modClrScheme chgLayout">
        <pc:chgData name="Natasha Talevski" userId="d6e11cb9-f322-4b55-8697-8583fee17812" providerId="ADAL" clId="{4D928034-541B-2540-B363-97508588FFD3}" dt="2025-07-31T02:36:21.231" v="54" actId="13244"/>
        <pc:sldMkLst>
          <pc:docMk/>
          <pc:sldMk cId="422420877" sldId="26532"/>
        </pc:sldMkLst>
        <pc:spChg chg="mod ord">
          <ac:chgData name="Natasha Talevski" userId="d6e11cb9-f322-4b55-8697-8583fee17812" providerId="ADAL" clId="{4D928034-541B-2540-B363-97508588FFD3}" dt="2025-07-31T02:36:10.846" v="51" actId="962"/>
          <ac:spMkLst>
            <pc:docMk/>
            <pc:sldMk cId="422420877" sldId="26532"/>
            <ac:spMk id="2" creationId="{F3BBF794-213E-259D-86C1-4C60C1623D71}"/>
          </ac:spMkLst>
        </pc:spChg>
        <pc:spChg chg="mod ord">
          <ac:chgData name="Natasha Talevski" userId="d6e11cb9-f322-4b55-8697-8583fee17812" providerId="ADAL" clId="{4D928034-541B-2540-B363-97508588FFD3}" dt="2025-07-31T02:36:17.449" v="52" actId="13244"/>
          <ac:spMkLst>
            <pc:docMk/>
            <pc:sldMk cId="422420877" sldId="26532"/>
            <ac:spMk id="3" creationId="{189A41EB-DD02-0C59-3361-7C843DD6DE54}"/>
          </ac:spMkLst>
        </pc:spChg>
        <pc:spChg chg="mod ord">
          <ac:chgData name="Natasha Talevski" userId="d6e11cb9-f322-4b55-8697-8583fee17812" providerId="ADAL" clId="{4D928034-541B-2540-B363-97508588FFD3}" dt="2025-07-31T02:36:19.142" v="53" actId="13244"/>
          <ac:spMkLst>
            <pc:docMk/>
            <pc:sldMk cId="422420877" sldId="26532"/>
            <ac:spMk id="4" creationId="{A8C2C71D-DDCE-DF55-ADF6-0DD0F9AF3274}"/>
          </ac:spMkLst>
        </pc:spChg>
        <pc:spChg chg="mod ord">
          <ac:chgData name="Natasha Talevski" userId="d6e11cb9-f322-4b55-8697-8583fee17812" providerId="ADAL" clId="{4D928034-541B-2540-B363-97508588FFD3}" dt="2025-07-31T02:36:21.231" v="54" actId="13244"/>
          <ac:spMkLst>
            <pc:docMk/>
            <pc:sldMk cId="422420877" sldId="26532"/>
            <ac:spMk id="5" creationId="{8AC2FB33-BE8F-A3E9-A177-B47BC01D9EDA}"/>
          </ac:spMkLst>
        </pc:spChg>
      </pc:sldChg>
      <pc:sldChg chg="addSp delSp modSp mod modClrScheme chgLayout">
        <pc:chgData name="Natasha Talevski" userId="d6e11cb9-f322-4b55-8697-8583fee17812" providerId="ADAL" clId="{4D928034-541B-2540-B363-97508588FFD3}" dt="2025-07-31T02:37:17.264" v="66" actId="962"/>
        <pc:sldMkLst>
          <pc:docMk/>
          <pc:sldMk cId="1876147506" sldId="26533"/>
        </pc:sldMkLst>
        <pc:spChg chg="mod ord">
          <ac:chgData name="Natasha Talevski" userId="d6e11cb9-f322-4b55-8697-8583fee17812" providerId="ADAL" clId="{4D928034-541B-2540-B363-97508588FFD3}" dt="2025-07-31T02:37:17.264" v="66" actId="962"/>
          <ac:spMkLst>
            <pc:docMk/>
            <pc:sldMk cId="1876147506" sldId="26533"/>
            <ac:spMk id="2" creationId="{40B6CD0F-2FB4-3F55-EF10-E7329FD604B9}"/>
          </ac:spMkLst>
        </pc:spChg>
        <pc:spChg chg="mod ord">
          <ac:chgData name="Natasha Talevski" userId="d6e11cb9-f322-4b55-8697-8583fee17812" providerId="ADAL" clId="{4D928034-541B-2540-B363-97508588FFD3}" dt="2025-07-31T02:37:09.297" v="63" actId="13244"/>
          <ac:spMkLst>
            <pc:docMk/>
            <pc:sldMk cId="1876147506" sldId="26533"/>
            <ac:spMk id="3" creationId="{BF5761A9-148F-5887-32E9-141672BEF055}"/>
          </ac:spMkLst>
        </pc:spChg>
        <pc:spChg chg="mod ord">
          <ac:chgData name="Natasha Talevski" userId="d6e11cb9-f322-4b55-8697-8583fee17812" providerId="ADAL" clId="{4D928034-541B-2540-B363-97508588FFD3}" dt="2025-07-31T02:37:11.581" v="64" actId="13244"/>
          <ac:spMkLst>
            <pc:docMk/>
            <pc:sldMk cId="1876147506" sldId="26533"/>
            <ac:spMk id="4" creationId="{95464586-7352-0FE3-E550-288461CE6566}"/>
          </ac:spMkLst>
        </pc:spChg>
        <pc:spChg chg="mod ord">
          <ac:chgData name="Natasha Talevski" userId="d6e11cb9-f322-4b55-8697-8583fee17812" providerId="ADAL" clId="{4D928034-541B-2540-B363-97508588FFD3}" dt="2025-07-31T02:37:13.109" v="65" actId="13244"/>
          <ac:spMkLst>
            <pc:docMk/>
            <pc:sldMk cId="1876147506" sldId="26533"/>
            <ac:spMk id="5" creationId="{7F0EB2A1-0509-187B-06FE-6F815A1E8520}"/>
          </ac:spMkLst>
        </pc:spChg>
      </pc:sldChg>
      <pc:sldChg chg="addSp delSp modSp mod modClrScheme chgLayout">
        <pc:chgData name="Natasha Talevski" userId="d6e11cb9-f322-4b55-8697-8583fee17812" providerId="ADAL" clId="{4D928034-541B-2540-B363-97508588FFD3}" dt="2025-07-31T04:17:22.986" v="595" actId="1076"/>
        <pc:sldMkLst>
          <pc:docMk/>
          <pc:sldMk cId="773969842" sldId="26546"/>
        </pc:sldMkLst>
        <pc:spChg chg="mod ord">
          <ac:chgData name="Natasha Talevski" userId="d6e11cb9-f322-4b55-8697-8583fee17812" providerId="ADAL" clId="{4D928034-541B-2540-B363-97508588FFD3}" dt="2025-07-31T04:17:22.986" v="595" actId="1076"/>
          <ac:spMkLst>
            <pc:docMk/>
            <pc:sldMk cId="773969842" sldId="26546"/>
            <ac:spMk id="7" creationId="{49800255-62C7-52FC-7626-3B3FEBADF4CA}"/>
          </ac:spMkLst>
        </pc:spChg>
        <pc:spChg chg="add mod">
          <ac:chgData name="Natasha Talevski" userId="d6e11cb9-f322-4b55-8697-8583fee17812" providerId="ADAL" clId="{4D928034-541B-2540-B363-97508588FFD3}" dt="2025-07-31T04:16:57.823" v="591"/>
          <ac:spMkLst>
            <pc:docMk/>
            <pc:sldMk cId="773969842" sldId="26546"/>
            <ac:spMk id="13" creationId="{A015F11E-1254-9273-74D8-B0C730C8AB66}"/>
          </ac:spMkLst>
        </pc:spChg>
        <pc:picChg chg="add mod">
          <ac:chgData name="Natasha Talevski" userId="d6e11cb9-f322-4b55-8697-8583fee17812" providerId="ADAL" clId="{4D928034-541B-2540-B363-97508588FFD3}" dt="2025-07-31T04:16:57.823" v="591"/>
          <ac:picMkLst>
            <pc:docMk/>
            <pc:sldMk cId="773969842" sldId="26546"/>
            <ac:picMk id="12" creationId="{BC9A281A-C5DE-862E-64FC-BAB37C480CF4}"/>
          </ac:picMkLst>
        </pc:picChg>
      </pc:sldChg>
      <pc:sldChg chg="addSp delSp modSp mod modClrScheme chgLayout">
        <pc:chgData name="Natasha Talevski" userId="d6e11cb9-f322-4b55-8697-8583fee17812" providerId="ADAL" clId="{4D928034-541B-2540-B363-97508588FFD3}" dt="2025-07-31T04:39:11.455" v="718" actId="14100"/>
        <pc:sldMkLst>
          <pc:docMk/>
          <pc:sldMk cId="1753620441" sldId="26561"/>
        </pc:sldMkLst>
        <pc:spChg chg="mod ord">
          <ac:chgData name="Natasha Talevski" userId="d6e11cb9-f322-4b55-8697-8583fee17812" providerId="ADAL" clId="{4D928034-541B-2540-B363-97508588FFD3}" dt="2025-07-31T02:37:31.957" v="69" actId="700"/>
          <ac:spMkLst>
            <pc:docMk/>
            <pc:sldMk cId="1753620441" sldId="26561"/>
            <ac:spMk id="2" creationId="{E4427439-9AF7-4D31-CAB7-F6DE997F68F9}"/>
          </ac:spMkLst>
        </pc:spChg>
        <pc:spChg chg="mod ord">
          <ac:chgData name="Natasha Talevski" userId="d6e11cb9-f322-4b55-8697-8583fee17812" providerId="ADAL" clId="{4D928034-541B-2540-B363-97508588FFD3}" dt="2025-07-31T02:37:36.780" v="70" actId="1076"/>
          <ac:spMkLst>
            <pc:docMk/>
            <pc:sldMk cId="1753620441" sldId="26561"/>
            <ac:spMk id="7" creationId="{7BD2C776-3D04-D90A-E322-C0233BC99CC2}"/>
          </ac:spMkLst>
        </pc:spChg>
        <pc:spChg chg="add del mod ord">
          <ac:chgData name="Natasha Talevski" userId="d6e11cb9-f322-4b55-8697-8583fee17812" providerId="ADAL" clId="{4D928034-541B-2540-B363-97508588FFD3}" dt="2025-07-31T02:37:48.622" v="76" actId="1076"/>
          <ac:spMkLst>
            <pc:docMk/>
            <pc:sldMk cId="1753620441" sldId="26561"/>
            <ac:spMk id="8" creationId="{5A5B752D-A74C-5BB5-64BE-E49C2D0E0C28}"/>
          </ac:spMkLst>
        </pc:spChg>
        <pc:spChg chg="add mod">
          <ac:chgData name="Natasha Talevski" userId="d6e11cb9-f322-4b55-8697-8583fee17812" providerId="ADAL" clId="{4D928034-541B-2540-B363-97508588FFD3}" dt="2025-07-31T04:39:11.455" v="718" actId="14100"/>
          <ac:spMkLst>
            <pc:docMk/>
            <pc:sldMk cId="1753620441" sldId="26561"/>
            <ac:spMk id="13" creationId="{B6659CC0-19DD-E039-A098-AEE04DDB909C}"/>
          </ac:spMkLst>
        </pc:spChg>
        <pc:picChg chg="mod ord">
          <ac:chgData name="Natasha Talevski" userId="d6e11cb9-f322-4b55-8697-8583fee17812" providerId="ADAL" clId="{4D928034-541B-2540-B363-97508588FFD3}" dt="2025-07-31T02:38:50.516" v="91" actId="962"/>
          <ac:picMkLst>
            <pc:docMk/>
            <pc:sldMk cId="1753620441" sldId="26561"/>
            <ac:picMk id="10" creationId="{EF4990CB-DAF2-26F7-F9BF-9172286804D3}"/>
          </ac:picMkLst>
        </pc:picChg>
      </pc:sldChg>
      <pc:sldChg chg="addSp delSp modSp mod modClrScheme chgLayout">
        <pc:chgData name="Natasha Talevski" userId="d6e11cb9-f322-4b55-8697-8583fee17812" providerId="ADAL" clId="{4D928034-541B-2540-B363-97508588FFD3}" dt="2025-07-31T02:47:34.144" v="155"/>
        <pc:sldMkLst>
          <pc:docMk/>
          <pc:sldMk cId="2339370665" sldId="26570"/>
        </pc:sldMkLst>
        <pc:spChg chg="add mod">
          <ac:chgData name="Natasha Talevski" userId="d6e11cb9-f322-4b55-8697-8583fee17812" providerId="ADAL" clId="{4D928034-541B-2540-B363-97508588FFD3}" dt="2025-07-31T02:47:34.144" v="155"/>
          <ac:spMkLst>
            <pc:docMk/>
            <pc:sldMk cId="2339370665" sldId="26570"/>
            <ac:spMk id="3" creationId="{7B8C6521-05B5-1519-7B96-BDBF049001C3}"/>
          </ac:spMkLst>
        </pc:spChg>
        <pc:spChg chg="mod ord">
          <ac:chgData name="Natasha Talevski" userId="d6e11cb9-f322-4b55-8697-8583fee17812" providerId="ADAL" clId="{4D928034-541B-2540-B363-97508588FFD3}" dt="2025-07-31T02:47:24.948" v="153" actId="1076"/>
          <ac:spMkLst>
            <pc:docMk/>
            <pc:sldMk cId="2339370665" sldId="26570"/>
            <ac:spMk id="7" creationId="{49800255-62C7-52FC-7626-3B3FEBADF4CA}"/>
          </ac:spMkLst>
        </pc:spChg>
        <pc:picChg chg="add mod">
          <ac:chgData name="Natasha Talevski" userId="d6e11cb9-f322-4b55-8697-8583fee17812" providerId="ADAL" clId="{4D928034-541B-2540-B363-97508588FFD3}" dt="2025-07-31T02:47:34.144" v="155"/>
          <ac:picMkLst>
            <pc:docMk/>
            <pc:sldMk cId="2339370665" sldId="26570"/>
            <ac:picMk id="2" creationId="{49E85942-D591-CBAB-FD63-7542D59B66BF}"/>
          </ac:picMkLst>
        </pc:picChg>
      </pc:sldChg>
      <pc:sldChg chg="addSp delSp modSp mod modClrScheme chgLayout">
        <pc:chgData name="Natasha Talevski" userId="d6e11cb9-f322-4b55-8697-8583fee17812" providerId="ADAL" clId="{4D928034-541B-2540-B363-97508588FFD3}" dt="2025-07-31T02:55:55.596" v="296" actId="962"/>
        <pc:sldMkLst>
          <pc:docMk/>
          <pc:sldMk cId="1619019741" sldId="26571"/>
        </pc:sldMkLst>
        <pc:spChg chg="add mod">
          <ac:chgData name="Natasha Talevski" userId="d6e11cb9-f322-4b55-8697-8583fee17812" providerId="ADAL" clId="{4D928034-541B-2540-B363-97508588FFD3}" dt="2025-07-31T02:55:36.860" v="292" actId="113"/>
          <ac:spMkLst>
            <pc:docMk/>
            <pc:sldMk cId="1619019741" sldId="26571"/>
            <ac:spMk id="3" creationId="{35BE0D86-3123-7EFC-E1EA-4B527A3DD5CE}"/>
          </ac:spMkLst>
        </pc:spChg>
        <pc:spChg chg="mod ord">
          <ac:chgData name="Natasha Talevski" userId="d6e11cb9-f322-4b55-8697-8583fee17812" providerId="ADAL" clId="{4D928034-541B-2540-B363-97508588FFD3}" dt="2025-07-31T02:55:52.532" v="295" actId="13244"/>
          <ac:spMkLst>
            <pc:docMk/>
            <pc:sldMk cId="1619019741" sldId="26571"/>
            <ac:spMk id="4" creationId="{D1BC6E86-EA12-EF5D-B26A-D961FB3FE577}"/>
          </ac:spMkLst>
        </pc:spChg>
        <pc:spChg chg="mod ord">
          <ac:chgData name="Natasha Talevski" userId="d6e11cb9-f322-4b55-8697-8583fee17812" providerId="ADAL" clId="{4D928034-541B-2540-B363-97508588FFD3}" dt="2025-07-31T02:48:19.328" v="163" actId="13244"/>
          <ac:spMkLst>
            <pc:docMk/>
            <pc:sldMk cId="1619019741" sldId="26571"/>
            <ac:spMk id="7" creationId="{C0A66EA4-3165-E13C-0A02-2A1D850A3184}"/>
          </ac:spMkLst>
        </pc:spChg>
        <pc:picChg chg="add mod">
          <ac:chgData name="Natasha Talevski" userId="d6e11cb9-f322-4b55-8697-8583fee17812" providerId="ADAL" clId="{4D928034-541B-2540-B363-97508588FFD3}" dt="2025-07-31T02:55:55.596" v="296" actId="962"/>
          <ac:picMkLst>
            <pc:docMk/>
            <pc:sldMk cId="1619019741" sldId="26571"/>
            <ac:picMk id="6" creationId="{F44BE577-6C90-CD81-559D-BBAD8D16F344}"/>
          </ac:picMkLst>
        </pc:picChg>
      </pc:sldChg>
      <pc:sldChg chg="addSp delSp modSp mod modClrScheme chgLayout">
        <pc:chgData name="Natasha Talevski" userId="d6e11cb9-f322-4b55-8697-8583fee17812" providerId="ADAL" clId="{4D928034-541B-2540-B363-97508588FFD3}" dt="2025-07-31T02:50:09.930" v="201" actId="13244"/>
        <pc:sldMkLst>
          <pc:docMk/>
          <pc:sldMk cId="3779381325" sldId="26572"/>
        </pc:sldMkLst>
        <pc:spChg chg="mod ord">
          <ac:chgData name="Natasha Talevski" userId="d6e11cb9-f322-4b55-8697-8583fee17812" providerId="ADAL" clId="{4D928034-541B-2540-B363-97508588FFD3}" dt="2025-07-31T02:50:03.428" v="198" actId="13244"/>
          <ac:spMkLst>
            <pc:docMk/>
            <pc:sldMk cId="3779381325" sldId="26572"/>
            <ac:spMk id="2" creationId="{5778D9FA-EC94-A0E9-EF54-83356B745D99}"/>
          </ac:spMkLst>
        </pc:spChg>
        <pc:spChg chg="mod ord">
          <ac:chgData name="Natasha Talevski" userId="d6e11cb9-f322-4b55-8697-8583fee17812" providerId="ADAL" clId="{4D928034-541B-2540-B363-97508588FFD3}" dt="2025-07-31T02:49:04.452" v="175" actId="6264"/>
          <ac:spMkLst>
            <pc:docMk/>
            <pc:sldMk cId="3779381325" sldId="26572"/>
            <ac:spMk id="4" creationId="{2761DDEE-A00F-B394-338C-DC9F3B91C62F}"/>
          </ac:spMkLst>
        </pc:spChg>
        <pc:spChg chg="add mod ord">
          <ac:chgData name="Natasha Talevski" userId="d6e11cb9-f322-4b55-8697-8583fee17812" providerId="ADAL" clId="{4D928034-541B-2540-B363-97508588FFD3}" dt="2025-07-31T02:50:05.980" v="199" actId="13244"/>
          <ac:spMkLst>
            <pc:docMk/>
            <pc:sldMk cId="3779381325" sldId="26572"/>
            <ac:spMk id="11" creationId="{87A5FFB8-A3DF-4C97-1207-1974D37FD3BE}"/>
          </ac:spMkLst>
        </pc:spChg>
        <pc:spChg chg="add mod ord">
          <ac:chgData name="Natasha Talevski" userId="d6e11cb9-f322-4b55-8697-8583fee17812" providerId="ADAL" clId="{4D928034-541B-2540-B363-97508588FFD3}" dt="2025-07-31T02:50:07.826" v="200" actId="13244"/>
          <ac:spMkLst>
            <pc:docMk/>
            <pc:sldMk cId="3779381325" sldId="26572"/>
            <ac:spMk id="12" creationId="{36DE69A5-C2F2-D7C6-CB2F-AC08B7E90E73}"/>
          </ac:spMkLst>
        </pc:spChg>
        <pc:spChg chg="add mod ord">
          <ac:chgData name="Natasha Talevski" userId="d6e11cb9-f322-4b55-8697-8583fee17812" providerId="ADAL" clId="{4D928034-541B-2540-B363-97508588FFD3}" dt="2025-07-31T02:50:09.930" v="201" actId="13244"/>
          <ac:spMkLst>
            <pc:docMk/>
            <pc:sldMk cId="3779381325" sldId="26572"/>
            <ac:spMk id="13" creationId="{4D5A2B68-C89C-8D25-C7B9-3FAEB845C162}"/>
          </ac:spMkLst>
        </pc:spChg>
      </pc:sldChg>
      <pc:sldChg chg="modSp del mod modClrScheme chgLayout">
        <pc:chgData name="Natasha Talevski" userId="d6e11cb9-f322-4b55-8697-8583fee17812" providerId="ADAL" clId="{4D928034-541B-2540-B363-97508588FFD3}" dt="2025-07-31T02:56:18.189" v="298" actId="2696"/>
        <pc:sldMkLst>
          <pc:docMk/>
          <pc:sldMk cId="1411034368" sldId="26573"/>
        </pc:sldMkLst>
      </pc:sldChg>
      <pc:sldChg chg="addSp delSp modSp mod modClrScheme chgLayout">
        <pc:chgData name="Natasha Talevski" userId="d6e11cb9-f322-4b55-8697-8583fee17812" providerId="ADAL" clId="{4D928034-541B-2540-B363-97508588FFD3}" dt="2025-08-06T01:07:22.955" v="741" actId="20577"/>
        <pc:sldMkLst>
          <pc:docMk/>
          <pc:sldMk cId="578723066" sldId="26574"/>
        </pc:sldMkLst>
        <pc:spChg chg="mod ord">
          <ac:chgData name="Natasha Talevski" userId="d6e11cb9-f322-4b55-8697-8583fee17812" providerId="ADAL" clId="{4D928034-541B-2540-B363-97508588FFD3}" dt="2025-08-06T01:07:22.955" v="741" actId="20577"/>
          <ac:spMkLst>
            <pc:docMk/>
            <pc:sldMk cId="578723066" sldId="26574"/>
            <ac:spMk id="2" creationId="{1F6E6D37-2D59-DF00-0273-4B73FE46F468}"/>
          </ac:spMkLst>
        </pc:spChg>
        <pc:spChg chg="mod ord">
          <ac:chgData name="Natasha Talevski" userId="d6e11cb9-f322-4b55-8697-8583fee17812" providerId="ADAL" clId="{4D928034-541B-2540-B363-97508588FFD3}" dt="2025-07-31T03:00:39.524" v="379" actId="13244"/>
          <ac:spMkLst>
            <pc:docMk/>
            <pc:sldMk cId="578723066" sldId="26574"/>
            <ac:spMk id="4" creationId="{D21F9335-B3DC-DC44-46B9-44204B0D7F52}"/>
          </ac:spMkLst>
        </pc:spChg>
        <pc:spChg chg="add mod">
          <ac:chgData name="Natasha Talevski" userId="d6e11cb9-f322-4b55-8697-8583fee17812" providerId="ADAL" clId="{4D928034-541B-2540-B363-97508588FFD3}" dt="2025-07-31T02:59:07.067" v="351" actId="1076"/>
          <ac:spMkLst>
            <pc:docMk/>
            <pc:sldMk cId="578723066" sldId="26574"/>
            <ac:spMk id="7" creationId="{132DCEA3-A095-9619-A928-12C4FE315D78}"/>
          </ac:spMkLst>
        </pc:spChg>
        <pc:spChg chg="add mod ord">
          <ac:chgData name="Natasha Talevski" userId="d6e11cb9-f322-4b55-8697-8583fee17812" providerId="ADAL" clId="{4D928034-541B-2540-B363-97508588FFD3}" dt="2025-07-31T03:00:32.358" v="378" actId="13244"/>
          <ac:spMkLst>
            <pc:docMk/>
            <pc:sldMk cId="578723066" sldId="26574"/>
            <ac:spMk id="21" creationId="{D68F620A-67F7-09D5-72B4-A6D1662ED6E7}"/>
          </ac:spMkLst>
        </pc:spChg>
        <pc:spChg chg="add mod ord">
          <ac:chgData name="Natasha Talevski" userId="d6e11cb9-f322-4b55-8697-8583fee17812" providerId="ADAL" clId="{4D928034-541B-2540-B363-97508588FFD3}" dt="2025-07-31T03:00:29.923" v="377" actId="13244"/>
          <ac:spMkLst>
            <pc:docMk/>
            <pc:sldMk cId="578723066" sldId="26574"/>
            <ac:spMk id="24" creationId="{E3C5B4DE-C10C-C752-641D-82788515F44A}"/>
          </ac:spMkLst>
        </pc:spChg>
        <pc:grpChg chg="add mod">
          <ac:chgData name="Natasha Talevski" userId="d6e11cb9-f322-4b55-8697-8583fee17812" providerId="ADAL" clId="{4D928034-541B-2540-B363-97508588FFD3}" dt="2025-07-31T02:58:51.948" v="344" actId="1076"/>
          <ac:grpSpMkLst>
            <pc:docMk/>
            <pc:sldMk cId="578723066" sldId="26574"/>
            <ac:grpSpMk id="9" creationId="{0B3F30D2-7242-F5D3-C1B2-FA390EC02139}"/>
          </ac:grpSpMkLst>
        </pc:grpChg>
        <pc:grpChg chg="add mod">
          <ac:chgData name="Natasha Talevski" userId="d6e11cb9-f322-4b55-8697-8583fee17812" providerId="ADAL" clId="{4D928034-541B-2540-B363-97508588FFD3}" dt="2025-07-31T02:59:17.818" v="356" actId="962"/>
          <ac:grpSpMkLst>
            <pc:docMk/>
            <pc:sldMk cId="578723066" sldId="26574"/>
            <ac:grpSpMk id="11" creationId="{83EA216C-B34D-30EB-45CD-FEBD280BC16F}"/>
          </ac:grpSpMkLst>
        </pc:grpChg>
        <pc:picChg chg="add mod">
          <ac:chgData name="Natasha Talevski" userId="d6e11cb9-f322-4b55-8697-8583fee17812" providerId="ADAL" clId="{4D928034-541B-2540-B363-97508588FFD3}" dt="2025-07-31T02:58:22.277" v="331"/>
          <ac:picMkLst>
            <pc:docMk/>
            <pc:sldMk cId="578723066" sldId="26574"/>
            <ac:picMk id="6" creationId="{0666F29D-4B7F-4F56-26E1-1D18EB2A4E6C}"/>
          </ac:picMkLst>
        </pc:picChg>
        <pc:picChg chg="add mod">
          <ac:chgData name="Natasha Talevski" userId="d6e11cb9-f322-4b55-8697-8583fee17812" providerId="ADAL" clId="{4D928034-541B-2540-B363-97508588FFD3}" dt="2025-07-31T02:59:14.017" v="354" actId="1076"/>
          <ac:picMkLst>
            <pc:docMk/>
            <pc:sldMk cId="578723066" sldId="26574"/>
            <ac:picMk id="10" creationId="{8149C5E4-5603-7586-5775-82016E517E94}"/>
          </ac:picMkLst>
        </pc:picChg>
      </pc:sldChg>
      <pc:sldChg chg="modSp mod modClrScheme chgLayout">
        <pc:chgData name="Natasha Talevski" userId="d6e11cb9-f322-4b55-8697-8583fee17812" providerId="ADAL" clId="{4D928034-541B-2540-B363-97508588FFD3}" dt="2025-07-31T04:13:47.828" v="540" actId="13244"/>
        <pc:sldMkLst>
          <pc:docMk/>
          <pc:sldMk cId="158719349" sldId="26575"/>
        </pc:sldMkLst>
        <pc:spChg chg="mod ord">
          <ac:chgData name="Natasha Talevski" userId="d6e11cb9-f322-4b55-8697-8583fee17812" providerId="ADAL" clId="{4D928034-541B-2540-B363-97508588FFD3}" dt="2025-07-31T04:13:43.443" v="538" actId="13244"/>
          <ac:spMkLst>
            <pc:docMk/>
            <pc:sldMk cId="158719349" sldId="26575"/>
            <ac:spMk id="2" creationId="{1B2ACCE7-0AEC-B787-1700-4C0D296799B2}"/>
          </ac:spMkLst>
        </pc:spChg>
        <pc:spChg chg="mod ord">
          <ac:chgData name="Natasha Talevski" userId="d6e11cb9-f322-4b55-8697-8583fee17812" providerId="ADAL" clId="{4D928034-541B-2540-B363-97508588FFD3}" dt="2025-07-31T04:12:24.441" v="529" actId="700"/>
          <ac:spMkLst>
            <pc:docMk/>
            <pc:sldMk cId="158719349" sldId="26575"/>
            <ac:spMk id="4" creationId="{13100672-9B7D-13A7-D30E-9855E7799F2A}"/>
          </ac:spMkLst>
        </pc:spChg>
        <pc:spChg chg="mod ord">
          <ac:chgData name="Natasha Talevski" userId="d6e11cb9-f322-4b55-8697-8583fee17812" providerId="ADAL" clId="{4D928034-541B-2540-B363-97508588FFD3}" dt="2025-07-31T04:13:45.989" v="539" actId="13244"/>
          <ac:spMkLst>
            <pc:docMk/>
            <pc:sldMk cId="158719349" sldId="26575"/>
            <ac:spMk id="5" creationId="{861002C3-CB01-A86D-5BD5-9AA92F87C488}"/>
          </ac:spMkLst>
        </pc:spChg>
        <pc:graphicFrameChg chg="mod ord modGraphic">
          <ac:chgData name="Natasha Talevski" userId="d6e11cb9-f322-4b55-8697-8583fee17812" providerId="ADAL" clId="{4D928034-541B-2540-B363-97508588FFD3}" dt="2025-07-31T04:13:47.828" v="540" actId="13244"/>
          <ac:graphicFrameMkLst>
            <pc:docMk/>
            <pc:sldMk cId="158719349" sldId="26575"/>
            <ac:graphicFrameMk id="6" creationId="{67C35766-BBB9-D19D-0F92-3D16C3117355}"/>
          </ac:graphicFrameMkLst>
        </pc:graphicFrameChg>
      </pc:sldChg>
      <pc:sldChg chg="addSp delSp modSp del mod modClrScheme chgLayout">
        <pc:chgData name="Natasha Talevski" userId="d6e11cb9-f322-4b55-8697-8583fee17812" providerId="ADAL" clId="{4D928034-541B-2540-B363-97508588FFD3}" dt="2025-07-31T04:14:52.950" v="555" actId="2696"/>
        <pc:sldMkLst>
          <pc:docMk/>
          <pc:sldMk cId="2246081603" sldId="26576"/>
        </pc:sldMkLst>
      </pc:sldChg>
      <pc:sldChg chg="addSp delSp modSp mod modClrScheme chgLayout">
        <pc:chgData name="Natasha Talevski" userId="d6e11cb9-f322-4b55-8697-8583fee17812" providerId="ADAL" clId="{4D928034-541B-2540-B363-97508588FFD3}" dt="2025-07-31T04:16:17.236" v="582" actId="13244"/>
        <pc:sldMkLst>
          <pc:docMk/>
          <pc:sldMk cId="2015058605" sldId="26577"/>
        </pc:sldMkLst>
        <pc:spChg chg="mod ord">
          <ac:chgData name="Natasha Talevski" userId="d6e11cb9-f322-4b55-8697-8583fee17812" providerId="ADAL" clId="{4D928034-541B-2540-B363-97508588FFD3}" dt="2025-07-31T04:16:12.163" v="580" actId="13244"/>
          <ac:spMkLst>
            <pc:docMk/>
            <pc:sldMk cId="2015058605" sldId="26577"/>
            <ac:spMk id="2" creationId="{C8FD42F5-AD67-90F3-F822-022B5883642A}"/>
          </ac:spMkLst>
        </pc:spChg>
        <pc:spChg chg="mod ord">
          <ac:chgData name="Natasha Talevski" userId="d6e11cb9-f322-4b55-8697-8583fee17812" providerId="ADAL" clId="{4D928034-541B-2540-B363-97508588FFD3}" dt="2025-07-31T04:15:39.306" v="569" actId="6264"/>
          <ac:spMkLst>
            <pc:docMk/>
            <pc:sldMk cId="2015058605" sldId="26577"/>
            <ac:spMk id="4" creationId="{3D6AADE9-C937-9EEE-C443-7C9AD4719797}"/>
          </ac:spMkLst>
        </pc:spChg>
        <pc:spChg chg="mod ord">
          <ac:chgData name="Natasha Talevski" userId="d6e11cb9-f322-4b55-8697-8583fee17812" providerId="ADAL" clId="{4D928034-541B-2540-B363-97508588FFD3}" dt="2025-07-31T04:16:17.236" v="582" actId="13244"/>
          <ac:spMkLst>
            <pc:docMk/>
            <pc:sldMk cId="2015058605" sldId="26577"/>
            <ac:spMk id="5" creationId="{934A0D9C-03E0-4413-54C0-57DD66CFFB09}"/>
          </ac:spMkLst>
        </pc:spChg>
        <pc:spChg chg="add mod ord">
          <ac:chgData name="Natasha Talevski" userId="d6e11cb9-f322-4b55-8697-8583fee17812" providerId="ADAL" clId="{4D928034-541B-2540-B363-97508588FFD3}" dt="2025-07-31T04:16:14.355" v="581" actId="13244"/>
          <ac:spMkLst>
            <pc:docMk/>
            <pc:sldMk cId="2015058605" sldId="26577"/>
            <ac:spMk id="13" creationId="{E727E7C5-31D8-BF2C-76A9-A57317FE7175}"/>
          </ac:spMkLst>
        </pc:spChg>
      </pc:sldChg>
      <pc:sldChg chg="addSp delSp modSp mod modClrScheme chgLayout">
        <pc:chgData name="Natasha Talevski" userId="d6e11cb9-f322-4b55-8697-8583fee17812" providerId="ADAL" clId="{4D928034-541B-2540-B363-97508588FFD3}" dt="2025-08-06T01:06:50.764" v="737" actId="20577"/>
        <pc:sldMkLst>
          <pc:docMk/>
          <pc:sldMk cId="702307536" sldId="26578"/>
        </pc:sldMkLst>
        <pc:spChg chg="mod ord">
          <ac:chgData name="Natasha Talevski" userId="d6e11cb9-f322-4b55-8697-8583fee17812" providerId="ADAL" clId="{4D928034-541B-2540-B363-97508588FFD3}" dt="2025-07-31T02:56:33.603" v="303" actId="700"/>
          <ac:spMkLst>
            <pc:docMk/>
            <pc:sldMk cId="702307536" sldId="26578"/>
            <ac:spMk id="4" creationId="{E918416F-1659-2EF0-4A4C-58901B1091BA}"/>
          </ac:spMkLst>
        </pc:spChg>
        <pc:spChg chg="add mod ord">
          <ac:chgData name="Natasha Talevski" userId="d6e11cb9-f322-4b55-8697-8583fee17812" providerId="ADAL" clId="{4D928034-541B-2540-B363-97508588FFD3}" dt="2025-08-06T01:06:50.764" v="737" actId="20577"/>
          <ac:spMkLst>
            <pc:docMk/>
            <pc:sldMk cId="702307536" sldId="26578"/>
            <ac:spMk id="13" creationId="{1134230D-8092-032D-A2D0-262B95CA1251}"/>
          </ac:spMkLst>
        </pc:spChg>
        <pc:spChg chg="add mod ord">
          <ac:chgData name="Natasha Talevski" userId="d6e11cb9-f322-4b55-8697-8583fee17812" providerId="ADAL" clId="{4D928034-541B-2540-B363-97508588FFD3}" dt="2025-07-31T02:57:21.800" v="317" actId="13244"/>
          <ac:spMkLst>
            <pc:docMk/>
            <pc:sldMk cId="702307536" sldId="26578"/>
            <ac:spMk id="14" creationId="{4A9A4652-6543-6BB4-3597-4DB29E2DCFEF}"/>
          </ac:spMkLst>
        </pc:spChg>
        <pc:spChg chg="add mod ord">
          <ac:chgData name="Natasha Talevski" userId="d6e11cb9-f322-4b55-8697-8583fee17812" providerId="ADAL" clId="{4D928034-541B-2540-B363-97508588FFD3}" dt="2025-07-31T02:57:19.497" v="315" actId="13244"/>
          <ac:spMkLst>
            <pc:docMk/>
            <pc:sldMk cId="702307536" sldId="26578"/>
            <ac:spMk id="15" creationId="{EFC5362D-D609-B501-E8EF-8798FF6E4676}"/>
          </ac:spMkLst>
        </pc:spChg>
        <pc:picChg chg="add mod ord">
          <ac:chgData name="Natasha Talevski" userId="d6e11cb9-f322-4b55-8697-8583fee17812" providerId="ADAL" clId="{4D928034-541B-2540-B363-97508588FFD3}" dt="2025-07-31T02:57:21.800" v="317" actId="13244"/>
          <ac:picMkLst>
            <pc:docMk/>
            <pc:sldMk cId="702307536" sldId="26578"/>
            <ac:picMk id="16" creationId="{3B3F9A9A-0264-B8A5-18C9-F7F365E6A687}"/>
          </ac:picMkLst>
        </pc:picChg>
      </pc:sldChg>
      <pc:sldChg chg="modSp mod modClrScheme chgLayout">
        <pc:chgData name="Natasha Talevski" userId="d6e11cb9-f322-4b55-8697-8583fee17812" providerId="ADAL" clId="{4D928034-541B-2540-B363-97508588FFD3}" dt="2025-08-06T01:07:26.395" v="745" actId="20577"/>
        <pc:sldMkLst>
          <pc:docMk/>
          <pc:sldMk cId="3480976691" sldId="26579"/>
        </pc:sldMkLst>
        <pc:spChg chg="mod ord">
          <ac:chgData name="Natasha Talevski" userId="d6e11cb9-f322-4b55-8697-8583fee17812" providerId="ADAL" clId="{4D928034-541B-2540-B363-97508588FFD3}" dt="2025-08-06T01:07:26.395" v="745" actId="20577"/>
          <ac:spMkLst>
            <pc:docMk/>
            <pc:sldMk cId="3480976691" sldId="26579"/>
            <ac:spMk id="2" creationId="{DBA2BDFE-8F14-AADA-3FEB-8B5691998284}"/>
          </ac:spMkLst>
        </pc:spChg>
        <pc:spChg chg="mod ord">
          <ac:chgData name="Natasha Talevski" userId="d6e11cb9-f322-4b55-8697-8583fee17812" providerId="ADAL" clId="{4D928034-541B-2540-B363-97508588FFD3}" dt="2025-07-31T03:00:55.387" v="382" actId="13244"/>
          <ac:spMkLst>
            <pc:docMk/>
            <pc:sldMk cId="3480976691" sldId="26579"/>
            <ac:spMk id="3" creationId="{84E1F82D-BB6B-358B-91EE-E206132DBD62}"/>
          </ac:spMkLst>
        </pc:spChg>
        <pc:spChg chg="mod ord">
          <ac:chgData name="Natasha Talevski" userId="d6e11cb9-f322-4b55-8697-8583fee17812" providerId="ADAL" clId="{4D928034-541B-2540-B363-97508588FFD3}" dt="2025-07-31T03:00:00.309" v="372" actId="700"/>
          <ac:spMkLst>
            <pc:docMk/>
            <pc:sldMk cId="3480976691" sldId="26579"/>
            <ac:spMk id="4" creationId="{DD08042D-1D80-78AB-E386-8C31240B641F}"/>
          </ac:spMkLst>
        </pc:spChg>
        <pc:spChg chg="mod ord">
          <ac:chgData name="Natasha Talevski" userId="d6e11cb9-f322-4b55-8697-8583fee17812" providerId="ADAL" clId="{4D928034-541B-2540-B363-97508588FFD3}" dt="2025-07-31T03:00:56.882" v="383" actId="13244"/>
          <ac:spMkLst>
            <pc:docMk/>
            <pc:sldMk cId="3480976691" sldId="26579"/>
            <ac:spMk id="8" creationId="{3FE32214-6F59-3FAB-922D-5B0357915319}"/>
          </ac:spMkLst>
        </pc:spChg>
      </pc:sldChg>
      <pc:sldChg chg="modSp del mod">
        <pc:chgData name="Natasha Talevski" userId="d6e11cb9-f322-4b55-8697-8583fee17812" providerId="ADAL" clId="{4D928034-541B-2540-B363-97508588FFD3}" dt="2025-07-31T03:03:35.870" v="430" actId="2696"/>
        <pc:sldMkLst>
          <pc:docMk/>
          <pc:sldMk cId="2994912529" sldId="26580"/>
        </pc:sldMkLst>
      </pc:sldChg>
      <pc:sldChg chg="addSp delSp modSp mod modClrScheme chgLayout">
        <pc:chgData name="Natasha Talevski" userId="d6e11cb9-f322-4b55-8697-8583fee17812" providerId="ADAL" clId="{4D928034-541B-2540-B363-97508588FFD3}" dt="2025-08-06T01:07:44.532" v="749" actId="20577"/>
        <pc:sldMkLst>
          <pc:docMk/>
          <pc:sldMk cId="2053266528" sldId="26581"/>
        </pc:sldMkLst>
        <pc:spChg chg="add mod ord">
          <ac:chgData name="Natasha Talevski" userId="d6e11cb9-f322-4b55-8697-8583fee17812" providerId="ADAL" clId="{4D928034-541B-2540-B363-97508588FFD3}" dt="2025-08-06T01:07:44.532" v="749" actId="20577"/>
          <ac:spMkLst>
            <pc:docMk/>
            <pc:sldMk cId="2053266528" sldId="26581"/>
            <ac:spMk id="18" creationId="{826BBD0F-86A0-CB49-8B12-6C79C824AE45}"/>
          </ac:spMkLst>
        </pc:spChg>
        <pc:spChg chg="add mod ord">
          <ac:chgData name="Natasha Talevski" userId="d6e11cb9-f322-4b55-8697-8583fee17812" providerId="ADAL" clId="{4D928034-541B-2540-B363-97508588FFD3}" dt="2025-07-31T03:06:27.041" v="508" actId="13244"/>
          <ac:spMkLst>
            <pc:docMk/>
            <pc:sldMk cId="2053266528" sldId="26581"/>
            <ac:spMk id="19" creationId="{E8D76AF7-4433-4397-5962-DD67B01AC874}"/>
          </ac:spMkLst>
        </pc:spChg>
        <pc:spChg chg="add mod ord">
          <ac:chgData name="Natasha Talevski" userId="d6e11cb9-f322-4b55-8697-8583fee17812" providerId="ADAL" clId="{4D928034-541B-2540-B363-97508588FFD3}" dt="2025-07-31T03:06:28.684" v="509" actId="13244"/>
          <ac:spMkLst>
            <pc:docMk/>
            <pc:sldMk cId="2053266528" sldId="26581"/>
            <ac:spMk id="20" creationId="{6E9792DD-B161-1E0B-EDBA-22F1FFD2BF0F}"/>
          </ac:spMkLst>
        </pc:spChg>
        <pc:spChg chg="add mod ord">
          <ac:chgData name="Natasha Talevski" userId="d6e11cb9-f322-4b55-8697-8583fee17812" providerId="ADAL" clId="{4D928034-541B-2540-B363-97508588FFD3}" dt="2025-07-31T03:06:35.747" v="511" actId="13244"/>
          <ac:spMkLst>
            <pc:docMk/>
            <pc:sldMk cId="2053266528" sldId="26581"/>
            <ac:spMk id="26" creationId="{D7B74A38-AA33-7990-B96C-06C496D54D5F}"/>
          </ac:spMkLst>
        </pc:spChg>
        <pc:spChg chg="add mod ord">
          <ac:chgData name="Natasha Talevski" userId="d6e11cb9-f322-4b55-8697-8583fee17812" providerId="ADAL" clId="{4D928034-541B-2540-B363-97508588FFD3}" dt="2025-07-31T03:06:43.213" v="513" actId="13244"/>
          <ac:spMkLst>
            <pc:docMk/>
            <pc:sldMk cId="2053266528" sldId="26581"/>
            <ac:spMk id="27" creationId="{FE6DBC79-7858-B3D6-AA8C-332343035C20}"/>
          </ac:spMkLst>
        </pc:spChg>
        <pc:spChg chg="add mod">
          <ac:chgData name="Natasha Talevski" userId="d6e11cb9-f322-4b55-8697-8583fee17812" providerId="ADAL" clId="{4D928034-541B-2540-B363-97508588FFD3}" dt="2025-07-31T03:06:14.629" v="505"/>
          <ac:spMkLst>
            <pc:docMk/>
            <pc:sldMk cId="2053266528" sldId="26581"/>
            <ac:spMk id="28" creationId="{3CD02E15-80E7-A28A-C346-9F85359DBA21}"/>
          </ac:spMkLst>
        </pc:spChg>
        <pc:spChg chg="add mod">
          <ac:chgData name="Natasha Talevski" userId="d6e11cb9-f322-4b55-8697-8583fee17812" providerId="ADAL" clId="{4D928034-541B-2540-B363-97508588FFD3}" dt="2025-07-31T03:06:52.078" v="515"/>
          <ac:spMkLst>
            <pc:docMk/>
            <pc:sldMk cId="2053266528" sldId="26581"/>
            <ac:spMk id="29" creationId="{6A54867C-E691-EB13-97E0-DED3135B2BC8}"/>
          </ac:spMkLst>
        </pc:spChg>
        <pc:picChg chg="add mod ord">
          <ac:chgData name="Natasha Talevski" userId="d6e11cb9-f322-4b55-8697-8583fee17812" providerId="ADAL" clId="{4D928034-541B-2540-B363-97508588FFD3}" dt="2025-07-31T03:08:22.187" v="522" actId="962"/>
          <ac:picMkLst>
            <pc:docMk/>
            <pc:sldMk cId="2053266528" sldId="26581"/>
            <ac:picMk id="21" creationId="{27CADE5D-9F47-0818-24EF-5AE4D6E0D493}"/>
          </ac:picMkLst>
        </pc:picChg>
        <pc:picChg chg="add del mod ord modCrop">
          <ac:chgData name="Natasha Talevski" userId="d6e11cb9-f322-4b55-8697-8583fee17812" providerId="ADAL" clId="{4D928034-541B-2540-B363-97508588FFD3}" dt="2025-07-31T03:08:42.274" v="524" actId="962"/>
          <ac:picMkLst>
            <pc:docMk/>
            <pc:sldMk cId="2053266528" sldId="26581"/>
            <ac:picMk id="24" creationId="{FE590696-E09A-56DB-CC09-68602166814A}"/>
          </ac:picMkLst>
        </pc:picChg>
        <pc:picChg chg="add mod modCrop">
          <ac:chgData name="Natasha Talevski" userId="d6e11cb9-f322-4b55-8697-8583fee17812" providerId="ADAL" clId="{4D928034-541B-2540-B363-97508588FFD3}" dt="2025-07-31T03:09:19.542" v="526" actId="962"/>
          <ac:picMkLst>
            <pc:docMk/>
            <pc:sldMk cId="2053266528" sldId="26581"/>
            <ac:picMk id="25" creationId="{DFB8BD36-CA6E-3C08-EAE4-0BFC52D27451}"/>
          </ac:picMkLst>
        </pc:picChg>
      </pc:sldChg>
      <pc:sldChg chg="addSp delSp modSp mod modClrScheme chgLayout">
        <pc:chgData name="Natasha Talevski" userId="d6e11cb9-f322-4b55-8697-8583fee17812" providerId="ADAL" clId="{4D928034-541B-2540-B363-97508588FFD3}" dt="2025-08-06T01:06:24.644" v="729" actId="20577"/>
        <pc:sldMkLst>
          <pc:docMk/>
          <pc:sldMk cId="2903012268" sldId="26582"/>
        </pc:sldMkLst>
        <pc:spChg chg="mod ord">
          <ac:chgData name="Natasha Talevski" userId="d6e11cb9-f322-4b55-8697-8583fee17812" providerId="ADAL" clId="{4D928034-541B-2540-B363-97508588FFD3}" dt="2025-07-31T04:29:21.999" v="692" actId="700"/>
          <ac:spMkLst>
            <pc:docMk/>
            <pc:sldMk cId="2903012268" sldId="26582"/>
            <ac:spMk id="2" creationId="{DD188C97-9D1B-70D4-8C27-BD1A4BD6571B}"/>
          </ac:spMkLst>
        </pc:spChg>
        <pc:spChg chg="mod ord">
          <ac:chgData name="Natasha Talevski" userId="d6e11cb9-f322-4b55-8697-8583fee17812" providerId="ADAL" clId="{4D928034-541B-2540-B363-97508588FFD3}" dt="2025-08-06T01:06:24.644" v="729" actId="20577"/>
          <ac:spMkLst>
            <pc:docMk/>
            <pc:sldMk cId="2903012268" sldId="26582"/>
            <ac:spMk id="5" creationId="{E6B491D7-2839-D7F0-E86A-5871C24671FB}"/>
          </ac:spMkLst>
        </pc:spChg>
      </pc:sldChg>
      <pc:sldChg chg="modSp mod modClrScheme chgLayout">
        <pc:chgData name="Natasha Talevski" userId="d6e11cb9-f322-4b55-8697-8583fee17812" providerId="ADAL" clId="{4D928034-541B-2540-B363-97508588FFD3}" dt="2025-07-31T04:17:40.093" v="602" actId="1076"/>
        <pc:sldMkLst>
          <pc:docMk/>
          <pc:sldMk cId="685223022" sldId="26583"/>
        </pc:sldMkLst>
        <pc:spChg chg="mod ord">
          <ac:chgData name="Natasha Talevski" userId="d6e11cb9-f322-4b55-8697-8583fee17812" providerId="ADAL" clId="{4D928034-541B-2540-B363-97508588FFD3}" dt="2025-07-31T04:17:40.093" v="602" actId="1076"/>
          <ac:spMkLst>
            <pc:docMk/>
            <pc:sldMk cId="685223022" sldId="26583"/>
            <ac:spMk id="2" creationId="{A062AD92-A3DB-F679-0A33-4C2CD375A5F4}"/>
          </ac:spMkLst>
        </pc:spChg>
      </pc:sldChg>
      <pc:sldChg chg="add del mod modShow">
        <pc:chgData name="Natasha Talevski" userId="d6e11cb9-f322-4b55-8697-8583fee17812" providerId="ADAL" clId="{4D928034-541B-2540-B363-97508588FFD3}" dt="2025-07-31T02:50:14.822" v="202" actId="2696"/>
        <pc:sldMkLst>
          <pc:docMk/>
          <pc:sldMk cId="113780882" sldId="26584"/>
        </pc:sldMkLst>
      </pc:sldChg>
      <pc:sldChg chg="addSp delSp modSp add mod modClrScheme modShow chgLayout">
        <pc:chgData name="Natasha Talevski" userId="d6e11cb9-f322-4b55-8697-8583fee17812" providerId="ADAL" clId="{4D928034-541B-2540-B363-97508588FFD3}" dt="2025-08-06T01:06:45.592" v="733" actId="20577"/>
        <pc:sldMkLst>
          <pc:docMk/>
          <pc:sldMk cId="688305757" sldId="26584"/>
        </pc:sldMkLst>
        <pc:spChg chg="mod ord">
          <ac:chgData name="Natasha Talevski" userId="d6e11cb9-f322-4b55-8697-8583fee17812" providerId="ADAL" clId="{4D928034-541B-2540-B363-97508588FFD3}" dt="2025-08-06T01:06:45.592" v="733" actId="20577"/>
          <ac:spMkLst>
            <pc:docMk/>
            <pc:sldMk cId="688305757" sldId="26584"/>
            <ac:spMk id="2" creationId="{1D7C8946-AEF4-A12B-D503-AA2706954512}"/>
          </ac:spMkLst>
        </pc:spChg>
        <pc:spChg chg="mod ord">
          <ac:chgData name="Natasha Talevski" userId="d6e11cb9-f322-4b55-8697-8583fee17812" providerId="ADAL" clId="{4D928034-541B-2540-B363-97508588FFD3}" dt="2025-07-31T02:50:42.681" v="211" actId="6264"/>
          <ac:spMkLst>
            <pc:docMk/>
            <pc:sldMk cId="688305757" sldId="26584"/>
            <ac:spMk id="4" creationId="{16AAD375-AD69-A841-DB8D-4C1C8B3EB999}"/>
          </ac:spMkLst>
        </pc:spChg>
        <pc:spChg chg="add mod ord">
          <ac:chgData name="Natasha Talevski" userId="d6e11cb9-f322-4b55-8697-8583fee17812" providerId="ADAL" clId="{4D928034-541B-2540-B363-97508588FFD3}" dt="2025-07-31T02:51:11.250" v="216" actId="13244"/>
          <ac:spMkLst>
            <pc:docMk/>
            <pc:sldMk cId="688305757" sldId="26584"/>
            <ac:spMk id="14" creationId="{0E58FFD4-9BE8-107C-ED18-141EF3C4BB61}"/>
          </ac:spMkLst>
        </pc:spChg>
        <pc:spChg chg="add mod ord">
          <ac:chgData name="Natasha Talevski" userId="d6e11cb9-f322-4b55-8697-8583fee17812" providerId="ADAL" clId="{4D928034-541B-2540-B363-97508588FFD3}" dt="2025-07-31T02:51:14.812" v="217" actId="13244"/>
          <ac:spMkLst>
            <pc:docMk/>
            <pc:sldMk cId="688305757" sldId="26584"/>
            <ac:spMk id="15" creationId="{AB894D65-4BEB-A90F-205E-D721C83EDA81}"/>
          </ac:spMkLst>
        </pc:spChg>
        <pc:picChg chg="add mod">
          <ac:chgData name="Natasha Talevski" userId="d6e11cb9-f322-4b55-8697-8583fee17812" providerId="ADAL" clId="{4D928034-541B-2540-B363-97508588FFD3}" dt="2025-07-31T02:56:07.841" v="297" actId="962"/>
          <ac:picMkLst>
            <pc:docMk/>
            <pc:sldMk cId="688305757" sldId="26584"/>
            <ac:picMk id="17" creationId="{707AAC67-6357-16B7-87A5-467F2058B664}"/>
          </ac:picMkLst>
        </pc:picChg>
      </pc:sldChg>
      <pc:sldChg chg="add del mod modShow">
        <pc:chgData name="Natasha Talevski" userId="d6e11cb9-f322-4b55-8697-8583fee17812" providerId="ADAL" clId="{4D928034-541B-2540-B363-97508588FFD3}" dt="2025-07-31T02:36:57.790" v="61" actId="2696"/>
        <pc:sldMkLst>
          <pc:docMk/>
          <pc:sldMk cId="2017018642" sldId="26584"/>
        </pc:sldMkLst>
      </pc:sldChg>
      <pc:sldChg chg="add del mod modShow">
        <pc:chgData name="Natasha Talevski" userId="d6e11cb9-f322-4b55-8697-8583fee17812" providerId="ADAL" clId="{4D928034-541B-2540-B363-97508588FFD3}" dt="2025-07-31T02:35:44.789" v="38" actId="2696"/>
        <pc:sldMkLst>
          <pc:docMk/>
          <pc:sldMk cId="2659177657" sldId="26584"/>
        </pc:sldMkLst>
      </pc:sldChg>
      <pc:sldChg chg="add del mod modShow">
        <pc:chgData name="Natasha Talevski" userId="d6e11cb9-f322-4b55-8697-8583fee17812" providerId="ADAL" clId="{4D928034-541B-2540-B363-97508588FFD3}" dt="2025-07-31T02:38:40.657" v="86" actId="2696"/>
        <pc:sldMkLst>
          <pc:docMk/>
          <pc:sldMk cId="2751416600" sldId="26584"/>
        </pc:sldMkLst>
      </pc:sldChg>
      <pc:sldChg chg="add del mod modShow">
        <pc:chgData name="Natasha Talevski" userId="d6e11cb9-f322-4b55-8697-8583fee17812" providerId="ADAL" clId="{4D928034-541B-2540-B363-97508588FFD3}" dt="2025-07-31T02:46:56.640" v="150" actId="2696"/>
        <pc:sldMkLst>
          <pc:docMk/>
          <pc:sldMk cId="3139719591" sldId="26584"/>
        </pc:sldMkLst>
      </pc:sldChg>
      <pc:sldChg chg="add del mod modShow">
        <pc:chgData name="Natasha Talevski" userId="d6e11cb9-f322-4b55-8697-8583fee17812" providerId="ADAL" clId="{4D928034-541B-2540-B363-97508588FFD3}" dt="2025-07-31T02:57:37.297" v="318" actId="2696"/>
        <pc:sldMkLst>
          <pc:docMk/>
          <pc:sldMk cId="265637988" sldId="26585"/>
        </pc:sldMkLst>
      </pc:sldChg>
      <pc:sldChg chg="add del mod modShow">
        <pc:chgData name="Natasha Talevski" userId="d6e11cb9-f322-4b55-8697-8583fee17812" providerId="ADAL" clId="{4D928034-541B-2540-B363-97508588FFD3}" dt="2025-07-31T02:59:23.680" v="357" actId="2696"/>
        <pc:sldMkLst>
          <pc:docMk/>
          <pc:sldMk cId="3097838810" sldId="26585"/>
        </pc:sldMkLst>
      </pc:sldChg>
      <pc:sldChg chg="addSp delSp modSp add mod modClrScheme modShow chgLayout">
        <pc:chgData name="Natasha Talevski" userId="d6e11cb9-f322-4b55-8697-8583fee17812" providerId="ADAL" clId="{4D928034-541B-2540-B363-97508588FFD3}" dt="2025-08-06T01:07:48.354" v="753" actId="20577"/>
        <pc:sldMkLst>
          <pc:docMk/>
          <pc:sldMk cId="3256601047" sldId="26585"/>
        </pc:sldMkLst>
        <pc:spChg chg="add mod ord">
          <ac:chgData name="Natasha Talevski" userId="d6e11cb9-f322-4b55-8697-8583fee17812" providerId="ADAL" clId="{4D928034-541B-2540-B363-97508588FFD3}" dt="2025-08-06T01:07:48.354" v="753" actId="20577"/>
          <ac:spMkLst>
            <pc:docMk/>
            <pc:sldMk cId="3256601047" sldId="26585"/>
            <ac:spMk id="18" creationId="{2D0EC975-A8A1-4D07-D621-96A21C0730B1}"/>
          </ac:spMkLst>
        </pc:spChg>
        <pc:spChg chg="add mod ord">
          <ac:chgData name="Natasha Talevski" userId="d6e11cb9-f322-4b55-8697-8583fee17812" providerId="ADAL" clId="{4D928034-541B-2540-B363-97508588FFD3}" dt="2025-07-31T03:01:53.470" v="392" actId="20577"/>
          <ac:spMkLst>
            <pc:docMk/>
            <pc:sldMk cId="3256601047" sldId="26585"/>
            <ac:spMk id="19" creationId="{B158024A-4E40-C50F-AFE9-3C64234E9C4B}"/>
          </ac:spMkLst>
        </pc:spChg>
        <pc:spChg chg="add mod">
          <ac:chgData name="Natasha Talevski" userId="d6e11cb9-f322-4b55-8697-8583fee17812" providerId="ADAL" clId="{4D928034-541B-2540-B363-97508588FFD3}" dt="2025-07-31T03:02:53.729" v="420" actId="1076"/>
          <ac:spMkLst>
            <pc:docMk/>
            <pc:sldMk cId="3256601047" sldId="26585"/>
            <ac:spMk id="21" creationId="{B3921C3A-6FC1-94FB-F1C4-C1F08C3D3D0D}"/>
          </ac:spMkLst>
        </pc:spChg>
        <pc:spChg chg="add mod">
          <ac:chgData name="Natasha Talevski" userId="d6e11cb9-f322-4b55-8697-8583fee17812" providerId="ADAL" clId="{4D928034-541B-2540-B363-97508588FFD3}" dt="2025-07-31T03:02:56.022" v="425" actId="1035"/>
          <ac:spMkLst>
            <pc:docMk/>
            <pc:sldMk cId="3256601047" sldId="26585"/>
            <ac:spMk id="23" creationId="{31CE883A-9D71-FF99-D1B3-3DC6CCC57794}"/>
          </ac:spMkLst>
        </pc:spChg>
        <pc:spChg chg="add mod">
          <ac:chgData name="Natasha Talevski" userId="d6e11cb9-f322-4b55-8697-8583fee17812" providerId="ADAL" clId="{4D928034-541B-2540-B363-97508588FFD3}" dt="2025-07-31T03:03:10.514" v="427"/>
          <ac:spMkLst>
            <pc:docMk/>
            <pc:sldMk cId="3256601047" sldId="26585"/>
            <ac:spMk id="24" creationId="{8AD8EB78-02B8-6504-807D-956552B257CC}"/>
          </ac:spMkLst>
        </pc:spChg>
      </pc:sldChg>
      <pc:sldChg chg="add del mod modShow">
        <pc:chgData name="Natasha Talevski" userId="d6e11cb9-f322-4b55-8697-8583fee17812" providerId="ADAL" clId="{4D928034-541B-2540-B363-97508588FFD3}" dt="2025-07-31T03:06:18.087" v="506" actId="2696"/>
        <pc:sldMkLst>
          <pc:docMk/>
          <pc:sldMk cId="303773108" sldId="26586"/>
        </pc:sldMkLst>
      </pc:sldChg>
      <pc:sldChg chg="new del">
        <pc:chgData name="Natasha Talevski" userId="d6e11cb9-f322-4b55-8697-8583fee17812" providerId="ADAL" clId="{4D928034-541B-2540-B363-97508588FFD3}" dt="2025-07-31T03:03:12.114" v="428" actId="2696"/>
        <pc:sldMkLst>
          <pc:docMk/>
          <pc:sldMk cId="360984430" sldId="26586"/>
        </pc:sldMkLst>
      </pc:sldChg>
      <pc:sldChg chg="new del">
        <pc:chgData name="Natasha Talevski" userId="d6e11cb9-f322-4b55-8697-8583fee17812" providerId="ADAL" clId="{4D928034-541B-2540-B363-97508588FFD3}" dt="2025-07-31T04:14:20.611" v="547" actId="680"/>
        <pc:sldMkLst>
          <pc:docMk/>
          <pc:sldMk cId="487218025" sldId="26586"/>
        </pc:sldMkLst>
      </pc:sldChg>
      <pc:sldChg chg="add del mod modShow">
        <pc:chgData name="Natasha Talevski" userId="d6e11cb9-f322-4b55-8697-8583fee17812" providerId="ADAL" clId="{4D928034-541B-2540-B363-97508588FFD3}" dt="2025-07-31T04:13:58.976" v="541" actId="2696"/>
        <pc:sldMkLst>
          <pc:docMk/>
          <pc:sldMk cId="1011950285" sldId="26586"/>
        </pc:sldMkLst>
      </pc:sldChg>
      <pc:sldChg chg="new del">
        <pc:chgData name="Natasha Talevski" userId="d6e11cb9-f322-4b55-8697-8583fee17812" providerId="ADAL" clId="{4D928034-541B-2540-B363-97508588FFD3}" dt="2025-07-31T03:06:54.124" v="516" actId="2696"/>
        <pc:sldMkLst>
          <pc:docMk/>
          <pc:sldMk cId="3639213526" sldId="26586"/>
        </pc:sldMkLst>
      </pc:sldChg>
      <pc:sldChg chg="modSp add mod">
        <pc:chgData name="Natasha Talevski" userId="d6e11cb9-f322-4b55-8697-8583fee17812" providerId="ADAL" clId="{4D928034-541B-2540-B363-97508588FFD3}" dt="2025-07-31T04:15:14.308" v="560" actId="13244"/>
        <pc:sldMkLst>
          <pc:docMk/>
          <pc:sldMk cId="3826063986" sldId="26586"/>
        </pc:sldMkLst>
        <pc:spChg chg="mod ord">
          <ac:chgData name="Natasha Talevski" userId="d6e11cb9-f322-4b55-8697-8583fee17812" providerId="ADAL" clId="{4D928034-541B-2540-B363-97508588FFD3}" dt="2025-07-31T04:15:09.554" v="557" actId="13244"/>
          <ac:spMkLst>
            <pc:docMk/>
            <pc:sldMk cId="3826063986" sldId="26586"/>
            <ac:spMk id="12" creationId="{855CE83C-7AF2-73D4-024C-34B82EE54607}"/>
          </ac:spMkLst>
        </pc:spChg>
        <pc:spChg chg="mod ord">
          <ac:chgData name="Natasha Talevski" userId="d6e11cb9-f322-4b55-8697-8583fee17812" providerId="ADAL" clId="{4D928034-541B-2540-B363-97508588FFD3}" dt="2025-07-31T04:15:14.308" v="560" actId="13244"/>
          <ac:spMkLst>
            <pc:docMk/>
            <pc:sldMk cId="3826063986" sldId="26586"/>
            <ac:spMk id="13" creationId="{2B13107A-167E-5E2F-DEE3-2932F011E4DE}"/>
          </ac:spMkLst>
        </pc:spChg>
        <pc:spChg chg="mod ord">
          <ac:chgData name="Natasha Talevski" userId="d6e11cb9-f322-4b55-8697-8583fee17812" providerId="ADAL" clId="{4D928034-541B-2540-B363-97508588FFD3}" dt="2025-07-31T04:15:12.834" v="559" actId="13244"/>
          <ac:spMkLst>
            <pc:docMk/>
            <pc:sldMk cId="3826063986" sldId="26586"/>
            <ac:spMk id="14" creationId="{42D2CD7D-2FD4-51F2-62F3-6849AA40598A}"/>
          </ac:spMkLst>
        </pc:spChg>
      </pc:sldChg>
      <pc:sldChg chg="add del mod modShow">
        <pc:chgData name="Natasha Talevski" userId="d6e11cb9-f322-4b55-8697-8583fee17812" providerId="ADAL" clId="{4D928034-541B-2540-B363-97508588FFD3}" dt="2025-07-31T04:16:03.159" v="579" actId="2696"/>
        <pc:sldMkLst>
          <pc:docMk/>
          <pc:sldMk cId="784992772" sldId="26587"/>
        </pc:sldMkLst>
      </pc:sldChg>
      <pc:sldChg chg="add del mod modShow">
        <pc:chgData name="Natasha Talevski" userId="d6e11cb9-f322-4b55-8697-8583fee17812" providerId="ADAL" clId="{4D928034-541B-2540-B363-97508588FFD3}" dt="2025-07-31T04:26:24.086" v="683" actId="2696"/>
        <pc:sldMkLst>
          <pc:docMk/>
          <pc:sldMk cId="3256222077" sldId="26587"/>
        </pc:sldMkLst>
      </pc:sldChg>
      <pc:sldChg chg="addSp delSp modSp new mod ord modClrScheme chgLayout">
        <pc:chgData name="Natasha Talevski" userId="d6e11cb9-f322-4b55-8697-8583fee17812" providerId="ADAL" clId="{4D928034-541B-2540-B363-97508588FFD3}" dt="2025-07-31T04:30:56.809" v="717" actId="1076"/>
        <pc:sldMkLst>
          <pc:docMk/>
          <pc:sldMk cId="3688259904" sldId="26587"/>
        </pc:sldMkLst>
        <pc:spChg chg="add mod ord">
          <ac:chgData name="Natasha Talevski" userId="d6e11cb9-f322-4b55-8697-8583fee17812" providerId="ADAL" clId="{4D928034-541B-2540-B363-97508588FFD3}" dt="2025-07-31T04:30:22.900" v="705"/>
          <ac:spMkLst>
            <pc:docMk/>
            <pc:sldMk cId="3688259904" sldId="26587"/>
            <ac:spMk id="3" creationId="{FC55162B-D506-E193-87F1-827844460FCF}"/>
          </ac:spMkLst>
        </pc:spChg>
        <pc:spChg chg="add mod">
          <ac:chgData name="Natasha Talevski" userId="d6e11cb9-f322-4b55-8697-8583fee17812" providerId="ADAL" clId="{4D928034-541B-2540-B363-97508588FFD3}" dt="2025-07-31T04:30:56.809" v="717" actId="1076"/>
          <ac:spMkLst>
            <pc:docMk/>
            <pc:sldMk cId="3688259904" sldId="26587"/>
            <ac:spMk id="7" creationId="{B3FBB18C-C1F1-BC6F-7E55-C29AD656F993}"/>
          </ac:spMkLst>
        </pc:spChg>
      </pc:sldChg>
      <pc:sldChg chg="add del mod modShow">
        <pc:chgData name="Natasha Talevski" userId="d6e11cb9-f322-4b55-8697-8583fee17812" providerId="ADAL" clId="{4D928034-541B-2540-B363-97508588FFD3}" dt="2025-07-31T04:25:49.188" v="672" actId="2696"/>
        <pc:sldMkLst>
          <pc:docMk/>
          <pc:sldMk cId="3853443702" sldId="26587"/>
        </pc:sldMkLst>
      </pc:sldChg>
      <pc:sldChg chg="add del mod modShow">
        <pc:chgData name="Natasha Talevski" userId="d6e11cb9-f322-4b55-8697-8583fee17812" providerId="ADAL" clId="{4D928034-541B-2540-B363-97508588FFD3}" dt="2025-07-31T04:20:38.916" v="626" actId="2696"/>
        <pc:sldMkLst>
          <pc:docMk/>
          <pc:sldMk cId="3972604023" sldId="26587"/>
        </pc:sldMkLst>
      </pc:sldChg>
      <pc:sldMasterChg chg="del delSldLayout">
        <pc:chgData name="Natasha Talevski" userId="d6e11cb9-f322-4b55-8697-8583fee17812" providerId="ADAL" clId="{4D928034-541B-2540-B363-97508588FFD3}" dt="2025-07-31T04:29:42.889" v="700" actId="700"/>
        <pc:sldMasterMkLst>
          <pc:docMk/>
          <pc:sldMasterMk cId="4123316428" sldId="2147483660"/>
        </pc:sldMasterMkLst>
        <pc:sldLayoutChg chg="del">
          <pc:chgData name="Natasha Talevski" userId="d6e11cb9-f322-4b55-8697-8583fee17812" providerId="ADAL" clId="{4D928034-541B-2540-B363-97508588FFD3}" dt="2025-07-31T04:29:42.889" v="700" actId="700"/>
          <pc:sldLayoutMkLst>
            <pc:docMk/>
            <pc:sldMasterMk cId="4123316428" sldId="2147483660"/>
            <pc:sldLayoutMk cId="1660365692" sldId="2147483747"/>
          </pc:sldLayoutMkLst>
        </pc:sldLayoutChg>
      </pc:sldMasterChg>
    </pc:docChg>
  </pc:docChgLst>
  <pc:docChgLst>
    <pc:chgData name="Chloe Sheehan" userId="bb699023-8008-4f87-83a4-7dc694ddcb8f" providerId="ADAL" clId="{3FDF5C0B-6EB4-473A-9E4D-EEE98DE344EC}"/>
    <pc:docChg chg="undo custSel addSld delSld modSld sldOrd delSection modSection">
      <pc:chgData name="Chloe Sheehan" userId="bb699023-8008-4f87-83a4-7dc694ddcb8f" providerId="ADAL" clId="{3FDF5C0B-6EB4-473A-9E4D-EEE98DE344EC}" dt="2025-06-06T01:25:39.979" v="14"/>
      <pc:docMkLst>
        <pc:docMk/>
      </pc:docMkLst>
      <pc:sldChg chg="del">
        <pc:chgData name="Chloe Sheehan" userId="bb699023-8008-4f87-83a4-7dc694ddcb8f" providerId="ADAL" clId="{3FDF5C0B-6EB4-473A-9E4D-EEE98DE344EC}" dt="2025-06-06T01:20:24.707" v="6" actId="47"/>
        <pc:sldMkLst>
          <pc:docMk/>
          <pc:sldMk cId="3820411759" sldId="361"/>
        </pc:sldMkLst>
      </pc:sldChg>
      <pc:sldChg chg="del">
        <pc:chgData name="Chloe Sheehan" userId="bb699023-8008-4f87-83a4-7dc694ddcb8f" providerId="ADAL" clId="{3FDF5C0B-6EB4-473A-9E4D-EEE98DE344EC}" dt="2025-06-06T01:21:44.474" v="8" actId="18676"/>
        <pc:sldMkLst>
          <pc:docMk/>
          <pc:sldMk cId="3767787650" sldId="26376"/>
        </pc:sldMkLst>
      </pc:sldChg>
      <pc:sldChg chg="modNotesTx">
        <pc:chgData name="Chloe Sheehan" userId="bb699023-8008-4f87-83a4-7dc694ddcb8f" providerId="ADAL" clId="{3FDF5C0B-6EB4-473A-9E4D-EEE98DE344EC}" dt="2025-06-06T01:24:34.606" v="11"/>
        <pc:sldMkLst>
          <pc:docMk/>
          <pc:sldMk cId="3358296119" sldId="26453"/>
        </pc:sldMkLst>
      </pc:sldChg>
      <pc:sldChg chg="modSp mod">
        <pc:chgData name="Chloe Sheehan" userId="bb699023-8008-4f87-83a4-7dc694ddcb8f" providerId="ADAL" clId="{3FDF5C0B-6EB4-473A-9E4D-EEE98DE344EC}" dt="2025-06-06T01:22:13.271" v="9" actId="14100"/>
        <pc:sldMkLst>
          <pc:docMk/>
          <pc:sldMk cId="1236006035" sldId="26459"/>
        </pc:sldMkLst>
      </pc:sldChg>
      <pc:sldChg chg="ord">
        <pc:chgData name="Chloe Sheehan" userId="bb699023-8008-4f87-83a4-7dc694ddcb8f" providerId="ADAL" clId="{3FDF5C0B-6EB4-473A-9E4D-EEE98DE344EC}" dt="2025-06-06T01:20:09.283" v="5"/>
        <pc:sldMkLst>
          <pc:docMk/>
          <pc:sldMk cId="2351205661" sldId="26509"/>
        </pc:sldMkLst>
      </pc:sldChg>
      <pc:sldChg chg="ord">
        <pc:chgData name="Chloe Sheehan" userId="bb699023-8008-4f87-83a4-7dc694ddcb8f" providerId="ADAL" clId="{3FDF5C0B-6EB4-473A-9E4D-EEE98DE344EC}" dt="2025-06-06T01:20:09.283" v="5"/>
        <pc:sldMkLst>
          <pc:docMk/>
          <pc:sldMk cId="1996487466" sldId="26510"/>
        </pc:sldMkLst>
      </pc:sldChg>
      <pc:sldChg chg="ord">
        <pc:chgData name="Chloe Sheehan" userId="bb699023-8008-4f87-83a4-7dc694ddcb8f" providerId="ADAL" clId="{3FDF5C0B-6EB4-473A-9E4D-EEE98DE344EC}" dt="2025-06-06T01:20:09.283" v="5"/>
        <pc:sldMkLst>
          <pc:docMk/>
          <pc:sldMk cId="2835608746" sldId="26518"/>
        </pc:sldMkLst>
      </pc:sldChg>
      <pc:sldChg chg="add">
        <pc:chgData name="Chloe Sheehan" userId="bb699023-8008-4f87-83a4-7dc694ddcb8f" providerId="ADAL" clId="{3FDF5C0B-6EB4-473A-9E4D-EEE98DE344EC}" dt="2025-06-06T01:25:32.505" v="12"/>
        <pc:sldMkLst>
          <pc:docMk/>
          <pc:sldMk cId="3234208844" sldId="26543"/>
        </pc:sldMkLst>
      </pc:sldChg>
      <pc:sldChg chg="add">
        <pc:chgData name="Chloe Sheehan" userId="bb699023-8008-4f87-83a4-7dc694ddcb8f" providerId="ADAL" clId="{3FDF5C0B-6EB4-473A-9E4D-EEE98DE344EC}" dt="2025-06-06T01:25:38.044" v="13"/>
        <pc:sldMkLst>
          <pc:docMk/>
          <pc:sldMk cId="605806455" sldId="26544"/>
        </pc:sldMkLst>
      </pc:sldChg>
      <pc:sldChg chg="add">
        <pc:chgData name="Chloe Sheehan" userId="bb699023-8008-4f87-83a4-7dc694ddcb8f" providerId="ADAL" clId="{3FDF5C0B-6EB4-473A-9E4D-EEE98DE344EC}" dt="2025-06-06T01:25:39.979" v="14"/>
        <pc:sldMkLst>
          <pc:docMk/>
          <pc:sldMk cId="785672938" sldId="26545"/>
        </pc:sldMkLst>
      </pc:sldChg>
    </pc:docChg>
  </pc:docChgLst>
  <pc:docChgLst>
    <pc:chgData name="Tom Gyenes" userId="3f8fdeb7-5d44-4d3f-9372-de9698ef45d6" providerId="ADAL" clId="{FC6938CA-9464-4AF2-A8CA-0B0F054A768F}"/>
    <pc:docChg chg="modSld sldOrd">
      <pc:chgData name="Tom Gyenes" userId="3f8fdeb7-5d44-4d3f-9372-de9698ef45d6" providerId="ADAL" clId="{FC6938CA-9464-4AF2-A8CA-0B0F054A768F}" dt="2025-07-17T05:21:53.402" v="2" actId="20577"/>
      <pc:docMkLst>
        <pc:docMk/>
      </pc:docMkLst>
      <pc:sldChg chg="ord">
        <pc:chgData name="Tom Gyenes" userId="3f8fdeb7-5d44-4d3f-9372-de9698ef45d6" providerId="ADAL" clId="{FC6938CA-9464-4AF2-A8CA-0B0F054A768F}" dt="2025-07-17T05:21:31.663" v="1"/>
        <pc:sldMkLst>
          <pc:docMk/>
          <pc:sldMk cId="1634432697" sldId="26530"/>
        </pc:sldMkLst>
      </pc:sldChg>
      <pc:sldChg chg="modSp mod">
        <pc:chgData name="Tom Gyenes" userId="3f8fdeb7-5d44-4d3f-9372-de9698ef45d6" providerId="ADAL" clId="{FC6938CA-9464-4AF2-A8CA-0B0F054A768F}" dt="2025-07-17T05:21:53.402" v="2" actId="20577"/>
        <pc:sldMkLst>
          <pc:docMk/>
          <pc:sldMk cId="422420877" sldId="26532"/>
        </pc:sldMkLst>
        <pc:spChg chg="mod">
          <ac:chgData name="Tom Gyenes" userId="3f8fdeb7-5d44-4d3f-9372-de9698ef45d6" providerId="ADAL" clId="{FC6938CA-9464-4AF2-A8CA-0B0F054A768F}" dt="2025-07-17T05:21:53.402" v="2" actId="20577"/>
          <ac:spMkLst>
            <pc:docMk/>
            <pc:sldMk cId="422420877" sldId="26532"/>
            <ac:spMk id="5" creationId="{8AC2FB33-BE8F-A3E9-A177-B47BC01D9EDA}"/>
          </ac:spMkLst>
        </pc:spChg>
      </pc:sldChg>
    </pc:docChg>
  </pc:docChgLst>
  <pc:docChgLst>
    <pc:chgData name="Dilara Ozserim" userId="a9018ce7-b14c-498b-927d-2970901ec373" providerId="ADAL" clId="{AD8077A8-F634-4E45-81C9-531E8EC92F65}"/>
    <pc:docChg chg="custSel addSld delSld modSld sldOrd">
      <pc:chgData name="Dilara Ozserim" userId="a9018ce7-b14c-498b-927d-2970901ec373" providerId="ADAL" clId="{AD8077A8-F634-4E45-81C9-531E8EC92F65}" dt="2025-07-18T03:12:25.148" v="259"/>
      <pc:docMkLst>
        <pc:docMk/>
      </pc:docMkLst>
      <pc:sldChg chg="del">
        <pc:chgData name="Dilara Ozserim" userId="a9018ce7-b14c-498b-927d-2970901ec373" providerId="ADAL" clId="{AD8077A8-F634-4E45-81C9-531E8EC92F65}" dt="2025-07-16T01:50:00.387" v="51" actId="47"/>
        <pc:sldMkLst>
          <pc:docMk/>
          <pc:sldMk cId="3648967162" sldId="26383"/>
        </pc:sldMkLst>
      </pc:sldChg>
      <pc:sldChg chg="del">
        <pc:chgData name="Dilara Ozserim" userId="a9018ce7-b14c-498b-927d-2970901ec373" providerId="ADAL" clId="{AD8077A8-F634-4E45-81C9-531E8EC92F65}" dt="2025-07-16T01:50:00.387" v="51" actId="47"/>
        <pc:sldMkLst>
          <pc:docMk/>
          <pc:sldMk cId="3375422588" sldId="26436"/>
        </pc:sldMkLst>
      </pc:sldChg>
      <pc:sldChg chg="del">
        <pc:chgData name="Dilara Ozserim" userId="a9018ce7-b14c-498b-927d-2970901ec373" providerId="ADAL" clId="{AD8077A8-F634-4E45-81C9-531E8EC92F65}" dt="2025-07-16T01:50:00.387" v="51" actId="47"/>
        <pc:sldMkLst>
          <pc:docMk/>
          <pc:sldMk cId="1331209562" sldId="26437"/>
        </pc:sldMkLst>
      </pc:sldChg>
      <pc:sldChg chg="del">
        <pc:chgData name="Dilara Ozserim" userId="a9018ce7-b14c-498b-927d-2970901ec373" providerId="ADAL" clId="{AD8077A8-F634-4E45-81C9-531E8EC92F65}" dt="2025-07-16T01:50:00.387" v="51" actId="47"/>
        <pc:sldMkLst>
          <pc:docMk/>
          <pc:sldMk cId="4232496755" sldId="26438"/>
        </pc:sldMkLst>
      </pc:sldChg>
      <pc:sldChg chg="del">
        <pc:chgData name="Dilara Ozserim" userId="a9018ce7-b14c-498b-927d-2970901ec373" providerId="ADAL" clId="{AD8077A8-F634-4E45-81C9-531E8EC92F65}" dt="2025-07-16T01:50:00.387" v="51" actId="47"/>
        <pc:sldMkLst>
          <pc:docMk/>
          <pc:sldMk cId="1103572571" sldId="26439"/>
        </pc:sldMkLst>
      </pc:sldChg>
      <pc:sldChg chg="del">
        <pc:chgData name="Dilara Ozserim" userId="a9018ce7-b14c-498b-927d-2970901ec373" providerId="ADAL" clId="{AD8077A8-F634-4E45-81C9-531E8EC92F65}" dt="2025-07-16T01:50:00.387" v="51" actId="47"/>
        <pc:sldMkLst>
          <pc:docMk/>
          <pc:sldMk cId="3775984899" sldId="26440"/>
        </pc:sldMkLst>
      </pc:sldChg>
      <pc:sldChg chg="del">
        <pc:chgData name="Dilara Ozserim" userId="a9018ce7-b14c-498b-927d-2970901ec373" providerId="ADAL" clId="{AD8077A8-F634-4E45-81C9-531E8EC92F65}" dt="2025-07-16T01:50:00.387" v="51" actId="47"/>
        <pc:sldMkLst>
          <pc:docMk/>
          <pc:sldMk cId="4011908783" sldId="26441"/>
        </pc:sldMkLst>
      </pc:sldChg>
      <pc:sldChg chg="del">
        <pc:chgData name="Dilara Ozserim" userId="a9018ce7-b14c-498b-927d-2970901ec373" providerId="ADAL" clId="{AD8077A8-F634-4E45-81C9-531E8EC92F65}" dt="2025-07-16T01:50:00.387" v="51" actId="47"/>
        <pc:sldMkLst>
          <pc:docMk/>
          <pc:sldMk cId="1144809841" sldId="26442"/>
        </pc:sldMkLst>
      </pc:sldChg>
      <pc:sldChg chg="del">
        <pc:chgData name="Dilara Ozserim" userId="a9018ce7-b14c-498b-927d-2970901ec373" providerId="ADAL" clId="{AD8077A8-F634-4E45-81C9-531E8EC92F65}" dt="2025-07-16T01:50:00.387" v="51" actId="47"/>
        <pc:sldMkLst>
          <pc:docMk/>
          <pc:sldMk cId="3812466908" sldId="26448"/>
        </pc:sldMkLst>
      </pc:sldChg>
      <pc:sldChg chg="addSp delSp modSp mod ord modClrScheme modCm chgLayout modNotesTx">
        <pc:chgData name="Dilara Ozserim" userId="a9018ce7-b14c-498b-927d-2970901ec373" providerId="ADAL" clId="{AD8077A8-F634-4E45-81C9-531E8EC92F65}" dt="2025-07-17T23:44:10.002" v="257" actId="20577"/>
        <pc:sldMkLst>
          <pc:docMk/>
          <pc:sldMk cId="3759983935" sldId="26449"/>
        </pc:sldMkLst>
        <pc:spChg chg="mod ord">
          <ac:chgData name="Dilara Ozserim" userId="a9018ce7-b14c-498b-927d-2970901ec373" providerId="ADAL" clId="{AD8077A8-F634-4E45-81C9-531E8EC92F65}" dt="2025-07-17T23:43:53.039" v="253" actId="20577"/>
          <ac:spMkLst>
            <pc:docMk/>
            <pc:sldMk cId="3759983935" sldId="26449"/>
            <ac:spMk id="2" creationId="{A062AD92-A3DB-F679-0A33-4C2CD375A5F4}"/>
          </ac:spMkLst>
        </pc:spChg>
        <pc:spChg chg="add mod">
          <ac:chgData name="Dilara Ozserim" userId="a9018ce7-b14c-498b-927d-2970901ec373" providerId="ADAL" clId="{AD8077A8-F634-4E45-81C9-531E8EC92F65}" dt="2025-07-17T23:42:29.709" v="193"/>
          <ac:spMkLst>
            <pc:docMk/>
            <pc:sldMk cId="3759983935" sldId="26449"/>
            <ac:spMk id="8" creationId="{4839ECE2-4ADD-4323-920F-F3CC79948370}"/>
          </ac:spMkLst>
        </pc:spChg>
        <pc:spChg chg="add mod">
          <ac:chgData name="Dilara Ozserim" userId="a9018ce7-b14c-498b-927d-2970901ec373" providerId="ADAL" clId="{AD8077A8-F634-4E45-81C9-531E8EC92F65}" dt="2025-07-17T23:42:29.709" v="193"/>
          <ac:spMkLst>
            <pc:docMk/>
            <pc:sldMk cId="3759983935" sldId="26449"/>
            <ac:spMk id="9" creationId="{B5441EFE-E341-2C1E-C7C9-00FC1594E4CE}"/>
          </ac:spMkLst>
        </pc:spChg>
        <pc:spChg chg="add mod">
          <ac:chgData name="Dilara Ozserim" userId="a9018ce7-b14c-498b-927d-2970901ec373" providerId="ADAL" clId="{AD8077A8-F634-4E45-81C9-531E8EC92F65}" dt="2025-07-17T23:42:58.520" v="198" actId="207"/>
          <ac:spMkLst>
            <pc:docMk/>
            <pc:sldMk cId="3759983935" sldId="26449"/>
            <ac:spMk id="12" creationId="{8C100749-2E97-11EE-A79C-1C9C7CE505A1}"/>
          </ac:spMkLst>
        </pc:spChg>
        <pc:picChg chg="add mod">
          <ac:chgData name="Dilara Ozserim" userId="a9018ce7-b14c-498b-927d-2970901ec373" providerId="ADAL" clId="{AD8077A8-F634-4E45-81C9-531E8EC92F65}" dt="2025-07-17T23:42:40.838" v="194"/>
          <ac:picMkLst>
            <pc:docMk/>
            <pc:sldMk cId="3759983935" sldId="26449"/>
            <ac:picMk id="10" creationId="{E0C83BCC-E810-DFFB-D673-E84594D246A0}"/>
          </ac:picMkLst>
        </pc:picChg>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AD8077A8-F634-4E45-81C9-531E8EC92F65}" dt="2025-07-17T23:43:53.039" v="253" actId="20577"/>
              <pc2:cmMkLst xmlns:pc2="http://schemas.microsoft.com/office/powerpoint/2019/9/main/command">
                <pc:docMk/>
                <pc:sldMk cId="3759983935" sldId="26449"/>
                <pc2:cmMk id="{5C22EA24-7927-46D6-80A1-6FEAB573CCA6}"/>
              </pc2:cmMkLst>
            </pc226:cmChg>
          </p:ext>
        </pc:extLst>
      </pc:sldChg>
      <pc:sldChg chg="del">
        <pc:chgData name="Dilara Ozserim" userId="a9018ce7-b14c-498b-927d-2970901ec373" providerId="ADAL" clId="{AD8077A8-F634-4E45-81C9-531E8EC92F65}" dt="2025-07-16T01:50:00.387" v="51" actId="47"/>
        <pc:sldMkLst>
          <pc:docMk/>
          <pc:sldMk cId="2947442280" sldId="26452"/>
        </pc:sldMkLst>
      </pc:sldChg>
      <pc:sldChg chg="modSp mod modCm modNotesTx">
        <pc:chgData name="Dilara Ozserim" userId="a9018ce7-b14c-498b-927d-2970901ec373" providerId="ADAL" clId="{AD8077A8-F634-4E45-81C9-531E8EC92F65}" dt="2025-07-16T02:41:39.199" v="103" actId="20577"/>
        <pc:sldMkLst>
          <pc:docMk/>
          <pc:sldMk cId="3358296119" sldId="26453"/>
        </pc:sldMkLst>
        <pc:spChg chg="mod">
          <ac:chgData name="Dilara Ozserim" userId="a9018ce7-b14c-498b-927d-2970901ec373" providerId="ADAL" clId="{AD8077A8-F634-4E45-81C9-531E8EC92F65}" dt="2025-07-16T02:41:39.199" v="103" actId="20577"/>
          <ac:spMkLst>
            <pc:docMk/>
            <pc:sldMk cId="3358296119" sldId="26453"/>
            <ac:spMk id="3" creationId="{B476F902-CC8F-5C9B-8227-3998FA1466CF}"/>
          </ac:spMkLst>
        </pc:spChg>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AD8077A8-F634-4E45-81C9-531E8EC92F65}" dt="2025-07-16T02:41:39.199" v="103" actId="20577"/>
              <pc2:cmMkLst xmlns:pc2="http://schemas.microsoft.com/office/powerpoint/2019/9/main/command">
                <pc:docMk/>
                <pc:sldMk cId="3358296119" sldId="26453"/>
                <pc2:cmMk id="{D46708E3-4581-4A44-BA9C-8071E658C6D4}"/>
              </pc2:cmMkLst>
            </pc226:cmChg>
          </p:ext>
        </pc:extLst>
      </pc:sldChg>
      <pc:sldChg chg="modNotesTx">
        <pc:chgData name="Dilara Ozserim" userId="a9018ce7-b14c-498b-927d-2970901ec373" providerId="ADAL" clId="{AD8077A8-F634-4E45-81C9-531E8EC92F65}" dt="2025-07-16T02:43:56.081" v="164" actId="20577"/>
        <pc:sldMkLst>
          <pc:docMk/>
          <pc:sldMk cId="237613748" sldId="26455"/>
        </pc:sldMkLst>
      </pc:sldChg>
      <pc:sldChg chg="del">
        <pc:chgData name="Dilara Ozserim" userId="a9018ce7-b14c-498b-927d-2970901ec373" providerId="ADAL" clId="{AD8077A8-F634-4E45-81C9-531E8EC92F65}" dt="2025-07-16T01:50:00.387" v="51" actId="47"/>
        <pc:sldMkLst>
          <pc:docMk/>
          <pc:sldMk cId="2712432657" sldId="26457"/>
        </pc:sldMkLst>
      </pc:sldChg>
      <pc:sldChg chg="del">
        <pc:chgData name="Dilara Ozserim" userId="a9018ce7-b14c-498b-927d-2970901ec373" providerId="ADAL" clId="{AD8077A8-F634-4E45-81C9-531E8EC92F65}" dt="2025-07-16T01:50:00.387" v="51" actId="47"/>
        <pc:sldMkLst>
          <pc:docMk/>
          <pc:sldMk cId="2763243400" sldId="26458"/>
        </pc:sldMkLst>
      </pc:sldChg>
      <pc:sldChg chg="modNotesTx">
        <pc:chgData name="Dilara Ozserim" userId="a9018ce7-b14c-498b-927d-2970901ec373" providerId="ADAL" clId="{AD8077A8-F634-4E45-81C9-531E8EC92F65}" dt="2025-07-16T02:44:01.419" v="168" actId="20577"/>
        <pc:sldMkLst>
          <pc:docMk/>
          <pc:sldMk cId="1236006035" sldId="26459"/>
        </pc:sldMkLst>
      </pc:sldChg>
      <pc:sldChg chg="del">
        <pc:chgData name="Dilara Ozserim" userId="a9018ce7-b14c-498b-927d-2970901ec373" providerId="ADAL" clId="{AD8077A8-F634-4E45-81C9-531E8EC92F65}" dt="2025-07-16T01:50:00.387" v="51" actId="47"/>
        <pc:sldMkLst>
          <pc:docMk/>
          <pc:sldMk cId="2350290746" sldId="26461"/>
        </pc:sldMkLst>
      </pc:sldChg>
      <pc:sldChg chg="del">
        <pc:chgData name="Dilara Ozserim" userId="a9018ce7-b14c-498b-927d-2970901ec373" providerId="ADAL" clId="{AD8077A8-F634-4E45-81C9-531E8EC92F65}" dt="2025-07-16T01:50:00.387" v="51" actId="47"/>
        <pc:sldMkLst>
          <pc:docMk/>
          <pc:sldMk cId="1225120196" sldId="26462"/>
        </pc:sldMkLst>
      </pc:sldChg>
      <pc:sldChg chg="del">
        <pc:chgData name="Dilara Ozserim" userId="a9018ce7-b14c-498b-927d-2970901ec373" providerId="ADAL" clId="{AD8077A8-F634-4E45-81C9-531E8EC92F65}" dt="2025-07-16T01:50:00.387" v="51" actId="47"/>
        <pc:sldMkLst>
          <pc:docMk/>
          <pc:sldMk cId="456005215" sldId="26463"/>
        </pc:sldMkLst>
      </pc:sldChg>
      <pc:sldChg chg="add">
        <pc:chgData name="Dilara Ozserim" userId="a9018ce7-b14c-498b-927d-2970901ec373" providerId="ADAL" clId="{AD8077A8-F634-4E45-81C9-531E8EC92F65}" dt="2025-07-16T01:50:03.227" v="52"/>
        <pc:sldMkLst>
          <pc:docMk/>
          <pc:sldMk cId="2351205661" sldId="26509"/>
        </pc:sldMkLst>
      </pc:sldChg>
      <pc:sldChg chg="add del">
        <pc:chgData name="Dilara Ozserim" userId="a9018ce7-b14c-498b-927d-2970901ec373" providerId="ADAL" clId="{AD8077A8-F634-4E45-81C9-531E8EC92F65}" dt="2025-07-16T01:50:03.227" v="52"/>
        <pc:sldMkLst>
          <pc:docMk/>
          <pc:sldMk cId="1996487466" sldId="26510"/>
        </pc:sldMkLst>
      </pc:sldChg>
      <pc:sldChg chg="modSp add del mod">
        <pc:chgData name="Dilara Ozserim" userId="a9018ce7-b14c-498b-927d-2970901ec373" providerId="ADAL" clId="{AD8077A8-F634-4E45-81C9-531E8EC92F65}" dt="2025-07-16T01:50:08.634" v="57" actId="20577"/>
        <pc:sldMkLst>
          <pc:docMk/>
          <pc:sldMk cId="2835608746" sldId="26518"/>
        </pc:sldMkLst>
        <pc:spChg chg="mod">
          <ac:chgData name="Dilara Ozserim" userId="a9018ce7-b14c-498b-927d-2970901ec373" providerId="ADAL" clId="{AD8077A8-F634-4E45-81C9-531E8EC92F65}" dt="2025-07-16T01:50:08.634" v="57" actId="20577"/>
          <ac:spMkLst>
            <pc:docMk/>
            <pc:sldMk cId="2835608746" sldId="26518"/>
            <ac:spMk id="4" creationId="{B7C07B50-96D9-2E35-E2CE-3139F6377F08}"/>
          </ac:spMkLst>
        </pc:spChg>
      </pc:sldChg>
      <pc:sldChg chg="modSp mod">
        <pc:chgData name="Dilara Ozserim" userId="a9018ce7-b14c-498b-927d-2970901ec373" providerId="ADAL" clId="{AD8077A8-F634-4E45-81C9-531E8EC92F65}" dt="2025-07-18T03:12:22.363" v="258"/>
        <pc:sldMkLst>
          <pc:docMk/>
          <pc:sldMk cId="422420877" sldId="26532"/>
        </pc:sldMkLst>
        <pc:spChg chg="mod">
          <ac:chgData name="Dilara Ozserim" userId="a9018ce7-b14c-498b-927d-2970901ec373" providerId="ADAL" clId="{AD8077A8-F634-4E45-81C9-531E8EC92F65}" dt="2025-07-18T03:12:22.363" v="258"/>
          <ac:spMkLst>
            <pc:docMk/>
            <pc:sldMk cId="422420877" sldId="26532"/>
            <ac:spMk id="4" creationId="{A8C2C71D-DDCE-DF55-ADF6-0DD0F9AF3274}"/>
          </ac:spMkLst>
        </pc:spChg>
        <pc:spChg chg="mod">
          <ac:chgData name="Dilara Ozserim" userId="a9018ce7-b14c-498b-927d-2970901ec373" providerId="ADAL" clId="{AD8077A8-F634-4E45-81C9-531E8EC92F65}" dt="2025-07-16T01:37:45.807" v="4"/>
          <ac:spMkLst>
            <pc:docMk/>
            <pc:sldMk cId="422420877" sldId="26532"/>
            <ac:spMk id="5" creationId="{8AC2FB33-BE8F-A3E9-A177-B47BC01D9EDA}"/>
          </ac:spMkLst>
        </pc:spChg>
      </pc:sldChg>
      <pc:sldChg chg="modSp mod modNotesTx">
        <pc:chgData name="Dilara Ozserim" userId="a9018ce7-b14c-498b-927d-2970901ec373" providerId="ADAL" clId="{AD8077A8-F634-4E45-81C9-531E8EC92F65}" dt="2025-07-18T03:12:25.148" v="259"/>
        <pc:sldMkLst>
          <pc:docMk/>
          <pc:sldMk cId="1876147506" sldId="26533"/>
        </pc:sldMkLst>
        <pc:spChg chg="mod">
          <ac:chgData name="Dilara Ozserim" userId="a9018ce7-b14c-498b-927d-2970901ec373" providerId="ADAL" clId="{AD8077A8-F634-4E45-81C9-531E8EC92F65}" dt="2025-07-18T03:12:25.148" v="259"/>
          <ac:spMkLst>
            <pc:docMk/>
            <pc:sldMk cId="1876147506" sldId="26533"/>
            <ac:spMk id="4" creationId="{95464586-7352-0FE3-E550-288461CE6566}"/>
          </ac:spMkLst>
        </pc:spChg>
        <pc:spChg chg="mod">
          <ac:chgData name="Dilara Ozserim" userId="a9018ce7-b14c-498b-927d-2970901ec373" providerId="ADAL" clId="{AD8077A8-F634-4E45-81C9-531E8EC92F65}" dt="2025-07-16T01:42:32.416" v="23" actId="113"/>
          <ac:spMkLst>
            <pc:docMk/>
            <pc:sldMk cId="1876147506" sldId="26533"/>
            <ac:spMk id="5" creationId="{7F0EB2A1-0509-187B-06FE-6F815A1E8520}"/>
          </ac:spMkLst>
        </pc:spChg>
      </pc:sldChg>
      <pc:sldChg chg="del">
        <pc:chgData name="Dilara Ozserim" userId="a9018ce7-b14c-498b-927d-2970901ec373" providerId="ADAL" clId="{AD8077A8-F634-4E45-81C9-531E8EC92F65}" dt="2025-07-16T01:50:00.387" v="51" actId="47"/>
        <pc:sldMkLst>
          <pc:docMk/>
          <pc:sldMk cId="4242928608" sldId="26535"/>
        </pc:sldMkLst>
      </pc:sldChg>
      <pc:sldChg chg="del">
        <pc:chgData name="Dilara Ozserim" userId="a9018ce7-b14c-498b-927d-2970901ec373" providerId="ADAL" clId="{AD8077A8-F634-4E45-81C9-531E8EC92F65}" dt="2025-07-16T01:50:00.387" v="51" actId="47"/>
        <pc:sldMkLst>
          <pc:docMk/>
          <pc:sldMk cId="1546896354" sldId="26536"/>
        </pc:sldMkLst>
      </pc:sldChg>
      <pc:sldChg chg="del">
        <pc:chgData name="Dilara Ozserim" userId="a9018ce7-b14c-498b-927d-2970901ec373" providerId="ADAL" clId="{AD8077A8-F634-4E45-81C9-531E8EC92F65}" dt="2025-07-16T01:50:00.387" v="51" actId="47"/>
        <pc:sldMkLst>
          <pc:docMk/>
          <pc:sldMk cId="709473544" sldId="26537"/>
        </pc:sldMkLst>
      </pc:sldChg>
      <pc:sldChg chg="del">
        <pc:chgData name="Dilara Ozserim" userId="a9018ce7-b14c-498b-927d-2970901ec373" providerId="ADAL" clId="{AD8077A8-F634-4E45-81C9-531E8EC92F65}" dt="2025-07-16T01:50:00.387" v="51" actId="47"/>
        <pc:sldMkLst>
          <pc:docMk/>
          <pc:sldMk cId="1176529271" sldId="26538"/>
        </pc:sldMkLst>
      </pc:sldChg>
      <pc:sldChg chg="del">
        <pc:chgData name="Dilara Ozserim" userId="a9018ce7-b14c-498b-927d-2970901ec373" providerId="ADAL" clId="{AD8077A8-F634-4E45-81C9-531E8EC92F65}" dt="2025-07-16T01:37:00.825" v="0" actId="47"/>
        <pc:sldMkLst>
          <pc:docMk/>
          <pc:sldMk cId="2377177779" sldId="26539"/>
        </pc:sldMkLst>
      </pc:sldChg>
      <pc:sldChg chg="modSp mod modNotesTx">
        <pc:chgData name="Dilara Ozserim" userId="a9018ce7-b14c-498b-927d-2970901ec373" providerId="ADAL" clId="{AD8077A8-F634-4E45-81C9-531E8EC92F65}" dt="2025-07-16T02:43:29.636" v="156" actId="20577"/>
        <pc:sldMkLst>
          <pc:docMk/>
          <pc:sldMk cId="773969842" sldId="26546"/>
        </pc:sldMkLst>
        <pc:spChg chg="mod">
          <ac:chgData name="Dilara Ozserim" userId="a9018ce7-b14c-498b-927d-2970901ec373" providerId="ADAL" clId="{AD8077A8-F634-4E45-81C9-531E8EC92F65}" dt="2025-07-16T02:43:29.636" v="156" actId="20577"/>
          <ac:spMkLst>
            <pc:docMk/>
            <pc:sldMk cId="773969842" sldId="26546"/>
            <ac:spMk id="7" creationId="{49800255-62C7-52FC-7626-3B3FEBADF4CA}"/>
          </ac:spMkLst>
        </pc:spChg>
      </pc:sldChg>
      <pc:sldChg chg="del">
        <pc:chgData name="Dilara Ozserim" userId="a9018ce7-b14c-498b-927d-2970901ec373" providerId="ADAL" clId="{AD8077A8-F634-4E45-81C9-531E8EC92F65}" dt="2025-07-16T01:50:00.387" v="51" actId="47"/>
        <pc:sldMkLst>
          <pc:docMk/>
          <pc:sldMk cId="588922674" sldId="26548"/>
        </pc:sldMkLst>
      </pc:sldChg>
      <pc:sldChg chg="del">
        <pc:chgData name="Dilara Ozserim" userId="a9018ce7-b14c-498b-927d-2970901ec373" providerId="ADAL" clId="{AD8077A8-F634-4E45-81C9-531E8EC92F65}" dt="2025-07-16T01:50:00.387" v="51" actId="47"/>
        <pc:sldMkLst>
          <pc:docMk/>
          <pc:sldMk cId="1889549744" sldId="26549"/>
        </pc:sldMkLst>
      </pc:sldChg>
      <pc:sldChg chg="del">
        <pc:chgData name="Dilara Ozserim" userId="a9018ce7-b14c-498b-927d-2970901ec373" providerId="ADAL" clId="{AD8077A8-F634-4E45-81C9-531E8EC92F65}" dt="2025-07-16T01:50:00.387" v="51" actId="47"/>
        <pc:sldMkLst>
          <pc:docMk/>
          <pc:sldMk cId="3754690593" sldId="26550"/>
        </pc:sldMkLst>
      </pc:sldChg>
      <pc:sldChg chg="del">
        <pc:chgData name="Dilara Ozserim" userId="a9018ce7-b14c-498b-927d-2970901ec373" providerId="ADAL" clId="{AD8077A8-F634-4E45-81C9-531E8EC92F65}" dt="2025-07-16T01:50:00.387" v="51" actId="47"/>
        <pc:sldMkLst>
          <pc:docMk/>
          <pc:sldMk cId="3112895255" sldId="26551"/>
        </pc:sldMkLst>
      </pc:sldChg>
      <pc:sldChg chg="del">
        <pc:chgData name="Dilara Ozserim" userId="a9018ce7-b14c-498b-927d-2970901ec373" providerId="ADAL" clId="{AD8077A8-F634-4E45-81C9-531E8EC92F65}" dt="2025-07-16T01:50:00.387" v="51" actId="47"/>
        <pc:sldMkLst>
          <pc:docMk/>
          <pc:sldMk cId="3609340369" sldId="26552"/>
        </pc:sldMkLst>
      </pc:sldChg>
      <pc:sldChg chg="del">
        <pc:chgData name="Dilara Ozserim" userId="a9018ce7-b14c-498b-927d-2970901ec373" providerId="ADAL" clId="{AD8077A8-F634-4E45-81C9-531E8EC92F65}" dt="2025-07-16T01:50:00.387" v="51" actId="47"/>
        <pc:sldMkLst>
          <pc:docMk/>
          <pc:sldMk cId="1425295391" sldId="26553"/>
        </pc:sldMkLst>
      </pc:sldChg>
      <pc:sldChg chg="del">
        <pc:chgData name="Dilara Ozserim" userId="a9018ce7-b14c-498b-927d-2970901ec373" providerId="ADAL" clId="{AD8077A8-F634-4E45-81C9-531E8EC92F65}" dt="2025-07-16T01:50:00.387" v="51" actId="47"/>
        <pc:sldMkLst>
          <pc:docMk/>
          <pc:sldMk cId="2177361379" sldId="26554"/>
        </pc:sldMkLst>
      </pc:sldChg>
      <pc:sldChg chg="del">
        <pc:chgData name="Dilara Ozserim" userId="a9018ce7-b14c-498b-927d-2970901ec373" providerId="ADAL" clId="{AD8077A8-F634-4E45-81C9-531E8EC92F65}" dt="2025-07-16T01:50:00.387" v="51" actId="47"/>
        <pc:sldMkLst>
          <pc:docMk/>
          <pc:sldMk cId="1525023976" sldId="26556"/>
        </pc:sldMkLst>
      </pc:sldChg>
      <pc:sldChg chg="del">
        <pc:chgData name="Dilara Ozserim" userId="a9018ce7-b14c-498b-927d-2970901ec373" providerId="ADAL" clId="{AD8077A8-F634-4E45-81C9-531E8EC92F65}" dt="2025-07-16T01:50:00.387" v="51" actId="47"/>
        <pc:sldMkLst>
          <pc:docMk/>
          <pc:sldMk cId="2685325113" sldId="26559"/>
        </pc:sldMkLst>
      </pc:sldChg>
      <pc:sldChg chg="del">
        <pc:chgData name="Dilara Ozserim" userId="a9018ce7-b14c-498b-927d-2970901ec373" providerId="ADAL" clId="{AD8077A8-F634-4E45-81C9-531E8EC92F65}" dt="2025-07-16T01:50:00.387" v="51" actId="47"/>
        <pc:sldMkLst>
          <pc:docMk/>
          <pc:sldMk cId="580721857" sldId="26560"/>
        </pc:sldMkLst>
      </pc:sldChg>
      <pc:sldChg chg="modSp mod modCm">
        <pc:chgData name="Dilara Ozserim" userId="a9018ce7-b14c-498b-927d-2970901ec373" providerId="ADAL" clId="{AD8077A8-F634-4E45-81C9-531E8EC92F65}" dt="2025-07-16T02:39:10.074" v="98" actId="20577"/>
        <pc:sldMkLst>
          <pc:docMk/>
          <pc:sldMk cId="1753620441" sldId="26561"/>
        </pc:sldMkLst>
        <pc:spChg chg="mod">
          <ac:chgData name="Dilara Ozserim" userId="a9018ce7-b14c-498b-927d-2970901ec373" providerId="ADAL" clId="{AD8077A8-F634-4E45-81C9-531E8EC92F65}" dt="2025-07-16T02:39:10.074" v="98" actId="20577"/>
          <ac:spMkLst>
            <pc:docMk/>
            <pc:sldMk cId="1753620441" sldId="26561"/>
            <ac:spMk id="2" creationId="{E4427439-9AF7-4D31-CAB7-F6DE997F68F9}"/>
          </ac:spMkLst>
        </pc:spChg>
        <pc:extLst>
          <p:ext xmlns:p="http://schemas.openxmlformats.org/presentationml/2006/main" uri="{D6D511B9-2390-475A-947B-AFAB55BFBCF1}">
            <pc226:cmChg xmlns:pc226="http://schemas.microsoft.com/office/powerpoint/2022/06/main/command" chg="mod">
              <pc226:chgData name="Dilara Ozserim" userId="a9018ce7-b14c-498b-927d-2970901ec373" providerId="ADAL" clId="{AD8077A8-F634-4E45-81C9-531E8EC92F65}" dt="2025-07-16T02:39:10.074" v="98" actId="20577"/>
              <pc2:cmMkLst xmlns:pc2="http://schemas.microsoft.com/office/powerpoint/2019/9/main/command">
                <pc:docMk/>
                <pc:sldMk cId="1753620441" sldId="26561"/>
                <pc2:cmMk id="{5C4E117F-6463-4C92-A873-8758F14C92C1}"/>
              </pc2:cmMkLst>
            </pc226:cmChg>
          </p:ext>
        </pc:extLst>
      </pc:sldChg>
      <pc:sldChg chg="del">
        <pc:chgData name="Dilara Ozserim" userId="a9018ce7-b14c-498b-927d-2970901ec373" providerId="ADAL" clId="{AD8077A8-F634-4E45-81C9-531E8EC92F65}" dt="2025-07-16T01:50:00.387" v="51" actId="47"/>
        <pc:sldMkLst>
          <pc:docMk/>
          <pc:sldMk cId="488915423" sldId="26562"/>
        </pc:sldMkLst>
      </pc:sldChg>
      <pc:sldChg chg="del">
        <pc:chgData name="Dilara Ozserim" userId="a9018ce7-b14c-498b-927d-2970901ec373" providerId="ADAL" clId="{AD8077A8-F634-4E45-81C9-531E8EC92F65}" dt="2025-07-16T01:45:48.229" v="24" actId="47"/>
        <pc:sldMkLst>
          <pc:docMk/>
          <pc:sldMk cId="2562795653" sldId="26563"/>
        </pc:sldMkLst>
      </pc:sldChg>
      <pc:sldChg chg="del">
        <pc:chgData name="Dilara Ozserim" userId="a9018ce7-b14c-498b-927d-2970901ec373" providerId="ADAL" clId="{AD8077A8-F634-4E45-81C9-531E8EC92F65}" dt="2025-07-16T01:50:00.387" v="51" actId="47"/>
        <pc:sldMkLst>
          <pc:docMk/>
          <pc:sldMk cId="2819861347" sldId="26564"/>
        </pc:sldMkLst>
      </pc:sldChg>
      <pc:sldChg chg="del">
        <pc:chgData name="Dilara Ozserim" userId="a9018ce7-b14c-498b-927d-2970901ec373" providerId="ADAL" clId="{AD8077A8-F634-4E45-81C9-531E8EC92F65}" dt="2025-07-16T01:50:00.387" v="51" actId="47"/>
        <pc:sldMkLst>
          <pc:docMk/>
          <pc:sldMk cId="3902499303" sldId="26565"/>
        </pc:sldMkLst>
      </pc:sldChg>
      <pc:sldChg chg="del">
        <pc:chgData name="Dilara Ozserim" userId="a9018ce7-b14c-498b-927d-2970901ec373" providerId="ADAL" clId="{AD8077A8-F634-4E45-81C9-531E8EC92F65}" dt="2025-07-16T01:50:00.387" v="51" actId="47"/>
        <pc:sldMkLst>
          <pc:docMk/>
          <pc:sldMk cId="632217107" sldId="26567"/>
        </pc:sldMkLst>
      </pc:sldChg>
      <pc:sldChg chg="del">
        <pc:chgData name="Dilara Ozserim" userId="a9018ce7-b14c-498b-927d-2970901ec373" providerId="ADAL" clId="{AD8077A8-F634-4E45-81C9-531E8EC92F65}" dt="2025-07-16T01:50:00.387" v="51" actId="47"/>
        <pc:sldMkLst>
          <pc:docMk/>
          <pc:sldMk cId="2586871067" sldId="26569"/>
        </pc:sldMkLst>
      </pc:sldChg>
      <pc:sldChg chg="modNotesTx">
        <pc:chgData name="Dilara Ozserim" userId="a9018ce7-b14c-498b-927d-2970901ec373" providerId="ADAL" clId="{AD8077A8-F634-4E45-81C9-531E8EC92F65}" dt="2025-07-16T02:42:43.625" v="113" actId="113"/>
        <pc:sldMkLst>
          <pc:docMk/>
          <pc:sldMk cId="1619019741" sldId="26571"/>
        </pc:sldMkLst>
      </pc:sldChg>
      <pc:sldChg chg="modSp add mod">
        <pc:chgData name="Dilara Ozserim" userId="a9018ce7-b14c-498b-927d-2970901ec373" providerId="ADAL" clId="{AD8077A8-F634-4E45-81C9-531E8EC92F65}" dt="2025-07-16T02:42:29.480" v="112" actId="403"/>
        <pc:sldMkLst>
          <pc:docMk/>
          <pc:sldMk cId="2903012268" sldId="26582"/>
        </pc:sldMkLst>
        <pc:spChg chg="mod">
          <ac:chgData name="Dilara Ozserim" userId="a9018ce7-b14c-498b-927d-2970901ec373" providerId="ADAL" clId="{AD8077A8-F634-4E45-81C9-531E8EC92F65}" dt="2025-07-16T02:42:29.480" v="112" actId="403"/>
          <ac:spMkLst>
            <pc:docMk/>
            <pc:sldMk cId="2903012268" sldId="26582"/>
            <ac:spMk id="3" creationId="{B2EC28D5-FFB2-ACC0-FACC-CA5860D32AF1}"/>
          </ac:spMkLst>
        </pc:spChg>
      </pc:sldChg>
      <pc:sldChg chg="add modNotesTx">
        <pc:chgData name="Dilara Ozserim" userId="a9018ce7-b14c-498b-927d-2970901ec373" providerId="ADAL" clId="{AD8077A8-F634-4E45-81C9-531E8EC92F65}" dt="2025-07-16T02:43:42.072" v="159" actId="20577"/>
        <pc:sldMkLst>
          <pc:docMk/>
          <pc:sldMk cId="685223022" sldId="26583"/>
        </pc:sldMkLst>
      </pc:sldChg>
      <pc:sldChg chg="new del">
        <pc:chgData name="Dilara Ozserim" userId="a9018ce7-b14c-498b-927d-2970901ec373" providerId="ADAL" clId="{AD8077A8-F634-4E45-81C9-531E8EC92F65}" dt="2025-07-17T23:41:49.085" v="170" actId="47"/>
        <pc:sldMkLst>
          <pc:docMk/>
          <pc:sldMk cId="4063820981" sldId="26584"/>
        </pc:sldMkLst>
      </pc:sldChg>
      <pc:sldMasterChg chg="delSldLayout">
        <pc:chgData name="Dilara Ozserim" userId="a9018ce7-b14c-498b-927d-2970901ec373" providerId="ADAL" clId="{AD8077A8-F634-4E45-81C9-531E8EC92F65}" dt="2025-07-16T01:50:00.387" v="51" actId="47"/>
        <pc:sldMasterMkLst>
          <pc:docMk/>
          <pc:sldMasterMk cId="4123316428" sldId="2147483660"/>
        </pc:sldMasterMkLst>
        <pc:sldLayoutChg chg="del">
          <pc:chgData name="Dilara Ozserim" userId="a9018ce7-b14c-498b-927d-2970901ec373" providerId="ADAL" clId="{AD8077A8-F634-4E45-81C9-531E8EC92F65}" dt="2025-07-16T01:50:00.387" v="51" actId="47"/>
          <pc:sldLayoutMkLst>
            <pc:docMk/>
            <pc:sldMasterMk cId="4123316428" sldId="2147483660"/>
            <pc:sldLayoutMk cId="130593015" sldId="2147483743"/>
          </pc:sldLayoutMkLst>
        </pc:sldLayoutChg>
        <pc:sldLayoutChg chg="del">
          <pc:chgData name="Dilara Ozserim" userId="a9018ce7-b14c-498b-927d-2970901ec373" providerId="ADAL" clId="{AD8077A8-F634-4E45-81C9-531E8EC92F65}" dt="2025-07-16T01:50:00.387" v="51" actId="47"/>
          <pc:sldLayoutMkLst>
            <pc:docMk/>
            <pc:sldMasterMk cId="4123316428" sldId="2147483660"/>
            <pc:sldLayoutMk cId="3076037537" sldId="2147483744"/>
          </pc:sldLayoutMkLst>
        </pc:sldLayoutChg>
        <pc:sldLayoutChg chg="del">
          <pc:chgData name="Dilara Ozserim" userId="a9018ce7-b14c-498b-927d-2970901ec373" providerId="ADAL" clId="{AD8077A8-F634-4E45-81C9-531E8EC92F65}" dt="2025-07-16T01:37:00.825" v="0" actId="47"/>
          <pc:sldLayoutMkLst>
            <pc:docMk/>
            <pc:sldMasterMk cId="4123316428" sldId="2147483660"/>
            <pc:sldLayoutMk cId="3170766623" sldId="2147483748"/>
          </pc:sldLayoutMkLst>
        </pc:sldLayoutChg>
      </pc:sldMasterChg>
    </pc:docChg>
  </pc:docChgLst>
  <pc:docChgLst>
    <pc:chgData name="Callan Moroney" userId="02196289-64af-40a3-a29d-fdc28ab57c90" providerId="ADAL" clId="{0509AF6C-4B6D-4D64-96BB-7EA789BA5200}"/>
    <pc:docChg chg="undo custSel addSld delSld modSld addSection delSection modSection">
      <pc:chgData name="Callan Moroney" userId="02196289-64af-40a3-a29d-fdc28ab57c90" providerId="ADAL" clId="{0509AF6C-4B6D-4D64-96BB-7EA789BA5200}" dt="2025-06-30T06:42:58.592" v="104" actId="20577"/>
      <pc:docMkLst>
        <pc:docMk/>
      </pc:docMkLst>
      <pc:sldChg chg="modNotesTx">
        <pc:chgData name="Callan Moroney" userId="02196289-64af-40a3-a29d-fdc28ab57c90" providerId="ADAL" clId="{0509AF6C-4B6D-4D64-96BB-7EA789BA5200}" dt="2025-06-25T23:31:32.292" v="10" actId="120"/>
        <pc:sldMkLst>
          <pc:docMk/>
          <pc:sldMk cId="3648967162" sldId="26383"/>
        </pc:sldMkLst>
      </pc:sldChg>
      <pc:sldChg chg="modNotesTx">
        <pc:chgData name="Callan Moroney" userId="02196289-64af-40a3-a29d-fdc28ab57c90" providerId="ADAL" clId="{0509AF6C-4B6D-4D64-96BB-7EA789BA5200}" dt="2025-06-25T23:20:00.417" v="7" actId="120"/>
        <pc:sldMkLst>
          <pc:docMk/>
          <pc:sldMk cId="3358296119" sldId="26453"/>
        </pc:sldMkLst>
      </pc:sldChg>
      <pc:sldChg chg="modNotesTx">
        <pc:chgData name="Callan Moroney" userId="02196289-64af-40a3-a29d-fdc28ab57c90" providerId="ADAL" clId="{0509AF6C-4B6D-4D64-96BB-7EA789BA5200}" dt="2025-06-25T23:42:27.291" v="11" actId="120"/>
        <pc:sldMkLst>
          <pc:docMk/>
          <pc:sldMk cId="2712432657" sldId="26457"/>
        </pc:sldMkLst>
      </pc:sldChg>
      <pc:sldChg chg="modNotesTx">
        <pc:chgData name="Callan Moroney" userId="02196289-64af-40a3-a29d-fdc28ab57c90" providerId="ADAL" clId="{0509AF6C-4B6D-4D64-96BB-7EA789BA5200}" dt="2025-06-25T23:48:29.113" v="78" actId="120"/>
        <pc:sldMkLst>
          <pc:docMk/>
          <pc:sldMk cId="2350290746" sldId="26461"/>
        </pc:sldMkLst>
      </pc:sldChg>
      <pc:sldChg chg="modSp mod">
        <pc:chgData name="Callan Moroney" userId="02196289-64af-40a3-a29d-fdc28ab57c90" providerId="ADAL" clId="{0509AF6C-4B6D-4D64-96BB-7EA789BA5200}" dt="2025-06-25T23:49:39.175" v="84" actId="20577"/>
        <pc:sldMkLst>
          <pc:docMk/>
          <pc:sldMk cId="1996487466" sldId="26510"/>
        </pc:sldMkLst>
      </pc:sldChg>
      <pc:sldChg chg="modSp mod">
        <pc:chgData name="Callan Moroney" userId="02196289-64af-40a3-a29d-fdc28ab57c90" providerId="ADAL" clId="{0509AF6C-4B6D-4D64-96BB-7EA789BA5200}" dt="2025-06-25T23:16:28.526" v="6" actId="20577"/>
        <pc:sldMkLst>
          <pc:docMk/>
          <pc:sldMk cId="1876147506" sldId="26533"/>
        </pc:sldMkLst>
      </pc:sldChg>
      <pc:sldChg chg="modSp mod modNotesTx">
        <pc:chgData name="Callan Moroney" userId="02196289-64af-40a3-a29d-fdc28ab57c90" providerId="ADAL" clId="{0509AF6C-4B6D-4D64-96BB-7EA789BA5200}" dt="2025-06-25T23:11:17.206" v="2" actId="6549"/>
        <pc:sldMkLst>
          <pc:docMk/>
          <pc:sldMk cId="2377177779" sldId="26539"/>
        </pc:sldMkLst>
      </pc:sldChg>
      <pc:sldChg chg="modNotesTx">
        <pc:chgData name="Callan Moroney" userId="02196289-64af-40a3-a29d-fdc28ab57c90" providerId="ADAL" clId="{0509AF6C-4B6D-4D64-96BB-7EA789BA5200}" dt="2025-06-30T06:42:58.592" v="104" actId="20577"/>
        <pc:sldMkLst>
          <pc:docMk/>
          <pc:sldMk cId="773969842" sldId="26546"/>
        </pc:sldMkLst>
      </pc:sldChg>
      <pc:sldChg chg="modNotesTx">
        <pc:chgData name="Callan Moroney" userId="02196289-64af-40a3-a29d-fdc28ab57c90" providerId="ADAL" clId="{0509AF6C-4B6D-4D64-96BB-7EA789BA5200}" dt="2025-06-25T23:45:11.864" v="77" actId="113"/>
        <pc:sldMkLst>
          <pc:docMk/>
          <pc:sldMk cId="832387523" sldId="26557"/>
        </pc:sldMkLst>
      </pc:sldChg>
      <pc:sldChg chg="new del">
        <pc:chgData name="Callan Moroney" userId="02196289-64af-40a3-a29d-fdc28ab57c90" providerId="ADAL" clId="{0509AF6C-4B6D-4D64-96BB-7EA789BA5200}" dt="2025-06-25T23:27:36.301" v="9" actId="680"/>
        <pc:sldMkLst>
          <pc:docMk/>
          <pc:sldMk cId="4053635834" sldId="26564"/>
        </pc:sldMkLst>
      </pc:sldChg>
    </pc:docChg>
  </pc:docChgLst>
  <pc:docChgLst>
    <pc:chgData name="Kyra Rose" userId="e07a1653-7d96-4136-a464-a8f8d6b7e062" providerId="ADAL" clId="{F87FF207-FC3F-4BCA-80A1-E45B0AED1EAC}"/>
    <pc:docChg chg="undo custSel addSld delSld modSld sldOrd modSection">
      <pc:chgData name="Kyra Rose" userId="e07a1653-7d96-4136-a464-a8f8d6b7e062" providerId="ADAL" clId="{F87FF207-FC3F-4BCA-80A1-E45B0AED1EAC}" dt="2025-06-20T00:06:19.245" v="1039" actId="20577"/>
      <pc:docMkLst>
        <pc:docMk/>
      </pc:docMkLst>
      <pc:sldChg chg="del">
        <pc:chgData name="Kyra Rose" userId="e07a1653-7d96-4136-a464-a8f8d6b7e062" providerId="ADAL" clId="{F87FF207-FC3F-4BCA-80A1-E45B0AED1EAC}" dt="2025-06-13T04:01:08.642" v="81" actId="2696"/>
        <pc:sldMkLst>
          <pc:docMk/>
          <pc:sldMk cId="1181014578" sldId="360"/>
        </pc:sldMkLst>
      </pc:sldChg>
      <pc:sldChg chg="modSp del mod">
        <pc:chgData name="Kyra Rose" userId="e07a1653-7d96-4136-a464-a8f8d6b7e062" providerId="ADAL" clId="{F87FF207-FC3F-4BCA-80A1-E45B0AED1EAC}" dt="2025-06-13T04:00:38.351" v="79" actId="2696"/>
        <pc:sldMkLst>
          <pc:docMk/>
          <pc:sldMk cId="2351205661" sldId="26509"/>
        </pc:sldMkLst>
      </pc:sldChg>
      <pc:sldChg chg="modSp mod">
        <pc:chgData name="Kyra Rose" userId="e07a1653-7d96-4136-a464-a8f8d6b7e062" providerId="ADAL" clId="{F87FF207-FC3F-4BCA-80A1-E45B0AED1EAC}" dt="2025-06-13T04:00:53.718" v="80" actId="20577"/>
        <pc:sldMkLst>
          <pc:docMk/>
          <pc:sldMk cId="2835608746" sldId="26518"/>
        </pc:sldMkLst>
      </pc:sldChg>
      <pc:sldChg chg="modSp del mod ord">
        <pc:chgData name="Kyra Rose" userId="e07a1653-7d96-4136-a464-a8f8d6b7e062" providerId="ADAL" clId="{F87FF207-FC3F-4BCA-80A1-E45B0AED1EAC}" dt="2025-06-19T23:55:06.023" v="187" actId="2696"/>
        <pc:sldMkLst>
          <pc:docMk/>
          <pc:sldMk cId="4142372610" sldId="26534"/>
        </pc:sldMkLst>
      </pc:sldChg>
      <pc:sldChg chg="modSp mod">
        <pc:chgData name="Kyra Rose" userId="e07a1653-7d96-4136-a464-a8f8d6b7e062" providerId="ADAL" clId="{F87FF207-FC3F-4BCA-80A1-E45B0AED1EAC}" dt="2025-06-13T04:32:33.853" v="85" actId="20577"/>
        <pc:sldMkLst>
          <pc:docMk/>
          <pc:sldMk cId="2377177779" sldId="26539"/>
        </pc:sldMkLst>
      </pc:sldChg>
      <pc:sldChg chg="modSp del mod">
        <pc:chgData name="Kyra Rose" userId="e07a1653-7d96-4136-a464-a8f8d6b7e062" providerId="ADAL" clId="{F87FF207-FC3F-4BCA-80A1-E45B0AED1EAC}" dt="2025-06-19T23:55:52.040" v="224" actId="2696"/>
        <pc:sldMkLst>
          <pc:docMk/>
          <pc:sldMk cId="2627069977" sldId="26547"/>
        </pc:sldMkLst>
      </pc:sldChg>
      <pc:sldChg chg="modSp add mod">
        <pc:chgData name="Kyra Rose" userId="e07a1653-7d96-4136-a464-a8f8d6b7e062" providerId="ADAL" clId="{F87FF207-FC3F-4BCA-80A1-E45B0AED1EAC}" dt="2025-06-13T03:59:37.329" v="78" actId="20577"/>
        <pc:sldMkLst>
          <pc:docMk/>
          <pc:sldMk cId="2685325113" sldId="26559"/>
        </pc:sldMkLst>
      </pc:sldChg>
      <pc:sldChg chg="add">
        <pc:chgData name="Kyra Rose" userId="e07a1653-7d96-4136-a464-a8f8d6b7e062" providerId="ADAL" clId="{F87FF207-FC3F-4BCA-80A1-E45B0AED1EAC}" dt="2025-06-19T23:52:47.680" v="86" actId="2890"/>
        <pc:sldMkLst>
          <pc:docMk/>
          <pc:sldMk cId="1753620441" sldId="26561"/>
        </pc:sldMkLst>
      </pc:sldChg>
      <pc:sldChg chg="add">
        <pc:chgData name="Kyra Rose" userId="e07a1653-7d96-4136-a464-a8f8d6b7e062" providerId="ADAL" clId="{F87FF207-FC3F-4BCA-80A1-E45B0AED1EAC}" dt="2025-06-19T23:55:01.837" v="186" actId="2890"/>
        <pc:sldMkLst>
          <pc:docMk/>
          <pc:sldMk cId="488915423" sldId="26562"/>
        </pc:sldMkLst>
      </pc:sldChg>
      <pc:sldChg chg="modSp new mod modNotesTx">
        <pc:chgData name="Kyra Rose" userId="e07a1653-7d96-4136-a464-a8f8d6b7e062" providerId="ADAL" clId="{F87FF207-FC3F-4BCA-80A1-E45B0AED1EAC}" dt="2025-06-20T00:06:19.245" v="1039" actId="20577"/>
        <pc:sldMkLst>
          <pc:docMk/>
          <pc:sldMk cId="2562795653" sldId="26563"/>
        </pc:sldMkLst>
      </pc:sldChg>
    </pc:docChg>
  </pc:docChgLst>
  <pc:docChgLst>
    <pc:chgData name="Kyra Rose" userId="S::kyra.rose@det.nsw.edu.au::e07a1653-7d96-4136-a464-a8f8d6b7e062" providerId="AD" clId="Web-{5998FC75-2BCB-61B8-175B-8BE9884F49EC}"/>
    <pc:docChg chg="addSld modSld modSection">
      <pc:chgData name="Kyra Rose" userId="S::kyra.rose@det.nsw.edu.au::e07a1653-7d96-4136-a464-a8f8d6b7e062" providerId="AD" clId="Web-{5998FC75-2BCB-61B8-175B-8BE9884F49EC}" dt="2025-06-13T05:43:13.949" v="87" actId="20577"/>
      <pc:docMkLst>
        <pc:docMk/>
      </pc:docMkLst>
      <pc:sldChg chg="modSp">
        <pc:chgData name="Kyra Rose" userId="S::kyra.rose@det.nsw.edu.au::e07a1653-7d96-4136-a464-a8f8d6b7e062" providerId="AD" clId="Web-{5998FC75-2BCB-61B8-175B-8BE9884F49EC}" dt="2025-06-13T05:41:31.258" v="45" actId="1076"/>
        <pc:sldMkLst>
          <pc:docMk/>
          <pc:sldMk cId="237613748" sldId="26455"/>
        </pc:sldMkLst>
      </pc:sldChg>
      <pc:sldChg chg="modSp">
        <pc:chgData name="Kyra Rose" userId="S::kyra.rose@det.nsw.edu.au::e07a1653-7d96-4136-a464-a8f8d6b7e062" providerId="AD" clId="Web-{5998FC75-2BCB-61B8-175B-8BE9884F49EC}" dt="2025-06-13T05:40:25.084" v="37" actId="20577"/>
        <pc:sldMkLst>
          <pc:docMk/>
          <pc:sldMk cId="2835608746" sldId="26518"/>
        </pc:sldMkLst>
      </pc:sldChg>
      <pc:sldChg chg="modSp">
        <pc:chgData name="Kyra Rose" userId="S::kyra.rose@det.nsw.edu.au::e07a1653-7d96-4136-a464-a8f8d6b7e062" providerId="AD" clId="Web-{5998FC75-2BCB-61B8-175B-8BE9884F49EC}" dt="2025-06-13T05:42:54.933" v="72" actId="20577"/>
        <pc:sldMkLst>
          <pc:docMk/>
          <pc:sldMk cId="2685325113" sldId="26559"/>
        </pc:sldMkLst>
      </pc:sldChg>
      <pc:sldChg chg="modSp add replId">
        <pc:chgData name="Kyra Rose" userId="S::kyra.rose@det.nsw.edu.au::e07a1653-7d96-4136-a464-a8f8d6b7e062" providerId="AD" clId="Web-{5998FC75-2BCB-61B8-175B-8BE9884F49EC}" dt="2025-06-13T05:36:12.044" v="25" actId="20577"/>
        <pc:sldMkLst>
          <pc:docMk/>
          <pc:sldMk cId="580721857" sldId="2656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11/08/2025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11/08/2025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8dK79-xKE7o"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8dK79-xKE7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tion.nsw.gov.au/policy-library/policies/pd-2002-0045"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ducation.nsw.gov.au/teaching-and-learning/curriculum/english/planning-programming-and-assessing-english-7-10/how-to-use-english-core-texts#:~:text=and%20licencing%20information.-,Selecting%20texts,-When%20considering%20texts" TargetMode="External"/><Relationship Id="rId5" Type="http://schemas.openxmlformats.org/officeDocument/2006/relationships/hyperlink" Target="https://education.nsw.gov.au/teaching-and-learning/curriculum/leading-curriculum-k-12/explaining-curriculum-pcc/texts-used-in-classrooms/text-selection-notification" TargetMode="External"/><Relationship Id="rId4" Type="http://schemas.openxmlformats.org/officeDocument/2006/relationships/hyperlink" Target="https://education.nsw.gov.au/policy-library/policies/pd-2005-0290-03#section3:~:text=Comply%20with%20audiovisual%20material%20requirement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AU" b="1" i="0" dirty="0">
                <a:effectLst/>
                <a:latin typeface="Public Sans" pitchFamily="2" charset="0"/>
              </a:rPr>
              <a:t>Teacher note: </a:t>
            </a:r>
            <a:r>
              <a:rPr lang="en-AU" b="0" i="0" dirty="0">
                <a:effectLst/>
                <a:latin typeface="Public Sans" pitchFamily="2" charset="0"/>
              </a:rPr>
              <a:t>the following slides are to be used in conjunction with </a:t>
            </a:r>
            <a:r>
              <a:rPr lang="en-AU" sz="1600" b="1" dirty="0">
                <a:effectLst/>
                <a:latin typeface="Arial" panose="020B0604020202020204" pitchFamily="34" charset="0"/>
                <a:ea typeface="Calibri" panose="020F0502020204030204" pitchFamily="34" charset="0"/>
              </a:rPr>
              <a:t>Phase 2.</a:t>
            </a:r>
            <a:endParaRPr lang="en-AU" b="0" i="0" dirty="0">
              <a:effectLst/>
              <a:latin typeface="Public Sans" pitchFamily="2"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2191867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latin typeface="Calibri"/>
                <a:ea typeface="Calibri"/>
                <a:cs typeface="Calibri"/>
              </a:rPr>
              <a:t>Teacher note: </a:t>
            </a:r>
            <a:r>
              <a:rPr lang="en-AU" dirty="0">
                <a:latin typeface="Public Sans"/>
              </a:rPr>
              <a:t>this slide should be used in conjunction with </a:t>
            </a:r>
            <a:r>
              <a:rPr lang="en-AU" b="1" dirty="0">
                <a:latin typeface="Public Sans"/>
              </a:rPr>
              <a:t>Phase 2, sequence 3. </a:t>
            </a:r>
            <a:r>
              <a:rPr lang="en-US" b="1">
                <a:latin typeface="Calibri"/>
                <a:ea typeface="Calibri"/>
                <a:cs typeface="Calibri"/>
              </a:rPr>
              <a:t>U</a:t>
            </a:r>
            <a:r>
              <a:rPr lang="en-US">
                <a:latin typeface="Calibri"/>
                <a:ea typeface="Calibri"/>
                <a:cs typeface="Calibri"/>
              </a:rPr>
              <a:t>se this slide to support students to research the definitions and explain how they're connected to the word 'discursive’.</a:t>
            </a:r>
            <a:endParaRPr lang="en-US" dirty="0">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US">
              <a:latin typeface="Calibri"/>
              <a:ea typeface="Calibri"/>
              <a:cs typeface="Calibri"/>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US">
                <a:latin typeface="Calibri"/>
                <a:ea typeface="Calibri"/>
                <a:cs typeface="Calibri"/>
              </a:rPr>
              <a:t>Animate the NESA definition to be revealed after the 2 questions are completed.</a:t>
            </a:r>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4181009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BEAB8-661B-FA57-DA8F-80654567C9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61813F-0A55-4899-B642-3C6ADBC28B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0A434-47B4-6D97-338B-FF8C80632D0B}"/>
              </a:ext>
            </a:extLst>
          </p:cNvPr>
          <p:cNvSpPr>
            <a:spLocks noGrp="1"/>
          </p:cNvSpPr>
          <p:nvPr>
            <p:ph type="body" idx="1"/>
          </p:nvPr>
        </p:nvSpPr>
        <p:spPr/>
        <p:txBody>
          <a:bodyPr/>
          <a:lstStyle/>
          <a:p>
            <a:r>
              <a:rPr lang="en-AU" b="1" dirty="0">
                <a:latin typeface="Public Sans"/>
              </a:rPr>
              <a:t>Teacher note: </a:t>
            </a:r>
            <a:r>
              <a:rPr lang="en-AU" dirty="0">
                <a:latin typeface="Public Sans"/>
              </a:rPr>
              <a:t>this slide should be used in conjunction with </a:t>
            </a:r>
            <a:r>
              <a:rPr lang="en-AU" b="1" dirty="0">
                <a:latin typeface="Public Sans"/>
              </a:rPr>
              <a:t>Phase 2, sequence 3. </a:t>
            </a:r>
            <a:r>
              <a:rPr lang="en-AU" dirty="0">
                <a:latin typeface="Public Sans"/>
              </a:rPr>
              <a:t>As the class reads through this slide, students could highlight and annotate the key information provided. Consider animating the text on the slide to manage student cognitive load.</a:t>
            </a:r>
            <a:endParaRPr lang="en-US" dirty="0">
              <a:latin typeface="Public Sans"/>
            </a:endParaRPr>
          </a:p>
          <a:p>
            <a:endParaRPr lang="en-US" dirty="0"/>
          </a:p>
          <a:p>
            <a:r>
              <a:rPr lang="en-US" dirty="0">
                <a:latin typeface="Calibri"/>
                <a:ea typeface="Calibri"/>
                <a:cs typeface="Calibri"/>
              </a:rPr>
              <a:t>You may choose to supplement this information with: </a:t>
            </a:r>
            <a:r>
              <a:rPr lang="en-AU" dirty="0">
                <a:latin typeface="Arial"/>
                <a:ea typeface="+mn-lt"/>
                <a:cs typeface="Arial"/>
                <a:hlinkClick r:id="rId3"/>
              </a:rPr>
              <a:t>How to tell an anecdote in English’ [video], </a:t>
            </a:r>
            <a:r>
              <a:rPr lang="en-AU" dirty="0">
                <a:latin typeface="Arial"/>
                <a:ea typeface="+mn-lt"/>
                <a:cs typeface="Arial"/>
              </a:rPr>
              <a:t>https://www.youtube.com/watch?v=8dK79-xKE7o</a:t>
            </a:r>
            <a:endParaRPr lang="en-US" dirty="0">
              <a:latin typeface="Arial"/>
              <a:ea typeface="Calibri"/>
              <a:cs typeface="Arial"/>
            </a:endParaRPr>
          </a:p>
        </p:txBody>
      </p:sp>
      <p:sp>
        <p:nvSpPr>
          <p:cNvPr id="4" name="Slide Number Placeholder 3">
            <a:extLst>
              <a:ext uri="{FF2B5EF4-FFF2-40B4-BE49-F238E27FC236}">
                <a16:creationId xmlns:a16="http://schemas.microsoft.com/office/drawing/2014/main" id="{0395C2B5-5536-7E8B-F2C6-96CF0566B2B4}"/>
              </a:ext>
            </a:extLst>
          </p:cNvPr>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945516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08CFB-8FE1-10A2-F489-79373D33E9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EBD046-6133-8F69-622D-D6784D57EE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479AAB-E5A5-0804-C185-B6821ADD61BA}"/>
              </a:ext>
            </a:extLst>
          </p:cNvPr>
          <p:cNvSpPr>
            <a:spLocks noGrp="1"/>
          </p:cNvSpPr>
          <p:nvPr>
            <p:ph type="body" idx="1"/>
          </p:nvPr>
        </p:nvSpPr>
        <p:spPr/>
        <p:txBody>
          <a:bodyPr/>
          <a:lstStyle/>
          <a:p>
            <a:r>
              <a:rPr lang="en-AU" b="1" dirty="0">
                <a:latin typeface="Public Sans"/>
              </a:rPr>
              <a:t>Teacher note: </a:t>
            </a:r>
            <a:r>
              <a:rPr lang="en-AU" dirty="0">
                <a:latin typeface="Public Sans"/>
              </a:rPr>
              <a:t>this slide should be used in conjunction with </a:t>
            </a:r>
            <a:r>
              <a:rPr lang="en-AU" b="1" dirty="0">
                <a:latin typeface="Public Sans"/>
              </a:rPr>
              <a:t>Phase 2, sequence 3. </a:t>
            </a:r>
            <a:r>
              <a:rPr lang="en-AU" dirty="0">
                <a:latin typeface="Public Sans"/>
              </a:rPr>
              <a:t>As the class reads through this slide, students could highlight and annotate the key information provided. Consider animating the text on the slide to manage student cognitive load.</a:t>
            </a:r>
            <a:endParaRPr lang="en-US" dirty="0">
              <a:latin typeface="Public Sans"/>
            </a:endParaRPr>
          </a:p>
          <a:p>
            <a:endParaRPr lang="en-US" dirty="0"/>
          </a:p>
          <a:p>
            <a:r>
              <a:rPr lang="en-US" dirty="0">
                <a:latin typeface="Calibri"/>
                <a:ea typeface="Calibri"/>
                <a:cs typeface="Calibri"/>
              </a:rPr>
              <a:t>You may choose to supplement this information with: </a:t>
            </a:r>
            <a:r>
              <a:rPr lang="en-AU" dirty="0">
                <a:latin typeface="Arial"/>
                <a:ea typeface="+mn-lt"/>
                <a:cs typeface="Arial"/>
                <a:hlinkClick r:id="rId3"/>
              </a:rPr>
              <a:t>How to tell an anecdote in English’ [video], </a:t>
            </a:r>
            <a:r>
              <a:rPr lang="en-AU" dirty="0">
                <a:latin typeface="Arial"/>
                <a:ea typeface="+mn-lt"/>
                <a:cs typeface="Arial"/>
              </a:rPr>
              <a:t>https://www.youtube.com/watch?v=8dK79-xKE7o</a:t>
            </a:r>
            <a:endParaRPr lang="en-US" dirty="0">
              <a:latin typeface="Arial"/>
              <a:ea typeface="Calibri"/>
              <a:cs typeface="Arial"/>
            </a:endParaRPr>
          </a:p>
        </p:txBody>
      </p:sp>
      <p:sp>
        <p:nvSpPr>
          <p:cNvPr id="4" name="Slide Number Placeholder 3">
            <a:extLst>
              <a:ext uri="{FF2B5EF4-FFF2-40B4-BE49-F238E27FC236}">
                <a16:creationId xmlns:a16="http://schemas.microsoft.com/office/drawing/2014/main" id="{6CBA1076-B92D-683B-70D9-5A49B9834511}"/>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043623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rtl="0" eaLnBrk="1" fontAlgn="auto" latinLnBrk="0" hangingPunct="1">
              <a:spcBef>
                <a:spcPts val="0"/>
              </a:spcBef>
              <a:spcAft>
                <a:spcPts val="0"/>
              </a:spcAft>
            </a:pPr>
            <a:r>
              <a:rPr lang="en-AU" sz="1800" b="1" kern="1200" dirty="0">
                <a:solidFill>
                  <a:srgbClr val="000000"/>
                </a:solidFill>
                <a:effectLst/>
                <a:latin typeface="Public Sans"/>
              </a:rPr>
              <a:t>Teacher note: </a:t>
            </a:r>
            <a:r>
              <a:rPr lang="en-AU" sz="1800" dirty="0">
                <a:latin typeface="Public Sans"/>
              </a:rPr>
              <a:t>this slide should be used in conjunction with </a:t>
            </a:r>
            <a:r>
              <a:rPr lang="en-AU" sz="1800" b="1" dirty="0">
                <a:latin typeface="Public Sans"/>
              </a:rPr>
              <a:t>Phase 2, sequence 3. </a:t>
            </a:r>
            <a:endParaRPr lang="en-AU" sz="1800" b="1" kern="1200" dirty="0">
              <a:solidFill>
                <a:srgbClr val="000000"/>
              </a:solidFill>
              <a:effectLst/>
              <a:latin typeface="Public Sans"/>
            </a:endParaRPr>
          </a:p>
          <a:p>
            <a:pPr marL="0" marR="0" indent="0" algn="l" rtl="0" eaLnBrk="1" fontAlgn="auto" latinLnBrk="0" hangingPunct="1">
              <a:spcBef>
                <a:spcPts val="0"/>
              </a:spcBef>
              <a:spcAft>
                <a:spcPts val="0"/>
              </a:spcAft>
            </a:pPr>
            <a:br>
              <a:rPr lang="en-AU" sz="1800" b="0" kern="1200" dirty="0">
                <a:effectLst/>
                <a:latin typeface="Arial" panose="020B0604020202020204" pitchFamily="34" charset="0"/>
                <a:ea typeface="Calibri" panose="020F0502020204030204" pitchFamily="34" charset="0"/>
                <a:cs typeface="Arial"/>
              </a:rPr>
            </a:br>
            <a:r>
              <a:rPr lang="en-AU" sz="1800" b="1" kern="1200" dirty="0">
                <a:solidFill>
                  <a:srgbClr val="000000"/>
                </a:solidFill>
                <a:effectLst/>
                <a:latin typeface="Arial"/>
                <a:ea typeface="Calibri"/>
                <a:cs typeface="Arial"/>
              </a:rPr>
              <a:t>Differentiation note: </a:t>
            </a:r>
            <a:r>
              <a:rPr lang="en-AU" sz="1800" b="0" kern="1200" dirty="0">
                <a:solidFill>
                  <a:srgbClr val="000000"/>
                </a:solidFill>
                <a:effectLst/>
                <a:latin typeface="Arial"/>
                <a:ea typeface="Calibri"/>
                <a:cs typeface="Arial"/>
              </a:rPr>
              <a:t>The language used to describe the way humour is created and the concepts themselves may be challenging. To support student understanding, provide examples of each and ensure students have a written record of the definition and example to refer to. Additionally, regular use of this language in context will assist student understanding and retention. </a:t>
            </a:r>
            <a:endParaRPr lang="en-AU" sz="1800" b="1" kern="1200" dirty="0">
              <a:solidFill>
                <a:srgbClr val="000000"/>
              </a:solidFill>
              <a:effectLst/>
              <a:latin typeface="Arial"/>
              <a:ea typeface="Calibri"/>
              <a:cs typeface="Arial"/>
            </a:endParaRPr>
          </a:p>
          <a:p>
            <a:pPr marL="0" marR="0" indent="0" algn="l" rtl="0" eaLnBrk="1" fontAlgn="auto" latinLnBrk="0" hangingPunct="1">
              <a:spcBef>
                <a:spcPts val="0"/>
              </a:spcBef>
              <a:spcAft>
                <a:spcPts val="0"/>
              </a:spcAft>
            </a:pPr>
            <a:endParaRPr lang="en-AU" sz="1800" b="1" kern="1200" dirty="0">
              <a:solidFill>
                <a:srgbClr val="000000"/>
              </a:solidFill>
              <a:effectLst/>
              <a:latin typeface="Arial"/>
              <a:ea typeface="Calibri"/>
              <a:cs typeface="Arial"/>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845119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824EF-5686-95B0-14A5-3571C2A78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ADA3B0-CCFB-98BF-A2DE-A938ED314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9E422-F01E-D86E-CD1B-BCE1BE897120}"/>
              </a:ext>
            </a:extLst>
          </p:cNvPr>
          <p:cNvSpPr>
            <a:spLocks noGrp="1"/>
          </p:cNvSpPr>
          <p:nvPr>
            <p:ph type="body" idx="1"/>
          </p:nvPr>
        </p:nvSpPr>
        <p:spPr/>
        <p:txBody>
          <a:bodyPr/>
          <a:lstStyle/>
          <a:p>
            <a:pPr marL="0" marR="0" indent="0" algn="l" rtl="0" eaLnBrk="1" fontAlgn="auto" latinLnBrk="0" hangingPunct="1">
              <a:spcBef>
                <a:spcPts val="0"/>
              </a:spcBef>
              <a:spcAft>
                <a:spcPts val="0"/>
              </a:spcAft>
            </a:pPr>
            <a:r>
              <a:rPr lang="en-AU" sz="1800" b="1" kern="1200" dirty="0">
                <a:solidFill>
                  <a:srgbClr val="000000"/>
                </a:solidFill>
                <a:effectLst/>
                <a:latin typeface="Public Sans"/>
              </a:rPr>
              <a:t>Teacher note: </a:t>
            </a:r>
            <a:r>
              <a:rPr lang="en-AU" sz="1800" dirty="0">
                <a:latin typeface="Public Sans"/>
              </a:rPr>
              <a:t>this slide should be used in conjunction with </a:t>
            </a:r>
            <a:r>
              <a:rPr lang="en-AU" sz="1800" b="1" dirty="0">
                <a:latin typeface="Public Sans"/>
              </a:rPr>
              <a:t>Phase 2, sequence 3. </a:t>
            </a:r>
            <a:r>
              <a:rPr lang="en-AU" sz="1800" b="0" dirty="0">
                <a:latin typeface="Public Sans"/>
              </a:rPr>
              <a:t>Consider animating the text to appear line by line to manage cognitive load.</a:t>
            </a:r>
            <a:endParaRPr lang="en-AU" sz="1800" b="0" kern="1200" dirty="0">
              <a:solidFill>
                <a:srgbClr val="000000"/>
              </a:solidFill>
              <a:effectLst/>
              <a:latin typeface="Public Sans"/>
            </a:endParaRPr>
          </a:p>
          <a:p>
            <a:pPr marL="0" marR="0" indent="0" algn="l" rtl="0" eaLnBrk="1" fontAlgn="auto" latinLnBrk="0" hangingPunct="1">
              <a:spcBef>
                <a:spcPts val="0"/>
              </a:spcBef>
              <a:spcAft>
                <a:spcPts val="0"/>
              </a:spcAft>
            </a:pPr>
            <a:endParaRPr lang="en-AU" sz="1800" b="0" kern="1200" dirty="0">
              <a:effectLst/>
              <a:latin typeface="Arial" panose="020B0604020202020204" pitchFamily="34" charset="0"/>
              <a:ea typeface="Calibri" panose="020F0502020204030204" pitchFamily="34" charset="0"/>
              <a:cs typeface="Arial"/>
            </a:endParaRPr>
          </a:p>
          <a:p>
            <a:pPr marL="0" marR="0" indent="0" algn="l" rtl="0" eaLnBrk="1" fontAlgn="auto" latinLnBrk="0" hangingPunct="1">
              <a:spcBef>
                <a:spcPts val="0"/>
              </a:spcBef>
              <a:spcAft>
                <a:spcPts val="0"/>
              </a:spcAft>
            </a:pPr>
            <a:r>
              <a:rPr lang="en-AU" sz="1800" b="0" kern="1200" dirty="0">
                <a:effectLst/>
                <a:latin typeface="Arial" panose="020B0604020202020204" pitchFamily="34" charset="0"/>
                <a:ea typeface="Calibri" panose="020F0502020204030204" pitchFamily="34" charset="0"/>
                <a:cs typeface="Arial"/>
              </a:rPr>
              <a:t>As you talk students through these examples, ask if they can provide any examples of these.</a:t>
            </a:r>
            <a:endParaRPr lang="en-AU" dirty="0">
              <a:latin typeface="Arial"/>
              <a:ea typeface="Calibri"/>
              <a:cs typeface="Arial"/>
            </a:endParaRPr>
          </a:p>
        </p:txBody>
      </p:sp>
      <p:sp>
        <p:nvSpPr>
          <p:cNvPr id="4" name="Slide Number Placeholder 3">
            <a:extLst>
              <a:ext uri="{FF2B5EF4-FFF2-40B4-BE49-F238E27FC236}">
                <a16:creationId xmlns:a16="http://schemas.microsoft.com/office/drawing/2014/main" id="{1425E374-5BD9-DB39-CF06-F5AA48893FDF}"/>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587053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283D-DBA1-4520-AF4E-66C8B30E7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BCB90-521B-6693-CE90-3B4C34EF44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77D44-D5D0-A258-9F7B-BCCD40620EE9}"/>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rgbClr val="000000"/>
                </a:solidFill>
                <a:effectLst/>
                <a:latin typeface="Public Sans"/>
              </a:rPr>
              <a:t>Teacher note: </a:t>
            </a:r>
            <a:r>
              <a:rPr lang="en-AU" sz="1600" dirty="0">
                <a:latin typeface="Public Sans"/>
              </a:rPr>
              <a:t>this slide should be used in conjunction with </a:t>
            </a:r>
            <a:r>
              <a:rPr lang="en-AU" sz="1600" b="1" dirty="0">
                <a:latin typeface="Public Sans"/>
              </a:rPr>
              <a:t>Phase 2, sequence 3. </a:t>
            </a:r>
            <a:r>
              <a:rPr lang="en-AU" sz="1600" b="0" dirty="0">
                <a:latin typeface="Public Sans"/>
              </a:rPr>
              <a:t>Consider animating the text and images to manage cognitive load.</a:t>
            </a:r>
            <a:endParaRPr lang="en-AU" sz="1600" b="0" kern="1200" dirty="0">
              <a:solidFill>
                <a:srgbClr val="000000"/>
              </a:solidFill>
              <a:effectLst/>
              <a:latin typeface="Public San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kern="1200" dirty="0">
                <a:solidFill>
                  <a:schemeClr val="tx1"/>
                </a:solidFill>
                <a:effectLst/>
                <a:latin typeface="Public Sans" pitchFamily="2" charset="0"/>
                <a:ea typeface="+mn-ea"/>
                <a:cs typeface="+mn-cs"/>
              </a:rPr>
              <a:t>Exaggeration for effect</a:t>
            </a:r>
            <a:r>
              <a:rPr lang="en-AU" sz="1600" b="0" i="0" kern="1200" dirty="0">
                <a:solidFill>
                  <a:schemeClr val="tx1"/>
                </a:solidFill>
                <a:effectLst/>
                <a:latin typeface="Public Sans" pitchFamily="2" charset="0"/>
                <a:ea typeface="+mn-ea"/>
                <a:cs typeface="+mn-cs"/>
              </a:rPr>
              <a:t>: Dalton humorously exaggerates the situation when he describes cynics popping up “like a burnt slice of mouldy Tip-Top.” This vivid imagery evokes a funny mental picture and underscores his frustration with the negativity he encounters.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kern="1200" dirty="0">
                <a:solidFill>
                  <a:schemeClr val="tx1"/>
                </a:solidFill>
                <a:effectLst/>
                <a:latin typeface="Public Sans" pitchFamily="2" charset="0"/>
                <a:ea typeface="+mn-ea"/>
                <a:cs typeface="+mn-cs"/>
              </a:rPr>
              <a:t>Breaking down language and contextual elements of the quote: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i="0" kern="1200" dirty="0">
                <a:solidFill>
                  <a:schemeClr val="tx1"/>
                </a:solidFill>
                <a:effectLst/>
                <a:latin typeface="Public Sans" pitchFamily="2" charset="0"/>
                <a:ea typeface="+mn-ea"/>
                <a:cs typeface="+mn-cs"/>
              </a:rPr>
              <a:t>Cynics: </a:t>
            </a:r>
            <a:r>
              <a:rPr lang="en-AU" sz="1600" b="0" i="0" kern="1200" dirty="0">
                <a:solidFill>
                  <a:schemeClr val="tx1"/>
                </a:solidFill>
                <a:effectLst/>
                <a:latin typeface="Public Sans" pitchFamily="2" charset="0"/>
                <a:ea typeface="+mn-ea"/>
                <a:cs typeface="+mn-cs"/>
              </a:rPr>
              <a:t>Cynics are people who often doubt or criticise things. They tend to see the negative side of situations and may not believe in the goodness of others.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i="0" kern="1200" dirty="0">
                <a:solidFill>
                  <a:schemeClr val="tx1"/>
                </a:solidFill>
                <a:effectLst/>
                <a:latin typeface="Public Sans" pitchFamily="2" charset="0"/>
                <a:ea typeface="+mn-ea"/>
                <a:cs typeface="+mn-cs"/>
              </a:rPr>
              <a:t>Imagery: </a:t>
            </a:r>
            <a:r>
              <a:rPr lang="en-AU" sz="1600" b="0" i="0" kern="1200" dirty="0">
                <a:solidFill>
                  <a:schemeClr val="tx1"/>
                </a:solidFill>
                <a:effectLst/>
                <a:latin typeface="Public Sans" pitchFamily="2" charset="0"/>
                <a:ea typeface="+mn-ea"/>
                <a:cs typeface="+mn-cs"/>
              </a:rPr>
              <a:t>The quote uses strong images to create a funny picture in your mind. When it says ‘bob up in your cornflakes’ and ‘pop out of your toaster,’ it makes you think of cynics appearing in unexpected places during breakfast. This is a humorous way to suggest that cynicism is everywhere.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b="1" i="0" kern="1200" dirty="0">
                <a:solidFill>
                  <a:schemeClr val="tx1"/>
                </a:solidFill>
                <a:effectLst/>
                <a:latin typeface="Public Sans" pitchFamily="2" charset="0"/>
                <a:ea typeface="+mn-ea"/>
                <a:cs typeface="+mn-cs"/>
              </a:rPr>
              <a:t>Exaggeration:</a:t>
            </a:r>
            <a:r>
              <a:rPr lang="en-AU" sz="1600" b="0" i="0" kern="1200" dirty="0">
                <a:solidFill>
                  <a:schemeClr val="tx1"/>
                </a:solidFill>
                <a:effectLst/>
                <a:latin typeface="Public Sans" pitchFamily="2" charset="0"/>
                <a:ea typeface="+mn-ea"/>
                <a:cs typeface="+mn-cs"/>
              </a:rPr>
              <a:t> The phrase ‘like a burnt slice of mouldy Tip-Top’ is an exaggeration. It describes something very unpleasant. Tip-Top is a brand of bread, and saying it is ‘burnt’ and ‘mouldy’ makes it sound bad. This exaggeration helps to show that cynics can ruin a nice moment, just like bad food can spoil a meal.</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dirty="0">
                <a:solidFill>
                  <a:schemeClr val="tx1"/>
                </a:solidFill>
                <a:effectLst/>
                <a:latin typeface="Public Sans" pitchFamily="2" charset="0"/>
                <a:ea typeface="+mn-ea"/>
                <a:cs typeface="+mn-cs"/>
              </a:rPr>
              <a:t>Activity: </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Read the quote aloud:</a:t>
            </a:r>
            <a:r>
              <a:rPr lang="en-AU" sz="1600" b="0" i="0" kern="1200" dirty="0">
                <a:solidFill>
                  <a:schemeClr val="tx1"/>
                </a:solidFill>
                <a:effectLst/>
                <a:latin typeface="Public Sans" pitchFamily="2" charset="0"/>
                <a:ea typeface="+mn-ea"/>
                <a:cs typeface="+mn-cs"/>
              </a:rPr>
              <a:t> Begin by reading the quote aloud to the class. Encourage students to pay attention to the imagery and phrasing.</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Discuss initial reactions:</a:t>
            </a:r>
            <a:r>
              <a:rPr lang="en-AU" sz="1600" b="0" i="0" kern="1200" dirty="0">
                <a:solidFill>
                  <a:schemeClr val="tx1"/>
                </a:solidFill>
                <a:effectLst/>
                <a:latin typeface="Public Sans" pitchFamily="2" charset="0"/>
                <a:ea typeface="+mn-ea"/>
                <a:cs typeface="+mn-cs"/>
              </a:rPr>
              <a:t> Ask students to share their immediate thoughts or feelings about the quote. What images come to mind?</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Identify key phrases:</a:t>
            </a:r>
            <a:r>
              <a:rPr lang="en-AU" sz="1600" b="0" i="0" kern="1200" dirty="0">
                <a:solidFill>
                  <a:schemeClr val="tx1"/>
                </a:solidFill>
                <a:effectLst/>
                <a:latin typeface="Public Sans" pitchFamily="2" charset="0"/>
                <a:ea typeface="+mn-ea"/>
                <a:cs typeface="+mn-cs"/>
              </a:rPr>
              <a:t> Break down the quote into key phrases: “bob up in your cornflakes,” “pop out of your toaster,” “like a burnt slice of mouldy Tip-Top.” Discuss how each phrase contributes to the overall humour and meaning.</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Explore imagery:</a:t>
            </a:r>
            <a:r>
              <a:rPr lang="en-AU" sz="1600" b="0" i="0" kern="1200" dirty="0">
                <a:solidFill>
                  <a:schemeClr val="tx1"/>
                </a:solidFill>
                <a:effectLst/>
                <a:latin typeface="Public Sans" pitchFamily="2" charset="0"/>
                <a:ea typeface="+mn-ea"/>
                <a:cs typeface="+mn-cs"/>
              </a:rPr>
              <a:t> Highlight the humorous imagery of everyday breakfast items being invaded by cynics. Discuss how this creates a funny mental picture.</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Discuss exaggeration:</a:t>
            </a:r>
            <a:r>
              <a:rPr lang="en-AU" sz="1600" b="0" i="0" kern="1200" dirty="0">
                <a:solidFill>
                  <a:schemeClr val="tx1"/>
                </a:solidFill>
                <a:effectLst/>
                <a:latin typeface="Public Sans" pitchFamily="2" charset="0"/>
                <a:ea typeface="+mn-ea"/>
                <a:cs typeface="+mn-cs"/>
              </a:rPr>
              <a:t> Explain how the exaggeration of cynics appearing in common places like cornflakes and toasters adds to the comedic effect.</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Connect to real life:</a:t>
            </a:r>
            <a:r>
              <a:rPr lang="en-AU" sz="1600" b="0" i="0" kern="1200" dirty="0">
                <a:solidFill>
                  <a:schemeClr val="tx1"/>
                </a:solidFill>
                <a:effectLst/>
                <a:latin typeface="Public Sans" pitchFamily="2" charset="0"/>
                <a:ea typeface="+mn-ea"/>
                <a:cs typeface="+mn-cs"/>
              </a:rPr>
              <a:t> Encourage students to think of times when they felt overwhelmed by negativity or cynicism in their own lives. How does the quote relate to those experiences?</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Reflect on the overall message:</a:t>
            </a:r>
            <a:r>
              <a:rPr lang="en-AU" sz="1600" b="0" i="0" kern="1200" dirty="0">
                <a:solidFill>
                  <a:schemeClr val="tx1"/>
                </a:solidFill>
                <a:effectLst/>
                <a:latin typeface="Public Sans" pitchFamily="2" charset="0"/>
                <a:ea typeface="+mn-ea"/>
                <a:cs typeface="+mn-cs"/>
              </a:rPr>
              <a:t> Conclude by discussing how the humour in the quote emphasises the pervasiveness of cynicism in society and the impact it has on our daily lives.</a:t>
            </a:r>
          </a:p>
          <a:p>
            <a:pPr marL="342900" indent="-342900" fontAlgn="base">
              <a:buFont typeface="+mj-lt"/>
              <a:buAutoNum type="arabicPeriod"/>
            </a:pPr>
            <a:r>
              <a:rPr lang="en-AU" sz="1600" b="1" i="0" kern="1200" dirty="0">
                <a:solidFill>
                  <a:schemeClr val="tx1"/>
                </a:solidFill>
                <a:effectLst/>
                <a:latin typeface="Public Sans" pitchFamily="2" charset="0"/>
                <a:ea typeface="+mn-ea"/>
                <a:cs typeface="+mn-cs"/>
              </a:rPr>
              <a:t>Optional activity:</a:t>
            </a:r>
            <a:r>
              <a:rPr lang="en-AU" sz="1600" b="0" i="0" kern="1200" dirty="0">
                <a:solidFill>
                  <a:schemeClr val="tx1"/>
                </a:solidFill>
                <a:effectLst/>
                <a:latin typeface="Public Sans" pitchFamily="2" charset="0"/>
                <a:ea typeface="+mn-ea"/>
                <a:cs typeface="+mn-cs"/>
              </a:rPr>
              <a:t> As a fun extension, have students create their own humorous sentences or metaphors about everyday situations, using exaggerated imagery or comparisons.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endParaRPr lang="en-AU" dirty="0"/>
          </a:p>
        </p:txBody>
      </p:sp>
      <p:sp>
        <p:nvSpPr>
          <p:cNvPr id="4" name="Slide Number Placeholder 3">
            <a:extLst>
              <a:ext uri="{FF2B5EF4-FFF2-40B4-BE49-F238E27FC236}">
                <a16:creationId xmlns:a16="http://schemas.microsoft.com/office/drawing/2014/main" id="{DE98E490-D39B-0C8B-C00F-F89970F53E95}"/>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792072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62B15-CEED-B500-14DF-9AF716217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E0684-B371-B48E-9E40-681543D25D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5C6CA2-D8BE-9870-2857-7AC9A6668CF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rgbClr val="000000"/>
                </a:solidFill>
                <a:effectLst/>
                <a:latin typeface="Public Sans"/>
              </a:rPr>
              <a:t>Teacher note: </a:t>
            </a:r>
            <a:r>
              <a:rPr lang="en-AU" sz="1600" dirty="0">
                <a:latin typeface="Public Sans"/>
              </a:rPr>
              <a:t>this slide should be used in conjunction with </a:t>
            </a:r>
            <a:r>
              <a:rPr lang="en-AU" sz="1600" b="1" dirty="0">
                <a:latin typeface="Public Sans"/>
              </a:rPr>
              <a:t>Phase 2, sequence 3. </a:t>
            </a:r>
            <a:r>
              <a:rPr lang="en-AU" sz="1600" b="0" dirty="0">
                <a:latin typeface="Public Sans"/>
              </a:rPr>
              <a:t>Consider animating the text and images to manage cognitive load.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rgbClr val="000000"/>
              </a:solidFill>
              <a:effectLst/>
              <a:latin typeface="Public Sans"/>
            </a:endParaRPr>
          </a:p>
          <a:p>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i="0" kern="1200" dirty="0">
                <a:solidFill>
                  <a:schemeClr val="tx1"/>
                </a:solidFill>
                <a:effectLst/>
                <a:latin typeface="Public Sans" pitchFamily="2" charset="0"/>
                <a:ea typeface="+mn-ea"/>
                <a:cs typeface="+mn-cs"/>
              </a:rPr>
              <a:t>Observational humour</a:t>
            </a:r>
            <a:r>
              <a:rPr lang="en-AU" sz="1600" b="0" i="0" kern="1200" dirty="0">
                <a:solidFill>
                  <a:schemeClr val="tx1"/>
                </a:solidFill>
                <a:effectLst/>
                <a:latin typeface="Public Sans" pitchFamily="2" charset="0"/>
                <a:ea typeface="+mn-ea"/>
                <a:cs typeface="+mn-cs"/>
              </a:rPr>
              <a:t>: When he describes people sharing their stories, he notes, “You would not believe the things people will tell you when you take the time to shut the hell up and listen.” This is an observation about human behaviour that highlights how people often have interesting stories, and it brings humour through the casual language used.</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kern="1200" dirty="0">
              <a:solidFill>
                <a:srgbClr val="000000"/>
              </a:solidFill>
              <a:effectLst/>
              <a:latin typeface="Public Sans"/>
            </a:endParaRPr>
          </a:p>
          <a:p>
            <a:r>
              <a:rPr lang="en-AU" dirty="0"/>
              <a:t>Activity: Ask students to follow the same steps as the previous activity (on the slide) and complete this in pairs as a ‘we do’ – below are prompts for the teacher to support this process. Teacher to check for understanding through facilitating a class discussion on how the humour in the quote helps convey a deeper message about communication and connection.</a:t>
            </a:r>
          </a:p>
          <a:p>
            <a:endParaRPr lang="en-AU" dirty="0"/>
          </a:p>
          <a:p>
            <a:pPr marL="342900" indent="-342900">
              <a:buFont typeface="+mj-lt"/>
              <a:buAutoNum type="arabicPeriod"/>
            </a:pPr>
            <a:r>
              <a:rPr lang="en-AU" dirty="0"/>
              <a:t>Read the quote aloud: Begin by reading the quote aloud to the class. Encourage students to pay attention to the tone and wording.</a:t>
            </a:r>
          </a:p>
          <a:p>
            <a:pPr marL="342900" indent="-342900">
              <a:buFont typeface="+mj-lt"/>
              <a:buAutoNum type="arabicPeriod"/>
            </a:pPr>
            <a:r>
              <a:rPr lang="en-AU" dirty="0"/>
              <a:t>Discuss initial reactions: Ask students to share their immediate thoughts or feelings about the quote. What stands out to them?</a:t>
            </a:r>
          </a:p>
          <a:p>
            <a:pPr marL="342900" indent="-342900">
              <a:buFont typeface="+mj-lt"/>
              <a:buAutoNum type="arabicPeriod"/>
            </a:pPr>
            <a:r>
              <a:rPr lang="en-AU" dirty="0"/>
              <a:t>Identify key phrases: Break down the quote into key phrases: “You would not believe”, “shut the hell up”, “take the time to listen”. Discuss how each phrase contributes to the overall meaning and humour.</a:t>
            </a:r>
          </a:p>
          <a:p>
            <a:pPr marL="342900" indent="-342900">
              <a:buFont typeface="+mj-lt"/>
              <a:buAutoNum type="arabicPeriod"/>
            </a:pPr>
            <a:r>
              <a:rPr lang="en-AU" dirty="0"/>
              <a:t>Explore word choice: Highlight the informal and candid language, particularly the phrase “shut the hell up.” Discuss how this choice adds a humorous, relatable quality to the message.</a:t>
            </a:r>
          </a:p>
          <a:p>
            <a:pPr marL="342900" indent="-342900">
              <a:buFont typeface="+mj-lt"/>
              <a:buAutoNum type="arabicPeriod"/>
            </a:pPr>
            <a:r>
              <a:rPr lang="en-AU" dirty="0"/>
              <a:t>Discuss the context: Encourage students to consider the context in which this quote is said. Why might the author use humour in this reflection about listening?</a:t>
            </a:r>
          </a:p>
          <a:p>
            <a:pPr marL="342900" indent="-342900">
              <a:buFont typeface="+mj-lt"/>
              <a:buAutoNum type="arabicPeriod"/>
            </a:pPr>
            <a:r>
              <a:rPr lang="en-AU" dirty="0"/>
              <a:t>Connect to personal experiences: Invite students to share personal anecdotes where they experienced the importance of listening. How did humour play a role in those interactions?</a:t>
            </a:r>
          </a:p>
          <a:p>
            <a:pPr marL="342900" indent="-342900">
              <a:buFont typeface="+mj-lt"/>
              <a:buAutoNum type="arabicPeriod"/>
            </a:pPr>
            <a:r>
              <a:rPr lang="en-AU" dirty="0"/>
              <a:t>Reflect on the overall message:</a:t>
            </a:r>
          </a:p>
          <a:p>
            <a:pPr marL="342900" indent="-342900">
              <a:buFont typeface="+mj-lt"/>
              <a:buAutoNum type="arabicPeriod"/>
            </a:pPr>
            <a:r>
              <a:rPr lang="en-AU" dirty="0"/>
              <a:t>Conclude by discussing how the humour in the quote helps convey a deeper message about communication and connection.</a:t>
            </a:r>
          </a:p>
          <a:p>
            <a:pPr marL="342900" indent="-342900">
              <a:buFont typeface="+mj-lt"/>
              <a:buAutoNum type="arabicPeriod"/>
            </a:pPr>
            <a:r>
              <a:rPr lang="en-AU" dirty="0"/>
              <a:t>Optional activity: As a fun extension, have students create their own humorous quotes about listening or communication, using similar language and themes.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Public Sans" pitchFamily="2" charset="0"/>
              <a:ea typeface="+mn-ea"/>
              <a:cs typeface="+mn-cs"/>
            </a:endParaRPr>
          </a:p>
          <a:p>
            <a:endParaRPr lang="en-AU" dirty="0"/>
          </a:p>
        </p:txBody>
      </p:sp>
      <p:sp>
        <p:nvSpPr>
          <p:cNvPr id="4" name="Slide Number Placeholder 3">
            <a:extLst>
              <a:ext uri="{FF2B5EF4-FFF2-40B4-BE49-F238E27FC236}">
                <a16:creationId xmlns:a16="http://schemas.microsoft.com/office/drawing/2014/main" id="{E8C20DE0-DDE6-0112-9797-AC6F26F38963}"/>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683349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kern="1200" dirty="0">
                <a:solidFill>
                  <a:srgbClr val="000000"/>
                </a:solidFill>
                <a:effectLst/>
                <a:latin typeface="Public Sans"/>
              </a:rPr>
              <a:t>Teacher note: </a:t>
            </a:r>
            <a:r>
              <a:rPr lang="en-AU" dirty="0">
                <a:latin typeface="Public Sans"/>
              </a:rPr>
              <a:t>this slide should be used in conjunction with </a:t>
            </a:r>
            <a:r>
              <a:rPr lang="en-AU" b="1" dirty="0">
                <a:latin typeface="Public Sans"/>
              </a:rPr>
              <a:t>Phase 2, sequence 3.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a:p>
          <a:p>
            <a:pPr marL="0" marR="0" lvl="0" indent="0" algn="l" defTabSz="1219170" rtl="0" eaLnBrk="1" fontAlgn="auto" latinLnBrk="0" hangingPunct="1">
              <a:lnSpc>
                <a:spcPct val="100000"/>
              </a:lnSpc>
              <a:spcBef>
                <a:spcPts val="0"/>
              </a:spcBef>
              <a:spcAft>
                <a:spcPts val="0"/>
              </a:spcAft>
              <a:buClrTx/>
              <a:buSzTx/>
              <a:buFontTx/>
              <a:buNone/>
              <a:tabLst/>
              <a:defRPr/>
            </a:pPr>
            <a:r>
              <a:rPr lang="en-AU" b="0" dirty="0">
                <a:latin typeface="Public Sans"/>
              </a:rPr>
              <a:t>Read through the information on the slide and ask students for examples before revealing the ones on the slide (animate these). </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288737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8BBE-C08C-2B8E-9C3D-0BCCC75A2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287C51-E697-FC04-84D5-4DC6F0A27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C2499-086E-12A7-66D4-58FB601D4830}"/>
              </a:ext>
            </a:extLst>
          </p:cNvPr>
          <p:cNvSpPr>
            <a:spLocks noGrp="1"/>
          </p:cNvSpPr>
          <p:nvPr>
            <p:ph type="body" idx="1"/>
          </p:nvPr>
        </p:nvSpPr>
        <p:spPr/>
        <p:txBody>
          <a:bodyPr/>
          <a:lstStyle/>
          <a:p>
            <a:r>
              <a:rPr lang="en-US" b="1" dirty="0">
                <a:latin typeface="Public Sans"/>
              </a:rPr>
              <a:t>Teacher note: </a:t>
            </a:r>
            <a:r>
              <a:rPr lang="en-AU" dirty="0">
                <a:latin typeface="Public Sans"/>
              </a:rPr>
              <a:t>this slide should be used in conjunction with </a:t>
            </a:r>
            <a:r>
              <a:rPr lang="en-AU" b="1" dirty="0">
                <a:latin typeface="Public Sans"/>
              </a:rPr>
              <a:t>Phase 2, sequence 3. </a:t>
            </a:r>
            <a:r>
              <a:rPr lang="en-US" b="0" dirty="0">
                <a:latin typeface="Public Sans"/>
              </a:rPr>
              <a:t>You could print these definitions for students to paste into their workbooks and refer back to as they </a:t>
            </a:r>
            <a:r>
              <a:rPr lang="en-US" b="0" dirty="0" err="1">
                <a:latin typeface="Public Sans"/>
              </a:rPr>
              <a:t>practise</a:t>
            </a:r>
            <a:r>
              <a:rPr lang="en-US" b="0" dirty="0">
                <a:latin typeface="Public Sans"/>
              </a:rPr>
              <a:t> their discursive writing.</a:t>
            </a:r>
          </a:p>
          <a:p>
            <a:br>
              <a:rPr lang="en-US" b="0"/>
            </a:br>
            <a:r>
              <a:rPr lang="en-US" b="0" dirty="0">
                <a:latin typeface="Public Sans"/>
              </a:rPr>
              <a:t>This and the following slide could also be used to develop a checking for understanding activity, consider a short quiz or utilizing a digital quiz platform students are familiar with and using the information on these slides to develop a quiz.</a:t>
            </a:r>
            <a:endParaRPr lang="en-AU" b="1" dirty="0">
              <a:latin typeface="Public Sans"/>
            </a:endParaRPr>
          </a:p>
        </p:txBody>
      </p:sp>
      <p:sp>
        <p:nvSpPr>
          <p:cNvPr id="4" name="Slide Number Placeholder 3">
            <a:extLst>
              <a:ext uri="{FF2B5EF4-FFF2-40B4-BE49-F238E27FC236}">
                <a16:creationId xmlns:a16="http://schemas.microsoft.com/office/drawing/2014/main" id="{286C7B5F-2B8E-4BF9-CFC5-63745FC7A55E}"/>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3717328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Public Sans"/>
              </a:rPr>
              <a:t>Teacher note: </a:t>
            </a:r>
            <a:r>
              <a:rPr lang="en-AU" dirty="0">
                <a:latin typeface="Public Sans"/>
              </a:rPr>
              <a:t>this slide should be used in conjunction with </a:t>
            </a:r>
            <a:r>
              <a:rPr lang="en-AU" b="1" dirty="0">
                <a:latin typeface="Public Sans"/>
              </a:rPr>
              <a:t>Phase 2, sequence 3. </a:t>
            </a:r>
            <a:r>
              <a:rPr lang="en-US" b="0" dirty="0">
                <a:latin typeface="Public Sans"/>
              </a:rPr>
              <a:t>You could print these definitions for students to paste into their workbooks and refer back to as they </a:t>
            </a:r>
            <a:r>
              <a:rPr lang="en-US" b="0" dirty="0" err="1">
                <a:latin typeface="Public Sans"/>
              </a:rPr>
              <a:t>practise</a:t>
            </a:r>
            <a:r>
              <a:rPr lang="en-US" b="0" dirty="0">
                <a:latin typeface="Public Sans"/>
              </a:rPr>
              <a:t> their discursive writing.</a:t>
            </a:r>
            <a:endParaRPr lang="en-AU" b="1" dirty="0">
              <a:latin typeface="Public Sans"/>
            </a:endParaRPr>
          </a:p>
          <a:p>
            <a:endParaRPr lang="en-AU" b="1"/>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390022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 </a:t>
            </a:r>
            <a:r>
              <a:rPr lang="en-AU" dirty="0"/>
              <a:t>this slide is for schools' reference only and should be hidden or deleted when used in a classroom setting.</a:t>
            </a:r>
          </a:p>
          <a:p>
            <a:endParaRPr lang="en-AU" dirty="0"/>
          </a:p>
          <a:p>
            <a:r>
              <a:rPr lang="en-AU" sz="1600" b="0" i="0" dirty="0">
                <a:solidFill>
                  <a:srgbClr val="000000"/>
                </a:solidFill>
                <a:effectLst/>
                <a:latin typeface="Arial" panose="020B0604020202020204" pitchFamily="34" charset="0"/>
              </a:rPr>
              <a:t>It is essential all text choices align with the </a:t>
            </a:r>
            <a:r>
              <a:rPr lang="en-AU" sz="1600" b="0" i="0" u="none" dirty="0">
                <a:solidFill>
                  <a:schemeClr val="tx1"/>
                </a:solidFill>
                <a:effectLst/>
                <a:latin typeface="Arial" panose="020B0604020202020204" pitchFamily="34" charset="0"/>
              </a:rPr>
              <a:t> </a:t>
            </a:r>
            <a:r>
              <a:rPr lang="en-AU" sz="1600" b="0" i="0" u="none" strike="noStrike" dirty="0">
                <a:solidFill>
                  <a:srgbClr val="0563C1"/>
                </a:solidFill>
                <a:effectLst/>
                <a:latin typeface="Arial" panose="020B0604020202020204" pitchFamily="34" charset="0"/>
                <a:hlinkClick r:id="rId3">
                  <a:extLst>
                    <a:ext uri="{A12FA001-AC4F-418D-AE19-62706E023703}">
                      <ahyp:hlinkClr xmlns:ahyp="http://schemas.microsoft.com/office/drawing/2018/hyperlinkcolor" val="tx"/>
                    </a:ext>
                  </a:extLst>
                </a:hlinkClick>
              </a:rPr>
              <a:t>Controversial issues in schools</a:t>
            </a:r>
            <a:r>
              <a:rPr lang="en-AU" sz="1600" b="0" i="0" u="none" strike="noStrike"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 policy</a:t>
            </a:r>
            <a:r>
              <a:rPr lang="en-AU" sz="1600" b="0" i="0" u="none" dirty="0">
                <a:solidFill>
                  <a:schemeClr val="tx1"/>
                </a:solidFill>
                <a:effectLst/>
                <a:latin typeface="Arial" panose="020B0604020202020204" pitchFamily="34" charset="0"/>
              </a:rPr>
              <a:t> and </a:t>
            </a:r>
            <a:r>
              <a:rPr lang="en-AU" sz="1600" b="0" i="0" u="none" strike="noStrike" dirty="0">
                <a:solidFill>
                  <a:schemeClr val="tx1"/>
                </a:solidFill>
                <a:effectLst/>
                <a:latin typeface="Arial" panose="020B0604020202020204" pitchFamily="34" charset="0"/>
                <a:hlinkClick r:id="rId4">
                  <a:extLst>
                    <a:ext uri="{A12FA001-AC4F-418D-AE19-62706E023703}">
                      <ahyp:hlinkClr xmlns:ahyp="http://schemas.microsoft.com/office/drawing/2018/hyperlinkcolor" val="tx"/>
                    </a:ext>
                  </a:extLst>
                </a:hlinkClick>
              </a:rPr>
              <a:t>comply with audiovisual material requirements</a:t>
            </a:r>
            <a:r>
              <a:rPr lang="en-AU" sz="1600" b="0" i="0" u="none" dirty="0">
                <a:solidFill>
                  <a:schemeClr val="tx1"/>
                </a:solidFill>
                <a:effectLst/>
                <a:latin typeface="Arial" panose="020B0604020202020204" pitchFamily="34" charset="0"/>
              </a:rPr>
              <a:t>. Follow the department’s guidelines for communicating with parents and carers about texts. The templates in </a:t>
            </a:r>
            <a:r>
              <a:rPr lang="en-AU" sz="1600" b="0" i="0" u="none" strike="noStrike" dirty="0">
                <a:solidFill>
                  <a:schemeClr val="tx1"/>
                </a:solidFill>
                <a:effectLst/>
                <a:latin typeface="Arial" panose="020B0604020202020204" pitchFamily="34" charset="0"/>
                <a:hlinkClick r:id="rId5">
                  <a:extLst>
                    <a:ext uri="{A12FA001-AC4F-418D-AE19-62706E023703}">
                      <ahyp:hlinkClr xmlns:ahyp="http://schemas.microsoft.com/office/drawing/2018/hyperlinkcolor" val="tx"/>
                    </a:ext>
                  </a:extLst>
                </a:hlinkClick>
              </a:rPr>
              <a:t>Text selection notification</a:t>
            </a:r>
            <a:r>
              <a:rPr lang="en-AU" sz="1600" b="0" i="0" u="none" dirty="0">
                <a:solidFill>
                  <a:schemeClr val="tx1"/>
                </a:solidFill>
                <a:effectLst/>
                <a:latin typeface="Arial" panose="020B0604020202020204" pitchFamily="34" charset="0"/>
              </a:rPr>
              <a:t> have been created as a guide and should be adapted as necessary to suit each school's specific context. The guidelines for </a:t>
            </a:r>
            <a:r>
              <a:rPr lang="en-AU" sz="1600" b="0" i="0" u="none" strike="noStrike" dirty="0">
                <a:solidFill>
                  <a:schemeClr val="tx1"/>
                </a:solidFill>
                <a:effectLst/>
                <a:latin typeface="Arial" panose="020B0604020202020204" pitchFamily="34" charset="0"/>
                <a:hlinkClick r:id="rId6">
                  <a:extLst>
                    <a:ext uri="{A12FA001-AC4F-418D-AE19-62706E023703}">
                      <ahyp:hlinkClr xmlns:ahyp="http://schemas.microsoft.com/office/drawing/2018/hyperlinkcolor" val="tx"/>
                    </a:ext>
                  </a:extLst>
                </a:hlinkClick>
              </a:rPr>
              <a:t>Selecting texts</a:t>
            </a:r>
            <a:r>
              <a:rPr lang="en-AU" sz="1600" b="0" i="0" u="none" dirty="0">
                <a:solidFill>
                  <a:schemeClr val="tx1"/>
                </a:solidFill>
                <a:effectLst/>
                <a:latin typeface="Arial" panose="020B0604020202020204" pitchFamily="34" charset="0"/>
              </a:rPr>
              <a:t> </a:t>
            </a:r>
            <a:r>
              <a:rPr lang="en-AU" sz="1600" b="0" i="0" dirty="0">
                <a:solidFill>
                  <a:srgbClr val="000000"/>
                </a:solidFill>
                <a:effectLst/>
                <a:latin typeface="Arial" panose="020B0604020202020204" pitchFamily="34" charset="0"/>
              </a:rPr>
              <a:t>for English 7–10 are also relevant for Stage 6. </a:t>
            </a:r>
          </a:p>
          <a:p>
            <a:endParaRPr lang="en-AU" sz="1600" b="0" i="0" dirty="0">
              <a:solidFill>
                <a:srgbClr val="000000"/>
              </a:solidFill>
              <a:effectLst/>
              <a:latin typeface="Arial" panose="020B0604020202020204" pitchFamily="34" charset="0"/>
            </a:endParaRPr>
          </a:p>
          <a:p>
            <a:r>
              <a:rPr lang="en-AU" sz="1600" b="1" i="0" dirty="0">
                <a:solidFill>
                  <a:srgbClr val="000000"/>
                </a:solidFill>
                <a:effectLst/>
                <a:latin typeface="Arial" panose="020B0604020202020204" pitchFamily="34" charset="0"/>
              </a:rPr>
              <a:t>Controversial issues in schools policy: </a:t>
            </a:r>
            <a:r>
              <a:rPr lang="en-AU" sz="1600" b="0" i="0" dirty="0">
                <a:solidFill>
                  <a:srgbClr val="000000"/>
                </a:solidFill>
                <a:effectLst/>
                <a:latin typeface="Arial" panose="020B0604020202020204" pitchFamily="34" charset="0"/>
              </a:rPr>
              <a:t>https://education.nsw.gov.au/policy-library/policies/pd-2005-0290-03.html</a:t>
            </a:r>
          </a:p>
          <a:p>
            <a:r>
              <a:rPr lang="en-AU" sz="1600" b="1" i="0" dirty="0">
                <a:solidFill>
                  <a:srgbClr val="000000"/>
                </a:solidFill>
                <a:effectLst/>
                <a:latin typeface="Arial" panose="020B0604020202020204" pitchFamily="34" charset="0"/>
              </a:rPr>
              <a:t>Audiovisual material requirements</a:t>
            </a:r>
            <a:r>
              <a:rPr lang="en-AU" sz="1600" b="0" i="0" dirty="0">
                <a:solidFill>
                  <a:srgbClr val="000000"/>
                </a:solidFill>
                <a:effectLst/>
                <a:latin typeface="Arial" panose="020B0604020202020204" pitchFamily="34" charset="0"/>
              </a:rPr>
              <a:t>: https://education.nsw.gov.au/policy-library/policies/pd-2005-0290-03.html#:~:text=Comply%20with%20audiovisual%20material%20requirements</a:t>
            </a:r>
          </a:p>
          <a:p>
            <a:r>
              <a:rPr lang="en-AU" sz="1600" b="1" i="0" dirty="0">
                <a:solidFill>
                  <a:srgbClr val="000000"/>
                </a:solidFill>
                <a:effectLst/>
                <a:latin typeface="Arial" panose="020B0604020202020204" pitchFamily="34" charset="0"/>
              </a:rPr>
              <a:t>Text selection notification: </a:t>
            </a:r>
            <a:r>
              <a:rPr lang="en-AU" sz="1600" b="0" i="0" dirty="0">
                <a:solidFill>
                  <a:srgbClr val="000000"/>
                </a:solidFill>
                <a:effectLst/>
                <a:latin typeface="Arial" panose="020B0604020202020204" pitchFamily="34" charset="0"/>
              </a:rPr>
              <a:t>https://education.nsw.gov.au/teaching-and-learning/curriculum/leading-curriculum-k-12/explaining-curriculum-pcc/texts-used-in-classrooms/text-selection-notification</a:t>
            </a:r>
          </a:p>
          <a:p>
            <a:r>
              <a:rPr lang="en-AU" sz="1600" b="1" i="0" dirty="0">
                <a:solidFill>
                  <a:srgbClr val="000000"/>
                </a:solidFill>
                <a:effectLst/>
                <a:latin typeface="Arial" panose="020B0604020202020204" pitchFamily="34" charset="0"/>
              </a:rPr>
              <a:t>Selecting texts: </a:t>
            </a:r>
            <a:r>
              <a:rPr lang="en-AU" sz="1600" b="0" i="0" dirty="0">
                <a:solidFill>
                  <a:srgbClr val="000000"/>
                </a:solidFill>
                <a:effectLst/>
                <a:latin typeface="Arial" panose="020B0604020202020204" pitchFamily="34" charset="0"/>
              </a:rPr>
              <a:t>https://education.nsw.gov.au/teaching-and-learning/curriculum/english/planning-programming-and-assessing-english-7-10/how-to-use-english-core-texts#Selecting2:~:text=and%20licencing%20information.-,Selecting%20texts,-When%20considering%20texts</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9975199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AU" b="1" dirty="0">
                <a:latin typeface="Arial" panose="020B0604020202020204" pitchFamily="34" charset="0"/>
                <a:cs typeface="Arial" panose="020B0604020202020204" pitchFamily="34" charset="0"/>
              </a:rPr>
              <a:t>Teachers note:</a:t>
            </a:r>
            <a:r>
              <a:rPr lang="en-AU" b="0" dirty="0">
                <a:latin typeface="Arial" panose="020B0604020202020204" pitchFamily="34" charset="0"/>
                <a:cs typeface="Arial" panose="020B0604020202020204" pitchFamily="34" charset="0"/>
              </a:rPr>
              <a:t> these divider slides have been used throughout this PowerPoint to indicate which phase and sequence the content is connected to. </a:t>
            </a:r>
          </a:p>
          <a:p>
            <a:pPr algn="l" rtl="0" fontAlgn="base">
              <a:buNone/>
            </a:pPr>
            <a:endParaRPr lang="en-AU" b="0" dirty="0">
              <a:latin typeface="Arial" panose="020B0604020202020204" pitchFamily="34" charset="0"/>
              <a:cs typeface="Arial" panose="020B0604020202020204" pitchFamily="34" charset="0"/>
            </a:endParaRPr>
          </a:p>
          <a:p>
            <a:pPr algn="l" rtl="0" fontAlgn="base">
              <a:buNone/>
            </a:pPr>
            <a:r>
              <a:rPr lang="en-AU" b="0" dirty="0">
                <a:latin typeface="Arial" panose="020B0604020202020204" pitchFamily="34" charset="0"/>
                <a:cs typeface="Arial" panose="020B0604020202020204" pitchFamily="34" charset="0"/>
              </a:rPr>
              <a:t>This section of the PowerPoint may be used alongside </a:t>
            </a:r>
            <a:r>
              <a:rPr lang="en-AU" sz="1600" b="1" dirty="0">
                <a:effectLst/>
                <a:latin typeface="Arial" panose="020B0604020202020204" pitchFamily="34" charset="0"/>
              </a:rPr>
              <a:t>Phase 2, sequence 6a</a:t>
            </a:r>
            <a:r>
              <a:rPr lang="en-AU" sz="1600" b="0" dirty="0">
                <a:effectLst/>
                <a:latin typeface="Arial" panose="020B0604020202020204" pitchFamily="34" charset="0"/>
              </a:rPr>
              <a:t>. </a:t>
            </a:r>
            <a:r>
              <a:rPr lang="en-AU" sz="1800" b="0" i="0" u="none" strike="noStrike" dirty="0">
                <a:solidFill>
                  <a:srgbClr val="000000"/>
                </a:solidFill>
                <a:effectLst/>
                <a:latin typeface="Public Sans" pitchFamily="2" charset="0"/>
              </a:rPr>
              <a:t>This divider slide should be deleted or hidden prior to sharing with students using in a classroom setting.</a:t>
            </a:r>
            <a:r>
              <a:rPr lang="en-US" sz="1800" b="0" i="0" dirty="0">
                <a:solidFill>
                  <a:srgbClr val="444444"/>
                </a:solidFill>
                <a:effectLst/>
                <a:latin typeface="Public Sans" pitchFamily="2" charset="0"/>
              </a:rPr>
              <a:t>​ </a:t>
            </a:r>
            <a:endParaRPr lang="en-US" sz="1800" b="0" i="0" dirty="0">
              <a:solidFill>
                <a:srgbClr val="444444"/>
              </a:solidFill>
              <a:effectLst/>
              <a:latin typeface="Calibri" panose="020F0502020204030204" pitchFamily="34" charset="0"/>
            </a:endParaRPr>
          </a:p>
          <a:p>
            <a:pPr algn="l" rtl="0" fontAlgn="base"/>
            <a:r>
              <a:rPr lang="en-AU" sz="1800" b="0" i="0" dirty="0">
                <a:solidFill>
                  <a:srgbClr val="444444"/>
                </a:solidFill>
                <a:effectLst/>
                <a:latin typeface="Public Sans" pitchFamily="2" charset="0"/>
              </a:rPr>
              <a:t>​</a:t>
            </a:r>
            <a:endParaRPr lang="en-AU" sz="1800" b="0" i="0" dirty="0">
              <a:solidFill>
                <a:srgbClr val="444444"/>
              </a:solidFill>
              <a:effectLst/>
              <a:latin typeface="Calibri" panose="020F0502020204030204" pitchFamily="34" charset="0"/>
            </a:endParaRPr>
          </a:p>
          <a:p>
            <a:pPr>
              <a:spcBef>
                <a:spcPts val="1200"/>
              </a:spcBef>
              <a:spcAft>
                <a:spcPts val="600"/>
              </a:spcAft>
              <a:buNone/>
            </a:pP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21</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AU" b="1" i="0" dirty="0">
                <a:effectLst/>
                <a:latin typeface="Public Sans" pitchFamily="2" charset="0"/>
              </a:rPr>
              <a:t>Teacher note: </a:t>
            </a:r>
            <a:r>
              <a:rPr lang="en-AU" b="0" i="0" dirty="0">
                <a:effectLst/>
                <a:latin typeface="Public Sans" pitchFamily="2" charset="0"/>
              </a:rPr>
              <a:t>the following slides are to be used in conjunction with </a:t>
            </a:r>
            <a:r>
              <a:rPr lang="en-AU" sz="1600" b="1" dirty="0">
                <a:effectLst/>
                <a:latin typeface="Arial" panose="020B0604020202020204" pitchFamily="34" charset="0"/>
                <a:ea typeface="Calibri" panose="020F0502020204030204" pitchFamily="34" charset="0"/>
              </a:rPr>
              <a:t>Phase 2, sequence 6a – </a:t>
            </a:r>
            <a:r>
              <a:rPr lang="en-AU" sz="1600" b="1" kern="1200" dirty="0">
                <a:solidFill>
                  <a:schemeClr val="tx1"/>
                </a:solidFill>
                <a:effectLst/>
                <a:latin typeface="Public Sans" pitchFamily="2" charset="0"/>
                <a:ea typeface="+mn-ea"/>
                <a:cs typeface="+mn-cs"/>
              </a:rPr>
              <a:t>initial exploration of Core text 1 – ‘Dear Kath’ by Trent Dalton</a:t>
            </a:r>
            <a:r>
              <a:rPr lang="en-AU" sz="1600" b="0" i="0" kern="1200" dirty="0">
                <a:solidFill>
                  <a:schemeClr val="tx1"/>
                </a:solidFill>
                <a:effectLst/>
                <a:latin typeface="Public Sans" pitchFamily="2" charset="0"/>
                <a:ea typeface="+mn-ea"/>
                <a:cs typeface="+mn-cs"/>
              </a:rPr>
              <a:t>. </a:t>
            </a:r>
            <a:r>
              <a:rPr lang="en-AU" sz="1600" b="0" i="0" dirty="0">
                <a:effectLst/>
                <a:latin typeface="Arial" panose="020B0604020202020204" pitchFamily="34" charset="0"/>
                <a:ea typeface="Calibri" panose="020F0502020204030204" pitchFamily="34" charset="0"/>
              </a:rPr>
              <a:t>They outline the context of Trent Dalton and the first of the ‘Dear Kath’ letters from the </a:t>
            </a:r>
            <a:r>
              <a:rPr lang="en-AU" sz="1600" b="0" i="1" dirty="0">
                <a:effectLst/>
                <a:latin typeface="Arial" panose="020B0604020202020204" pitchFamily="34" charset="0"/>
                <a:ea typeface="Calibri" panose="020F0502020204030204" pitchFamily="34" charset="0"/>
              </a:rPr>
              <a:t>Love Stories </a:t>
            </a:r>
            <a:r>
              <a:rPr lang="en-AU" sz="1600" b="0" i="0" dirty="0">
                <a:effectLst/>
                <a:latin typeface="Arial" panose="020B0604020202020204" pitchFamily="34" charset="0"/>
                <a:ea typeface="Calibri" panose="020F0502020204030204" pitchFamily="34" charset="0"/>
              </a:rPr>
              <a:t>collection.</a:t>
            </a:r>
            <a:endParaRPr lang="en-AU" sz="1600" dirty="0">
              <a:effectLst/>
              <a:latin typeface="Arial" panose="020B0604020202020204" pitchFamily="34" charset="0"/>
              <a:ea typeface="Calibri" panose="020F0502020204030204" pitchFamily="34" charset="0"/>
            </a:endParaRPr>
          </a:p>
          <a:p>
            <a:endParaRPr lang="en-AU" b="0" i="0" dirty="0">
              <a:effectLst/>
              <a:latin typeface="Public Sans" pitchFamily="2"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22</a:t>
            </a:fld>
            <a:endParaRPr lang="en-AU"/>
          </a:p>
        </p:txBody>
      </p:sp>
    </p:spTree>
    <p:extLst>
      <p:ext uri="{BB962C8B-B14F-4D97-AF65-F5344CB8AC3E}">
        <p14:creationId xmlns:p14="http://schemas.microsoft.com/office/powerpoint/2010/main" val="2191867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76017-9493-1524-3B71-7732F2683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E9D28-DE43-6A12-D38F-5547FC4864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674378-5562-F0A8-E11E-81B244BBC575}"/>
              </a:ext>
            </a:extLst>
          </p:cNvPr>
          <p:cNvSpPr>
            <a:spLocks noGrp="1"/>
          </p:cNvSpPr>
          <p:nvPr>
            <p:ph type="body" idx="1"/>
          </p:nvPr>
        </p:nvSpPr>
        <p:spPr/>
        <p:txBody>
          <a:bodyPr/>
          <a:lstStyle/>
          <a:p>
            <a:pPr marL="0" marR="0" lvl="0" indent="0" algn="l" defTabSz="1219170" rtl="0" eaLnBrk="1" fontAlgn="auto" latinLnBrk="0" hangingPunct="1">
              <a:lnSpc>
                <a:spcPct val="150000"/>
              </a:lnSpc>
              <a:spcBef>
                <a:spcPts val="0"/>
              </a:spcBef>
              <a:spcAft>
                <a:spcPts val="1200"/>
              </a:spcAft>
              <a:buClrTx/>
              <a:buSzTx/>
              <a:buFontTx/>
              <a:buNone/>
              <a:tabLst/>
              <a:defRPr/>
            </a:pPr>
            <a:r>
              <a:rPr lang="en-US" b="1" dirty="0">
                <a:latin typeface="Arial"/>
                <a:cs typeface="Arial"/>
              </a:rPr>
              <a:t>Teacher note: </a:t>
            </a:r>
            <a:r>
              <a:rPr lang="en-AU" dirty="0"/>
              <a:t>this slide is to be used in conjunction with support </a:t>
            </a:r>
            <a:r>
              <a:rPr lang="en-AU" sz="1600" b="1" dirty="0">
                <a:effectLst/>
                <a:latin typeface="Arial" panose="020B0604020202020204" pitchFamily="34" charset="0"/>
                <a:ea typeface="Calibri" panose="020F0502020204030204" pitchFamily="34" charset="0"/>
              </a:rPr>
              <a:t>Phase 2, sequence 6a.</a:t>
            </a:r>
            <a:endParaRPr lang="en-AU" sz="1200" dirty="0">
              <a:solidFill>
                <a:srgbClr val="00B0F0"/>
              </a:solidFill>
            </a:endParaRPr>
          </a:p>
          <a:p>
            <a:pPr>
              <a:lnSpc>
                <a:spcPct val="150000"/>
              </a:lnSpc>
              <a:spcAft>
                <a:spcPts val="1200"/>
              </a:spcAft>
              <a:defRPr/>
            </a:pPr>
            <a:endParaRPr lang="en-AU" dirty="0">
              <a:solidFill>
                <a:srgbClr val="00B0F0"/>
              </a:solidFill>
            </a:endParaRPr>
          </a:p>
          <a:p>
            <a:pPr>
              <a:lnSpc>
                <a:spcPct val="150000"/>
              </a:lnSpc>
              <a:spcAft>
                <a:spcPts val="1200"/>
              </a:spcAft>
              <a:defRPr/>
            </a:pPr>
            <a:endParaRPr lang="en-US" b="0" i="1" dirty="0"/>
          </a:p>
        </p:txBody>
      </p:sp>
      <p:sp>
        <p:nvSpPr>
          <p:cNvPr id="4" name="Slide Number Placeholder 3">
            <a:extLst>
              <a:ext uri="{FF2B5EF4-FFF2-40B4-BE49-F238E27FC236}">
                <a16:creationId xmlns:a16="http://schemas.microsoft.com/office/drawing/2014/main" id="{4D9321E0-9B6F-C80B-4713-18E371C7465D}"/>
              </a:ext>
            </a:extLst>
          </p:cNvPr>
          <p:cNvSpPr>
            <a:spLocks noGrp="1"/>
          </p:cNvSpPr>
          <p:nvPr>
            <p:ph type="sldNum" sz="quarter" idx="5"/>
          </p:nvPr>
        </p:nvSpPr>
        <p:spPr/>
        <p:txBody>
          <a:bodyPr/>
          <a:lstStyle/>
          <a:p>
            <a:fld id="{B07158C4-A119-4B78-9DE8-A50001BC31DC}" type="slidenum">
              <a:rPr lang="en-AU" smtClean="0"/>
              <a:pPr/>
              <a:t>23</a:t>
            </a:fld>
            <a:endParaRPr lang="en-AU"/>
          </a:p>
        </p:txBody>
      </p:sp>
    </p:spTree>
    <p:extLst>
      <p:ext uri="{BB962C8B-B14F-4D97-AF65-F5344CB8AC3E}">
        <p14:creationId xmlns:p14="http://schemas.microsoft.com/office/powerpoint/2010/main" val="1655265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b="1" dirty="0">
                <a:latin typeface="Arial"/>
                <a:cs typeface="Arial"/>
              </a:rPr>
              <a:t>Teacher note: </a:t>
            </a:r>
            <a:r>
              <a:rPr lang="en-AU" dirty="0"/>
              <a:t>this slide is to be used in conjunction with support </a:t>
            </a:r>
            <a:r>
              <a:rPr lang="en-AU" sz="1600" b="1" dirty="0">
                <a:effectLst/>
                <a:latin typeface="Arial" panose="020B0604020202020204" pitchFamily="34" charset="0"/>
                <a:ea typeface="Calibri" panose="020F0502020204030204" pitchFamily="34" charset="0"/>
              </a:rPr>
              <a:t>Phase 2, </a:t>
            </a:r>
            <a:r>
              <a:rPr lang="en-AU" sz="1600" b="1">
                <a:effectLst/>
                <a:latin typeface="Arial" panose="020B0604020202020204" pitchFamily="34" charset="0"/>
                <a:ea typeface="Calibri" panose="020F0502020204030204" pitchFamily="34" charset="0"/>
              </a:rPr>
              <a:t>sequence 6a.</a:t>
            </a:r>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15919986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25</a:t>
            </a:fld>
            <a:endParaRPr lang="en-AU"/>
          </a:p>
        </p:txBody>
      </p:sp>
    </p:spTree>
    <p:extLst>
      <p:ext uri="{BB962C8B-B14F-4D97-AF65-F5344CB8AC3E}">
        <p14:creationId xmlns:p14="http://schemas.microsoft.com/office/powerpoint/2010/main" val="4108803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27</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Teacher note</a:t>
            </a:r>
            <a:r>
              <a:rPr lang="en-AU" dirty="0"/>
              <a:t>: this slide is for teachers' reference only and should be hidden or deleted when used in a classroom setting.</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dirty="0"/>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EAL/D text requirements: </a:t>
            </a:r>
            <a:r>
              <a:rPr lang="en-AU" b="0" dirty="0"/>
              <a:t>https://curriculum.nsw.edu.au/learning-areas/english/english-eald-11-12-2024/overview/course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General capabilities downloads page: </a:t>
            </a:r>
            <a:r>
              <a:rPr lang="en-AU" b="0" dirty="0"/>
              <a:t>https://v9.australiancurriculum.edu.au/downloads/general-capabilities#accordion-afa194f119-item-6336db4ee7</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t>Australian Curriculum: </a:t>
            </a:r>
            <a:r>
              <a:rPr lang="en-AU" b="0" dirty="0"/>
              <a:t>https://v9.australiancurriculum.edu.au/downloads/general-capabilities</a:t>
            </a:r>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159751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D50C-AED6-D4E3-D932-FA40C8A26E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4F1FB-F09D-DF64-A28D-A769477F0F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7E6B3-17BE-AB14-BB66-42CEFEB9CB76}"/>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b="1"/>
              <a:t>Phase 2, sequence 2 </a:t>
            </a:r>
            <a:r>
              <a:rPr lang="en-AU"/>
              <a:t>and </a:t>
            </a:r>
            <a:r>
              <a:rPr lang="en-AU" b="1"/>
              <a:t>Phase 2, activity 2 – influences on Dalton’s writing</a:t>
            </a:r>
            <a:r>
              <a:rPr lang="en-AU"/>
              <a:t>. </a:t>
            </a:r>
            <a:endParaRPr lang="en-AU">
              <a:solidFill>
                <a:srgbClr val="00B0F0"/>
              </a:solidFill>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0"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0" i="0">
                <a:effectLst/>
                <a:latin typeface="Public Sans" pitchFamily="2" charset="0"/>
              </a:rPr>
              <a:t>The </a:t>
            </a:r>
            <a:r>
              <a:rPr lang="en-AU" b="1" i="0">
                <a:effectLst/>
                <a:latin typeface="Public Sans" pitchFamily="2" charset="0"/>
              </a:rPr>
              <a:t>English EAL/D 11-12 Syllabus (2024) </a:t>
            </a:r>
            <a:r>
              <a:rPr lang="en-AU" b="0" i="0">
                <a:effectLst/>
                <a:latin typeface="Public Sans" pitchFamily="2" charset="0"/>
              </a:rPr>
              <a:t>indicates that ‘students are required to: </a:t>
            </a:r>
            <a:r>
              <a:rPr lang="en-AU" b="0" i="0">
                <a:solidFill>
                  <a:srgbClr val="22272B"/>
                </a:solidFill>
                <a:effectLst/>
                <a:latin typeface="Public Sans" pitchFamily="2" charset="0"/>
              </a:rPr>
              <a:t>engage in speaking and listening components in each focus area.’ The following podcast excerpt and associated activity is in line with the listening component requirement. Further information about how listening is addressed in the </a:t>
            </a:r>
            <a:r>
              <a:rPr lang="en-AU" b="1" i="0">
                <a:effectLst/>
                <a:latin typeface="Public Sans" pitchFamily="2" charset="0"/>
              </a:rPr>
              <a:t>Reading to write: Transition to English EAL/D </a:t>
            </a:r>
            <a:r>
              <a:rPr lang="en-AU" b="0" i="0">
                <a:effectLst/>
                <a:latin typeface="Public Sans" pitchFamily="2" charset="0"/>
              </a:rPr>
              <a:t>focus area is outlined below. </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b="1" i="0">
              <a:effectLst/>
              <a:latin typeface="Public Sans" pitchFamily="2"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i="0">
                <a:effectLst/>
                <a:latin typeface="Public Sans" pitchFamily="2" charset="0"/>
              </a:rPr>
              <a:t>Understanding:</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effectLst/>
                <a:latin typeface="Public Sans" pitchFamily="2" charset="0"/>
              </a:rPr>
              <a:t>The language forms, text structures and stylistic features in spoken and written texts to shape ideas and perspectives, including parts of speech and verb forms and tenses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effectLst/>
                <a:latin typeface="Public Sans" pitchFamily="2" charset="0"/>
              </a:rPr>
              <a:t>The ways ideas, attitudes and perspectives are represented in spoken and written texts and how these shape meaning</a:t>
            </a:r>
          </a:p>
          <a:p>
            <a:endParaRPr lang="en-AU"/>
          </a:p>
          <a:p>
            <a:r>
              <a:rPr lang="en-AU" b="1" i="0">
                <a:effectLst/>
                <a:latin typeface="Public Sans" pitchFamily="2" charset="0"/>
              </a:rPr>
              <a:t>Teaching advice</a:t>
            </a:r>
            <a:r>
              <a:rPr lang="en-AU" b="0" i="0">
                <a:effectLst/>
                <a:latin typeface="Public Sans" pitchFamily="2" charset="0"/>
              </a:rPr>
              <a:t> : ‘Teaching and learning activities should explicitly model the strategies for effective listening, such as paraphrasing, using contextual information to support understanding.’</a:t>
            </a:r>
          </a:p>
          <a:p>
            <a:endParaRPr lang="en-AU" b="0" i="0">
              <a:effectLst/>
              <a:latin typeface="Public Sans" pitchFamily="2" charset="0"/>
            </a:endParaRPr>
          </a:p>
          <a:p>
            <a:endParaRPr lang="en-AU"/>
          </a:p>
        </p:txBody>
      </p:sp>
      <p:sp>
        <p:nvSpPr>
          <p:cNvPr id="4" name="Slide Number Placeholder 3">
            <a:extLst>
              <a:ext uri="{FF2B5EF4-FFF2-40B4-BE49-F238E27FC236}">
                <a16:creationId xmlns:a16="http://schemas.microsoft.com/office/drawing/2014/main" id="{FA39BAA4-9332-AA50-E4B5-0D67E9041058}"/>
              </a:ext>
            </a:extLst>
          </p:cNvPr>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2217847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E711D-9168-5293-3753-587E80AA5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F009CD-1C73-C345-5367-0F07E488F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579C64-43EA-1687-E04E-9AFEF532B086}"/>
              </a:ext>
            </a:extLst>
          </p:cNvPr>
          <p:cNvSpPr>
            <a:spLocks noGrp="1"/>
          </p:cNvSpPr>
          <p:nvPr>
            <p:ph type="body" idx="1"/>
          </p:nvPr>
        </p:nvSpPr>
        <p:spPr/>
        <p:txBody>
          <a:bodyPr/>
          <a:lstStyle/>
          <a:p>
            <a:pPr>
              <a:lnSpc>
                <a:spcPct val="150000"/>
              </a:lnSpc>
              <a:spcAft>
                <a:spcPts val="1200"/>
              </a:spcAft>
              <a:defRPr/>
            </a:pPr>
            <a:r>
              <a:rPr lang="en-AU" b="1" dirty="0">
                <a:latin typeface="Arial" panose="020B0604020202020204" pitchFamily="34" charset="0"/>
                <a:cs typeface="Arial" panose="020B0604020202020204" pitchFamily="34" charset="0"/>
              </a:rPr>
              <a:t>Notes for teachers: </a:t>
            </a:r>
            <a:r>
              <a:rPr lang="en-AU" dirty="0"/>
              <a:t>this slide is to be used in conjunction with/to support </a:t>
            </a:r>
            <a:r>
              <a:rPr lang="en-AU" b="1" dirty="0"/>
              <a:t>Phase 2, sequence 2 </a:t>
            </a:r>
            <a:r>
              <a:rPr lang="en-AU" dirty="0"/>
              <a:t>and </a:t>
            </a:r>
            <a:r>
              <a:rPr lang="en-AU" b="1" dirty="0"/>
              <a:t>Phase 2, activity 2 – influences on Dalton’s writing</a:t>
            </a:r>
            <a:r>
              <a:rPr lang="en-AU" dirty="0"/>
              <a:t>. </a:t>
            </a:r>
            <a:endParaRPr lang="en-AU" dirty="0">
              <a:solidFill>
                <a:srgbClr val="00B0F0"/>
              </a:solidFill>
            </a:endParaRPr>
          </a:p>
          <a:p>
            <a:endParaRPr lang="en-AU" dirty="0">
              <a:latin typeface="Arial" panose="020B0604020202020204" pitchFamily="34" charset="0"/>
              <a:cs typeface="Arial" panose="020B0604020202020204" pitchFamily="34" charset="0"/>
            </a:endParaRPr>
          </a:p>
          <a:p>
            <a:r>
              <a:rPr lang="en-AU" b="0" strike="noStrike" dirty="0">
                <a:latin typeface="+mn-lt"/>
                <a:cs typeface="Arial"/>
              </a:rPr>
              <a:t>a</a:t>
            </a:r>
            <a:r>
              <a:rPr lang="en-AU" dirty="0">
                <a:latin typeface="+mn-lt"/>
                <a:cs typeface="Arial"/>
              </a:rPr>
              <a:t>dapt </a:t>
            </a:r>
            <a:r>
              <a:rPr lang="en-AU" b="0" dirty="0">
                <a:latin typeface="+mn-lt"/>
                <a:cs typeface="Arial"/>
              </a:rPr>
              <a:t>the provided learning intention and below sample success criteria, as required, </a:t>
            </a:r>
            <a:r>
              <a:rPr lang="en-AU" b="0" strike="noStrike" dirty="0">
                <a:latin typeface="+mn-lt"/>
                <a:cs typeface="Arial"/>
              </a:rPr>
              <a:t>to suit the needs of your students. </a:t>
            </a:r>
          </a:p>
          <a:p>
            <a:pPr marL="0" indent="0">
              <a:buFont typeface="Arial,Sans-Serif"/>
              <a:buNone/>
              <a:defRPr/>
            </a:pPr>
            <a:endParaRPr lang="en-AU" b="0" strike="noStrike" dirty="0">
              <a:latin typeface="+mn-lt"/>
              <a:cs typeface="Arial"/>
            </a:endParaRPr>
          </a:p>
          <a:p>
            <a:pPr lvl="0"/>
            <a:r>
              <a:rPr lang="en-AU" b="0" i="1" strike="noStrike" dirty="0">
                <a:latin typeface="+mn-lt"/>
                <a:cs typeface="Arial"/>
              </a:rPr>
              <a:t>- </a:t>
            </a:r>
            <a:r>
              <a:rPr lang="en-AU" sz="1600" kern="1200" dirty="0">
                <a:solidFill>
                  <a:schemeClr val="tx1"/>
                </a:solidFill>
                <a:effectLst/>
                <a:latin typeface="Public Sans" pitchFamily="2" charset="0"/>
                <a:ea typeface="+mn-ea"/>
                <a:cs typeface="+mn-cs"/>
              </a:rPr>
              <a:t>identify key information from a podcast interview utilising note-taking skills</a:t>
            </a:r>
          </a:p>
          <a:p>
            <a:pPr marL="0" indent="0" algn="l">
              <a:buFont typeface="Arial" panose="020B0604020202020204" pitchFamily="34" charset="0"/>
              <a:buNone/>
              <a:defRPr/>
            </a:pPr>
            <a:endParaRPr lang="en-AU" b="1" dirty="0">
              <a:latin typeface="+mn-lt"/>
              <a:cs typeface="Arial"/>
            </a:endParaRPr>
          </a:p>
          <a:p>
            <a:pPr marL="171450" indent="-171450">
              <a:buFont typeface="Arial,Sans-Serif"/>
              <a:buChar char="•"/>
              <a:defRPr/>
            </a:pPr>
            <a:r>
              <a:rPr lang="en-AU" b="0" strike="noStrike" dirty="0">
                <a:latin typeface="+mn-lt"/>
                <a:cs typeface="Arial"/>
              </a:rPr>
              <a:t>LISC is usually shared first or early in the lesson</a:t>
            </a:r>
            <a:r>
              <a:rPr lang="en-AU" b="0" dirty="0">
                <a:latin typeface="+mn-lt"/>
                <a:cs typeface="Arial"/>
              </a:rPr>
              <a:t> and is explained by the teacher who checks for understanding (DoE 2025). </a:t>
            </a:r>
            <a:endParaRPr lang="en-AU" b="0" dirty="0">
              <a:latin typeface="+mn-lt"/>
            </a:endParaRPr>
          </a:p>
          <a:p>
            <a:pPr marL="171450" marR="0" lvl="0" indent="-171450" algn="l" defTabSz="1219170" rtl="0" eaLnBrk="1" fontAlgn="auto" latinLnBrk="0" hangingPunct="1">
              <a:lnSpc>
                <a:spcPct val="100000"/>
              </a:lnSpc>
              <a:spcBef>
                <a:spcPts val="0"/>
              </a:spcBef>
              <a:spcAft>
                <a:spcPts val="0"/>
              </a:spcAft>
              <a:buClrTx/>
              <a:buSzTx/>
              <a:buFont typeface="Arial,Sans-Serif"/>
              <a:buChar char="•"/>
              <a:tabLst/>
              <a:defRPr/>
            </a:pPr>
            <a:r>
              <a:rPr lang="en-AU" b="0" dirty="0">
                <a:latin typeface="+mn-lt"/>
              </a:rPr>
              <a:t>LISC is referred to regularly to check for understanding, provide feedback or as a self-assessment tool (Wiliam and Leahy 2015). </a:t>
            </a:r>
          </a:p>
          <a:p>
            <a:pPr marL="171450" indent="-171450">
              <a:buFont typeface="Arial,Sans-Serif"/>
              <a:buChar char="•"/>
              <a:defRPr/>
            </a:pPr>
            <a:r>
              <a:rPr lang="en-AU" b="0" dirty="0">
                <a:latin typeface="+mn-lt"/>
              </a:rPr>
              <a:t>Learning intentions and success criteria can be supported by exemplars, such as 'What A Good One Looks Like' (WAGOLL) or exemplars to demonstrate success criteria (Clarke 2021).</a:t>
            </a:r>
          </a:p>
          <a:p>
            <a:pPr marL="0" indent="0">
              <a:buFont typeface="Arial,Sans-Serif"/>
              <a:buNone/>
              <a:defRPr/>
            </a:pPr>
            <a:endParaRPr lang="en-AU" b="1" dirty="0">
              <a:latin typeface="+mn-lt"/>
            </a:endParaRPr>
          </a:p>
          <a:p>
            <a:pPr marL="0" marR="0" lvl="0" indent="0" algn="l" defTabSz="1219170" rtl="0" eaLnBrk="1" fontAlgn="auto" latinLnBrk="0" hangingPunct="1">
              <a:lnSpc>
                <a:spcPct val="100000"/>
              </a:lnSpc>
              <a:spcBef>
                <a:spcPts val="0"/>
              </a:spcBef>
              <a:spcAft>
                <a:spcPts val="0"/>
              </a:spcAft>
              <a:buClrTx/>
              <a:buSzTx/>
              <a:buFont typeface="Arial,Sans-Serif"/>
              <a:buNone/>
              <a:tabLst/>
              <a:defRPr/>
            </a:pPr>
            <a:r>
              <a:rPr lang="en-AU" b="0" dirty="0">
                <a:latin typeface="+mn-lt"/>
              </a:rPr>
              <a:t>For more information, see:</a:t>
            </a:r>
          </a:p>
          <a:p>
            <a:pPr marL="0" marR="0" lvl="0" indent="0" algn="l" defTabSz="1219170" rtl="0" eaLnBrk="1" fontAlgn="auto" latinLnBrk="0" hangingPunct="1">
              <a:lnSpc>
                <a:spcPct val="100000"/>
              </a:lnSpc>
              <a:spcBef>
                <a:spcPts val="0"/>
              </a:spcBef>
              <a:spcAft>
                <a:spcPts val="0"/>
              </a:spcAft>
              <a:buClrTx/>
              <a:buSzTx/>
              <a:buFont typeface="Arial,Sans-Serif"/>
              <a:buNone/>
              <a:tabLst/>
              <a:defRPr/>
            </a:pPr>
            <a:r>
              <a:rPr lang="en-AU" b="1" dirty="0">
                <a:latin typeface="+mn-lt"/>
              </a:rPr>
              <a:t>Sharing learning intentions and success criteria: </a:t>
            </a:r>
            <a:r>
              <a:rPr lang="en-AU" b="0" dirty="0">
                <a:latin typeface="+mn-lt"/>
              </a:rPr>
              <a:t>https://education.nsw.gov.au/content/dam/main-education/documents/teaching-and-learning/curriculum/explicit-teaching/explicit-teaching-technique-guide-lisc-sharing.pdf </a:t>
            </a:r>
            <a:endParaRPr lang="en-AU" b="0" dirty="0">
              <a:latin typeface="+mn-lt"/>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mn-lt"/>
              </a:rPr>
              <a:t>Planning learning intentions and success criteria: </a:t>
            </a:r>
            <a:r>
              <a:rPr lang="en-AU" b="0" dirty="0">
                <a:latin typeface="+mn-lt"/>
              </a:rPr>
              <a:t>https://education.nsw.gov.au/content/dam/main-education/documents/teaching-and-learning/curriculum/explicit-teaching/explicit-teaching-technique-guide-lisc-planning.pdf</a:t>
            </a:r>
          </a:p>
          <a:p>
            <a:pPr marL="0" indent="0">
              <a:buFont typeface="Arial" panose="020B0604020202020204" pitchFamily="34" charset="0"/>
              <a:buNone/>
            </a:pPr>
            <a:endParaRPr lang="en-AU" b="1" dirty="0">
              <a:cs typeface="Calibri"/>
            </a:endParaRPr>
          </a:p>
        </p:txBody>
      </p:sp>
      <p:sp>
        <p:nvSpPr>
          <p:cNvPr id="4" name="Slide Number Placeholder 3">
            <a:extLst>
              <a:ext uri="{FF2B5EF4-FFF2-40B4-BE49-F238E27FC236}">
                <a16:creationId xmlns:a16="http://schemas.microsoft.com/office/drawing/2014/main" id="{4265B95F-E8C8-FF4D-B53F-C8BEF318BC1B}"/>
              </a:ext>
            </a:extLst>
          </p:cNvPr>
          <p:cNvSpPr>
            <a:spLocks noGrp="1"/>
          </p:cNvSpPr>
          <p:nvPr>
            <p:ph type="sldNum" sz="quarter" idx="5"/>
          </p:nvPr>
        </p:nvSpPr>
        <p:spPr/>
        <p:txBody>
          <a:bodyPr/>
          <a:lstStyle/>
          <a:p>
            <a:fld id="{D09C5488-DD16-4714-9519-7BE21BA11D4E}" type="slidenum">
              <a:rPr lang="en-AU" smtClean="0"/>
              <a:t>6</a:t>
            </a:fld>
            <a:endParaRPr lang="en-AU"/>
          </a:p>
        </p:txBody>
      </p:sp>
    </p:spTree>
    <p:extLst>
      <p:ext uri="{BB962C8B-B14F-4D97-AF65-F5344CB8AC3E}">
        <p14:creationId xmlns:p14="http://schemas.microsoft.com/office/powerpoint/2010/main" val="845825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B74DD-85FB-CAFE-90D2-AA22EE6792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69C79-A72D-2DEF-722C-A6A596706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29DAD-FF65-8590-7860-B14C9A156B5B}"/>
              </a:ext>
            </a:extLst>
          </p:cNvPr>
          <p:cNvSpPr>
            <a:spLocks noGrp="1"/>
          </p:cNvSpPr>
          <p:nvPr>
            <p:ph type="body" idx="1"/>
          </p:nvPr>
        </p:nvSpPr>
        <p:spPr/>
        <p:txBody>
          <a:bodyPr/>
          <a:lstStyle/>
          <a:p>
            <a:pPr>
              <a:lnSpc>
                <a:spcPct val="150000"/>
              </a:lnSpc>
              <a:spcAft>
                <a:spcPts val="1200"/>
              </a:spcAft>
              <a:defRPr/>
            </a:pPr>
            <a:r>
              <a:rPr lang="en-US" b="1">
                <a:latin typeface="Arial"/>
                <a:cs typeface="Arial"/>
              </a:rPr>
              <a:t>Teacher note: </a:t>
            </a:r>
            <a:r>
              <a:rPr lang="en-AU"/>
              <a:t>this slide is to be used in conjunction with support </a:t>
            </a:r>
            <a:r>
              <a:rPr lang="en-AU" b="1"/>
              <a:t>Phase 2, sequence 2 </a:t>
            </a:r>
            <a:r>
              <a:rPr lang="en-AU"/>
              <a:t>and </a:t>
            </a:r>
            <a:r>
              <a:rPr lang="en-AU" b="1"/>
              <a:t>Phase 2, activity 2 – influences on Dalton’s writing</a:t>
            </a:r>
            <a:r>
              <a:rPr lang="en-AU"/>
              <a:t>. </a:t>
            </a:r>
            <a:endParaRPr lang="en-AU">
              <a:solidFill>
                <a:srgbClr val="00B0F0"/>
              </a:solidFill>
            </a:endParaRPr>
          </a:p>
          <a:p>
            <a:pPr>
              <a:lnSpc>
                <a:spcPct val="150000"/>
              </a:lnSpc>
              <a:spcAft>
                <a:spcPts val="1200"/>
              </a:spcAft>
              <a:defRPr/>
            </a:pPr>
            <a:endParaRPr lang="en-AU">
              <a:solidFill>
                <a:srgbClr val="00B0F0"/>
              </a:solidFill>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800" b="0">
                <a:solidFill>
                  <a:srgbClr val="000000"/>
                </a:solidFill>
                <a:effectLst/>
                <a:latin typeface="Arial" panose="020B0604020202020204" pitchFamily="34" charset="0"/>
                <a:ea typeface="Calibri" panose="020F0502020204030204" pitchFamily="34" charset="0"/>
              </a:rPr>
              <a:t>There</a:t>
            </a:r>
            <a:r>
              <a:rPr lang="en-AU" sz="1800" b="1">
                <a:solidFill>
                  <a:srgbClr val="000000"/>
                </a:solidFill>
                <a:effectLst/>
                <a:latin typeface="Arial" panose="020B0604020202020204" pitchFamily="34" charset="0"/>
                <a:ea typeface="Calibri" panose="020F0502020204030204" pitchFamily="34" charset="0"/>
              </a:rPr>
              <a:t> </a:t>
            </a:r>
            <a:r>
              <a:rPr lang="en-AU" sz="1800">
                <a:solidFill>
                  <a:srgbClr val="000000"/>
                </a:solidFill>
                <a:effectLst/>
                <a:latin typeface="Arial" panose="020B0604020202020204" pitchFamily="34" charset="0"/>
                <a:ea typeface="Calibri" panose="020F0502020204030204" pitchFamily="34" charset="0"/>
              </a:rPr>
              <a:t>are research and listening elements to this activity, ensure devices for student use are organised prior. This activity can be completed by students independently or in small groups as outlined below. Edit the instructions to reflect the option that best suits your context. Depending on student need, you may model the locating and answering of a question, provide a transcript, timestamps and glossary of unfamiliar terms.</a:t>
            </a:r>
          </a:p>
          <a:p>
            <a:pPr marL="0" marR="0" lvl="0" indent="0" algn="l" defTabSz="1219170" rtl="0" eaLnBrk="1" fontAlgn="auto" latinLnBrk="0" hangingPunct="1">
              <a:lnSpc>
                <a:spcPct val="150000"/>
              </a:lnSpc>
              <a:spcBef>
                <a:spcPts val="0"/>
              </a:spcBef>
              <a:spcAft>
                <a:spcPts val="1200"/>
              </a:spcAft>
              <a:buClrTx/>
              <a:buSzTx/>
              <a:buFontTx/>
              <a:buNone/>
              <a:tabLst/>
              <a:defRPr/>
            </a:pPr>
            <a:endParaRPr lang="en-AU" sz="1800">
              <a:solidFill>
                <a:srgbClr val="000000"/>
              </a:solidFill>
              <a:effectLst/>
              <a:latin typeface="Arial" panose="020B0604020202020204" pitchFamily="34" charset="0"/>
              <a:ea typeface="Calibri" panose="020F0502020204030204" pitchFamily="34" charset="0"/>
            </a:endParaRPr>
          </a:p>
          <a:p>
            <a:pPr marL="0" marR="0" lvl="0" indent="0" algn="l" defTabSz="1219170" rtl="0" eaLnBrk="1" fontAlgn="auto" latinLnBrk="0" hangingPunct="1">
              <a:lnSpc>
                <a:spcPct val="150000"/>
              </a:lnSpc>
              <a:spcBef>
                <a:spcPts val="0"/>
              </a:spcBef>
              <a:spcAft>
                <a:spcPts val="1200"/>
              </a:spcAft>
              <a:buClrTx/>
              <a:buSzTx/>
              <a:buFontTx/>
              <a:buNone/>
              <a:tabLst/>
              <a:defRPr/>
            </a:pPr>
            <a:r>
              <a:rPr lang="en-AU" sz="1800">
                <a:solidFill>
                  <a:srgbClr val="00B0F0"/>
                </a:solidFill>
              </a:rPr>
              <a:t>Students are to be assigned a question from those in the activity.</a:t>
            </a:r>
            <a:endParaRPr lang="en-AU" sz="1800">
              <a:effectLst/>
              <a:latin typeface="Arial" panose="020B0604020202020204" pitchFamily="34" charset="0"/>
              <a:ea typeface="Calibri" panose="020F0502020204030204" pitchFamily="34" charset="0"/>
            </a:endParaRPr>
          </a:p>
          <a:p>
            <a:endParaRPr lang="en-AU" b="1"/>
          </a:p>
          <a:p>
            <a:r>
              <a:rPr lang="en-AU" b="1"/>
              <a:t>Link to interview: </a:t>
            </a:r>
            <a:r>
              <a:rPr lang="en-AU" b="0"/>
              <a:t>https://players.brightcove.net/6197335233001/default_default/index.html?videoId=6370448782112</a:t>
            </a:r>
            <a:endParaRPr lang="en-US" b="0" i="1"/>
          </a:p>
        </p:txBody>
      </p:sp>
      <p:sp>
        <p:nvSpPr>
          <p:cNvPr id="4" name="Slide Number Placeholder 3">
            <a:extLst>
              <a:ext uri="{FF2B5EF4-FFF2-40B4-BE49-F238E27FC236}">
                <a16:creationId xmlns:a16="http://schemas.microsoft.com/office/drawing/2014/main" id="{C6A9FBE3-48D4-652A-959E-D79669D26FDF}"/>
              </a:ext>
            </a:extLst>
          </p:cNvPr>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70368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None/>
            </a:pPr>
            <a:r>
              <a:rPr lang="en-AU" b="1" dirty="0">
                <a:latin typeface="Arial"/>
                <a:cs typeface="Arial"/>
              </a:rPr>
              <a:t>Teachers note:</a:t>
            </a:r>
            <a:r>
              <a:rPr lang="en-AU" b="0" dirty="0">
                <a:latin typeface="Arial"/>
                <a:cs typeface="Arial"/>
              </a:rPr>
              <a:t> this slide has been used to identify the resources which may be used alongside </a:t>
            </a:r>
            <a:r>
              <a:rPr lang="en-AU" sz="1600" b="1" dirty="0">
                <a:effectLst/>
                <a:latin typeface="Arial"/>
                <a:cs typeface="Arial"/>
              </a:rPr>
              <a:t>Phase 2, sequence </a:t>
            </a:r>
            <a:r>
              <a:rPr lang="en-AU" b="1" dirty="0">
                <a:latin typeface="Arial"/>
                <a:cs typeface="Arial"/>
              </a:rPr>
              <a:t>3</a:t>
            </a:r>
            <a:r>
              <a:rPr lang="en-AU" sz="1600" b="0">
                <a:effectLst/>
                <a:latin typeface="+mn-lt"/>
              </a:rPr>
              <a:t>. </a:t>
            </a:r>
            <a:r>
              <a:rPr lang="en-AU" sz="1600" b="0" i="0" u="none" strike="noStrike">
                <a:solidFill>
                  <a:srgbClr val="000000"/>
                </a:solidFill>
                <a:effectLst/>
                <a:latin typeface="+mn-lt"/>
              </a:rPr>
              <a:t>It should be deleted or hidden prior to sharing with students using in a classroom setting.</a:t>
            </a:r>
            <a:r>
              <a:rPr lang="en-US" sz="1600" b="0" i="0">
                <a:solidFill>
                  <a:srgbClr val="444444"/>
                </a:solidFill>
                <a:effectLst/>
                <a:latin typeface="+mn-lt"/>
              </a:rPr>
              <a:t>​ </a:t>
            </a:r>
          </a:p>
          <a:p>
            <a:pPr algn="l" rtl="0" fontAlgn="base"/>
            <a:r>
              <a:rPr lang="en-AU" sz="1600" b="0" i="0">
                <a:solidFill>
                  <a:srgbClr val="444444"/>
                </a:solidFill>
                <a:effectLst/>
                <a:latin typeface="+mn-lt"/>
              </a:rPr>
              <a:t>​</a:t>
            </a:r>
            <a:endParaRPr lang="en-AU" sz="1600" b="0" i="0" dirty="0">
              <a:solidFill>
                <a:srgbClr val="444444"/>
              </a:solidFill>
              <a:effectLst/>
              <a:latin typeface="+mn-lt"/>
              <a:cs typeface="Arial"/>
            </a:endParaRPr>
          </a:p>
          <a:p>
            <a:pPr>
              <a:spcBef>
                <a:spcPts val="1200"/>
              </a:spcBef>
              <a:spcAft>
                <a:spcPts val="600"/>
              </a:spcAft>
              <a:buNone/>
            </a:pP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3480285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0E464-EE9D-23E4-1811-A81FDD6AD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61CF2F-28AD-DA7A-6CBE-99B325152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C90103-042E-3DDD-8D33-1AAFF34DA9C6}"/>
              </a:ext>
            </a:extLst>
          </p:cNvPr>
          <p:cNvSpPr>
            <a:spLocks noGrp="1"/>
          </p:cNvSpPr>
          <p:nvPr>
            <p:ph type="body" idx="1"/>
          </p:nvPr>
        </p:nvSpPr>
        <p:spPr/>
        <p:txBody>
          <a:bodyPr/>
          <a:lstStyle/>
          <a:p>
            <a:pPr>
              <a:lnSpc>
                <a:spcPct val="150000"/>
              </a:lnSpc>
              <a:spcAft>
                <a:spcPts val="1200"/>
              </a:spcAft>
              <a:defRPr/>
            </a:pPr>
            <a:r>
              <a:rPr lang="en-AU" b="1" dirty="0">
                <a:latin typeface="+mn-lt"/>
                <a:cs typeface="Arial" panose="020B0604020202020204" pitchFamily="34" charset="0"/>
              </a:rPr>
              <a:t>Teacher note: </a:t>
            </a:r>
            <a:r>
              <a:rPr lang="en-AU" dirty="0">
                <a:latin typeface="+mn-lt"/>
              </a:rPr>
              <a:t>this slide is to be used in conjunction with/to support </a:t>
            </a:r>
            <a:r>
              <a:rPr lang="en-AU" b="1" dirty="0">
                <a:latin typeface="+mn-lt"/>
              </a:rPr>
              <a:t>Phase 2, sequence 3 </a:t>
            </a:r>
            <a:r>
              <a:rPr lang="en-AU" dirty="0">
                <a:latin typeface="+mn-lt"/>
              </a:rPr>
              <a:t>and </a:t>
            </a:r>
            <a:r>
              <a:rPr lang="en-AU" b="1" dirty="0">
                <a:latin typeface="+mn-lt"/>
              </a:rPr>
              <a:t>Phase 2, activity 2 – influences on Dalton’s writing</a:t>
            </a:r>
            <a:r>
              <a:rPr lang="en-AU" dirty="0">
                <a:latin typeface="+mn-lt"/>
              </a:rPr>
              <a:t>. </a:t>
            </a:r>
            <a:endParaRPr lang="en-AU" dirty="0">
              <a:solidFill>
                <a:srgbClr val="00B0F0"/>
              </a:solidFill>
              <a:latin typeface="+mn-lt"/>
            </a:endParaRPr>
          </a:p>
          <a:p>
            <a:endParaRPr lang="en-AU" dirty="0">
              <a:latin typeface="+mn-lt"/>
              <a:cs typeface="Arial" panose="020B0604020202020204" pitchFamily="34" charset="0"/>
            </a:endParaRPr>
          </a:p>
          <a:p>
            <a:r>
              <a:rPr lang="en-AU" b="0" strike="noStrike" dirty="0">
                <a:latin typeface="+mn-lt"/>
                <a:cs typeface="Arial"/>
              </a:rPr>
              <a:t>a</a:t>
            </a:r>
            <a:r>
              <a:rPr lang="en-AU" dirty="0">
                <a:latin typeface="+mn-lt"/>
                <a:cs typeface="Arial"/>
              </a:rPr>
              <a:t>dapt </a:t>
            </a:r>
            <a:r>
              <a:rPr lang="en-AU" b="0" dirty="0">
                <a:latin typeface="+mn-lt"/>
                <a:cs typeface="Arial"/>
              </a:rPr>
              <a:t>the provided learning intention and below sample success criteria, as required, </a:t>
            </a:r>
            <a:r>
              <a:rPr lang="en-AU" b="0" strike="noStrike" dirty="0">
                <a:latin typeface="+mn-lt"/>
                <a:cs typeface="Arial"/>
              </a:rPr>
              <a:t>to suit the needs of your students. </a:t>
            </a:r>
          </a:p>
          <a:p>
            <a:pPr marL="0" indent="0">
              <a:buFont typeface="Arial,Sans-Serif"/>
              <a:buNone/>
              <a:defRPr/>
            </a:pPr>
            <a:endParaRPr lang="en-AU" b="0" strike="noStrike" dirty="0">
              <a:latin typeface="+mn-lt"/>
              <a:cs typeface="Arial"/>
            </a:endParaRPr>
          </a:p>
          <a:p>
            <a:pPr marL="0" indent="0" algn="ctr">
              <a:buFont typeface="Arial" panose="020B0604020202020204" pitchFamily="34" charset="0"/>
              <a:buNone/>
              <a:defRPr/>
            </a:pPr>
            <a:r>
              <a:rPr lang="en-AU" b="0" i="1" strike="noStrike" dirty="0">
                <a:latin typeface="+mn-lt"/>
                <a:cs typeface="Arial"/>
              </a:rPr>
              <a:t>- work collaboratively to define discursive writing</a:t>
            </a:r>
          </a:p>
          <a:p>
            <a:pPr marL="0" indent="0" algn="ctr">
              <a:buFont typeface="Arial" panose="020B0604020202020204" pitchFamily="34" charset="0"/>
              <a:buNone/>
              <a:defRPr/>
            </a:pPr>
            <a:r>
              <a:rPr lang="en-AU" b="0" i="1" strike="noStrike" dirty="0">
                <a:latin typeface="+mn-lt"/>
                <a:cs typeface="Arial"/>
              </a:rPr>
              <a:t>- explain what it means to write in the discursive form</a:t>
            </a:r>
          </a:p>
          <a:p>
            <a:pPr marL="0" indent="0" algn="ctr">
              <a:buFont typeface="Arial" panose="020B0604020202020204" pitchFamily="34" charset="0"/>
              <a:buNone/>
              <a:defRPr/>
            </a:pPr>
            <a:r>
              <a:rPr lang="en-AU" b="0" i="1" strike="noStrike" dirty="0">
                <a:latin typeface="+mn-lt"/>
                <a:cs typeface="Arial"/>
              </a:rPr>
              <a:t>- argue for the significance of a range of discursive features in engaging the audience.</a:t>
            </a:r>
          </a:p>
          <a:p>
            <a:pPr marL="0" indent="0" algn="ctr">
              <a:buFont typeface="Arial" panose="020B0604020202020204" pitchFamily="34" charset="0"/>
              <a:buNone/>
              <a:defRPr/>
            </a:pPr>
            <a:r>
              <a:rPr lang="en-AU" b="0" i="1" strike="noStrike" dirty="0">
                <a:latin typeface="+mn-lt"/>
                <a:cs typeface="Arial"/>
              </a:rPr>
              <a:t>.</a:t>
            </a:r>
          </a:p>
          <a:p>
            <a:pPr marL="0" marR="0" lvl="0" indent="0" algn="ctr" defTabSz="121917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b="1" dirty="0">
              <a:latin typeface="+mn-lt"/>
              <a:cs typeface="Arial"/>
            </a:endParaRPr>
          </a:p>
          <a:p>
            <a:pPr marL="171450" indent="-171450">
              <a:buFont typeface="Arial,Sans-Serif"/>
              <a:buChar char="•"/>
              <a:defRPr/>
            </a:pPr>
            <a:r>
              <a:rPr lang="en-AU" b="0" strike="noStrike" dirty="0">
                <a:latin typeface="+mn-lt"/>
                <a:cs typeface="Arial"/>
              </a:rPr>
              <a:t>LISC is usually shared first or early in the lesson</a:t>
            </a:r>
            <a:r>
              <a:rPr lang="en-AU" b="0" dirty="0">
                <a:latin typeface="+mn-lt"/>
                <a:cs typeface="Arial"/>
              </a:rPr>
              <a:t> and is explained by the teacher who checks for understanding (DoE 2025). </a:t>
            </a:r>
            <a:endParaRPr lang="en-AU" b="0" dirty="0">
              <a:latin typeface="+mn-lt"/>
            </a:endParaRPr>
          </a:p>
          <a:p>
            <a:pPr marL="171450" marR="0" lvl="0" indent="-171450" algn="l" defTabSz="1219170" rtl="0" eaLnBrk="1" fontAlgn="auto" latinLnBrk="0" hangingPunct="1">
              <a:lnSpc>
                <a:spcPct val="100000"/>
              </a:lnSpc>
              <a:spcBef>
                <a:spcPts val="0"/>
              </a:spcBef>
              <a:spcAft>
                <a:spcPts val="0"/>
              </a:spcAft>
              <a:buClrTx/>
              <a:buSzTx/>
              <a:buFont typeface="Arial,Sans-Serif"/>
              <a:buChar char="•"/>
              <a:tabLst/>
              <a:defRPr/>
            </a:pPr>
            <a:r>
              <a:rPr lang="en-AU" b="0" dirty="0">
                <a:latin typeface="+mn-lt"/>
              </a:rPr>
              <a:t>LISC is referred to regularly to check for understanding, provide feedback or as a self-assessment tool (Wiliam and Leahy 2015). </a:t>
            </a:r>
          </a:p>
          <a:p>
            <a:pPr marL="171450" indent="-171450">
              <a:buFont typeface="Arial,Sans-Serif"/>
              <a:buChar char="•"/>
              <a:defRPr/>
            </a:pPr>
            <a:r>
              <a:rPr lang="en-AU" b="0" dirty="0">
                <a:latin typeface="+mn-lt"/>
              </a:rPr>
              <a:t>Learning intentions and success criteria can be supported by exemplars, such as 'What A Good One Looks Like' (WAGOLL) or exemplars to demonstrate success criteria (Clarke 2021).</a:t>
            </a:r>
          </a:p>
          <a:p>
            <a:pPr marL="0" indent="0">
              <a:buFont typeface="Arial,Sans-Serif"/>
              <a:buNone/>
              <a:defRPr/>
            </a:pPr>
            <a:endParaRPr lang="en-AU" b="1" dirty="0">
              <a:latin typeface="+mn-lt"/>
            </a:endParaRPr>
          </a:p>
          <a:p>
            <a:pPr marL="0" marR="0" lvl="0" indent="0" algn="l" defTabSz="1219170" rtl="0" eaLnBrk="1" fontAlgn="auto" latinLnBrk="0" hangingPunct="1">
              <a:lnSpc>
                <a:spcPct val="100000"/>
              </a:lnSpc>
              <a:spcBef>
                <a:spcPts val="0"/>
              </a:spcBef>
              <a:spcAft>
                <a:spcPts val="0"/>
              </a:spcAft>
              <a:buClrTx/>
              <a:buSzTx/>
              <a:buFont typeface="Arial,Sans-Serif"/>
              <a:buNone/>
              <a:tabLst/>
              <a:defRPr/>
            </a:pPr>
            <a:r>
              <a:rPr lang="en-AU" b="0" dirty="0">
                <a:latin typeface="+mn-lt"/>
              </a:rPr>
              <a:t>For more information, see:</a:t>
            </a:r>
          </a:p>
          <a:p>
            <a:pPr marL="0" marR="0" lvl="0" indent="0" algn="l" defTabSz="1219170" rtl="0" eaLnBrk="1" fontAlgn="auto" latinLnBrk="0" hangingPunct="1">
              <a:lnSpc>
                <a:spcPct val="100000"/>
              </a:lnSpc>
              <a:spcBef>
                <a:spcPts val="0"/>
              </a:spcBef>
              <a:spcAft>
                <a:spcPts val="0"/>
              </a:spcAft>
              <a:buClrTx/>
              <a:buSzTx/>
              <a:buFont typeface="Arial,Sans-Serif"/>
              <a:buNone/>
              <a:tabLst/>
              <a:defRPr/>
            </a:pPr>
            <a:r>
              <a:rPr lang="en-AU" b="1" dirty="0">
                <a:latin typeface="+mn-lt"/>
              </a:rPr>
              <a:t>Sharing learning intentions and success criteria: </a:t>
            </a:r>
            <a:r>
              <a:rPr lang="en-AU" b="0" dirty="0">
                <a:latin typeface="+mn-lt"/>
              </a:rPr>
              <a:t>https://education.nsw.gov.au/content/dam/main-education/documents/teaching-and-learning/curriculum/explicit-teaching/explicit-teaching-technique-guide-lisc-sharing.pdf </a:t>
            </a:r>
            <a:endParaRPr lang="en-AU" b="0" dirty="0">
              <a:latin typeface="+mn-lt"/>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lang="en-AU" b="1" dirty="0">
                <a:latin typeface="+mn-lt"/>
              </a:rPr>
              <a:t>Planning learning intentions and success criteria: </a:t>
            </a:r>
            <a:r>
              <a:rPr lang="en-AU" b="0" dirty="0">
                <a:latin typeface="+mn-lt"/>
              </a:rPr>
              <a:t>https://education.nsw.gov.au/content/dam/main-education/documents/teaching-and-learning/curriculum/explicit-teaching/explicit-teaching-technique-guide-lisc-planning.pdf</a:t>
            </a:r>
          </a:p>
          <a:p>
            <a:pPr marL="0" indent="0">
              <a:buFont typeface="Arial" panose="020B0604020202020204" pitchFamily="34" charset="0"/>
              <a:buNone/>
            </a:pPr>
            <a:endParaRPr lang="en-AU" b="1" dirty="0">
              <a:cs typeface="Calibri"/>
            </a:endParaRPr>
          </a:p>
        </p:txBody>
      </p:sp>
      <p:sp>
        <p:nvSpPr>
          <p:cNvPr id="4" name="Slide Number Placeholder 3">
            <a:extLst>
              <a:ext uri="{FF2B5EF4-FFF2-40B4-BE49-F238E27FC236}">
                <a16:creationId xmlns:a16="http://schemas.microsoft.com/office/drawing/2014/main" id="{5978407A-7114-E5F4-955C-436E8DE1FEAF}"/>
              </a:ext>
            </a:extLst>
          </p:cNvPr>
          <p:cNvSpPr>
            <a:spLocks noGrp="1"/>
          </p:cNvSpPr>
          <p:nvPr>
            <p:ph type="sldNum" sz="quarter" idx="5"/>
          </p:nvPr>
        </p:nvSpPr>
        <p:spPr/>
        <p:txBody>
          <a:bodyPr/>
          <a:lstStyle/>
          <a:p>
            <a:fld id="{D09C5488-DD16-4714-9519-7BE21BA11D4E}" type="slidenum">
              <a:rPr lang="en-AU" smtClean="0"/>
              <a:t>9</a:t>
            </a:fld>
            <a:endParaRPr lang="en-AU"/>
          </a:p>
        </p:txBody>
      </p:sp>
    </p:spTree>
    <p:extLst>
      <p:ext uri="{BB962C8B-B14F-4D97-AF65-F5344CB8AC3E}">
        <p14:creationId xmlns:p14="http://schemas.microsoft.com/office/powerpoint/2010/main" val="358259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latin typeface="Public Sans"/>
              </a:rPr>
              <a:t>Teacher note: </a:t>
            </a:r>
            <a:r>
              <a:rPr lang="en-US" b="0" dirty="0">
                <a:latin typeface="Public Sans"/>
              </a:rPr>
              <a:t>The following slides have been provided to support students or classes who require further revision of the features of discursive writing. If they are not required for your class, simply skip or ‘hide’ these slides. </a:t>
            </a:r>
          </a:p>
          <a:p>
            <a:endParaRPr lang="en-AU" b="1" dirty="0"/>
          </a:p>
          <a:p>
            <a:r>
              <a:rPr lang="en-AU" dirty="0">
                <a:latin typeface="Public Sans"/>
              </a:rPr>
              <a:t>This slide should be used in conjunction with </a:t>
            </a:r>
            <a:r>
              <a:rPr lang="en-AU" b="1" dirty="0">
                <a:latin typeface="Public Sans"/>
              </a:rPr>
              <a:t>Phase 2, sequence 3.</a:t>
            </a:r>
            <a:r>
              <a:rPr lang="en-AU" b="0" dirty="0">
                <a:latin typeface="Public Sans"/>
              </a:rPr>
              <a:t> If </a:t>
            </a:r>
            <a:r>
              <a:rPr lang="en-AU" dirty="0">
                <a:latin typeface="Public Sans"/>
              </a:rPr>
              <a:t>this is the first time you are introducing students to discursive writing, you may wish to hide or remove this slide.</a:t>
            </a: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1045942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616465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473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27266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59999" y="360000"/>
            <a:ext cx="1148399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3998"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3433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67601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dirty="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dirty="0"/>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62341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2321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111415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6327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2999838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567925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45115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89231277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1.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hyperlink" Target="https://plus.unsplash.com/premium_photo-1737980393854-4038ab18586a?q=80&amp;w=774&amp;auto=format&amp;fit=crop&amp;ixlib=rb-4.1.0&amp;ixid=M3wxMjA3fDB8MHxwaG90by1wYWdlfHx8fGVufDB8fHx8fA%3D%3D"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hyperlink" Target="https://unsplash.com/" TargetMode="External"/><Relationship Id="rId4" Type="http://schemas.openxmlformats.org/officeDocument/2006/relationships/hyperlink" Target="https://unsplash.com/photos/white-ceramic-bowl-with-soup-hGsq0aOZM_w" TargetMode="External"/><Relationship Id="rId9" Type="http://schemas.openxmlformats.org/officeDocument/2006/relationships/hyperlink" Target="https://images.unsplash.com/photo-1598144865403-1636bdf959dd?q=80&amp;w=1740&amp;auto=format&amp;fit=crop&amp;ixlib=rb-4.1.0&amp;ixid=M3wxMjA3fDB8MHxwaG90by1wYWdlfHx8fGVufDB8fHx8fA%3D%3D"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s://unsplash.com/" TargetMode="External"/><Relationship Id="rId4" Type="http://schemas.openxmlformats.org/officeDocument/2006/relationships/hyperlink" Target="https://images.unsplash.com/photo-1653038417354-ee6bd03740eb?q=80&amp;w=2340&amp;auto=format&amp;fit=crop&amp;ixlib=rb-4.0.3&amp;ixid=M3wxMjA3fDB8MHxwaG90by1wYWdlfHx8fGVufDB8fHx8fA%3D%3D"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hyperlink" Target="https://unsplash.com/" TargetMode="External"/><Relationship Id="rId4" Type="http://schemas.openxmlformats.org/officeDocument/2006/relationships/hyperlink" Target="https://images.unsplash.com/photo-1653038417354-ee6bd03740eb?q=80&amp;w=2340&amp;auto=format&amp;fit=crop&amp;ixlib=rb-4.0.3&amp;ixid=M3wxMjA3fDB8MHxwaG90by1wYWdlfHx8fGVufDB8fHx8fA%3D%3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hyperlink" Target="https://www.harpercollins.com.au/trentdalton/"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hyperlink" Target="https://www.harpercollins.com.au/trentdalton/"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www.edresearch.edu.au/guides-resources/practice-guides/explain-learning-objectives" TargetMode="External"/><Relationship Id="rId13" Type="http://schemas.openxmlformats.org/officeDocument/2006/relationships/hyperlink" Target="https://educationstandards.nsw.edu.au/wps/portal/nesa/k-10/diversity-in-learning/special-education/collaborative-curriculum-planning"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www.australiancurriculum.edu.au/downloads/general-capabilities#accordion-afa194f119-item-6336db4ee7" TargetMode="External"/><Relationship Id="rId12" Type="http://schemas.openxmlformats.org/officeDocument/2006/relationships/hyperlink" Target="https://www.youtube.com/watch?v=8dK79-xKE7o"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hyperlink" Target="https://curriculum.nsw.edu.au/learning-areas/english/english-eald-11-12-2024/overview" TargetMode="External"/><Relationship Id="rId11" Type="http://schemas.openxmlformats.org/officeDocument/2006/relationships/hyperlink" Target="https://www.researchgate.net/publication/323964092_Classroom_assessment_and_pedagogy" TargetMode="External"/><Relationship Id="rId5" Type="http://schemas.openxmlformats.org/officeDocument/2006/relationships/hyperlink" Target="https://curriculum.nsw.edu.au/" TargetMode="External"/><Relationship Id="rId10" Type="http://schemas.openxmlformats.org/officeDocument/2006/relationships/hyperlink" Target="https://www.aitsl.edu.au/docs/default-source/feedback/aitsl-learning-intentions-and-success-criteria-strategy.pdf?sfvrsn=382dec3c_2"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www.edresearch.edu.au/summaries-explainers/explainers/explicit-instruction" TargetMode="External"/><Relationship Id="rId14" Type="http://schemas.openxmlformats.org/officeDocument/2006/relationships/hyperlink" Target="https://curriculum.nsw.edu.au/resources/glossary" TargetMode="External"/></Relationships>
</file>

<file path=ppt/slides/_rels/slide26.xml.rels><?xml version="1.0" encoding="UTF-8" standalone="yes"?>
<Relationships xmlns="http://schemas.openxmlformats.org/package/2006/relationships"><Relationship Id="rId8" Type="http://schemas.openxmlformats.org/officeDocument/2006/relationships/hyperlink" Target="https://education.nsw.gov.au/about-us/education-data-and-research/cese/publications/research-reports/what-works-best-2020-update/explicit-teaching-driving-learning-and-engagement" TargetMode="External"/><Relationship Id="rId3" Type="http://schemas.openxmlformats.org/officeDocument/2006/relationships/hyperlink" Target="https://educationstandards.nsw.edu.au/wps/portal/nesa/mini-footer/copyright" TargetMode="External"/><Relationship Id="rId7" Type="http://schemas.openxmlformats.org/officeDocument/2006/relationships/hyperlink" Target="https://app.education.nsw.gov.au/digital-learning-selector/LearningActivity/Browser?cache_id=f77b0"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hyperlink" Target="https://education.nsw.gov.au/teaching-and-learning/curriculum/explicit-teaching/explicit-teaching-strategies" TargetMode="External"/><Relationship Id="rId5" Type="http://schemas.openxmlformats.org/officeDocument/2006/relationships/hyperlink" Target="https://curriculum.nsw.edu.au/" TargetMode="External"/><Relationship Id="rId4" Type="http://schemas.openxmlformats.org/officeDocument/2006/relationships/hyperlink" Target="https://educationstandards.nsw.edu.au/wps/portal/nesa/home" TargetMode="External"/><Relationship Id="rId9" Type="http://schemas.openxmlformats.org/officeDocument/2006/relationships/hyperlink" Target="https://images.unsplash.com/photo-1653038417354-ee6bd03740eb?q=80&amp;w=2340&amp;auto=format&amp;fit=crop&amp;ixlib=rb-4.0.3&amp;ixid=M3wxMjA3fDB8MHxwaG90by1wYWdlfHx8fGVufDB8fHx8fA%3D%3D"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https://unsplash.com/photos/blue-and-white-tent-on-gray-concrete-floor-during-daytime-Flv51Lt6ZG4?utm_content=creditCopyText&amp;utm_medium=referral&amp;utm_source=unsplash" TargetMode="External"/><Relationship Id="rId5" Type="http://schemas.openxmlformats.org/officeDocument/2006/relationships/hyperlink" Target="https://unsplash.com/@frankbouffard?utm_content=creditCopyText&amp;utm_medium=referral&amp;utm_source=unsplash" TargetMode="External"/><Relationship Id="rId4" Type="http://schemas.openxmlformats.org/officeDocument/2006/relationships/hyperlink" Target="https://unsplash.com/photos/balck-corded-headphones-HADKIO0EFXQ"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s://players.brightcove.net/6197335233001/default_default/index.html?videoId=6370448782112"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unsplash.com/" TargetMode="External"/><Relationship Id="rId4" Type="http://schemas.openxmlformats.org/officeDocument/2006/relationships/hyperlink" Target="https://images.unsplash.com/photo-1653038417354-ee6bd03740eb?q=80&amp;w=2340&amp;auto=format&amp;fit=crop&amp;ixlib=rb-4.0.3&amp;ixid=M3wxMjA3fDB8MHxwaG90by1wYWdlfHx8fGVufDB8fHx8fA%3D%3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55162B-D506-E193-87F1-827844460FCF}"/>
              </a:ext>
            </a:extLst>
          </p:cNvPr>
          <p:cNvSpPr>
            <a:spLocks noGrp="1"/>
          </p:cNvSpPr>
          <p:nvPr>
            <p:ph type="title"/>
          </p:nvPr>
        </p:nvSpPr>
        <p:spPr/>
        <p:txBody>
          <a:bodyPr/>
          <a:lstStyle/>
          <a:p>
            <a:r>
              <a:rPr lang="en-AU" dirty="0"/>
              <a:t>Instructions for use</a:t>
            </a:r>
            <a:endParaRPr lang="en-US" dirty="0"/>
          </a:p>
        </p:txBody>
      </p:sp>
      <p:sp>
        <p:nvSpPr>
          <p:cNvPr id="7" name="TextBox 6">
            <a:extLst>
              <a:ext uri="{FF2B5EF4-FFF2-40B4-BE49-F238E27FC236}">
                <a16:creationId xmlns:a16="http://schemas.microsoft.com/office/drawing/2014/main" id="{B3FBB18C-C1F1-BC6F-7E55-C29AD656F993}"/>
              </a:ext>
            </a:extLst>
          </p:cNvPr>
          <p:cNvSpPr txBox="1"/>
          <p:nvPr/>
        </p:nvSpPr>
        <p:spPr>
          <a:xfrm>
            <a:off x="270053" y="2018847"/>
            <a:ext cx="11651893" cy="3780458"/>
          </a:xfrm>
          <a:prstGeom prst="rect">
            <a:avLst/>
          </a:prstGeom>
          <a:noFill/>
        </p:spPr>
        <p:txBody>
          <a:bodyPr wrap="square">
            <a:spAutoFit/>
          </a:bodyPr>
          <a:lstStyle/>
          <a:p>
            <a:pPr marL="342900" indent="-342900">
              <a:lnSpc>
                <a:spcPct val="150000"/>
              </a:lnSpc>
              <a:buFont typeface="Arial"/>
              <a:buChar char="•"/>
            </a:pPr>
            <a:r>
              <a:rPr lang="en-AU" sz="1800" dirty="0">
                <a:latin typeface="+mn-lt"/>
                <a:ea typeface="+mn-lt"/>
                <a:cs typeface="+mn-lt"/>
              </a:rPr>
              <a:t>This resource is not a teaching and learning program. It should be used in conjunction with ‘Reading to Write’ – Year 11, Term 1.</a:t>
            </a:r>
            <a:endParaRPr lang="en-AU" sz="1800" dirty="0">
              <a:solidFill>
                <a:srgbClr val="22272B"/>
              </a:solidFill>
              <a:latin typeface="+mn-lt"/>
            </a:endParaRPr>
          </a:p>
          <a:p>
            <a:pPr marL="342900" indent="-342900">
              <a:lnSpc>
                <a:spcPct val="150000"/>
              </a:lnSpc>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buFont typeface="Arial"/>
              <a:buChar char="•"/>
            </a:pPr>
            <a:r>
              <a:rPr lang="en-AU" sz="1800" dirty="0">
                <a:solidFill>
                  <a:srgbClr val="22272B"/>
                </a:solidFill>
                <a:latin typeface="+mn-lt"/>
              </a:rPr>
              <a:t>To convert the PowerPoint to Google Slides:</a:t>
            </a:r>
          </a:p>
          <a:p>
            <a:pPr marL="913765" lvl="1" indent="-457200">
              <a:lnSpc>
                <a:spcPct val="150000"/>
              </a:lnSpc>
              <a:buFont typeface="+mj-lt"/>
              <a:buAutoNum type="arabicPeriod"/>
            </a:pPr>
            <a:r>
              <a:rPr lang="en-AU" sz="1800" dirty="0">
                <a:solidFill>
                  <a:srgbClr val="22272B"/>
                </a:solidFill>
                <a:latin typeface="+mn-lt"/>
              </a:rPr>
              <a:t>Upload the file into Google Drive and open it.</a:t>
            </a:r>
          </a:p>
          <a:p>
            <a:pPr marL="913765" lvl="1" indent="-457200">
              <a:lnSpc>
                <a:spcPct val="150000"/>
              </a:lnSpc>
              <a:buFont typeface="+mj-lt"/>
              <a:buAutoNum type="arabicPeriod"/>
            </a:pPr>
            <a:r>
              <a:rPr lang="en-AU" sz="1800" dirty="0">
                <a:solidFill>
                  <a:srgbClr val="22272B"/>
                </a:solidFill>
                <a:latin typeface="+mn-lt"/>
              </a:rPr>
              <a:t>Go to File &gt; Save as Google Slides.</a:t>
            </a:r>
          </a:p>
          <a:p>
            <a:pPr marL="456565" lvl="1">
              <a:lnSpc>
                <a:spcPct val="150000"/>
              </a:lnSpc>
            </a:pPr>
            <a:r>
              <a:rPr lang="en-AU" sz="1800" dirty="0">
                <a:solidFill>
                  <a:srgbClr val="22272B"/>
                </a:solidFill>
                <a:latin typeface="+mn-lt"/>
              </a:rPr>
              <a:t>(Note – conversion may cause formatting changes in the slides.)</a:t>
            </a:r>
          </a:p>
        </p:txBody>
      </p:sp>
    </p:spTree>
    <p:extLst>
      <p:ext uri="{BB962C8B-B14F-4D97-AF65-F5344CB8AC3E}">
        <p14:creationId xmlns:p14="http://schemas.microsoft.com/office/powerpoint/2010/main" val="368825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0A66EA4-3165-E13C-0A02-2A1D850A3184}"/>
              </a:ext>
            </a:extLst>
          </p:cNvPr>
          <p:cNvSpPr>
            <a:spLocks noGrp="1"/>
          </p:cNvSpPr>
          <p:nvPr>
            <p:ph type="title"/>
          </p:nvPr>
        </p:nvSpPr>
        <p:spPr/>
        <p:txBody>
          <a:bodyPr/>
          <a:lstStyle/>
          <a:p>
            <a:r>
              <a:rPr lang="en-AU" dirty="0">
                <a:latin typeface="+mj-lt"/>
                <a:cs typeface="Arial" panose="020B0604020202020204" pitchFamily="34" charset="0"/>
              </a:rPr>
              <a:t>Class brainstorm</a:t>
            </a:r>
          </a:p>
        </p:txBody>
      </p:sp>
      <p:sp>
        <p:nvSpPr>
          <p:cNvPr id="3" name="Rectangle 2">
            <a:extLst>
              <a:ext uri="{FF2B5EF4-FFF2-40B4-BE49-F238E27FC236}">
                <a16:creationId xmlns:a16="http://schemas.microsoft.com/office/drawing/2014/main" id="{35BE0D86-3123-7EFC-E1EA-4B527A3DD5CE}"/>
              </a:ext>
            </a:extLst>
          </p:cNvPr>
          <p:cNvSpPr/>
          <p:nvPr/>
        </p:nvSpPr>
        <p:spPr>
          <a:xfrm>
            <a:off x="1292086" y="2653748"/>
            <a:ext cx="9432236" cy="1550504"/>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1692000" rtlCol="0" anchor="ctr"/>
          <a:lstStyle/>
          <a:p>
            <a:r>
              <a:rPr lang="en-AU" sz="2800" b="1" dirty="0">
                <a:solidFill>
                  <a:schemeClr val="tx1"/>
                </a:solidFill>
                <a:cs typeface="Arial" panose="020B0604020202020204" pitchFamily="34" charset="0"/>
              </a:rPr>
              <a:t>What does it mean to write discursively?</a:t>
            </a:r>
          </a:p>
        </p:txBody>
      </p:sp>
      <p:pic>
        <p:nvPicPr>
          <p:cNvPr id="6" name="Graphic 5">
            <a:extLst>
              <a:ext uri="{FF2B5EF4-FFF2-40B4-BE49-F238E27FC236}">
                <a16:creationId xmlns:a16="http://schemas.microsoft.com/office/drawing/2014/main" id="{F44BE577-6C90-CD81-559D-BBAD8D16F34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4700" y="2934598"/>
            <a:ext cx="988804" cy="988804"/>
          </a:xfrm>
          <a:prstGeom prst="rect">
            <a:avLst/>
          </a:prstGeom>
        </p:spPr>
      </p:pic>
      <p:sp>
        <p:nvSpPr>
          <p:cNvPr id="4" name="Slide Number Placeholder 3">
            <a:extLst>
              <a:ext uri="{FF2B5EF4-FFF2-40B4-BE49-F238E27FC236}">
                <a16:creationId xmlns:a16="http://schemas.microsoft.com/office/drawing/2014/main" id="{D1BC6E86-EA12-EF5D-B26A-D961FB3FE57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10</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901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D9FA-EC94-A0E9-EF54-83356B745D99}"/>
              </a:ext>
            </a:extLst>
          </p:cNvPr>
          <p:cNvSpPr>
            <a:spLocks noGrp="1"/>
          </p:cNvSpPr>
          <p:nvPr>
            <p:ph type="title"/>
          </p:nvPr>
        </p:nvSpPr>
        <p:spPr>
          <a:xfrm>
            <a:off x="360000" y="360000"/>
            <a:ext cx="11484000" cy="545601"/>
          </a:xfrm>
        </p:spPr>
        <p:txBody>
          <a:bodyPr/>
          <a:lstStyle/>
          <a:p>
            <a:r>
              <a:rPr lang="en-AU" dirty="0"/>
              <a:t>Defining similar words</a:t>
            </a:r>
          </a:p>
        </p:txBody>
      </p:sp>
      <p:sp>
        <p:nvSpPr>
          <p:cNvPr id="11" name="Text Placeholder 10">
            <a:extLst>
              <a:ext uri="{FF2B5EF4-FFF2-40B4-BE49-F238E27FC236}">
                <a16:creationId xmlns:a16="http://schemas.microsoft.com/office/drawing/2014/main" id="{87A5FFB8-A3DF-4C97-1207-1974D37FD3BE}"/>
              </a:ext>
            </a:extLst>
          </p:cNvPr>
          <p:cNvSpPr>
            <a:spLocks noGrp="1"/>
          </p:cNvSpPr>
          <p:nvPr>
            <p:ph type="body" sz="quarter" idx="18"/>
          </p:nvPr>
        </p:nvSpPr>
        <p:spPr/>
        <p:txBody>
          <a:bodyPr/>
          <a:lstStyle/>
          <a:p>
            <a:r>
              <a:rPr lang="en-US" dirty="0"/>
              <a:t>Morphology</a:t>
            </a:r>
            <a:endParaRPr lang="en-AU" dirty="0"/>
          </a:p>
        </p:txBody>
      </p:sp>
      <p:sp>
        <p:nvSpPr>
          <p:cNvPr id="12" name="Text Placeholder 4">
            <a:extLst>
              <a:ext uri="{FF2B5EF4-FFF2-40B4-BE49-F238E27FC236}">
                <a16:creationId xmlns:a16="http://schemas.microsoft.com/office/drawing/2014/main" id="{36DE69A5-C2F2-D7C6-CB2F-AC08B7E90E73}"/>
              </a:ext>
            </a:extLst>
          </p:cNvPr>
          <p:cNvSpPr txBox="1">
            <a:spLocks/>
          </p:cNvSpPr>
          <p:nvPr/>
        </p:nvSpPr>
        <p:spPr>
          <a:xfrm>
            <a:off x="360000" y="1567087"/>
            <a:ext cx="10573043" cy="3045038"/>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en-AU" sz="1800" dirty="0">
                <a:latin typeface="+mn-lt"/>
              </a:rPr>
              <a:t>In your books, define each of the following words that are morphologically connected (in other words, they use similar word elements and letter groupings) to the word </a:t>
            </a:r>
            <a:r>
              <a:rPr lang="en-AU" sz="1800" b="1" dirty="0">
                <a:latin typeface="+mn-lt"/>
              </a:rPr>
              <a:t>discursive</a:t>
            </a:r>
            <a:r>
              <a:rPr lang="en-AU" sz="1800" dirty="0">
                <a:latin typeface="+mn-lt"/>
              </a:rPr>
              <a:t>:</a:t>
            </a:r>
          </a:p>
          <a:p>
            <a:pPr marL="702900" lvl="4" indent="-342900">
              <a:buFont typeface="+mj-lt"/>
              <a:buAutoNum type="alphaLcPeriod"/>
            </a:pPr>
            <a:r>
              <a:rPr lang="en-AU" dirty="0">
                <a:latin typeface="+mn-lt"/>
              </a:rPr>
              <a:t>discuss</a:t>
            </a:r>
          </a:p>
          <a:p>
            <a:pPr marL="702900" lvl="4" indent="-342900">
              <a:buFont typeface="+mj-lt"/>
              <a:buAutoNum type="alphaLcPeriod"/>
            </a:pPr>
            <a:r>
              <a:rPr lang="en-AU" dirty="0">
                <a:latin typeface="+mn-lt"/>
              </a:rPr>
              <a:t>discussion</a:t>
            </a:r>
          </a:p>
          <a:p>
            <a:pPr marL="702900" lvl="4" indent="-342900">
              <a:buFont typeface="+mj-lt"/>
              <a:buAutoNum type="alphaLcPeriod"/>
            </a:pPr>
            <a:r>
              <a:rPr lang="en-AU" dirty="0">
                <a:latin typeface="+mn-lt"/>
              </a:rPr>
              <a:t>discourse.</a:t>
            </a:r>
          </a:p>
          <a:p>
            <a:pPr marL="342900" indent="-342900">
              <a:buFont typeface="+mj-lt"/>
              <a:buAutoNum type="arabicPeriod"/>
            </a:pPr>
            <a:r>
              <a:rPr lang="en-AU" sz="1800" dirty="0">
                <a:latin typeface="+mn-lt"/>
              </a:rPr>
              <a:t>Based on these definitions, what do you think </a:t>
            </a:r>
            <a:r>
              <a:rPr lang="en-AU" sz="1800" b="1" dirty="0">
                <a:latin typeface="+mn-lt"/>
              </a:rPr>
              <a:t>discursive writing</a:t>
            </a:r>
            <a:r>
              <a:rPr lang="en-AU" sz="1800" dirty="0">
                <a:latin typeface="+mn-lt"/>
              </a:rPr>
              <a:t> might be?</a:t>
            </a:r>
          </a:p>
        </p:txBody>
      </p:sp>
      <p:sp>
        <p:nvSpPr>
          <p:cNvPr id="13" name="Text Placeholder 4">
            <a:extLst>
              <a:ext uri="{FF2B5EF4-FFF2-40B4-BE49-F238E27FC236}">
                <a16:creationId xmlns:a16="http://schemas.microsoft.com/office/drawing/2014/main" id="{4D5A2B68-C89C-8D25-C7B9-3FAEB845C162}"/>
              </a:ext>
            </a:extLst>
          </p:cNvPr>
          <p:cNvSpPr txBox="1">
            <a:spLocks/>
          </p:cNvSpPr>
          <p:nvPr/>
        </p:nvSpPr>
        <p:spPr>
          <a:xfrm>
            <a:off x="359999" y="4612124"/>
            <a:ext cx="10851339" cy="1808554"/>
          </a:xfrm>
          <a:prstGeom prst="rect">
            <a:avLst/>
          </a:prstGeom>
          <a:solidFill>
            <a:schemeClr val="accent4"/>
          </a:solidFill>
        </p:spPr>
        <p:txBody>
          <a:bodyPr vert="horz" lIns="180000" tIns="0" rIns="180000" bIns="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cs typeface="Arial" panose="020B0604020202020204" pitchFamily="34" charset="0"/>
              </a:rPr>
              <a:t>Discursive texts are texts whose primary focus is to explore an idea or variety of topics. These texts involve the discussion of an idea(s) or opinion(s) without the direct intention of persuading the reader, listener or viewer to adopt any single point of view. (NESA 2022)</a:t>
            </a:r>
            <a:endParaRPr lang="en-AU" sz="1800" dirty="0">
              <a:solidFill>
                <a:schemeClr val="accent2"/>
              </a:solidFill>
              <a:cs typeface="Arial" panose="020B0604020202020204" pitchFamily="34" charset="0"/>
            </a:endParaRPr>
          </a:p>
        </p:txBody>
      </p:sp>
      <p:sp>
        <p:nvSpPr>
          <p:cNvPr id="4" name="Slide Number Placeholder 3">
            <a:extLst>
              <a:ext uri="{FF2B5EF4-FFF2-40B4-BE49-F238E27FC236}">
                <a16:creationId xmlns:a16="http://schemas.microsoft.com/office/drawing/2014/main" id="{2761DDEE-A00F-B394-338C-DC9F3B91C62F}"/>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11</a:t>
            </a:fld>
            <a:endParaRPr lang="en-AU"/>
          </a:p>
        </p:txBody>
      </p:sp>
    </p:spTree>
    <p:extLst>
      <p:ext uri="{BB962C8B-B14F-4D97-AF65-F5344CB8AC3E}">
        <p14:creationId xmlns:p14="http://schemas.microsoft.com/office/powerpoint/2010/main" val="3779381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BD33B-08E0-F83E-45E6-D9825895C2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7C8946-AEF4-A12B-D503-AA2706954512}"/>
              </a:ext>
            </a:extLst>
          </p:cNvPr>
          <p:cNvSpPr>
            <a:spLocks noGrp="1"/>
          </p:cNvSpPr>
          <p:nvPr>
            <p:ph type="title"/>
          </p:nvPr>
        </p:nvSpPr>
        <p:spPr>
          <a:xfrm>
            <a:off x="360000" y="360000"/>
            <a:ext cx="11484000" cy="545601"/>
          </a:xfrm>
        </p:spPr>
        <p:txBody>
          <a:bodyPr/>
          <a:lstStyle/>
          <a:p>
            <a:r>
              <a:rPr lang="en-AU" dirty="0"/>
              <a:t>Anecdotes and discursive writing (1)</a:t>
            </a:r>
          </a:p>
        </p:txBody>
      </p:sp>
      <p:sp>
        <p:nvSpPr>
          <p:cNvPr id="14" name="Text Placeholder 13">
            <a:extLst>
              <a:ext uri="{FF2B5EF4-FFF2-40B4-BE49-F238E27FC236}">
                <a16:creationId xmlns:a16="http://schemas.microsoft.com/office/drawing/2014/main" id="{0E58FFD4-9BE8-107C-ED18-141EF3C4BB61}"/>
              </a:ext>
            </a:extLst>
          </p:cNvPr>
          <p:cNvSpPr>
            <a:spLocks noGrp="1"/>
          </p:cNvSpPr>
          <p:nvPr>
            <p:ph type="body" sz="quarter" idx="18"/>
          </p:nvPr>
        </p:nvSpPr>
        <p:spPr/>
        <p:txBody>
          <a:bodyPr/>
          <a:lstStyle/>
          <a:p>
            <a:r>
              <a:rPr lang="en-AU" dirty="0"/>
              <a:t>Why are anecdotes a key feature of discursive texts?</a:t>
            </a:r>
          </a:p>
        </p:txBody>
      </p:sp>
      <p:sp>
        <p:nvSpPr>
          <p:cNvPr id="15" name="Text Placeholder 4">
            <a:extLst>
              <a:ext uri="{FF2B5EF4-FFF2-40B4-BE49-F238E27FC236}">
                <a16:creationId xmlns:a16="http://schemas.microsoft.com/office/drawing/2014/main" id="{AB894D65-4BEB-A90F-205E-D721C83EDA81}"/>
              </a:ext>
            </a:extLst>
          </p:cNvPr>
          <p:cNvSpPr txBox="1">
            <a:spLocks/>
          </p:cNvSpPr>
          <p:nvPr/>
        </p:nvSpPr>
        <p:spPr>
          <a:xfrm>
            <a:off x="359999" y="1567086"/>
            <a:ext cx="8034853" cy="4807835"/>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800" dirty="0">
                <a:latin typeface="+mn-lt"/>
              </a:rPr>
              <a:t>Anecdotes are an important feature of discursive writing. In discursive writing, anecdotes can help to:</a:t>
            </a:r>
          </a:p>
          <a:p>
            <a:pPr marL="285750" indent="-285750">
              <a:buFont typeface="Arial" panose="020B0604020202020204" pitchFamily="34" charset="0"/>
              <a:buChar char="•"/>
            </a:pPr>
            <a:r>
              <a:rPr lang="en-AU" sz="1800" dirty="0">
                <a:latin typeface="+mn-lt"/>
              </a:rPr>
              <a:t>create a conversational tone</a:t>
            </a:r>
          </a:p>
          <a:p>
            <a:pPr marL="285750" indent="-285750">
              <a:buFont typeface="Arial" panose="020B0604020202020204" pitchFamily="34" charset="0"/>
              <a:buChar char="•"/>
            </a:pPr>
            <a:r>
              <a:rPr lang="en-AU" sz="1800" dirty="0">
                <a:latin typeface="+mn-lt"/>
              </a:rPr>
              <a:t>build a connection between the writer/speaker and reader/listener</a:t>
            </a:r>
          </a:p>
          <a:p>
            <a:pPr marL="285750" indent="-285750">
              <a:buFont typeface="Arial" panose="020B0604020202020204" pitchFamily="34" charset="0"/>
              <a:buChar char="•"/>
            </a:pPr>
            <a:r>
              <a:rPr lang="en-AU" sz="1800" dirty="0">
                <a:latin typeface="+mn-lt"/>
              </a:rPr>
              <a:t>craft an engaging personal voice</a:t>
            </a:r>
          </a:p>
          <a:p>
            <a:pPr marL="285750" indent="-285750">
              <a:buFont typeface="Arial" panose="020B0604020202020204" pitchFamily="34" charset="0"/>
              <a:buChar char="•"/>
            </a:pPr>
            <a:r>
              <a:rPr lang="en-AU" sz="1800" dirty="0">
                <a:latin typeface="+mn-lt"/>
              </a:rPr>
              <a:t>build authority over the subject matter of the discursive piece by demonstrating personal experience and understanding</a:t>
            </a:r>
          </a:p>
          <a:p>
            <a:pPr marL="285750" indent="-285750">
              <a:buFont typeface="Arial" panose="020B0604020202020204" pitchFamily="34" charset="0"/>
              <a:buChar char="•"/>
            </a:pPr>
            <a:r>
              <a:rPr lang="en-AU" sz="1800" dirty="0">
                <a:latin typeface="+mn-lt"/>
              </a:rPr>
              <a:t>build connections between personal experiences and the bigger ideas being explored.</a:t>
            </a:r>
          </a:p>
          <a:p>
            <a:endParaRPr lang="en-AU" dirty="0">
              <a:latin typeface="+mn-lt"/>
            </a:endParaRPr>
          </a:p>
        </p:txBody>
      </p:sp>
      <p:sp>
        <p:nvSpPr>
          <p:cNvPr id="4" name="Slide Number Placeholder 3">
            <a:extLst>
              <a:ext uri="{FF2B5EF4-FFF2-40B4-BE49-F238E27FC236}">
                <a16:creationId xmlns:a16="http://schemas.microsoft.com/office/drawing/2014/main" id="{16AAD375-AD69-A841-DB8D-4C1C8B3EB99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12</a:t>
            </a:fld>
            <a:endParaRPr lang="en-AU"/>
          </a:p>
        </p:txBody>
      </p:sp>
      <p:pic>
        <p:nvPicPr>
          <p:cNvPr id="17" name="Graphic 16">
            <a:extLst>
              <a:ext uri="{FF2B5EF4-FFF2-40B4-BE49-F238E27FC236}">
                <a16:creationId xmlns:a16="http://schemas.microsoft.com/office/drawing/2014/main" id="{707AAC67-6357-16B7-87A5-467F2058B664}"/>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4615" y="2307845"/>
            <a:ext cx="2805872" cy="2805872"/>
          </a:xfrm>
          <a:prstGeom prst="rect">
            <a:avLst/>
          </a:prstGeom>
        </p:spPr>
      </p:pic>
    </p:spTree>
    <p:extLst>
      <p:ext uri="{BB962C8B-B14F-4D97-AF65-F5344CB8AC3E}">
        <p14:creationId xmlns:p14="http://schemas.microsoft.com/office/powerpoint/2010/main" val="68830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13B4B-ED76-B000-D5FF-52F3BFE8EEA0}"/>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1134230D-8092-032D-A2D0-262B95CA1251}"/>
              </a:ext>
            </a:extLst>
          </p:cNvPr>
          <p:cNvSpPr>
            <a:spLocks noGrp="1"/>
          </p:cNvSpPr>
          <p:nvPr>
            <p:ph type="title"/>
          </p:nvPr>
        </p:nvSpPr>
        <p:spPr/>
        <p:txBody>
          <a:bodyPr/>
          <a:lstStyle/>
          <a:p>
            <a:r>
              <a:rPr lang="en-AU" dirty="0"/>
              <a:t>Anecdotes and discursive writing (2)</a:t>
            </a:r>
            <a:endParaRPr lang="en-US" dirty="0"/>
          </a:p>
        </p:txBody>
      </p:sp>
      <p:sp>
        <p:nvSpPr>
          <p:cNvPr id="15" name="Text Placeholder 14">
            <a:extLst>
              <a:ext uri="{FF2B5EF4-FFF2-40B4-BE49-F238E27FC236}">
                <a16:creationId xmlns:a16="http://schemas.microsoft.com/office/drawing/2014/main" id="{EFC5362D-D609-B501-E8EF-8798FF6E4676}"/>
              </a:ext>
            </a:extLst>
          </p:cNvPr>
          <p:cNvSpPr>
            <a:spLocks noGrp="1"/>
          </p:cNvSpPr>
          <p:nvPr>
            <p:ph type="body" sz="quarter" idx="18"/>
          </p:nvPr>
        </p:nvSpPr>
        <p:spPr/>
        <p:txBody>
          <a:bodyPr/>
          <a:lstStyle/>
          <a:p>
            <a:r>
              <a:rPr lang="en-AU" dirty="0"/>
              <a:t>Why are anecdotes a key feature of discursive texts?</a:t>
            </a:r>
          </a:p>
        </p:txBody>
      </p:sp>
      <p:sp>
        <p:nvSpPr>
          <p:cNvPr id="14" name="Text Placeholder 13">
            <a:extLst>
              <a:ext uri="{FF2B5EF4-FFF2-40B4-BE49-F238E27FC236}">
                <a16:creationId xmlns:a16="http://schemas.microsoft.com/office/drawing/2014/main" id="{4A9A4652-6543-6BB4-3597-4DB29E2DCFEF}"/>
              </a:ext>
            </a:extLst>
          </p:cNvPr>
          <p:cNvSpPr>
            <a:spLocks noGrp="1"/>
          </p:cNvSpPr>
          <p:nvPr>
            <p:ph type="body" sz="quarter" idx="17"/>
          </p:nvPr>
        </p:nvSpPr>
        <p:spPr/>
        <p:txBody>
          <a:bodyPr/>
          <a:lstStyle/>
          <a:p>
            <a:pPr marL="342900" indent="-342900">
              <a:lnSpc>
                <a:spcPct val="140000"/>
              </a:lnSpc>
              <a:buFont typeface="Arial" panose="020B0604020202020204" pitchFamily="34" charset="0"/>
              <a:buChar char="•"/>
            </a:pPr>
            <a:r>
              <a:rPr lang="en-AU" dirty="0"/>
              <a:t>The register is usually informal and written in a way someone speaks.</a:t>
            </a:r>
          </a:p>
          <a:p>
            <a:pPr marL="342900" indent="-342900">
              <a:lnSpc>
                <a:spcPct val="140000"/>
              </a:lnSpc>
              <a:buFont typeface="Arial" panose="020B0604020202020204" pitchFamily="34" charset="0"/>
              <a:buChar char="•"/>
            </a:pPr>
            <a:r>
              <a:rPr lang="en-AU" dirty="0"/>
              <a:t>Mostly written in first person (because you are talking about something that happened to you).</a:t>
            </a:r>
          </a:p>
          <a:p>
            <a:pPr marL="342900" indent="-342900">
              <a:lnSpc>
                <a:spcPct val="140000"/>
              </a:lnSpc>
              <a:buFont typeface="Arial" panose="020B0604020202020204" pitchFamily="34" charset="0"/>
              <a:buChar char="•"/>
            </a:pPr>
            <a:r>
              <a:rPr lang="en-AU" dirty="0"/>
              <a:t>Sometimes written in third person (if the anecdote is about someone else).</a:t>
            </a:r>
          </a:p>
          <a:p>
            <a:pPr marL="342900" indent="-342900">
              <a:lnSpc>
                <a:spcPct val="140000"/>
              </a:lnSpc>
              <a:buFont typeface="Arial" panose="020B0604020202020204" pitchFamily="34" charset="0"/>
              <a:buChar char="•"/>
            </a:pPr>
            <a:r>
              <a:rPr lang="en-AU" dirty="0"/>
              <a:t>They can vary in tone depending on the subject matter (from something serious to something more light-hearted or humorous).</a:t>
            </a:r>
          </a:p>
          <a:p>
            <a:pPr marL="342900" indent="-342900">
              <a:lnSpc>
                <a:spcPct val="140000"/>
              </a:lnSpc>
              <a:buFont typeface="Arial" panose="020B0604020202020204" pitchFamily="34" charset="0"/>
              <a:buChar char="•"/>
            </a:pPr>
            <a:r>
              <a:rPr lang="en-AU" dirty="0"/>
              <a:t>Are mostly written in past tense (but can be in present tense – more on this later!).</a:t>
            </a:r>
          </a:p>
          <a:p>
            <a:pPr marL="342900" indent="-342900">
              <a:lnSpc>
                <a:spcPct val="140000"/>
              </a:lnSpc>
              <a:buFont typeface="Arial" panose="020B0604020202020204" pitchFamily="34" charset="0"/>
              <a:buChar char="•"/>
            </a:pPr>
            <a:r>
              <a:rPr lang="en-AU" dirty="0"/>
              <a:t>They may often include hyperbole or exaggeration.</a:t>
            </a:r>
          </a:p>
          <a:p>
            <a:pPr marL="342900" indent="-342900">
              <a:lnSpc>
                <a:spcPct val="140000"/>
              </a:lnSpc>
              <a:buFont typeface="Arial" panose="020B0604020202020204" pitchFamily="34" charset="0"/>
              <a:buChar char="•"/>
            </a:pPr>
            <a:r>
              <a:rPr lang="en-AU" dirty="0"/>
              <a:t>Temporal connectives (words such as ‘then’ or ‘after’) are used to indicate a chronological sequence of events.</a:t>
            </a:r>
          </a:p>
        </p:txBody>
      </p:sp>
      <p:pic>
        <p:nvPicPr>
          <p:cNvPr id="16" name="Graphic 15">
            <a:extLst>
              <a:ext uri="{FF2B5EF4-FFF2-40B4-BE49-F238E27FC236}">
                <a16:creationId xmlns:a16="http://schemas.microsoft.com/office/drawing/2014/main" id="{3B3F9A9A-0264-B8A5-18C9-F7F365E6A68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05802" y="390041"/>
            <a:ext cx="902494" cy="902494"/>
          </a:xfrm>
          <a:prstGeom prst="rect">
            <a:avLst/>
          </a:prstGeom>
        </p:spPr>
      </p:pic>
      <p:sp>
        <p:nvSpPr>
          <p:cNvPr id="4" name="Slide Number Placeholder 3" hidden="1">
            <a:extLst>
              <a:ext uri="{FF2B5EF4-FFF2-40B4-BE49-F238E27FC236}">
                <a16:creationId xmlns:a16="http://schemas.microsoft.com/office/drawing/2014/main" id="{E918416F-1659-2EF0-4A4C-58901B1091BA}"/>
              </a:ext>
              <a:ext uri="{C183D7F6-B498-43B3-948B-1728B52AA6E4}">
                <adec:decorative xmlns:adec="http://schemas.microsoft.com/office/drawing/2017/decorative" val="1"/>
              </a:ext>
            </a:extLst>
          </p:cNvPr>
          <p:cNvSpPr>
            <a:spLocks noGrp="1"/>
          </p:cNvSpPr>
          <p:nvPr>
            <p:ph type="sldNum" sz="quarter" idx="12"/>
          </p:nvPr>
        </p:nvSpPr>
        <p:spPr/>
        <p:txBody>
          <a:bodyPr/>
          <a:lstStyle/>
          <a:p>
            <a:pPr>
              <a:spcAft>
                <a:spcPts val="600"/>
              </a:spcAft>
            </a:pPr>
            <a:fld id="{10A01DC5-1685-4615-8240-15192985C6A2}" type="slidenum">
              <a:rPr lang="en-AU" smtClean="0">
                <a:latin typeface="Arial" panose="020B0604020202020204" pitchFamily="34" charset="0"/>
                <a:cs typeface="Arial" panose="020B0604020202020204" pitchFamily="34" charset="0"/>
              </a:rPr>
              <a:pPr>
                <a:spcAft>
                  <a:spcPts val="600"/>
                </a:spcAft>
              </a:pPr>
              <a:t>13</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2307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6D37-2D59-DF00-0273-4B73FE46F468}"/>
              </a:ext>
            </a:extLst>
          </p:cNvPr>
          <p:cNvSpPr>
            <a:spLocks noGrp="1"/>
          </p:cNvSpPr>
          <p:nvPr>
            <p:ph type="title"/>
          </p:nvPr>
        </p:nvSpPr>
        <p:spPr>
          <a:xfrm>
            <a:off x="360000" y="360000"/>
            <a:ext cx="11484000" cy="545601"/>
          </a:xfrm>
        </p:spPr>
        <p:txBody>
          <a:bodyPr anchor="t">
            <a:normAutofit/>
          </a:bodyPr>
          <a:lstStyle/>
          <a:p>
            <a:r>
              <a:rPr lang="en-US" dirty="0"/>
              <a:t>Ways of creating </a:t>
            </a:r>
            <a:r>
              <a:rPr lang="en-US" dirty="0" err="1"/>
              <a:t>humour</a:t>
            </a:r>
            <a:r>
              <a:rPr lang="en-US" dirty="0"/>
              <a:t> (1)</a:t>
            </a:r>
            <a:endParaRPr lang="en-AU" dirty="0"/>
          </a:p>
        </p:txBody>
      </p:sp>
      <p:sp>
        <p:nvSpPr>
          <p:cNvPr id="24" name="Text Placeholder 23">
            <a:extLst>
              <a:ext uri="{FF2B5EF4-FFF2-40B4-BE49-F238E27FC236}">
                <a16:creationId xmlns:a16="http://schemas.microsoft.com/office/drawing/2014/main" id="{E3C5B4DE-C10C-C752-641D-82788515F44A}"/>
              </a:ext>
            </a:extLst>
          </p:cNvPr>
          <p:cNvSpPr>
            <a:spLocks noGrp="1"/>
          </p:cNvSpPr>
          <p:nvPr>
            <p:ph type="body" sz="quarter" idx="18"/>
          </p:nvPr>
        </p:nvSpPr>
        <p:spPr/>
        <p:txBody>
          <a:bodyPr/>
          <a:lstStyle/>
          <a:p>
            <a:r>
              <a:rPr lang="en-US" dirty="0"/>
              <a:t>Engaging the audience</a:t>
            </a:r>
            <a:endParaRPr lang="en-AU" dirty="0"/>
          </a:p>
        </p:txBody>
      </p:sp>
      <p:sp>
        <p:nvSpPr>
          <p:cNvPr id="21" name="Text Placeholder 4">
            <a:extLst>
              <a:ext uri="{FF2B5EF4-FFF2-40B4-BE49-F238E27FC236}">
                <a16:creationId xmlns:a16="http://schemas.microsoft.com/office/drawing/2014/main" id="{D68F620A-67F7-09D5-72B4-A6D1662ED6E7}"/>
              </a:ext>
            </a:extLst>
          </p:cNvPr>
          <p:cNvSpPr txBox="1">
            <a:spLocks/>
          </p:cNvSpPr>
          <p:nvPr/>
        </p:nvSpPr>
        <p:spPr>
          <a:xfrm>
            <a:off x="382922" y="1584325"/>
            <a:ext cx="7472363" cy="4498975"/>
          </a:xfrm>
          <a:prstGeom prst="rect">
            <a:avLst/>
          </a:prstGeom>
        </p:spPr>
        <p:txBody>
          <a:bodyPr vert="horz" lIns="0" tIns="0" rIns="0" bIns="0" rtlCol="0">
            <a:normAutofit fontScale="92500" lnSpcReduction="10000"/>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pPr>
            <a:r>
              <a:rPr lang="en-US" dirty="0"/>
              <a:t>There are many different ways </a:t>
            </a:r>
            <a:r>
              <a:rPr lang="en-US" dirty="0" err="1"/>
              <a:t>humour</a:t>
            </a:r>
            <a:r>
              <a:rPr lang="en-US" dirty="0"/>
              <a:t> can be used in discursive writing, including:</a:t>
            </a:r>
          </a:p>
          <a:p>
            <a:pPr marL="285750" indent="-285750">
              <a:lnSpc>
                <a:spcPct val="140000"/>
              </a:lnSpc>
              <a:buFont typeface="Arial" panose="020B0604020202020204" pitchFamily="34" charset="0"/>
              <a:buChar char="•"/>
            </a:pPr>
            <a:r>
              <a:rPr lang="en-US" b="1" dirty="0"/>
              <a:t>Dark </a:t>
            </a:r>
            <a:r>
              <a:rPr lang="en-US" b="1" dirty="0" err="1"/>
              <a:t>humour</a:t>
            </a:r>
            <a:r>
              <a:rPr lang="en-US" b="1" dirty="0"/>
              <a:t> </a:t>
            </a:r>
            <a:r>
              <a:rPr lang="en-US" dirty="0"/>
              <a:t>– makes light of topics that are often morbid, serious or taboo such as death</a:t>
            </a:r>
          </a:p>
          <a:p>
            <a:pPr marL="285750" indent="-285750">
              <a:lnSpc>
                <a:spcPct val="140000"/>
              </a:lnSpc>
              <a:buFont typeface="Arial" panose="020B0604020202020204" pitchFamily="34" charset="0"/>
              <a:buChar char="•"/>
            </a:pPr>
            <a:r>
              <a:rPr lang="en-US" b="1" dirty="0"/>
              <a:t>Self-deprecating </a:t>
            </a:r>
            <a:r>
              <a:rPr lang="en-US" dirty="0"/>
              <a:t>–</a:t>
            </a:r>
            <a:r>
              <a:rPr lang="en-US" b="1" dirty="0"/>
              <a:t> </a:t>
            </a:r>
            <a:r>
              <a:rPr lang="en-US" dirty="0"/>
              <a:t>belittling yourself or your actions to help the audience feel more positive</a:t>
            </a:r>
          </a:p>
          <a:p>
            <a:pPr marL="285750" indent="-285750">
              <a:lnSpc>
                <a:spcPct val="140000"/>
              </a:lnSpc>
              <a:buFont typeface="Arial" panose="020B0604020202020204" pitchFamily="34" charset="0"/>
              <a:buChar char="•"/>
            </a:pPr>
            <a:r>
              <a:rPr lang="en-US" b="1" dirty="0"/>
              <a:t>Dry </a:t>
            </a:r>
            <a:r>
              <a:rPr lang="en-US" b="1" dirty="0" err="1"/>
              <a:t>humour</a:t>
            </a:r>
            <a:r>
              <a:rPr lang="en-US" b="1" dirty="0"/>
              <a:t> </a:t>
            </a:r>
            <a:r>
              <a:rPr lang="en-US" dirty="0"/>
              <a:t>–</a:t>
            </a:r>
            <a:r>
              <a:rPr lang="en-US" b="1" dirty="0"/>
              <a:t> </a:t>
            </a:r>
            <a:r>
              <a:rPr lang="en-US" dirty="0"/>
              <a:t>deliberately emotionless or deadpan delivery, similar to sarcasm, satire or wit</a:t>
            </a:r>
          </a:p>
          <a:p>
            <a:pPr marL="285750" indent="-285750">
              <a:lnSpc>
                <a:spcPct val="140000"/>
              </a:lnSpc>
              <a:buFont typeface="Arial" panose="020B0604020202020204" pitchFamily="34" charset="0"/>
              <a:buChar char="•"/>
            </a:pPr>
            <a:r>
              <a:rPr lang="en-US" b="1" dirty="0"/>
              <a:t>Observational </a:t>
            </a:r>
            <a:r>
              <a:rPr lang="en-US" b="1" dirty="0" err="1"/>
              <a:t>humour</a:t>
            </a:r>
            <a:r>
              <a:rPr lang="en-US" b="1" dirty="0"/>
              <a:t> </a:t>
            </a:r>
            <a:r>
              <a:rPr lang="en-US" dirty="0"/>
              <a:t>– using examples from everyday life that are funny and relatable.</a:t>
            </a:r>
            <a:endParaRPr lang="en-AU" dirty="0"/>
          </a:p>
        </p:txBody>
      </p:sp>
      <p:grpSp>
        <p:nvGrpSpPr>
          <p:cNvPr id="11" name="Group 10">
            <a:extLst>
              <a:ext uri="{FF2B5EF4-FFF2-40B4-BE49-F238E27FC236}">
                <a16:creationId xmlns:a16="http://schemas.microsoft.com/office/drawing/2014/main" id="{83EA216C-B34D-30EB-45CD-FEBD280BC16F}"/>
              </a:ext>
              <a:ext uri="{C183D7F6-B498-43B3-948B-1728B52AA6E4}">
                <adec:decorative xmlns:adec="http://schemas.microsoft.com/office/drawing/2017/decorative" val="1"/>
              </a:ext>
            </a:extLst>
          </p:cNvPr>
          <p:cNvGrpSpPr/>
          <p:nvPr/>
        </p:nvGrpSpPr>
        <p:grpSpPr>
          <a:xfrm>
            <a:off x="8544615" y="2307845"/>
            <a:ext cx="2805872" cy="2805872"/>
            <a:chOff x="8544615" y="2307845"/>
            <a:chExt cx="2805872" cy="2805872"/>
          </a:xfrm>
        </p:grpSpPr>
        <p:grpSp>
          <p:nvGrpSpPr>
            <p:cNvPr id="9" name="Group 8">
              <a:extLst>
                <a:ext uri="{FF2B5EF4-FFF2-40B4-BE49-F238E27FC236}">
                  <a16:creationId xmlns:a16="http://schemas.microsoft.com/office/drawing/2014/main" id="{0B3F30D2-7242-F5D3-C1B2-FA390EC02139}"/>
                </a:ext>
              </a:extLst>
            </p:cNvPr>
            <p:cNvGrpSpPr/>
            <p:nvPr/>
          </p:nvGrpSpPr>
          <p:grpSpPr>
            <a:xfrm>
              <a:off x="8544615" y="2307845"/>
              <a:ext cx="2805872" cy="2805872"/>
              <a:chOff x="8544615" y="2307845"/>
              <a:chExt cx="2805872" cy="2805872"/>
            </a:xfrm>
          </p:grpSpPr>
          <p:pic>
            <p:nvPicPr>
              <p:cNvPr id="6" name="Graphic 5">
                <a:extLst>
                  <a:ext uri="{FF2B5EF4-FFF2-40B4-BE49-F238E27FC236}">
                    <a16:creationId xmlns:a16="http://schemas.microsoft.com/office/drawing/2014/main" id="{0666F29D-4B7F-4F56-26E1-1D18EB2A4E6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44615" y="2307845"/>
                <a:ext cx="2805872" cy="2805872"/>
              </a:xfrm>
              <a:prstGeom prst="rect">
                <a:avLst/>
              </a:prstGeom>
            </p:spPr>
          </p:pic>
          <p:sp>
            <p:nvSpPr>
              <p:cNvPr id="7" name="Oval 6">
                <a:extLst>
                  <a:ext uri="{FF2B5EF4-FFF2-40B4-BE49-F238E27FC236}">
                    <a16:creationId xmlns:a16="http://schemas.microsoft.com/office/drawing/2014/main" id="{132DCEA3-A095-9619-A928-12C4FE315D78}"/>
                  </a:ext>
                </a:extLst>
              </p:cNvPr>
              <p:cNvSpPr/>
              <p:nvPr/>
            </p:nvSpPr>
            <p:spPr>
              <a:xfrm>
                <a:off x="8879094" y="2642324"/>
                <a:ext cx="2136913" cy="2136913"/>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grpSp>
        <p:pic>
          <p:nvPicPr>
            <p:cNvPr id="10" name="Graphic 9" descr="Grinning with tears of joy face outline outline">
              <a:extLst>
                <a:ext uri="{FF2B5EF4-FFF2-40B4-BE49-F238E27FC236}">
                  <a16:creationId xmlns:a16="http://schemas.microsoft.com/office/drawing/2014/main" id="{8149C5E4-5603-7586-5775-82016E517E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907546" y="2609489"/>
              <a:ext cx="2136913" cy="2136913"/>
            </a:xfrm>
            <a:prstGeom prst="rect">
              <a:avLst/>
            </a:prstGeom>
          </p:spPr>
        </p:pic>
      </p:grpSp>
      <p:sp>
        <p:nvSpPr>
          <p:cNvPr id="4" name="Slide Number Placeholder 3">
            <a:extLst>
              <a:ext uri="{FF2B5EF4-FFF2-40B4-BE49-F238E27FC236}">
                <a16:creationId xmlns:a16="http://schemas.microsoft.com/office/drawing/2014/main" id="{D21F9335-B3DC-DC44-46B9-44204B0D7F5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lnSpcReduction="10000"/>
          </a:bodyPr>
          <a:lstStyle/>
          <a:p>
            <a:fld id="{10A01DC5-1685-4615-8240-15192985C6A2}" type="slidenum">
              <a:rPr lang="en-AU" smtClean="0"/>
              <a:pPr/>
              <a:t>14</a:t>
            </a:fld>
            <a:endParaRPr lang="en-AU"/>
          </a:p>
        </p:txBody>
      </p:sp>
    </p:spTree>
    <p:extLst>
      <p:ext uri="{BB962C8B-B14F-4D97-AF65-F5344CB8AC3E}">
        <p14:creationId xmlns:p14="http://schemas.microsoft.com/office/powerpoint/2010/main" val="57872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7C36-DF55-6B26-ADE5-80A506E493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A2BDFE-8F14-AADA-3FEB-8B5691998284}"/>
              </a:ext>
            </a:extLst>
          </p:cNvPr>
          <p:cNvSpPr>
            <a:spLocks noGrp="1"/>
          </p:cNvSpPr>
          <p:nvPr>
            <p:ph type="title"/>
          </p:nvPr>
        </p:nvSpPr>
        <p:spPr/>
        <p:txBody>
          <a:bodyPr/>
          <a:lstStyle/>
          <a:p>
            <a:r>
              <a:rPr lang="en-US" dirty="0">
                <a:latin typeface="+mj-lt"/>
                <a:cs typeface="Arial" panose="020B0604020202020204" pitchFamily="34" charset="0"/>
              </a:rPr>
              <a:t>Ways of creating </a:t>
            </a:r>
            <a:r>
              <a:rPr lang="en-US" dirty="0" err="1">
                <a:latin typeface="+mj-lt"/>
                <a:cs typeface="Arial" panose="020B0604020202020204" pitchFamily="34" charset="0"/>
              </a:rPr>
              <a:t>humour</a:t>
            </a:r>
            <a:r>
              <a:rPr lang="en-US" dirty="0">
                <a:latin typeface="+mj-lt"/>
                <a:cs typeface="Arial" panose="020B0604020202020204" pitchFamily="34" charset="0"/>
              </a:rPr>
              <a:t> (2)</a:t>
            </a:r>
            <a:endParaRPr lang="en-AU" dirty="0">
              <a:latin typeface="+mj-lt"/>
              <a:cs typeface="Arial" panose="020B0604020202020204" pitchFamily="34" charset="0"/>
            </a:endParaRPr>
          </a:p>
        </p:txBody>
      </p:sp>
      <p:sp>
        <p:nvSpPr>
          <p:cNvPr id="3" name="Content Placeholder 2">
            <a:extLst>
              <a:ext uri="{FF2B5EF4-FFF2-40B4-BE49-F238E27FC236}">
                <a16:creationId xmlns:a16="http://schemas.microsoft.com/office/drawing/2014/main" id="{84E1F82D-BB6B-358B-91EE-E206132DBD62}"/>
              </a:ext>
            </a:extLst>
          </p:cNvPr>
          <p:cNvSpPr>
            <a:spLocks noGrp="1"/>
          </p:cNvSpPr>
          <p:nvPr>
            <p:ph type="body" sz="quarter" idx="18"/>
          </p:nvPr>
        </p:nvSpPr>
        <p:spPr/>
        <p:txBody>
          <a:bodyPr/>
          <a:lstStyle/>
          <a:p>
            <a:r>
              <a:rPr lang="en-US" dirty="0">
                <a:latin typeface="+mj-lt"/>
                <a:cs typeface="Arial" panose="020B0604020202020204" pitchFamily="34" charset="0"/>
              </a:rPr>
              <a:t>Language devices</a:t>
            </a:r>
            <a:endParaRPr lang="en-AU" dirty="0">
              <a:latin typeface="+mj-lt"/>
              <a:cs typeface="Arial" panose="020B0604020202020204" pitchFamily="34" charset="0"/>
            </a:endParaRPr>
          </a:p>
        </p:txBody>
      </p:sp>
      <p:sp>
        <p:nvSpPr>
          <p:cNvPr id="8" name="Text Placeholder 7">
            <a:extLst>
              <a:ext uri="{FF2B5EF4-FFF2-40B4-BE49-F238E27FC236}">
                <a16:creationId xmlns:a16="http://schemas.microsoft.com/office/drawing/2014/main" id="{3FE32214-6F59-3FAB-922D-5B0357915319}"/>
              </a:ext>
            </a:extLst>
          </p:cNvPr>
          <p:cNvSpPr>
            <a:spLocks noGrp="1"/>
          </p:cNvSpPr>
          <p:nvPr>
            <p:ph type="body" sz="quarter" idx="17"/>
          </p:nvPr>
        </p:nvSpPr>
        <p:spPr>
          <a:xfrm>
            <a:off x="360000" y="1888165"/>
            <a:ext cx="11484000" cy="4807835"/>
          </a:xfrm>
        </p:spPr>
        <p:txBody>
          <a:bodyPr/>
          <a:lstStyle/>
          <a:p>
            <a:r>
              <a:rPr lang="en-AU" sz="1800" dirty="0"/>
              <a:t>There are also many different ways to create humour, including:</a:t>
            </a:r>
          </a:p>
          <a:p>
            <a:pPr marL="342900" indent="-342900">
              <a:buFont typeface="Arial" panose="020B0604020202020204" pitchFamily="34" charset="0"/>
              <a:buChar char="•"/>
            </a:pPr>
            <a:r>
              <a:rPr lang="en-AU" sz="1800" b="1" dirty="0"/>
              <a:t>Exaggeration</a:t>
            </a:r>
            <a:r>
              <a:rPr lang="en-AU" sz="1800" dirty="0"/>
              <a:t> – representing something as being bigger, smaller, better or worse than it actually is</a:t>
            </a:r>
          </a:p>
          <a:p>
            <a:pPr marL="342900" indent="-342900">
              <a:buFont typeface="Arial" panose="020B0604020202020204" pitchFamily="34" charset="0"/>
              <a:buChar char="•"/>
            </a:pPr>
            <a:r>
              <a:rPr lang="en-AU" sz="1800" b="1" dirty="0"/>
              <a:t>Misdirection</a:t>
            </a:r>
            <a:r>
              <a:rPr lang="en-AU" sz="1800" dirty="0"/>
              <a:t> – deliberately taking the story in an unexpected direction to surprise the audience</a:t>
            </a:r>
          </a:p>
          <a:p>
            <a:pPr marL="342900" indent="-342900">
              <a:buFont typeface="Arial" panose="020B0604020202020204" pitchFamily="34" charset="0"/>
              <a:buChar char="•"/>
            </a:pPr>
            <a:r>
              <a:rPr lang="en-AU" sz="1800" b="1" dirty="0"/>
              <a:t>Puns </a:t>
            </a:r>
            <a:r>
              <a:rPr lang="en-AU" sz="1800" dirty="0"/>
              <a:t>– play on the multiple meanings of words or phrases that sound similar but have different meanings</a:t>
            </a:r>
          </a:p>
          <a:p>
            <a:pPr marL="342900" indent="-342900">
              <a:buFont typeface="Arial" panose="020B0604020202020204" pitchFamily="34" charset="0"/>
              <a:buChar char="•"/>
            </a:pPr>
            <a:r>
              <a:rPr lang="en-AU" sz="1800" b="1" dirty="0"/>
              <a:t>Sarcasm</a:t>
            </a:r>
            <a:r>
              <a:rPr lang="en-AU" sz="1800" dirty="0"/>
              <a:t> – mocking or making fun of something by saying the opposite of what you really mean</a:t>
            </a:r>
          </a:p>
          <a:p>
            <a:pPr marL="342900" indent="-342900">
              <a:buFont typeface="Arial" panose="020B0604020202020204" pitchFamily="34" charset="0"/>
              <a:buChar char="•"/>
            </a:pPr>
            <a:r>
              <a:rPr lang="en-AU" sz="1800" b="1" dirty="0"/>
              <a:t>Satire</a:t>
            </a:r>
            <a:r>
              <a:rPr lang="en-AU" sz="1800" dirty="0"/>
              <a:t> – using irony, exaggeration or ridicule to criticise or make fun of something serious, such as politics</a:t>
            </a:r>
          </a:p>
          <a:p>
            <a:pPr marL="342900" indent="-342900">
              <a:buFont typeface="Arial" panose="020B0604020202020204" pitchFamily="34" charset="0"/>
              <a:buChar char="•"/>
            </a:pPr>
            <a:r>
              <a:rPr lang="en-AU" sz="1800" b="1" dirty="0"/>
              <a:t>Parody</a:t>
            </a:r>
            <a:r>
              <a:rPr lang="en-AU" sz="1800" dirty="0"/>
              <a:t> – imitating or mimicking a specific style, genre or work in a humorous way.</a:t>
            </a:r>
          </a:p>
        </p:txBody>
      </p:sp>
      <p:sp>
        <p:nvSpPr>
          <p:cNvPr id="4" name="Slide Number Placeholder 3">
            <a:extLst>
              <a:ext uri="{FF2B5EF4-FFF2-40B4-BE49-F238E27FC236}">
                <a16:creationId xmlns:a16="http://schemas.microsoft.com/office/drawing/2014/main" id="{DD08042D-1D80-78AB-E386-8C31240B641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15</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0976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ACF17-53CD-2BD8-29C3-712DA49ED4A7}"/>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826BBD0F-86A0-CB49-8B12-6C79C824AE45}"/>
              </a:ext>
            </a:extLst>
          </p:cNvPr>
          <p:cNvSpPr>
            <a:spLocks noGrp="1"/>
          </p:cNvSpPr>
          <p:nvPr>
            <p:ph type="title"/>
          </p:nvPr>
        </p:nvSpPr>
        <p:spPr/>
        <p:txBody>
          <a:bodyPr/>
          <a:lstStyle/>
          <a:p>
            <a:r>
              <a:rPr lang="en-AU" dirty="0"/>
              <a:t>Ways humour is created in ‘Dear Kath’ (1)</a:t>
            </a:r>
            <a:endParaRPr lang="en-US" dirty="0"/>
          </a:p>
        </p:txBody>
      </p:sp>
      <p:sp>
        <p:nvSpPr>
          <p:cNvPr id="19" name="Text Placeholder 18">
            <a:extLst>
              <a:ext uri="{FF2B5EF4-FFF2-40B4-BE49-F238E27FC236}">
                <a16:creationId xmlns:a16="http://schemas.microsoft.com/office/drawing/2014/main" id="{E8D76AF7-4433-4397-5962-DD67B01AC874}"/>
              </a:ext>
            </a:extLst>
          </p:cNvPr>
          <p:cNvSpPr>
            <a:spLocks noGrp="1"/>
          </p:cNvSpPr>
          <p:nvPr>
            <p:ph type="body" sz="quarter" idx="18"/>
          </p:nvPr>
        </p:nvSpPr>
        <p:spPr/>
        <p:txBody>
          <a:bodyPr/>
          <a:lstStyle/>
          <a:p>
            <a:r>
              <a:rPr lang="en-AU" dirty="0"/>
              <a:t>Exploring examples (1)</a:t>
            </a:r>
          </a:p>
        </p:txBody>
      </p:sp>
      <p:sp>
        <p:nvSpPr>
          <p:cNvPr id="20" name="TextBox 19">
            <a:extLst>
              <a:ext uri="{FF2B5EF4-FFF2-40B4-BE49-F238E27FC236}">
                <a16:creationId xmlns:a16="http://schemas.microsoft.com/office/drawing/2014/main" id="{6E9792DD-B161-1E0B-EDBA-22F1FFD2BF0F}"/>
              </a:ext>
            </a:extLst>
          </p:cNvPr>
          <p:cNvSpPr txBox="1"/>
          <p:nvPr/>
        </p:nvSpPr>
        <p:spPr>
          <a:xfrm>
            <a:off x="359998" y="1462420"/>
            <a:ext cx="11309773" cy="1128380"/>
          </a:xfrm>
          <a:prstGeom prst="rect">
            <a:avLst/>
          </a:prstGeom>
          <a:solidFill>
            <a:schemeClr val="accent4"/>
          </a:solidFill>
        </p:spPr>
        <p:txBody>
          <a:bodyPr wrap="square" lIns="288000" rIns="288000" bIns="144000" anchor="ctr" anchorCtr="1">
            <a:noAutofit/>
          </a:bodyPr>
          <a:lstStyle/>
          <a:p>
            <a:pPr>
              <a:lnSpc>
                <a:spcPct val="150000"/>
              </a:lnSpc>
            </a:pPr>
            <a:r>
              <a:rPr lang="en-AU" sz="1800" dirty="0"/>
              <a:t>‘The cynics bob up in your cornflakes, pop out of your toaster in the morning like a burnt slice </a:t>
            </a:r>
            <a:br>
              <a:rPr lang="en-AU" sz="1800" dirty="0"/>
            </a:br>
            <a:r>
              <a:rPr lang="en-AU" sz="1800" dirty="0"/>
              <a:t>of mouldy Tip-Top.’</a:t>
            </a:r>
          </a:p>
        </p:txBody>
      </p:sp>
      <p:pic>
        <p:nvPicPr>
          <p:cNvPr id="21" name="Picture 20" descr="Bowl of cereal with milk and a silver spoon on a light countertop.">
            <a:extLst>
              <a:ext uri="{FF2B5EF4-FFF2-40B4-BE49-F238E27FC236}">
                <a16:creationId xmlns:a16="http://schemas.microsoft.com/office/drawing/2014/main" id="{27CADE5D-9F47-0818-24EF-5AE4D6E0D493}"/>
              </a:ext>
            </a:extLst>
          </p:cNvPr>
          <p:cNvPicPr>
            <a:picLocks noChangeAspect="1"/>
          </p:cNvPicPr>
          <p:nvPr/>
        </p:nvPicPr>
        <p:blipFill>
          <a:blip r:embed="rId3"/>
          <a:srcRect l="21390" t="9050" r="11741" b="4504"/>
          <a:stretch>
            <a:fillRect/>
          </a:stretch>
        </p:blipFill>
        <p:spPr>
          <a:xfrm>
            <a:off x="359998" y="2819043"/>
            <a:ext cx="3361527" cy="2896316"/>
          </a:xfrm>
          <a:prstGeom prst="rect">
            <a:avLst/>
          </a:prstGeom>
        </p:spPr>
      </p:pic>
      <p:sp>
        <p:nvSpPr>
          <p:cNvPr id="26" name="TextBox 25">
            <a:extLst>
              <a:ext uri="{FF2B5EF4-FFF2-40B4-BE49-F238E27FC236}">
                <a16:creationId xmlns:a16="http://schemas.microsoft.com/office/drawing/2014/main" id="{D7B74A38-AA33-7990-B96C-06C496D54D5F}"/>
              </a:ext>
            </a:extLst>
          </p:cNvPr>
          <p:cNvSpPr txBox="1"/>
          <p:nvPr/>
        </p:nvSpPr>
        <p:spPr>
          <a:xfrm>
            <a:off x="277662" y="5805102"/>
            <a:ext cx="3443863" cy="461665"/>
          </a:xfrm>
          <a:prstGeom prst="rect">
            <a:avLst/>
          </a:prstGeom>
          <a:noFill/>
        </p:spPr>
        <p:txBody>
          <a:bodyPr wrap="square">
            <a:spAutoFit/>
          </a:bodyPr>
          <a:lstStyle/>
          <a:p>
            <a:r>
              <a:rPr lang="en-AU" sz="1200" dirty="0">
                <a:latin typeface="Arial"/>
                <a:cs typeface="Arial"/>
                <a:hlinkClick r:id="rId4"/>
              </a:rPr>
              <a:t>a plate of cornflakes and milk </a:t>
            </a:r>
            <a:r>
              <a:rPr lang="en-US" sz="1200" dirty="0">
                <a:solidFill>
                  <a:schemeClr val="tx1"/>
                </a:solidFill>
                <a:latin typeface="Arial"/>
                <a:cs typeface="Arial"/>
              </a:rPr>
              <a:t>by Engin </a:t>
            </a:r>
            <a:r>
              <a:rPr lang="en-US" sz="1200" dirty="0" err="1">
                <a:solidFill>
                  <a:schemeClr val="tx1"/>
                </a:solidFill>
                <a:latin typeface="Arial"/>
                <a:cs typeface="Arial"/>
              </a:rPr>
              <a:t>Akyurt</a:t>
            </a:r>
            <a:r>
              <a:rPr lang="en-US" sz="1200" dirty="0">
                <a:solidFill>
                  <a:schemeClr val="tx1"/>
                </a:solidFill>
                <a:latin typeface="Arial"/>
                <a:cs typeface="Arial"/>
              </a:rPr>
              <a:t> on </a:t>
            </a:r>
            <a:r>
              <a:rPr lang="en-US" sz="1200" dirty="0" err="1">
                <a:latin typeface="Arial"/>
                <a:cs typeface="Arial"/>
                <a:hlinkClick r:id="rId5"/>
              </a:rPr>
              <a:t>Unsplash</a:t>
            </a:r>
            <a:endParaRPr lang="en-US" sz="1200" dirty="0">
              <a:latin typeface="Arial"/>
              <a:cs typeface="Arial"/>
            </a:endParaRPr>
          </a:p>
        </p:txBody>
      </p:sp>
      <p:pic>
        <p:nvPicPr>
          <p:cNvPr id="24" name="Picture 23" descr="A slice of burnt toast in a black and silver toaster.">
            <a:extLst>
              <a:ext uri="{FF2B5EF4-FFF2-40B4-BE49-F238E27FC236}">
                <a16:creationId xmlns:a16="http://schemas.microsoft.com/office/drawing/2014/main" id="{FE590696-E09A-56DB-CC09-68602166814A}"/>
              </a:ext>
            </a:extLst>
          </p:cNvPr>
          <p:cNvPicPr>
            <a:picLocks noChangeAspect="1"/>
          </p:cNvPicPr>
          <p:nvPr/>
        </p:nvPicPr>
        <p:blipFill>
          <a:blip r:embed="rId6"/>
          <a:srcRect t="27904" b="14604"/>
          <a:stretch>
            <a:fillRect/>
          </a:stretch>
        </p:blipFill>
        <p:spPr>
          <a:xfrm>
            <a:off x="4357567" y="2819044"/>
            <a:ext cx="3361526" cy="2896316"/>
          </a:xfrm>
          <a:prstGeom prst="rect">
            <a:avLst/>
          </a:prstGeom>
        </p:spPr>
      </p:pic>
      <p:sp>
        <p:nvSpPr>
          <p:cNvPr id="27" name="TextBox 26">
            <a:extLst>
              <a:ext uri="{FF2B5EF4-FFF2-40B4-BE49-F238E27FC236}">
                <a16:creationId xmlns:a16="http://schemas.microsoft.com/office/drawing/2014/main" id="{FE6DBC79-7858-B3D6-AA8C-332343035C20}"/>
              </a:ext>
            </a:extLst>
          </p:cNvPr>
          <p:cNvSpPr txBox="1"/>
          <p:nvPr/>
        </p:nvSpPr>
        <p:spPr>
          <a:xfrm>
            <a:off x="4357293" y="5805102"/>
            <a:ext cx="3443863" cy="461665"/>
          </a:xfrm>
          <a:prstGeom prst="rect">
            <a:avLst/>
          </a:prstGeom>
          <a:noFill/>
        </p:spPr>
        <p:txBody>
          <a:bodyPr wrap="square">
            <a:spAutoFit/>
          </a:bodyPr>
          <a:lstStyle/>
          <a:p>
            <a:r>
              <a:rPr lang="en-US" sz="1200" dirty="0">
                <a:cs typeface="Arial"/>
                <a:hlinkClick r:id="rId7"/>
              </a:rPr>
              <a:t>A toaster with a piece of bread in it </a:t>
            </a:r>
            <a:r>
              <a:rPr lang="en-US" sz="1200" dirty="0">
                <a:cs typeface="Arial"/>
              </a:rPr>
              <a:t>by Joshua Earle on </a:t>
            </a:r>
            <a:r>
              <a:rPr lang="en-US" sz="1200" dirty="0">
                <a:cs typeface="Arial"/>
                <a:hlinkClick r:id="rId5"/>
              </a:rPr>
              <a:t>Unsplash</a:t>
            </a:r>
            <a:endParaRPr lang="en-US" sz="1200" dirty="0">
              <a:cs typeface="Arial"/>
            </a:endParaRPr>
          </a:p>
        </p:txBody>
      </p:sp>
      <p:pic>
        <p:nvPicPr>
          <p:cNvPr id="25" name="Picture 24" descr="Close-up of gray-blue mold with yellow and brown patches.">
            <a:extLst>
              <a:ext uri="{FF2B5EF4-FFF2-40B4-BE49-F238E27FC236}">
                <a16:creationId xmlns:a16="http://schemas.microsoft.com/office/drawing/2014/main" id="{DFB8BD36-CA6E-3C08-EAE4-0BFC52D27451}"/>
              </a:ext>
            </a:extLst>
          </p:cNvPr>
          <p:cNvPicPr>
            <a:picLocks noChangeAspect="1"/>
          </p:cNvPicPr>
          <p:nvPr/>
        </p:nvPicPr>
        <p:blipFill>
          <a:blip r:embed="rId8"/>
          <a:srcRect l="13561" r="9065"/>
          <a:stretch>
            <a:fillRect/>
          </a:stretch>
        </p:blipFill>
        <p:spPr>
          <a:xfrm>
            <a:off x="8308244" y="2819043"/>
            <a:ext cx="3361527" cy="2896316"/>
          </a:xfrm>
          <a:prstGeom prst="rect">
            <a:avLst/>
          </a:prstGeom>
        </p:spPr>
      </p:pic>
      <p:sp>
        <p:nvSpPr>
          <p:cNvPr id="28" name="TextBox 27">
            <a:extLst>
              <a:ext uri="{FF2B5EF4-FFF2-40B4-BE49-F238E27FC236}">
                <a16:creationId xmlns:a16="http://schemas.microsoft.com/office/drawing/2014/main" id="{3CD02E15-80E7-A28A-C346-9F85359DBA21}"/>
              </a:ext>
            </a:extLst>
          </p:cNvPr>
          <p:cNvSpPr txBox="1"/>
          <p:nvPr/>
        </p:nvSpPr>
        <p:spPr>
          <a:xfrm>
            <a:off x="8307970" y="5805102"/>
            <a:ext cx="3443863" cy="276999"/>
          </a:xfrm>
          <a:prstGeom prst="rect">
            <a:avLst/>
          </a:prstGeom>
          <a:noFill/>
        </p:spPr>
        <p:txBody>
          <a:bodyPr wrap="square">
            <a:spAutoFit/>
          </a:bodyPr>
          <a:lstStyle/>
          <a:p>
            <a:r>
              <a:rPr lang="en-US" sz="1200" dirty="0">
                <a:cs typeface="Arial"/>
                <a:hlinkClick r:id="rId9"/>
              </a:rPr>
              <a:t>Mould on citrus </a:t>
            </a:r>
            <a:r>
              <a:rPr lang="en-US" sz="1200" dirty="0">
                <a:cs typeface="Arial"/>
              </a:rPr>
              <a:t>by Sally Millar on </a:t>
            </a:r>
            <a:r>
              <a:rPr lang="en-US" sz="1200" dirty="0">
                <a:cs typeface="Arial"/>
                <a:hlinkClick r:id="rId5"/>
              </a:rPr>
              <a:t>Unsplash</a:t>
            </a:r>
            <a:endParaRPr lang="en-US" sz="1200" dirty="0">
              <a:cs typeface="Arial"/>
            </a:endParaRPr>
          </a:p>
        </p:txBody>
      </p:sp>
      <p:sp>
        <p:nvSpPr>
          <p:cNvPr id="29" name="Slide Number Placeholder 1">
            <a:extLst>
              <a:ext uri="{FF2B5EF4-FFF2-40B4-BE49-F238E27FC236}">
                <a16:creationId xmlns:a16="http://schemas.microsoft.com/office/drawing/2014/main" id="{6A54867C-E691-EB13-97E0-DED3135B2BC8}"/>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16</a:t>
            </a:fld>
            <a:endParaRPr lang="en-AU"/>
          </a:p>
        </p:txBody>
      </p:sp>
    </p:spTree>
    <p:extLst>
      <p:ext uri="{BB962C8B-B14F-4D97-AF65-F5344CB8AC3E}">
        <p14:creationId xmlns:p14="http://schemas.microsoft.com/office/powerpoint/2010/main" val="205326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395BA-EDB7-A3E1-1120-E69A3F69607A}"/>
            </a:ext>
          </a:extLst>
        </p:cNvPr>
        <p:cNvGrpSpPr/>
        <p:nvPr/>
      </p:nvGrpSpPr>
      <p:grpSpPr>
        <a:xfrm>
          <a:off x="0" y="0"/>
          <a:ext cx="0" cy="0"/>
          <a:chOff x="0" y="0"/>
          <a:chExt cx="0" cy="0"/>
        </a:xfrm>
      </p:grpSpPr>
      <p:sp>
        <p:nvSpPr>
          <p:cNvPr id="18" name="Title 17">
            <a:extLst>
              <a:ext uri="{FF2B5EF4-FFF2-40B4-BE49-F238E27FC236}">
                <a16:creationId xmlns:a16="http://schemas.microsoft.com/office/drawing/2014/main" id="{2D0EC975-A8A1-4D07-D621-96A21C0730B1}"/>
              </a:ext>
            </a:extLst>
          </p:cNvPr>
          <p:cNvSpPr>
            <a:spLocks noGrp="1"/>
          </p:cNvSpPr>
          <p:nvPr>
            <p:ph type="title"/>
          </p:nvPr>
        </p:nvSpPr>
        <p:spPr/>
        <p:txBody>
          <a:bodyPr/>
          <a:lstStyle/>
          <a:p>
            <a:r>
              <a:rPr lang="en-AU" dirty="0"/>
              <a:t>Ways humour is created in ‘Dear Kath’ (2)</a:t>
            </a:r>
            <a:endParaRPr lang="en-US" dirty="0"/>
          </a:p>
        </p:txBody>
      </p:sp>
      <p:sp>
        <p:nvSpPr>
          <p:cNvPr id="19" name="Text Placeholder 18">
            <a:extLst>
              <a:ext uri="{FF2B5EF4-FFF2-40B4-BE49-F238E27FC236}">
                <a16:creationId xmlns:a16="http://schemas.microsoft.com/office/drawing/2014/main" id="{B158024A-4E40-C50F-AFE9-3C64234E9C4B}"/>
              </a:ext>
            </a:extLst>
          </p:cNvPr>
          <p:cNvSpPr>
            <a:spLocks noGrp="1"/>
          </p:cNvSpPr>
          <p:nvPr>
            <p:ph type="body" sz="quarter" idx="18"/>
          </p:nvPr>
        </p:nvSpPr>
        <p:spPr/>
        <p:txBody>
          <a:bodyPr/>
          <a:lstStyle/>
          <a:p>
            <a:r>
              <a:rPr lang="en-AU" dirty="0"/>
              <a:t>Exploring examples (2)</a:t>
            </a:r>
          </a:p>
        </p:txBody>
      </p:sp>
      <p:sp>
        <p:nvSpPr>
          <p:cNvPr id="21" name="TextBox 20">
            <a:extLst>
              <a:ext uri="{FF2B5EF4-FFF2-40B4-BE49-F238E27FC236}">
                <a16:creationId xmlns:a16="http://schemas.microsoft.com/office/drawing/2014/main" id="{B3921C3A-6FC1-94FB-F1C4-C1F08C3D3D0D}"/>
              </a:ext>
            </a:extLst>
          </p:cNvPr>
          <p:cNvSpPr txBox="1"/>
          <p:nvPr/>
        </p:nvSpPr>
        <p:spPr>
          <a:xfrm>
            <a:off x="359998" y="1462420"/>
            <a:ext cx="11309773" cy="669738"/>
          </a:xfrm>
          <a:prstGeom prst="rect">
            <a:avLst/>
          </a:prstGeom>
          <a:solidFill>
            <a:schemeClr val="accent4"/>
          </a:solidFill>
        </p:spPr>
        <p:txBody>
          <a:bodyPr wrap="square" bIns="144000" anchor="ctr" anchorCtr="1">
            <a:noAutofit/>
          </a:bodyPr>
          <a:lstStyle/>
          <a:p>
            <a:pPr>
              <a:lnSpc>
                <a:spcPct val="150000"/>
              </a:lnSpc>
            </a:pPr>
            <a:r>
              <a:rPr lang="en-AU" sz="1800" dirty="0"/>
              <a:t>‘You would not believe the things people will tell you when you take the time to shut the hell up and listen.’</a:t>
            </a:r>
          </a:p>
        </p:txBody>
      </p:sp>
      <p:sp>
        <p:nvSpPr>
          <p:cNvPr id="23" name="TextBox 22">
            <a:extLst>
              <a:ext uri="{FF2B5EF4-FFF2-40B4-BE49-F238E27FC236}">
                <a16:creationId xmlns:a16="http://schemas.microsoft.com/office/drawing/2014/main" id="{31CE883A-9D71-FF99-D1B3-3DC6CCC57794}"/>
              </a:ext>
            </a:extLst>
          </p:cNvPr>
          <p:cNvSpPr txBox="1"/>
          <p:nvPr/>
        </p:nvSpPr>
        <p:spPr>
          <a:xfrm>
            <a:off x="359998" y="2252348"/>
            <a:ext cx="11309773" cy="4195957"/>
          </a:xfrm>
          <a:prstGeom prst="rect">
            <a:avLst/>
          </a:prstGeom>
          <a:noFill/>
        </p:spPr>
        <p:txBody>
          <a:bodyPr wrap="square">
            <a:spAutoFit/>
          </a:bodyPr>
          <a:lstStyle/>
          <a:p>
            <a:pPr>
              <a:lnSpc>
                <a:spcPct val="150000"/>
              </a:lnSpc>
            </a:pPr>
            <a:r>
              <a:rPr lang="en-AU" sz="1800" dirty="0"/>
              <a:t>In pairs: </a:t>
            </a:r>
          </a:p>
          <a:p>
            <a:pPr marL="457200" indent="-457200">
              <a:lnSpc>
                <a:spcPct val="150000"/>
              </a:lnSpc>
              <a:buFont typeface="+mj-lt"/>
              <a:buAutoNum type="arabicPeriod"/>
            </a:pPr>
            <a:r>
              <a:rPr lang="en-AU" sz="1800" dirty="0"/>
              <a:t>Read the quote aloud. Pay attention to the tone and wording.</a:t>
            </a:r>
          </a:p>
          <a:p>
            <a:pPr marL="457200" indent="-457200">
              <a:lnSpc>
                <a:spcPct val="150000"/>
              </a:lnSpc>
              <a:buFont typeface="+mj-lt"/>
              <a:buAutoNum type="arabicPeriod"/>
            </a:pPr>
            <a:r>
              <a:rPr lang="en-AU" sz="1800" dirty="0"/>
              <a:t>Share your immediate thoughts or feelings about the quote. What stands out to you?</a:t>
            </a:r>
          </a:p>
          <a:p>
            <a:pPr marL="457200" indent="-457200">
              <a:lnSpc>
                <a:spcPct val="150000"/>
              </a:lnSpc>
              <a:buFont typeface="+mj-lt"/>
              <a:buAutoNum type="arabicPeriod"/>
            </a:pPr>
            <a:r>
              <a:rPr lang="en-AU" sz="1800" dirty="0"/>
              <a:t>Break down the quote into key phrases.</a:t>
            </a:r>
          </a:p>
          <a:p>
            <a:pPr marL="457200" indent="-457200">
              <a:lnSpc>
                <a:spcPct val="150000"/>
              </a:lnSpc>
              <a:buFont typeface="+mj-lt"/>
              <a:buAutoNum type="arabicPeriod"/>
            </a:pPr>
            <a:r>
              <a:rPr lang="en-AU" sz="1800" dirty="0"/>
              <a:t>Look at the informal and direct language, especially the phrase ‘shut the hell up.’ How does this choice add a humorous and relatable quality to the message?</a:t>
            </a:r>
          </a:p>
          <a:p>
            <a:pPr marL="457200" indent="-457200">
              <a:lnSpc>
                <a:spcPct val="150000"/>
              </a:lnSpc>
              <a:buFont typeface="+mj-lt"/>
              <a:buAutoNum type="arabicPeriod"/>
            </a:pPr>
            <a:r>
              <a:rPr lang="en-AU" sz="1800" dirty="0"/>
              <a:t>Consider the context in which this quote is said. Why do you think the author uses humour in this reflection about listening?</a:t>
            </a:r>
          </a:p>
          <a:p>
            <a:pPr marL="457200" indent="-457200">
              <a:lnSpc>
                <a:spcPct val="150000"/>
              </a:lnSpc>
              <a:buFont typeface="+mj-lt"/>
              <a:buAutoNum type="arabicPeriod"/>
            </a:pPr>
            <a:r>
              <a:rPr lang="en-AU" sz="1800" dirty="0"/>
              <a:t>Think of personal stories where you experienced the importance of listening. How did humour play a role in those situations?</a:t>
            </a:r>
          </a:p>
        </p:txBody>
      </p:sp>
      <p:sp>
        <p:nvSpPr>
          <p:cNvPr id="24" name="Slide Number Placeholder 1">
            <a:extLst>
              <a:ext uri="{FF2B5EF4-FFF2-40B4-BE49-F238E27FC236}">
                <a16:creationId xmlns:a16="http://schemas.microsoft.com/office/drawing/2014/main" id="{8AD8EB78-02B8-6504-807D-956552B257CC}"/>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3256601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CCE7-0AEC-B787-1700-4C0D296799B2}"/>
              </a:ext>
            </a:extLst>
          </p:cNvPr>
          <p:cNvSpPr>
            <a:spLocks noGrp="1"/>
          </p:cNvSpPr>
          <p:nvPr>
            <p:ph type="title"/>
          </p:nvPr>
        </p:nvSpPr>
        <p:spPr/>
        <p:txBody>
          <a:bodyPr/>
          <a:lstStyle/>
          <a:p>
            <a:r>
              <a:rPr lang="en-US" dirty="0">
                <a:latin typeface="+mj-lt"/>
                <a:cs typeface="Arial" panose="020B0604020202020204" pitchFamily="34" charset="0"/>
              </a:rPr>
              <a:t>Modality in persuasive and discursive writing</a:t>
            </a:r>
            <a:endParaRPr lang="en-AU" dirty="0">
              <a:latin typeface="+mj-lt"/>
              <a:cs typeface="Arial" panose="020B0604020202020204" pitchFamily="34" charset="0"/>
            </a:endParaRPr>
          </a:p>
        </p:txBody>
      </p:sp>
      <p:sp>
        <p:nvSpPr>
          <p:cNvPr id="5" name="Text Placeholder 4">
            <a:extLst>
              <a:ext uri="{FF2B5EF4-FFF2-40B4-BE49-F238E27FC236}">
                <a16:creationId xmlns:a16="http://schemas.microsoft.com/office/drawing/2014/main" id="{861002C3-CB01-A86D-5BD5-9AA92F87C488}"/>
              </a:ext>
            </a:extLst>
          </p:cNvPr>
          <p:cNvSpPr>
            <a:spLocks noGrp="1"/>
          </p:cNvSpPr>
          <p:nvPr>
            <p:ph type="body" sz="quarter" idx="18"/>
          </p:nvPr>
        </p:nvSpPr>
        <p:spPr/>
        <p:txBody>
          <a:bodyPr/>
          <a:lstStyle/>
          <a:p>
            <a:r>
              <a:rPr lang="en-US">
                <a:latin typeface="+mj-lt"/>
                <a:cs typeface="Arial" panose="020B0604020202020204" pitchFamily="34" charset="0"/>
              </a:rPr>
              <a:t>Adapting modality to purpose and form</a:t>
            </a:r>
            <a:endParaRPr lang="en-AU">
              <a:latin typeface="+mj-lt"/>
              <a:cs typeface="Arial" panose="020B0604020202020204" pitchFamily="34" charset="0"/>
            </a:endParaRPr>
          </a:p>
        </p:txBody>
      </p:sp>
      <p:graphicFrame>
        <p:nvGraphicFramePr>
          <p:cNvPr id="6" name="Content Placeholder 5">
            <a:extLst>
              <a:ext uri="{FF2B5EF4-FFF2-40B4-BE49-F238E27FC236}">
                <a16:creationId xmlns:a16="http://schemas.microsoft.com/office/drawing/2014/main" id="{67C35766-BBB9-D19D-0F92-3D16C3117355}"/>
              </a:ext>
            </a:extLst>
          </p:cNvPr>
          <p:cNvGraphicFramePr>
            <a:graphicFrameLocks noGrp="1"/>
          </p:cNvGraphicFramePr>
          <p:nvPr>
            <p:ph idx="4294967295"/>
            <p:extLst>
              <p:ext uri="{D42A27DB-BD31-4B8C-83A1-F6EECF244321}">
                <p14:modId xmlns:p14="http://schemas.microsoft.com/office/powerpoint/2010/main" val="3729388532"/>
              </p:ext>
            </p:extLst>
          </p:nvPr>
        </p:nvGraphicFramePr>
        <p:xfrm>
          <a:off x="348000" y="1599912"/>
          <a:ext cx="11484000" cy="4628832"/>
        </p:xfrm>
        <a:graphic>
          <a:graphicData uri="http://schemas.openxmlformats.org/drawingml/2006/table">
            <a:tbl>
              <a:tblPr firstRow="1" bandRow="1">
                <a:tableStyleId>{69012ECD-51FC-41F1-AA8D-1B2483CD663E}</a:tableStyleId>
              </a:tblPr>
              <a:tblGrid>
                <a:gridCol w="5592758">
                  <a:extLst>
                    <a:ext uri="{9D8B030D-6E8A-4147-A177-3AD203B41FA5}">
                      <a16:colId xmlns:a16="http://schemas.microsoft.com/office/drawing/2014/main" val="1757157263"/>
                    </a:ext>
                  </a:extLst>
                </a:gridCol>
                <a:gridCol w="5891242">
                  <a:extLst>
                    <a:ext uri="{9D8B030D-6E8A-4147-A177-3AD203B41FA5}">
                      <a16:colId xmlns:a16="http://schemas.microsoft.com/office/drawing/2014/main" val="3845378168"/>
                    </a:ext>
                  </a:extLst>
                </a:gridCol>
              </a:tblGrid>
              <a:tr h="303939">
                <a:tc>
                  <a:txBody>
                    <a:bodyPr/>
                    <a:lstStyle/>
                    <a:p>
                      <a:pPr>
                        <a:lnSpc>
                          <a:spcPct val="150000"/>
                        </a:lnSpc>
                      </a:pPr>
                      <a:r>
                        <a:rPr lang="en-US" sz="1600" dirty="0">
                          <a:latin typeface="Arial" panose="020B0604020202020204" pitchFamily="34" charset="0"/>
                          <a:cs typeface="Arial" panose="020B0604020202020204" pitchFamily="34" charset="0"/>
                        </a:rPr>
                        <a:t>Modality of persuasive texts</a:t>
                      </a:r>
                      <a:endParaRPr lang="en-AU" sz="1600" dirty="0">
                        <a:latin typeface="Arial" panose="020B0604020202020204" pitchFamily="34" charset="0"/>
                        <a:cs typeface="Arial" panose="020B0604020202020204" pitchFamily="34" charset="0"/>
                      </a:endParaRPr>
                    </a:p>
                  </a:txBody>
                  <a:tcPr/>
                </a:tc>
                <a:tc>
                  <a:txBody>
                    <a:bodyPr/>
                    <a:lstStyle/>
                    <a:p>
                      <a:pPr>
                        <a:lnSpc>
                          <a:spcPct val="150000"/>
                        </a:lnSpc>
                      </a:pPr>
                      <a:r>
                        <a:rPr lang="en-US" sz="1600" dirty="0">
                          <a:latin typeface="Arial" panose="020B0604020202020204" pitchFamily="34" charset="0"/>
                          <a:cs typeface="Arial" panose="020B0604020202020204" pitchFamily="34" charset="0"/>
                        </a:rPr>
                        <a:t>Modality of discursive texts</a:t>
                      </a:r>
                      <a:endParaRPr lang="en-AU"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03715502"/>
                  </a:ext>
                </a:extLst>
              </a:tr>
              <a:tr h="1401446">
                <a:tc>
                  <a:txBody>
                    <a:bodyPr/>
                    <a:lstStyle/>
                    <a:p>
                      <a:pPr>
                        <a:lnSpc>
                          <a:spcPct val="150000"/>
                        </a:lnSpc>
                        <a:spcAft>
                          <a:spcPts val="600"/>
                        </a:spcAft>
                      </a:pPr>
                      <a:r>
                        <a:rPr lang="en-US" sz="1600" b="0" kern="1200" dirty="0">
                          <a:solidFill>
                            <a:schemeClr val="tx1"/>
                          </a:solidFill>
                          <a:effectLst/>
                          <a:latin typeface="Arial" panose="020B0604020202020204" pitchFamily="34" charset="0"/>
                          <a:cs typeface="Arial" panose="020B0604020202020204" pitchFamily="34" charset="0"/>
                        </a:rPr>
                        <a:t>Persuasive texts usually use </a:t>
                      </a:r>
                      <a:r>
                        <a:rPr lang="en-US" sz="1600" b="1" kern="1200" dirty="0">
                          <a:solidFill>
                            <a:schemeClr val="tx1"/>
                          </a:solidFill>
                          <a:effectLst/>
                          <a:latin typeface="Arial" panose="020B0604020202020204" pitchFamily="34" charset="0"/>
                          <a:cs typeface="Arial" panose="020B0604020202020204" pitchFamily="34" charset="0"/>
                        </a:rPr>
                        <a:t>high modality </a:t>
                      </a:r>
                      <a:r>
                        <a:rPr lang="en-US" sz="1600" b="0" kern="1200" dirty="0">
                          <a:solidFill>
                            <a:schemeClr val="tx1"/>
                          </a:solidFill>
                          <a:effectLst/>
                          <a:latin typeface="Arial" panose="020B0604020202020204" pitchFamily="34" charset="0"/>
                          <a:cs typeface="Arial" panose="020B0604020202020204" pitchFamily="34" charset="0"/>
                        </a:rPr>
                        <a:t>language to convince a reader of a particular opinion or way of thinking on an issue.</a:t>
                      </a:r>
                      <a:endParaRPr lang="en-US" sz="1600" b="0" i="0" kern="1200" dirty="0">
                        <a:solidFill>
                          <a:schemeClr val="tx1"/>
                        </a:solidFill>
                        <a:effectLst/>
                        <a:latin typeface="Arial" panose="020B0604020202020204" pitchFamily="34" charset="0"/>
                        <a:ea typeface="+mn-ea"/>
                        <a:cs typeface="Arial" panose="020B0604020202020204" pitchFamily="34" charset="0"/>
                      </a:endParaRPr>
                    </a:p>
                  </a:txBody>
                  <a:tcPr/>
                </a:tc>
                <a:tc>
                  <a:txBody>
                    <a:bodyPr/>
                    <a:lstStyle/>
                    <a:p>
                      <a:pPr>
                        <a:lnSpc>
                          <a:spcPct val="150000"/>
                        </a:lnSpc>
                        <a:spcAft>
                          <a:spcPts val="600"/>
                        </a:spcAft>
                      </a:pPr>
                      <a:r>
                        <a:rPr lang="en-US" sz="1600" dirty="0">
                          <a:latin typeface="Arial" panose="020B0604020202020204" pitchFamily="34" charset="0"/>
                          <a:cs typeface="Arial" panose="020B0604020202020204" pitchFamily="34" charset="0"/>
                        </a:rPr>
                        <a:t>Discursive texts usually use </a:t>
                      </a:r>
                      <a:r>
                        <a:rPr lang="en-US" sz="1600" b="1" dirty="0">
                          <a:latin typeface="Arial" panose="020B0604020202020204" pitchFamily="34" charset="0"/>
                          <a:cs typeface="Arial" panose="020B0604020202020204" pitchFamily="34" charset="0"/>
                        </a:rPr>
                        <a:t>low or medium modality </a:t>
                      </a:r>
                      <a:r>
                        <a:rPr lang="en-US" sz="1600" b="0" dirty="0">
                          <a:latin typeface="Arial" panose="020B0604020202020204" pitchFamily="34" charset="0"/>
                          <a:cs typeface="Arial" panose="020B0604020202020204" pitchFamily="34" charset="0"/>
                        </a:rPr>
                        <a:t>language </a:t>
                      </a:r>
                      <a:r>
                        <a:rPr lang="en-US" sz="1600" dirty="0">
                          <a:latin typeface="Arial" panose="020B0604020202020204" pitchFamily="34" charset="0"/>
                          <a:cs typeface="Arial" panose="020B0604020202020204" pitchFamily="34" charset="0"/>
                        </a:rPr>
                        <a:t>since their primary focus is to explore an idea or variety of topics without the direct intention of persuading the reader to adopt a particular point of view.</a:t>
                      </a:r>
                    </a:p>
                  </a:txBody>
                  <a:tcPr/>
                </a:tc>
                <a:extLst>
                  <a:ext uri="{0D108BD9-81ED-4DB2-BD59-A6C34878D82A}">
                    <a16:rowId xmlns:a16="http://schemas.microsoft.com/office/drawing/2014/main" val="3927771767"/>
                  </a:ext>
                </a:extLst>
              </a:tr>
              <a:tr h="2707576">
                <a:tc>
                  <a:txBody>
                    <a:bodyPr/>
                    <a:lstStyle/>
                    <a:p>
                      <a:pPr>
                        <a:lnSpc>
                          <a:spcPct val="150000"/>
                        </a:lnSpc>
                        <a:spcAft>
                          <a:spcPts val="600"/>
                        </a:spcAft>
                      </a:pPr>
                      <a:r>
                        <a:rPr lang="en-US" sz="1600" b="0" kern="1200" dirty="0">
                          <a:solidFill>
                            <a:schemeClr val="tx1"/>
                          </a:solidFill>
                          <a:effectLst/>
                          <a:latin typeface="Arial" panose="020B0604020202020204" pitchFamily="34" charset="0"/>
                          <a:cs typeface="Arial" panose="020B0604020202020204" pitchFamily="34" charset="0"/>
                        </a:rPr>
                        <a:t>For example:</a:t>
                      </a:r>
                    </a:p>
                    <a:p>
                      <a:pPr marL="285750" indent="-285750">
                        <a:lnSpc>
                          <a:spcPct val="150000"/>
                        </a:lnSpc>
                        <a:spcAft>
                          <a:spcPts val="600"/>
                        </a:spcAft>
                        <a:buFont typeface="Arial" panose="020B0604020202020204" pitchFamily="34" charset="0"/>
                        <a:buChar char="•"/>
                      </a:pPr>
                      <a:r>
                        <a:rPr lang="en-AU" sz="1600" b="0" i="0" kern="1200" dirty="0">
                          <a:solidFill>
                            <a:schemeClr val="tx1"/>
                          </a:solidFill>
                          <a:effectLst/>
                          <a:latin typeface="Arial" panose="020B0604020202020204" pitchFamily="34" charset="0"/>
                          <a:ea typeface="+mn-ea"/>
                          <a:cs typeface="Arial" panose="020B0604020202020204" pitchFamily="34" charset="0"/>
                        </a:rPr>
                        <a:t>You </a:t>
                      </a:r>
                      <a:r>
                        <a:rPr lang="en-AU" sz="1600" b="1" i="0" kern="1200" dirty="0">
                          <a:solidFill>
                            <a:schemeClr val="tx1"/>
                          </a:solidFill>
                          <a:effectLst/>
                          <a:latin typeface="Arial" panose="020B0604020202020204" pitchFamily="34" charset="0"/>
                          <a:ea typeface="+mn-ea"/>
                          <a:cs typeface="Arial" panose="020B0604020202020204" pitchFamily="34" charset="0"/>
                        </a:rPr>
                        <a:t>must</a:t>
                      </a:r>
                      <a:r>
                        <a:rPr lang="en-AU" sz="1600" b="0" i="0" kern="1200" dirty="0">
                          <a:solidFill>
                            <a:schemeClr val="tx1"/>
                          </a:solidFill>
                          <a:effectLst/>
                          <a:latin typeface="Arial" panose="020B0604020202020204" pitchFamily="34" charset="0"/>
                          <a:ea typeface="+mn-ea"/>
                          <a:cs typeface="Arial" panose="020B0604020202020204" pitchFamily="34" charset="0"/>
                        </a:rPr>
                        <a:t> understand the importance of staying connected to family and friends.</a:t>
                      </a:r>
                    </a:p>
                    <a:p>
                      <a:pPr marL="285750" indent="-285750">
                        <a:lnSpc>
                          <a:spcPct val="150000"/>
                        </a:lnSpc>
                        <a:spcAft>
                          <a:spcPts val="600"/>
                        </a:spcAft>
                        <a:buFont typeface="Arial" panose="020B0604020202020204" pitchFamily="34" charset="0"/>
                        <a:buChar char="•"/>
                      </a:pPr>
                      <a:r>
                        <a:rPr lang="en-AU" sz="1600" b="0" i="0" kern="1200" dirty="0">
                          <a:solidFill>
                            <a:schemeClr val="tx1"/>
                          </a:solidFill>
                          <a:effectLst/>
                          <a:latin typeface="Arial" panose="020B0604020202020204" pitchFamily="34" charset="0"/>
                          <a:ea typeface="+mn-ea"/>
                          <a:cs typeface="Arial" panose="020B0604020202020204" pitchFamily="34" charset="0"/>
                        </a:rPr>
                        <a:t>You </a:t>
                      </a:r>
                      <a:r>
                        <a:rPr lang="en-AU" sz="1600" b="1" i="0" kern="1200" dirty="0">
                          <a:solidFill>
                            <a:schemeClr val="tx1"/>
                          </a:solidFill>
                          <a:effectLst/>
                          <a:latin typeface="Arial" panose="020B0604020202020204" pitchFamily="34" charset="0"/>
                          <a:ea typeface="+mn-ea"/>
                          <a:cs typeface="Arial" panose="020B0604020202020204" pitchFamily="34" charset="0"/>
                        </a:rPr>
                        <a:t>should always </a:t>
                      </a:r>
                      <a:r>
                        <a:rPr lang="en-AU" sz="1600" b="0" i="0" kern="1200" dirty="0">
                          <a:solidFill>
                            <a:schemeClr val="tx1"/>
                          </a:solidFill>
                          <a:effectLst/>
                          <a:latin typeface="Arial" panose="020B0604020202020204" pitchFamily="34" charset="0"/>
                          <a:ea typeface="+mn-ea"/>
                          <a:cs typeface="Arial" panose="020B0604020202020204" pitchFamily="34" charset="0"/>
                        </a:rPr>
                        <a:t>cherish the moments we shared.</a:t>
                      </a:r>
                    </a:p>
                    <a:p>
                      <a:pPr marL="285750" indent="-285750">
                        <a:lnSpc>
                          <a:spcPct val="150000"/>
                        </a:lnSpc>
                        <a:spcAft>
                          <a:spcPts val="600"/>
                        </a:spcAft>
                        <a:buFont typeface="Arial" panose="020B0604020202020204" pitchFamily="34" charset="0"/>
                        <a:buChar char="•"/>
                      </a:pPr>
                      <a:r>
                        <a:rPr lang="en-AU" sz="1600" b="0" i="0" kern="1200" dirty="0">
                          <a:solidFill>
                            <a:schemeClr val="tx1"/>
                          </a:solidFill>
                          <a:effectLst/>
                          <a:latin typeface="Arial" panose="020B0604020202020204" pitchFamily="34" charset="0"/>
                          <a:ea typeface="+mn-ea"/>
                          <a:cs typeface="Arial" panose="020B0604020202020204" pitchFamily="34" charset="0"/>
                        </a:rPr>
                        <a:t>We </a:t>
                      </a:r>
                      <a:r>
                        <a:rPr lang="en-AU" sz="1600" b="1" i="0" kern="1200" dirty="0">
                          <a:solidFill>
                            <a:schemeClr val="tx1"/>
                          </a:solidFill>
                          <a:effectLst/>
                          <a:latin typeface="Arial" panose="020B0604020202020204" pitchFamily="34" charset="0"/>
                          <a:ea typeface="+mn-ea"/>
                          <a:cs typeface="Arial" panose="020B0604020202020204" pitchFamily="34" charset="0"/>
                        </a:rPr>
                        <a:t>cannot forget </a:t>
                      </a:r>
                      <a:r>
                        <a:rPr lang="en-AU" sz="1600" b="0" i="0" kern="1200" dirty="0">
                          <a:solidFill>
                            <a:schemeClr val="tx1"/>
                          </a:solidFill>
                          <a:effectLst/>
                          <a:latin typeface="Arial" panose="020B0604020202020204" pitchFamily="34" charset="0"/>
                          <a:ea typeface="+mn-ea"/>
                          <a:cs typeface="Arial" panose="020B0604020202020204" pitchFamily="34" charset="0"/>
                        </a:rPr>
                        <a:t>the lessons learned from our past.</a:t>
                      </a:r>
                    </a:p>
                  </a:txBody>
                  <a:tcPr/>
                </a:tc>
                <a:tc>
                  <a:txBody>
                    <a:bodyPr/>
                    <a:lstStyle/>
                    <a:p>
                      <a:pPr marL="0" marR="0" lvl="0" indent="0" algn="l" defTabSz="914377" rtl="0" eaLnBrk="1" fontAlgn="auto" latinLnBrk="0" hangingPunct="1">
                        <a:lnSpc>
                          <a:spcPct val="150000"/>
                        </a:lnSpc>
                        <a:spcBef>
                          <a:spcPts val="0"/>
                        </a:spcBef>
                        <a:spcAft>
                          <a:spcPts val="600"/>
                        </a:spcAft>
                        <a:buClrTx/>
                        <a:buSzTx/>
                        <a:buFontTx/>
                        <a:buNone/>
                        <a:tabLst/>
                        <a:defRPr/>
                      </a:pPr>
                      <a:r>
                        <a:rPr lang="en-US" sz="1600" dirty="0">
                          <a:latin typeface="Arial" panose="020B0604020202020204" pitchFamily="34" charset="0"/>
                          <a:cs typeface="Arial" panose="020B0604020202020204" pitchFamily="34" charset="0"/>
                        </a:rPr>
                        <a:t>For example:</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600" b="0" i="0" kern="1200" dirty="0">
                          <a:solidFill>
                            <a:schemeClr val="tx1"/>
                          </a:solidFill>
                          <a:effectLst/>
                          <a:latin typeface="Arial" panose="020B0604020202020204" pitchFamily="34" charset="0"/>
                          <a:ea typeface="+mn-ea"/>
                          <a:cs typeface="Arial" panose="020B0604020202020204" pitchFamily="34" charset="0"/>
                        </a:rPr>
                        <a:t>Staying connected to family </a:t>
                      </a:r>
                      <a:r>
                        <a:rPr lang="en-AU" sz="1600" b="1" i="0" kern="1200" dirty="0">
                          <a:solidFill>
                            <a:schemeClr val="tx1"/>
                          </a:solidFill>
                          <a:effectLst/>
                          <a:latin typeface="Arial" panose="020B0604020202020204" pitchFamily="34" charset="0"/>
                          <a:ea typeface="+mn-ea"/>
                          <a:cs typeface="Arial" panose="020B0604020202020204" pitchFamily="34" charset="0"/>
                        </a:rPr>
                        <a:t>can</a:t>
                      </a:r>
                      <a:r>
                        <a:rPr lang="en-AU" sz="1600" b="0" i="0" kern="1200" dirty="0">
                          <a:solidFill>
                            <a:schemeClr val="tx1"/>
                          </a:solidFill>
                          <a:effectLst/>
                          <a:latin typeface="Arial" panose="020B0604020202020204" pitchFamily="34" charset="0"/>
                          <a:ea typeface="+mn-ea"/>
                          <a:cs typeface="Arial" panose="020B0604020202020204" pitchFamily="34" charset="0"/>
                        </a:rPr>
                        <a:t> lead to a more fulfilling life.</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600" b="0" i="0" kern="1200" dirty="0">
                          <a:solidFill>
                            <a:schemeClr val="tx1"/>
                          </a:solidFill>
                          <a:effectLst/>
                          <a:latin typeface="Arial" panose="020B0604020202020204" pitchFamily="34" charset="0"/>
                          <a:ea typeface="+mn-ea"/>
                          <a:cs typeface="Arial" panose="020B0604020202020204" pitchFamily="34" charset="0"/>
                        </a:rPr>
                        <a:t>Cherishing moments with loved ones </a:t>
                      </a:r>
                      <a:r>
                        <a:rPr lang="en-AU" sz="1600" b="1" i="0" kern="1200" dirty="0">
                          <a:solidFill>
                            <a:schemeClr val="tx1"/>
                          </a:solidFill>
                          <a:effectLst/>
                          <a:latin typeface="Arial" panose="020B0604020202020204" pitchFamily="34" charset="0"/>
                          <a:ea typeface="+mn-ea"/>
                          <a:cs typeface="Arial" panose="020B0604020202020204" pitchFamily="34" charset="0"/>
                        </a:rPr>
                        <a:t>may help us </a:t>
                      </a:r>
                      <a:r>
                        <a:rPr lang="en-AU" sz="1600" b="0" i="0" kern="1200" dirty="0">
                          <a:solidFill>
                            <a:schemeClr val="tx1"/>
                          </a:solidFill>
                          <a:effectLst/>
                          <a:latin typeface="Arial" panose="020B0604020202020204" pitchFamily="34" charset="0"/>
                          <a:ea typeface="+mn-ea"/>
                          <a:cs typeface="Arial" panose="020B0604020202020204" pitchFamily="34" charset="0"/>
                        </a:rPr>
                        <a:t>appreciate our relationships more.</a:t>
                      </a:r>
                    </a:p>
                    <a:p>
                      <a:pPr marL="285750" marR="0" lvl="0" indent="-285750" algn="l" defTabSz="914377" rtl="0" eaLnBrk="1" fontAlgn="auto" latinLnBrk="0" hangingPunct="1">
                        <a:lnSpc>
                          <a:spcPct val="150000"/>
                        </a:lnSpc>
                        <a:spcBef>
                          <a:spcPts val="0"/>
                        </a:spcBef>
                        <a:spcAft>
                          <a:spcPts val="600"/>
                        </a:spcAft>
                        <a:buClrTx/>
                        <a:buSzTx/>
                        <a:buFont typeface="Arial" panose="020B0604020202020204" pitchFamily="34" charset="0"/>
                        <a:buChar char="•"/>
                        <a:tabLst/>
                        <a:defRPr/>
                      </a:pPr>
                      <a:r>
                        <a:rPr lang="en-AU" sz="1600" b="0" i="0" kern="1200" dirty="0">
                          <a:solidFill>
                            <a:schemeClr val="tx1"/>
                          </a:solidFill>
                          <a:effectLst/>
                          <a:latin typeface="Arial" panose="020B0604020202020204" pitchFamily="34" charset="0"/>
                          <a:ea typeface="+mn-ea"/>
                          <a:cs typeface="Arial" panose="020B0604020202020204" pitchFamily="34" charset="0"/>
                        </a:rPr>
                        <a:t>Reflecting on our past </a:t>
                      </a:r>
                      <a:r>
                        <a:rPr lang="en-AU" sz="1600" b="1" i="0" kern="1200" dirty="0">
                          <a:solidFill>
                            <a:schemeClr val="tx1"/>
                          </a:solidFill>
                          <a:effectLst/>
                          <a:latin typeface="Arial" panose="020B0604020202020204" pitchFamily="34" charset="0"/>
                          <a:ea typeface="+mn-ea"/>
                          <a:cs typeface="Arial" panose="020B0604020202020204" pitchFamily="34" charset="0"/>
                        </a:rPr>
                        <a:t>might offer </a:t>
                      </a:r>
                      <a:r>
                        <a:rPr lang="en-AU" sz="1600" b="0" i="0" kern="1200" dirty="0">
                          <a:solidFill>
                            <a:schemeClr val="tx1"/>
                          </a:solidFill>
                          <a:effectLst/>
                          <a:latin typeface="Arial" panose="020B0604020202020204" pitchFamily="34" charset="0"/>
                          <a:ea typeface="+mn-ea"/>
                          <a:cs typeface="Arial" panose="020B0604020202020204" pitchFamily="34" charset="0"/>
                        </a:rPr>
                        <a:t>valuable insights into our present.</a:t>
                      </a:r>
                      <a:endParaRPr lang="en-AU" sz="1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780744590"/>
                  </a:ext>
                </a:extLst>
              </a:tr>
            </a:tbl>
          </a:graphicData>
        </a:graphic>
      </p:graphicFrame>
      <p:sp>
        <p:nvSpPr>
          <p:cNvPr id="4" name="Slide Number Placeholder 3">
            <a:extLst>
              <a:ext uri="{FF2B5EF4-FFF2-40B4-BE49-F238E27FC236}">
                <a16:creationId xmlns:a16="http://schemas.microsoft.com/office/drawing/2014/main" id="{13100672-9B7D-13A7-D30E-9855E7799F2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71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CE41F-76CA-75B6-BC21-EEB1B79520E1}"/>
            </a:ext>
          </a:extLst>
        </p:cNvPr>
        <p:cNvGrpSpPr/>
        <p:nvPr/>
      </p:nvGrpSpPr>
      <p:grpSpPr>
        <a:xfrm>
          <a:off x="0" y="0"/>
          <a:ext cx="0" cy="0"/>
          <a:chOff x="0" y="0"/>
          <a:chExt cx="0" cy="0"/>
        </a:xfrm>
      </p:grpSpPr>
      <p:sp>
        <p:nvSpPr>
          <p:cNvPr id="12" name="Title 11">
            <a:extLst>
              <a:ext uri="{FF2B5EF4-FFF2-40B4-BE49-F238E27FC236}">
                <a16:creationId xmlns:a16="http://schemas.microsoft.com/office/drawing/2014/main" id="{855CE83C-7AF2-73D4-024C-34B82EE54607}"/>
              </a:ext>
            </a:extLst>
          </p:cNvPr>
          <p:cNvSpPr>
            <a:spLocks noGrp="1"/>
          </p:cNvSpPr>
          <p:nvPr>
            <p:ph type="title"/>
          </p:nvPr>
        </p:nvSpPr>
        <p:spPr/>
        <p:txBody>
          <a:bodyPr/>
          <a:lstStyle/>
          <a:p>
            <a:r>
              <a:rPr lang="en-US" dirty="0"/>
              <a:t>Revision of discursive features (1)</a:t>
            </a:r>
          </a:p>
        </p:txBody>
      </p:sp>
      <p:sp>
        <p:nvSpPr>
          <p:cNvPr id="14" name="Text Placeholder 13">
            <a:extLst>
              <a:ext uri="{FF2B5EF4-FFF2-40B4-BE49-F238E27FC236}">
                <a16:creationId xmlns:a16="http://schemas.microsoft.com/office/drawing/2014/main" id="{42D2CD7D-2FD4-51F2-62F3-6849AA40598A}"/>
              </a:ext>
            </a:extLst>
          </p:cNvPr>
          <p:cNvSpPr>
            <a:spLocks noGrp="1"/>
          </p:cNvSpPr>
          <p:nvPr>
            <p:ph type="body" sz="quarter" idx="18"/>
          </p:nvPr>
        </p:nvSpPr>
        <p:spPr/>
        <p:txBody>
          <a:bodyPr/>
          <a:lstStyle/>
          <a:p>
            <a:r>
              <a:rPr lang="en-US" dirty="0"/>
              <a:t>Key definitions</a:t>
            </a:r>
            <a:endParaRPr lang="en-AU" dirty="0"/>
          </a:p>
        </p:txBody>
      </p:sp>
      <p:sp>
        <p:nvSpPr>
          <p:cNvPr id="13" name="Text Placeholder 12">
            <a:extLst>
              <a:ext uri="{FF2B5EF4-FFF2-40B4-BE49-F238E27FC236}">
                <a16:creationId xmlns:a16="http://schemas.microsoft.com/office/drawing/2014/main" id="{2B13107A-167E-5E2F-DEE3-2932F011E4DE}"/>
              </a:ext>
            </a:extLst>
          </p:cNvPr>
          <p:cNvSpPr>
            <a:spLocks noGrp="1"/>
          </p:cNvSpPr>
          <p:nvPr>
            <p:ph type="body" sz="quarter" idx="17"/>
          </p:nvPr>
        </p:nvSpPr>
        <p:spPr>
          <a:xfrm>
            <a:off x="360000" y="1567086"/>
            <a:ext cx="10515818" cy="4807835"/>
          </a:xfrm>
        </p:spPr>
        <p:txBody>
          <a:bodyPr/>
          <a:lstStyle/>
          <a:p>
            <a:pPr marL="285750" indent="-285750">
              <a:buFont typeface="Arial" panose="020B0604020202020204" pitchFamily="34" charset="0"/>
              <a:buChar char="•"/>
            </a:pPr>
            <a:r>
              <a:rPr lang="en-AU" b="1" dirty="0">
                <a:ea typeface="Calibri" panose="020F0502020204030204" pitchFamily="34" charset="0"/>
                <a:cs typeface="Arial"/>
              </a:rPr>
              <a:t>First-person pronouns and inclusive language for personal voice</a:t>
            </a:r>
            <a:r>
              <a:rPr lang="en-AU" dirty="0">
                <a:ea typeface="Calibri" panose="020F0502020204030204" pitchFamily="34" charset="0"/>
                <a:cs typeface="Arial"/>
              </a:rPr>
              <a:t> –  </a:t>
            </a:r>
            <a:r>
              <a:rPr lang="en-US" dirty="0">
                <a:cs typeface="Arial"/>
              </a:rPr>
              <a:t>using pronouns such as </a:t>
            </a:r>
            <a:r>
              <a:rPr lang="en-US" b="1" dirty="0">
                <a:cs typeface="Arial"/>
              </a:rPr>
              <a:t>I</a:t>
            </a:r>
            <a:r>
              <a:rPr lang="en-US" dirty="0">
                <a:cs typeface="Arial"/>
              </a:rPr>
              <a:t>, </a:t>
            </a:r>
            <a:r>
              <a:rPr lang="en-US" b="1" dirty="0">
                <a:cs typeface="Arial"/>
              </a:rPr>
              <a:t>me</a:t>
            </a:r>
            <a:r>
              <a:rPr lang="en-US" dirty="0">
                <a:cs typeface="Arial"/>
              </a:rPr>
              <a:t>, </a:t>
            </a:r>
            <a:r>
              <a:rPr lang="en-US" b="1" dirty="0">
                <a:cs typeface="Arial"/>
              </a:rPr>
              <a:t>us</a:t>
            </a:r>
            <a:r>
              <a:rPr lang="en-US" dirty="0">
                <a:cs typeface="Arial"/>
              </a:rPr>
              <a:t>, </a:t>
            </a:r>
            <a:r>
              <a:rPr lang="en-US" b="1" dirty="0">
                <a:cs typeface="Arial"/>
              </a:rPr>
              <a:t>our</a:t>
            </a:r>
            <a:r>
              <a:rPr lang="en-US" dirty="0">
                <a:cs typeface="Arial"/>
              </a:rPr>
              <a:t> and </a:t>
            </a:r>
            <a:r>
              <a:rPr lang="en-US" b="1" dirty="0">
                <a:cs typeface="Arial"/>
              </a:rPr>
              <a:t>we</a:t>
            </a:r>
            <a:r>
              <a:rPr lang="en-US" dirty="0">
                <a:cs typeface="Arial"/>
              </a:rPr>
              <a:t> to give your personal perspective on the topic</a:t>
            </a:r>
            <a:endParaRPr lang="en-AU" dirty="0">
              <a:ea typeface="Calibri" panose="020F0502020204030204" pitchFamily="34" charset="0"/>
            </a:endParaRPr>
          </a:p>
          <a:p>
            <a:pPr marL="285750" indent="-285750">
              <a:buFont typeface="Arial" panose="020B0604020202020204" pitchFamily="34" charset="0"/>
              <a:buChar char="•"/>
            </a:pPr>
            <a:r>
              <a:rPr lang="en-AU" b="1" dirty="0">
                <a:ea typeface="Calibri" panose="020F0502020204030204" pitchFamily="34" charset="0"/>
                <a:cs typeface="Arial"/>
              </a:rPr>
              <a:t>Second-person pronouns to directly address the audience</a:t>
            </a:r>
            <a:r>
              <a:rPr lang="en-AU" dirty="0">
                <a:ea typeface="Calibri" panose="020F0502020204030204" pitchFamily="34" charset="0"/>
                <a:cs typeface="Arial"/>
              </a:rPr>
              <a:t> – </a:t>
            </a:r>
            <a:r>
              <a:rPr lang="en-US" dirty="0">
                <a:cs typeface="Arial"/>
              </a:rPr>
              <a:t>using pronouns such as </a:t>
            </a:r>
            <a:r>
              <a:rPr lang="en-US" b="1" dirty="0">
                <a:cs typeface="Arial"/>
              </a:rPr>
              <a:t>you</a:t>
            </a:r>
            <a:r>
              <a:rPr lang="en-US" dirty="0">
                <a:cs typeface="Arial"/>
              </a:rPr>
              <a:t>, </a:t>
            </a:r>
            <a:r>
              <a:rPr lang="en-US" b="1" dirty="0">
                <a:cs typeface="Arial"/>
              </a:rPr>
              <a:t>your</a:t>
            </a:r>
            <a:r>
              <a:rPr lang="en-US" dirty="0">
                <a:cs typeface="Arial"/>
              </a:rPr>
              <a:t> or </a:t>
            </a:r>
            <a:r>
              <a:rPr lang="en-US" b="1" dirty="0">
                <a:cs typeface="Arial"/>
              </a:rPr>
              <a:t>yours</a:t>
            </a:r>
            <a:r>
              <a:rPr lang="en-US" dirty="0">
                <a:cs typeface="Arial"/>
              </a:rPr>
              <a:t> to directly address your intended audience</a:t>
            </a:r>
            <a:endParaRPr lang="en-AU" dirty="0">
              <a:cs typeface="Arial"/>
            </a:endParaRPr>
          </a:p>
          <a:p>
            <a:pPr marL="285750" indent="-285750">
              <a:buFont typeface="Arial" panose="020B0604020202020204" pitchFamily="34" charset="0"/>
              <a:buChar char="•"/>
            </a:pPr>
            <a:r>
              <a:rPr lang="en-AU" b="1" dirty="0">
                <a:ea typeface="Calibri" panose="020F0502020204030204" pitchFamily="34" charset="0"/>
                <a:cs typeface="Arial"/>
              </a:rPr>
              <a:t>Anecdote</a:t>
            </a:r>
            <a:r>
              <a:rPr lang="en-AU" dirty="0">
                <a:ea typeface="Calibri" panose="020F0502020204030204" pitchFamily="34" charset="0"/>
                <a:cs typeface="Arial"/>
              </a:rPr>
              <a:t> </a:t>
            </a:r>
            <a:r>
              <a:rPr lang="en-AU" dirty="0">
                <a:solidFill>
                  <a:srgbClr val="22272B"/>
                </a:solidFill>
                <a:ea typeface="Calibri" panose="020F0502020204030204" pitchFamily="34" charset="0"/>
                <a:cs typeface="Arial"/>
              </a:rPr>
              <a:t>– </a:t>
            </a:r>
            <a:r>
              <a:rPr lang="en-AU" dirty="0">
                <a:cs typeface="Arial"/>
              </a:rPr>
              <a:t>a short, amusing or interesting story about a real person or event</a:t>
            </a:r>
          </a:p>
          <a:p>
            <a:pPr marL="285750" indent="-285750">
              <a:buFont typeface="Arial" panose="020B0604020202020204" pitchFamily="34" charset="0"/>
              <a:buChar char="•"/>
            </a:pPr>
            <a:r>
              <a:rPr lang="en-AU" b="1" dirty="0">
                <a:ea typeface="Calibri" panose="020F0502020204030204" pitchFamily="34" charset="0"/>
                <a:cs typeface="Arial"/>
              </a:rPr>
              <a:t>Sequencing words</a:t>
            </a:r>
            <a:r>
              <a:rPr lang="en-AU" dirty="0">
                <a:ea typeface="Calibri" panose="020F0502020204030204" pitchFamily="34" charset="0"/>
                <a:cs typeface="Arial"/>
              </a:rPr>
              <a:t> – </a:t>
            </a:r>
            <a:r>
              <a:rPr lang="en-US" dirty="0">
                <a:cs typeface="Arial"/>
              </a:rPr>
              <a:t>words such as </a:t>
            </a:r>
            <a:r>
              <a:rPr lang="en-US" b="1" dirty="0">
                <a:cs typeface="Arial"/>
              </a:rPr>
              <a:t>first</a:t>
            </a:r>
            <a:r>
              <a:rPr lang="en-US" dirty="0">
                <a:cs typeface="Arial"/>
              </a:rPr>
              <a:t>, </a:t>
            </a:r>
            <a:r>
              <a:rPr lang="en-US" b="1" dirty="0">
                <a:cs typeface="Arial"/>
              </a:rPr>
              <a:t>then</a:t>
            </a:r>
            <a:r>
              <a:rPr lang="en-US" dirty="0">
                <a:cs typeface="Arial"/>
              </a:rPr>
              <a:t>, </a:t>
            </a:r>
            <a:r>
              <a:rPr lang="en-US" b="1" dirty="0">
                <a:cs typeface="Arial"/>
              </a:rPr>
              <a:t>next</a:t>
            </a:r>
            <a:r>
              <a:rPr lang="en-US" dirty="0">
                <a:cs typeface="Arial"/>
              </a:rPr>
              <a:t> or </a:t>
            </a:r>
            <a:r>
              <a:rPr lang="en-US" b="1" dirty="0">
                <a:cs typeface="Arial"/>
              </a:rPr>
              <a:t>finally</a:t>
            </a:r>
            <a:r>
              <a:rPr lang="en-US" dirty="0">
                <a:cs typeface="Arial"/>
              </a:rPr>
              <a:t> that help the audience understand the order of the events that are happening in a story</a:t>
            </a:r>
            <a:endParaRPr lang="en-AU" dirty="0">
              <a:cs typeface="Arial"/>
            </a:endParaRPr>
          </a:p>
          <a:p>
            <a:endParaRPr lang="en-US" dirty="0"/>
          </a:p>
        </p:txBody>
      </p:sp>
      <p:sp>
        <p:nvSpPr>
          <p:cNvPr id="4" name="Slide Number Placeholder 3">
            <a:extLst>
              <a:ext uri="{FF2B5EF4-FFF2-40B4-BE49-F238E27FC236}">
                <a16:creationId xmlns:a16="http://schemas.microsoft.com/office/drawing/2014/main" id="{ED256F8F-7456-C8B8-85DC-AF6A56B3A64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pPr/>
              <a:t>19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06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AD92-A3DB-F679-0A33-4C2CD375A5F4}"/>
              </a:ext>
            </a:extLst>
          </p:cNvPr>
          <p:cNvSpPr>
            <a:spLocks noGrp="1"/>
          </p:cNvSpPr>
          <p:nvPr>
            <p:ph type="ctrTitle"/>
          </p:nvPr>
        </p:nvSpPr>
        <p:spPr>
          <a:xfrm>
            <a:off x="539999" y="1997141"/>
            <a:ext cx="5980071" cy="2033997"/>
          </a:xfrm>
        </p:spPr>
        <p:txBody>
          <a:bodyPr/>
          <a:lstStyle/>
          <a:p>
            <a:r>
              <a:rPr lang="en-AU" dirty="0"/>
              <a:t>Phase 2 – </a:t>
            </a:r>
            <a:br>
              <a:rPr lang="en-AU" dirty="0"/>
            </a:br>
            <a:r>
              <a:rPr lang="en-AU" dirty="0"/>
              <a:t>Trent Dalton – </a:t>
            </a:r>
            <a:br>
              <a:rPr lang="en-AU" dirty="0"/>
            </a:br>
            <a:r>
              <a:rPr lang="en-AU" dirty="0"/>
              <a:t>In conversation and discursive writing</a:t>
            </a:r>
          </a:p>
        </p:txBody>
      </p:sp>
      <p:sp>
        <p:nvSpPr>
          <p:cNvPr id="8" name="Text Placeholder 10">
            <a:extLst>
              <a:ext uri="{FF2B5EF4-FFF2-40B4-BE49-F238E27FC236}">
                <a16:creationId xmlns:a16="http://schemas.microsoft.com/office/drawing/2014/main" id="{4839ECE2-4ADD-4323-920F-F3CC79948370}"/>
              </a:ext>
            </a:extLst>
          </p:cNvPr>
          <p:cNvSpPr txBox="1">
            <a:spLocks/>
          </p:cNvSpPr>
          <p:nvPr/>
        </p:nvSpPr>
        <p:spPr>
          <a:xfrm>
            <a:off x="539999" y="4463615"/>
            <a:ext cx="6255977" cy="42661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4"/>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AU" sz="2000" b="0" i="0" u="none" strike="noStrike" kern="1200" cap="none" spc="0" normalizeH="0" baseline="0" noProof="0" dirty="0">
                <a:ln>
                  <a:noFill/>
                </a:ln>
                <a:solidFill>
                  <a:srgbClr val="CBEDFD"/>
                </a:solidFill>
                <a:effectLst/>
                <a:uLnTx/>
                <a:uFillTx/>
                <a:latin typeface="Arial" panose="020B0604020202020204" pitchFamily="34" charset="0"/>
                <a:ea typeface="+mn-ea"/>
                <a:cs typeface="Arial" panose="020B0604020202020204" pitchFamily="34" charset="0"/>
              </a:rPr>
              <a:t>Stage 6 EAL/D – 11.1</a:t>
            </a:r>
          </a:p>
        </p:txBody>
      </p:sp>
      <p:sp>
        <p:nvSpPr>
          <p:cNvPr id="9" name="Text Placeholder 9">
            <a:extLst>
              <a:ext uri="{FF2B5EF4-FFF2-40B4-BE49-F238E27FC236}">
                <a16:creationId xmlns:a16="http://schemas.microsoft.com/office/drawing/2014/main" id="{B5441EFE-E341-2C1E-C7C9-00FC1594E4CE}"/>
              </a:ext>
            </a:extLst>
          </p:cNvPr>
          <p:cNvSpPr txBox="1">
            <a:spLocks/>
          </p:cNvSpPr>
          <p:nvPr/>
        </p:nvSpPr>
        <p:spPr>
          <a:xfrm>
            <a:off x="539999" y="5040135"/>
            <a:ext cx="4648227" cy="360000"/>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0"/>
              </a:spcAft>
              <a:buFont typeface="Arial" panose="020B0604020202020204" pitchFamily="34" charset="0"/>
              <a:buNone/>
              <a:defRPr sz="1800" b="1"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0"/>
              </a:spcAft>
              <a:buFont typeface="Arial" panose="020B0604020202020204" pitchFamily="34" charset="0"/>
              <a:buNone/>
              <a:defRPr sz="1800" b="0" kern="1200">
                <a:solidFill>
                  <a:schemeClr val="bg1"/>
                </a:solidFill>
                <a:latin typeface="+mj-lt"/>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50000"/>
              </a:lnSpc>
              <a:spcBef>
                <a:spcPts val="0"/>
              </a:spcBef>
              <a:spcAft>
                <a:spcPts val="0"/>
              </a:spcAft>
              <a:buClrTx/>
              <a:buSzTx/>
              <a:buFont typeface="Arial" panose="020B0604020202020204" pitchFamily="34" charset="0"/>
              <a:buNone/>
              <a:tabLst/>
              <a:defRPr/>
            </a:pPr>
            <a:r>
              <a:rPr kumimoji="0" lang="en-AU" sz="1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‘Reading to write: Transition to English EAL/D’ – Year 11, Term 1</a:t>
            </a:r>
          </a:p>
        </p:txBody>
      </p:sp>
      <p:pic>
        <p:nvPicPr>
          <p:cNvPr id="10" name="Picture Placeholder 4">
            <a:extLst>
              <a:ext uri="{FF2B5EF4-FFF2-40B4-BE49-F238E27FC236}">
                <a16:creationId xmlns:a16="http://schemas.microsoft.com/office/drawing/2014/main" id="{E0C83BCC-E810-DFFB-D673-E84594D246A0}"/>
              </a:ext>
              <a:ext uri="{C183D7F6-B498-43B3-948B-1728B52AA6E4}">
                <adec:decorative xmlns:adec="http://schemas.microsoft.com/office/drawing/2017/decorative" val="1"/>
              </a:ext>
            </a:extLst>
          </p:cNvPr>
          <p:cNvPicPr>
            <a:picLocks noGrp="1" noChangeAspect="1"/>
          </p:cNvPicPr>
          <p:nvPr>
            <p:ph type="pic" sz="quarter" idx="13"/>
          </p:nvPr>
        </p:nvPicPr>
        <p:blipFill>
          <a:blip r:embed="rId3"/>
          <a:srcRect t="94" b="94"/>
          <a:stretch/>
        </p:blipFill>
        <p:spPr>
          <a:prstGeom prst="rect">
            <a:avLst/>
          </a:prstGeom>
        </p:spPr>
      </p:pic>
      <p:sp>
        <p:nvSpPr>
          <p:cNvPr id="12" name="Text Placeholder 5">
            <a:extLst>
              <a:ext uri="{FF2B5EF4-FFF2-40B4-BE49-F238E27FC236}">
                <a16:creationId xmlns:a16="http://schemas.microsoft.com/office/drawing/2014/main" id="{8C100749-2E97-11EE-A79C-1C9C7CE505A1}"/>
              </a:ext>
              <a:ext uri="{C183D7F6-B498-43B3-948B-1728B52AA6E4}">
                <adec:decorative xmlns:adec="http://schemas.microsoft.com/office/drawing/2017/decorative" val="1"/>
              </a:ext>
            </a:extLst>
          </p:cNvPr>
          <p:cNvSpPr txBox="1">
            <a:spLocks/>
          </p:cNvSpPr>
          <p:nvPr/>
        </p:nvSpPr>
        <p:spPr>
          <a:xfrm>
            <a:off x="8814192" y="6420677"/>
            <a:ext cx="3214571"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Arial"/>
                <a:cs typeface="Arial"/>
                <a:hlinkClick r:id="rId4"/>
              </a:rPr>
              <a:t>Type Writer photo</a:t>
            </a:r>
            <a:r>
              <a:rPr lang="en-US" sz="1100" dirty="0">
                <a:solidFill>
                  <a:schemeClr val="tx1"/>
                </a:solidFill>
                <a:latin typeface="Arial"/>
                <a:cs typeface="Arial"/>
              </a:rPr>
              <a:t> by Marcus Winkler </a:t>
            </a:r>
            <a:r>
              <a:rPr lang="en-US" sz="1100" dirty="0" err="1">
                <a:latin typeface="Arial"/>
                <a:cs typeface="Arial"/>
                <a:hlinkClick r:id="rId5"/>
              </a:rPr>
              <a:t>Unsplash</a:t>
            </a:r>
            <a:endParaRPr lang="en-US" sz="1100" dirty="0">
              <a:latin typeface="Arial"/>
              <a:cs typeface="Arial"/>
            </a:endParaRPr>
          </a:p>
        </p:txBody>
      </p:sp>
    </p:spTree>
    <p:extLst>
      <p:ext uri="{BB962C8B-B14F-4D97-AF65-F5344CB8AC3E}">
        <p14:creationId xmlns:p14="http://schemas.microsoft.com/office/powerpoint/2010/main" val="3759983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42F5-AD67-90F3-F822-022B5883642A}"/>
              </a:ext>
            </a:extLst>
          </p:cNvPr>
          <p:cNvSpPr>
            <a:spLocks noGrp="1"/>
          </p:cNvSpPr>
          <p:nvPr>
            <p:ph type="title"/>
          </p:nvPr>
        </p:nvSpPr>
        <p:spPr>
          <a:xfrm>
            <a:off x="360000" y="360000"/>
            <a:ext cx="11484000" cy="545601"/>
          </a:xfrm>
        </p:spPr>
        <p:txBody>
          <a:bodyPr/>
          <a:lstStyle/>
          <a:p>
            <a:r>
              <a:rPr lang="en-US" dirty="0"/>
              <a:t>Revision of discursive features (2)</a:t>
            </a:r>
            <a:endParaRPr lang="en-AU" dirty="0"/>
          </a:p>
        </p:txBody>
      </p:sp>
      <p:sp>
        <p:nvSpPr>
          <p:cNvPr id="13" name="Text Placeholder 12">
            <a:extLst>
              <a:ext uri="{FF2B5EF4-FFF2-40B4-BE49-F238E27FC236}">
                <a16:creationId xmlns:a16="http://schemas.microsoft.com/office/drawing/2014/main" id="{E727E7C5-31D8-BF2C-76A9-A57317FE7175}"/>
              </a:ext>
            </a:extLst>
          </p:cNvPr>
          <p:cNvSpPr>
            <a:spLocks noGrp="1"/>
          </p:cNvSpPr>
          <p:nvPr>
            <p:ph type="body" sz="quarter" idx="18"/>
          </p:nvPr>
        </p:nvSpPr>
        <p:spPr/>
        <p:txBody>
          <a:bodyPr/>
          <a:lstStyle/>
          <a:p>
            <a:r>
              <a:rPr lang="en-US" dirty="0"/>
              <a:t>Key definitions</a:t>
            </a:r>
            <a:endParaRPr lang="en-AU" dirty="0"/>
          </a:p>
        </p:txBody>
      </p:sp>
      <p:sp>
        <p:nvSpPr>
          <p:cNvPr id="5" name="Text Placeholder 4">
            <a:extLst>
              <a:ext uri="{FF2B5EF4-FFF2-40B4-BE49-F238E27FC236}">
                <a16:creationId xmlns:a16="http://schemas.microsoft.com/office/drawing/2014/main" id="{934A0D9C-03E0-4413-54C0-57DD66CFFB09}"/>
              </a:ext>
            </a:extLst>
          </p:cNvPr>
          <p:cNvSpPr>
            <a:spLocks noGrp="1"/>
          </p:cNvSpPr>
          <p:nvPr>
            <p:ph type="body" sz="quarter" idx="17"/>
          </p:nvPr>
        </p:nvSpPr>
        <p:spPr>
          <a:xfrm>
            <a:off x="360000" y="1567086"/>
            <a:ext cx="11484000" cy="4807835"/>
          </a:xfrm>
        </p:spPr>
        <p:txBody>
          <a:bodyPr/>
          <a:lstStyle/>
          <a:p>
            <a:pPr marL="342900" indent="-342900">
              <a:buFont typeface="Arial" panose="020B0604020202020204" pitchFamily="34" charset="0"/>
              <a:buChar char="•"/>
            </a:pPr>
            <a:r>
              <a:rPr lang="en-AU" sz="1800" b="1" dirty="0"/>
              <a:t>Temporal connectives </a:t>
            </a:r>
            <a:r>
              <a:rPr lang="en-AU" sz="1800" dirty="0"/>
              <a:t>– words </a:t>
            </a:r>
            <a:r>
              <a:rPr lang="en-US" sz="1800" dirty="0"/>
              <a:t>such as first, then, next or finally that help the audience understand the order of the events that are happening in a story</a:t>
            </a:r>
            <a:endParaRPr lang="en-AU" sz="1800" dirty="0"/>
          </a:p>
          <a:p>
            <a:pPr marL="342900" indent="-342900">
              <a:buFont typeface="Arial" panose="020B0604020202020204" pitchFamily="34" charset="0"/>
              <a:buChar char="•"/>
            </a:pPr>
            <a:r>
              <a:rPr lang="en-AU" sz="1800" b="1" dirty="0"/>
              <a:t>Causal connectives </a:t>
            </a:r>
            <a:r>
              <a:rPr lang="en-AU" sz="1800" dirty="0"/>
              <a:t>– </a:t>
            </a:r>
            <a:r>
              <a:rPr lang="en-US" sz="1800" dirty="0"/>
              <a:t>words such as however, so and because that connect ideas between clauses, sentences or paragraphs</a:t>
            </a:r>
            <a:endParaRPr lang="en-AU" sz="1800" dirty="0"/>
          </a:p>
          <a:p>
            <a:pPr marL="342900" indent="-342900">
              <a:buFont typeface="Arial" panose="020B0604020202020204" pitchFamily="34" charset="0"/>
              <a:buChar char="•"/>
            </a:pPr>
            <a:r>
              <a:rPr lang="en-AU" sz="1800" b="1" dirty="0"/>
              <a:t>Precise vocabulary </a:t>
            </a:r>
            <a:r>
              <a:rPr lang="en-AU" sz="1800" dirty="0"/>
              <a:t>– </a:t>
            </a:r>
            <a:r>
              <a:rPr lang="en-US" sz="1800" dirty="0"/>
              <a:t>use the most specific and relevant words to clearly and succinctly convey an idea or point of view</a:t>
            </a:r>
            <a:endParaRPr lang="en-AU" sz="1800" dirty="0"/>
          </a:p>
          <a:p>
            <a:pPr marL="342900" indent="-342900">
              <a:buFont typeface="Arial" panose="020B0604020202020204" pitchFamily="34" charset="0"/>
              <a:buChar char="•"/>
            </a:pPr>
            <a:r>
              <a:rPr lang="en-AU" sz="1800" b="1" dirty="0"/>
              <a:t>Rhetorical questions </a:t>
            </a:r>
            <a:r>
              <a:rPr lang="en-AU" sz="1800" dirty="0"/>
              <a:t>– </a:t>
            </a:r>
            <a:r>
              <a:rPr lang="en-US" sz="1800" dirty="0"/>
              <a:t>questions that don’t require an answer that are used to provoke thought, make a point or create a dramatic effect for the audience</a:t>
            </a:r>
            <a:endParaRPr lang="en-AU" sz="1800" dirty="0"/>
          </a:p>
          <a:p>
            <a:pPr marL="342900" indent="-342900">
              <a:buFont typeface="Arial" panose="020B0604020202020204" pitchFamily="34" charset="0"/>
              <a:buChar char="•"/>
            </a:pPr>
            <a:r>
              <a:rPr lang="en-AU" sz="1800" b="1" dirty="0"/>
              <a:t>Conversational tone </a:t>
            </a:r>
            <a:r>
              <a:rPr lang="en-AU" sz="1800" dirty="0"/>
              <a:t>– </a:t>
            </a:r>
            <a:r>
              <a:rPr lang="en-US" sz="1800" dirty="0"/>
              <a:t>a casual and informal tone of writing that uses short sentences and contractions to ‘sound’ like you’re talking to a friend</a:t>
            </a:r>
          </a:p>
        </p:txBody>
      </p:sp>
      <p:sp>
        <p:nvSpPr>
          <p:cNvPr id="4" name="Slide Number Placeholder 3">
            <a:extLst>
              <a:ext uri="{FF2B5EF4-FFF2-40B4-BE49-F238E27FC236}">
                <a16:creationId xmlns:a16="http://schemas.microsoft.com/office/drawing/2014/main" id="{3D6AADE9-C937-9EEE-C443-7C9AD4719797}"/>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20</a:t>
            </a:fld>
            <a:endParaRPr lang="en-AU"/>
          </a:p>
        </p:txBody>
      </p:sp>
    </p:spTree>
    <p:extLst>
      <p:ext uri="{BB962C8B-B14F-4D97-AF65-F5344CB8AC3E}">
        <p14:creationId xmlns:p14="http://schemas.microsoft.com/office/powerpoint/2010/main" val="201505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3196932"/>
            <a:ext cx="5999346" cy="2033997"/>
          </a:xfrm>
        </p:spPr>
        <p:txBody>
          <a:bodyPr/>
          <a:lstStyle/>
          <a:p>
            <a:r>
              <a:rPr lang="en-AU" dirty="0">
                <a:latin typeface="+mj-lt"/>
              </a:rPr>
              <a:t>Phase 2, sequence 6a – initial exploration of Core text</a:t>
            </a:r>
            <a:r>
              <a:rPr lang="en-AU" dirty="0"/>
              <a:t> 1 – </a:t>
            </a:r>
            <a:br>
              <a:rPr lang="en-AU" dirty="0"/>
            </a:br>
            <a:r>
              <a:rPr lang="en-AU" dirty="0"/>
              <a:t>‘Dear Kath’ by Trent Dalton</a:t>
            </a:r>
            <a:endParaRPr lang="en-AU" dirty="0">
              <a:latin typeface="+mj-lt"/>
            </a:endParaRPr>
          </a:p>
        </p:txBody>
      </p:sp>
      <p:pic>
        <p:nvPicPr>
          <p:cNvPr id="12" name="Picture Placeholder 4">
            <a:extLst>
              <a:ext uri="{FF2B5EF4-FFF2-40B4-BE49-F238E27FC236}">
                <a16:creationId xmlns:a16="http://schemas.microsoft.com/office/drawing/2014/main" id="{BC9A281A-C5DE-862E-64FC-BAB37C480CF4}"/>
              </a:ext>
              <a:ext uri="{C183D7F6-B498-43B3-948B-1728B52AA6E4}">
                <adec:decorative xmlns:adec="http://schemas.microsoft.com/office/drawing/2017/decorative" val="1"/>
              </a:ext>
            </a:extLst>
          </p:cNvPr>
          <p:cNvPicPr>
            <a:picLocks noChangeAspect="1"/>
          </p:cNvPicPr>
          <p:nvPr/>
        </p:nvPicPr>
        <p:blipFill>
          <a:blip r:embed="rId3"/>
          <a:srcRect t="94" b="94"/>
          <a:stretch/>
        </p:blipFill>
        <p:spPr>
          <a:xfrm>
            <a:off x="7128000" y="0"/>
            <a:ext cx="5064000" cy="6858000"/>
          </a:xfrm>
          <a:prstGeom prst="rect">
            <a:avLst/>
          </a:prstGeom>
        </p:spPr>
      </p:pic>
      <p:sp>
        <p:nvSpPr>
          <p:cNvPr id="13" name="Text Placeholder 5">
            <a:extLst>
              <a:ext uri="{FF2B5EF4-FFF2-40B4-BE49-F238E27FC236}">
                <a16:creationId xmlns:a16="http://schemas.microsoft.com/office/drawing/2014/main" id="{A015F11E-1254-9273-74D8-B0C730C8AB66}"/>
              </a:ext>
              <a:ext uri="{C183D7F6-B498-43B3-948B-1728B52AA6E4}">
                <adec:decorative xmlns:adec="http://schemas.microsoft.com/office/drawing/2017/decorative" val="1"/>
              </a:ext>
            </a:extLst>
          </p:cNvPr>
          <p:cNvSpPr txBox="1">
            <a:spLocks/>
          </p:cNvSpPr>
          <p:nvPr/>
        </p:nvSpPr>
        <p:spPr>
          <a:xfrm>
            <a:off x="8814192" y="6420677"/>
            <a:ext cx="3214571"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Arial"/>
                <a:cs typeface="Arial"/>
                <a:hlinkClick r:id="rId4"/>
              </a:rPr>
              <a:t>Type Writer photo</a:t>
            </a:r>
            <a:r>
              <a:rPr lang="en-US" sz="1100" dirty="0">
                <a:solidFill>
                  <a:schemeClr val="tx1"/>
                </a:solidFill>
                <a:latin typeface="Arial"/>
                <a:cs typeface="Arial"/>
              </a:rPr>
              <a:t> by Marcus Winkler </a:t>
            </a:r>
            <a:r>
              <a:rPr lang="en-US" sz="1100" dirty="0" err="1">
                <a:latin typeface="Arial"/>
                <a:cs typeface="Arial"/>
                <a:hlinkClick r:id="rId5"/>
              </a:rPr>
              <a:t>Unsplash</a:t>
            </a:r>
            <a:endParaRPr lang="en-US" sz="1100" dirty="0">
              <a:latin typeface="Arial"/>
              <a:cs typeface="Arial"/>
            </a:endParaRPr>
          </a:p>
        </p:txBody>
      </p:sp>
    </p:spTree>
    <p:extLst>
      <p:ext uri="{BB962C8B-B14F-4D97-AF65-F5344CB8AC3E}">
        <p14:creationId xmlns:p14="http://schemas.microsoft.com/office/powerpoint/2010/main" val="77396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AD92-A3DB-F679-0A33-4C2CD375A5F4}"/>
              </a:ext>
            </a:extLst>
          </p:cNvPr>
          <p:cNvSpPr>
            <a:spLocks noGrp="1"/>
          </p:cNvSpPr>
          <p:nvPr>
            <p:ph type="ctrTitle"/>
          </p:nvPr>
        </p:nvSpPr>
        <p:spPr>
          <a:xfrm>
            <a:off x="540000" y="3168559"/>
            <a:ext cx="9490691" cy="800681"/>
          </a:xfrm>
        </p:spPr>
        <p:txBody>
          <a:bodyPr/>
          <a:lstStyle/>
          <a:p>
            <a:r>
              <a:rPr lang="en-AU" dirty="0"/>
              <a:t>Introducing: Trent Dalton’s text ‘Dear Kath’</a:t>
            </a:r>
          </a:p>
        </p:txBody>
      </p:sp>
      <p:sp>
        <p:nvSpPr>
          <p:cNvPr id="3" name="Text Placeholder 3">
            <a:extLst>
              <a:ext uri="{FF2B5EF4-FFF2-40B4-BE49-F238E27FC236}">
                <a16:creationId xmlns:a16="http://schemas.microsoft.com/office/drawing/2014/main" id="{80E8CCF1-E11A-F2A4-DB25-A45AAF81FF2B}"/>
              </a:ext>
            </a:extLst>
          </p:cNvPr>
          <p:cNvSpPr txBox="1">
            <a:spLocks/>
          </p:cNvSpPr>
          <p:nvPr/>
        </p:nvSpPr>
        <p:spPr>
          <a:xfrm>
            <a:off x="540000" y="4925698"/>
            <a:ext cx="6255975" cy="360000"/>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rPr>
              <a:t>Building contextual understanding of Core text 1</a:t>
            </a:r>
          </a:p>
        </p:txBody>
      </p:sp>
    </p:spTree>
    <p:extLst>
      <p:ext uri="{BB962C8B-B14F-4D97-AF65-F5344CB8AC3E}">
        <p14:creationId xmlns:p14="http://schemas.microsoft.com/office/powerpoint/2010/main" val="68522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C1279-9870-1C6C-4B7C-D69FD4D09E1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71E075-83D3-2B18-0B3F-C8F74B73DE31}"/>
              </a:ext>
            </a:extLst>
          </p:cNvPr>
          <p:cNvSpPr>
            <a:spLocks noGrp="1"/>
          </p:cNvSpPr>
          <p:nvPr>
            <p:ph type="title"/>
          </p:nvPr>
        </p:nvSpPr>
        <p:spPr>
          <a:xfrm>
            <a:off x="360000" y="360000"/>
            <a:ext cx="11484000" cy="545601"/>
          </a:xfrm>
        </p:spPr>
        <p:txBody>
          <a:bodyPr/>
          <a:lstStyle/>
          <a:p>
            <a:r>
              <a:rPr lang="en-AU" dirty="0"/>
              <a:t>Who is Trent Dalton?</a:t>
            </a:r>
          </a:p>
        </p:txBody>
      </p:sp>
      <p:sp>
        <p:nvSpPr>
          <p:cNvPr id="9" name="Text Placeholder 8">
            <a:extLst>
              <a:ext uri="{FF2B5EF4-FFF2-40B4-BE49-F238E27FC236}">
                <a16:creationId xmlns:a16="http://schemas.microsoft.com/office/drawing/2014/main" id="{9FFE68BA-B76B-0F7C-9BD2-3A49BA6F2029}"/>
              </a:ext>
            </a:extLst>
          </p:cNvPr>
          <p:cNvSpPr>
            <a:spLocks noGrp="1"/>
          </p:cNvSpPr>
          <p:nvPr>
            <p:ph type="body" sz="quarter" idx="18"/>
          </p:nvPr>
        </p:nvSpPr>
        <p:spPr/>
        <p:txBody>
          <a:bodyPr/>
          <a:lstStyle/>
          <a:p>
            <a:r>
              <a:rPr lang="en-AU" dirty="0"/>
              <a:t>Author context</a:t>
            </a:r>
          </a:p>
        </p:txBody>
      </p:sp>
      <p:sp>
        <p:nvSpPr>
          <p:cNvPr id="12" name="Text Placeholder 4">
            <a:extLst>
              <a:ext uri="{FF2B5EF4-FFF2-40B4-BE49-F238E27FC236}">
                <a16:creationId xmlns:a16="http://schemas.microsoft.com/office/drawing/2014/main" id="{8C8BF5B9-BC80-455B-82A2-003ACB4F803D}"/>
              </a:ext>
            </a:extLst>
          </p:cNvPr>
          <p:cNvSpPr txBox="1">
            <a:spLocks/>
          </p:cNvSpPr>
          <p:nvPr/>
        </p:nvSpPr>
        <p:spPr>
          <a:xfrm>
            <a:off x="360000" y="2003504"/>
            <a:ext cx="6167800" cy="367094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Trent Dalton is a Brisbane-based Australian journalist and author. He has written numerous works of fiction and non-fiction, including </a:t>
            </a:r>
            <a:r>
              <a:rPr lang="en-AU" i="1" dirty="0"/>
              <a:t>Boy Swallows Universe</a:t>
            </a:r>
            <a:r>
              <a:rPr lang="en-AU" dirty="0"/>
              <a:t> and </a:t>
            </a:r>
            <a:r>
              <a:rPr lang="en-AU" i="1" dirty="0"/>
              <a:t>Lola in the Mirror. </a:t>
            </a:r>
            <a:endParaRPr lang="en-AU" dirty="0"/>
          </a:p>
          <a:p>
            <a:r>
              <a:rPr lang="en-AU" dirty="0"/>
              <a:t>Dalton is an observer of the world around him. He draws on both his own experience and those he encounters in his literary works.</a:t>
            </a:r>
          </a:p>
          <a:p>
            <a:endParaRPr lang="en-AU" dirty="0"/>
          </a:p>
        </p:txBody>
      </p:sp>
      <p:pic>
        <p:nvPicPr>
          <p:cNvPr id="10" name="Picture 9" descr="This image features the author Trent Dalton holding a microphone and sitting on a stool in front of an artwork and piles of his novel 'Boy Swallows Universe'">
            <a:extLst>
              <a:ext uri="{FF2B5EF4-FFF2-40B4-BE49-F238E27FC236}">
                <a16:creationId xmlns:a16="http://schemas.microsoft.com/office/drawing/2014/main" id="{28CE803E-6611-6E02-8CDE-60D4C5B6AC6B}"/>
              </a:ext>
            </a:extLst>
          </p:cNvPr>
          <p:cNvPicPr>
            <a:picLocks noChangeAspect="1"/>
          </p:cNvPicPr>
          <p:nvPr/>
        </p:nvPicPr>
        <p:blipFill>
          <a:blip r:embed="rId3"/>
          <a:stretch>
            <a:fillRect/>
          </a:stretch>
        </p:blipFill>
        <p:spPr>
          <a:xfrm>
            <a:off x="6685116" y="2056390"/>
            <a:ext cx="4824073" cy="3618055"/>
          </a:xfrm>
          <a:prstGeom prst="rect">
            <a:avLst/>
          </a:prstGeom>
        </p:spPr>
      </p:pic>
      <p:sp>
        <p:nvSpPr>
          <p:cNvPr id="11" name="TextBox 10" descr="This image features the author Trent Dalton holding a microphone and sitting on a stool in front of an artwork and piles of his novel 'Boy Swallows Universe'">
            <a:extLst>
              <a:ext uri="{FF2B5EF4-FFF2-40B4-BE49-F238E27FC236}">
                <a16:creationId xmlns:a16="http://schemas.microsoft.com/office/drawing/2014/main" id="{490B237E-D0D8-5625-D794-DF770FA43ADE}"/>
              </a:ext>
            </a:extLst>
          </p:cNvPr>
          <p:cNvSpPr txBox="1"/>
          <p:nvPr/>
        </p:nvSpPr>
        <p:spPr>
          <a:xfrm>
            <a:off x="6689676" y="5804093"/>
            <a:ext cx="4819513" cy="549261"/>
          </a:xfrm>
          <a:prstGeom prst="rect">
            <a:avLst/>
          </a:prstGeom>
          <a:noFill/>
        </p:spPr>
        <p:txBody>
          <a:bodyPr wrap="none" lIns="0" tIns="0" rIns="0" bIns="0" rtlCol="0" anchor="t">
            <a:noAutofit/>
          </a:bodyPr>
          <a:lstStyle/>
          <a:p>
            <a:pPr algn="r"/>
            <a:r>
              <a:rPr lang="en-AU" sz="1000" dirty="0"/>
              <a:t>Trent Dalton photo from </a:t>
            </a:r>
            <a:r>
              <a:rPr lang="it-IT" sz="1000" dirty="0">
                <a:hlinkClick r:id="rId4"/>
              </a:rPr>
              <a:t>TRENT DALTON – HarperCollins Australia</a:t>
            </a:r>
            <a:endParaRPr lang="en-AU" sz="1000" dirty="0"/>
          </a:p>
        </p:txBody>
      </p:sp>
      <p:sp>
        <p:nvSpPr>
          <p:cNvPr id="2" name="Slide Number Placeholder 1">
            <a:extLst>
              <a:ext uri="{FF2B5EF4-FFF2-40B4-BE49-F238E27FC236}">
                <a16:creationId xmlns:a16="http://schemas.microsoft.com/office/drawing/2014/main" id="{69677589-228A-28D5-4D40-8B3DCBABEA9C}"/>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23</a:t>
            </a:fld>
            <a:endParaRPr lang="en-AU"/>
          </a:p>
        </p:txBody>
      </p:sp>
    </p:spTree>
    <p:extLst>
      <p:ext uri="{BB962C8B-B14F-4D97-AF65-F5344CB8AC3E}">
        <p14:creationId xmlns:p14="http://schemas.microsoft.com/office/powerpoint/2010/main" val="23761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5314BF1-63DE-9BB0-B6E3-B7C34466541E}"/>
              </a:ext>
            </a:extLst>
          </p:cNvPr>
          <p:cNvSpPr>
            <a:spLocks noGrp="1"/>
          </p:cNvSpPr>
          <p:nvPr>
            <p:ph type="title"/>
          </p:nvPr>
        </p:nvSpPr>
        <p:spPr/>
        <p:txBody>
          <a:bodyPr/>
          <a:lstStyle/>
          <a:p>
            <a:r>
              <a:rPr lang="en-AU" i="1" dirty="0"/>
              <a:t>Love Stories </a:t>
            </a:r>
            <a:r>
              <a:rPr lang="en-AU" dirty="0"/>
              <a:t>and ‘Dear Kath’</a:t>
            </a:r>
            <a:endParaRPr lang="en-US" dirty="0"/>
          </a:p>
        </p:txBody>
      </p:sp>
      <p:sp>
        <p:nvSpPr>
          <p:cNvPr id="16" name="Text Placeholder 15">
            <a:extLst>
              <a:ext uri="{FF2B5EF4-FFF2-40B4-BE49-F238E27FC236}">
                <a16:creationId xmlns:a16="http://schemas.microsoft.com/office/drawing/2014/main" id="{4B24A8A2-3394-3A2D-BA5B-364FEA73CB8B}"/>
              </a:ext>
            </a:extLst>
          </p:cNvPr>
          <p:cNvSpPr>
            <a:spLocks noGrp="1"/>
          </p:cNvSpPr>
          <p:nvPr>
            <p:ph type="body" sz="quarter" idx="18"/>
          </p:nvPr>
        </p:nvSpPr>
        <p:spPr/>
        <p:txBody>
          <a:bodyPr/>
          <a:lstStyle/>
          <a:p>
            <a:r>
              <a:rPr lang="en-AU" dirty="0"/>
              <a:t>Building contextual understanding</a:t>
            </a:r>
          </a:p>
        </p:txBody>
      </p:sp>
      <p:sp>
        <p:nvSpPr>
          <p:cNvPr id="17" name="Text Placeholder 4">
            <a:extLst>
              <a:ext uri="{FF2B5EF4-FFF2-40B4-BE49-F238E27FC236}">
                <a16:creationId xmlns:a16="http://schemas.microsoft.com/office/drawing/2014/main" id="{8C74368D-D5CC-B99B-C2D9-F216C9B7B9D8}"/>
              </a:ext>
            </a:extLst>
          </p:cNvPr>
          <p:cNvSpPr txBox="1">
            <a:spLocks/>
          </p:cNvSpPr>
          <p:nvPr/>
        </p:nvSpPr>
        <p:spPr>
          <a:xfrm>
            <a:off x="360000" y="2003504"/>
            <a:ext cx="7564800" cy="3670941"/>
          </a:xfrm>
          <a:prstGeom prst="rect">
            <a:avLst/>
          </a:prstGeom>
        </p:spPr>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Trent Dalton recorded and compiled the </a:t>
            </a:r>
            <a:r>
              <a:rPr lang="en-AU" i="1" dirty="0"/>
              <a:t>Love Stories </a:t>
            </a:r>
            <a:r>
              <a:rPr lang="en-AU" dirty="0"/>
              <a:t>collection whilst sitting on the streets of Brisbane during Covid. He invited passers-by to tell him a love story, which he typed on the Olivetti typewriter he speaks of in the first ‘Dear Kath’ letter.</a:t>
            </a:r>
          </a:p>
          <a:p>
            <a:r>
              <a:rPr lang="en-AU" dirty="0"/>
              <a:t>Dalton wanted to remind people of the power of love and connection during a time that was very bleak and isolating for many people. The first ‘Dear Kath’ letter opens the collection and establishes the purpose of the collection. </a:t>
            </a:r>
          </a:p>
        </p:txBody>
      </p:sp>
      <p:pic>
        <p:nvPicPr>
          <p:cNvPr id="18" name="Picture 17" descr="Trent Dalton's 'Love Stories' collection cover">
            <a:extLst>
              <a:ext uri="{FF2B5EF4-FFF2-40B4-BE49-F238E27FC236}">
                <a16:creationId xmlns:a16="http://schemas.microsoft.com/office/drawing/2014/main" id="{A784E08C-29F6-4E7C-589C-2E95B21BC15A}"/>
              </a:ext>
            </a:extLst>
          </p:cNvPr>
          <p:cNvPicPr>
            <a:picLocks noChangeAspect="1"/>
          </p:cNvPicPr>
          <p:nvPr/>
        </p:nvPicPr>
        <p:blipFill>
          <a:blip r:embed="rId3"/>
          <a:stretch>
            <a:fillRect/>
          </a:stretch>
        </p:blipFill>
        <p:spPr>
          <a:xfrm>
            <a:off x="8558044" y="1717212"/>
            <a:ext cx="2881481" cy="3957233"/>
          </a:xfrm>
          <a:prstGeom prst="rect">
            <a:avLst/>
          </a:prstGeom>
        </p:spPr>
      </p:pic>
      <p:sp>
        <p:nvSpPr>
          <p:cNvPr id="20" name="TextBox 19">
            <a:extLst>
              <a:ext uri="{FF2B5EF4-FFF2-40B4-BE49-F238E27FC236}">
                <a16:creationId xmlns:a16="http://schemas.microsoft.com/office/drawing/2014/main" id="{FA7E3901-8A69-BE01-7ACD-9727B82327A0}"/>
              </a:ext>
            </a:extLst>
          </p:cNvPr>
          <p:cNvSpPr txBox="1"/>
          <p:nvPr/>
        </p:nvSpPr>
        <p:spPr>
          <a:xfrm>
            <a:off x="5440507" y="5837512"/>
            <a:ext cx="6096000" cy="261610"/>
          </a:xfrm>
          <a:prstGeom prst="rect">
            <a:avLst/>
          </a:prstGeom>
          <a:noFill/>
        </p:spPr>
        <p:txBody>
          <a:bodyPr wrap="square">
            <a:spAutoFit/>
          </a:bodyPr>
          <a:lstStyle/>
          <a:p>
            <a:pPr algn="r"/>
            <a:r>
              <a:rPr lang="it-IT" sz="1100" dirty="0">
                <a:hlinkClick r:id="rId4"/>
              </a:rPr>
              <a:t>TRENT DALTON   - HarperCollins Australia :HarperCollins Australia</a:t>
            </a:r>
            <a:endParaRPr lang="en-AU" sz="1100" dirty="0"/>
          </a:p>
        </p:txBody>
      </p:sp>
    </p:spTree>
    <p:extLst>
      <p:ext uri="{BB962C8B-B14F-4D97-AF65-F5344CB8AC3E}">
        <p14:creationId xmlns:p14="http://schemas.microsoft.com/office/powerpoint/2010/main" val="123600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t>References (1)</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484765"/>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1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1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1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1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100" b="0" i="0" u="none" strike="noStrike" kern="1200" cap="none" spc="0" normalizeH="0" baseline="0" noProof="0" dirty="0">
                <a:ln>
                  <a:noFill/>
                </a:ln>
                <a:solidFill>
                  <a:srgbClr val="CBEDFD"/>
                </a:solidFill>
                <a:effectLst/>
                <a:uLnTx/>
                <a:uFillTx/>
                <a:ea typeface="+mn-ea"/>
                <a:cs typeface="+mn-cs"/>
              </a:rPr>
              <a:t> </a:t>
            </a:r>
            <a:r>
              <a:rPr kumimoji="0" lang="en-AU" sz="11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1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1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a:xfrm>
            <a:off x="360000" y="3242265"/>
            <a:ext cx="11484000" cy="2927351"/>
          </a:xfrm>
        </p:spPr>
        <p:txBody>
          <a:bodyPr/>
          <a:lstStyle/>
          <a:p>
            <a:r>
              <a:rPr lang="en-AU" sz="1000" dirty="0">
                <a:hlinkClick r:id="rId6"/>
              </a:rPr>
              <a:t>English EAL/D 11–12 Syllabus </a:t>
            </a:r>
            <a:r>
              <a:rPr lang="en-AU" sz="1000" dirty="0"/>
              <a:t>© NSW Education Standards Authority (NESA) for and on behalf of the Crown in right of the State of New South Wales, 2024.</a:t>
            </a:r>
          </a:p>
          <a:p>
            <a:r>
              <a:rPr lang="en-AU" sz="1000" dirty="0"/>
              <a:t>Australian Curriculum, Assessment and Reporting Authority (ACARA) (2020), Literacy: About the general capability, </a:t>
            </a:r>
            <a:r>
              <a:rPr lang="en-AU" sz="1000" dirty="0">
                <a:hlinkClick r:id="rId7" tooltip="https://www.australiancurriculum.edu.au/downloads/general-capabilities#accordion-afa194f119-item-6336db4ee7"/>
              </a:rPr>
              <a:t>General capabilities | V9 Australian Curriculum</a:t>
            </a:r>
            <a:r>
              <a:rPr lang="en-AU" sz="1000" dirty="0"/>
              <a:t>, ACARA website, accessed 23 July 2025.</a:t>
            </a:r>
          </a:p>
          <a:p>
            <a:r>
              <a:rPr lang="en-AU" sz="1000" dirty="0"/>
              <a:t>Australian Education Research Organisation (AERO) (2024a) </a:t>
            </a:r>
            <a:r>
              <a:rPr lang="en-AU" sz="1000" dirty="0">
                <a:hlinkClick r:id="rId8"/>
              </a:rPr>
              <a:t>Explain learning objectives</a:t>
            </a:r>
            <a:r>
              <a:rPr lang="en-AU" sz="1000" dirty="0"/>
              <a:t>, AERO website, accessed 19 May 2025.</a:t>
            </a:r>
          </a:p>
          <a:p>
            <a:r>
              <a:rPr lang="en-AU" sz="1000" dirty="0"/>
              <a:t>Australian Education Research Organisation (AERO) (2024b) </a:t>
            </a:r>
            <a:r>
              <a:rPr lang="en-AU" sz="1000" dirty="0">
                <a:hlinkClick r:id="rId9"/>
              </a:rPr>
              <a:t>Why explicit instruction works</a:t>
            </a:r>
            <a:r>
              <a:rPr lang="en-AU" sz="1000" dirty="0"/>
              <a:t>, AERO website, accessed 19 May 2025.</a:t>
            </a:r>
          </a:p>
          <a:p>
            <a:r>
              <a:rPr lang="en-AU" sz="1000" dirty="0"/>
              <a:t>Australian Institute for Teaching and School Leadership Limited (AITSL) (n.d.) </a:t>
            </a:r>
            <a:r>
              <a:rPr lang="en-AU" sz="1000" dirty="0">
                <a:hlinkClick r:id="rId10"/>
              </a:rPr>
              <a:t>Learning intentions and success criteria [PDF 251KB],</a:t>
            </a:r>
            <a:r>
              <a:rPr lang="en-AU" sz="1000" dirty="0"/>
              <a:t> AITSL, accessed 02 May 2025.</a:t>
            </a:r>
          </a:p>
          <a:p>
            <a:pPr>
              <a:spcAft>
                <a:spcPts val="600"/>
              </a:spcAft>
            </a:pPr>
            <a:r>
              <a:rPr lang="en-AU" sz="1000" dirty="0"/>
              <a:t>Black P and Wiliam D (2018) ‘</a:t>
            </a:r>
            <a:r>
              <a:rPr lang="en-AU" sz="1000" dirty="0">
                <a:hlinkClick r:id="rId11"/>
              </a:rPr>
              <a:t>Classroom assessment and pedagogy</a:t>
            </a:r>
            <a:r>
              <a:rPr lang="en-AU" sz="1000" dirty="0"/>
              <a:t>’, Assessment in Education Principles Policy and Practice, 25(1):1–25.</a:t>
            </a:r>
          </a:p>
          <a:p>
            <a:pPr>
              <a:spcAft>
                <a:spcPts val="600"/>
              </a:spcAft>
            </a:pPr>
            <a:r>
              <a:rPr lang="en-AU" sz="1000" dirty="0">
                <a:ea typeface="+mn-lt"/>
                <a:cs typeface="Arial" panose="020B0604020202020204" pitchFamily="34" charset="0"/>
              </a:rPr>
              <a:t>British Council (26 May 2023) ‘</a:t>
            </a:r>
            <a:r>
              <a:rPr lang="en-AU" sz="1000" dirty="0">
                <a:ea typeface="+mn-lt"/>
                <a:cs typeface="Arial" panose="020B0604020202020204" pitchFamily="34" charset="0"/>
                <a:hlinkClick r:id="rId12"/>
              </a:rPr>
              <a:t>How to tell an anecdote in English’ [video], </a:t>
            </a:r>
            <a:r>
              <a:rPr lang="en-AU" sz="1000" i="1" dirty="0">
                <a:ea typeface="+mn-lt"/>
                <a:cs typeface="Arial" panose="020B0604020202020204" pitchFamily="34" charset="0"/>
              </a:rPr>
              <a:t>British Council | </a:t>
            </a:r>
            <a:r>
              <a:rPr lang="en-AU" sz="1000" i="1" dirty="0" err="1">
                <a:ea typeface="+mn-lt"/>
                <a:cs typeface="Arial" panose="020B0604020202020204" pitchFamily="34" charset="0"/>
              </a:rPr>
              <a:t>LearnEnglish</a:t>
            </a:r>
            <a:r>
              <a:rPr lang="en-AU" sz="1000" dirty="0">
                <a:ea typeface="+mn-lt"/>
                <a:cs typeface="Arial" panose="020B0604020202020204" pitchFamily="34" charset="0"/>
              </a:rPr>
              <a:t>, YouTube, accessed 2 June 2025. </a:t>
            </a:r>
          </a:p>
          <a:p>
            <a:pPr>
              <a:spcAft>
                <a:spcPts val="600"/>
              </a:spcAft>
            </a:pPr>
            <a:r>
              <a:rPr lang="en-AU" sz="1000" dirty="0"/>
              <a:t>Dalton T (2021) ‘Dear Kath’ </a:t>
            </a:r>
            <a:r>
              <a:rPr lang="en-AU" sz="1000" i="1" dirty="0"/>
              <a:t>Love Stories</a:t>
            </a:r>
            <a:r>
              <a:rPr lang="en-AU" sz="1000" dirty="0"/>
              <a:t>, </a:t>
            </a:r>
            <a:r>
              <a:rPr lang="en-AU" sz="1000" dirty="0" err="1"/>
              <a:t>HarperCollins</a:t>
            </a:r>
            <a:r>
              <a:rPr lang="en-AU" sz="1000" i="1" dirty="0" err="1"/>
              <a:t>Publishers</a:t>
            </a:r>
            <a:r>
              <a:rPr lang="en-AU" sz="1000" dirty="0"/>
              <a:t>, Sydney.</a:t>
            </a:r>
          </a:p>
          <a:p>
            <a:pPr>
              <a:spcAft>
                <a:spcPts val="600"/>
              </a:spcAft>
            </a:pPr>
            <a:r>
              <a:rPr lang="en-AU" sz="1000" dirty="0"/>
              <a:t>NSW Education Standards Authority (NESA) (n.d.) </a:t>
            </a:r>
            <a:r>
              <a:rPr lang="en-AU" sz="1000" dirty="0">
                <a:hlinkClick r:id="rId13"/>
              </a:rPr>
              <a:t>Collaborative curriculum planning</a:t>
            </a:r>
            <a:r>
              <a:rPr lang="en-AU" sz="1000" dirty="0"/>
              <a:t>, NESA website, accessed 19 May 2025.</a:t>
            </a:r>
          </a:p>
          <a:p>
            <a:pPr>
              <a:spcAft>
                <a:spcPts val="600"/>
              </a:spcAft>
            </a:pPr>
            <a:r>
              <a:rPr lang="en-AU" sz="1000" dirty="0">
                <a:ea typeface="+mn-lt"/>
                <a:cs typeface="Arial" panose="020B0604020202020204" pitchFamily="34" charset="0"/>
              </a:rPr>
              <a:t>–––(2024) ‘</a:t>
            </a:r>
            <a:r>
              <a:rPr lang="en-AU" sz="1000" dirty="0">
                <a:ea typeface="+mn-lt"/>
                <a:cs typeface="Arial" panose="020B0604020202020204" pitchFamily="34" charset="0"/>
                <a:hlinkClick r:id="rId14"/>
              </a:rPr>
              <a:t>Glossary</a:t>
            </a:r>
            <a:r>
              <a:rPr lang="en-AU" sz="1000" dirty="0">
                <a:ea typeface="+mn-lt"/>
                <a:cs typeface="Arial" panose="020B0604020202020204" pitchFamily="34" charset="0"/>
              </a:rPr>
              <a:t>’, </a:t>
            </a:r>
            <a:r>
              <a:rPr lang="en-AU" sz="1000" i="1" dirty="0">
                <a:ea typeface="+mn-lt"/>
                <a:cs typeface="Arial" panose="020B0604020202020204" pitchFamily="34" charset="0"/>
              </a:rPr>
              <a:t>Resources</a:t>
            </a:r>
            <a:r>
              <a:rPr lang="en-AU" sz="1000" dirty="0">
                <a:ea typeface="+mn-lt"/>
                <a:cs typeface="Arial" panose="020B0604020202020204" pitchFamily="34" charset="0"/>
              </a:rPr>
              <a:t>, NESA website, accessed 19 May 2025.</a:t>
            </a:r>
            <a:endParaRPr lang="en-AU" sz="1000" dirty="0"/>
          </a:p>
          <a:p>
            <a:pPr>
              <a:lnSpc>
                <a:spcPct val="100000"/>
              </a:lnSpc>
            </a:pPr>
            <a:endParaRPr lang="en-AU" sz="1000" dirty="0"/>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25</a:t>
            </a:fld>
            <a:endParaRPr lang="en-AU"/>
          </a:p>
        </p:txBody>
      </p:sp>
    </p:spTree>
    <p:extLst>
      <p:ext uri="{BB962C8B-B14F-4D97-AF65-F5344CB8AC3E}">
        <p14:creationId xmlns:p14="http://schemas.microsoft.com/office/powerpoint/2010/main" val="2835608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dirty="0">
                <a:latin typeface="+mj-lt"/>
              </a:rPr>
              <a:t>References (2)</a:t>
            </a: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Please refer to the NESA Copyright Disclaimer for more information </a:t>
            </a:r>
            <a:r>
              <a:rPr kumimoji="0" lang="en-AU" sz="1200" b="0" i="0" u="none" strike="noStrike" kern="1200" cap="none" spc="0" normalizeH="0" baseline="0" noProof="0" dirty="0">
                <a:ln>
                  <a:noFill/>
                </a:ln>
                <a:solidFill>
                  <a:srgbClr val="CBEDFD"/>
                </a:solidFill>
                <a:effectLst/>
                <a:uLnTx/>
                <a:uFillTx/>
                <a:ea typeface="+mn-ea"/>
                <a:cs typeface="+mn-cs"/>
                <a:hlinkClick r:id="rId3">
                  <a:extLst>
                    <a:ext uri="{A12FA001-AC4F-418D-AE19-62706E023703}">
                      <ahyp:hlinkClr xmlns:ahyp="http://schemas.microsoft.com/office/drawing/2018/hyperlinkcolor" val="tx"/>
                    </a:ext>
                  </a:extLst>
                </a:hlinkClick>
              </a:rPr>
              <a:t>https://educationstandards.nsw.edu.au/wps/portal/nesa/mini-footer/copyright</a:t>
            </a:r>
            <a:r>
              <a:rPr kumimoji="0" lang="en-AU" sz="1200" b="0" i="0" u="none" strike="noStrike" kern="1200" cap="none" spc="0" normalizeH="0" baseline="0" noProof="0" dirty="0">
                <a:ln>
                  <a:noFill/>
                </a:ln>
                <a:solidFill>
                  <a:srgbClr val="FFFFFF"/>
                </a:solidFill>
                <a:effectLst/>
                <a:uLnTx/>
                <a:uFillTx/>
                <a:ea typeface="+mn-ea"/>
                <a:cs typeface="+mn-cs"/>
              </a:rPr>
              <a:t>. </a:t>
            </a:r>
          </a:p>
          <a:p>
            <a:pPr marL="0" marR="0" lvl="0" indent="0" algn="l" defTabSz="609585" rtl="0" eaLnBrk="1" fontAlgn="auto" latinLnBrk="0" hangingPunct="1">
              <a:lnSpc>
                <a:spcPct val="150000"/>
              </a:lnSpc>
              <a:spcBef>
                <a:spcPts val="0"/>
              </a:spcBef>
              <a:spcAft>
                <a:spcPts val="600"/>
              </a:spcAft>
              <a:buClrTx/>
              <a:buSzTx/>
              <a:buFontTx/>
              <a:buNone/>
              <a:tabLst/>
              <a:defRPr/>
            </a:pPr>
            <a:r>
              <a:rPr kumimoji="0" lang="en-AU" sz="1200" b="0" i="0" u="none" strike="noStrike" kern="1200" cap="none" spc="0" normalizeH="0" baseline="0" noProof="0" dirty="0">
                <a:ln>
                  <a:noFill/>
                </a:ln>
                <a:solidFill>
                  <a:srgbClr val="FFFFFF"/>
                </a:solidFill>
                <a:effectLst/>
                <a:uLnTx/>
                <a:uFillTx/>
                <a:ea typeface="+mn-ea"/>
                <a:cs typeface="+mn-cs"/>
              </a:rPr>
              <a:t>NESA holds the only official and up-to-date versions of the NSW Curriculum and syllabus documents. Please visit the NSW Education Standards Authority (NESA) website </a:t>
            </a:r>
            <a:r>
              <a:rPr kumimoji="0" lang="en-AU" sz="1200" b="0" i="0" u="none" strike="noStrike" kern="1200" cap="none" spc="0" normalizeH="0" baseline="0" noProof="0" dirty="0">
                <a:ln>
                  <a:noFill/>
                </a:ln>
                <a:solidFill>
                  <a:srgbClr val="CBEDFD"/>
                </a:solidFill>
                <a:effectLst/>
                <a:uLnTx/>
                <a:uFillTx/>
                <a:ea typeface="+mn-ea"/>
                <a:cs typeface="+mn-cs"/>
                <a:hlinkClick r:id="rId4">
                  <a:extLst>
                    <a:ext uri="{A12FA001-AC4F-418D-AE19-62706E023703}">
                      <ahyp:hlinkClr xmlns:ahyp="http://schemas.microsoft.com/office/drawing/2018/hyperlinkcolor" val="tx"/>
                    </a:ext>
                  </a:extLst>
                </a:hlinkClick>
              </a:rPr>
              <a:t>https://educationstandards.nsw.edu.au/wps/portal/nesa/home</a:t>
            </a:r>
            <a:r>
              <a:rPr kumimoji="0" lang="en-AU" sz="1200" b="0" i="0" u="none" strike="noStrike" kern="1200" cap="none" spc="0" normalizeH="0" baseline="0" noProof="0" dirty="0">
                <a:ln>
                  <a:noFill/>
                </a:ln>
                <a:solidFill>
                  <a:srgbClr val="CBEDFD"/>
                </a:solidFill>
                <a:effectLst/>
                <a:uLnTx/>
                <a:uFillTx/>
                <a:ea typeface="+mn-ea"/>
                <a:cs typeface="+mn-cs"/>
              </a:rPr>
              <a:t> </a:t>
            </a:r>
            <a:r>
              <a:rPr kumimoji="0" lang="en-AU" sz="1200" b="0" i="0" u="none" strike="noStrike" kern="1200" cap="none" spc="0" normalizeH="0" baseline="0" noProof="0" dirty="0">
                <a:ln>
                  <a:noFill/>
                </a:ln>
                <a:solidFill>
                  <a:srgbClr val="FFFFFF"/>
                </a:solidFill>
                <a:effectLst/>
                <a:uLnTx/>
                <a:uFillTx/>
                <a:ea typeface="+mn-ea"/>
                <a:cs typeface="+mn-cs"/>
              </a:rPr>
              <a:t>and the NSW Curriculum website </a:t>
            </a:r>
            <a:r>
              <a:rPr kumimoji="0" lang="en-AU" sz="1200" b="0" i="0" u="none" strike="noStrike" kern="1200" cap="none" spc="0" normalizeH="0" baseline="0" noProof="0" dirty="0">
                <a:ln>
                  <a:noFill/>
                </a:ln>
                <a:solidFill>
                  <a:srgbClr val="CBEDFD"/>
                </a:solidFill>
                <a:effectLst/>
                <a:uLnTx/>
                <a:uFillTx/>
                <a:ea typeface="+mn-ea"/>
                <a:cs typeface="+mn-cs"/>
                <a:hlinkClick r:id="rId5">
                  <a:extLst>
                    <a:ext uri="{A12FA001-AC4F-418D-AE19-62706E023703}">
                      <ahyp:hlinkClr xmlns:ahyp="http://schemas.microsoft.com/office/drawing/2018/hyperlinkcolor" val="tx"/>
                    </a:ext>
                  </a:extLst>
                </a:hlinkClick>
              </a:rPr>
              <a:t>https://curriculum.nsw.edu.au</a:t>
            </a:r>
            <a:r>
              <a:rPr kumimoji="0" lang="en-AU" sz="1200" b="0" i="0" u="none" strike="noStrike" kern="1200" cap="none" spc="0" normalizeH="0" baseline="0" noProof="0" dirty="0">
                <a:ln>
                  <a:noFill/>
                </a:ln>
                <a:solidFill>
                  <a:srgbClr val="FFFFFF"/>
                </a:solidFill>
                <a:effectLst/>
                <a:uLnTx/>
                <a:uFillTx/>
                <a:ea typeface="+mn-ea"/>
                <a:cs typeface="+mn-cs"/>
              </a:rPr>
              <a:t>.</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pPr>
              <a:spcAft>
                <a:spcPts val="600"/>
              </a:spcAft>
            </a:pPr>
            <a:r>
              <a:rPr lang="en-AU" sz="1050" dirty="0"/>
              <a:t>State of New South Wales (Department of Education) (2024.) </a:t>
            </a:r>
            <a:r>
              <a:rPr lang="en-AU" sz="1050" dirty="0">
                <a:hlinkClick r:id="rId6"/>
              </a:rPr>
              <a:t>Explicit teaching strategies</a:t>
            </a:r>
            <a:r>
              <a:rPr lang="en-AU" sz="1050" dirty="0"/>
              <a:t>, NSW Department of Education website, accessed 19 May 2025. </a:t>
            </a:r>
          </a:p>
          <a:p>
            <a:pPr>
              <a:spcAft>
                <a:spcPts val="600"/>
              </a:spcAft>
            </a:pPr>
            <a:r>
              <a:rPr lang="en-AU" sz="1050" dirty="0"/>
              <a:t>––– (n.d.) </a:t>
            </a:r>
            <a:r>
              <a:rPr lang="en-AU" sz="1050" dirty="0">
                <a:hlinkClick r:id="rId7"/>
              </a:rPr>
              <a:t>Digital Learning Selector</a:t>
            </a:r>
            <a:r>
              <a:rPr lang="en-AU" sz="1050" dirty="0"/>
              <a:t>, NSW Department of Education website, accessed 19 May 2025. </a:t>
            </a:r>
          </a:p>
          <a:p>
            <a:pPr>
              <a:spcAft>
                <a:spcPts val="600"/>
              </a:spcAft>
            </a:pPr>
            <a:r>
              <a:rPr lang="en-AU" sz="1050" dirty="0"/>
              <a:t>––– (2024) the </a:t>
            </a:r>
            <a:r>
              <a:rPr lang="en-AU" sz="1050" dirty="0">
                <a:hlinkClick r:id="rId8"/>
              </a:rPr>
              <a:t>Explicit teaching – Driving learning and engagement</a:t>
            </a:r>
            <a:r>
              <a:rPr lang="en-AU" sz="1050" dirty="0"/>
              <a:t>, Centre for Education Statistics and Evaluation website, accessed 19 May 2025. </a:t>
            </a:r>
            <a:endParaRPr lang="en-AU" sz="1050" dirty="0">
              <a:ea typeface="+mn-lt"/>
              <a:cs typeface="Arial" panose="020B0604020202020204" pitchFamily="34" charset="0"/>
            </a:endParaRPr>
          </a:p>
          <a:p>
            <a:r>
              <a:rPr lang="en-AU" sz="1050" dirty="0"/>
              <a:t>Winkler M (May 2022) </a:t>
            </a:r>
            <a:r>
              <a:rPr lang="en-AU" sz="1050" dirty="0">
                <a:hlinkClick r:id="rId9"/>
              </a:rPr>
              <a:t>Love</a:t>
            </a:r>
            <a:r>
              <a:rPr lang="en-AU" sz="1050" dirty="0"/>
              <a:t>, [image], </a:t>
            </a:r>
            <a:r>
              <a:rPr lang="en-AU" sz="1050" dirty="0" err="1"/>
              <a:t>Unsplash</a:t>
            </a:r>
            <a:r>
              <a:rPr lang="en-AU" sz="1050" dirty="0"/>
              <a:t> website, accessed 5 May 2025. </a:t>
            </a:r>
          </a:p>
          <a:p>
            <a:endParaRPr lang="en-AU" dirty="0">
              <a:latin typeface="Arial" panose="020B0604020202020204" pitchFamily="34" charset="0"/>
              <a:ea typeface="+mn-lt"/>
              <a:cs typeface="Arial" panose="020B0604020202020204" pitchFamily="34" charset="0"/>
            </a:endParaRPr>
          </a:p>
          <a:p>
            <a:endParaRPr lang="en-AU" dirty="0">
              <a:latin typeface="Arial" panose="020B0604020202020204" pitchFamily="34" charset="0"/>
              <a:ea typeface="+mn-lt"/>
              <a:cs typeface="Arial" panose="020B0604020202020204" pitchFamily="34" charset="0"/>
            </a:endParaRPr>
          </a:p>
        </p:txBody>
      </p:sp>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26</a:t>
            </a:fld>
            <a:endParaRPr lang="en-AU"/>
          </a:p>
        </p:txBody>
      </p:sp>
      <p:sp>
        <p:nvSpPr>
          <p:cNvPr id="5" name="TextBox 4">
            <a:extLst>
              <a:ext uri="{FF2B5EF4-FFF2-40B4-BE49-F238E27FC236}">
                <a16:creationId xmlns:a16="http://schemas.microsoft.com/office/drawing/2014/main" id="{BAB58ED6-947E-2DCA-EF3B-B219FA7A9BA1}"/>
              </a:ext>
            </a:extLst>
          </p:cNvPr>
          <p:cNvSpPr txBox="1"/>
          <p:nvPr/>
        </p:nvSpPr>
        <p:spPr>
          <a:xfrm>
            <a:off x="2821259" y="602166"/>
            <a:ext cx="0" cy="0"/>
          </a:xfrm>
          <a:prstGeom prst="rect">
            <a:avLst/>
          </a:prstGeom>
          <a:noFill/>
        </p:spPr>
        <p:txBody>
          <a:bodyPr wrap="none" lIns="0" tIns="0" rIns="0" bIns="0" rtlCol="0">
            <a:noAutofit/>
          </a:bodyPr>
          <a:lstStyle/>
          <a:p>
            <a:pPr algn="l"/>
            <a:endParaRPr lang="en-US" sz="1800" dirty="0"/>
          </a:p>
        </p:txBody>
      </p:sp>
    </p:spTree>
    <p:extLst>
      <p:ext uri="{BB962C8B-B14F-4D97-AF65-F5344CB8AC3E}">
        <p14:creationId xmlns:p14="http://schemas.microsoft.com/office/powerpoint/2010/main" val="235120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dirty="0">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mj-lt"/>
              </a:rPr>
              <a:t>© State of New South Wales (Department of Education), 2025</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199648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9A41EB-DD02-0C59-3361-7C843DD6DE54}"/>
              </a:ext>
            </a:extLst>
          </p:cNvPr>
          <p:cNvSpPr>
            <a:spLocks noGrp="1"/>
          </p:cNvSpPr>
          <p:nvPr>
            <p:ph type="title"/>
          </p:nvPr>
        </p:nvSpPr>
        <p:spPr/>
        <p:txBody>
          <a:bodyPr/>
          <a:lstStyle/>
          <a:p>
            <a:r>
              <a:rPr lang="en-AU" dirty="0"/>
              <a:t>Licence agreement details</a:t>
            </a:r>
          </a:p>
        </p:txBody>
      </p:sp>
      <p:sp>
        <p:nvSpPr>
          <p:cNvPr id="4" name="Text Placeholder 3">
            <a:extLst>
              <a:ext uri="{FF2B5EF4-FFF2-40B4-BE49-F238E27FC236}">
                <a16:creationId xmlns:a16="http://schemas.microsoft.com/office/drawing/2014/main" id="{A8C2C71D-DDCE-DF55-ADF6-0DD0F9AF3274}"/>
              </a:ext>
            </a:extLst>
          </p:cNvPr>
          <p:cNvSpPr>
            <a:spLocks noGrp="1"/>
          </p:cNvSpPr>
          <p:nvPr>
            <p:ph type="body" sz="quarter" idx="18"/>
          </p:nvPr>
        </p:nvSpPr>
        <p:spPr/>
        <p:txBody>
          <a:bodyPr/>
          <a:lstStyle/>
          <a:p>
            <a:r>
              <a:rPr lang="en-AU" dirty="0"/>
              <a:t>Core text 1 – ‘Dear Kath’ by Trent Dalton</a:t>
            </a:r>
          </a:p>
        </p:txBody>
      </p:sp>
      <p:sp>
        <p:nvSpPr>
          <p:cNvPr id="5" name="Text Placeholder 4">
            <a:extLst>
              <a:ext uri="{FF2B5EF4-FFF2-40B4-BE49-F238E27FC236}">
                <a16:creationId xmlns:a16="http://schemas.microsoft.com/office/drawing/2014/main" id="{8AC2FB33-BE8F-A3E9-A177-B47BC01D9EDA}"/>
              </a:ext>
            </a:extLst>
          </p:cNvPr>
          <p:cNvSpPr>
            <a:spLocks noGrp="1"/>
          </p:cNvSpPr>
          <p:nvPr>
            <p:ph type="body" sz="quarter" idx="17"/>
          </p:nvPr>
        </p:nvSpPr>
        <p:spPr>
          <a:xfrm>
            <a:off x="354000" y="2531183"/>
            <a:ext cx="11484000" cy="2796192"/>
          </a:xfrm>
        </p:spPr>
        <p:txBody>
          <a:bodyPr vert="horz" lIns="0" tIns="0" rIns="0" bIns="0" rtlCol="0" anchor="t">
            <a:noAutofit/>
          </a:bodyPr>
          <a:lstStyle/>
          <a:p>
            <a:r>
              <a:rPr lang="en-AU" dirty="0"/>
              <a:t>Dalton, T (2021) ‘Dear Kath’ Love Stories, </a:t>
            </a:r>
            <a:r>
              <a:rPr lang="en-AU" dirty="0" err="1"/>
              <a:t>HarperCollinsPublishers</a:t>
            </a:r>
            <a:r>
              <a:rPr lang="en-AU" dirty="0"/>
              <a:t>, Sydney. ISBN 9781460760932.</a:t>
            </a:r>
          </a:p>
          <a:p>
            <a:r>
              <a:rPr lang="en-AU" dirty="0"/>
              <a:t>The use of this text has been made possible as permission has been granted by </a:t>
            </a:r>
            <a:r>
              <a:rPr lang="en-AU" dirty="0" err="1"/>
              <a:t>HarperCollinsPublishers</a:t>
            </a:r>
            <a:r>
              <a:rPr lang="en-AU" dirty="0"/>
              <a:t> Australia Pty Ltd. Reproduced and made available for copying and communication by NSW Department of Education for its educational purposes with the permission of </a:t>
            </a:r>
            <a:r>
              <a:rPr lang="en-AU" dirty="0" err="1"/>
              <a:t>HarperCollinsPublishers</a:t>
            </a:r>
            <a:r>
              <a:rPr lang="en-AU" dirty="0"/>
              <a:t>. The extract contained in this resource is licensed up until March 2029.  </a:t>
            </a:r>
          </a:p>
        </p:txBody>
      </p:sp>
      <p:sp>
        <p:nvSpPr>
          <p:cNvPr id="2" name="Slide Number Placeholder 1">
            <a:extLst>
              <a:ext uri="{FF2B5EF4-FFF2-40B4-BE49-F238E27FC236}">
                <a16:creationId xmlns:a16="http://schemas.microsoft.com/office/drawing/2014/main" id="{F3BBF794-213E-259D-86C1-4C60C1623D71}"/>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3</a:t>
            </a:fld>
            <a:endParaRPr lang="en-AU"/>
          </a:p>
        </p:txBody>
      </p:sp>
    </p:spTree>
    <p:extLst>
      <p:ext uri="{BB962C8B-B14F-4D97-AF65-F5344CB8AC3E}">
        <p14:creationId xmlns:p14="http://schemas.microsoft.com/office/powerpoint/2010/main" val="42242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5761A9-148F-5887-32E9-141672BEF055}"/>
              </a:ext>
            </a:extLst>
          </p:cNvPr>
          <p:cNvSpPr>
            <a:spLocks noGrp="1"/>
          </p:cNvSpPr>
          <p:nvPr>
            <p:ph type="title"/>
          </p:nvPr>
        </p:nvSpPr>
        <p:spPr>
          <a:xfrm>
            <a:off x="359999" y="360000"/>
            <a:ext cx="11483999" cy="545601"/>
          </a:xfrm>
        </p:spPr>
        <p:txBody>
          <a:bodyPr/>
          <a:lstStyle/>
          <a:p>
            <a:r>
              <a:rPr lang="en-AU" dirty="0"/>
              <a:t>Text complexity </a:t>
            </a:r>
          </a:p>
        </p:txBody>
      </p:sp>
      <p:sp>
        <p:nvSpPr>
          <p:cNvPr id="4" name="Text Placeholder 3">
            <a:extLst>
              <a:ext uri="{FF2B5EF4-FFF2-40B4-BE49-F238E27FC236}">
                <a16:creationId xmlns:a16="http://schemas.microsoft.com/office/drawing/2014/main" id="{95464586-7352-0FE3-E550-288461CE6566}"/>
              </a:ext>
            </a:extLst>
          </p:cNvPr>
          <p:cNvSpPr>
            <a:spLocks noGrp="1"/>
          </p:cNvSpPr>
          <p:nvPr>
            <p:ph type="body" sz="quarter" idx="18"/>
          </p:nvPr>
        </p:nvSpPr>
        <p:spPr>
          <a:xfrm>
            <a:off x="360000" y="982520"/>
            <a:ext cx="11483998" cy="310015"/>
          </a:xfrm>
        </p:spPr>
        <p:txBody>
          <a:bodyPr/>
          <a:lstStyle/>
          <a:p>
            <a:r>
              <a:rPr lang="en-AU" dirty="0"/>
              <a:t>Core text 1 – ‘Dear Kath’ by Trent Dalton</a:t>
            </a:r>
          </a:p>
        </p:txBody>
      </p:sp>
      <p:sp>
        <p:nvSpPr>
          <p:cNvPr id="5" name="Text Placeholder 4">
            <a:extLst>
              <a:ext uri="{FF2B5EF4-FFF2-40B4-BE49-F238E27FC236}">
                <a16:creationId xmlns:a16="http://schemas.microsoft.com/office/drawing/2014/main" id="{7F0EB2A1-0509-187B-06FE-6F815A1E8520}"/>
              </a:ext>
            </a:extLst>
          </p:cNvPr>
          <p:cNvSpPr>
            <a:spLocks noGrp="1"/>
          </p:cNvSpPr>
          <p:nvPr>
            <p:ph type="body" sz="quarter" idx="17"/>
          </p:nvPr>
        </p:nvSpPr>
        <p:spPr>
          <a:xfrm>
            <a:off x="360000" y="1567086"/>
            <a:ext cx="11484000" cy="4807835"/>
          </a:xfrm>
        </p:spPr>
        <p:txBody>
          <a:bodyPr/>
          <a:lstStyle/>
          <a:p>
            <a:r>
              <a:rPr lang="en-AU" sz="1800" dirty="0"/>
              <a:t>The text ‘Dear Kath’ helps meet the text requirements for English EAL/D 11–12 as it is an Australian text that is widely regarded as quality literature and explores a range of social, cultural and gender perspectives.</a:t>
            </a:r>
          </a:p>
          <a:p>
            <a:r>
              <a:rPr lang="en-AU" sz="1800" dirty="0"/>
              <a:t>The text contains a range of markers which align to the moderately complex to highly complex level of the Text Complexity scale as per the Literacy: About the general capability document which can be downloaded on the General capabilities downloads page of the Australian Curriculum webpage.  It provides students with the opportunities to consider enduring human emotions using sophisticated rhetorical devices to portray multiple characters and perspectives. The text also addresses the complex emotions associated with loss and grief, using figurative and idiomatic language, time-shifts and rhetorical devices.    </a:t>
            </a:r>
          </a:p>
          <a:p>
            <a:r>
              <a:rPr lang="en-AU" sz="1800" dirty="0"/>
              <a:t>EEA-11-01: analyses the ways an author’s choice of textual forms and features shapes meaning in texts from different modes and mediums</a:t>
            </a:r>
          </a:p>
        </p:txBody>
      </p:sp>
      <p:sp>
        <p:nvSpPr>
          <p:cNvPr id="2" name="Slide Number Placeholder 1">
            <a:extLst>
              <a:ext uri="{FF2B5EF4-FFF2-40B4-BE49-F238E27FC236}">
                <a16:creationId xmlns:a16="http://schemas.microsoft.com/office/drawing/2014/main" id="{40B6CD0F-2FB4-3F55-EF10-E7329FD604B9}"/>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4</a:t>
            </a:fld>
            <a:endParaRPr lang="en-AU"/>
          </a:p>
        </p:txBody>
      </p:sp>
    </p:spTree>
    <p:extLst>
      <p:ext uri="{BB962C8B-B14F-4D97-AF65-F5344CB8AC3E}">
        <p14:creationId xmlns:p14="http://schemas.microsoft.com/office/powerpoint/2010/main" val="187614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FD8F1-1C06-0422-3233-4A2F104D15F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BD2C776-3D04-D90A-E322-C0233BC99CC2}"/>
              </a:ext>
            </a:extLst>
          </p:cNvPr>
          <p:cNvSpPr>
            <a:spLocks noGrp="1"/>
          </p:cNvSpPr>
          <p:nvPr>
            <p:ph type="ctrTitle"/>
          </p:nvPr>
        </p:nvSpPr>
        <p:spPr>
          <a:xfrm>
            <a:off x="539999" y="1395003"/>
            <a:ext cx="6255979" cy="2033997"/>
          </a:xfrm>
        </p:spPr>
        <p:txBody>
          <a:bodyPr/>
          <a:lstStyle/>
          <a:p>
            <a:r>
              <a:rPr lang="en-AU" dirty="0"/>
              <a:t>In conversation with writers – podcast</a:t>
            </a:r>
          </a:p>
        </p:txBody>
      </p:sp>
      <p:sp>
        <p:nvSpPr>
          <p:cNvPr id="2" name="Text Placeholder 1">
            <a:extLst>
              <a:ext uri="{FF2B5EF4-FFF2-40B4-BE49-F238E27FC236}">
                <a16:creationId xmlns:a16="http://schemas.microsoft.com/office/drawing/2014/main" id="{E4427439-9AF7-4D31-CAB7-F6DE997F68F9}"/>
              </a:ext>
            </a:extLst>
          </p:cNvPr>
          <p:cNvSpPr>
            <a:spLocks noGrp="1"/>
          </p:cNvSpPr>
          <p:nvPr>
            <p:ph type="body" sz="quarter" idx="10"/>
          </p:nvPr>
        </p:nvSpPr>
        <p:spPr/>
        <p:txBody>
          <a:bodyPr/>
          <a:lstStyle/>
          <a:p>
            <a:r>
              <a:rPr lang="en-AU" dirty="0">
                <a:solidFill>
                  <a:schemeClr val="bg1"/>
                </a:solidFill>
              </a:rPr>
              <a:t>Dalton Part 3 – 'Dear Kath’ – On inspiration</a:t>
            </a:r>
            <a:endParaRPr lang="en-US" dirty="0">
              <a:solidFill>
                <a:schemeClr val="bg1"/>
              </a:solidFill>
              <a:cs typeface="Arial" panose="020B0604020202020204"/>
            </a:endParaRPr>
          </a:p>
        </p:txBody>
      </p:sp>
      <p:sp>
        <p:nvSpPr>
          <p:cNvPr id="8" name="Text Placeholder 7">
            <a:extLst>
              <a:ext uri="{FF2B5EF4-FFF2-40B4-BE49-F238E27FC236}">
                <a16:creationId xmlns:a16="http://schemas.microsoft.com/office/drawing/2014/main" id="{5A5B752D-A74C-5BB5-64BE-E49C2D0E0C28}"/>
              </a:ext>
            </a:extLst>
          </p:cNvPr>
          <p:cNvSpPr>
            <a:spLocks noGrp="1"/>
          </p:cNvSpPr>
          <p:nvPr>
            <p:ph type="body" sz="quarter" idx="15"/>
          </p:nvPr>
        </p:nvSpPr>
        <p:spPr>
          <a:xfrm>
            <a:off x="540000" y="5009244"/>
            <a:ext cx="6255975" cy="360000"/>
          </a:xfrm>
        </p:spPr>
        <p:txBody>
          <a:bodyPr/>
          <a:lstStyle/>
          <a:p>
            <a:r>
              <a:rPr lang="en-AU" dirty="0">
                <a:latin typeface="+mj-lt"/>
              </a:rPr>
              <a:t>Phase </a:t>
            </a:r>
            <a:r>
              <a:rPr lang="en-AU" dirty="0"/>
              <a:t>2</a:t>
            </a:r>
            <a:r>
              <a:rPr lang="en-AU" dirty="0">
                <a:latin typeface="+mj-lt"/>
              </a:rPr>
              <a:t>, sequence 2 </a:t>
            </a:r>
          </a:p>
        </p:txBody>
      </p:sp>
      <p:pic>
        <p:nvPicPr>
          <p:cNvPr id="10" name="Picture Placeholder 9" descr="A computer and headphones on a desk">
            <a:extLst>
              <a:ext uri="{FF2B5EF4-FFF2-40B4-BE49-F238E27FC236}">
                <a16:creationId xmlns:a16="http://schemas.microsoft.com/office/drawing/2014/main" id="{EF4990CB-DAF2-26F7-F9BF-9172286804D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2309" r="22309"/>
          <a:stretch/>
        </p:blipFill>
        <p:spPr/>
      </p:pic>
      <p:sp>
        <p:nvSpPr>
          <p:cNvPr id="13" name="Text Placeholder 5" descr="A computer and headphones on a desk">
            <a:extLst>
              <a:ext uri="{FF2B5EF4-FFF2-40B4-BE49-F238E27FC236}">
                <a16:creationId xmlns:a16="http://schemas.microsoft.com/office/drawing/2014/main" id="{B6659CC0-19DD-E039-A098-AEE04DDB909C}"/>
              </a:ext>
              <a:ext uri="{C183D7F6-B498-43B3-948B-1728B52AA6E4}">
                <adec:decorative xmlns:adec="http://schemas.microsoft.com/office/drawing/2017/decorative" val="1"/>
              </a:ext>
            </a:extLst>
          </p:cNvPr>
          <p:cNvSpPr txBox="1">
            <a:spLocks/>
          </p:cNvSpPr>
          <p:nvPr/>
        </p:nvSpPr>
        <p:spPr>
          <a:xfrm>
            <a:off x="9313333" y="6420677"/>
            <a:ext cx="2715430"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100" u="sng" dirty="0">
                <a:solidFill>
                  <a:schemeClr val="accent2"/>
                </a:solidFill>
                <a:hlinkClick r:id="rId4"/>
              </a:rPr>
              <a:t>Artwork</a:t>
            </a:r>
            <a:r>
              <a:rPr lang="en-AU" sz="1100" dirty="0">
                <a:solidFill>
                  <a:schemeClr val="tx1"/>
                </a:solidFill>
              </a:rPr>
              <a:t> by </a:t>
            </a:r>
            <a:r>
              <a:rPr lang="en-AU" sz="1100" dirty="0">
                <a:solidFill>
                  <a:srgbClr val="767676"/>
                </a:solidFill>
                <a:hlinkClick r:id="rId5"/>
              </a:rPr>
              <a:t>Francis Bouffard</a:t>
            </a:r>
            <a:r>
              <a:rPr lang="en-AU" sz="1100" dirty="0">
                <a:solidFill>
                  <a:schemeClr val="tx1"/>
                </a:solidFill>
              </a:rPr>
              <a:t> on </a:t>
            </a:r>
            <a:r>
              <a:rPr lang="en-AU" sz="1100" dirty="0">
                <a:solidFill>
                  <a:srgbClr val="767676"/>
                </a:solidFill>
                <a:hlinkClick r:id="rId6"/>
              </a:rPr>
              <a:t>Unsplash</a:t>
            </a:r>
            <a:endParaRPr lang="en-AU" sz="1100" dirty="0"/>
          </a:p>
        </p:txBody>
      </p:sp>
    </p:spTree>
    <p:extLst>
      <p:ext uri="{BB962C8B-B14F-4D97-AF65-F5344CB8AC3E}">
        <p14:creationId xmlns:p14="http://schemas.microsoft.com/office/powerpoint/2010/main" val="1753620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B120D-5626-59E1-E989-027758E2B78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6B8E6E-FA05-1C8B-22D3-A6273507A02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6</a:t>
            </a:fld>
            <a:endParaRPr lang="en-AU"/>
          </a:p>
        </p:txBody>
      </p:sp>
      <p:sp>
        <p:nvSpPr>
          <p:cNvPr id="5" name="Title 4">
            <a:extLst>
              <a:ext uri="{FF2B5EF4-FFF2-40B4-BE49-F238E27FC236}">
                <a16:creationId xmlns:a16="http://schemas.microsoft.com/office/drawing/2014/main" id="{AB91722A-E286-584C-0AAC-0C642E373B1F}"/>
              </a:ext>
            </a:extLst>
          </p:cNvPr>
          <p:cNvSpPr>
            <a:spLocks noGrp="1"/>
          </p:cNvSpPr>
          <p:nvPr>
            <p:ph type="title"/>
          </p:nvPr>
        </p:nvSpPr>
        <p:spPr/>
        <p:txBody>
          <a:bodyPr/>
          <a:lstStyle/>
          <a:p>
            <a:r>
              <a:rPr lang="en-AU" dirty="0"/>
              <a:t>Learning intentions and success criteria (1)</a:t>
            </a:r>
          </a:p>
        </p:txBody>
      </p:sp>
      <p:sp>
        <p:nvSpPr>
          <p:cNvPr id="3" name="TextBox 2">
            <a:extLst>
              <a:ext uri="{FF2B5EF4-FFF2-40B4-BE49-F238E27FC236}">
                <a16:creationId xmlns:a16="http://schemas.microsoft.com/office/drawing/2014/main" id="{B476F902-CC8F-5C9B-8227-3998FA1466CF}"/>
              </a:ext>
            </a:extLst>
          </p:cNvPr>
          <p:cNvSpPr txBox="1"/>
          <p:nvPr/>
        </p:nvSpPr>
        <p:spPr>
          <a:xfrm>
            <a:off x="370416" y="1894417"/>
            <a:ext cx="11303000" cy="3174652"/>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indent="-342900">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understand the influences on Trent Dalton's writing by engaging with a podcast interview.</a:t>
            </a:r>
          </a:p>
          <a:p>
            <a:pPr>
              <a:lnSpc>
                <a:spcPct val="150000"/>
              </a:lnSpc>
            </a:pPr>
            <a:endParaRPr lang="en-AU" sz="2000" b="1" dirty="0">
              <a:solidFill>
                <a:schemeClr val="accent1"/>
              </a:solidFill>
              <a:latin typeface="+mj-lt"/>
              <a:cs typeface="Arial" panose="020B0604020202020204" pitchFamily="34" charset="0"/>
            </a:endParaRP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Sans-Serif"/>
              <a:buChar char="•"/>
            </a:pPr>
            <a:r>
              <a:rPr lang="en-AU" sz="2000" dirty="0">
                <a:latin typeface="Arial"/>
                <a:cs typeface="Arial"/>
              </a:rPr>
              <a:t>[classroom teacher to insert sample success criteria]</a:t>
            </a:r>
            <a:endParaRPr lang="en-US" sz="2000" dirty="0">
              <a:latin typeface="Arial"/>
              <a:cs typeface="Arial"/>
            </a:endParaRPr>
          </a:p>
          <a:p>
            <a:pPr marL="342900" indent="-342900">
              <a:lnSpc>
                <a:spcPct val="150000"/>
              </a:lnSpc>
              <a:buFont typeface="Arial,Sans-Serif"/>
              <a:buChar char="•"/>
            </a:pPr>
            <a:r>
              <a:rPr lang="en-AU" sz="2000" dirty="0">
                <a:latin typeface="Arial"/>
                <a:ea typeface="+mn-lt"/>
                <a:cs typeface="Arial"/>
              </a:rPr>
              <a:t>[classroom teacher to insert sample success criteria]</a:t>
            </a:r>
            <a:endParaRPr lang="en-US" sz="2000" dirty="0">
              <a:latin typeface="Arial"/>
              <a:ea typeface="+mn-lt"/>
              <a:cs typeface="Arial"/>
            </a:endParaRPr>
          </a:p>
          <a:p>
            <a:pPr marL="342900" indent="-342900">
              <a:lnSpc>
                <a:spcPct val="150000"/>
              </a:lnSpc>
              <a:buFont typeface="Arial,Sans-Serif"/>
              <a:buChar char="•"/>
            </a:pPr>
            <a:r>
              <a:rPr lang="en-AU" sz="2000" dirty="0">
                <a:latin typeface="Arial"/>
                <a:ea typeface="+mn-lt"/>
                <a:cs typeface="Arial"/>
              </a:rPr>
              <a:t>[classroom teacher to insert sample success criteria].</a:t>
            </a:r>
            <a:endParaRPr lang="en-AU" dirty="0">
              <a:cs typeface="Arial" panose="020B0604020202020204" pitchFamily="34" charset="0"/>
            </a:endParaRPr>
          </a:p>
        </p:txBody>
      </p:sp>
    </p:spTree>
    <p:extLst>
      <p:ext uri="{BB962C8B-B14F-4D97-AF65-F5344CB8AC3E}">
        <p14:creationId xmlns:p14="http://schemas.microsoft.com/office/powerpoint/2010/main" val="3358296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ECB4E-A020-C3BB-5CFC-4C4D0E9A625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A48E30-BCAC-0C05-8BF9-821FCFD33070}"/>
              </a:ext>
            </a:extLst>
          </p:cNvPr>
          <p:cNvSpPr>
            <a:spLocks noGrp="1"/>
          </p:cNvSpPr>
          <p:nvPr>
            <p:ph type="title"/>
          </p:nvPr>
        </p:nvSpPr>
        <p:spPr>
          <a:xfrm>
            <a:off x="360000" y="360000"/>
            <a:ext cx="11484000" cy="545601"/>
          </a:xfrm>
        </p:spPr>
        <p:txBody>
          <a:bodyPr/>
          <a:lstStyle/>
          <a:p>
            <a:r>
              <a:rPr lang="en-AU" dirty="0"/>
              <a:t>Influences on Dalton’s writing</a:t>
            </a:r>
          </a:p>
        </p:txBody>
      </p:sp>
      <p:sp>
        <p:nvSpPr>
          <p:cNvPr id="4" name="Text Placeholder 3">
            <a:extLst>
              <a:ext uri="{FF2B5EF4-FFF2-40B4-BE49-F238E27FC236}">
                <a16:creationId xmlns:a16="http://schemas.microsoft.com/office/drawing/2014/main" id="{1E6398D9-0D3F-8824-1D81-26DEECE657F1}"/>
              </a:ext>
            </a:extLst>
          </p:cNvPr>
          <p:cNvSpPr>
            <a:spLocks noGrp="1"/>
          </p:cNvSpPr>
          <p:nvPr>
            <p:ph type="body" sz="quarter" idx="18"/>
          </p:nvPr>
        </p:nvSpPr>
        <p:spPr>
          <a:xfrm>
            <a:off x="360363" y="982663"/>
            <a:ext cx="11483975" cy="309562"/>
          </a:xfrm>
        </p:spPr>
        <p:txBody>
          <a:bodyPr/>
          <a:lstStyle/>
          <a:p>
            <a:r>
              <a:rPr lang="en-AU" dirty="0"/>
              <a:t>Listening activity</a:t>
            </a:r>
          </a:p>
        </p:txBody>
      </p:sp>
      <p:sp>
        <p:nvSpPr>
          <p:cNvPr id="14" name="TextBox 13">
            <a:extLst>
              <a:ext uri="{FF2B5EF4-FFF2-40B4-BE49-F238E27FC236}">
                <a16:creationId xmlns:a16="http://schemas.microsoft.com/office/drawing/2014/main" id="{03505F9F-2890-EF0E-444A-D00803C09F75}"/>
              </a:ext>
            </a:extLst>
          </p:cNvPr>
          <p:cNvSpPr txBox="1"/>
          <p:nvPr/>
        </p:nvSpPr>
        <p:spPr>
          <a:xfrm>
            <a:off x="360363" y="2236037"/>
            <a:ext cx="5245307" cy="2949525"/>
          </a:xfrm>
          <a:prstGeom prst="rect">
            <a:avLst/>
          </a:prstGeom>
          <a:noFill/>
        </p:spPr>
        <p:txBody>
          <a:bodyPr wrap="square">
            <a:spAutoFit/>
          </a:bodyPr>
          <a:lstStyle/>
          <a:p>
            <a:pPr marL="457200" indent="-457200">
              <a:lnSpc>
                <a:spcPct val="150000"/>
              </a:lnSpc>
              <a:buFont typeface="+mj-lt"/>
              <a:buAutoNum type="arabicPeriod"/>
            </a:pPr>
            <a:r>
              <a:rPr lang="en-AU" sz="1800" dirty="0"/>
              <a:t>Read your assigned question.</a:t>
            </a:r>
          </a:p>
          <a:p>
            <a:pPr marL="457200" indent="-457200">
              <a:lnSpc>
                <a:spcPct val="150000"/>
              </a:lnSpc>
              <a:buFont typeface="+mj-lt"/>
              <a:buAutoNum type="arabicPeriod"/>
            </a:pPr>
            <a:r>
              <a:rPr lang="en-AU" sz="1800" dirty="0"/>
              <a:t>Listen to the extract from the podcast.</a:t>
            </a:r>
          </a:p>
          <a:p>
            <a:pPr marL="457200" indent="-457200">
              <a:lnSpc>
                <a:spcPct val="150000"/>
              </a:lnSpc>
              <a:buFont typeface="+mj-lt"/>
              <a:buAutoNum type="arabicPeriod"/>
            </a:pPr>
            <a:r>
              <a:rPr lang="en-AU" sz="1800" dirty="0"/>
              <a:t>Listen to the podcast extract for a second time. Take notes in your English book to support you in answering your question.</a:t>
            </a:r>
          </a:p>
          <a:p>
            <a:pPr marL="457200" indent="-457200">
              <a:lnSpc>
                <a:spcPct val="150000"/>
              </a:lnSpc>
              <a:buFont typeface="+mj-lt"/>
              <a:buAutoNum type="arabicPeriod"/>
            </a:pPr>
            <a:r>
              <a:rPr lang="en-AU" sz="1800" dirty="0"/>
              <a:t>Complete the questions in </a:t>
            </a:r>
            <a:r>
              <a:rPr lang="en-AU" sz="1800" b="1" dirty="0"/>
              <a:t>Phase 2, activity 2 – influences on Dalton’s writing</a:t>
            </a:r>
            <a:r>
              <a:rPr lang="en-AU" sz="1800" dirty="0"/>
              <a:t>. </a:t>
            </a:r>
          </a:p>
        </p:txBody>
      </p:sp>
      <p:pic>
        <p:nvPicPr>
          <p:cNvPr id="8" name="Picture 4" descr="Shape, rectangle">
            <a:extLst>
              <a:ext uri="{FF2B5EF4-FFF2-40B4-BE49-F238E27FC236}">
                <a16:creationId xmlns:a16="http://schemas.microsoft.com/office/drawing/2014/main" id="{B88DECB0-1B90-416F-B094-8B946C9C078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6760" y="1824155"/>
            <a:ext cx="6353416" cy="37732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8574F68-E287-5658-778F-F9C2F77111AF}"/>
              </a:ext>
            </a:extLst>
          </p:cNvPr>
          <p:cNvSpPr txBox="1"/>
          <p:nvPr/>
        </p:nvSpPr>
        <p:spPr>
          <a:xfrm>
            <a:off x="7396177" y="2369767"/>
            <a:ext cx="3008517" cy="2118465"/>
          </a:xfrm>
          <a:prstGeom prst="rect">
            <a:avLst/>
          </a:prstGeom>
          <a:noFill/>
        </p:spPr>
        <p:txBody>
          <a:bodyPr wrap="square">
            <a:spAutoFit/>
          </a:bodyPr>
          <a:lstStyle/>
          <a:p>
            <a:pPr>
              <a:lnSpc>
                <a:spcPct val="150000"/>
              </a:lnSpc>
              <a:spcAft>
                <a:spcPts val="1200"/>
              </a:spcAft>
            </a:pPr>
            <a:r>
              <a:rPr lang="en-AU" sz="1800" dirty="0"/>
              <a:t>Listen to the podcast – In conversation with writers – </a:t>
            </a:r>
            <a:r>
              <a:rPr lang="en-AU" sz="1800" dirty="0">
                <a:hlinkClick r:id="rId4" tooltip="https://players.brightcove.net/6197335233001/default_default/index.html?videoid=6370448782112"/>
              </a:rPr>
              <a:t>In conversation with writers – Dalton – Part 3 – On inspiration (2:41–8:23)</a:t>
            </a:r>
            <a:endParaRPr lang="en-AU" sz="1800" dirty="0"/>
          </a:p>
        </p:txBody>
      </p:sp>
      <p:sp>
        <p:nvSpPr>
          <p:cNvPr id="2" name="Slide Number Placeholder 1">
            <a:extLst>
              <a:ext uri="{FF2B5EF4-FFF2-40B4-BE49-F238E27FC236}">
                <a16:creationId xmlns:a16="http://schemas.microsoft.com/office/drawing/2014/main" id="{2ADA4D28-6C86-5860-1EDE-91DE13D61B52}"/>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7</a:t>
            </a:fld>
            <a:endParaRPr lang="en-AU"/>
          </a:p>
        </p:txBody>
      </p:sp>
    </p:spTree>
    <p:extLst>
      <p:ext uri="{BB962C8B-B14F-4D97-AF65-F5344CB8AC3E}">
        <p14:creationId xmlns:p14="http://schemas.microsoft.com/office/powerpoint/2010/main" val="129099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9800255-62C7-52FC-7626-3B3FEBADF4CA}"/>
              </a:ext>
            </a:extLst>
          </p:cNvPr>
          <p:cNvSpPr>
            <a:spLocks noGrp="1"/>
          </p:cNvSpPr>
          <p:nvPr>
            <p:ph type="ctrTitle"/>
          </p:nvPr>
        </p:nvSpPr>
        <p:spPr>
          <a:xfrm>
            <a:off x="540000" y="2373364"/>
            <a:ext cx="6009887" cy="800681"/>
          </a:xfrm>
        </p:spPr>
        <p:txBody>
          <a:bodyPr/>
          <a:lstStyle/>
          <a:p>
            <a:r>
              <a:rPr lang="en-AU" dirty="0">
                <a:latin typeface="+mj-lt"/>
              </a:rPr>
              <a:t>Phase </a:t>
            </a:r>
            <a:r>
              <a:rPr lang="en-AU" dirty="0"/>
              <a:t>2</a:t>
            </a:r>
            <a:r>
              <a:rPr lang="en-AU" dirty="0">
                <a:latin typeface="+mj-lt"/>
              </a:rPr>
              <a:t>, sequence </a:t>
            </a:r>
            <a:r>
              <a:rPr lang="en-AU" dirty="0"/>
              <a:t>3 </a:t>
            </a:r>
            <a:r>
              <a:rPr lang="en-AU" dirty="0">
                <a:latin typeface="+mj-lt"/>
              </a:rPr>
              <a:t>–</a:t>
            </a:r>
            <a:r>
              <a:rPr lang="en-AU" dirty="0"/>
              <a:t>What does it mean to write discursively?</a:t>
            </a:r>
            <a:endParaRPr lang="en-AU" dirty="0">
              <a:latin typeface="+mj-lt"/>
              <a:cs typeface="Arial"/>
            </a:endParaRPr>
          </a:p>
        </p:txBody>
      </p:sp>
      <p:pic>
        <p:nvPicPr>
          <p:cNvPr id="2" name="Picture Placeholder 4">
            <a:extLst>
              <a:ext uri="{FF2B5EF4-FFF2-40B4-BE49-F238E27FC236}">
                <a16:creationId xmlns:a16="http://schemas.microsoft.com/office/drawing/2014/main" id="{49E85942-D591-CBAB-FD63-7542D59B66BF}"/>
              </a:ext>
              <a:ext uri="{C183D7F6-B498-43B3-948B-1728B52AA6E4}">
                <adec:decorative xmlns:adec="http://schemas.microsoft.com/office/drawing/2017/decorative" val="1"/>
              </a:ext>
            </a:extLst>
          </p:cNvPr>
          <p:cNvPicPr>
            <a:picLocks noChangeAspect="1"/>
          </p:cNvPicPr>
          <p:nvPr/>
        </p:nvPicPr>
        <p:blipFill>
          <a:blip r:embed="rId3"/>
          <a:srcRect t="94" b="94"/>
          <a:stretch/>
        </p:blipFill>
        <p:spPr>
          <a:xfrm>
            <a:off x="7128000" y="0"/>
            <a:ext cx="5064000" cy="6858000"/>
          </a:xfrm>
          <a:prstGeom prst="rect">
            <a:avLst/>
          </a:prstGeom>
        </p:spPr>
      </p:pic>
      <p:sp>
        <p:nvSpPr>
          <p:cNvPr id="3" name="Text Placeholder 5">
            <a:extLst>
              <a:ext uri="{FF2B5EF4-FFF2-40B4-BE49-F238E27FC236}">
                <a16:creationId xmlns:a16="http://schemas.microsoft.com/office/drawing/2014/main" id="{7B8C6521-05B5-1519-7B96-BDBF049001C3}"/>
              </a:ext>
              <a:ext uri="{C183D7F6-B498-43B3-948B-1728B52AA6E4}">
                <adec:decorative xmlns:adec="http://schemas.microsoft.com/office/drawing/2017/decorative" val="1"/>
              </a:ext>
            </a:extLst>
          </p:cNvPr>
          <p:cNvSpPr txBox="1">
            <a:spLocks/>
          </p:cNvSpPr>
          <p:nvPr/>
        </p:nvSpPr>
        <p:spPr>
          <a:xfrm>
            <a:off x="8814192" y="6420677"/>
            <a:ext cx="3214571" cy="287413"/>
          </a:xfrm>
          <a:prstGeom prst="rect">
            <a:avLst/>
          </a:prstGeom>
          <a:solidFill>
            <a:schemeClr val="bg1"/>
          </a:solidFill>
        </p:spPr>
        <p:txBody>
          <a:bodyPr vert="horz" lIns="0" tIns="0" rIns="0" bIns="72000" rtlCol="0" anchor="ctr" anchorCtr="1">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1800" b="0" kern="1200">
                <a:solidFill>
                  <a:schemeClr val="bg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600" b="0" kern="1200">
                <a:solidFill>
                  <a:schemeClr val="bg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latin typeface="Arial"/>
                <a:cs typeface="Arial"/>
                <a:hlinkClick r:id="rId4"/>
              </a:rPr>
              <a:t>Type Writer photo</a:t>
            </a:r>
            <a:r>
              <a:rPr lang="en-US" sz="1100" dirty="0">
                <a:solidFill>
                  <a:schemeClr val="tx1"/>
                </a:solidFill>
                <a:latin typeface="Arial"/>
                <a:cs typeface="Arial"/>
              </a:rPr>
              <a:t> by Marcus Winkler </a:t>
            </a:r>
            <a:r>
              <a:rPr lang="en-US" sz="1100" dirty="0" err="1">
                <a:latin typeface="Arial"/>
                <a:cs typeface="Arial"/>
                <a:hlinkClick r:id="rId5"/>
              </a:rPr>
              <a:t>Unsplash</a:t>
            </a:r>
            <a:endParaRPr lang="en-US" sz="1100" dirty="0">
              <a:latin typeface="Arial"/>
              <a:cs typeface="Arial"/>
            </a:endParaRPr>
          </a:p>
        </p:txBody>
      </p:sp>
    </p:spTree>
    <p:extLst>
      <p:ext uri="{BB962C8B-B14F-4D97-AF65-F5344CB8AC3E}">
        <p14:creationId xmlns:p14="http://schemas.microsoft.com/office/powerpoint/2010/main" val="233937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6E3E3-7137-1280-101F-796C84960CE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188C97-9D1B-70D4-8C27-BD1A4BD6571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9</a:t>
            </a:fld>
            <a:endParaRPr lang="en-AU"/>
          </a:p>
        </p:txBody>
      </p:sp>
      <p:sp>
        <p:nvSpPr>
          <p:cNvPr id="5" name="Title 4">
            <a:extLst>
              <a:ext uri="{FF2B5EF4-FFF2-40B4-BE49-F238E27FC236}">
                <a16:creationId xmlns:a16="http://schemas.microsoft.com/office/drawing/2014/main" id="{E6B491D7-2839-D7F0-E86A-5871C24671FB}"/>
              </a:ext>
            </a:extLst>
          </p:cNvPr>
          <p:cNvSpPr>
            <a:spLocks noGrp="1"/>
          </p:cNvSpPr>
          <p:nvPr>
            <p:ph type="title"/>
          </p:nvPr>
        </p:nvSpPr>
        <p:spPr/>
        <p:txBody>
          <a:bodyPr/>
          <a:lstStyle/>
          <a:p>
            <a:r>
              <a:rPr lang="en-AU" dirty="0">
                <a:latin typeface="+mj-lt"/>
              </a:rPr>
              <a:t>Learning intentions and success criteria (2)</a:t>
            </a:r>
          </a:p>
        </p:txBody>
      </p:sp>
      <p:sp>
        <p:nvSpPr>
          <p:cNvPr id="3" name="TextBox 2">
            <a:extLst>
              <a:ext uri="{FF2B5EF4-FFF2-40B4-BE49-F238E27FC236}">
                <a16:creationId xmlns:a16="http://schemas.microsoft.com/office/drawing/2014/main" id="{B2EC28D5-FFB2-ACC0-FACC-CA5860D32AF1}"/>
              </a:ext>
            </a:extLst>
          </p:cNvPr>
          <p:cNvSpPr txBox="1"/>
          <p:nvPr/>
        </p:nvSpPr>
        <p:spPr>
          <a:xfrm>
            <a:off x="541000" y="2095139"/>
            <a:ext cx="11303000" cy="3266985"/>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ct val="150000"/>
              </a:lnSpc>
            </a:pPr>
            <a:r>
              <a:rPr lang="en-AU" sz="2000" b="1" dirty="0">
                <a:solidFill>
                  <a:schemeClr val="accent1"/>
                </a:solidFill>
                <a:latin typeface="+mj-lt"/>
                <a:cs typeface="Arial" panose="020B0604020202020204" pitchFamily="34" charset="0"/>
              </a:rPr>
              <a:t>We are learning to</a:t>
            </a:r>
            <a:r>
              <a:rPr lang="en-AU" sz="2000" b="1" dirty="0">
                <a:solidFill>
                  <a:schemeClr val="accent1"/>
                </a:solidFill>
                <a:latin typeface="+mj-lt"/>
                <a:ea typeface="+mn-lt"/>
                <a:cs typeface="Arial" panose="020B0604020202020204" pitchFamily="34" charset="0"/>
              </a:rPr>
              <a:t>:</a:t>
            </a:r>
          </a:p>
          <a:p>
            <a:pPr marL="342900" lvl="0" indent="-342900">
              <a:lnSpc>
                <a:spcPct val="150000"/>
              </a:lnSpc>
              <a:buFont typeface="Arial" panose="020B0604020202020204" pitchFamily="34" charset="0"/>
              <a:buChar char="•"/>
            </a:pPr>
            <a:r>
              <a:rPr lang="en-AU" sz="2000" dirty="0"/>
              <a:t>understand what it means to write discursively</a:t>
            </a:r>
          </a:p>
          <a:p>
            <a:pPr marL="342900" lvl="0" indent="-342900">
              <a:lnSpc>
                <a:spcPct val="150000"/>
              </a:lnSpc>
              <a:buFont typeface="Arial" panose="020B0604020202020204" pitchFamily="34" charset="0"/>
              <a:buChar char="•"/>
            </a:pPr>
            <a:r>
              <a:rPr lang="en-AU" sz="2000" dirty="0"/>
              <a:t>discuss the role a range of discursive features play in engaging an audience</a:t>
            </a:r>
            <a:r>
              <a:rPr lang="en-AU" dirty="0"/>
              <a:t>.</a:t>
            </a:r>
          </a:p>
          <a:p>
            <a:pPr>
              <a:lnSpc>
                <a:spcPct val="150000"/>
              </a:lnSpc>
            </a:pPr>
            <a:r>
              <a:rPr lang="en-AU" sz="2000" b="1" dirty="0">
                <a:solidFill>
                  <a:schemeClr val="accent1"/>
                </a:solidFill>
                <a:latin typeface="+mj-lt"/>
                <a:cs typeface="Arial" panose="020B0604020202020204" pitchFamily="34" charset="0"/>
              </a:rPr>
              <a:t>We can:</a:t>
            </a:r>
            <a:endParaRPr lang="en-US" sz="2000" dirty="0">
              <a:solidFill>
                <a:schemeClr val="accent1"/>
              </a:solidFill>
              <a:latin typeface="+mj-lt"/>
              <a:cs typeface="Arial" panose="020B0604020202020204" pitchFamily="34" charset="0"/>
            </a:endParaRPr>
          </a:p>
          <a:p>
            <a:pPr marL="342900" indent="-342900">
              <a:lnSpc>
                <a:spcPct val="150000"/>
              </a:lnSpc>
              <a:buFont typeface="Arial,Sans-Serif"/>
              <a:buChar char="•"/>
            </a:pPr>
            <a:r>
              <a:rPr lang="en-AU" sz="2000" dirty="0">
                <a:latin typeface="Arial"/>
                <a:cs typeface="Arial"/>
              </a:rPr>
              <a:t>[classroom teacher to insert sample success criteria]</a:t>
            </a:r>
            <a:endParaRPr lang="en-US" sz="2000" dirty="0">
              <a:latin typeface="Arial"/>
              <a:cs typeface="Arial"/>
            </a:endParaRPr>
          </a:p>
          <a:p>
            <a:pPr marL="342900" indent="-342900">
              <a:lnSpc>
                <a:spcPct val="150000"/>
              </a:lnSpc>
              <a:buFont typeface="Arial,Sans-Serif"/>
              <a:buChar char="•"/>
            </a:pPr>
            <a:r>
              <a:rPr lang="en-AU" sz="2000" dirty="0">
                <a:latin typeface="Arial"/>
                <a:ea typeface="+mn-lt"/>
                <a:cs typeface="Arial"/>
              </a:rPr>
              <a:t>[classroom teacher to insert sample success criteria]</a:t>
            </a:r>
            <a:endParaRPr lang="en-US" sz="2000" dirty="0">
              <a:latin typeface="Arial"/>
              <a:ea typeface="+mn-lt"/>
              <a:cs typeface="Arial"/>
            </a:endParaRPr>
          </a:p>
          <a:p>
            <a:pPr marL="342900" indent="-342900">
              <a:lnSpc>
                <a:spcPct val="150000"/>
              </a:lnSpc>
              <a:buFont typeface="Arial,Sans-Serif"/>
              <a:buChar char="•"/>
            </a:pPr>
            <a:r>
              <a:rPr lang="en-AU" sz="2000" dirty="0">
                <a:latin typeface="Arial"/>
                <a:ea typeface="+mn-lt"/>
                <a:cs typeface="Arial"/>
              </a:rPr>
              <a:t>[classroom teacher to insert sample success criteria].</a:t>
            </a:r>
            <a:endParaRPr lang="en-AU" dirty="0">
              <a:cs typeface="Arial" panose="020B0604020202020204" pitchFamily="34" charset="0"/>
            </a:endParaRPr>
          </a:p>
        </p:txBody>
      </p:sp>
    </p:spTree>
    <p:extLst>
      <p:ext uri="{BB962C8B-B14F-4D97-AF65-F5344CB8AC3E}">
        <p14:creationId xmlns:p14="http://schemas.microsoft.com/office/powerpoint/2010/main" val="2903012268"/>
      </p:ext>
    </p:extLst>
  </p:cSld>
  <p:clrMapOvr>
    <a:masterClrMapping/>
  </p:clrMapOvr>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1" id="{98D72BBF-9DFB-4703-A10A-3D04BF39C611}" vid="{E5DF0675-1073-40E7-AE87-3170FA1911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6BC20BCFB223D4189F17F47419ECBA2" ma:contentTypeVersion="16" ma:contentTypeDescription="Create a new document." ma:contentTypeScope="" ma:versionID="bd9d83f4f7a921f66e63e4f31d495b0d">
  <xsd:schema xmlns:xsd="http://www.w3.org/2001/XMLSchema" xmlns:xs="http://www.w3.org/2001/XMLSchema" xmlns:p="http://schemas.microsoft.com/office/2006/metadata/properties" xmlns:ns2="98740c54-966f-451d-a76c-e38eb7fddd55" xmlns:ns3="094ce8ca-8c20-4eb0-bb23-b47a1c76b753" targetNamespace="http://schemas.microsoft.com/office/2006/metadata/properties" ma:root="true" ma:fieldsID="e5cf10fac62e9c3b0af7a5100ae284e5" ns2:_="" ns3:_="">
    <xsd:import namespace="98740c54-966f-451d-a76c-e38eb7fddd55"/>
    <xsd:import namespace="094ce8ca-8c20-4eb0-bb23-b47a1c76b75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2:MediaLengthInSeconds"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740c54-966f-451d-a76c-e38eb7fddd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4ce8ca-8c20-4eb0-bb23-b47a1c76b75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8740c54-966f-451d-a76c-e38eb7fddd5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529EC61-8433-4465-B5BF-F9D5B2C0BDE3}">
  <ds:schemaRefs>
    <ds:schemaRef ds:uri="http://schemas.microsoft.com/sharepoint/v3/contenttype/forms"/>
  </ds:schemaRefs>
</ds:datastoreItem>
</file>

<file path=customXml/itemProps2.xml><?xml version="1.0" encoding="utf-8"?>
<ds:datastoreItem xmlns:ds="http://schemas.openxmlformats.org/officeDocument/2006/customXml" ds:itemID="{7998644B-3DD7-490A-A6B1-04CB1E6CF0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740c54-966f-451d-a76c-e38eb7fddd55"/>
    <ds:schemaRef ds:uri="094ce8ca-8c20-4eb0-bb23-b47a1c76b7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80DAA2-907E-4CB5-B016-D0DA35A045BF}">
  <ds:schemaRefs>
    <ds:schemaRef ds:uri="http://schemas.microsoft.com/office/2006/documentManagement/types"/>
    <ds:schemaRef ds:uri="98740c54-966f-451d-a76c-e38eb7fddd55"/>
    <ds:schemaRef ds:uri="http://purl.org/dc/dcmitype/"/>
    <ds:schemaRef ds:uri="http://purl.org/dc/elements/1.1/"/>
    <ds:schemaRef ds:uri="http://www.w3.org/XML/1998/namespace"/>
    <ds:schemaRef ds:uri="http://purl.org/dc/terms/"/>
    <ds:schemaRef ds:uri="http://schemas.microsoft.com/office/2006/metadata/properties"/>
    <ds:schemaRef ds:uri="http://schemas.microsoft.com/office/infopath/2007/PartnerControls"/>
    <ds:schemaRef ds:uri="http://schemas.openxmlformats.org/package/2006/metadata/core-properties"/>
    <ds:schemaRef ds:uri="094ce8ca-8c20-4eb0-bb23-b47a1c76b753"/>
  </ds:schemaRefs>
</ds:datastoreItem>
</file>

<file path=docProps/app.xml><?xml version="1.0" encoding="utf-8"?>
<Properties xmlns="http://schemas.openxmlformats.org/officeDocument/2006/extended-properties" xmlns:vt="http://schemas.openxmlformats.org/officeDocument/2006/docPropsVTypes">
  <Template/>
  <TotalTime>285</TotalTime>
  <Words>5847</Words>
  <Application>Microsoft Office PowerPoint</Application>
  <PresentationFormat>Widescreen</PresentationFormat>
  <Paragraphs>357</Paragraphs>
  <Slides>27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Arial,Sans-Serif</vt:lpstr>
      <vt:lpstr>Public Sans</vt:lpstr>
      <vt:lpstr>Arial</vt:lpstr>
      <vt:lpstr>Times New Roman</vt:lpstr>
      <vt:lpstr>Calibri</vt:lpstr>
      <vt:lpstr>1_NSWG Corporate</vt:lpstr>
      <vt:lpstr>Instructions for use</vt:lpstr>
      <vt:lpstr>Phase 2 –  Trent Dalton –  In conversation and discursive writing</vt:lpstr>
      <vt:lpstr>Licence agreement details</vt:lpstr>
      <vt:lpstr>Text complexity </vt:lpstr>
      <vt:lpstr>In conversation with writers – podcast</vt:lpstr>
      <vt:lpstr>Learning intentions and success criteria (1)</vt:lpstr>
      <vt:lpstr>Influences on Dalton’s writing</vt:lpstr>
      <vt:lpstr>Phase 2, sequence 3 –What does it mean to write discursively?</vt:lpstr>
      <vt:lpstr>Learning intentions and success criteria (2)</vt:lpstr>
      <vt:lpstr>Class brainstorm</vt:lpstr>
      <vt:lpstr>Defining similar words</vt:lpstr>
      <vt:lpstr>Anecdotes and discursive writing (1)</vt:lpstr>
      <vt:lpstr>Anecdotes and discursive writing (2)</vt:lpstr>
      <vt:lpstr>Ways of creating humour (1)</vt:lpstr>
      <vt:lpstr>Ways of creating humour (2)</vt:lpstr>
      <vt:lpstr>Ways humour is created in ‘Dear Kath’ (1)</vt:lpstr>
      <vt:lpstr>Ways humour is created in ‘Dear Kath’ (2)</vt:lpstr>
      <vt:lpstr>Modality in persuasive and discursive writing</vt:lpstr>
      <vt:lpstr>Revision of discursive features (1)</vt:lpstr>
      <vt:lpstr>Revision of discursive features (2)</vt:lpstr>
      <vt:lpstr>Phase 2, sequence 6a – initial exploration of Core text 1 –  ‘Dear Kath’ by Trent Dalton</vt:lpstr>
      <vt:lpstr>Introducing: Trent Dalton’s text ‘Dear Kath’</vt:lpstr>
      <vt:lpstr>Who is Trent Dalton?</vt:lpstr>
      <vt:lpstr>Love Stories and ‘Dear Kath’</vt:lpstr>
      <vt:lpstr>References (1)</vt:lpstr>
      <vt:lpstr>References (2)</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Phase 2 – Trent Dalton – In conversation and discursive writing – 11.1 Transition to English EAL/D</dc:title>
  <dc:creator>NSW Department of Education</dc:creator>
  <dcterms:created xsi:type="dcterms:W3CDTF">2024-02-26T22:45:54Z</dcterms:created>
  <dcterms:modified xsi:type="dcterms:W3CDTF">2025-08-11T04:07:25Z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0x010100C6BC20BCFB223D4189F17F47419ECBA2</vt:lpwstr>
  </property>
  <property fmtid="{D5CDD505-2E9C-101B-9397-08002B2CF9AE}" pid="3" name="MediaServiceImageTags">
    <vt:lpwstr/>
  </property>
  <property fmtid="{D5CDD505-2E9C-101B-9397-08002B2CF9AE}" pid="4" name="MSIP_Label_b603dfd7-d93a-4381-a340-2995d8282205_Enabled">
    <vt:lpwstr>true</vt:lpwstr>
  </property>
  <property fmtid="{D5CDD505-2E9C-101B-9397-08002B2CF9AE}" pid="5" name="MSIP_Label_b603dfd7-d93a-4381-a340-2995d8282205_SetDate">
    <vt:lpwstr>2023-07-07T02:46:40Z</vt:lpwstr>
  </property>
  <property fmtid="{D5CDD505-2E9C-101B-9397-08002B2CF9AE}" pid="6" name="MSIP_Label_b603dfd7-d93a-4381-a340-2995d8282205_Method">
    <vt:lpwstr>Standard</vt:lpwstr>
  </property>
  <property fmtid="{D5CDD505-2E9C-101B-9397-08002B2CF9AE}" pid="7" name="MSIP_Label_b603dfd7-d93a-4381-a340-2995d8282205_Name">
    <vt:lpwstr>OFFICIAL</vt:lpwstr>
  </property>
  <property fmtid="{D5CDD505-2E9C-101B-9397-08002B2CF9AE}" pid="8" name="MSIP_Label_b603dfd7-d93a-4381-a340-2995d8282205_SiteId">
    <vt:lpwstr>05a0e69a-418a-47c1-9c25-9387261bf991</vt:lpwstr>
  </property>
  <property fmtid="{D5CDD505-2E9C-101B-9397-08002B2CF9AE}" pid="9" name="MSIP_Label_b603dfd7-d93a-4381-a340-2995d8282205_ActionId">
    <vt:lpwstr>a8bf8051-9d17-4791-8c94-11bc95fd3c4a</vt:lpwstr>
  </property>
  <property fmtid="{D5CDD505-2E9C-101B-9397-08002B2CF9AE}" pid="10" name="MSIP_Label_b603dfd7-d93a-4381-a340-2995d8282205_ContentBits">
    <vt:lpwstr>0</vt:lpwstr>
  </property>
</Properties>
</file>