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3" r:id="rId5"/>
  </p:sldMasterIdLst>
  <p:notesMasterIdLst>
    <p:notesMasterId r:id="rId27"/>
  </p:notesMasterIdLst>
  <p:handoutMasterIdLst>
    <p:handoutMasterId r:id="rId28"/>
  </p:handoutMasterIdLst>
  <p:sldIdLst>
    <p:sldId id="26381" r:id="rId6"/>
    <p:sldId id="2141411636" r:id="rId7"/>
    <p:sldId id="2141411638" r:id="rId8"/>
    <p:sldId id="266" r:id="rId9"/>
    <p:sldId id="26411" r:id="rId10"/>
    <p:sldId id="2141411624" r:id="rId11"/>
    <p:sldId id="2141411594" r:id="rId12"/>
    <p:sldId id="2141411598" r:id="rId13"/>
    <p:sldId id="2141411595" r:id="rId14"/>
    <p:sldId id="2141411596" r:id="rId15"/>
    <p:sldId id="2141411614" r:id="rId16"/>
    <p:sldId id="2141411612" r:id="rId17"/>
    <p:sldId id="2141411613" r:id="rId18"/>
    <p:sldId id="2141411601" r:id="rId19"/>
    <p:sldId id="2141411602" r:id="rId20"/>
    <p:sldId id="2141411603" r:id="rId21"/>
    <p:sldId id="2141411629" r:id="rId22"/>
    <p:sldId id="26365" r:id="rId23"/>
    <p:sldId id="360" r:id="rId24"/>
    <p:sldId id="2141411630" r:id="rId25"/>
    <p:sldId id="361" r:id="rId26"/>
  </p:sldIdLst>
  <p:sldSz cx="12192000" cy="6858000"/>
  <p:notesSz cx="6858000" cy="9144000"/>
  <p:embeddedFontLst>
    <p:embeddedFont>
      <p:font typeface="Public Sans" pitchFamily="2" charset="0"/>
      <p:regular r:id="rId29"/>
      <p:bold r:id="rId30"/>
      <p:italic r:id="rId31"/>
      <p:boldItalic r:id="rId32"/>
    </p:embeddedFont>
    <p:embeddedFont>
      <p:font typeface="Public Sans Light" pitchFamily="2" charset="0"/>
      <p:regular r:id="rId33"/>
      <p: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381"/>
            <p14:sldId id="2141411636"/>
            <p14:sldId id="2141411638"/>
            <p14:sldId id="266"/>
            <p14:sldId id="26411"/>
            <p14:sldId id="2141411624"/>
          </p14:sldIdLst>
        </p14:section>
        <p14:section name="Slide templates" id="{D5A8010D-981F-43AA-A0D6-182EC53CAA84}">
          <p14:sldIdLst>
            <p14:sldId id="2141411594"/>
            <p14:sldId id="2141411598"/>
            <p14:sldId id="2141411595"/>
            <p14:sldId id="2141411596"/>
            <p14:sldId id="2141411614"/>
            <p14:sldId id="2141411612"/>
            <p14:sldId id="2141411613"/>
            <p14:sldId id="2141411601"/>
            <p14:sldId id="2141411602"/>
            <p14:sldId id="2141411603"/>
            <p14:sldId id="2141411629"/>
            <p14:sldId id="26365"/>
          </p14:sldIdLst>
        </p14:section>
        <p14:section name="Assets" id="{ACCADEBA-79DB-4F18-8F19-E4DF86159DFB}">
          <p14:sldIdLst/>
        </p14:section>
        <p14:section name="References &amp; copyright" id="{DBC31484-F5F8-4CB1-8DB4-A562A9780899}">
          <p14:sldIdLst>
            <p14:sldId id="360"/>
            <p14:sldId id="214141163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36E5C144-FD43-C0CD-A471-6F81BE7959D8}" name="Tina Seckold" initials="TS" userId="S::TINA.SECKOLD@det.nsw.edu.au::a9a07086-eed4-4be1-92c9-41980dbbde72" providerId="AD"/>
  <p188:author id="{7AD4B447-7F0D-42AF-0FDE-FAE33A397EB1}" name="Danielle De Redder" initials="DD" userId="S::Danielle.deRedder@det.nsw.edu.au::90c2f8e5-e57e-4891-92e6-f485cbc59344" providerId="AD"/>
  <p188:author id="{55A6C75A-7153-A7FA-AB60-4EB992A208B8}" name="Kyra Rose" initials="KR" userId="S::Kyra.Rose@det.nsw.edu.au::e07a1653-7d96-4136-a464-a8f8d6b7e062" providerId="AD"/>
  <p188:author id="{47A0A261-E083-988C-1612-1D078C51298F}" name="Kylee Brooke (Kylee Brooke)" initials="KB" userId="S::Kylee.Brooke1@det.nsw.edu.au::5dd07fc1-e096-4373-b260-46830dd0e5ca" providerId="AD"/>
  <p188:author id="{D02A9D7F-57B1-B101-768D-9F9CCB42179F}" name="Francesca Gazzola" initials="FG" userId="S::FRANCESCA.GAZZOLA@det.nsw.edu.au::eb71f741-dadb-429a-b279-0f7afbe3ada0" providerId="AD"/>
  <p188:author id="{ED268D8D-C200-8163-C804-560A446ACDD4}" name="Clare Matthews" initials="CM" userId="Clare Matthews" providerId="None"/>
  <p188:author id="{99B8BD98-85EF-FCE0-AAC3-506F8E5FCCC9}" name="Erin McShane" initials="EM" userId="S::Erin.Grainger@det.nsw.edu.au::8fe256b9-80bb-415e-a1ff-70be07c1d6fe" providerId="AD"/>
  <p188:author id="{A244FDA9-46CB-3E9F-9D35-B88B8650E64C}" name="Clare Matthews" initials="CM" userId="S::clare.f.matthews@det.nsw.edu.au::b9003554-d734-49fd-b77c-681d2b3d99ca" providerId="AD"/>
  <p188:author id="{2A0D7FAD-0FB2-89A2-E109-6D5DBB098FD9}" name="Kylie Davis" initials="KD" userId="S::kylie.davis28@det.nsw.edu.au::7921ae33-6528-458f-bbd6-4afd26153ed1" providerId="AD"/>
  <p188:author id="{19B572C7-9D61-4369-E876-9DB4F8387670}" name="carolyn@emagined.com.au" initials="ca" userId="S::urn:spo:guest#carolyn@emagined.com.au::"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 id="{891DFDF4-8EFC-2531-3005-37651726765B}" name="Clare Matthews" initials="CM" userId="S::CLARE.F.MATTHEWS@det.nsw.edu.au::b9003554-d734-49fd-b77c-681d2b3d9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CC2"/>
    <a:srgbClr val="FBDBE7"/>
    <a:srgbClr val="B51458"/>
    <a:srgbClr val="64BB47"/>
    <a:srgbClr val="E5F7FC"/>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2CDFD-C515-4E23-80E4-4522B0CC7AD6}" v="1" dt="2025-12-09T01:21:08.07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24" autoAdjust="0"/>
  </p:normalViewPr>
  <p:slideViewPr>
    <p:cSldViewPr snapToGrid="0">
      <p:cViewPr varScale="1">
        <p:scale>
          <a:sx n="58" d="100"/>
          <a:sy n="58" d="100"/>
        </p:scale>
        <p:origin x="1902"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a Rose" userId="e07a1653-7d96-4136-a464-a8f8d6b7e062" providerId="ADAL" clId="{C362E1FF-1CFC-492E-A028-207ACEF06480}"/>
    <pc:docChg chg="modSld">
      <pc:chgData name="Kyra Rose" userId="e07a1653-7d96-4136-a464-a8f8d6b7e062" providerId="ADAL" clId="{C362E1FF-1CFC-492E-A028-207ACEF06480}" dt="2025-11-13T01:15:31.428" v="4"/>
      <pc:docMkLst>
        <pc:docMk/>
      </pc:docMkLst>
      <pc:sldChg chg="modSp">
        <pc:chgData name="Kyra Rose" userId="e07a1653-7d96-4136-a464-a8f8d6b7e062" providerId="ADAL" clId="{C362E1FF-1CFC-492E-A028-207ACEF06480}" dt="2025-11-13T01:15:31.428" v="4"/>
        <pc:sldMkLst>
          <pc:docMk/>
          <pc:sldMk cId="3977060110" sldId="26381"/>
        </pc:sldMkLst>
        <pc:spChg chg="mod">
          <ac:chgData name="Kyra Rose" userId="e07a1653-7d96-4136-a464-a8f8d6b7e062" providerId="ADAL" clId="{C362E1FF-1CFC-492E-A028-207ACEF06480}" dt="2025-11-13T01:15:31.428" v="4"/>
          <ac:spMkLst>
            <pc:docMk/>
            <pc:sldMk cId="3977060110" sldId="26381"/>
            <ac:spMk id="7" creationId="{41E659CE-3503-CAAB-868D-643BC7328B29}"/>
          </ac:spMkLst>
        </pc:spChg>
      </pc:sldChg>
      <pc:sldChg chg="modSp">
        <pc:chgData name="Kyra Rose" userId="e07a1653-7d96-4136-a464-a8f8d6b7e062" providerId="ADAL" clId="{C362E1FF-1CFC-492E-A028-207ACEF06480}" dt="2025-11-13T01:11:21.579" v="3"/>
        <pc:sldMkLst>
          <pc:docMk/>
          <pc:sldMk cId="1696056753" sldId="2141411630"/>
        </pc:sldMkLst>
        <pc:spChg chg="mod">
          <ac:chgData name="Kyra Rose" userId="e07a1653-7d96-4136-a464-a8f8d6b7e062" providerId="ADAL" clId="{C362E1FF-1CFC-492E-A028-207ACEF06480}" dt="2025-11-13T01:11:21.579" v="3"/>
          <ac:spMkLst>
            <pc:docMk/>
            <pc:sldMk cId="1696056753" sldId="2141411630"/>
            <ac:spMk id="4" creationId="{0977549C-168F-30FC-866F-31127E3FD1A1}"/>
          </ac:spMkLst>
        </pc:spChg>
      </pc:sldChg>
    </pc:docChg>
  </pc:docChgLst>
  <pc:docChgLst>
    <pc:chgData name="Callan Moroney" userId="02196289-64af-40a3-a29d-fdc28ab57c90" providerId="ADAL" clId="{336A24D9-C370-441F-AA62-C88DADA89BFE}"/>
    <pc:docChg chg="custSel modSld">
      <pc:chgData name="Callan Moroney" userId="02196289-64af-40a3-a29d-fdc28ab57c90" providerId="ADAL" clId="{336A24D9-C370-441F-AA62-C88DADA89BFE}" dt="2025-11-11T03:43:15.138" v="77" actId="20577"/>
      <pc:docMkLst>
        <pc:docMk/>
      </pc:docMkLst>
      <pc:sldChg chg="addSp delSp modSp mod">
        <pc:chgData name="Callan Moroney" userId="02196289-64af-40a3-a29d-fdc28ab57c90" providerId="ADAL" clId="{336A24D9-C370-441F-AA62-C88DADA89BFE}" dt="2025-11-11T03:43:06.309" v="49" actId="20577"/>
        <pc:sldMkLst>
          <pc:docMk/>
          <pc:sldMk cId="2086902871" sldId="2141411596"/>
        </pc:sldMkLst>
        <pc:spChg chg="add mod">
          <ac:chgData name="Callan Moroney" userId="02196289-64af-40a3-a29d-fdc28ab57c90" providerId="ADAL" clId="{336A24D9-C370-441F-AA62-C88DADA89BFE}" dt="2025-11-11T03:43:06.309" v="49" actId="20577"/>
          <ac:spMkLst>
            <pc:docMk/>
            <pc:sldMk cId="2086902871" sldId="2141411596"/>
            <ac:spMk id="7" creationId="{78681A29-CF49-8530-83AA-791FEBBC5BB0}"/>
          </ac:spMkLst>
        </pc:spChg>
      </pc:sldChg>
      <pc:sldChg chg="addSp delSp modSp mod">
        <pc:chgData name="Callan Moroney" userId="02196289-64af-40a3-a29d-fdc28ab57c90" providerId="ADAL" clId="{336A24D9-C370-441F-AA62-C88DADA89BFE}" dt="2025-11-11T03:43:15.138" v="77" actId="20577"/>
        <pc:sldMkLst>
          <pc:docMk/>
          <pc:sldMk cId="3189956024" sldId="2141411614"/>
        </pc:sldMkLst>
        <pc:spChg chg="add mod">
          <ac:chgData name="Callan Moroney" userId="02196289-64af-40a3-a29d-fdc28ab57c90" providerId="ADAL" clId="{336A24D9-C370-441F-AA62-C88DADA89BFE}" dt="2025-11-11T03:43:15.138" v="77" actId="20577"/>
          <ac:spMkLst>
            <pc:docMk/>
            <pc:sldMk cId="3189956024" sldId="2141411614"/>
            <ac:spMk id="7" creationId="{C7F89710-AFFB-4A82-22EB-84AFAF65ADBD}"/>
          </ac:spMkLst>
        </pc:spChg>
      </pc:sldChg>
    </pc:docChg>
  </pc:docChgLst>
  <pc:docChgLst>
    <pc:chgData name="Danielle De Redder" userId="90c2f8e5-e57e-4891-92e6-f485cbc59344" providerId="ADAL" clId="{818ADAA1-D9F8-4AA4-A0B5-4A35040974D2}"/>
    <pc:docChg chg="modSld">
      <pc:chgData name="Danielle De Redder" userId="90c2f8e5-e57e-4891-92e6-f485cbc59344" providerId="ADAL" clId="{818ADAA1-D9F8-4AA4-A0B5-4A35040974D2}" dt="2025-11-13T20:51:19.393" v="12" actId="20577"/>
      <pc:docMkLst>
        <pc:docMk/>
      </pc:docMkLst>
      <pc:sldChg chg="modSp mod modCm">
        <pc:chgData name="Danielle De Redder" userId="90c2f8e5-e57e-4891-92e6-f485cbc59344" providerId="ADAL" clId="{818ADAA1-D9F8-4AA4-A0B5-4A35040974D2}" dt="2025-11-13T20:48:45.785" v="1" actId="20577"/>
        <pc:sldMkLst>
          <pc:docMk/>
          <pc:sldMk cId="3218114721" sldId="266"/>
        </pc:sldMkLst>
        <pc:spChg chg="mod">
          <ac:chgData name="Danielle De Redder" userId="90c2f8e5-e57e-4891-92e6-f485cbc59344" providerId="ADAL" clId="{818ADAA1-D9F8-4AA4-A0B5-4A35040974D2}" dt="2025-11-13T20:48:45.785" v="1" actId="20577"/>
          <ac:spMkLst>
            <pc:docMk/>
            <pc:sldMk cId="3218114721" sldId="266"/>
            <ac:spMk id="3" creationId="{2EF38185-B00A-9878-8E80-7D55E5647711}"/>
          </ac:spMkLst>
        </pc:spChg>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818ADAA1-D9F8-4AA4-A0B5-4A35040974D2}" dt="2025-11-13T20:48:45.785" v="1" actId="20577"/>
              <pc2:cmMkLst xmlns:pc2="http://schemas.microsoft.com/office/powerpoint/2019/9/main/command">
                <pc:docMk/>
                <pc:sldMk cId="3218114721" sldId="266"/>
                <pc2:cmMk id="{6B6B8A10-6EFD-4222-B044-6B687866A2DE}"/>
              </pc2:cmMkLst>
            </pc226:cmChg>
            <pc226:cmChg xmlns:pc226="http://schemas.microsoft.com/office/powerpoint/2022/06/main/command" chg="mod">
              <pc226:chgData name="Danielle De Redder" userId="90c2f8e5-e57e-4891-92e6-f485cbc59344" providerId="ADAL" clId="{818ADAA1-D9F8-4AA4-A0B5-4A35040974D2}" dt="2025-11-13T20:48:45.785" v="1" actId="20577"/>
              <pc2:cmMkLst xmlns:pc2="http://schemas.microsoft.com/office/powerpoint/2019/9/main/command">
                <pc:docMk/>
                <pc:sldMk cId="3218114721" sldId="266"/>
                <pc2:cmMk id="{168843BF-12AE-44CD-9E96-8D1F1E9F3EC9}"/>
              </pc2:cmMkLst>
            </pc226:cmChg>
          </p:ext>
        </pc:extLst>
      </pc:sldChg>
      <pc:sldChg chg="modNotesTx">
        <pc:chgData name="Danielle De Redder" userId="90c2f8e5-e57e-4891-92e6-f485cbc59344" providerId="ADAL" clId="{818ADAA1-D9F8-4AA4-A0B5-4A35040974D2}" dt="2025-11-13T20:49:53.477" v="7" actId="6549"/>
        <pc:sldMkLst>
          <pc:docMk/>
          <pc:sldMk cId="357494516" sldId="26411"/>
        </pc:sldMkLst>
      </pc:sldChg>
      <pc:sldChg chg="modNotesTx">
        <pc:chgData name="Danielle De Redder" userId="90c2f8e5-e57e-4891-92e6-f485cbc59344" providerId="ADAL" clId="{818ADAA1-D9F8-4AA4-A0B5-4A35040974D2}" dt="2025-11-13T20:50:55.841" v="11" actId="20577"/>
        <pc:sldMkLst>
          <pc:docMk/>
          <pc:sldMk cId="2086902871" sldId="2141411596"/>
        </pc:sldMkLst>
      </pc:sldChg>
      <pc:sldChg chg="modSp mod">
        <pc:chgData name="Danielle De Redder" userId="90c2f8e5-e57e-4891-92e6-f485cbc59344" providerId="ADAL" clId="{818ADAA1-D9F8-4AA4-A0B5-4A35040974D2}" dt="2025-11-13T20:50:25.340" v="10" actId="255"/>
        <pc:sldMkLst>
          <pc:docMk/>
          <pc:sldMk cId="2425214533" sldId="2141411598"/>
        </pc:sldMkLst>
        <pc:spChg chg="mod">
          <ac:chgData name="Danielle De Redder" userId="90c2f8e5-e57e-4891-92e6-f485cbc59344" providerId="ADAL" clId="{818ADAA1-D9F8-4AA4-A0B5-4A35040974D2}" dt="2025-11-13T20:50:25.340" v="10" actId="255"/>
          <ac:spMkLst>
            <pc:docMk/>
            <pc:sldMk cId="2425214533" sldId="2141411598"/>
            <ac:spMk id="4" creationId="{92E4F999-19A4-3839-A3B5-63921A1B7514}"/>
          </ac:spMkLst>
        </pc:spChg>
      </pc:sldChg>
      <pc:sldChg chg="modNotesTx">
        <pc:chgData name="Danielle De Redder" userId="90c2f8e5-e57e-4891-92e6-f485cbc59344" providerId="ADAL" clId="{818ADAA1-D9F8-4AA4-A0B5-4A35040974D2}" dt="2025-11-13T20:51:19.393" v="12" actId="20577"/>
        <pc:sldMkLst>
          <pc:docMk/>
          <pc:sldMk cId="3189956024" sldId="2141411614"/>
        </pc:sldMkLst>
      </pc:sldChg>
      <pc:sldChg chg="modNotesTx">
        <pc:chgData name="Danielle De Redder" userId="90c2f8e5-e57e-4891-92e6-f485cbc59344" providerId="ADAL" clId="{818ADAA1-D9F8-4AA4-A0B5-4A35040974D2}" dt="2025-11-13T20:49:47.024" v="4" actId="6549"/>
        <pc:sldMkLst>
          <pc:docMk/>
          <pc:sldMk cId="2890128201" sldId="2141411624"/>
        </pc:sldMkLst>
      </pc:sldChg>
    </pc:docChg>
  </pc:docChgLst>
  <pc:docChgLst>
    <pc:chgData name="Kylee Brooke (Kylee Brooke)" userId="5dd07fc1-e096-4373-b260-46830dd0e5ca" providerId="ADAL" clId="{2B6B4F84-B322-4856-9442-8FACEAC01EEF}"/>
    <pc:docChg chg="undo custSel modSld">
      <pc:chgData name="Kylee Brooke (Kylee Brooke)" userId="5dd07fc1-e096-4373-b260-46830dd0e5ca" providerId="ADAL" clId="{2B6B4F84-B322-4856-9442-8FACEAC01EEF}" dt="2025-11-04T01:51:28.451" v="3" actId="1076"/>
      <pc:docMkLst>
        <pc:docMk/>
      </pc:docMkLst>
      <pc:sldChg chg="modSp mod">
        <pc:chgData name="Kylee Brooke (Kylee Brooke)" userId="5dd07fc1-e096-4373-b260-46830dd0e5ca" providerId="ADAL" clId="{2B6B4F84-B322-4856-9442-8FACEAC01EEF}" dt="2025-11-04T01:51:28.451" v="3" actId="1076"/>
        <pc:sldMkLst>
          <pc:docMk/>
          <pc:sldMk cId="2890128201" sldId="2141411624"/>
        </pc:sldMkLst>
      </pc:sldChg>
    </pc:docChg>
  </pc:docChgLst>
  <pc:docChgLst>
    <pc:chgData name="Danielle De Redder" userId="90c2f8e5-e57e-4891-92e6-f485cbc59344" providerId="ADAL" clId="{57A5F11F-8ECA-459E-A9BF-C2B577339426}"/>
    <pc:docChg chg="custSel modSld">
      <pc:chgData name="Danielle De Redder" userId="90c2f8e5-e57e-4891-92e6-f485cbc59344" providerId="ADAL" clId="{57A5F11F-8ECA-459E-A9BF-C2B577339426}" dt="2025-09-23T23:00:06.563" v="10" actId="6549"/>
      <pc:docMkLst>
        <pc:docMk/>
      </pc:docMkLst>
      <pc:sldChg chg="modSp mod">
        <pc:chgData name="Danielle De Redder" userId="90c2f8e5-e57e-4891-92e6-f485cbc59344" providerId="ADAL" clId="{57A5F11F-8ECA-459E-A9BF-C2B577339426}" dt="2025-09-23T22:59:31.130" v="9" actId="6549"/>
        <pc:sldMkLst>
          <pc:docMk/>
          <pc:sldMk cId="3218114721" sldId="266"/>
        </pc:sldMkLst>
      </pc:sldChg>
      <pc:sldChg chg="modSp mod">
        <pc:chgData name="Danielle De Redder" userId="90c2f8e5-e57e-4891-92e6-f485cbc59344" providerId="ADAL" clId="{57A5F11F-8ECA-459E-A9BF-C2B577339426}" dt="2025-09-23T23:00:06.563" v="10" actId="6549"/>
        <pc:sldMkLst>
          <pc:docMk/>
          <pc:sldMk cId="72011519" sldId="2141411603"/>
        </pc:sldMkLst>
      </pc:sldChg>
    </pc:docChg>
  </pc:docChgLst>
  <pc:docChgLst>
    <pc:chgData name="Danielle De Redder" userId="90c2f8e5-e57e-4891-92e6-f485cbc59344" providerId="ADAL" clId="{9831DD9F-9A33-4E34-8364-F718B56C0A49}"/>
    <pc:docChg chg="modSld sldOrd">
      <pc:chgData name="Danielle De Redder" userId="90c2f8e5-e57e-4891-92e6-f485cbc59344" providerId="ADAL" clId="{9831DD9F-9A33-4E34-8364-F718B56C0A49}" dt="2025-10-03T01:08:34.372" v="13"/>
      <pc:docMkLst>
        <pc:docMk/>
      </pc:docMkLst>
      <pc:sldChg chg="modSp mod">
        <pc:chgData name="Danielle De Redder" userId="90c2f8e5-e57e-4891-92e6-f485cbc59344" providerId="ADAL" clId="{9831DD9F-9A33-4E34-8364-F718B56C0A49}" dt="2025-09-29T22:21:59.464" v="9" actId="6549"/>
        <pc:sldMkLst>
          <pc:docMk/>
          <pc:sldMk cId="3218114721" sldId="266"/>
        </pc:sldMkLst>
      </pc:sldChg>
      <pc:sldChg chg="ord">
        <pc:chgData name="Danielle De Redder" userId="90c2f8e5-e57e-4891-92e6-f485cbc59344" providerId="ADAL" clId="{9831DD9F-9A33-4E34-8364-F718B56C0A49}" dt="2025-09-29T22:22:41.946" v="11"/>
        <pc:sldMkLst>
          <pc:docMk/>
          <pc:sldMk cId="3977060110" sldId="26381"/>
        </pc:sldMkLst>
      </pc:sldChg>
      <pc:sldChg chg="modSp">
        <pc:chgData name="Danielle De Redder" userId="90c2f8e5-e57e-4891-92e6-f485cbc59344" providerId="ADAL" clId="{9831DD9F-9A33-4E34-8364-F718B56C0A49}" dt="2025-10-03T01:08:34.372" v="13"/>
        <pc:sldMkLst>
          <pc:docMk/>
          <pc:sldMk cId="1696056753" sldId="2141411630"/>
        </pc:sldMkLst>
      </pc:sldChg>
    </pc:docChg>
  </pc:docChgLst>
  <pc:docChgLst>
    <pc:chgData name="David Boccalatte" userId="S::david.boccalatte@det.nsw.edu.au::99ac54ff-b292-40cd-8a2e-98d92f2455ce" providerId="AD" clId="Web-{B940A0AA-3E04-FCC5-8BDA-DB037289A5F2}"/>
    <pc:docChg chg="modSld">
      <pc:chgData name="David Boccalatte" userId="S::david.boccalatte@det.nsw.edu.au::99ac54ff-b292-40cd-8a2e-98d92f2455ce" providerId="AD" clId="Web-{B940A0AA-3E04-FCC5-8BDA-DB037289A5F2}" dt="2025-10-19T22:46:06.598" v="0"/>
      <pc:docMkLst>
        <pc:docMk/>
      </pc:docMkLst>
      <pc:sldChg chg="modSp">
        <pc:chgData name="David Boccalatte" userId="S::david.boccalatte@det.nsw.edu.au::99ac54ff-b292-40cd-8a2e-98d92f2455ce" providerId="AD" clId="Web-{B940A0AA-3E04-FCC5-8BDA-DB037289A5F2}" dt="2025-10-19T22:46:06.598" v="0"/>
        <pc:sldMkLst>
          <pc:docMk/>
          <pc:sldMk cId="2086902871" sldId="2141411596"/>
        </pc:sldMkLst>
      </pc:sldChg>
    </pc:docChg>
  </pc:docChgLst>
  <pc:docChgLst>
    <pc:chgData name="Francesca Gazzola" userId="eb71f741-dadb-429a-b279-0f7afbe3ada0" providerId="ADAL" clId="{D11215E9-040D-445F-82F1-C313D619239F}"/>
    <pc:docChg chg="modSld">
      <pc:chgData name="Francesca Gazzola" userId="eb71f741-dadb-429a-b279-0f7afbe3ada0" providerId="ADAL" clId="{D11215E9-040D-445F-82F1-C313D619239F}" dt="2025-11-14T04:39:41.215" v="3" actId="20577"/>
      <pc:docMkLst>
        <pc:docMk/>
      </pc:docMkLst>
      <pc:sldChg chg="modSp mod">
        <pc:chgData name="Francesca Gazzola" userId="eb71f741-dadb-429a-b279-0f7afbe3ada0" providerId="ADAL" clId="{D11215E9-040D-445F-82F1-C313D619239F}" dt="2025-11-14T04:39:41.215" v="3" actId="20577"/>
        <pc:sldMkLst>
          <pc:docMk/>
          <pc:sldMk cId="3218114721" sldId="266"/>
        </pc:sldMkLst>
        <pc:spChg chg="mod">
          <ac:chgData name="Francesca Gazzola" userId="eb71f741-dadb-429a-b279-0f7afbe3ada0" providerId="ADAL" clId="{D11215E9-040D-445F-82F1-C313D619239F}" dt="2025-11-14T04:39:41.215" v="3" actId="20577"/>
          <ac:spMkLst>
            <pc:docMk/>
            <pc:sldMk cId="3218114721" sldId="266"/>
            <ac:spMk id="3" creationId="{2EF38185-B00A-9878-8E80-7D55E5647711}"/>
          </ac:spMkLst>
        </pc:spChg>
      </pc:sldChg>
    </pc:docChg>
  </pc:docChgLst>
  <pc:docChgLst>
    <pc:chgData name="Kylie Davis" userId="7921ae33-6528-458f-bbd6-4afd26153ed1" providerId="ADAL" clId="{F9850640-C7DE-4D5D-ACB9-C2EDDF8A67EF}"/>
    <pc:docChg chg="custSel delSld modSld delMainMaster modSection">
      <pc:chgData name="Kylie Davis" userId="7921ae33-6528-458f-bbd6-4afd26153ed1" providerId="ADAL" clId="{F9850640-C7DE-4D5D-ACB9-C2EDDF8A67EF}" dt="2025-09-23T01:53:36.517" v="143" actId="20577"/>
      <pc:docMkLst>
        <pc:docMk/>
      </pc:docMkLst>
      <pc:sldChg chg="modSp mod">
        <pc:chgData name="Kylie Davis" userId="7921ae33-6528-458f-bbd6-4afd26153ed1" providerId="ADAL" clId="{F9850640-C7DE-4D5D-ACB9-C2EDDF8A67EF}" dt="2025-09-23T01:51:42.444" v="4" actId="20577"/>
        <pc:sldMkLst>
          <pc:docMk/>
          <pc:sldMk cId="1216937817" sldId="2141411594"/>
        </pc:sldMkLst>
      </pc:sldChg>
      <pc:sldChg chg="modSp mod modNotesTx">
        <pc:chgData name="Kylie Davis" userId="7921ae33-6528-458f-bbd6-4afd26153ed1" providerId="ADAL" clId="{F9850640-C7DE-4D5D-ACB9-C2EDDF8A67EF}" dt="2025-09-23T01:52:59.653" v="119" actId="20577"/>
        <pc:sldMkLst>
          <pc:docMk/>
          <pc:sldMk cId="2086902871" sldId="2141411596"/>
        </pc:sldMkLst>
      </pc:sldChg>
      <pc:sldChg chg="modSp mod modCm modNotesTx">
        <pc:chgData name="Kylie Davis" userId="7921ae33-6528-458f-bbd6-4afd26153ed1" providerId="ADAL" clId="{F9850640-C7DE-4D5D-ACB9-C2EDDF8A67EF}" dt="2025-09-23T01:52:33.329" v="68" actId="20577"/>
        <pc:sldMkLst>
          <pc:docMk/>
          <pc:sldMk cId="2425214533" sldId="2141411598"/>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F9850640-C7DE-4D5D-ACB9-C2EDDF8A67EF}" dt="2025-09-23T01:52:33.329" v="68" actId="20577"/>
              <pc2:cmMkLst xmlns:pc2="http://schemas.microsoft.com/office/powerpoint/2019/9/main/command">
                <pc:docMk/>
                <pc:sldMk cId="2425214533" sldId="2141411598"/>
                <pc2:cmMk id="{52A663F1-93E8-4012-B12F-ED5A621F1BF2}"/>
              </pc2:cmMkLst>
            </pc226:cmChg>
          </p:ext>
        </pc:extLst>
      </pc:sldChg>
      <pc:sldChg chg="modSp mod modCm">
        <pc:chgData name="Kylie Davis" userId="7921ae33-6528-458f-bbd6-4afd26153ed1" providerId="ADAL" clId="{F9850640-C7DE-4D5D-ACB9-C2EDDF8A67EF}" dt="2025-09-23T01:53:36.517" v="143" actId="20577"/>
        <pc:sldMkLst>
          <pc:docMk/>
          <pc:sldMk cId="4248476390" sldId="2141411602"/>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F9850640-C7DE-4D5D-ACB9-C2EDDF8A67EF}" dt="2025-09-23T01:53:36.517" v="143" actId="20577"/>
              <pc2:cmMkLst xmlns:pc2="http://schemas.microsoft.com/office/powerpoint/2019/9/main/command">
                <pc:docMk/>
                <pc:sldMk cId="4248476390" sldId="2141411602"/>
                <pc2:cmMk id="{AC75B9A7-E11C-433F-A3B8-69AE06501210}"/>
              </pc2:cmMkLst>
            </pc226:cmChg>
          </p:ext>
        </pc:extLst>
      </pc:sldChg>
      <pc:sldChg chg="modSp mod modNotesTx">
        <pc:chgData name="Kylie Davis" userId="7921ae33-6528-458f-bbd6-4afd26153ed1" providerId="ADAL" clId="{F9850640-C7DE-4D5D-ACB9-C2EDDF8A67EF}" dt="2025-09-23T01:53:08.271" v="141" actId="20577"/>
        <pc:sldMkLst>
          <pc:docMk/>
          <pc:sldMk cId="3189956024" sldId="2141411614"/>
        </pc:sldMkLst>
      </pc:sldChg>
      <pc:sldChg chg="del">
        <pc:chgData name="Kylie Davis" userId="7921ae33-6528-458f-bbd6-4afd26153ed1" providerId="ADAL" clId="{F9850640-C7DE-4D5D-ACB9-C2EDDF8A67EF}" dt="2025-09-23T01:50:18.991" v="0" actId="47"/>
        <pc:sldMkLst>
          <pc:docMk/>
          <pc:sldMk cId="2890128201" sldId="2141411624"/>
        </pc:sldMkLst>
      </pc:sldChg>
    </pc:docChg>
  </pc:docChgLst>
  <pc:docChgLst>
    <pc:chgData name="Clare Matthews" userId="b9003554-d734-49fd-b77c-681d2b3d99ca" providerId="ADAL" clId="{61C40061-2BCF-4932-93E5-CBEE3E742219}"/>
    <pc:docChg chg="custSel modSld">
      <pc:chgData name="Clare Matthews" userId="b9003554-d734-49fd-b77c-681d2b3d99ca" providerId="ADAL" clId="{61C40061-2BCF-4932-93E5-CBEE3E742219}" dt="2025-11-06T22:57:01.936" v="322"/>
      <pc:docMkLst>
        <pc:docMk/>
      </pc:docMkLst>
      <pc:sldChg chg="modNotesTx">
        <pc:chgData name="Clare Matthews" userId="b9003554-d734-49fd-b77c-681d2b3d99ca" providerId="ADAL" clId="{61C40061-2BCF-4932-93E5-CBEE3E742219}" dt="2025-11-06T22:41:05.435" v="25" actId="113"/>
        <pc:sldMkLst>
          <pc:docMk/>
          <pc:sldMk cId="1181014578" sldId="360"/>
        </pc:sldMkLst>
      </pc:sldChg>
      <pc:sldChg chg="modNotesTx">
        <pc:chgData name="Clare Matthews" userId="b9003554-d734-49fd-b77c-681d2b3d99ca" providerId="ADAL" clId="{61C40061-2BCF-4932-93E5-CBEE3E742219}" dt="2025-10-19T23:53:25.877" v="2" actId="6549"/>
        <pc:sldMkLst>
          <pc:docMk/>
          <pc:sldMk cId="3977060110" sldId="26381"/>
        </pc:sldMkLst>
      </pc:sldChg>
      <pc:sldChg chg="modNotesTx">
        <pc:chgData name="Clare Matthews" userId="b9003554-d734-49fd-b77c-681d2b3d99ca" providerId="ADAL" clId="{61C40061-2BCF-4932-93E5-CBEE3E742219}" dt="2025-11-06T22:39:44.057" v="15" actId="20577"/>
        <pc:sldMkLst>
          <pc:docMk/>
          <pc:sldMk cId="2086902871" sldId="2141411596"/>
        </pc:sldMkLst>
      </pc:sldChg>
      <pc:sldChg chg="modNotesTx">
        <pc:chgData name="Clare Matthews" userId="b9003554-d734-49fd-b77c-681d2b3d99ca" providerId="ADAL" clId="{61C40061-2BCF-4932-93E5-CBEE3E742219}" dt="2025-11-06T22:40:04.378" v="16" actId="20577"/>
        <pc:sldMkLst>
          <pc:docMk/>
          <pc:sldMk cId="3189956024" sldId="2141411614"/>
        </pc:sldMkLst>
      </pc:sldChg>
      <pc:sldChg chg="modSp mod modCm modNotesTx">
        <pc:chgData name="Clare Matthews" userId="b9003554-d734-49fd-b77c-681d2b3d99ca" providerId="ADAL" clId="{61C40061-2BCF-4932-93E5-CBEE3E742219}" dt="2025-11-06T22:54:02.459" v="308" actId="6549"/>
        <pc:sldMkLst>
          <pc:docMk/>
          <pc:sldMk cId="2890128201" sldId="2141411624"/>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06T20:59:45.324" v="5" actId="20577"/>
              <pc2:cmMkLst xmlns:pc2="http://schemas.microsoft.com/office/powerpoint/2019/9/main/command">
                <pc:docMk/>
                <pc:sldMk cId="2890128201" sldId="2141411624"/>
                <pc2:cmMk id="{156CCF32-5C77-4F40-B3C6-A7EA30535C0F}"/>
              </pc2:cmMkLst>
            </pc226:cmChg>
          </p:ext>
        </pc:extLst>
      </pc:sldChg>
      <pc:sldChg chg="modSp mod modNotesTx">
        <pc:chgData name="Clare Matthews" userId="b9003554-d734-49fd-b77c-681d2b3d99ca" providerId="ADAL" clId="{61C40061-2BCF-4932-93E5-CBEE3E742219}" dt="2025-11-06T22:57:01.936" v="322"/>
        <pc:sldMkLst>
          <pc:docMk/>
          <pc:sldMk cId="1696056753" sldId="2141411630"/>
        </pc:sldMkLst>
      </pc:sldChg>
    </pc:docChg>
  </pc:docChgLst>
  <pc:docChgLst>
    <pc:chgData name="Kylie Davis" userId="S::kylie.davis28@det.nsw.edu.au::7921ae33-6528-458f-bbd6-4afd26153ed1" providerId="AD" clId="Web-{15203F8B-5C5E-EB7C-D74F-C417FB6C7A19}"/>
    <pc:docChg chg="mod modSld">
      <pc:chgData name="Kylie Davis" userId="S::kylie.davis28@det.nsw.edu.au::7921ae33-6528-458f-bbd6-4afd26153ed1" providerId="AD" clId="Web-{15203F8B-5C5E-EB7C-D74F-C417FB6C7A19}" dt="2025-09-29T22:51:49.916" v="3"/>
      <pc:docMkLst>
        <pc:docMk/>
      </pc:docMkLst>
      <pc:sldChg chg="modSp modCm">
        <pc:chgData name="Kylie Davis" userId="S::kylie.davis28@det.nsw.edu.au::7921ae33-6528-458f-bbd6-4afd26153ed1" providerId="AD" clId="Web-{15203F8B-5C5E-EB7C-D74F-C417FB6C7A19}" dt="2025-09-29T22:51:40.041" v="2" actId="20577"/>
        <pc:sldMkLst>
          <pc:docMk/>
          <pc:sldMk cId="3218114721" sldId="266"/>
        </pc:sldMkLst>
        <pc:extLst>
          <p:ext xmlns:p="http://schemas.openxmlformats.org/presentationml/2006/main" uri="{D6D511B9-2390-475A-947B-AFAB55BFBCF1}">
            <pc226:cmChg xmlns:pc226="http://schemas.microsoft.com/office/powerpoint/2022/06/main/command" chg="mod">
              <pc226:chgData name="Kylie Davis" userId="S::kylie.davis28@det.nsw.edu.au::7921ae33-6528-458f-bbd6-4afd26153ed1" providerId="AD" clId="Web-{15203F8B-5C5E-EB7C-D74F-C417FB6C7A19}" dt="2025-09-29T22:51:40.041" v="2" actId="20577"/>
              <pc2:cmMkLst xmlns:pc2="http://schemas.microsoft.com/office/powerpoint/2019/9/main/command">
                <pc:docMk/>
                <pc:sldMk cId="3218114721" sldId="266"/>
                <pc2:cmMk id="{168843BF-12AE-44CD-9E96-8D1F1E9F3EC9}"/>
              </pc2:cmMkLst>
            </pc226:cmChg>
          </p:ext>
        </pc:extLst>
      </pc:sldChg>
    </pc:docChg>
  </pc:docChgLst>
  <pc:docChgLst>
    <pc:chgData name="Callan Moroney" userId="02196289-64af-40a3-a29d-fdc28ab57c90" providerId="ADAL" clId="{552AC122-CCEC-4E20-9DA8-B4EC99EA7F90}"/>
    <pc:docChg chg="modSld">
      <pc:chgData name="Callan Moroney" userId="02196289-64af-40a3-a29d-fdc28ab57c90" providerId="ADAL" clId="{552AC122-CCEC-4E20-9DA8-B4EC99EA7F90}" dt="2025-09-30T03:17:32.136" v="3" actId="20577"/>
      <pc:docMkLst>
        <pc:docMk/>
      </pc:docMkLst>
      <pc:sldChg chg="modSp mod">
        <pc:chgData name="Callan Moroney" userId="02196289-64af-40a3-a29d-fdc28ab57c90" providerId="ADAL" clId="{552AC122-CCEC-4E20-9DA8-B4EC99EA7F90}" dt="2025-09-30T03:17:32.136" v="3" actId="20577"/>
        <pc:sldMkLst>
          <pc:docMk/>
          <pc:sldMk cId="1181014578" sldId="360"/>
        </pc:sldMkLst>
      </pc:sldChg>
    </pc:docChg>
  </pc:docChgLst>
  <pc:docChgLst>
    <pc:chgData name="Dilara Ozserim" userId="a9018ce7-b14c-498b-927d-2970901ec373" providerId="ADAL" clId="{3C5A4F7E-CE70-47F3-A12F-0D930763B014}"/>
    <pc:docChg chg="addSld modSld">
      <pc:chgData name="Dilara Ozserim" userId="a9018ce7-b14c-498b-927d-2970901ec373" providerId="ADAL" clId="{3C5A4F7E-CE70-47F3-A12F-0D930763B014}" dt="2025-11-13T01:15:36.051" v="18" actId="20577"/>
      <pc:docMkLst>
        <pc:docMk/>
      </pc:docMkLst>
      <pc:sldChg chg="add">
        <pc:chgData name="Dilara Ozserim" userId="a9018ce7-b14c-498b-927d-2970901ec373" providerId="ADAL" clId="{3C5A4F7E-CE70-47F3-A12F-0D930763B014}" dt="2025-11-13T01:14:29.900" v="2"/>
        <pc:sldMkLst>
          <pc:docMk/>
          <pc:sldMk cId="357494516" sldId="26411"/>
        </pc:sldMkLst>
      </pc:sldChg>
      <pc:sldChg chg="modSp mod modCm modNotesTx">
        <pc:chgData name="Dilara Ozserim" userId="a9018ce7-b14c-498b-927d-2970901ec373" providerId="ADAL" clId="{3C5A4F7E-CE70-47F3-A12F-0D930763B014}" dt="2025-11-13T01:15:36.051" v="18" actId="20577"/>
        <pc:sldMkLst>
          <pc:docMk/>
          <pc:sldMk cId="2890128201" sldId="2141411624"/>
        </pc:sldMkLst>
        <pc:spChg chg="mod">
          <ac:chgData name="Dilara Ozserim" userId="a9018ce7-b14c-498b-927d-2970901ec373" providerId="ADAL" clId="{3C5A4F7E-CE70-47F3-A12F-0D930763B014}" dt="2025-11-13T01:14:13.172" v="1" actId="20577"/>
          <ac:spMkLst>
            <pc:docMk/>
            <pc:sldMk cId="2890128201" sldId="2141411624"/>
            <ac:spMk id="3" creationId="{26197AAF-6A3A-8633-F3DB-E92D7E2164FC}"/>
          </ac:spMkLst>
        </pc:spChg>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3C5A4F7E-CE70-47F3-A12F-0D930763B014}" dt="2025-11-13T01:14:13.172" v="1" actId="20577"/>
              <pc2:cmMkLst xmlns:pc2="http://schemas.microsoft.com/office/powerpoint/2019/9/main/command">
                <pc:docMk/>
                <pc:sldMk cId="2890128201" sldId="2141411624"/>
                <pc2:cmMk id="{156CCF32-5C77-4F40-B3C6-A7EA30535C0F}"/>
              </pc2:cmMkLst>
            </pc226:cmChg>
          </p:ext>
        </pc:extLst>
      </pc:sldChg>
    </pc:docChg>
  </pc:docChgLst>
  <pc:docChgLst>
    <pc:chgData name="Clare Matthews" userId="b9003554-d734-49fd-b77c-681d2b3d99ca" providerId="ADAL" clId="{F7A3D025-16C2-4B5C-BBE1-465D8167ACBF}"/>
    <pc:docChg chg="addSld modSld">
      <pc:chgData name="Clare Matthews" userId="b9003554-d734-49fd-b77c-681d2b3d99ca" providerId="ADAL" clId="{F7A3D025-16C2-4B5C-BBE1-465D8167ACBF}" dt="2025-09-23T17:56:54.077" v="77"/>
      <pc:docMkLst>
        <pc:docMk/>
      </pc:docMkLst>
      <pc:sldChg chg="modSp mod">
        <pc:chgData name="Clare Matthews" userId="b9003554-d734-49fd-b77c-681d2b3d99ca" providerId="ADAL" clId="{F7A3D025-16C2-4B5C-BBE1-465D8167ACBF}" dt="2025-09-23T17:53:40.966" v="14" actId="962"/>
        <pc:sldMkLst>
          <pc:docMk/>
          <pc:sldMk cId="3218114721" sldId="266"/>
        </pc:sldMkLst>
      </pc:sldChg>
      <pc:sldChg chg="modSp mod">
        <pc:chgData name="Clare Matthews" userId="b9003554-d734-49fd-b77c-681d2b3d99ca" providerId="ADAL" clId="{F7A3D025-16C2-4B5C-BBE1-465D8167ACBF}" dt="2025-09-23T17:56:54.077" v="77"/>
        <pc:sldMkLst>
          <pc:docMk/>
          <pc:sldMk cId="1181014578" sldId="360"/>
        </pc:sldMkLst>
      </pc:sldChg>
      <pc:sldChg chg="modSp mod modCm">
        <pc:chgData name="Clare Matthews" userId="b9003554-d734-49fd-b77c-681d2b3d99ca" providerId="ADAL" clId="{F7A3D025-16C2-4B5C-BBE1-465D8167ACBF}" dt="2025-09-23T17:54:48.696" v="29" actId="20577"/>
        <pc:sldMkLst>
          <pc:docMk/>
          <pc:sldMk cId="2425214533" sldId="2141411598"/>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F7A3D025-16C2-4B5C-BBE1-465D8167ACBF}" dt="2025-09-23T17:54:48.696" v="29" actId="20577"/>
              <pc2:cmMkLst xmlns:pc2="http://schemas.microsoft.com/office/powerpoint/2019/9/main/command">
                <pc:docMk/>
                <pc:sldMk cId="2425214533" sldId="2141411598"/>
                <pc2:cmMk id="{52A663F1-93E8-4012-B12F-ED5A621F1BF2}"/>
              </pc2:cmMkLst>
            </pc226:cmChg>
          </p:ext>
        </pc:extLst>
      </pc:sldChg>
      <pc:sldChg chg="modSp mod">
        <pc:chgData name="Clare Matthews" userId="b9003554-d734-49fd-b77c-681d2b3d99ca" providerId="ADAL" clId="{F7A3D025-16C2-4B5C-BBE1-465D8167ACBF}" dt="2025-09-23T17:56:18.263" v="76" actId="20577"/>
        <pc:sldMkLst>
          <pc:docMk/>
          <pc:sldMk cId="72011519" sldId="2141411603"/>
        </pc:sldMkLst>
      </pc:sldChg>
      <pc:sldChg chg="modSp add mod modNotesTx">
        <pc:chgData name="Clare Matthews" userId="b9003554-d734-49fd-b77c-681d2b3d99ca" providerId="ADAL" clId="{F7A3D025-16C2-4B5C-BBE1-465D8167ACBF}" dt="2025-09-23T17:54:19.662" v="27" actId="20577"/>
        <pc:sldMkLst>
          <pc:docMk/>
          <pc:sldMk cId="2890128201" sldId="2141411624"/>
        </pc:sldMkLst>
      </pc:sldChg>
    </pc:docChg>
  </pc:docChgLst>
  <pc:docChgLst>
    <pc:chgData name="Clare Matthews" userId="b9003554-d734-49fd-b77c-681d2b3d99ca" providerId="ADAL" clId="{12BADAAB-6BFB-4E1E-B3B1-F81BBBE7C109}"/>
    <pc:docChg chg="custSel addSld modSld">
      <pc:chgData name="Clare Matthews" userId="b9003554-d734-49fd-b77c-681d2b3d99ca" providerId="ADAL" clId="{12BADAAB-6BFB-4E1E-B3B1-F81BBBE7C109}" dt="2025-10-17T02:26:00.188" v="443" actId="113"/>
      <pc:docMkLst>
        <pc:docMk/>
      </pc:docMkLst>
      <pc:sldChg chg="modSp mod modCm">
        <pc:chgData name="Clare Matthews" userId="b9003554-d734-49fd-b77c-681d2b3d99ca" providerId="ADAL" clId="{12BADAAB-6BFB-4E1E-B3B1-F81BBBE7C109}" dt="2025-10-03T01:25:45.831" v="31" actId="20577"/>
        <pc:sldMkLst>
          <pc:docMk/>
          <pc:sldMk cId="3218114721" sldId="266"/>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12BADAAB-6BFB-4E1E-B3B1-F81BBBE7C109}" dt="2025-10-03T01:25:45.831" v="31" actId="20577"/>
              <pc2:cmMkLst xmlns:pc2="http://schemas.microsoft.com/office/powerpoint/2019/9/main/command">
                <pc:docMk/>
                <pc:sldMk cId="3218114721" sldId="266"/>
                <pc2:cmMk id="{168843BF-12AE-44CD-9E96-8D1F1E9F3EC9}"/>
              </pc2:cmMkLst>
            </pc226:cmChg>
          </p:ext>
        </pc:extLst>
      </pc:sldChg>
      <pc:sldChg chg="modSp mod">
        <pc:chgData name="Clare Matthews" userId="b9003554-d734-49fd-b77c-681d2b3d99ca" providerId="ADAL" clId="{12BADAAB-6BFB-4E1E-B3B1-F81BBBE7C109}" dt="2025-09-30T04:29:16.305" v="18"/>
        <pc:sldMkLst>
          <pc:docMk/>
          <pc:sldMk cId="1181014578" sldId="360"/>
        </pc:sldMkLst>
      </pc:sldChg>
      <pc:sldChg chg="modNotesTx">
        <pc:chgData name="Clare Matthews" userId="b9003554-d734-49fd-b77c-681d2b3d99ca" providerId="ADAL" clId="{12BADAAB-6BFB-4E1E-B3B1-F81BBBE7C109}" dt="2025-10-17T02:24:23.173" v="355" actId="113"/>
        <pc:sldMkLst>
          <pc:docMk/>
          <pc:sldMk cId="2086902871" sldId="2141411596"/>
        </pc:sldMkLst>
      </pc:sldChg>
      <pc:sldChg chg="modSp mod modNotesTx">
        <pc:chgData name="Clare Matthews" userId="b9003554-d734-49fd-b77c-681d2b3d99ca" providerId="ADAL" clId="{12BADAAB-6BFB-4E1E-B3B1-F81BBBE7C109}" dt="2025-10-17T02:26:00.188" v="443" actId="113"/>
        <pc:sldMkLst>
          <pc:docMk/>
          <pc:sldMk cId="3189956024" sldId="2141411614"/>
        </pc:sldMkLst>
      </pc:sldChg>
      <pc:sldChg chg="modSp add mod">
        <pc:chgData name="Clare Matthews" userId="b9003554-d734-49fd-b77c-681d2b3d99ca" providerId="ADAL" clId="{12BADAAB-6BFB-4E1E-B3B1-F81BBBE7C109}" dt="2025-09-30T04:28:44.076" v="16" actId="20577"/>
        <pc:sldMkLst>
          <pc:docMk/>
          <pc:sldMk cId="1696056753" sldId="2141411630"/>
        </pc:sldMkLst>
      </pc:sldChg>
      <pc:sldChg chg="modSp add mod">
        <pc:chgData name="Clare Matthews" userId="b9003554-d734-49fd-b77c-681d2b3d99ca" providerId="ADAL" clId="{12BADAAB-6BFB-4E1E-B3B1-F81BBBE7C109}" dt="2025-10-09T04:30:12.232" v="267" actId="14100"/>
        <pc:sldMkLst>
          <pc:docMk/>
          <pc:sldMk cId="3933230485" sldId="2141411636"/>
        </pc:sldMkLst>
      </pc:sldChg>
      <pc:sldChg chg="modSp add mod">
        <pc:chgData name="Clare Matthews" userId="b9003554-d734-49fd-b77c-681d2b3d99ca" providerId="ADAL" clId="{12BADAAB-6BFB-4E1E-B3B1-F81BBBE7C109}" dt="2025-10-03T00:19:44.332" v="21" actId="20577"/>
        <pc:sldMkLst>
          <pc:docMk/>
          <pc:sldMk cId="1843188950" sldId="21414116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a:t>
            </a:r>
            <a:r>
              <a:rPr lang="en-AU" dirty="0"/>
              <a:t>You may get a security warning when you open this PowerPoint. Please select the </a:t>
            </a:r>
            <a:r>
              <a:rPr lang="en-AU" b="1" dirty="0"/>
              <a:t>'Enable content</a:t>
            </a:r>
            <a:r>
              <a:rPr lang="en-AU" dirty="0"/>
              <a:t>' button to ensure you can access the videos that have been embedded into this PowerPoint. </a:t>
            </a:r>
          </a:p>
          <a:p>
            <a:r>
              <a:rPr lang="en-AU" b="1" i="0" u="none" strike="noStrike" dirty="0">
                <a:solidFill>
                  <a:srgbClr val="000000"/>
                </a:solidFill>
                <a:effectLst/>
                <a:latin typeface="Public Sans" pitchFamily="2" charset="0"/>
              </a:rPr>
              <a:t>Teacher note: </a:t>
            </a:r>
          </a:p>
          <a:p>
            <a:r>
              <a:rPr lang="en-AU" b="0" i="0" u="none" strike="noStrike" dirty="0">
                <a:solidFill>
                  <a:srgbClr val="000000"/>
                </a:solidFill>
                <a:effectLst/>
                <a:latin typeface="Public Sans" pitchFamily="2" charset="0"/>
              </a:rPr>
              <a:t>L</a:t>
            </a:r>
            <a:r>
              <a:rPr lang="en-AU" b="0" dirty="0"/>
              <a:t>in</a:t>
            </a:r>
            <a:r>
              <a:rPr lang="en-AU" dirty="0"/>
              <a:t>ks </a:t>
            </a:r>
          </a:p>
          <a:p>
            <a:r>
              <a:rPr lang="en-AU" dirty="0"/>
              <a:t>Planning, programming and assessing English 11–12: https://education.nsw.gov.au/teaching-and-learning/curriculum/english/planning-programming-and-assessing-english-11-12</a:t>
            </a:r>
          </a:p>
          <a:p>
            <a:r>
              <a:rPr lang="en-AU" dirty="0"/>
              <a:t>English Advanced: https://education.nsw.gov.au/teaching-and-learning/curriculum/english/planning-programming-and-assessing-english-11-12/english-advanced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6B6AA-7C45-DECB-99FE-867EE2F28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7B071-B62A-9E63-5847-1EE728169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C0FE5-5302-33C2-205D-38F9CC6FA18C}"/>
              </a:ext>
            </a:extLst>
          </p:cNvPr>
          <p:cNvSpPr>
            <a:spLocks noGrp="1"/>
          </p:cNvSpPr>
          <p:nvPr>
            <p:ph type="body" idx="1"/>
          </p:nvPr>
        </p:nvSpPr>
        <p:spPr/>
        <p:txBody>
          <a:bodyPr/>
          <a:lstStyle/>
          <a:p>
            <a:r>
              <a:rPr lang="en-AU" b="1" dirty="0"/>
              <a:t>Teacher note: </a:t>
            </a:r>
            <a:r>
              <a:rPr lang="en-AU" b="0" dirty="0"/>
              <a:t>as students view this content, they complete </a:t>
            </a:r>
            <a:r>
              <a:rPr lang="en-AU" b="1" dirty="0"/>
              <a:t>Phase 4, activity 1 – flipped learning – notes on the writing process</a:t>
            </a:r>
          </a:p>
          <a:p>
            <a:endParaRPr lang="en-AU" b="1" dirty="0"/>
          </a:p>
          <a:p>
            <a:r>
              <a:rPr lang="en-AU" b="1"/>
              <a:t>URL: </a:t>
            </a:r>
            <a:r>
              <a:rPr lang="en-AU" sz="1600" b="0" i="0" u="none" strike="noStrike" kern="1200">
                <a:solidFill>
                  <a:schemeClr val="tx1"/>
                </a:solidFill>
                <a:effectLst/>
                <a:latin typeface="Public Sans" pitchFamily="2" charset="0"/>
                <a:ea typeface="+mn-ea"/>
                <a:cs typeface="+mn-cs"/>
              </a:rPr>
              <a:t>https://players.brightcove.net/6197335233001/default_default/index.html?videoId=6385188482112</a:t>
            </a:r>
            <a:r>
              <a:rPr lang="en-AU">
                <a:effectLst/>
              </a:rPr>
              <a:t> </a:t>
            </a:r>
            <a:endParaRPr lang="en-AU" b="1" dirty="0"/>
          </a:p>
        </p:txBody>
      </p:sp>
      <p:sp>
        <p:nvSpPr>
          <p:cNvPr id="4" name="Slide Number Placeholder 3">
            <a:extLst>
              <a:ext uri="{FF2B5EF4-FFF2-40B4-BE49-F238E27FC236}">
                <a16:creationId xmlns:a16="http://schemas.microsoft.com/office/drawing/2014/main" id="{AF2935B4-4DFB-9E42-3F56-AD701A2C12E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65754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77735-74F8-C4BB-3290-904148F44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6F433-57AD-42B3-7DE5-C0BCD1D0D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1FAB7-BD7C-1EE5-20DA-43E1FD087AA9}"/>
              </a:ext>
            </a:extLst>
          </p:cNvPr>
          <p:cNvSpPr>
            <a:spLocks noGrp="1"/>
          </p:cNvSpPr>
          <p:nvPr>
            <p:ph type="body" idx="1"/>
          </p:nvPr>
        </p:nvSpPr>
        <p:spPr/>
        <p:txBody>
          <a:bodyPr/>
          <a:lstStyle/>
          <a:p>
            <a:r>
              <a:rPr lang="en-AU" b="1" dirty="0"/>
              <a:t>Teacher note: </a:t>
            </a:r>
            <a:r>
              <a:rPr lang="en-AU" b="0" dirty="0"/>
              <a:t>as students view this content, they complete </a:t>
            </a:r>
            <a:r>
              <a:rPr lang="en-AU" b="1" dirty="0"/>
              <a:t>Phase 4, activity 1 – flipped learning – notes on the writing process.</a:t>
            </a:r>
            <a:br>
              <a:rPr lang="en-AU" b="1" dirty="0"/>
            </a:br>
            <a:br>
              <a:rPr lang="en-AU" b="1" dirty="0"/>
            </a:br>
            <a:r>
              <a:rPr lang="en-AU" b="1"/>
              <a:t>URL: </a:t>
            </a:r>
            <a:r>
              <a:rPr lang="en-AU" sz="1600" b="0" i="0" u="none" strike="noStrike" kern="1200">
                <a:solidFill>
                  <a:schemeClr val="tx1"/>
                </a:solidFill>
                <a:effectLst/>
                <a:latin typeface="Public Sans" pitchFamily="2" charset="0"/>
                <a:ea typeface="+mn-ea"/>
                <a:cs typeface="+mn-cs"/>
              </a:rPr>
              <a:t>https://players.brightcove.net/6197335233001/default_default/index.html?videoId=6385189941112</a:t>
            </a:r>
            <a:endParaRPr lang="en-AU" b="1" dirty="0"/>
          </a:p>
          <a:p>
            <a:endParaRPr lang="en-AU" b="1" dirty="0"/>
          </a:p>
        </p:txBody>
      </p:sp>
      <p:sp>
        <p:nvSpPr>
          <p:cNvPr id="4" name="Slide Number Placeholder 3">
            <a:extLst>
              <a:ext uri="{FF2B5EF4-FFF2-40B4-BE49-F238E27FC236}">
                <a16:creationId xmlns:a16="http://schemas.microsoft.com/office/drawing/2014/main" id="{9E71C60F-4575-8696-0E02-ED845E66C11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53015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CAEC7-48B7-356C-7136-E9B501F34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BF705-98AF-1775-211E-A7F19E614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51482-55AD-BF93-FEDD-EAB627798C6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this slide has been used to identify the explicit teaching learning strategy and should be deleted or hidden when used in a classroom setting. The strategy of connecting learning involves making connections within and across learning. </a:t>
            </a:r>
            <a:endParaRPr lang="en-AU"/>
          </a:p>
          <a:p>
            <a:pPr>
              <a:defRPr/>
            </a:pPr>
            <a:r>
              <a:rPr lang="en-AU">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a:p>
          <a:p>
            <a:endParaRPr lang="en-AU"/>
          </a:p>
        </p:txBody>
      </p:sp>
      <p:sp>
        <p:nvSpPr>
          <p:cNvPr id="4" name="Slide Number Placeholder 3">
            <a:extLst>
              <a:ext uri="{FF2B5EF4-FFF2-40B4-BE49-F238E27FC236}">
                <a16:creationId xmlns:a16="http://schemas.microsoft.com/office/drawing/2014/main" id="{1E5C4C3B-C3E2-6796-1B1E-F2D65518A906}"/>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98091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b="0"/>
              <a:t>: i</a:t>
            </a:r>
            <a:r>
              <a:rPr lang="en-AU"/>
              <a:t>n the interview, Ellen van Neerven discusses attending protests and the importance of giving voice to marginalised people and making sure she is researching ethically. Jazz Money discusses language and writing as a tool to free and empower oppressed people. This makes explicit the impact that writing can have on the public world. </a:t>
            </a:r>
          </a:p>
          <a:p>
            <a:r>
              <a:rPr lang="en-AU"/>
              <a:t>Both authors also discuss the private audience and importance of writing for self expression and how writing can impact upon and express the private world of individuals.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91823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F2A5A-A6CA-AF2A-AD45-96066EB87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7E497-1C19-8F8E-E5C4-28EFC3E66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E82DF-6381-0771-FE22-5888A7506F56}"/>
              </a:ext>
            </a:extLst>
          </p:cNvPr>
          <p:cNvSpPr>
            <a:spLocks noGrp="1"/>
          </p:cNvSpPr>
          <p:nvPr>
            <p:ph type="body" idx="1"/>
          </p:nvPr>
        </p:nvSpPr>
        <p:spPr/>
        <p:txBody>
          <a:bodyPr/>
          <a:lstStyle/>
          <a:p>
            <a:r>
              <a:rPr lang="en-AU" b="1"/>
              <a:t>Teacher note: </a:t>
            </a:r>
            <a:r>
              <a:rPr lang="en-AU" b="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p>
          <a:p>
            <a:r>
              <a:rPr lang="en-AU" b="0"/>
              <a:t>Teachers analyse the information they collect to make evidence-based instructional decisions. This includes when to move between modelled, guided and independent practice.</a:t>
            </a:r>
          </a:p>
          <a:p>
            <a:endParaRPr lang="en-AU" b="0"/>
          </a:p>
          <a:p>
            <a:r>
              <a:rPr lang="en-AU" b="0"/>
              <a:t>Checking understanding requires teachers to collect the responses of all students (William 2014).</a:t>
            </a:r>
          </a:p>
          <a:p>
            <a:endParaRPr lang="en-AU"/>
          </a:p>
        </p:txBody>
      </p:sp>
      <p:sp>
        <p:nvSpPr>
          <p:cNvPr id="4" name="Slide Number Placeholder 3">
            <a:extLst>
              <a:ext uri="{FF2B5EF4-FFF2-40B4-BE49-F238E27FC236}">
                <a16:creationId xmlns:a16="http://schemas.microsoft.com/office/drawing/2014/main" id="{D9A1C0CA-A0D4-E303-F0F8-1A89562F7364}"/>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60458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i="0"/>
              <a:t>t</a:t>
            </a:r>
            <a:r>
              <a:rPr lang="en-AU" i="0"/>
              <a:t>he purpose of these next slides is to provide support for </a:t>
            </a:r>
            <a:r>
              <a:rPr lang="en-AU" b="1" i="0"/>
              <a:t>Phase 4, sequence 1 – </a:t>
            </a:r>
            <a:r>
              <a:rPr lang="en-AU" sz="1600" b="1" i="0" kern="1200">
                <a:solidFill>
                  <a:schemeClr val="tx1"/>
                </a:solidFill>
                <a:effectLst/>
                <a:latin typeface="Public Sans" pitchFamily="2" charset="0"/>
                <a:ea typeface="+mn-ea"/>
                <a:cs typeface="+mn-cs"/>
              </a:rPr>
              <a:t>en</a:t>
            </a:r>
            <a:r>
              <a:rPr lang="en-AU" sz="1600" b="1" kern="1200">
                <a:solidFill>
                  <a:schemeClr val="tx1"/>
                </a:solidFill>
                <a:effectLst/>
                <a:latin typeface="Public Sans" pitchFamily="2" charset="0"/>
                <a:ea typeface="+mn-ea"/>
                <a:cs typeface="+mn-cs"/>
              </a:rPr>
              <a:t>gaging with and responding to the author interview</a:t>
            </a:r>
            <a:r>
              <a:rPr lang="en-AU" b="1" i="0"/>
              <a:t>. </a:t>
            </a:r>
            <a:r>
              <a:rPr lang="en-AU" b="0" i="0"/>
              <a:t>Students can record their responses in their writing journals.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522251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i="0"/>
              <a:t>t</a:t>
            </a:r>
            <a:r>
              <a:rPr lang="en-AU" i="0"/>
              <a:t>he purpose of these next slides is to provide support for </a:t>
            </a:r>
            <a:r>
              <a:rPr lang="en-AU" b="1" i="0"/>
              <a:t>Phase 4, sequence 1 – </a:t>
            </a:r>
            <a:r>
              <a:rPr lang="en-AU" sz="1600" b="1" kern="1200">
                <a:solidFill>
                  <a:schemeClr val="tx1"/>
                </a:solidFill>
                <a:effectLst/>
                <a:latin typeface="Public Sans" pitchFamily="2" charset="0"/>
                <a:ea typeface="+mn-ea"/>
                <a:cs typeface="+mn-cs"/>
              </a:rPr>
              <a:t>engaging with and responding to the author interview</a:t>
            </a:r>
            <a:r>
              <a:rPr lang="en-AU" b="1" i="0"/>
              <a:t>. </a:t>
            </a:r>
            <a:r>
              <a:rPr lang="en-AU" b="0" i="0"/>
              <a:t>Instruct students to record their responses to these quick writes in their writing journals.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20964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6A66-FDD9-F9A0-75FE-3EBA63CE9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58AF5-C4E2-25B6-2B23-0B63DF275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DD541-8F77-7831-11B3-2D4D34875C0D}"/>
              </a:ext>
            </a:extLst>
          </p:cNvPr>
          <p:cNvSpPr>
            <a:spLocks noGrp="1"/>
          </p:cNvSpPr>
          <p:nvPr>
            <p:ph type="body" idx="1"/>
          </p:nvPr>
        </p:nvSpPr>
        <p:spPr/>
        <p:txBody>
          <a:bodyPr/>
          <a:lstStyle/>
          <a:p>
            <a:r>
              <a:rPr lang="en-AU" b="1"/>
              <a:t>Teacher note: </a:t>
            </a:r>
            <a:r>
              <a:rPr lang="en-AU" b="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p>
          <a:p>
            <a:r>
              <a:rPr lang="en-AU" b="0"/>
              <a:t>Teachers analyse the information they collect to make evidence-based instructional decisions. This includes when to move between modelled, guided and independent practice.</a:t>
            </a:r>
          </a:p>
          <a:p>
            <a:endParaRPr lang="en-AU" b="0"/>
          </a:p>
          <a:p>
            <a:r>
              <a:rPr lang="en-AU" b="0"/>
              <a:t>Checking understanding requires teachers to collect the responses of all students (William 2014).</a:t>
            </a:r>
          </a:p>
          <a:p>
            <a:endParaRPr lang="en-AU"/>
          </a:p>
        </p:txBody>
      </p:sp>
      <p:sp>
        <p:nvSpPr>
          <p:cNvPr id="4" name="Slide Number Placeholder 3">
            <a:extLst>
              <a:ext uri="{FF2B5EF4-FFF2-40B4-BE49-F238E27FC236}">
                <a16:creationId xmlns:a16="http://schemas.microsoft.com/office/drawing/2014/main" id="{E68DDAD8-A34C-1B76-8D01-9077EE4E695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8855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i="0"/>
              <a:t>t</a:t>
            </a:r>
            <a:r>
              <a:rPr lang="en-AU" i="0"/>
              <a:t>he purpose of these next slides is to provide support for </a:t>
            </a:r>
            <a:r>
              <a:rPr lang="en-AU" b="1" i="0"/>
              <a:t>Phase 4, sequence 1 –</a:t>
            </a:r>
            <a:r>
              <a:rPr lang="en-AU" sz="1600" b="1" i="0" kern="1200">
                <a:solidFill>
                  <a:schemeClr val="tx1"/>
                </a:solidFill>
                <a:effectLst/>
                <a:latin typeface="Public Sans" pitchFamily="2" charset="0"/>
                <a:ea typeface="+mn-ea"/>
                <a:cs typeface="+mn-cs"/>
              </a:rPr>
              <a:t> e</a:t>
            </a:r>
            <a:r>
              <a:rPr lang="en-AU" sz="1600" b="1" kern="1200">
                <a:solidFill>
                  <a:schemeClr val="tx1"/>
                </a:solidFill>
                <a:effectLst/>
                <a:latin typeface="Public Sans" pitchFamily="2" charset="0"/>
                <a:ea typeface="+mn-ea"/>
                <a:cs typeface="+mn-cs"/>
              </a:rPr>
              <a:t>ngaging with and responding to the author interview</a:t>
            </a:r>
            <a:r>
              <a:rPr lang="en-AU" b="1" i="0"/>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t>Additional questions concluded in the program include:</a:t>
            </a:r>
          </a:p>
          <a:p>
            <a:pPr marL="285750" lvl="0" indent="-285750">
              <a:buFont typeface="Arial" panose="020B0604020202020204" pitchFamily="34" charset="0"/>
              <a:buChar char="•"/>
            </a:pPr>
            <a:r>
              <a:rPr lang="en-AU" sz="1600" kern="1200">
                <a:solidFill>
                  <a:schemeClr val="tx1"/>
                </a:solidFill>
                <a:effectLst/>
                <a:latin typeface="Public Sans" pitchFamily="2" charset="0"/>
                <a:ea typeface="+mn-ea"/>
                <a:cs typeface="+mn-cs"/>
              </a:rPr>
              <a:t>What did you learn about the writing process from engaging with this interview?</a:t>
            </a:r>
          </a:p>
          <a:p>
            <a:pPr marL="285750" lvl="0" indent="-285750">
              <a:buFont typeface="Arial" panose="020B0604020202020204" pitchFamily="34" charset="0"/>
              <a:buChar char="•"/>
            </a:pPr>
            <a:r>
              <a:rPr lang="en-AU" sz="1600" kern="1200">
                <a:solidFill>
                  <a:schemeClr val="tx1"/>
                </a:solidFill>
                <a:effectLst/>
                <a:latin typeface="Public Sans" pitchFamily="2" charset="0"/>
                <a:ea typeface="+mn-ea"/>
                <a:cs typeface="+mn-cs"/>
              </a:rPr>
              <a:t>What was one comment made by either Jazz Money or Ellen van Neerven that stood out to you?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78274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Flipped classroom: </a:t>
            </a:r>
            <a:r>
              <a:rPr lang="en-AU"/>
              <a:t>https://www.aitsl.edu.au/tools-resources/resource/the-flipped-classroom-model-illustration-of-practice </a:t>
            </a:r>
          </a:p>
          <a:p>
            <a:r>
              <a:rPr lang="en-AU" b="1"/>
              <a:t>Cornell note taking</a:t>
            </a:r>
            <a:r>
              <a:rPr lang="en-AU"/>
              <a:t>: https://lsc.cornell.edu/how-to-study/taking-notes/cornell-note-taking-system/ </a:t>
            </a:r>
          </a:p>
          <a:p>
            <a:r>
              <a:rPr lang="en-AU" b="1"/>
              <a:t>Aboriginal and Torres Strait Islander principles and protocols: </a:t>
            </a:r>
            <a:r>
              <a:rPr lang="en-AU"/>
              <a:t>https://educationstandards.nsw.edu.au/wps/portal/nesa/k-10/diversity-in-learning/aboriginal-education/aboriginal-and-torres-strait-islander-principles-and-protocols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82207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16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Teacher note: </a:t>
            </a: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is important to follow </a:t>
            </a:r>
            <a:r>
              <a:rPr lang="en-AU" u="none" noProof="0">
                <a:solidFill>
                  <a:schemeClr val="tx1"/>
                </a:solidFill>
              </a:rPr>
              <a:t>Aboriginal and Torres Strait Islander principles and protocols </a:t>
            </a: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when teaching texts by Aboriginal and/or Torres Strait Islander authors</a:t>
            </a:r>
          </a:p>
          <a:p>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r>
              <a:rPr lang="en-AU" b="1">
                <a:solidFill>
                  <a:schemeClr val="tx1"/>
                </a:solidFill>
              </a:rPr>
              <a:t>Aboriginal and Torres Strait Islander principles and protocols: </a:t>
            </a:r>
            <a:r>
              <a:rPr lang="en-AU">
                <a:solidFill>
                  <a:schemeClr val="tx1"/>
                </a:solidFill>
              </a:rPr>
              <a:t>https://educationstandards.nsw.edu.au/wps/portal/nesa/k-10/diversity-in-learning/aboriginal-education/aboriginal-and-torres-strait-islander-principles-and-protocols</a:t>
            </a:r>
          </a:p>
          <a:p>
            <a:endParaRPr lang="en-AU">
              <a:solidFill>
                <a:srgbClr val="0563C1"/>
              </a:solidFill>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61323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8BFED-0B56-A7BC-678C-F27C0223B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4D3AE-B523-0751-FF68-08AE04E5E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2BCBB-1507-51C0-6F49-4104D91CB5A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How to use the English core texts: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https://education.nsw.gov.au/teaching-and-learning/curriculum/english/planning-programming-and-assessing-english-11-12/how-to-use-english-11-12-core-texts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Planning, programming and assessing English 11 – 12: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https://education.nsw.gov.au/teaching-and-learning/curriculum/english/planning-programming-and-assessing-english-11-12</a:t>
            </a:r>
            <a:endParaRPr kumimoji="0" lang="en-US" sz="1600" b="1" i="0" u="none" strike="noStrike" kern="1200" cap="none" spc="0" normalizeH="0" baseline="0" noProof="0">
              <a:ln>
                <a:noFill/>
              </a:ln>
              <a:solidFill>
                <a:prstClr val="black"/>
              </a:solidFill>
              <a:effectLst/>
              <a:uLnTx/>
              <a:uFillTx/>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Public Sans" pitchFamily="2" charset="0"/>
                <a:ea typeface="+mn-ea"/>
                <a:cs typeface="+mn-cs"/>
              </a:rPr>
              <a:t>Universal Resources – Aboriginal Education: </a:t>
            </a:r>
            <a:r>
              <a:rPr kumimoji="0" lang="en-US"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https://education.nsw.gov.au/teaching-and-learning/aec/universal-resources---aboriginal-education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Explicit teaching strategies: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https://education.nsw.gov.au/teaching-and-learning/curriculum/explicit-teaching/explicit-teaching-strategies</a:t>
            </a:r>
          </a:p>
          <a:p>
            <a:endParaRPr lang="en-AU"/>
          </a:p>
        </p:txBody>
      </p:sp>
      <p:sp>
        <p:nvSpPr>
          <p:cNvPr id="4" name="Slide Number Placeholder 3">
            <a:extLst>
              <a:ext uri="{FF2B5EF4-FFF2-40B4-BE49-F238E27FC236}">
                <a16:creationId xmlns:a16="http://schemas.microsoft.com/office/drawing/2014/main" id="{1EE5E969-34F5-3A31-2802-963C061FC2AD}"/>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02214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for more detailed information and support, see ‘Promoting culturally inclusive and response classrooms’ in How to use the English 11–12 core texts , in Planning, programming and assessing English 11–12</a:t>
            </a:r>
          </a:p>
          <a:p>
            <a:endParaRPr lang="en-AU" b="0"/>
          </a:p>
          <a:p>
            <a:r>
              <a:rPr lang="en-AU" b="1"/>
              <a:t>How to use the English 11–12 core texts</a:t>
            </a:r>
            <a:r>
              <a:rPr lang="en-AU" b="0"/>
              <a:t>: https://education.nsw.gov.au/teaching-and-learning/curriculum/english/planning-programming-and-assessing-english-11-12/how-to-use-english-11-12-core-texts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Planning, programming and assessing English 11–12</a:t>
            </a:r>
            <a:r>
              <a:rPr lang="en-AU" b="0"/>
              <a:t>: https://education.nsw.gov.au/teaching-and-learning/curriculum/english/planning-programming-and-assessing-english-11-12</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2900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the purpose of this PowerPoint is to provide support for integrating authentic insight with authors into the program and activities for ‘Reading to write: Transition to English Advanced.’ This is not a stand-alone resource. It should be used in conjunction with the English Advanced – Reading to write: Transition to English Advanced program and resources and activities.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 –</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 </a:t>
            </a:r>
            <a:r>
              <a:rPr lang="en-AU" b="0" dirty="0">
                <a:latin typeface="+mn-lt"/>
                <a:cs typeface="Arial"/>
              </a:rPr>
              <a:t>https –//www.aitsl.edu.au/docs/default-source/feedback/aitsl-learning-intentions-and-success-criteria-strategy.pdf?sfvrsn=382dec3c_2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  </a:t>
            </a:r>
            <a:r>
              <a:rPr lang="en-AU" dirty="0">
                <a:latin typeface="+mn-lt"/>
                <a:cs typeface="Arial"/>
              </a:rPr>
              <a:t>https –//education.nsw.gov.au/teaching-and-learning/curriculum/explicit-teaching/explicit-teaching-strategies/sharing-learning-intentions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 </a:t>
            </a:r>
            <a:r>
              <a:rPr lang="en-AU" b="0" dirty="0">
                <a:latin typeface="+mn-lt"/>
                <a:cs typeface="Arial"/>
              </a:rPr>
              <a:t>https –//education.nsw.gov.au/teaching-and-learning/curriculum/explicit-teaching/explicit-teaching-strategies/sharing-success-criteria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 </a:t>
            </a:r>
            <a:r>
              <a:rPr lang="en-AU" b="0" dirty="0">
                <a:latin typeface="+mn-lt"/>
                <a:cs typeface="Arial"/>
              </a:rPr>
              <a:t>https –//educationstandards.nsw.edu.au/</a:t>
            </a:r>
            <a:r>
              <a:rPr lang="en-AU" b="0" dirty="0" err="1">
                <a:latin typeface="+mn-lt"/>
                <a:cs typeface="Arial"/>
              </a:rPr>
              <a:t>wps</a:t>
            </a:r>
            <a:r>
              <a:rPr lang="en-AU" b="0" dirty="0">
                <a:latin typeface="+mn-lt"/>
                <a:cs typeface="Arial"/>
              </a:rPr>
              <a:t>/portal/</a:t>
            </a:r>
            <a:r>
              <a:rPr lang="en-AU" b="0" dirty="0" err="1">
                <a:latin typeface="+mn-lt"/>
                <a:cs typeface="Arial"/>
              </a:rPr>
              <a:t>nesa</a:t>
            </a:r>
            <a:r>
              <a:rPr lang="en-AU" b="0" dirty="0">
                <a:latin typeface="+mn-lt"/>
                <a:cs typeface="Arial"/>
              </a:rPr>
              <a:t>/k-10/diversity-in-learning/special-education/collaborative-curriculum-planning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734F-9609-C3DE-1AAF-15681E7F5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F52F0-0E42-1121-B840-E63CD5E32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63462-0B47-E8D9-2ECE-70A3A45F465B}"/>
              </a:ext>
            </a:extLst>
          </p:cNvPr>
          <p:cNvSpPr>
            <a:spLocks noGrp="1"/>
          </p:cNvSpPr>
          <p:nvPr>
            <p:ph type="body" idx="1"/>
          </p:nvPr>
        </p:nvSpPr>
        <p:spPr/>
        <p:txBody>
          <a:bodyPr/>
          <a:lstStyle/>
          <a:p>
            <a:r>
              <a:rPr lang="en-AU" b="1" dirty="0"/>
              <a:t>Teacher note: </a:t>
            </a:r>
            <a:r>
              <a:rPr lang="en-AU" dirty="0"/>
              <a:t>adapt the provided learning intention and below sample success criteria, as required, to suit the needs of your students. </a:t>
            </a:r>
          </a:p>
          <a:p>
            <a:endParaRPr lang="en-AU" dirty="0">
              <a:latin typeface="Arial"/>
              <a:cs typeface="Arial"/>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latin typeface="Arial"/>
                <a:cs typeface="Arial"/>
              </a:rPr>
              <a:t>- </a:t>
            </a:r>
            <a:r>
              <a:rPr kumimoji="0" lang="en-AU" sz="1600" b="0" i="1" u="none" strike="noStrike" kern="1200" cap="none" spc="0" normalizeH="0" baseline="0" noProof="0" dirty="0">
                <a:ln>
                  <a:noFill/>
                </a:ln>
                <a:solidFill>
                  <a:prstClr val="black"/>
                </a:solidFill>
                <a:effectLst/>
                <a:uLnTx/>
                <a:uFillTx/>
                <a:latin typeface="Arial"/>
                <a:ea typeface="+mn-ea"/>
                <a:cs typeface="Arial"/>
              </a:rPr>
              <a:t>make notes to summarise main ideas and connect ideas to an author interview</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600" b="0" i="1" u="none" strike="noStrike" kern="1200" cap="none" spc="0" normalizeH="0" baseline="0" noProof="0" dirty="0">
                <a:ln>
                  <a:noFill/>
                </a:ln>
                <a:solidFill>
                  <a:prstClr val="black"/>
                </a:solidFill>
                <a:effectLst/>
                <a:uLnTx/>
                <a:uFillTx/>
                <a:latin typeface="Arial"/>
                <a:ea typeface="+mn-ea"/>
                <a:cs typeface="Arial"/>
              </a:rPr>
              <a:t>- compose a series of quick-writes to explore how language, register and structure may change according to different audiences, purposes and writing form.</a:t>
            </a:r>
            <a:endParaRPr lang="en-AU" dirty="0">
              <a:latin typeface="Arial"/>
              <a:cs typeface="Arial"/>
            </a:endParaRPr>
          </a:p>
          <a:p>
            <a:endParaRPr lang="en-AU" i="1" dirty="0">
              <a:latin typeface="Arial"/>
              <a:cs typeface="Arial"/>
            </a:endParaRPr>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t>For more information, see –</a:t>
            </a:r>
          </a:p>
          <a:p>
            <a:r>
              <a:rPr lang="en-AU" b="1" dirty="0"/>
              <a:t>Sharing learning intentions and success criteria – </a:t>
            </a:r>
            <a:r>
              <a:rPr lang="en-AU" dirty="0">
                <a:hlinkClick r:id="rId3"/>
              </a:rPr>
              <a:t>https –//education.nsw.gov.au/content/dam/main-education/documents/teaching-and-learning/curriculum/explicit-teaching/explicit-teaching-technique-guide-lisc-sharing.pdf</a:t>
            </a:r>
            <a:r>
              <a:rPr lang="en-AU" dirty="0"/>
              <a:t> </a:t>
            </a:r>
          </a:p>
          <a:p>
            <a:r>
              <a:rPr lang="en-AU" b="1" dirty="0"/>
              <a:t>Planning learning intentions and success criteria – </a:t>
            </a:r>
            <a:r>
              <a:rPr lang="en-AU" dirty="0">
                <a:hlinkClick r:id="rId4"/>
              </a:rPr>
              <a:t>https –//education.nsw.gov.au/content/dam/main-education/documents/teaching-and-learning/curriculum/explicit-teaching/explicit-teaching-technique-guide-lisc-planning.pdf</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chemeClr val="tx1"/>
              </a:solidFill>
              <a:effectLst/>
              <a:uLnTx/>
              <a:uFillTx/>
              <a:latin typeface="Public Sans" pitchFamily="2" charset="0"/>
              <a:ea typeface="+mn-ea"/>
              <a:cs typeface="+mn-cs"/>
            </a:endParaRPr>
          </a:p>
        </p:txBody>
      </p:sp>
      <p:sp>
        <p:nvSpPr>
          <p:cNvPr id="4" name="Slide Number Placeholder 3">
            <a:extLst>
              <a:ext uri="{FF2B5EF4-FFF2-40B4-BE49-F238E27FC236}">
                <a16:creationId xmlns:a16="http://schemas.microsoft.com/office/drawing/2014/main" id="{B61C6668-8442-5FE0-59D3-9D724A797E0E}"/>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9818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C1C5B-061F-1287-6D9B-4139C1B83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49C71-D897-0C21-C3E8-F3B85252E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04712-032D-6D59-CAAC-5AA6868A65F7}"/>
              </a:ext>
            </a:extLst>
          </p:cNvPr>
          <p:cNvSpPr>
            <a:spLocks noGrp="1"/>
          </p:cNvSpPr>
          <p:nvPr>
            <p:ph type="body" idx="1"/>
          </p:nvPr>
        </p:nvSpPr>
        <p:spPr/>
        <p:txBody>
          <a:bodyPr/>
          <a:lstStyle/>
          <a:p>
            <a:r>
              <a:rPr lang="en-AU" b="1" i="0"/>
              <a:t>Teacher note: </a:t>
            </a:r>
            <a:r>
              <a:rPr lang="en-AU" b="0" i="0"/>
              <a:t>t</a:t>
            </a:r>
            <a:r>
              <a:rPr lang="en-AU" i="0"/>
              <a:t>he purpose of these next slides is to provide support for </a:t>
            </a:r>
            <a:r>
              <a:rPr lang="en-AU" b="1" i="0"/>
              <a:t>Phase 4, sequence 1 – </a:t>
            </a:r>
            <a:r>
              <a:rPr lang="en-AU" sz="1600" b="1" kern="1200">
                <a:solidFill>
                  <a:schemeClr val="tx1"/>
                </a:solidFill>
                <a:effectLst/>
                <a:latin typeface="Public Sans" pitchFamily="2" charset="0"/>
                <a:ea typeface="+mn-ea"/>
                <a:cs typeface="+mn-cs"/>
              </a:rPr>
              <a:t>engaging with and responding to the author interview</a:t>
            </a:r>
            <a:r>
              <a:rPr lang="en-AU" b="1" i="0"/>
              <a:t>. </a:t>
            </a:r>
            <a:r>
              <a:rPr lang="en-AU" b="0" i="0"/>
              <a:t>It should be used in conjunction with the program and the resource book</a:t>
            </a:r>
            <a:r>
              <a:rPr lang="en-AU" b="1" i="0"/>
              <a:t>.</a:t>
            </a:r>
          </a:p>
          <a:p>
            <a:endParaRPr lang="en-AU" b="1" i="1"/>
          </a:p>
        </p:txBody>
      </p:sp>
      <p:sp>
        <p:nvSpPr>
          <p:cNvPr id="4" name="Slide Number Placeholder 3">
            <a:extLst>
              <a:ext uri="{FF2B5EF4-FFF2-40B4-BE49-F238E27FC236}">
                <a16:creationId xmlns:a16="http://schemas.microsoft.com/office/drawing/2014/main" id="{27E73474-34AB-EBFD-A969-25E0D9B3523C}"/>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74999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i="0"/>
              <a:t>students are to use </a:t>
            </a:r>
            <a:r>
              <a:rPr lang="en-AU" b="1" i="0"/>
              <a:t>Phase 4, activity 1 – flipped learning – notes on the writing process</a:t>
            </a:r>
            <a:r>
              <a:rPr lang="en-AU" b="0" i="0"/>
              <a:t> to record their notes on The writing process.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10722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i="0"/>
              <a:t>t</a:t>
            </a:r>
            <a:r>
              <a:rPr lang="en-AU" i="0"/>
              <a:t>he purpose of these next slides is to provide support for </a:t>
            </a:r>
            <a:r>
              <a:rPr lang="en-AU" b="1" i="0"/>
              <a:t>Phase 4, sequence 1 – </a:t>
            </a:r>
            <a:r>
              <a:rPr lang="en-AU" sz="1600" b="1" kern="1200">
                <a:solidFill>
                  <a:schemeClr val="tx1"/>
                </a:solidFill>
                <a:effectLst/>
                <a:latin typeface="Public Sans" pitchFamily="2" charset="0"/>
                <a:ea typeface="+mn-ea"/>
                <a:cs typeface="+mn-cs"/>
              </a:rPr>
              <a:t>engaging with and responding to the author interview</a:t>
            </a:r>
            <a:r>
              <a:rPr lang="en-AU" b="1" i="0"/>
              <a:t>. </a:t>
            </a:r>
            <a:r>
              <a:rPr lang="en-AU" b="0" i="0"/>
              <a:t>It should be used in conjunction with the program and the resource book</a:t>
            </a:r>
            <a:r>
              <a:rPr lang="en-AU" b="1" i="0"/>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00015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047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6602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0019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3362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3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34115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295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66197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8086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53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6544814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english/planning-programming-and-assessing-english-11-12/english-advanced"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ducation.nsw.gov.au/teaching-and-learning/curriculum/english/planning-programming-and-assessing-english-11-1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layers.brightcove.net/6197335233001/default_default/index.html?videoId=63851884821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players.brightcove.net/6197335233001/default_default/index.html?videoId=638518994111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hyperlink" Target="https://educationstandards.nsw.edu.au/wps/portal/nesa/home" TargetMode="External"/><Relationship Id="rId3" Type="http://schemas.openxmlformats.org/officeDocument/2006/relationships/hyperlink" Target="https://curriculum.nsw.edu.au/learning-areas/english/english-advanced-11-12-2024/overview/course" TargetMode="External"/><Relationship Id="rId7"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educationstandards.nsw.edu.au/wps/portal/nesa/k-10/diversity-in-learning/aboriginal-education/aboriginal-and-torres-strait-islander-principles-and-protocols" TargetMode="External"/><Relationship Id="rId5" Type="http://schemas.openxmlformats.org/officeDocument/2006/relationships/hyperlink" Target="https://lsc.cornell.edu/how-to-study/taking-notes/cornell-note-taking-system/" TargetMode="External"/><Relationship Id="rId4" Type="http://schemas.openxmlformats.org/officeDocument/2006/relationships/hyperlink" Target="https://www.aitsl.edu.au/tools-resources/resource/the-flipped-classroom-model-illustration-of-practice" TargetMode="External"/><Relationship Id="rId9" Type="http://schemas.openxmlformats.org/officeDocument/2006/relationships/hyperlink" Target="https://curriculum.nsw.edu.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https://schoolsnsw.sharepoint.com/:v:/r/sites/NSWDoEEnglishCurriculumSupport/Shared%20Documents/11%20English%20Professional%20learning/Recordings%20archive/2021/Week%209,%20Term%203%20-%20Author%20round%20table-20210909_160110-Meeting%20Recording.mp4?csf=1&amp;web=1&amp;e=QanlSF" TargetMode="External"/><Relationship Id="rId3" Type="http://schemas.openxmlformats.org/officeDocument/2006/relationships/hyperlink" Target="https://curriculum.nsw.edu.au/resources/glossary" TargetMode="External"/><Relationship Id="rId7" Type="http://schemas.openxmlformats.org/officeDocument/2006/relationships/hyperlink" Target="https://education.nsw.gov.au/teaching-and-learning/curriculum/explicit-teaching/explicit-teaching-strategies" TargetMode="External"/><Relationship Id="rId12" Type="http://schemas.openxmlformats.org/officeDocument/2006/relationships/hyperlink" Target="https://curriculum.nsw.edu.au/"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education.nsw.gov.au/teaching-and-learning/aec/universal-resources---aboriginal-education" TargetMode="External"/><Relationship Id="rId11" Type="http://schemas.openxmlformats.org/officeDocument/2006/relationships/hyperlink" Target="https://educationstandards.nsw.edu.au/wps/portal/nesa/home" TargetMode="External"/><Relationship Id="rId5" Type="http://schemas.openxmlformats.org/officeDocument/2006/relationships/hyperlink" Target="https://education.nsw.gov.au/teaching-and-learning/curriculum/english/planning-programming-and-assessing-english-11-12/how-to-use-the-english-11-12-assessments" TargetMode="External"/><Relationship Id="rId10" Type="http://schemas.openxmlformats.org/officeDocument/2006/relationships/hyperlink" Target="https://educationstandards.nsw.edu.au/wps/portal/nesa/mini-footer/copyright" TargetMode="External"/><Relationship Id="rId4" Type="http://schemas.openxmlformats.org/officeDocument/2006/relationships/hyperlink" Target="https://education.nsw.gov.au/teaching-and-learning/curriculum/english/planning-programming-and-assessing-english-11-12/how-to-use-english-11-12-core-texts" TargetMode="External"/><Relationship Id="rId9" Type="http://schemas.openxmlformats.org/officeDocument/2006/relationships/hyperlink" Target="https://teams.microsoft.com/l/team/19%3A88aaff1954984b3d821940244a27a355%40thread.skype/conversations?groupId=7cace238-04f1-4f87-a5dc-d823e51c9765&amp;tenantId=05a0e69a-418a-47c1-9c25-9387261bf99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unsplash.com/photos/a-person-writing-on-a-piece-of-paper-with-a-pen-8eSrC43qdro?utm_content=creditCopyText&amp;utm_medium=referral&amp;utm_source=unsplash" TargetMode="External"/><Relationship Id="rId4" Type="http://schemas.openxmlformats.org/officeDocument/2006/relationships/hyperlink" Target="https://unsplash.com/@hannaholinger?utm_content=creditCopyText&amp;utm_medium=referral&amp;utm_source=unsplas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a:ea typeface="+mn-lt"/>
                <a:cs typeface="+mn-lt"/>
              </a:rPr>
              <a:t>This resource is not a teaching and learning program. It should be used in conjunction with 11.1 – Reading to write: Transition to English Advanced program, available on the </a:t>
            </a:r>
            <a:r>
              <a:rPr lang="en-AU" sz="1800">
                <a:ea typeface="+mn-lt"/>
                <a:cs typeface="+mn-lt"/>
                <a:hlinkClick r:id="rId3"/>
              </a:rPr>
              <a:t>English Advanced</a:t>
            </a:r>
            <a:r>
              <a:rPr lang="en-AU" sz="1800">
                <a:ea typeface="+mn-lt"/>
                <a:cs typeface="+mn-lt"/>
              </a:rPr>
              <a:t> page of </a:t>
            </a:r>
            <a:r>
              <a:rPr lang="en-AU" sz="1800">
                <a:ea typeface="+mn-lt"/>
                <a:cs typeface="+mn-lt"/>
                <a:hlinkClick r:id="rId4"/>
              </a:rPr>
              <a:t>Planning, programming and assessing English 11–12</a:t>
            </a:r>
            <a:r>
              <a:rPr lang="en-AU" sz="1800">
                <a:ea typeface="+mn-lt"/>
                <a:cs typeface="+mn-lt"/>
              </a:rPr>
              <a:t>.</a:t>
            </a:r>
            <a:endParaRPr lang="en-AU" sz="1800">
              <a:solidFill>
                <a:srgbClr val="22272B"/>
              </a:solidFill>
            </a:endParaRPr>
          </a:p>
          <a:p>
            <a:pPr marL="342900" indent="-342900">
              <a:lnSpc>
                <a:spcPct val="150000"/>
              </a:lnSpc>
              <a:buFont typeface="Arial"/>
              <a:buChar char="•"/>
            </a:pPr>
            <a:r>
              <a:rPr lang="en-AU" sz="1800">
                <a:solidFill>
                  <a:srgbClr val="22272B"/>
                </a:solidFill>
              </a:rPr>
              <a:t>Classroom teachers are encouraged to </a:t>
            </a:r>
            <a:r>
              <a:rPr lang="en-AU" sz="1800" b="1">
                <a:solidFill>
                  <a:srgbClr val="22272B"/>
                </a:solidFill>
              </a:rPr>
              <a:t>add and adapt</a:t>
            </a:r>
            <a:r>
              <a:rPr lang="en-AU" sz="1800">
                <a:solidFill>
                  <a:srgbClr val="22272B"/>
                </a:solidFill>
              </a:rPr>
              <a:t> slides as required to meet the needs of their students.</a:t>
            </a:r>
          </a:p>
          <a:p>
            <a:pPr marL="342900" indent="-342900">
              <a:lnSpc>
                <a:spcPct val="150000"/>
              </a:lnSpc>
              <a:buFont typeface="Arial"/>
              <a:buChar char="•"/>
            </a:pPr>
            <a:r>
              <a:rPr lang="en-AU" sz="1800">
                <a:solidFill>
                  <a:srgbClr val="22272B"/>
                </a:solidFill>
              </a:rPr>
              <a:t>Save a copy of the file to make changes to the slide deck. Go to </a:t>
            </a:r>
            <a:r>
              <a:rPr lang="en-AU" sz="1800" b="1">
                <a:solidFill>
                  <a:srgbClr val="22272B"/>
                </a:solidFill>
              </a:rPr>
              <a:t>File &gt; Download a Copy </a:t>
            </a:r>
            <a:r>
              <a:rPr lang="en-AU" sz="1800">
                <a:solidFill>
                  <a:srgbClr val="22272B"/>
                </a:solidFill>
              </a:rPr>
              <a:t>(this downloads a copy to the computer to edit in the PowerPoint app).</a:t>
            </a:r>
          </a:p>
          <a:p>
            <a:pPr marL="342900" indent="-342900">
              <a:lnSpc>
                <a:spcPct val="150000"/>
              </a:lnSpc>
              <a:buFont typeface="Arial"/>
              <a:buChar char="•"/>
            </a:pPr>
            <a:r>
              <a:rPr lang="en-AU" sz="1800">
                <a:solidFill>
                  <a:srgbClr val="22272B"/>
                </a:solidFill>
              </a:rPr>
              <a:t>To convert the PowerPoint to Google Slides:</a:t>
            </a:r>
          </a:p>
          <a:p>
            <a:pPr marL="913765" lvl="1" indent="-457200">
              <a:lnSpc>
                <a:spcPct val="150000"/>
              </a:lnSpc>
              <a:buFont typeface="+mj-lt"/>
              <a:buAutoNum type="arabicPeriod"/>
            </a:pPr>
            <a:r>
              <a:rPr lang="en-AU">
                <a:solidFill>
                  <a:srgbClr val="22272B"/>
                </a:solidFill>
              </a:rPr>
              <a:t>Upload the file into Google Drive and open it.</a:t>
            </a:r>
          </a:p>
          <a:p>
            <a:pPr marL="913765" lvl="1" indent="-457200">
              <a:lnSpc>
                <a:spcPct val="150000"/>
              </a:lnSpc>
              <a:buFont typeface="+mj-lt"/>
              <a:buAutoNum type="arabicPeriod"/>
            </a:pPr>
            <a:r>
              <a:rPr lang="en-AU">
                <a:solidFill>
                  <a:srgbClr val="22272B"/>
                </a:solidFill>
              </a:rPr>
              <a:t>Go to </a:t>
            </a:r>
            <a:r>
              <a:rPr lang="en-AU" b="1">
                <a:solidFill>
                  <a:srgbClr val="22272B"/>
                </a:solidFill>
              </a:rPr>
              <a:t>File &gt; Save as Google Slides</a:t>
            </a:r>
            <a:r>
              <a:rPr lang="en-AU">
                <a:solidFill>
                  <a:srgbClr val="22272B"/>
                </a:solidFill>
              </a:rPr>
              <a:t>.</a:t>
            </a:r>
          </a:p>
          <a:p>
            <a:pPr marL="456565" lvl="1">
              <a:lnSpc>
                <a:spcPct val="150000"/>
              </a:lnSpc>
            </a:pPr>
            <a:r>
              <a:rPr lang="en-AU" sz="1600">
                <a:solidFill>
                  <a:srgbClr val="22272B"/>
                </a:solidFill>
              </a:rPr>
              <a:t>(Note – conversion may cause formatting changes in the slides.)</a:t>
            </a:r>
          </a:p>
          <a:p>
            <a:endParaRPr lang="en-AU" sz="1800"/>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5" name="Text Placeholder 4">
            <a:extLst>
              <a:ext uri="{FF2B5EF4-FFF2-40B4-BE49-F238E27FC236}">
                <a16:creationId xmlns:a16="http://schemas.microsoft.com/office/drawing/2014/main" id="{2B575633-A51E-476B-63C5-AC9702A2E10F}"/>
              </a:ext>
            </a:extLst>
          </p:cNvPr>
          <p:cNvSpPr>
            <a:spLocks noGrp="1"/>
          </p:cNvSpPr>
          <p:nvPr>
            <p:ph type="body" sz="quarter" idx="18"/>
          </p:nvPr>
        </p:nvSpPr>
        <p:spPr/>
        <p:txBody>
          <a:bodyPr/>
          <a:lstStyle/>
          <a:p>
            <a:r>
              <a:rPr lang="en-AU"/>
              <a:t> </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0603-3193-767F-9A14-D6CCBD8A48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72795-4693-449C-6E38-23905A7BE44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C6A55145-341E-5056-05AF-D330FF01E6CA}"/>
              </a:ext>
            </a:extLst>
          </p:cNvPr>
          <p:cNvSpPr>
            <a:spLocks noGrp="1"/>
          </p:cNvSpPr>
          <p:nvPr>
            <p:ph type="title"/>
          </p:nvPr>
        </p:nvSpPr>
        <p:spPr/>
        <p:txBody>
          <a:bodyPr/>
          <a:lstStyle/>
          <a:p>
            <a:r>
              <a:rPr lang="en-AU"/>
              <a:t>The writing process</a:t>
            </a:r>
          </a:p>
        </p:txBody>
      </p:sp>
      <p:sp>
        <p:nvSpPr>
          <p:cNvPr id="5" name="Text Placeholder 4">
            <a:extLst>
              <a:ext uri="{FF2B5EF4-FFF2-40B4-BE49-F238E27FC236}">
                <a16:creationId xmlns:a16="http://schemas.microsoft.com/office/drawing/2014/main" id="{57A20CD0-93C0-D375-B5BB-5F645E365866}"/>
              </a:ext>
            </a:extLst>
          </p:cNvPr>
          <p:cNvSpPr>
            <a:spLocks noGrp="1"/>
          </p:cNvSpPr>
          <p:nvPr>
            <p:ph type="body" sz="quarter" idx="18"/>
          </p:nvPr>
        </p:nvSpPr>
        <p:spPr/>
        <p:txBody>
          <a:bodyPr/>
          <a:lstStyle/>
          <a:p>
            <a:r>
              <a:rPr lang="en-AU"/>
              <a:t>The storytelling process: purpose and audience</a:t>
            </a:r>
          </a:p>
        </p:txBody>
      </p:sp>
      <p:sp>
        <p:nvSpPr>
          <p:cNvPr id="4" name="Text Placeholder 3">
            <a:extLst>
              <a:ext uri="{FF2B5EF4-FFF2-40B4-BE49-F238E27FC236}">
                <a16:creationId xmlns:a16="http://schemas.microsoft.com/office/drawing/2014/main" id="{F70DB17F-B65C-988B-9C72-B50A6291DCBC}"/>
              </a:ext>
            </a:extLst>
          </p:cNvPr>
          <p:cNvSpPr>
            <a:spLocks noGrp="1"/>
          </p:cNvSpPr>
          <p:nvPr>
            <p:ph type="body" sz="quarter" idx="17"/>
          </p:nvPr>
        </p:nvSpPr>
        <p:spPr/>
        <p:txBody>
          <a:bodyPr/>
          <a:lstStyle/>
          <a:p>
            <a:endParaRPr lang="en-AU"/>
          </a:p>
        </p:txBody>
      </p:sp>
      <p:pic>
        <p:nvPicPr>
          <p:cNvPr id="1028" name="Picture 4">
            <a:extLst>
              <a:ext uri="{FF2B5EF4-FFF2-40B4-BE49-F238E27FC236}">
                <a16:creationId xmlns:a16="http://schemas.microsoft.com/office/drawing/2014/main" id="{EB6395D8-3680-5C42-635A-50D7C58863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828" y="1369454"/>
            <a:ext cx="9339006" cy="55464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681A29-CF49-8530-83AA-791FEBBC5BB0}"/>
              </a:ext>
            </a:extLst>
          </p:cNvPr>
          <p:cNvSpPr txBox="1"/>
          <p:nvPr/>
        </p:nvSpPr>
        <p:spPr>
          <a:xfrm>
            <a:off x="3523630" y="2022276"/>
            <a:ext cx="5218926" cy="2482667"/>
          </a:xfrm>
          <a:prstGeom prst="rect">
            <a:avLst/>
          </a:prstGeom>
          <a:noFill/>
        </p:spPr>
        <p:txBody>
          <a:bodyPr wrap="square">
            <a:spAutoFit/>
          </a:bodyPr>
          <a:lstStyle/>
          <a:p>
            <a:pPr>
              <a:lnSpc>
                <a:spcPct val="150000"/>
              </a:lnSpc>
              <a:spcAft>
                <a:spcPts val="1200"/>
              </a:spcAft>
            </a:pPr>
            <a:r>
              <a:rPr lang="en-AU" sz="3600" dirty="0">
                <a:latin typeface="Arial" panose="020B0604020202020204" pitchFamily="34" charset="0"/>
                <a:cs typeface="Arial" panose="020B0604020202020204" pitchFamily="34" charset="0"/>
              </a:rPr>
              <a:t>Listen to the podcast – </a:t>
            </a:r>
            <a:r>
              <a:rPr lang="en-AU" sz="36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4"/>
              </a:rPr>
              <a:t>The storytelling process: purpose and audience</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90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9211C-9D4D-EB02-E424-24FE6DCAA7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B4A5-6C82-14E8-55A5-81CDCE2FDFC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0EE9FDA0-70C8-15DD-7A3E-02DF86FB2BDF}"/>
              </a:ext>
            </a:extLst>
          </p:cNvPr>
          <p:cNvSpPr>
            <a:spLocks noGrp="1"/>
          </p:cNvSpPr>
          <p:nvPr>
            <p:ph type="title"/>
          </p:nvPr>
        </p:nvSpPr>
        <p:spPr/>
        <p:txBody>
          <a:bodyPr/>
          <a:lstStyle/>
          <a:p>
            <a:r>
              <a:rPr lang="en-AU"/>
              <a:t>The power of language</a:t>
            </a:r>
          </a:p>
        </p:txBody>
      </p:sp>
      <p:sp>
        <p:nvSpPr>
          <p:cNvPr id="5" name="Text Placeholder 4">
            <a:extLst>
              <a:ext uri="{FF2B5EF4-FFF2-40B4-BE49-F238E27FC236}">
                <a16:creationId xmlns:a16="http://schemas.microsoft.com/office/drawing/2014/main" id="{F1418439-8222-0114-BAB2-A81AF58F78C6}"/>
              </a:ext>
            </a:extLst>
          </p:cNvPr>
          <p:cNvSpPr>
            <a:spLocks noGrp="1"/>
          </p:cNvSpPr>
          <p:nvPr>
            <p:ph type="body" sz="quarter" idx="18"/>
          </p:nvPr>
        </p:nvSpPr>
        <p:spPr/>
        <p:txBody>
          <a:bodyPr/>
          <a:lstStyle/>
          <a:p>
            <a:r>
              <a:rPr lang="en-AU"/>
              <a:t>Writing as a political act</a:t>
            </a:r>
          </a:p>
        </p:txBody>
      </p:sp>
      <p:sp>
        <p:nvSpPr>
          <p:cNvPr id="4" name="Text Placeholder 3">
            <a:extLst>
              <a:ext uri="{FF2B5EF4-FFF2-40B4-BE49-F238E27FC236}">
                <a16:creationId xmlns:a16="http://schemas.microsoft.com/office/drawing/2014/main" id="{5E9AFA57-169C-A5EC-FE80-2132DA6AB214}"/>
              </a:ext>
            </a:extLst>
          </p:cNvPr>
          <p:cNvSpPr>
            <a:spLocks noGrp="1"/>
          </p:cNvSpPr>
          <p:nvPr>
            <p:ph type="body" sz="quarter" idx="17"/>
          </p:nvPr>
        </p:nvSpPr>
        <p:spPr/>
        <p:txBody>
          <a:bodyPr/>
          <a:lstStyle/>
          <a:p>
            <a:endParaRPr lang="en-AU"/>
          </a:p>
        </p:txBody>
      </p:sp>
      <p:pic>
        <p:nvPicPr>
          <p:cNvPr id="1028" name="Picture 4">
            <a:extLst>
              <a:ext uri="{FF2B5EF4-FFF2-40B4-BE49-F238E27FC236}">
                <a16:creationId xmlns:a16="http://schemas.microsoft.com/office/drawing/2014/main" id="{47BCEDF0-E75C-44ED-6C47-5B8F1EC727E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203" y="1281254"/>
            <a:ext cx="9387797" cy="55754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F89710-AFFB-4A82-22EB-84AFAF65ADBD}"/>
              </a:ext>
            </a:extLst>
          </p:cNvPr>
          <p:cNvSpPr txBox="1"/>
          <p:nvPr/>
        </p:nvSpPr>
        <p:spPr>
          <a:xfrm>
            <a:off x="3523630" y="2022276"/>
            <a:ext cx="5218926" cy="1651671"/>
          </a:xfrm>
          <a:prstGeom prst="rect">
            <a:avLst/>
          </a:prstGeom>
          <a:noFill/>
        </p:spPr>
        <p:txBody>
          <a:bodyPr wrap="square">
            <a:spAutoFit/>
          </a:bodyPr>
          <a:lstStyle/>
          <a:p>
            <a:pPr>
              <a:lnSpc>
                <a:spcPct val="150000"/>
              </a:lnSpc>
              <a:spcAft>
                <a:spcPts val="1200"/>
              </a:spcAft>
            </a:pPr>
            <a:r>
              <a:rPr lang="en-AU" sz="3600" dirty="0">
                <a:latin typeface="Arial" panose="020B0604020202020204" pitchFamily="34" charset="0"/>
                <a:cs typeface="Arial" panose="020B0604020202020204" pitchFamily="34" charset="0"/>
              </a:rPr>
              <a:t>Listen to the podcast – </a:t>
            </a:r>
            <a:r>
              <a:rPr lang="en-AU" sz="36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4"/>
              </a:rPr>
              <a:t>Writing as a political act</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95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D7870-3C55-4314-3241-F5CB9858B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4523C9B-6027-323F-EF8B-054DF0587221}"/>
              </a:ext>
            </a:extLst>
          </p:cNvPr>
          <p:cNvSpPr>
            <a:spLocks noGrp="1"/>
          </p:cNvSpPr>
          <p:nvPr>
            <p:ph type="ctrTitle"/>
          </p:nvPr>
        </p:nvSpPr>
        <p:spPr/>
        <p:txBody>
          <a:bodyPr/>
          <a:lstStyle/>
          <a:p>
            <a:r>
              <a:rPr lang="en-AU"/>
              <a:t>Connecting learning</a:t>
            </a:r>
          </a:p>
        </p:txBody>
      </p:sp>
      <p:sp>
        <p:nvSpPr>
          <p:cNvPr id="6" name="Slide Number Placeholder 5">
            <a:extLst>
              <a:ext uri="{FF2B5EF4-FFF2-40B4-BE49-F238E27FC236}">
                <a16:creationId xmlns:a16="http://schemas.microsoft.com/office/drawing/2014/main" id="{A9ACE9FC-EB61-DB51-5398-DC8155AF9AE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2086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1A1B16-E3C2-1999-5979-C73D2D4AF1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38D6B640-397D-913C-673D-2E2E1C4A6E8C}"/>
              </a:ext>
            </a:extLst>
          </p:cNvPr>
          <p:cNvSpPr>
            <a:spLocks noGrp="1"/>
          </p:cNvSpPr>
          <p:nvPr>
            <p:ph type="title"/>
          </p:nvPr>
        </p:nvSpPr>
        <p:spPr/>
        <p:txBody>
          <a:bodyPr/>
          <a:lstStyle/>
          <a:p>
            <a:r>
              <a:rPr lang="en-AU"/>
              <a:t>Connecting to prior learning</a:t>
            </a:r>
          </a:p>
        </p:txBody>
      </p:sp>
      <p:sp>
        <p:nvSpPr>
          <p:cNvPr id="4" name="Text Placeholder 3">
            <a:extLst>
              <a:ext uri="{FF2B5EF4-FFF2-40B4-BE49-F238E27FC236}">
                <a16:creationId xmlns:a16="http://schemas.microsoft.com/office/drawing/2014/main" id="{CD6F6E5C-8F11-8791-288C-728CB6749973}"/>
              </a:ext>
            </a:extLst>
          </p:cNvPr>
          <p:cNvSpPr>
            <a:spLocks noGrp="1"/>
          </p:cNvSpPr>
          <p:nvPr>
            <p:ph type="body" sz="quarter" idx="18"/>
          </p:nvPr>
        </p:nvSpPr>
        <p:spPr/>
        <p:txBody>
          <a:bodyPr/>
          <a:lstStyle/>
          <a:p>
            <a:r>
              <a:rPr lang="en-AU"/>
              <a:t>Public and private worlds</a:t>
            </a:r>
          </a:p>
        </p:txBody>
      </p:sp>
      <p:sp>
        <p:nvSpPr>
          <p:cNvPr id="5" name="Text Placeholder 4">
            <a:extLst>
              <a:ext uri="{FF2B5EF4-FFF2-40B4-BE49-F238E27FC236}">
                <a16:creationId xmlns:a16="http://schemas.microsoft.com/office/drawing/2014/main" id="{461AABD1-3A60-8B21-9645-A787B54F1CAC}"/>
              </a:ext>
            </a:extLst>
          </p:cNvPr>
          <p:cNvSpPr>
            <a:spLocks noGrp="1"/>
          </p:cNvSpPr>
          <p:nvPr>
            <p:ph type="body" sz="quarter" idx="17"/>
          </p:nvPr>
        </p:nvSpPr>
        <p:spPr/>
        <p:txBody>
          <a:bodyPr/>
          <a:lstStyle/>
          <a:p>
            <a:pPr marL="457200" indent="-457200">
              <a:buFont typeface="+mj-lt"/>
              <a:buAutoNum type="arabicPeriod"/>
            </a:pPr>
            <a:r>
              <a:rPr lang="en-AU" dirty="0"/>
              <a:t>What connections between the public world of society and the private world of the individual have been discussed throughout this interview? </a:t>
            </a:r>
          </a:p>
          <a:p>
            <a:pPr marL="457200" indent="-457200">
              <a:buFont typeface="+mj-lt"/>
              <a:buAutoNum type="arabicPeriod"/>
            </a:pPr>
            <a:r>
              <a:rPr lang="en-AU" dirty="0"/>
              <a:t>How do these connect to the concerns that the texts you have studied have explored throughout this focus area?</a:t>
            </a:r>
          </a:p>
        </p:txBody>
      </p:sp>
    </p:spTree>
    <p:extLst>
      <p:ext uri="{BB962C8B-B14F-4D97-AF65-F5344CB8AC3E}">
        <p14:creationId xmlns:p14="http://schemas.microsoft.com/office/powerpoint/2010/main" val="276687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5D9D-7870-180C-F889-A744819840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4936C28-E14A-0EC6-4743-70EF59639498}"/>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1046297D-5751-738C-21C8-8CCD326DED06}"/>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1012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550F2-9392-C8BA-6028-2A74FFBB69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E58CF1B3-74E9-6C12-675D-24030EFB8226}"/>
              </a:ext>
            </a:extLst>
          </p:cNvPr>
          <p:cNvSpPr>
            <a:spLocks noGrp="1"/>
          </p:cNvSpPr>
          <p:nvPr>
            <p:ph type="title"/>
          </p:nvPr>
        </p:nvSpPr>
        <p:spPr/>
        <p:txBody>
          <a:bodyPr/>
          <a:lstStyle/>
          <a:p>
            <a:r>
              <a:rPr lang="en-AU"/>
              <a:t>Onomatopoeia</a:t>
            </a:r>
          </a:p>
        </p:txBody>
      </p:sp>
      <p:sp>
        <p:nvSpPr>
          <p:cNvPr id="4" name="Text Placeholder 3">
            <a:extLst>
              <a:ext uri="{FF2B5EF4-FFF2-40B4-BE49-F238E27FC236}">
                <a16:creationId xmlns:a16="http://schemas.microsoft.com/office/drawing/2014/main" id="{9321AB14-C1EC-EF3C-09B6-3E14A21A00BF}"/>
              </a:ext>
            </a:extLst>
          </p:cNvPr>
          <p:cNvSpPr>
            <a:spLocks noGrp="1"/>
          </p:cNvSpPr>
          <p:nvPr>
            <p:ph type="body" sz="quarter" idx="18"/>
          </p:nvPr>
        </p:nvSpPr>
        <p:spPr/>
        <p:txBody>
          <a:bodyPr/>
          <a:lstStyle/>
          <a:p>
            <a:r>
              <a:rPr lang="en-AU"/>
              <a:t>Visual layout of poetry</a:t>
            </a:r>
          </a:p>
        </p:txBody>
      </p:sp>
      <p:sp>
        <p:nvSpPr>
          <p:cNvPr id="5" name="Text Placeholder 4">
            <a:extLst>
              <a:ext uri="{FF2B5EF4-FFF2-40B4-BE49-F238E27FC236}">
                <a16:creationId xmlns:a16="http://schemas.microsoft.com/office/drawing/2014/main" id="{D5566126-2A4E-E48B-6A4F-202256FEB2D8}"/>
              </a:ext>
            </a:extLst>
          </p:cNvPr>
          <p:cNvSpPr>
            <a:spLocks noGrp="1"/>
          </p:cNvSpPr>
          <p:nvPr>
            <p:ph type="body" sz="quarter" idx="17"/>
          </p:nvPr>
        </p:nvSpPr>
        <p:spPr/>
        <p:txBody>
          <a:bodyPr/>
          <a:lstStyle/>
          <a:p>
            <a:r>
              <a:rPr lang="en-AU" b="1"/>
              <a:t>Ellen van Neerven: </a:t>
            </a:r>
            <a:r>
              <a:rPr lang="en-AU"/>
              <a:t>So I was really obsessed with how things sounded. And probably my second book moved more to becoming a bit more obsessed of how things looked on the page as well as how they sounded.</a:t>
            </a:r>
          </a:p>
          <a:p>
            <a:r>
              <a:rPr lang="en-AU"/>
              <a:t>But I often will just get lines of poems in my head and just have to write them down and kind of like, like hear it a bit like music or something.</a:t>
            </a:r>
          </a:p>
          <a:p>
            <a:r>
              <a:rPr lang="en-AU" b="1"/>
              <a:t>Checking for understanding: </a:t>
            </a:r>
            <a:r>
              <a:rPr lang="en-AU"/>
              <a:t>Can you think of examples where the look of words on the page as well as the sound of the words has been important to the meaning of the poem?</a:t>
            </a:r>
          </a:p>
          <a:p>
            <a:endParaRPr lang="en-AU"/>
          </a:p>
        </p:txBody>
      </p:sp>
    </p:spTree>
    <p:extLst>
      <p:ext uri="{BB962C8B-B14F-4D97-AF65-F5344CB8AC3E}">
        <p14:creationId xmlns:p14="http://schemas.microsoft.com/office/powerpoint/2010/main" val="424847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567DD-63EC-B83A-3B7C-1D3DCA75105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C553BF-447A-C419-18B3-A5EBD18DF58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7F1BE040-C332-D8DF-9C01-3ABB323EB4EC}"/>
              </a:ext>
            </a:extLst>
          </p:cNvPr>
          <p:cNvSpPr>
            <a:spLocks noGrp="1"/>
          </p:cNvSpPr>
          <p:nvPr>
            <p:ph type="title"/>
          </p:nvPr>
        </p:nvSpPr>
        <p:spPr/>
        <p:txBody>
          <a:bodyPr/>
          <a:lstStyle/>
          <a:p>
            <a:r>
              <a:rPr lang="en-AU"/>
              <a:t>Quick writes </a:t>
            </a:r>
          </a:p>
        </p:txBody>
      </p:sp>
      <p:sp>
        <p:nvSpPr>
          <p:cNvPr id="4" name="Text Placeholder 3">
            <a:extLst>
              <a:ext uri="{FF2B5EF4-FFF2-40B4-BE49-F238E27FC236}">
                <a16:creationId xmlns:a16="http://schemas.microsoft.com/office/drawing/2014/main" id="{1C908E1D-9960-E869-BEE2-EA6C6C213A61}"/>
              </a:ext>
            </a:extLst>
          </p:cNvPr>
          <p:cNvSpPr>
            <a:spLocks noGrp="1"/>
          </p:cNvSpPr>
          <p:nvPr>
            <p:ph type="body" sz="quarter" idx="18"/>
          </p:nvPr>
        </p:nvSpPr>
        <p:spPr/>
        <p:txBody>
          <a:bodyPr/>
          <a:lstStyle/>
          <a:p>
            <a:r>
              <a:rPr lang="en-AU"/>
              <a:t>Writing for different audiences and purposes</a:t>
            </a:r>
          </a:p>
        </p:txBody>
      </p:sp>
      <p:sp>
        <p:nvSpPr>
          <p:cNvPr id="5" name="Text Placeholder 4">
            <a:extLst>
              <a:ext uri="{FF2B5EF4-FFF2-40B4-BE49-F238E27FC236}">
                <a16:creationId xmlns:a16="http://schemas.microsoft.com/office/drawing/2014/main" id="{425949C2-1580-45BE-3B7F-84089CBDF029}"/>
              </a:ext>
            </a:extLst>
          </p:cNvPr>
          <p:cNvSpPr>
            <a:spLocks noGrp="1"/>
          </p:cNvSpPr>
          <p:nvPr>
            <p:ph type="body" sz="quarter" idx="17"/>
          </p:nvPr>
        </p:nvSpPr>
        <p:spPr/>
        <p:txBody>
          <a:bodyPr/>
          <a:lstStyle/>
          <a:p>
            <a:r>
              <a:rPr lang="en-AU" b="1"/>
              <a:t>Write for 5 minutes in your journal, in response to each of the prompts below</a:t>
            </a:r>
            <a:r>
              <a:rPr lang="en-AU"/>
              <a:t>. </a:t>
            </a:r>
          </a:p>
          <a:p>
            <a:r>
              <a:rPr lang="en-AU"/>
              <a:t>(Remember that the purpose of a ‘quick write’ activity is to establish a regular writing practice. Please do not self edit or worry too much about spelling or punctuation.)</a:t>
            </a:r>
          </a:p>
          <a:p>
            <a:pPr marL="342900" indent="-342900">
              <a:buFont typeface="Arial" panose="020B0604020202020204" pitchFamily="34" charset="0"/>
              <a:buChar char="•"/>
            </a:pPr>
            <a:r>
              <a:rPr lang="en-AU"/>
              <a:t>Write the </a:t>
            </a:r>
            <a:r>
              <a:rPr lang="en-AU" b="1"/>
              <a:t>opening of a protest speech </a:t>
            </a:r>
            <a:r>
              <a:rPr lang="en-AU"/>
              <a:t>that you might give at a rally, about an issue that is important to you</a:t>
            </a:r>
          </a:p>
          <a:p>
            <a:pPr marL="342900" indent="-342900">
              <a:buFont typeface="Arial" panose="020B0604020202020204" pitchFamily="34" charset="0"/>
              <a:buChar char="•"/>
            </a:pPr>
            <a:r>
              <a:rPr lang="en-AU"/>
              <a:t>Write a paragraph describing a place or event such as a picnic, party or sporting event. Use as many examples of </a:t>
            </a:r>
            <a:r>
              <a:rPr lang="en-AU" b="1"/>
              <a:t>onomatopoeia</a:t>
            </a:r>
            <a:r>
              <a:rPr lang="en-AU"/>
              <a:t> (sound words), as you possibly can.</a:t>
            </a:r>
          </a:p>
          <a:p>
            <a:endParaRPr lang="en-AU"/>
          </a:p>
          <a:p>
            <a:endParaRPr lang="en-AU"/>
          </a:p>
        </p:txBody>
      </p:sp>
    </p:spTree>
    <p:extLst>
      <p:ext uri="{BB962C8B-B14F-4D97-AF65-F5344CB8AC3E}">
        <p14:creationId xmlns:p14="http://schemas.microsoft.com/office/powerpoint/2010/main" val="720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D517-4B51-6404-5562-9C26B243C6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DE383C8-EF15-591F-EA93-5A79B08D36B9}"/>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E01DB5D1-D2E2-7E20-CD24-AD22A9BE29F2}"/>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0582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16CD0-CC87-430A-E05A-8E7F5F0CFADD}"/>
              </a:ext>
            </a:extLst>
          </p:cNvPr>
          <p:cNvSpPr>
            <a:spLocks noGrp="1"/>
          </p:cNvSpPr>
          <p:nvPr>
            <p:ph type="title"/>
          </p:nvPr>
        </p:nvSpPr>
        <p:spPr/>
        <p:txBody>
          <a:bodyPr/>
          <a:lstStyle/>
          <a:p>
            <a:r>
              <a:rPr lang="en-AU"/>
              <a:t>Exit ticket</a:t>
            </a:r>
          </a:p>
        </p:txBody>
      </p:sp>
      <p:sp>
        <p:nvSpPr>
          <p:cNvPr id="6" name="Rectangle: Rounded Corners 5">
            <a:extLst>
              <a:ext uri="{FF2B5EF4-FFF2-40B4-BE49-F238E27FC236}">
                <a16:creationId xmlns:a16="http://schemas.microsoft.com/office/drawing/2014/main" id="{B9F8BBA4-1475-DDF1-64A2-98F0198DE022}"/>
              </a:ext>
              <a:ext uri="{C183D7F6-B498-43B3-948B-1728B52AA6E4}">
                <adec:decorative xmlns:adec="http://schemas.microsoft.com/office/drawing/2017/decorative" val="1"/>
              </a:ext>
            </a:extLst>
          </p:cNvPr>
          <p:cNvSpPr/>
          <p:nvPr/>
        </p:nvSpPr>
        <p:spPr>
          <a:xfrm>
            <a:off x="4317384"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434B013E-7C0A-BE67-55B2-B9EE6CC76F9A}"/>
              </a:ext>
              <a:ext uri="{C183D7F6-B498-43B3-948B-1728B52AA6E4}">
                <adec:decorative xmlns:adec="http://schemas.microsoft.com/office/drawing/2017/decorative" val="1"/>
              </a:ext>
            </a:extLst>
          </p:cNvPr>
          <p:cNvSpPr/>
          <p:nvPr/>
        </p:nvSpPr>
        <p:spPr>
          <a:xfrm>
            <a:off x="8298362"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9786DAC-25E1-915F-1CDB-4F3CC720F4AE}"/>
              </a:ext>
              <a:ext uri="{C183D7F6-B498-43B3-948B-1728B52AA6E4}">
                <adec:decorative xmlns:adec="http://schemas.microsoft.com/office/drawing/2017/decorative" val="1"/>
              </a:ext>
            </a:extLst>
          </p:cNvPr>
          <p:cNvSpPr/>
          <p:nvPr/>
        </p:nvSpPr>
        <p:spPr>
          <a:xfrm>
            <a:off x="336406"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00A214F-C47C-BC91-359E-E907F60561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pic>
        <p:nvPicPr>
          <p:cNvPr id="1026" name="Picture 2">
            <a:extLst>
              <a:ext uri="{FF2B5EF4-FFF2-40B4-BE49-F238E27FC236}">
                <a16:creationId xmlns:a16="http://schemas.microsoft.com/office/drawing/2014/main" id="{0357DDD8-C903-28CF-2FD3-094B39CEFA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5" y="1126584"/>
            <a:ext cx="1409700" cy="1181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F1076D-D82C-9402-368E-041953D74DB7}"/>
              </a:ext>
            </a:extLst>
          </p:cNvPr>
          <p:cNvSpPr txBox="1"/>
          <p:nvPr/>
        </p:nvSpPr>
        <p:spPr>
          <a:xfrm>
            <a:off x="1538422" y="1360380"/>
            <a:ext cx="2197412" cy="732971"/>
          </a:xfrm>
          <a:prstGeom prst="rect">
            <a:avLst/>
          </a:prstGeom>
          <a:noFill/>
          <a:ln>
            <a:noFill/>
          </a:ln>
        </p:spPr>
        <p:txBody>
          <a:bodyPr wrap="square" lIns="0" tIns="0" rIns="0" bIns="0" rtlCol="0">
            <a:noAutofit/>
          </a:bodyPr>
          <a:lstStyle/>
          <a:p>
            <a:pPr algn="l">
              <a:lnSpc>
                <a:spcPct val="130000"/>
              </a:lnSpc>
            </a:pPr>
            <a:r>
              <a:rPr lang="en-AU" sz="2000">
                <a:latin typeface="Arial" panose="020B0604020202020204" pitchFamily="34" charset="0"/>
                <a:cs typeface="Arial" panose="020B0604020202020204" pitchFamily="34" charset="0"/>
              </a:rPr>
              <a:t>A positive success or highlight</a:t>
            </a:r>
          </a:p>
        </p:txBody>
      </p:sp>
      <p:pic>
        <p:nvPicPr>
          <p:cNvPr id="1027" name="Picture 3">
            <a:extLst>
              <a:ext uri="{FF2B5EF4-FFF2-40B4-BE49-F238E27FC236}">
                <a16:creationId xmlns:a16="http://schemas.microsoft.com/office/drawing/2014/main" id="{3ABE0F39-2771-6801-7585-A02A1DCD78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891" y="993234"/>
            <a:ext cx="742950" cy="1447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8AA260-0399-0CBB-4CA8-B5C485F4942D}"/>
              </a:ext>
            </a:extLst>
          </p:cNvPr>
          <p:cNvSpPr txBox="1"/>
          <p:nvPr/>
        </p:nvSpPr>
        <p:spPr>
          <a:xfrm>
            <a:off x="5251388" y="1360380"/>
            <a:ext cx="2660307" cy="850939"/>
          </a:xfrm>
          <a:prstGeom prst="rect">
            <a:avLst/>
          </a:prstGeom>
          <a:noFill/>
        </p:spPr>
        <p:txBody>
          <a:bodyPr wrap="square">
            <a:spAutoFit/>
          </a:bodyPr>
          <a:lstStyle/>
          <a:p>
            <a:pPr algn="l">
              <a:lnSpc>
                <a:spcPct val="130000"/>
              </a:lnSpc>
            </a:pPr>
            <a:r>
              <a:rPr lang="en-AU" sz="2000">
                <a:latin typeface="Arial" panose="020B0604020202020204" pitchFamily="34" charset="0"/>
                <a:cs typeface="Arial" panose="020B0604020202020204" pitchFamily="34" charset="0"/>
              </a:rPr>
              <a:t>Something you are looking forward to</a:t>
            </a:r>
          </a:p>
        </p:txBody>
      </p:sp>
      <p:pic>
        <p:nvPicPr>
          <p:cNvPr id="1028" name="Picture 4">
            <a:extLst>
              <a:ext uri="{FF2B5EF4-FFF2-40B4-BE49-F238E27FC236}">
                <a16:creationId xmlns:a16="http://schemas.microsoft.com/office/drawing/2014/main" id="{D2BD0DDF-4A5C-304D-392A-AB76CD98D6F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657" y="993234"/>
            <a:ext cx="542925" cy="14478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4D40E2-7605-6F6B-5EED-CA07BAAA9D97}"/>
              </a:ext>
            </a:extLst>
          </p:cNvPr>
          <p:cNvSpPr txBox="1"/>
          <p:nvPr/>
        </p:nvSpPr>
        <p:spPr>
          <a:xfrm>
            <a:off x="9117735" y="1360380"/>
            <a:ext cx="2660307" cy="850939"/>
          </a:xfrm>
          <a:prstGeom prst="rect">
            <a:avLst/>
          </a:prstGeom>
          <a:noFill/>
        </p:spPr>
        <p:txBody>
          <a:bodyPr wrap="square">
            <a:spAutoFit/>
          </a:bodyPr>
          <a:lstStyle/>
          <a:p>
            <a:pPr algn="l">
              <a:lnSpc>
                <a:spcPct val="130000"/>
              </a:lnSpc>
            </a:pPr>
            <a:r>
              <a:rPr lang="en-AU" sz="2000">
                <a:latin typeface="Arial" panose="020B0604020202020204" pitchFamily="34" charset="0"/>
                <a:cs typeface="Arial" panose="020B0604020202020204" pitchFamily="34" charset="0"/>
              </a:rPr>
              <a:t>A challenge experienced</a:t>
            </a:r>
          </a:p>
        </p:txBody>
      </p:sp>
    </p:spTree>
    <p:extLst>
      <p:ext uri="{BB962C8B-B14F-4D97-AF65-F5344CB8AC3E}">
        <p14:creationId xmlns:p14="http://schemas.microsoft.com/office/powerpoint/2010/main" val="29255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 (1)</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hlinkClick r:id="rId3"/>
              </a:rPr>
              <a:t>English Advanced 11-12</a:t>
            </a:r>
            <a:r>
              <a:rPr lang="en-AU"/>
              <a:t> © Syllabus NSW Education Standards Authority (NESA) for and on behalf of the Crown in right of the State of New South Wales, 2024.</a:t>
            </a:r>
          </a:p>
          <a:p>
            <a:r>
              <a:rPr lang="en-AU" sz="1200">
                <a:effectLst/>
                <a:latin typeface="Arial" panose="020B0604020202020204" pitchFamily="34" charset="0"/>
                <a:ea typeface="Calibri" panose="020F0502020204030204" pitchFamily="34" charset="0"/>
              </a:rPr>
              <a:t>Australian Institute for Teaching and School Leadership (2017) ‘</a:t>
            </a:r>
            <a:r>
              <a:rPr lang="en-AU" sz="1200" u="sng">
                <a:solidFill>
                  <a:srgbClr val="2F5496"/>
                </a:solidFill>
                <a:effectLst/>
                <a:latin typeface="Arial" panose="020B0604020202020204" pitchFamily="34" charset="0"/>
                <a:ea typeface="Calibri" panose="020F0502020204030204" pitchFamily="34" charset="0"/>
                <a:hlinkClick r:id="rId4"/>
              </a:rPr>
              <a:t>The Flipped Classroom Method</a:t>
            </a:r>
            <a:r>
              <a:rPr lang="en-AU" sz="1200">
                <a:effectLst/>
                <a:latin typeface="Arial" panose="020B0604020202020204" pitchFamily="34" charset="0"/>
                <a:ea typeface="Calibri" panose="020F0502020204030204" pitchFamily="34" charset="0"/>
              </a:rPr>
              <a:t>’ website accessed 1 August 2025</a:t>
            </a:r>
            <a:r>
              <a:rPr lang="en-AU" sz="900">
                <a:effectLst/>
                <a:latin typeface="Arial" panose="020B0604020202020204" pitchFamily="34" charset="0"/>
                <a:ea typeface="Calibri" panose="020F0502020204030204" pitchFamily="34" charset="0"/>
              </a:rPr>
              <a:t>   </a:t>
            </a:r>
            <a:r>
              <a:rPr lang="en-AU" sz="1200">
                <a:effectLst/>
                <a:latin typeface="Arial" panose="020B0604020202020204" pitchFamily="34" charset="0"/>
                <a:ea typeface="Calibri" panose="020F0502020204030204" pitchFamily="34" charset="0"/>
              </a:rPr>
              <a:t>.</a:t>
            </a:r>
            <a:endParaRPr lang="en-AU"/>
          </a:p>
          <a:p>
            <a:r>
              <a:rPr lang="en-AU"/>
              <a:t>Cornell University (n.d.) </a:t>
            </a:r>
            <a:r>
              <a:rPr lang="en-AU" i="1" u="sng">
                <a:hlinkClick r:id="rId5"/>
              </a:rPr>
              <a:t>The Cornell Note Taking System</a:t>
            </a:r>
            <a:r>
              <a:rPr lang="en-AU"/>
              <a:t>, The Learning Strategies </a:t>
            </a:r>
            <a:r>
              <a:rPr lang="en-AU" err="1"/>
              <a:t>Center</a:t>
            </a:r>
            <a:r>
              <a:rPr lang="en-AU"/>
              <a:t> website, accessed 1 August 2025.</a:t>
            </a:r>
          </a:p>
          <a:p>
            <a:r>
              <a:rPr lang="en-AU"/>
              <a:t>Money J (2021) ‘if </a:t>
            </a:r>
            <a:r>
              <a:rPr lang="en-AU" err="1"/>
              <a:t>i</a:t>
            </a:r>
            <a:r>
              <a:rPr lang="en-AU"/>
              <a:t> write a poem’ in</a:t>
            </a:r>
            <a:r>
              <a:rPr lang="en-AU" i="1"/>
              <a:t> how to make a basket</a:t>
            </a:r>
            <a:r>
              <a:rPr lang="en-AU"/>
              <a:t>, University of Queensland Press, Brisbane. Reproduced and made available for copying and communication by NSW Department of Education for its educational purposes with the permission of University of Queensland Press. This resource is licensed up until September 2028.</a:t>
            </a:r>
          </a:p>
          <a:p>
            <a:pPr marL="0" marR="0" lvl="0"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r>
              <a:rPr kumimoji="0" lang="en-AU" sz="1200" b="0" i="0" u="none" strike="noStrike" kern="1200" cap="none" spc="0" normalizeH="0" baseline="0" noProof="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NESA (NSW Education Standards Authority) (2023) </a:t>
            </a:r>
            <a:r>
              <a:rPr kumimoji="0" lang="en-AU" sz="1200" b="0" i="0" u="sng" strike="noStrike" kern="1200" cap="none" spc="0" normalizeH="0" baseline="0" noProof="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6"/>
              </a:rPr>
              <a:t>Aboriginal and Torres Strait Islander principles and protocols</a:t>
            </a:r>
            <a:r>
              <a:rPr kumimoji="0" lang="en-AU" sz="1200" b="0" i="0" u="none" strike="noStrike" kern="1200" cap="none" spc="0" normalizeH="0" baseline="0" noProof="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sz="1200" b="0" i="1" u="none" strike="noStrike" kern="1200" cap="none" spc="0" normalizeH="0" baseline="0" noProof="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NSW Curriculum website</a:t>
            </a:r>
            <a:r>
              <a:rPr kumimoji="0" lang="en-AU" sz="1200" b="0" i="0" u="none" strike="noStrike" kern="1200" cap="none" spc="0" normalizeH="0" baseline="0" noProof="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accessed 1 August 2025.</a:t>
            </a:r>
          </a:p>
          <a:p>
            <a:endParaRPr lang="en-AU"/>
          </a:p>
          <a:p>
            <a:endParaRPr lang="en-AU"/>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7">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8">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9">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D795647-EE12-FBA9-BE9B-66906602E1CC}"/>
              </a:ext>
            </a:extLst>
          </p:cNvPr>
          <p:cNvSpPr>
            <a:spLocks noGrp="1"/>
          </p:cNvSpPr>
          <p:nvPr>
            <p:ph type="pic" sz="quarter" idx="13"/>
          </p:nvPr>
        </p:nvSpPr>
        <p:spPr/>
        <p:txBody>
          <a:bodyPr/>
          <a:lstStyle/>
          <a:p>
            <a:r>
              <a:rPr lang="en-AU"/>
              <a:t>Some consistent principles associated with the teaching of Aboriginal and Torres Strait Islander histories and cultures include:</a:t>
            </a:r>
          </a:p>
          <a:p>
            <a:pPr marL="342900" indent="-342900">
              <a:buFont typeface="Arial" panose="020B0604020202020204" pitchFamily="34" charset="0"/>
              <a:buChar char="•"/>
            </a:pPr>
            <a:r>
              <a:rPr lang="en-AU"/>
              <a:t>respect for, and protection of, the knowledge and cultural expressions of Aboriginal and Torres Strait Islander Peoples</a:t>
            </a:r>
          </a:p>
          <a:p>
            <a:pPr marL="342900" indent="-342900">
              <a:buFont typeface="Arial" panose="020B0604020202020204" pitchFamily="34" charset="0"/>
              <a:buChar char="•"/>
            </a:pPr>
            <a:r>
              <a:rPr lang="en-AU"/>
              <a:t>ongoing consultation with Aboriginal and Torres Strait Islander knowledge holders and keepers, custodians and stakeholders</a:t>
            </a:r>
          </a:p>
          <a:p>
            <a:pPr marL="342900" indent="-342900">
              <a:buFont typeface="Arial" panose="020B0604020202020204" pitchFamily="34" charset="0"/>
              <a:buChar char="•"/>
            </a:pPr>
            <a:r>
              <a:rPr lang="en-AU"/>
              <a:t>reciprocity between education providers and communities</a:t>
            </a:r>
          </a:p>
          <a:p>
            <a:pPr marL="342900" indent="-342900">
              <a:buFont typeface="Arial" panose="020B0604020202020204" pitchFamily="34" charset="0"/>
              <a:buChar char="•"/>
            </a:pPr>
            <a:r>
              <a:rPr lang="en-AU"/>
              <a:t>recognition of Indigenous cultural and intellectual property.</a:t>
            </a:r>
          </a:p>
          <a:p>
            <a:endParaRPr lang="en-AU"/>
          </a:p>
        </p:txBody>
      </p:sp>
      <p:sp>
        <p:nvSpPr>
          <p:cNvPr id="3" name="Slide Number Placeholder 2">
            <a:extLst>
              <a:ext uri="{FF2B5EF4-FFF2-40B4-BE49-F238E27FC236}">
                <a16:creationId xmlns:a16="http://schemas.microsoft.com/office/drawing/2014/main" id="{E8478E17-C4F2-6BBF-819A-F881F0E7E82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4" name="Title 3">
            <a:extLst>
              <a:ext uri="{FF2B5EF4-FFF2-40B4-BE49-F238E27FC236}">
                <a16:creationId xmlns:a16="http://schemas.microsoft.com/office/drawing/2014/main" id="{5B3F872A-353D-44F2-86B8-4E45059FA981}"/>
              </a:ext>
            </a:extLst>
          </p:cNvPr>
          <p:cNvSpPr>
            <a:spLocks noGrp="1"/>
          </p:cNvSpPr>
          <p:nvPr>
            <p:ph type="title"/>
          </p:nvPr>
        </p:nvSpPr>
        <p:spPr/>
        <p:txBody>
          <a:bodyPr/>
          <a:lstStyle/>
          <a:p>
            <a:r>
              <a:rPr lang="en-AU" sz="2800"/>
              <a:t>Working with Aboriginal and Torres Strait Islander histories and cultures</a:t>
            </a:r>
          </a:p>
        </p:txBody>
      </p:sp>
      <p:sp>
        <p:nvSpPr>
          <p:cNvPr id="5" name="Text Placeholder 4">
            <a:extLst>
              <a:ext uri="{FF2B5EF4-FFF2-40B4-BE49-F238E27FC236}">
                <a16:creationId xmlns:a16="http://schemas.microsoft.com/office/drawing/2014/main" id="{936A7CAE-A46E-BB7E-CE86-9E14741FD755}"/>
              </a:ext>
            </a:extLst>
          </p:cNvPr>
          <p:cNvSpPr>
            <a:spLocks noGrp="1"/>
          </p:cNvSpPr>
          <p:nvPr>
            <p:ph type="body" sz="quarter" idx="18"/>
          </p:nvPr>
        </p:nvSpPr>
        <p:spPr>
          <a:xfrm>
            <a:off x="360000" y="1016704"/>
            <a:ext cx="10080000" cy="496578"/>
          </a:xfrm>
        </p:spPr>
        <p:txBody>
          <a:bodyPr/>
          <a:lstStyle/>
          <a:p>
            <a:r>
              <a:rPr lang="en-AU"/>
              <a:t>Aboriginal and Torres Strait Islander principles and protocols</a:t>
            </a:r>
          </a:p>
        </p:txBody>
      </p:sp>
    </p:spTree>
    <p:extLst>
      <p:ext uri="{BB962C8B-B14F-4D97-AF65-F5344CB8AC3E}">
        <p14:creationId xmlns:p14="http://schemas.microsoft.com/office/powerpoint/2010/main" val="393323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B1307-87EA-BA18-D0CB-917BA4866D2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3170CC-A979-0B4D-F81E-21D28CEE5B08}"/>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26638C3F-9EFA-20E1-6109-5568902545FC}"/>
              </a:ext>
            </a:extLst>
          </p:cNvPr>
          <p:cNvSpPr>
            <a:spLocks noGrp="1"/>
          </p:cNvSpPr>
          <p:nvPr>
            <p:ph type="title"/>
          </p:nvPr>
        </p:nvSpPr>
        <p:spPr/>
        <p:txBody>
          <a:bodyPr/>
          <a:lstStyle/>
          <a:p>
            <a:r>
              <a:rPr lang="en-AU"/>
              <a:t>References (2)</a:t>
            </a:r>
          </a:p>
        </p:txBody>
      </p:sp>
      <p:sp>
        <p:nvSpPr>
          <p:cNvPr id="4" name="Content Placeholder 3">
            <a:extLst>
              <a:ext uri="{FF2B5EF4-FFF2-40B4-BE49-F238E27FC236}">
                <a16:creationId xmlns:a16="http://schemas.microsoft.com/office/drawing/2014/main" id="{0977549C-168F-30FC-866F-31127E3FD1A1}"/>
              </a:ext>
            </a:extLst>
          </p:cNvPr>
          <p:cNvSpPr>
            <a:spLocks noGrp="1"/>
          </p:cNvSpPr>
          <p:nvPr>
            <p:ph idx="1"/>
          </p:nvPr>
        </p:nvSpPr>
        <p:spPr/>
        <p:txBody>
          <a:bodyPr/>
          <a:lstStyle/>
          <a:p>
            <a:r>
              <a:rPr lang="en-AU" dirty="0">
                <a:ea typeface="Arial" panose="020B0604020202020204" pitchFamily="34" charset="0"/>
              </a:rPr>
              <a:t>NSW Education Standards Authority (NESA) (2025) </a:t>
            </a:r>
            <a:r>
              <a:rPr lang="en-AU" dirty="0">
                <a:ea typeface="Arial" panose="020B0604020202020204" pitchFamily="34" charset="0"/>
                <a:hlinkClick r:id="rId3"/>
              </a:rPr>
              <a:t>‘Glossary’</a:t>
            </a:r>
            <a:r>
              <a:rPr lang="en-AU" dirty="0">
                <a:ea typeface="Arial" panose="020B0604020202020204" pitchFamily="34" charset="0"/>
              </a:rPr>
              <a:t>, NSW Curriculum, NSW Education Standards Authority website, accessed 27 May 2025.</a:t>
            </a:r>
          </a:p>
          <a:p>
            <a:pPr marL="0" marR="0" lvl="0" indent="0" algn="l" defTabSz="914377"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State of New South Wales (Department of Education)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 )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hlinkClick r:id="rId4"/>
              </a:rPr>
              <a:t>‘</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4"/>
              </a:rPr>
              <a:t>How to use the English 11–12 core texts’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Planning, programming and assessing English 11 – 12, NSW Department of Education website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accessed 7 November 2025.</a:t>
            </a:r>
            <a:endPar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5"/>
            </a:endParaRPr>
          </a:p>
          <a:p>
            <a:pPr lvl="0">
              <a:spcAft>
                <a:spcPts val="600"/>
              </a:spcAft>
              <a:defRPr/>
            </a:pPr>
            <a:r>
              <a:rPr lang="en-AU" dirty="0"/>
              <a:t>–––</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5"/>
              </a:rPr>
              <a:t>Planning, programming and assessing English 11 – 12</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NSW Department of Education website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accessed 7 November 2025.</a:t>
            </a:r>
          </a:p>
          <a:p>
            <a:pPr lvl="0">
              <a:spcBef>
                <a:spcPts val="1200"/>
              </a:spcBef>
              <a:spcAft>
                <a:spcPts val="600"/>
              </a:spcAft>
              <a:defRPr/>
            </a:pPr>
            <a:r>
              <a:rPr lang="en-AU" dirty="0"/>
              <a:t>–––</a:t>
            </a:r>
            <a:r>
              <a:rPr lang="en-AU" dirty="0">
                <a:solidFill>
                  <a:srgbClr val="22272B"/>
                </a:solidFill>
                <a:ea typeface="Calibri" panose="020F0502020204030204" pitchFamily="34" charset="0"/>
              </a:rPr>
              <a:t>(2025)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AU" sz="1200" b="0" i="0" u="sng"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6"/>
              </a:rPr>
              <a:t>Universal Resources – Aboriginal Education</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Aboriginal Education and Communities</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NSW Department of Education website, accessed 28 September 2025.</a:t>
            </a:r>
            <a:endParaRPr lang="en-AU" dirty="0"/>
          </a:p>
          <a:p>
            <a:r>
              <a:rPr lang="en-AU" dirty="0"/>
              <a:t>–––(2024) </a:t>
            </a:r>
            <a:r>
              <a:rPr lang="en-AU" dirty="0">
                <a:hlinkClick r:id="rId7"/>
              </a:rPr>
              <a:t>Explicit teaching strategies</a:t>
            </a:r>
            <a:r>
              <a:rPr lang="en-AU" dirty="0"/>
              <a:t>, NSW Department of Education website, accessed 5 April 2025. </a:t>
            </a:r>
          </a:p>
          <a:p>
            <a:r>
              <a:rPr lang="en-AU" dirty="0"/>
              <a:t>–––(2021) </a:t>
            </a:r>
            <a:r>
              <a:rPr lang="en-AU" dirty="0">
                <a:hlinkClick r:id="rId8"/>
              </a:rPr>
              <a:t>‘Author round table with special guests Ellen van Neerven and Jazz Money’ [video] (staff only), </a:t>
            </a:r>
            <a:r>
              <a:rPr lang="en-AU" i="1" dirty="0"/>
              <a:t>NSW Department of Education</a:t>
            </a:r>
            <a:r>
              <a:rPr lang="en-AU" dirty="0"/>
              <a:t>, </a:t>
            </a:r>
            <a:r>
              <a:rPr lang="en-AU" dirty="0">
                <a:hlinkClick r:id="rId9"/>
              </a:rPr>
              <a:t>English statewide staffroom, </a:t>
            </a:r>
            <a:r>
              <a:rPr lang="en-AU" dirty="0"/>
              <a:t>accessed 30 September 2025.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Van Neerven, E (2020),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Throat</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University of Queensland Press, Brisbane.</a:t>
            </a:r>
          </a:p>
          <a:p>
            <a:endParaRPr lang="en-AU" dirty="0"/>
          </a:p>
          <a:p>
            <a:endParaRPr lang="en-AU" dirty="0"/>
          </a:p>
          <a:p>
            <a:endParaRPr lang="en-AU" dirty="0"/>
          </a:p>
        </p:txBody>
      </p:sp>
      <p:sp>
        <p:nvSpPr>
          <p:cNvPr id="6" name="TextBox 5">
            <a:extLst>
              <a:ext uri="{FF2B5EF4-FFF2-40B4-BE49-F238E27FC236}">
                <a16:creationId xmlns:a16="http://schemas.microsoft.com/office/drawing/2014/main" id="{DDD47677-1906-DD34-47F3-50820210FD4F}"/>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0">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1">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2">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169605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2025.</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latin typeface="+mj-lt"/>
              </a:rPr>
              <a:t>Cth</a:t>
            </a:r>
            <a:r>
              <a:rPr lang="en-AU" sz="120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618661-CAD5-F75E-2342-24AD8182A2A3}"/>
              </a:ext>
            </a:extLst>
          </p:cNvPr>
          <p:cNvSpPr>
            <a:spLocks noGrp="1"/>
          </p:cNvSpPr>
          <p:nvPr>
            <p:ph type="pic" sz="quarter" idx="13"/>
          </p:nvPr>
        </p:nvSpPr>
        <p:spPr/>
        <p:txBody>
          <a:bodyPr/>
          <a:lstStyle/>
          <a:p>
            <a:r>
              <a:rPr lang="en-AU"/>
              <a:t>Many texts by Aboriginal and/or Torres Strait Islander authors that are valuable teaching tools for the classroom, explore the ongoing impacts of colonisation. Due to the potentially sensitive nature of some of the content, it is essential that teachers create a safe space for students and help develop mutual respect and understanding between members of the classroom community.</a:t>
            </a:r>
          </a:p>
          <a:p>
            <a:pPr marL="342900" indent="-342900">
              <a:buFont typeface="Arial" panose="020B0604020202020204" pitchFamily="34" charset="0"/>
              <a:buChar char="•"/>
            </a:pPr>
            <a:r>
              <a:rPr lang="en-AU"/>
              <a:t>Be aware of cultural load</a:t>
            </a:r>
          </a:p>
          <a:p>
            <a:pPr marL="342900" indent="-342900">
              <a:buFont typeface="Arial" panose="020B0604020202020204" pitchFamily="34" charset="0"/>
              <a:buChar char="•"/>
            </a:pPr>
            <a:r>
              <a:rPr lang="en-AU"/>
              <a:t>Know your students' backgrounds</a:t>
            </a:r>
          </a:p>
          <a:p>
            <a:pPr marL="342900" indent="-342900">
              <a:buFont typeface="Arial" panose="020B0604020202020204" pitchFamily="34" charset="0"/>
              <a:buChar char="•"/>
            </a:pPr>
            <a:r>
              <a:rPr lang="en-AU"/>
              <a:t>Prepare students for the topic</a:t>
            </a:r>
          </a:p>
          <a:p>
            <a:pPr marL="342900" indent="-342900">
              <a:buFont typeface="Arial" panose="020B0604020202020204" pitchFamily="34" charset="0"/>
              <a:buChar char="•"/>
            </a:pPr>
            <a:r>
              <a:rPr lang="en-AU"/>
              <a:t>Safe and respectful discussions</a:t>
            </a:r>
          </a:p>
          <a:p>
            <a:endParaRPr lang="en-AU"/>
          </a:p>
        </p:txBody>
      </p:sp>
      <p:sp>
        <p:nvSpPr>
          <p:cNvPr id="3" name="Slide Number Placeholder 2">
            <a:extLst>
              <a:ext uri="{FF2B5EF4-FFF2-40B4-BE49-F238E27FC236}">
                <a16:creationId xmlns:a16="http://schemas.microsoft.com/office/drawing/2014/main" id="{8182095B-6015-DEBA-0295-E7905FC9D64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4" name="Title 3">
            <a:extLst>
              <a:ext uri="{FF2B5EF4-FFF2-40B4-BE49-F238E27FC236}">
                <a16:creationId xmlns:a16="http://schemas.microsoft.com/office/drawing/2014/main" id="{45F5C019-71D8-3985-B091-7EDE1FC8256A}"/>
              </a:ext>
            </a:extLst>
          </p:cNvPr>
          <p:cNvSpPr>
            <a:spLocks noGrp="1"/>
          </p:cNvSpPr>
          <p:nvPr>
            <p:ph type="title"/>
          </p:nvPr>
        </p:nvSpPr>
        <p:spPr>
          <a:xfrm>
            <a:off x="359998" y="360000"/>
            <a:ext cx="11832002" cy="522000"/>
          </a:xfrm>
        </p:spPr>
        <p:txBody>
          <a:bodyPr/>
          <a:lstStyle/>
          <a:p>
            <a:r>
              <a:rPr lang="en-AU">
                <a:latin typeface="Arial"/>
                <a:cs typeface="Arial"/>
              </a:rPr>
              <a:t>Promoting culturally inclusive classrooms</a:t>
            </a:r>
          </a:p>
        </p:txBody>
      </p:sp>
      <p:sp>
        <p:nvSpPr>
          <p:cNvPr id="5" name="Text Placeholder 4">
            <a:extLst>
              <a:ext uri="{FF2B5EF4-FFF2-40B4-BE49-F238E27FC236}">
                <a16:creationId xmlns:a16="http://schemas.microsoft.com/office/drawing/2014/main" id="{BBC92090-273D-E40B-6C0D-385600180F01}"/>
              </a:ext>
            </a:extLst>
          </p:cNvPr>
          <p:cNvSpPr>
            <a:spLocks noGrp="1"/>
          </p:cNvSpPr>
          <p:nvPr>
            <p:ph type="body" sz="quarter" idx="18"/>
          </p:nvPr>
        </p:nvSpPr>
        <p:spPr>
          <a:xfrm>
            <a:off x="360000" y="1016704"/>
            <a:ext cx="12441600" cy="310015"/>
          </a:xfrm>
        </p:spPr>
        <p:txBody>
          <a:bodyPr/>
          <a:lstStyle/>
          <a:p>
            <a:r>
              <a:rPr lang="en-AU"/>
              <a:t>How to use the English core texts</a:t>
            </a:r>
          </a:p>
        </p:txBody>
      </p:sp>
    </p:spTree>
    <p:extLst>
      <p:ext uri="{BB962C8B-B14F-4D97-AF65-F5344CB8AC3E}">
        <p14:creationId xmlns:p14="http://schemas.microsoft.com/office/powerpoint/2010/main" val="184318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Arial"/>
                <a:cs typeface="Arial"/>
              </a:rPr>
              <a:t>Phase 4 – In conversation – Jazz Money and Ellen van </a:t>
            </a:r>
            <a:r>
              <a:rPr lang="en-AU" dirty="0" err="1">
                <a:latin typeface="Arial"/>
                <a:cs typeface="Arial"/>
              </a:rPr>
              <a:t>Neerven</a:t>
            </a:r>
            <a:r>
              <a:rPr lang="en-AU" dirty="0">
                <a:latin typeface="Arial"/>
                <a:cs typeface="Arial"/>
              </a:rPr>
              <a:t> </a:t>
            </a:r>
            <a:r>
              <a:rPr lang="en-AU">
                <a:latin typeface="Arial"/>
                <a:cs typeface="Arial"/>
              </a:rPr>
              <a:t>– part </a:t>
            </a:r>
            <a:r>
              <a:rPr lang="en-AU" dirty="0">
                <a:latin typeface="Arial"/>
                <a:cs typeface="Arial"/>
              </a:rPr>
              <a:t>3</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Arial"/>
                <a:cs typeface="Arial"/>
              </a:rPr>
              <a:t>Stage 6 English Advanced – 11.1 </a:t>
            </a:r>
            <a:endParaRPr lang="en-US"/>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‘Reading to write: Transition to English Advanced’ – Year 11, Term 1</a:t>
            </a:r>
          </a:p>
        </p:txBody>
      </p:sp>
      <p:pic>
        <p:nvPicPr>
          <p:cNvPr id="6" name="Picture Placeholder 5">
            <a:extLst>
              <a:ext uri="{FF2B5EF4-FFF2-40B4-BE49-F238E27FC236}">
                <a16:creationId xmlns:a16="http://schemas.microsoft.com/office/drawing/2014/main" id="{92EE48C9-CBF1-7DFB-C610-4CEDAF8C368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803" b="4803"/>
          <a:stretch>
            <a:fillRect/>
          </a:stretch>
        </p:blipFill>
        <p:spPr>
          <a:xfrm>
            <a:off x="7107381" y="0"/>
            <a:ext cx="5084619" cy="6317965"/>
          </a:xfrm>
        </p:spPr>
      </p:pic>
      <p:sp>
        <p:nvSpPr>
          <p:cNvPr id="13" name="TextBox 12">
            <a:extLst>
              <a:ext uri="{FF2B5EF4-FFF2-40B4-BE49-F238E27FC236}">
                <a16:creationId xmlns:a16="http://schemas.microsoft.com/office/drawing/2014/main" id="{0E3EB2A4-D067-FCD1-57B7-6C99ADC1888A}"/>
              </a:ext>
            </a:extLst>
          </p:cNvPr>
          <p:cNvSpPr txBox="1"/>
          <p:nvPr/>
        </p:nvSpPr>
        <p:spPr>
          <a:xfrm>
            <a:off x="7255250" y="6407921"/>
            <a:ext cx="5413829" cy="338554"/>
          </a:xfrm>
          <a:prstGeom prst="rect">
            <a:avLst/>
          </a:prstGeom>
          <a:noFill/>
        </p:spPr>
        <p:txBody>
          <a:bodyPr wrap="square">
            <a:spAutoFit/>
          </a:bodyPr>
          <a:lstStyle/>
          <a:p>
            <a:pPr lvl="0" defTabSz="914400" eaLnBrk="0" fontAlgn="base" hangingPunct="0">
              <a:spcBef>
                <a:spcPct val="0"/>
              </a:spcBef>
              <a:spcAft>
                <a:spcPct val="0"/>
              </a:spcAft>
            </a:pPr>
            <a:r>
              <a:rPr lang="en-US" altLang="en-US" sz="1600">
                <a:latin typeface="Arial" panose="020B0604020202020204" pitchFamily="34" charset="0"/>
                <a:hlinkClick r:id="rId4"/>
              </a:rPr>
              <a:t>Hannah Olinger</a:t>
            </a:r>
            <a:r>
              <a:rPr lang="en-US" altLang="en-US" sz="1600">
                <a:latin typeface="Arial" panose="020B0604020202020204" pitchFamily="34" charset="0"/>
              </a:rPr>
              <a:t> on </a:t>
            </a:r>
            <a:r>
              <a:rPr lang="en-US" altLang="en-US" sz="1600" err="1">
                <a:latin typeface="Arial" panose="020B0604020202020204" pitchFamily="34" charset="0"/>
                <a:hlinkClick r:id="rId5"/>
              </a:rPr>
              <a:t>Unsplash</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3574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418B-3664-B008-14BD-DE649E15D6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79382E-1A8F-C21E-0367-4495CF2C95A2}"/>
              </a:ext>
            </a:extLst>
          </p:cNvPr>
          <p:cNvSpPr>
            <a:spLocks noGrp="1"/>
          </p:cNvSpPr>
          <p:nvPr>
            <p:ph type="title"/>
          </p:nvPr>
        </p:nvSpPr>
        <p:spPr/>
        <p:txBody>
          <a:bodyPr/>
          <a:lstStyle/>
          <a:p>
            <a:r>
              <a:rPr lang="en-AU"/>
              <a:t>Learning intentions and success criteria</a:t>
            </a:r>
          </a:p>
        </p:txBody>
      </p:sp>
      <p:sp>
        <p:nvSpPr>
          <p:cNvPr id="3" name="TextBox 2">
            <a:extLst>
              <a:ext uri="{FF2B5EF4-FFF2-40B4-BE49-F238E27FC236}">
                <a16:creationId xmlns:a16="http://schemas.microsoft.com/office/drawing/2014/main" id="{26197AAF-6A3A-8633-F3DB-E92D7E2164FC}"/>
              </a:ext>
            </a:extLst>
          </p:cNvPr>
          <p:cNvSpPr txBox="1"/>
          <p:nvPr/>
        </p:nvSpPr>
        <p:spPr>
          <a:xfrm>
            <a:off x="359998" y="1926502"/>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rPr>
              <a:t>We are learning to</a:t>
            </a:r>
            <a:endParaRPr kumimoji="0" lang="en-AU" sz="2000" b="1" i="0" u="none" strike="noStrike" kern="1200" cap="none" spc="0" normalizeH="0" baseline="0" noProof="0">
              <a:ln>
                <a:noFill/>
              </a:ln>
              <a:solidFill>
                <a:srgbClr val="002664"/>
              </a:solidFill>
              <a:effectLst/>
              <a:uLnTx/>
              <a:uFillTx/>
              <a:latin typeface="Arial" panose="020B0604020202020204" pitchFamily="34" charset="0"/>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be able to engage with and respond independently to an author interview</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understand the writing process as a form of reflecting on the interaction between personal experience and the wider world</a:t>
            </a:r>
            <a:r>
              <a:rPr kumimoji="0" lang="en-AU" sz="2000" b="1"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a:t>
            </a:r>
            <a:endPar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rPr>
              <a:t>We can</a:t>
            </a:r>
            <a:endParaRPr kumimoji="0" lang="en-US" sz="2000" b="0"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a:ln>
                  <a:noFill/>
                </a:ln>
                <a:solidFill>
                  <a:srgbClr val="22272B"/>
                </a:solidFill>
                <a:effectLst/>
                <a:uLnTx/>
                <a:uFillTx/>
                <a:latin typeface="Arial"/>
                <a:ea typeface="+mn-lt"/>
                <a:cs typeface="Arial"/>
              </a:rPr>
              <a:t>[</a:t>
            </a:r>
            <a:r>
              <a:rPr kumimoji="0" lang="en-AU" sz="2000" b="0" i="0" u="none" strike="noStrike" kern="1200" cap="none" spc="0" normalizeH="0" baseline="0" noProof="0">
                <a:ln>
                  <a:noFill/>
                </a:ln>
                <a:solidFill>
                  <a:srgbClr val="22272B"/>
                </a:solidFill>
                <a:effectLst/>
                <a:uLnTx/>
                <a:uFillTx/>
                <a:latin typeface="Arial"/>
                <a:ea typeface="+mn-ea"/>
                <a:cs typeface="Arial"/>
              </a:rPr>
              <a:t>classroom teacher to insert sample success criteria]</a:t>
            </a: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a:ln>
                  <a:noFill/>
                </a:ln>
                <a:solidFill>
                  <a:srgbClr val="22272B"/>
                </a:solidFill>
                <a:effectLst/>
                <a:uLnTx/>
                <a:uFillTx/>
                <a:latin typeface="Arial"/>
                <a:ea typeface="+mn-lt"/>
                <a:cs typeface="Arial"/>
              </a:rPr>
              <a:t>[</a:t>
            </a:r>
            <a:r>
              <a:rPr kumimoji="0" lang="en-AU" sz="2000" b="0" i="0" u="none" strike="noStrike" kern="1200" cap="none" spc="0" normalizeH="0" baseline="0" noProof="0">
                <a:ln>
                  <a:noFill/>
                </a:ln>
                <a:solidFill>
                  <a:srgbClr val="22272B"/>
                </a:solidFill>
                <a:effectLst/>
                <a:uLnTx/>
                <a:uFillTx/>
                <a:latin typeface="Arial"/>
                <a:ea typeface="+mn-ea"/>
                <a:cs typeface="Arial"/>
              </a:rPr>
              <a:t>classroom teacher to insert sample success criteria]</a:t>
            </a: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a:ln>
                  <a:noFill/>
                </a:ln>
                <a:solidFill>
                  <a:srgbClr val="22272B"/>
                </a:solidFill>
                <a:effectLst/>
                <a:uLnTx/>
                <a:uFillTx/>
                <a:latin typeface="Arial"/>
                <a:ea typeface="+mn-lt"/>
                <a:cs typeface="Arial"/>
              </a:rPr>
              <a:t>[</a:t>
            </a:r>
            <a:r>
              <a:rPr kumimoji="0" lang="en-AU" sz="2000" b="0" i="0" u="none" strike="noStrike" kern="1200" cap="none" spc="0" normalizeH="0" baseline="0" noProof="0">
                <a:ln>
                  <a:noFill/>
                </a:ln>
                <a:solidFill>
                  <a:srgbClr val="22272B"/>
                </a:solidFill>
                <a:effectLst/>
                <a:uLnTx/>
                <a:uFillTx/>
                <a:latin typeface="Arial"/>
                <a:ea typeface="+mn-ea"/>
                <a:cs typeface="Arial"/>
              </a:rPr>
              <a:t>classroom teacher to insert sample success criteria].</a:t>
            </a:r>
          </a:p>
        </p:txBody>
      </p:sp>
      <p:sp>
        <p:nvSpPr>
          <p:cNvPr id="2" name="Slide Number Placeholder 1">
            <a:extLst>
              <a:ext uri="{FF2B5EF4-FFF2-40B4-BE49-F238E27FC236}">
                <a16:creationId xmlns:a16="http://schemas.microsoft.com/office/drawing/2014/main" id="{7F09D7E8-BF46-8929-0DC9-84A8A7FB498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89012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FF35F-926B-9F91-E01D-EE6BD71BCE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E626D0-F6C8-7390-323C-5E593D30C7D0}"/>
              </a:ext>
            </a:extLst>
          </p:cNvPr>
          <p:cNvSpPr>
            <a:spLocks noGrp="1"/>
          </p:cNvSpPr>
          <p:nvPr>
            <p:ph type="ctrTitle"/>
          </p:nvPr>
        </p:nvSpPr>
        <p:spPr/>
        <p:txBody>
          <a:bodyPr/>
          <a:lstStyle/>
          <a:p>
            <a:r>
              <a:rPr lang="en-AU"/>
              <a:t>The writing process</a:t>
            </a:r>
          </a:p>
        </p:txBody>
      </p:sp>
      <p:sp>
        <p:nvSpPr>
          <p:cNvPr id="6" name="Slide Number Placeholder 5">
            <a:extLst>
              <a:ext uri="{FF2B5EF4-FFF2-40B4-BE49-F238E27FC236}">
                <a16:creationId xmlns:a16="http://schemas.microsoft.com/office/drawing/2014/main" id="{BBCA0214-A8B8-7614-28E2-24CEB3DA4ED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2169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7DA9-4344-87F4-80A7-20CE4BEE77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5AA94-22E5-B686-E928-7DB8B081EA3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8E55E48B-3F76-15D5-CF28-8CDEA46CA0DD}"/>
              </a:ext>
            </a:extLst>
          </p:cNvPr>
          <p:cNvSpPr>
            <a:spLocks noGrp="1"/>
          </p:cNvSpPr>
          <p:nvPr>
            <p:ph type="title"/>
          </p:nvPr>
        </p:nvSpPr>
        <p:spPr/>
        <p:txBody>
          <a:bodyPr/>
          <a:lstStyle/>
          <a:p>
            <a:r>
              <a:rPr lang="en-AU"/>
              <a:t>Flipped classroom</a:t>
            </a:r>
          </a:p>
        </p:txBody>
      </p:sp>
      <p:sp>
        <p:nvSpPr>
          <p:cNvPr id="5" name="Text Placeholder 4">
            <a:extLst>
              <a:ext uri="{FF2B5EF4-FFF2-40B4-BE49-F238E27FC236}">
                <a16:creationId xmlns:a16="http://schemas.microsoft.com/office/drawing/2014/main" id="{5F5DD145-B919-5151-56E7-F29FBEA00012}"/>
              </a:ext>
            </a:extLst>
          </p:cNvPr>
          <p:cNvSpPr>
            <a:spLocks noGrp="1"/>
          </p:cNvSpPr>
          <p:nvPr>
            <p:ph type="body" sz="quarter" idx="18"/>
          </p:nvPr>
        </p:nvSpPr>
        <p:spPr/>
        <p:txBody>
          <a:bodyPr/>
          <a:lstStyle/>
          <a:p>
            <a:r>
              <a:rPr lang="en-AU"/>
              <a:t>Student instructions</a:t>
            </a:r>
          </a:p>
        </p:txBody>
      </p:sp>
      <p:sp>
        <p:nvSpPr>
          <p:cNvPr id="4" name="Text Placeholder 3">
            <a:extLst>
              <a:ext uri="{FF2B5EF4-FFF2-40B4-BE49-F238E27FC236}">
                <a16:creationId xmlns:a16="http://schemas.microsoft.com/office/drawing/2014/main" id="{92E4F999-19A4-3839-A3B5-63921A1B7514}"/>
              </a:ext>
            </a:extLst>
          </p:cNvPr>
          <p:cNvSpPr>
            <a:spLocks noGrp="1"/>
          </p:cNvSpPr>
          <p:nvPr>
            <p:ph type="body" sz="quarter" idx="17"/>
          </p:nvPr>
        </p:nvSpPr>
        <p:spPr/>
        <p:txBody>
          <a:bodyPr/>
          <a:lstStyle/>
          <a:p>
            <a:r>
              <a:rPr lang="en-AU" dirty="0"/>
              <a:t>Watch or listen to The writing process – interview with Jazz Money and Ellen van </a:t>
            </a:r>
            <a:r>
              <a:rPr lang="en-AU" dirty="0" err="1"/>
              <a:t>Neerven</a:t>
            </a:r>
            <a:r>
              <a:rPr lang="en-AU" dirty="0"/>
              <a:t> </a:t>
            </a:r>
            <a:r>
              <a:rPr lang="en-AU" b="1" dirty="0"/>
              <a:t>as homework</a:t>
            </a:r>
            <a:r>
              <a:rPr lang="en-AU" dirty="0"/>
              <a:t>, making Cornell notes as you go.</a:t>
            </a:r>
          </a:p>
          <a:p>
            <a:pPr marL="457200" indent="-457200">
              <a:buFont typeface="+mj-lt"/>
              <a:buAutoNum type="arabicPeriod"/>
            </a:pPr>
            <a:r>
              <a:rPr lang="en-AU" dirty="0"/>
              <a:t>Make notes in your writing journal in response to the prompt questions below:</a:t>
            </a:r>
          </a:p>
          <a:p>
            <a:pPr marL="702900" lvl="4" indent="-342900"/>
            <a:r>
              <a:rPr lang="en-AU" sz="2000" dirty="0"/>
              <a:t>What did you learn about the writing process by engaging with this interview?</a:t>
            </a:r>
          </a:p>
          <a:p>
            <a:pPr marL="645750" lvl="4" indent="-285750"/>
            <a:r>
              <a:rPr lang="en-AU" sz="2000" dirty="0"/>
              <a:t>Pick one comment by either author that stood out for you and changed how you thought about writing.</a:t>
            </a:r>
          </a:p>
          <a:p>
            <a:pPr marL="702900" lvl="4" indent="-342900"/>
            <a:r>
              <a:rPr lang="en-AU" sz="2000" dirty="0"/>
              <a:t>What did you find challenging, or struggled to understand?</a:t>
            </a:r>
          </a:p>
          <a:p>
            <a:pPr marL="457200" indent="-457200">
              <a:buAutoNum type="arabicPeriod" startAt="2"/>
            </a:pPr>
            <a:endParaRPr lang="en-AU" dirty="0"/>
          </a:p>
          <a:p>
            <a:pPr marL="457200" indent="-457200">
              <a:buAutoNum type="alphaLcPeriod" startAt="7"/>
            </a:pPr>
            <a:endParaRPr lang="en-AU" dirty="0"/>
          </a:p>
          <a:p>
            <a:pPr marL="457200" indent="-457200">
              <a:buAutoNum type="alphaLcPeriod" startAt="7"/>
            </a:pPr>
            <a:endParaRPr lang="en-AU" dirty="0"/>
          </a:p>
          <a:p>
            <a:endParaRPr lang="en-AU" dirty="0"/>
          </a:p>
        </p:txBody>
      </p:sp>
    </p:spTree>
    <p:extLst>
      <p:ext uri="{BB962C8B-B14F-4D97-AF65-F5344CB8AC3E}">
        <p14:creationId xmlns:p14="http://schemas.microsoft.com/office/powerpoint/2010/main" val="24252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3647F8-B85E-F79A-FA71-88242B006D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78D75DB2-6A7A-034D-6FDA-D7B47D34ECCC}"/>
              </a:ext>
            </a:extLst>
          </p:cNvPr>
          <p:cNvSpPr>
            <a:spLocks noGrp="1"/>
          </p:cNvSpPr>
          <p:nvPr>
            <p:ph type="title"/>
          </p:nvPr>
        </p:nvSpPr>
        <p:spPr/>
        <p:txBody>
          <a:bodyPr/>
          <a:lstStyle/>
          <a:p>
            <a:r>
              <a:rPr lang="en-AU"/>
              <a:t>Question to the writer</a:t>
            </a:r>
          </a:p>
        </p:txBody>
      </p:sp>
      <p:sp>
        <p:nvSpPr>
          <p:cNvPr id="4" name="Text Placeholder 3">
            <a:extLst>
              <a:ext uri="{FF2B5EF4-FFF2-40B4-BE49-F238E27FC236}">
                <a16:creationId xmlns:a16="http://schemas.microsoft.com/office/drawing/2014/main" id="{97F07D7C-5A2F-17AE-630E-C0104C5A7CAD}"/>
              </a:ext>
            </a:extLst>
          </p:cNvPr>
          <p:cNvSpPr>
            <a:spLocks noGrp="1"/>
          </p:cNvSpPr>
          <p:nvPr>
            <p:ph type="body" sz="quarter" idx="18"/>
          </p:nvPr>
        </p:nvSpPr>
        <p:spPr/>
        <p:txBody>
          <a:bodyPr/>
          <a:lstStyle/>
          <a:p>
            <a:r>
              <a:rPr lang="en-AU" dirty="0"/>
              <a:t>As you listen to the interview, respond to the questions below.</a:t>
            </a:r>
          </a:p>
        </p:txBody>
      </p:sp>
      <p:sp>
        <p:nvSpPr>
          <p:cNvPr id="5" name="Text Placeholder 4">
            <a:extLst>
              <a:ext uri="{FF2B5EF4-FFF2-40B4-BE49-F238E27FC236}">
                <a16:creationId xmlns:a16="http://schemas.microsoft.com/office/drawing/2014/main" id="{3E888F3E-EDD0-F326-45AD-22B319364F1A}"/>
              </a:ext>
            </a:extLst>
          </p:cNvPr>
          <p:cNvSpPr>
            <a:spLocks noGrp="1"/>
          </p:cNvSpPr>
          <p:nvPr>
            <p:ph type="body" sz="quarter" idx="17"/>
          </p:nvPr>
        </p:nvSpPr>
        <p:spPr/>
        <p:txBody>
          <a:bodyPr/>
          <a:lstStyle/>
          <a:p>
            <a:pPr marL="457200" indent="-457200">
              <a:buFont typeface="+mj-lt"/>
              <a:buAutoNum type="arabicPeriod"/>
            </a:pPr>
            <a:r>
              <a:rPr lang="en-AU" dirty="0"/>
              <a:t>What is the difference between the process of writing poetry, a novel or short stories? </a:t>
            </a:r>
          </a:p>
          <a:p>
            <a:pPr marL="457200" indent="-457200">
              <a:buFont typeface="+mj-lt"/>
              <a:buAutoNum type="arabicPeriod"/>
            </a:pPr>
            <a:r>
              <a:rPr lang="en-AU" dirty="0"/>
              <a:t>How has research guided your writing?</a:t>
            </a:r>
          </a:p>
          <a:p>
            <a:endParaRPr lang="en-AU" dirty="0"/>
          </a:p>
          <a:p>
            <a:r>
              <a:rPr lang="en-AU" dirty="0"/>
              <a:t>Record your thoughts in your writing journal. </a:t>
            </a:r>
          </a:p>
        </p:txBody>
      </p:sp>
    </p:spTree>
    <p:extLst>
      <p:ext uri="{BB962C8B-B14F-4D97-AF65-F5344CB8AC3E}">
        <p14:creationId xmlns:p14="http://schemas.microsoft.com/office/powerpoint/2010/main" val="95678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potx" id="{18B43BA1-61D7-4938-9286-9B73093C2787}" vid="{A6EF5805-43DB-4C80-A536-9DA3E9684655}"/>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 id="{0D204D54-3739-415D-BCC1-B7A33FD699A3}" vid="{FB188504-741D-4767-A601-FCF46B82EA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20" ma:contentTypeDescription="Create a new document." ma:contentTypeScope="" ma:versionID="db110d212a9a6fabe82ab0b29be02bce">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7398f7ab890c1ad3245ccd538653f4be"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Notesforcop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Notesforcopier" ma:index="27" nillable="true" ma:displayName="Notes for copier" ma:format="Dropdown" ma:internalName="Notesforcop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48f0d6-3af1-491e-8994-5b73aa39f95f" xsi:nil="true"/>
    <lcf76f155ced4ddcb4097134ff3c332f xmlns="fe952276-0ffc-400f-87df-2cbf77b6677b">
      <Terms xmlns="http://schemas.microsoft.com/office/infopath/2007/PartnerControls"/>
    </lcf76f155ced4ddcb4097134ff3c332f>
    <Notesforcopier xmlns="fe952276-0ffc-400f-87df-2cbf77b6677b" xsi:nil="true"/>
  </documentManagement>
</p:properties>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F3FD04FB-8351-4E14-BF5E-74158BA35792}">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80DAA2-907E-4CB5-B016-D0DA35A045BF}">
  <ds:schemaRefs>
    <ds:schemaRef ds:uri="http://purl.org/dc/dcmitype/"/>
    <ds:schemaRef ds:uri="http://purl.org/dc/elements/1.1/"/>
    <ds:schemaRef ds:uri="http://www.w3.org/XML/1998/namespace"/>
    <ds:schemaRef ds:uri="http://schemas.microsoft.com/office/2006/documentManagement/types"/>
    <ds:schemaRef ds:uri="fe952276-0ffc-400f-87df-2cbf77b6677b"/>
    <ds:schemaRef ds:uri="http://purl.org/dc/terms/"/>
    <ds:schemaRef ds:uri="http://schemas.microsoft.com/office/infopath/2007/PartnerControls"/>
    <ds:schemaRef ds:uri="http://schemas.openxmlformats.org/package/2006/metadata/core-properties"/>
    <ds:schemaRef ds:uri="4d48f0d6-3af1-491e-8994-5b73aa39f95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TotalTime>
  <Words>3790</Words>
  <Application>Microsoft Office PowerPoint</Application>
  <PresentationFormat>Widescreen</PresentationFormat>
  <Paragraphs>228</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Times New Roman</vt:lpstr>
      <vt:lpstr>Public Sans Light</vt:lpstr>
      <vt:lpstr>Public Sans</vt:lpstr>
      <vt:lpstr>Calibri</vt:lpstr>
      <vt:lpstr>NSWG Corporate</vt:lpstr>
      <vt:lpstr>1_NSWG Corporate</vt:lpstr>
      <vt:lpstr>Instructions for use</vt:lpstr>
      <vt:lpstr>Working with Aboriginal and Torres Strait Islander histories and cultures</vt:lpstr>
      <vt:lpstr>Promoting culturally inclusive classrooms</vt:lpstr>
      <vt:lpstr>Phase 4 – In conversation – Jazz Money and Ellen van Neerven – part 3</vt:lpstr>
      <vt:lpstr>Sharing learning intentions and success criteria</vt:lpstr>
      <vt:lpstr>Learning intentions and success criteria</vt:lpstr>
      <vt:lpstr>The writing process</vt:lpstr>
      <vt:lpstr>Flipped classroom</vt:lpstr>
      <vt:lpstr>Question to the writer</vt:lpstr>
      <vt:lpstr>The writing process</vt:lpstr>
      <vt:lpstr>The power of language</vt:lpstr>
      <vt:lpstr>Connecting learning</vt:lpstr>
      <vt:lpstr>Connecting to prior learning</vt:lpstr>
      <vt:lpstr>Checking for understanding</vt:lpstr>
      <vt:lpstr>Onomatopoeia</vt:lpstr>
      <vt:lpstr>Quick writes </vt:lpstr>
      <vt:lpstr>Checking for understanding</vt:lpstr>
      <vt:lpstr>Exit ticket</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 Jazz Money and Ellen van Neerven, part 3 – 11.1 Transition to English Advanced</dc:title>
  <dc:creator>NSW Department of Education</dc:creator>
  <dcterms:created xsi:type="dcterms:W3CDTF">2022-12-14T10:07:55Z</dcterms:created>
  <dcterms:modified xsi:type="dcterms:W3CDTF">2025-12-09T01:21:27Z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0x01010018E20D1C8E37B4489036A323D6088B4F</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y fmtid="{D5CDD505-2E9C-101B-9397-08002B2CF9AE}" pid="11" name="Order">
    <vt:r8>3600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