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75" r:id="rId5"/>
    <p:sldMasterId id="2147483817" r:id="rId6"/>
  </p:sldMasterIdLst>
  <p:notesMasterIdLst>
    <p:notesMasterId r:id="rId27"/>
  </p:notesMasterIdLst>
  <p:handoutMasterIdLst>
    <p:handoutMasterId r:id="rId28"/>
  </p:handoutMasterIdLst>
  <p:sldIdLst>
    <p:sldId id="26381" r:id="rId7"/>
    <p:sldId id="2141411636" r:id="rId8"/>
    <p:sldId id="2141411638" r:id="rId9"/>
    <p:sldId id="266" r:id="rId10"/>
    <p:sldId id="2141411623" r:id="rId11"/>
    <p:sldId id="2141411624" r:id="rId12"/>
    <p:sldId id="2141411588" r:id="rId13"/>
    <p:sldId id="26393" r:id="rId14"/>
    <p:sldId id="2141411627" r:id="rId15"/>
    <p:sldId id="2141411617" r:id="rId16"/>
    <p:sldId id="2141411626" r:id="rId17"/>
    <p:sldId id="2141411592" r:id="rId18"/>
    <p:sldId id="2141411611" r:id="rId19"/>
    <p:sldId id="2141411631" r:id="rId20"/>
    <p:sldId id="2141411628" r:id="rId21"/>
    <p:sldId id="2141411593" r:id="rId22"/>
    <p:sldId id="26389" r:id="rId23"/>
    <p:sldId id="360" r:id="rId24"/>
    <p:sldId id="2141411632" r:id="rId25"/>
    <p:sldId id="361" r:id="rId26"/>
  </p:sldIdLst>
  <p:sldSz cx="12192000" cy="6858000"/>
  <p:notesSz cx="6858000" cy="9144000"/>
  <p:embeddedFontLst>
    <p:embeddedFont>
      <p:font typeface="Montserrat" panose="00000500000000000000" pitchFamily="2" charset="0"/>
      <p:regular r:id="rId29"/>
      <p:bold r:id="rId30"/>
      <p:italic r:id="rId31"/>
      <p:boldItalic r:id="rId32"/>
    </p:embeddedFont>
    <p:embeddedFont>
      <p:font typeface="Public Sans" pitchFamily="2" charset="0"/>
      <p:regular r:id="rId33"/>
      <p:bold r:id="rId34"/>
      <p:italic r:id="rId35"/>
      <p:boldItalic r:id="rId36"/>
    </p:embeddedFont>
    <p:embeddedFont>
      <p:font typeface="Public Sans Light" pitchFamily="2" charset="0"/>
      <p:regular r:id="rId37"/>
      <p:italic r:id="rId38"/>
    </p:embeddedFont>
    <p:embeddedFont>
      <p:font typeface="Roboto" panose="02000000000000000000" pitchFamily="2" charset="0"/>
      <p:regular r:id="rId39"/>
      <p:bold r:id="rId40"/>
      <p:italic r:id="rId41"/>
      <p:boldItalic r:id="rId4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ection>
        <p14:section name="Instructions for teachers" id="{E2540145-C446-48E2-9140-9B215E91A42D}">
          <p14:sldIdLst>
            <p14:sldId id="26381"/>
            <p14:sldId id="2141411636"/>
            <p14:sldId id="2141411638"/>
            <p14:sldId id="266"/>
          </p14:sldIdLst>
        </p14:section>
        <p14:section name="Slide templates" id="{D5A8010D-981F-43AA-A0D6-182EC53CAA84}">
          <p14:sldIdLst>
            <p14:sldId id="2141411623"/>
            <p14:sldId id="2141411624"/>
            <p14:sldId id="2141411588"/>
            <p14:sldId id="26393"/>
            <p14:sldId id="2141411627"/>
            <p14:sldId id="2141411617"/>
            <p14:sldId id="2141411626"/>
            <p14:sldId id="2141411592"/>
            <p14:sldId id="2141411611"/>
            <p14:sldId id="2141411631"/>
            <p14:sldId id="2141411628"/>
            <p14:sldId id="2141411593"/>
            <p14:sldId id="26389"/>
          </p14:sldIdLst>
        </p14:section>
        <p14:section name="Assets" id="{ACCADEBA-79DB-4F18-8F19-E4DF86159DFB}">
          <p14:sldIdLst/>
        </p14:section>
        <p14:section name="References &amp; copyright" id="{DBC31484-F5F8-4CB1-8DB4-A562A9780899}">
          <p14:sldIdLst>
            <p14:sldId id="360"/>
            <p14:sldId id="2141411632"/>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6DAC30E-4879-1E86-0F9B-861F8E734C8C}" name="Callan Moroney" initials="CM" userId="S::Callan.Moroney1@det.nsw.edu.au::02196289-64af-40a3-a29d-fdc28ab57c90" providerId="AD"/>
  <p188:author id="{36E5C144-FD43-C0CD-A471-6F81BE7959D8}" name="Tina Seckold" initials="TS" userId="S::TINA.SECKOLD@det.nsw.edu.au::a9a07086-eed4-4be1-92c9-41980dbbde72" providerId="AD"/>
  <p188:author id="{7AD4B447-7F0D-42AF-0FDE-FAE33A397EB1}" name="Danielle De Redder" initials="DD" userId="S::Danielle.deRedder@det.nsw.edu.au::90c2f8e5-e57e-4891-92e6-f485cbc59344" providerId="AD"/>
  <p188:author id="{55A6C75A-7153-A7FA-AB60-4EB992A208B8}" name="Kyra Rose" initials="KR" userId="S::Kyra.Rose@det.nsw.edu.au::e07a1653-7d96-4136-a464-a8f8d6b7e062" providerId="AD"/>
  <p188:author id="{47A0A261-E083-988C-1612-1D078C51298F}" name="Kylee Brooke (Kylee Brooke)" initials="KB" userId="S::Kylee.Brooke1@det.nsw.edu.au::5dd07fc1-e096-4373-b260-46830dd0e5ca" providerId="AD"/>
  <p188:author id="{D02A9D7F-57B1-B101-768D-9F9CCB42179F}" name="Francesca Gazzola" initials="FG" userId="S::FRANCESCA.GAZZOLA@det.nsw.edu.au::eb71f741-dadb-429a-b279-0f7afbe3ada0" providerId="AD"/>
  <p188:author id="{ED268D8D-C200-8163-C804-560A446ACDD4}" name="Clare Matthews" initials="CM" userId="Clare Matthews" providerId="None"/>
  <p188:author id="{99B8BD98-85EF-FCE0-AAC3-506F8E5FCCC9}" name="Erin McShane" initials="EM" userId="S::Erin.Grainger@det.nsw.edu.au::8fe256b9-80bb-415e-a1ff-70be07c1d6fe" providerId="AD"/>
  <p188:author id="{A244FDA9-46CB-3E9F-9D35-B88B8650E64C}" name="Clare Matthews" initials="CM" userId="S::clare.f.matthews@det.nsw.edu.au::b9003554-d734-49fd-b77c-681d2b3d99ca" providerId="AD"/>
  <p188:author id="{19B572C7-9D61-4369-E876-9DB4F8387670}" name="carolyn@emagined.com.au" initials="ca" userId="S::urn:spo:guest#carolyn@emagined.com.au::"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 id="{891DFDF4-8EFC-2531-3005-37651726765B}" name="Clare Matthews" initials="CM" userId="S::CLARE.F.MATTHEWS@det.nsw.edu.au::b9003554-d734-49fd-b77c-681d2b3d9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CC2"/>
    <a:srgbClr val="FBDBE7"/>
    <a:srgbClr val="B51458"/>
    <a:srgbClr val="64BB47"/>
    <a:srgbClr val="E5F7FC"/>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8CBD1-4D2F-4B56-9044-7F7483FC6AF5}" v="1" dt="2025-12-09T01:34:12.70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38" autoAdjust="0"/>
  </p:normalViewPr>
  <p:slideViewPr>
    <p:cSldViewPr snapToGrid="0">
      <p:cViewPr varScale="1">
        <p:scale>
          <a:sx n="58" d="100"/>
          <a:sy n="58" d="100"/>
        </p:scale>
        <p:origin x="1902"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font" Target="fonts/font14.fntdata"/><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1.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an Moroney" userId="02196289-64af-40a3-a29d-fdc28ab57c90" providerId="ADAL" clId="{E9CE0ED2-265A-4BA6-89CD-721C27B7BF50}"/>
    <pc:docChg chg="modSld">
      <pc:chgData name="Callan Moroney" userId="02196289-64af-40a3-a29d-fdc28ab57c90" providerId="ADAL" clId="{E9CE0ED2-265A-4BA6-89CD-721C27B7BF50}" dt="2025-09-30T03:17:05.723" v="4" actId="1076"/>
      <pc:docMkLst>
        <pc:docMk/>
      </pc:docMkLst>
      <pc:sldChg chg="modSp mod modCm">
        <pc:chgData name="Callan Moroney" userId="02196289-64af-40a3-a29d-fdc28ab57c90" providerId="ADAL" clId="{E9CE0ED2-265A-4BA6-89CD-721C27B7BF50}" dt="2025-09-30T03:17:05.723" v="4" actId="1076"/>
        <pc:sldMkLst>
          <pc:docMk/>
          <pc:sldMk cId="1181014578" sldId="360"/>
        </pc:sldMkLst>
        <pc:extLst>
          <p:ext xmlns:p="http://schemas.openxmlformats.org/presentationml/2006/main" uri="{D6D511B9-2390-475A-947B-AFAB55BFBCF1}">
            <pc226:cmChg xmlns:pc226="http://schemas.microsoft.com/office/powerpoint/2022/06/main/command" chg="mod">
              <pc226:chgData name="Callan Moroney" userId="02196289-64af-40a3-a29d-fdc28ab57c90" providerId="ADAL" clId="{E9CE0ED2-265A-4BA6-89CD-721C27B7BF50}" dt="2025-09-30T03:17:01.416" v="3" actId="20577"/>
              <pc2:cmMkLst xmlns:pc2="http://schemas.microsoft.com/office/powerpoint/2019/9/main/command">
                <pc:docMk/>
                <pc:sldMk cId="1181014578" sldId="360"/>
                <pc2:cmMk id="{DB87182F-361C-45CD-9A49-4938568DE213}"/>
              </pc2:cmMkLst>
            </pc226:cmChg>
          </p:ext>
        </pc:extLst>
      </pc:sldChg>
    </pc:docChg>
  </pc:docChgLst>
  <pc:docChgLst>
    <pc:chgData name="Clare Matthews" userId="b9003554-d734-49fd-b77c-681d2b3d99ca" providerId="ADAL" clId="{DE603FAB-E929-499C-85B9-954B8FBE702B}"/>
    <pc:docChg chg="custSel modSld">
      <pc:chgData name="Clare Matthews" userId="b9003554-d734-49fd-b77c-681d2b3d99ca" providerId="ADAL" clId="{DE603FAB-E929-499C-85B9-954B8FBE702B}" dt="2025-09-23T17:46:36.694" v="122"/>
      <pc:docMkLst>
        <pc:docMk/>
      </pc:docMkLst>
      <pc:sldChg chg="modSp mod">
        <pc:chgData name="Clare Matthews" userId="b9003554-d734-49fd-b77c-681d2b3d99ca" providerId="ADAL" clId="{DE603FAB-E929-499C-85B9-954B8FBE702B}" dt="2025-09-23T17:43:49.983" v="114" actId="962"/>
        <pc:sldMkLst>
          <pc:docMk/>
          <pc:sldMk cId="3218114721" sldId="266"/>
        </pc:sldMkLst>
      </pc:sldChg>
      <pc:sldChg chg="modSp mod">
        <pc:chgData name="Clare Matthews" userId="b9003554-d734-49fd-b77c-681d2b3d99ca" providerId="ADAL" clId="{DE603FAB-E929-499C-85B9-954B8FBE702B}" dt="2025-09-23T17:46:36.694" v="122"/>
        <pc:sldMkLst>
          <pc:docMk/>
          <pc:sldMk cId="1181014578" sldId="360"/>
        </pc:sldMkLst>
      </pc:sldChg>
      <pc:sldChg chg="modSp mod modCm">
        <pc:chgData name="Clare Matthews" userId="b9003554-d734-49fd-b77c-681d2b3d99ca" providerId="ADAL" clId="{DE603FAB-E929-499C-85B9-954B8FBE702B}" dt="2025-09-23T17:45:51.663" v="121" actId="20577"/>
        <pc:sldMkLst>
          <pc:docMk/>
          <pc:sldMk cId="2184350461" sldId="2141411593"/>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DE603FAB-E929-499C-85B9-954B8FBE702B}" dt="2025-09-23T17:45:51.663" v="121" actId="20577"/>
              <pc2:cmMkLst xmlns:pc2="http://schemas.microsoft.com/office/powerpoint/2019/9/main/command">
                <pc:docMk/>
                <pc:sldMk cId="2184350461" sldId="2141411593"/>
                <pc2:cmMk id="{1B06C376-AD59-407F-94BC-C072595D22A6}"/>
              </pc2:cmMkLst>
            </pc226:cmChg>
          </p:ext>
        </pc:extLst>
      </pc:sldChg>
      <pc:sldChg chg="modSp mod modNotesTx">
        <pc:chgData name="Clare Matthews" userId="b9003554-d734-49fd-b77c-681d2b3d99ca" providerId="ADAL" clId="{DE603FAB-E929-499C-85B9-954B8FBE702B}" dt="2025-09-23T17:44:23.915" v="116" actId="20577"/>
        <pc:sldMkLst>
          <pc:docMk/>
          <pc:sldMk cId="2890128201" sldId="2141411624"/>
        </pc:sldMkLst>
      </pc:sldChg>
      <pc:sldChg chg="modSp mod">
        <pc:chgData name="Clare Matthews" userId="b9003554-d734-49fd-b77c-681d2b3d99ca" providerId="ADAL" clId="{DE603FAB-E929-499C-85B9-954B8FBE702B}" dt="2025-09-23T17:45:28.091" v="118" actId="20577"/>
        <pc:sldMkLst>
          <pc:docMk/>
          <pc:sldMk cId="1955557943" sldId="2141411628"/>
        </pc:sldMkLst>
      </pc:sldChg>
    </pc:docChg>
  </pc:docChgLst>
  <pc:docChgLst>
    <pc:chgData name="Kyra Rose" userId="e07a1653-7d96-4136-a464-a8f8d6b7e062" providerId="ADAL" clId="{C362E1FF-1CFC-492E-A028-207ACEF06480}"/>
    <pc:docChg chg="custSel modSld">
      <pc:chgData name="Kyra Rose" userId="e07a1653-7d96-4136-a464-a8f8d6b7e062" providerId="ADAL" clId="{C362E1FF-1CFC-492E-A028-207ACEF06480}" dt="2025-11-13T01:16:56.925" v="89"/>
      <pc:docMkLst>
        <pc:docMk/>
      </pc:docMkLst>
      <pc:sldChg chg="modSp">
        <pc:chgData name="Kyra Rose" userId="e07a1653-7d96-4136-a464-a8f8d6b7e062" providerId="ADAL" clId="{C362E1FF-1CFC-492E-A028-207ACEF06480}" dt="2025-11-13T01:16:56.925" v="89"/>
        <pc:sldMkLst>
          <pc:docMk/>
          <pc:sldMk cId="1181014578" sldId="360"/>
        </pc:sldMkLst>
        <pc:spChg chg="mod">
          <ac:chgData name="Kyra Rose" userId="e07a1653-7d96-4136-a464-a8f8d6b7e062" providerId="ADAL" clId="{C362E1FF-1CFC-492E-A028-207ACEF06480}" dt="2025-11-13T01:16:56.925" v="89"/>
          <ac:spMkLst>
            <pc:docMk/>
            <pc:sldMk cId="1181014578" sldId="360"/>
            <ac:spMk id="4" creationId="{B7C07B50-96D9-2E35-E2CE-3139F6377F08}"/>
          </ac:spMkLst>
        </pc:spChg>
      </pc:sldChg>
      <pc:sldChg chg="modSp mod modCm">
        <pc:chgData name="Kyra Rose" userId="e07a1653-7d96-4136-a464-a8f8d6b7e062" providerId="ADAL" clId="{C362E1FF-1CFC-492E-A028-207ACEF06480}" dt="2025-11-13T01:14:30.645" v="80" actId="20577"/>
        <pc:sldMkLst>
          <pc:docMk/>
          <pc:sldMk cId="3977060110" sldId="26381"/>
        </pc:sldMkLst>
        <pc:spChg chg="mod">
          <ac:chgData name="Kyra Rose" userId="e07a1653-7d96-4136-a464-a8f8d6b7e062" providerId="ADAL" clId="{C362E1FF-1CFC-492E-A028-207ACEF06480}" dt="2025-11-13T01:14:30.645" v="80" actId="20577"/>
          <ac:spMkLst>
            <pc:docMk/>
            <pc:sldMk cId="3977060110" sldId="26381"/>
            <ac:spMk id="7" creationId="{41E659CE-3503-CAAB-868D-643BC7328B29}"/>
          </ac:spMkLst>
        </pc:spChg>
        <pc:extLst>
          <p:ext xmlns:p="http://schemas.openxmlformats.org/presentationml/2006/main" uri="{D6D511B9-2390-475A-947B-AFAB55BFBCF1}">
            <pc226:cmChg xmlns:pc226="http://schemas.microsoft.com/office/powerpoint/2022/06/main/command" chg="mod">
              <pc226:chgData name="Kyra Rose" userId="e07a1653-7d96-4136-a464-a8f8d6b7e062" providerId="ADAL" clId="{C362E1FF-1CFC-492E-A028-207ACEF06480}" dt="2025-11-13T01:14:30.645" v="80" actId="20577"/>
              <pc2:cmMkLst xmlns:pc2="http://schemas.microsoft.com/office/powerpoint/2019/9/main/command">
                <pc:docMk/>
                <pc:sldMk cId="3977060110" sldId="26381"/>
                <pc2:cmMk id="{78442353-7973-4B5D-96AE-2803D0E0FBE0}"/>
              </pc2:cmMkLst>
            </pc226:cmChg>
          </p:ext>
        </pc:extLst>
      </pc:sldChg>
      <pc:sldChg chg="modSp mod">
        <pc:chgData name="Kyra Rose" userId="e07a1653-7d96-4136-a464-a8f8d6b7e062" providerId="ADAL" clId="{C362E1FF-1CFC-492E-A028-207ACEF06480}" dt="2025-11-13T01:16:53.155" v="88"/>
        <pc:sldMkLst>
          <pc:docMk/>
          <pc:sldMk cId="3831665839" sldId="2141411632"/>
        </pc:sldMkLst>
        <pc:spChg chg="mod">
          <ac:chgData name="Kyra Rose" userId="e07a1653-7d96-4136-a464-a8f8d6b7e062" providerId="ADAL" clId="{C362E1FF-1CFC-492E-A028-207ACEF06480}" dt="2025-11-13T01:16:53.155" v="88"/>
          <ac:spMkLst>
            <pc:docMk/>
            <pc:sldMk cId="3831665839" sldId="2141411632"/>
            <ac:spMk id="4" creationId="{894A8B4C-5585-50F1-BDBB-A7014254036A}"/>
          </ac:spMkLst>
        </pc:spChg>
      </pc:sldChg>
    </pc:docChg>
  </pc:docChgLst>
  <pc:docChgLst>
    <pc:chgData name="Francesca Gazzola" userId="eb71f741-dadb-429a-b279-0f7afbe3ada0" providerId="ADAL" clId="{D11215E9-040D-445F-82F1-C313D619239F}"/>
    <pc:docChg chg="modSld">
      <pc:chgData name="Francesca Gazzola" userId="eb71f741-dadb-429a-b279-0f7afbe3ada0" providerId="ADAL" clId="{D11215E9-040D-445F-82F1-C313D619239F}" dt="2025-11-14T04:39:10.925" v="1" actId="20577"/>
      <pc:docMkLst>
        <pc:docMk/>
      </pc:docMkLst>
      <pc:sldChg chg="modSp mod">
        <pc:chgData name="Francesca Gazzola" userId="eb71f741-dadb-429a-b279-0f7afbe3ada0" providerId="ADAL" clId="{D11215E9-040D-445F-82F1-C313D619239F}" dt="2025-11-14T04:39:10.925" v="1" actId="20577"/>
        <pc:sldMkLst>
          <pc:docMk/>
          <pc:sldMk cId="3218114721" sldId="266"/>
        </pc:sldMkLst>
        <pc:spChg chg="mod">
          <ac:chgData name="Francesca Gazzola" userId="eb71f741-dadb-429a-b279-0f7afbe3ada0" providerId="ADAL" clId="{D11215E9-040D-445F-82F1-C313D619239F}" dt="2025-11-14T04:39:10.925" v="1" actId="20577"/>
          <ac:spMkLst>
            <pc:docMk/>
            <pc:sldMk cId="3218114721" sldId="266"/>
            <ac:spMk id="3" creationId="{2EF38185-B00A-9878-8E80-7D55E5647711}"/>
          </ac:spMkLst>
        </pc:spChg>
      </pc:sldChg>
    </pc:docChg>
  </pc:docChgLst>
  <pc:docChgLst>
    <pc:chgData name="Danielle De Redder" userId="90c2f8e5-e57e-4891-92e6-f485cbc59344" providerId="ADAL" clId="{BD20D793-12F3-42C5-81CA-5704064E1353}"/>
    <pc:docChg chg="custSel modSld">
      <pc:chgData name="Danielle De Redder" userId="90c2f8e5-e57e-4891-92e6-f485cbc59344" providerId="ADAL" clId="{BD20D793-12F3-42C5-81CA-5704064E1353}" dt="2025-09-23T22:56:27.858" v="6" actId="6549"/>
      <pc:docMkLst>
        <pc:docMk/>
      </pc:docMkLst>
      <pc:sldChg chg="modSp mod">
        <pc:chgData name="Danielle De Redder" userId="90c2f8e5-e57e-4891-92e6-f485cbc59344" providerId="ADAL" clId="{BD20D793-12F3-42C5-81CA-5704064E1353}" dt="2025-09-23T22:55:42.904" v="5" actId="20577"/>
        <pc:sldMkLst>
          <pc:docMk/>
          <pc:sldMk cId="3218114721" sldId="266"/>
        </pc:sldMkLst>
      </pc:sldChg>
      <pc:sldChg chg="modSp mod modCm">
        <pc:chgData name="Danielle De Redder" userId="90c2f8e5-e57e-4891-92e6-f485cbc59344" providerId="ADAL" clId="{BD20D793-12F3-42C5-81CA-5704064E1353}" dt="2025-09-23T22:56:27.858" v="6" actId="6549"/>
        <pc:sldMkLst>
          <pc:docMk/>
          <pc:sldMk cId="2184350461" sldId="2141411593"/>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BD20D793-12F3-42C5-81CA-5704064E1353}" dt="2025-09-23T22:56:27.858" v="6" actId="6549"/>
              <pc2:cmMkLst xmlns:pc2="http://schemas.microsoft.com/office/powerpoint/2019/9/main/command">
                <pc:docMk/>
                <pc:sldMk cId="2184350461" sldId="2141411593"/>
                <pc2:cmMk id="{1B06C376-AD59-407F-94BC-C072595D22A6}"/>
              </pc2:cmMkLst>
            </pc226:cmChg>
          </p:ext>
        </pc:extLst>
      </pc:sldChg>
    </pc:docChg>
  </pc:docChgLst>
  <pc:docChgLst>
    <pc:chgData name="carolyn@emagined.com.au" userId="S::urn:spo:guest#carolyn@emagined.com.au::" providerId="AD" clId="Web-{67921E64-1D4F-420D-AF94-6A24FE42411D}"/>
    <pc:docChg chg="modSld">
      <pc:chgData name="carolyn@emagined.com.au" userId="S::urn:spo:guest#carolyn@emagined.com.au::" providerId="AD" clId="Web-{67921E64-1D4F-420D-AF94-6A24FE42411D}" dt="2025-08-24T04:37:46.652" v="50" actId="14100"/>
      <pc:docMkLst>
        <pc:docMk/>
      </pc:docMkLst>
      <pc:sldChg chg="addSp modSp">
        <pc:chgData name="carolyn@emagined.com.au" userId="S::urn:spo:guest#carolyn@emagined.com.au::" providerId="AD" clId="Web-{67921E64-1D4F-420D-AF94-6A24FE42411D}" dt="2025-08-24T04:36:14.386" v="33" actId="14100"/>
        <pc:sldMkLst>
          <pc:docMk/>
          <pc:sldMk cId="3093344100" sldId="2141411617"/>
        </pc:sldMkLst>
      </pc:sldChg>
      <pc:sldChg chg="addSp modSp">
        <pc:chgData name="carolyn@emagined.com.au" userId="S::urn:spo:guest#carolyn@emagined.com.au::" providerId="AD" clId="Web-{67921E64-1D4F-420D-AF94-6A24FE42411D}" dt="2025-08-24T04:35:18.870" v="23" actId="14100"/>
        <pc:sldMkLst>
          <pc:docMk/>
          <pc:sldMk cId="2768971553" sldId="2141411627"/>
        </pc:sldMkLst>
      </pc:sldChg>
    </pc:docChg>
  </pc:docChgLst>
  <pc:docChgLst>
    <pc:chgData name="Kylie Davis" userId="7921ae33-6528-458f-bbd6-4afd26153ed1" providerId="ADAL" clId="{3B4C2E50-8C78-4E79-A267-ED1E58FD9CE4}"/>
    <pc:docChg chg="undo custSel addSld delSld modSld sldOrd modSection">
      <pc:chgData name="Kylie Davis" userId="7921ae33-6528-458f-bbd6-4afd26153ed1" providerId="ADAL" clId="{3B4C2E50-8C78-4E79-A267-ED1E58FD9CE4}" dt="2025-09-03T05:51:40.637" v="5255" actId="20577"/>
      <pc:docMkLst>
        <pc:docMk/>
      </pc:docMkLst>
      <pc:sldChg chg="modSp mod modCm">
        <pc:chgData name="Kylie Davis" userId="7921ae33-6528-458f-bbd6-4afd26153ed1" providerId="ADAL" clId="{3B4C2E50-8C78-4E79-A267-ED1E58FD9CE4}" dt="2025-08-28T04:36:00.864" v="3162" actId="20577"/>
        <pc:sldMkLst>
          <pc:docMk/>
          <pc:sldMk cId="2184350461" sldId="2141411593"/>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3B4C2E50-8C78-4E79-A267-ED1E58FD9CE4}" dt="2025-08-28T04:35:46.506" v="3147" actId="20577"/>
              <pc2:cmMkLst xmlns:pc2="http://schemas.microsoft.com/office/powerpoint/2019/9/main/command">
                <pc:docMk/>
                <pc:sldMk cId="2184350461" sldId="2141411593"/>
                <pc2:cmMk id="{1B06C376-AD59-407F-94BC-C072595D22A6}"/>
              </pc2:cmMkLst>
            </pc226:cmChg>
          </p:ext>
        </pc:extLst>
      </pc:sldChg>
      <pc:sldChg chg="modSp mod">
        <pc:chgData name="Kylie Davis" userId="7921ae33-6528-458f-bbd6-4afd26153ed1" providerId="ADAL" clId="{3B4C2E50-8C78-4E79-A267-ED1E58FD9CE4}" dt="2025-08-28T04:35:04.595" v="3131" actId="20577"/>
        <pc:sldMkLst>
          <pc:docMk/>
          <pc:sldMk cId="3093344100" sldId="2141411617"/>
        </pc:sldMkLst>
      </pc:sldChg>
      <pc:sldChg chg="modSp mod">
        <pc:chgData name="Kylie Davis" userId="7921ae33-6528-458f-bbd6-4afd26153ed1" providerId="ADAL" clId="{3B4C2E50-8C78-4E79-A267-ED1E58FD9CE4}" dt="2025-08-28T04:38:32.875" v="3167" actId="12"/>
        <pc:sldMkLst>
          <pc:docMk/>
          <pc:sldMk cId="1955557943" sldId="2141411628"/>
        </pc:sldMkLst>
      </pc:sldChg>
      <pc:sldChg chg="addSp delSp modSp new mod modClrScheme chgLayout modNotesTx">
        <pc:chgData name="Kylie Davis" userId="7921ae33-6528-458f-bbd6-4afd26153ed1" providerId="ADAL" clId="{3B4C2E50-8C78-4E79-A267-ED1E58FD9CE4}" dt="2025-08-28T04:55:31.192" v="5247" actId="20577"/>
        <pc:sldMkLst>
          <pc:docMk/>
          <pc:sldMk cId="36519903" sldId="2141411631"/>
        </pc:sldMkLst>
      </pc:sldChg>
    </pc:docChg>
  </pc:docChgLst>
  <pc:docChgLst>
    <pc:chgData name="Danielle De Redder" userId="90c2f8e5-e57e-4891-92e6-f485cbc59344" providerId="ADAL" clId="{9385BC3E-4D8C-4AAD-BB52-F85DE32BED5A}"/>
    <pc:docChg chg="modSld sldOrd">
      <pc:chgData name="Danielle De Redder" userId="90c2f8e5-e57e-4891-92e6-f485cbc59344" providerId="ADAL" clId="{9385BC3E-4D8C-4AAD-BB52-F85DE32BED5A}" dt="2025-10-03T01:04:48.271" v="126" actId="6549"/>
      <pc:docMkLst>
        <pc:docMk/>
      </pc:docMkLst>
      <pc:sldChg chg="modSp mod">
        <pc:chgData name="Danielle De Redder" userId="90c2f8e5-e57e-4891-92e6-f485cbc59344" providerId="ADAL" clId="{9385BC3E-4D8C-4AAD-BB52-F85DE32BED5A}" dt="2025-09-30T00:12:15.626" v="13" actId="6549"/>
        <pc:sldMkLst>
          <pc:docMk/>
          <pc:sldMk cId="3218114721" sldId="266"/>
        </pc:sldMkLst>
      </pc:sldChg>
      <pc:sldChg chg="modSp mod modCm">
        <pc:chgData name="Danielle De Redder" userId="90c2f8e5-e57e-4891-92e6-f485cbc59344" providerId="ADAL" clId="{9385BC3E-4D8C-4AAD-BB52-F85DE32BED5A}" dt="2025-10-03T01:04:25.158" v="22"/>
        <pc:sldMkLst>
          <pc:docMk/>
          <pc:sldMk cId="1181014578" sldId="360"/>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9385BC3E-4D8C-4AAD-BB52-F85DE32BED5A}" dt="2025-10-03T01:03:59.296" v="21" actId="20577"/>
              <pc2:cmMkLst xmlns:pc2="http://schemas.microsoft.com/office/powerpoint/2019/9/main/command">
                <pc:docMk/>
                <pc:sldMk cId="1181014578" sldId="360"/>
                <pc2:cmMk id="{DB87182F-361C-45CD-9A49-4938568DE213}"/>
              </pc2:cmMkLst>
            </pc226:cmChg>
            <pc226:cmChg xmlns:pc226="http://schemas.microsoft.com/office/powerpoint/2022/06/main/command" chg="mod">
              <pc226:chgData name="Danielle De Redder" userId="90c2f8e5-e57e-4891-92e6-f485cbc59344" providerId="ADAL" clId="{9385BC3E-4D8C-4AAD-BB52-F85DE32BED5A}" dt="2025-10-03T01:03:59.296" v="21" actId="20577"/>
              <pc2:cmMkLst xmlns:pc2="http://schemas.microsoft.com/office/powerpoint/2019/9/main/command">
                <pc:docMk/>
                <pc:sldMk cId="1181014578" sldId="360"/>
                <pc2:cmMk id="{A48D68E4-C501-458A-B36B-9F74170C239E}"/>
              </pc2:cmMkLst>
            </pc226:cmChg>
          </p:ext>
        </pc:extLst>
      </pc:sldChg>
      <pc:sldChg chg="ord">
        <pc:chgData name="Danielle De Redder" userId="90c2f8e5-e57e-4891-92e6-f485cbc59344" providerId="ADAL" clId="{9385BC3E-4D8C-4AAD-BB52-F85DE32BED5A}" dt="2025-09-30T00:12:07.466" v="1"/>
        <pc:sldMkLst>
          <pc:docMk/>
          <pc:sldMk cId="3977060110" sldId="26381"/>
        </pc:sldMkLst>
      </pc:sldChg>
      <pc:sldChg chg="modSp mod modCm">
        <pc:chgData name="Danielle De Redder" userId="90c2f8e5-e57e-4891-92e6-f485cbc59344" providerId="ADAL" clId="{9385BC3E-4D8C-4AAD-BB52-F85DE32BED5A}" dt="2025-10-03T01:04:48.271" v="126" actId="6549"/>
        <pc:sldMkLst>
          <pc:docMk/>
          <pc:sldMk cId="3831665839" sldId="2141411632"/>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9385BC3E-4D8C-4AAD-BB52-F85DE32BED5A}" dt="2025-10-03T01:03:39.892" v="16" actId="21"/>
              <pc2:cmMkLst xmlns:pc2="http://schemas.microsoft.com/office/powerpoint/2019/9/main/command">
                <pc:docMk/>
                <pc:sldMk cId="3831665839" sldId="2141411632"/>
                <pc2:cmMk id="{A48D68E4-C501-458A-B36B-9F74170C239E}"/>
              </pc2:cmMkLst>
            </pc226:cmChg>
          </p:ext>
        </pc:extLst>
      </pc:sldChg>
    </pc:docChg>
  </pc:docChgLst>
  <pc:docChgLst>
    <pc:chgData name="Clare Matthews" userId="b9003554-d734-49fd-b77c-681d2b3d99ca" providerId="ADAL" clId="{61C40061-2BCF-4932-93E5-CBEE3E742219}"/>
    <pc:docChg chg="custSel modSld">
      <pc:chgData name="Clare Matthews" userId="b9003554-d734-49fd-b77c-681d2b3d99ca" providerId="ADAL" clId="{61C40061-2BCF-4932-93E5-CBEE3E742219}" dt="2025-11-06T22:36:56.967" v="1617" actId="20577"/>
      <pc:docMkLst>
        <pc:docMk/>
      </pc:docMkLst>
      <pc:sldChg chg="modNotesTx">
        <pc:chgData name="Clare Matthews" userId="b9003554-d734-49fd-b77c-681d2b3d99ca" providerId="ADAL" clId="{61C40061-2BCF-4932-93E5-CBEE3E742219}" dt="2025-11-06T22:34:55.769" v="1598"/>
        <pc:sldMkLst>
          <pc:docMk/>
          <pc:sldMk cId="1181014578" sldId="360"/>
        </pc:sldMkLst>
      </pc:sldChg>
      <pc:sldChg chg="modNotesTx">
        <pc:chgData name="Clare Matthews" userId="b9003554-d734-49fd-b77c-681d2b3d99ca" providerId="ADAL" clId="{61C40061-2BCF-4932-93E5-CBEE3E742219}" dt="2025-10-20T01:50:58.640" v="55" actId="20577"/>
        <pc:sldMkLst>
          <pc:docMk/>
          <pc:sldMk cId="3977060110" sldId="26381"/>
        </pc:sldMkLst>
      </pc:sldChg>
      <pc:sldChg chg="modSp mod modCm">
        <pc:chgData name="Clare Matthews" userId="b9003554-d734-49fd-b77c-681d2b3d99ca" providerId="ADAL" clId="{61C40061-2BCF-4932-93E5-CBEE3E742219}" dt="2025-11-06T21:37:41.286" v="88" actId="20577"/>
        <pc:sldMkLst>
          <pc:docMk/>
          <pc:sldMk cId="773497668" sldId="26393"/>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61C40061-2BCF-4932-93E5-CBEE3E742219}" dt="2025-11-06T21:37:41.286" v="88" actId="20577"/>
              <pc2:cmMkLst xmlns:pc2="http://schemas.microsoft.com/office/powerpoint/2019/9/main/command">
                <pc:docMk/>
                <pc:sldMk cId="773497668" sldId="26393"/>
                <pc2:cmMk id="{863C2B68-8A13-41AB-9E50-F00E752A6C12}"/>
              </pc2:cmMkLst>
            </pc226:cmChg>
            <pc226:cmChg xmlns:pc226="http://schemas.microsoft.com/office/powerpoint/2022/06/main/command" chg="mod">
              <pc226:chgData name="Clare Matthews" userId="b9003554-d734-49fd-b77c-681d2b3d99ca" providerId="ADAL" clId="{61C40061-2BCF-4932-93E5-CBEE3E742219}" dt="2025-11-06T21:37:41.286" v="88" actId="20577"/>
              <pc2:cmMkLst xmlns:pc2="http://schemas.microsoft.com/office/powerpoint/2019/9/main/command">
                <pc:docMk/>
                <pc:sldMk cId="773497668" sldId="26393"/>
                <pc2:cmMk id="{2222D173-2B82-4EB5-827B-A7646D6D2590}"/>
              </pc2:cmMkLst>
            </pc226:cmChg>
            <pc226:cmChg xmlns:pc226="http://schemas.microsoft.com/office/powerpoint/2022/06/main/command" chg="mod">
              <pc226:chgData name="Clare Matthews" userId="b9003554-d734-49fd-b77c-681d2b3d99ca" providerId="ADAL" clId="{61C40061-2BCF-4932-93E5-CBEE3E742219}" dt="2025-11-06T21:37:41.286" v="88" actId="20577"/>
              <pc2:cmMkLst xmlns:pc2="http://schemas.microsoft.com/office/powerpoint/2019/9/main/command">
                <pc:docMk/>
                <pc:sldMk cId="773497668" sldId="26393"/>
                <pc2:cmMk id="{EFEFF179-503B-4BD6-A301-C2558919762B}"/>
              </pc2:cmMkLst>
            </pc226:cmChg>
          </p:ext>
        </pc:extLst>
      </pc:sldChg>
      <pc:sldChg chg="modSp mod modCm modNotesTx">
        <pc:chgData name="Clare Matthews" userId="b9003554-d734-49fd-b77c-681d2b3d99ca" providerId="ADAL" clId="{61C40061-2BCF-4932-93E5-CBEE3E742219}" dt="2025-11-06T21:46:05.017" v="850" actId="20577"/>
        <pc:sldMkLst>
          <pc:docMk/>
          <pc:sldMk cId="4209096379" sldId="2141411592"/>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61C40061-2BCF-4932-93E5-CBEE3E742219}" dt="2025-11-06T21:42:41.275" v="517" actId="20577"/>
              <pc2:cmMkLst xmlns:pc2="http://schemas.microsoft.com/office/powerpoint/2019/9/main/command">
                <pc:docMk/>
                <pc:sldMk cId="4209096379" sldId="2141411592"/>
                <pc2:cmMk id="{81321E83-CAA7-48A9-A664-996A9FD254EE}"/>
              </pc2:cmMkLst>
            </pc226:cmChg>
          </p:ext>
        </pc:extLst>
      </pc:sldChg>
      <pc:sldChg chg="modSp mod modCm">
        <pc:chgData name="Clare Matthews" userId="b9003554-d734-49fd-b77c-681d2b3d99ca" providerId="ADAL" clId="{61C40061-2BCF-4932-93E5-CBEE3E742219}" dt="2025-11-06T22:10:34.081" v="1445" actId="20577"/>
        <pc:sldMkLst>
          <pc:docMk/>
          <pc:sldMk cId="2184350461" sldId="2141411593"/>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61C40061-2BCF-4932-93E5-CBEE3E742219}" dt="2025-11-06T22:10:34.081" v="1445" actId="20577"/>
              <pc2:cmMkLst xmlns:pc2="http://schemas.microsoft.com/office/powerpoint/2019/9/main/command">
                <pc:docMk/>
                <pc:sldMk cId="2184350461" sldId="2141411593"/>
                <pc2:cmMk id="{1B06C376-AD59-407F-94BC-C072595D22A6}"/>
              </pc2:cmMkLst>
            </pc226:cmChg>
            <pc226:cmChg xmlns:pc226="http://schemas.microsoft.com/office/powerpoint/2022/06/main/command" chg="mod">
              <pc226:chgData name="Clare Matthews" userId="b9003554-d734-49fd-b77c-681d2b3d99ca" providerId="ADAL" clId="{61C40061-2BCF-4932-93E5-CBEE3E742219}" dt="2025-11-06T22:10:34.081" v="1445" actId="20577"/>
              <pc2:cmMkLst xmlns:pc2="http://schemas.microsoft.com/office/powerpoint/2019/9/main/command">
                <pc:docMk/>
                <pc:sldMk cId="2184350461" sldId="2141411593"/>
                <pc2:cmMk id="{AA94D5F2-110E-4A44-A35B-A751C7D67F1C}"/>
              </pc2:cmMkLst>
            </pc226:cmChg>
          </p:ext>
        </pc:extLst>
      </pc:sldChg>
      <pc:sldChg chg="modNotesTx">
        <pc:chgData name="Clare Matthews" userId="b9003554-d734-49fd-b77c-681d2b3d99ca" providerId="ADAL" clId="{61C40061-2BCF-4932-93E5-CBEE3E742219}" dt="2025-11-06T22:13:27.475" v="1538" actId="20577"/>
        <pc:sldMkLst>
          <pc:docMk/>
          <pc:sldMk cId="3093344100" sldId="2141411617"/>
        </pc:sldMkLst>
      </pc:sldChg>
      <pc:sldChg chg="modNotesTx">
        <pc:chgData name="Clare Matthews" userId="b9003554-d734-49fd-b77c-681d2b3d99ca" providerId="ADAL" clId="{61C40061-2BCF-4932-93E5-CBEE3E742219}" dt="2025-11-06T21:36:13.465" v="61" actId="20577"/>
        <pc:sldMkLst>
          <pc:docMk/>
          <pc:sldMk cId="2890128201" sldId="2141411624"/>
        </pc:sldMkLst>
      </pc:sldChg>
      <pc:sldChg chg="modNotesTx">
        <pc:chgData name="Clare Matthews" userId="b9003554-d734-49fd-b77c-681d2b3d99ca" providerId="ADAL" clId="{61C40061-2BCF-4932-93E5-CBEE3E742219}" dt="2025-11-06T22:12:57.056" v="1509" actId="20577"/>
        <pc:sldMkLst>
          <pc:docMk/>
          <pc:sldMk cId="2768971553" sldId="2141411627"/>
        </pc:sldMkLst>
      </pc:sldChg>
      <pc:sldChg chg="modNotesTx">
        <pc:chgData name="Clare Matthews" userId="b9003554-d734-49fd-b77c-681d2b3d99ca" providerId="ADAL" clId="{61C40061-2BCF-4932-93E5-CBEE3E742219}" dt="2025-11-06T21:52:09.165" v="1403" actId="20577"/>
        <pc:sldMkLst>
          <pc:docMk/>
          <pc:sldMk cId="1955557943" sldId="2141411628"/>
        </pc:sldMkLst>
      </pc:sldChg>
      <pc:sldChg chg="modSp mod modNotesTx">
        <pc:chgData name="Clare Matthews" userId="b9003554-d734-49fd-b77c-681d2b3d99ca" providerId="ADAL" clId="{61C40061-2BCF-4932-93E5-CBEE3E742219}" dt="2025-11-06T22:36:56.967" v="1617" actId="20577"/>
        <pc:sldMkLst>
          <pc:docMk/>
          <pc:sldMk cId="3831665839" sldId="2141411632"/>
        </pc:sldMkLst>
      </pc:sldChg>
    </pc:docChg>
  </pc:docChgLst>
  <pc:docChgLst>
    <pc:chgData name="Danielle De Redder" userId="90c2f8e5-e57e-4891-92e6-f485cbc59344" providerId="ADAL" clId="{818ADAA1-D9F8-4AA4-A0B5-4A35040974D2}"/>
    <pc:docChg chg="modSld">
      <pc:chgData name="Danielle De Redder" userId="90c2f8e5-e57e-4891-92e6-f485cbc59344" providerId="ADAL" clId="{818ADAA1-D9F8-4AA4-A0B5-4A35040974D2}" dt="2025-11-13T02:06:12.012" v="1" actId="20577"/>
      <pc:docMkLst>
        <pc:docMk/>
      </pc:docMkLst>
      <pc:sldChg chg="modSp mod modCm">
        <pc:chgData name="Danielle De Redder" userId="90c2f8e5-e57e-4891-92e6-f485cbc59344" providerId="ADAL" clId="{818ADAA1-D9F8-4AA4-A0B5-4A35040974D2}" dt="2025-11-13T02:06:12.012" v="1" actId="20577"/>
        <pc:sldMkLst>
          <pc:docMk/>
          <pc:sldMk cId="3218114721" sldId="266"/>
        </pc:sldMkLst>
        <pc:spChg chg="mod">
          <ac:chgData name="Danielle De Redder" userId="90c2f8e5-e57e-4891-92e6-f485cbc59344" providerId="ADAL" clId="{818ADAA1-D9F8-4AA4-A0B5-4A35040974D2}" dt="2025-11-13T02:06:12.012" v="1" actId="20577"/>
          <ac:spMkLst>
            <pc:docMk/>
            <pc:sldMk cId="3218114721" sldId="266"/>
            <ac:spMk id="3" creationId="{2EF38185-B00A-9878-8E80-7D55E5647711}"/>
          </ac:spMkLst>
        </pc:spChg>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818ADAA1-D9F8-4AA4-A0B5-4A35040974D2}" dt="2025-11-13T02:06:12.012" v="1" actId="20577"/>
              <pc2:cmMkLst xmlns:pc2="http://schemas.microsoft.com/office/powerpoint/2019/9/main/command">
                <pc:docMk/>
                <pc:sldMk cId="3218114721" sldId="266"/>
                <pc2:cmMk id="{66BDC433-CC6A-457A-8D24-F14062F2CCC7}"/>
              </pc2:cmMkLst>
            </pc226:cmChg>
          </p:ext>
        </pc:extLst>
      </pc:sldChg>
    </pc:docChg>
  </pc:docChgLst>
  <pc:docChgLst>
    <pc:chgData name="Dilara Ozserim" userId="a9018ce7-b14c-498b-927d-2970901ec373" providerId="ADAL" clId="{3C5A4F7E-CE70-47F3-A12F-0D930763B014}"/>
    <pc:docChg chg="modSld sldOrd">
      <pc:chgData name="Dilara Ozserim" userId="a9018ce7-b14c-498b-927d-2970901ec373" providerId="ADAL" clId="{3C5A4F7E-CE70-47F3-A12F-0D930763B014}" dt="2025-11-13T01:12:34.732" v="23" actId="20577"/>
      <pc:docMkLst>
        <pc:docMk/>
      </pc:docMkLst>
      <pc:sldChg chg="ord">
        <pc:chgData name="Dilara Ozserim" userId="a9018ce7-b14c-498b-927d-2970901ec373" providerId="ADAL" clId="{3C5A4F7E-CE70-47F3-A12F-0D930763B014}" dt="2025-11-13T01:11:52.373" v="1"/>
        <pc:sldMkLst>
          <pc:docMk/>
          <pc:sldMk cId="2720953819" sldId="2141411588"/>
        </pc:sldMkLst>
      </pc:sldChg>
      <pc:sldChg chg="modNotesTx">
        <pc:chgData name="Dilara Ozserim" userId="a9018ce7-b14c-498b-927d-2970901ec373" providerId="ADAL" clId="{3C5A4F7E-CE70-47F3-A12F-0D930763B014}" dt="2025-11-13T01:12:34.732" v="23" actId="20577"/>
        <pc:sldMkLst>
          <pc:docMk/>
          <pc:sldMk cId="2890128201" sldId="2141411624"/>
        </pc:sldMkLst>
      </pc:sldChg>
    </pc:docChg>
  </pc:docChgLst>
  <pc:docChgLst>
    <pc:chgData name="Clare Matthews" userId="b9003554-d734-49fd-b77c-681d2b3d99ca" providerId="ADAL" clId="{397C2098-0D38-48C6-9E05-224949C245ED}"/>
    <pc:docChg chg="custSel addSld delSld modSld">
      <pc:chgData name="Clare Matthews" userId="b9003554-d734-49fd-b77c-681d2b3d99ca" providerId="ADAL" clId="{397C2098-0D38-48C6-9E05-224949C245ED}" dt="2025-10-17T02:20:59.270" v="551" actId="114"/>
      <pc:docMkLst>
        <pc:docMk/>
      </pc:docMkLst>
      <pc:sldChg chg="modSp mod">
        <pc:chgData name="Clare Matthews" userId="b9003554-d734-49fd-b77c-681d2b3d99ca" providerId="ADAL" clId="{397C2098-0D38-48C6-9E05-224949C245ED}" dt="2025-10-03T01:27:29.921" v="110" actId="20577"/>
        <pc:sldMkLst>
          <pc:docMk/>
          <pc:sldMk cId="3218114721" sldId="266"/>
        </pc:sldMkLst>
      </pc:sldChg>
      <pc:sldChg chg="modSp mod modCm">
        <pc:chgData name="Clare Matthews" userId="b9003554-d734-49fd-b77c-681d2b3d99ca" providerId="ADAL" clId="{397C2098-0D38-48C6-9E05-224949C245ED}" dt="2025-10-06T21:47:39.310" v="246" actId="20577"/>
        <pc:sldMkLst>
          <pc:docMk/>
          <pc:sldMk cId="1181014578" sldId="360"/>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397C2098-0D38-48C6-9E05-224949C245ED}" dt="2025-10-06T21:47:39.310" v="246" actId="20577"/>
              <pc2:cmMkLst xmlns:pc2="http://schemas.microsoft.com/office/powerpoint/2019/9/main/command">
                <pc:docMk/>
                <pc:sldMk cId="1181014578" sldId="360"/>
                <pc2:cmMk id="{DB87182F-361C-45CD-9A49-4938568DE213}"/>
              </pc2:cmMkLst>
            </pc226:cmChg>
            <pc226:cmChg xmlns:pc226="http://schemas.microsoft.com/office/powerpoint/2022/06/main/command" chg="mod">
              <pc226:chgData name="Clare Matthews" userId="b9003554-d734-49fd-b77c-681d2b3d99ca" providerId="ADAL" clId="{397C2098-0D38-48C6-9E05-224949C245ED}" dt="2025-10-06T21:47:39.310" v="246" actId="20577"/>
              <pc2:cmMkLst xmlns:pc2="http://schemas.microsoft.com/office/powerpoint/2019/9/main/command">
                <pc:docMk/>
                <pc:sldMk cId="1181014578" sldId="360"/>
                <pc2:cmMk id="{A48D68E4-C501-458A-B36B-9F74170C239E}"/>
              </pc2:cmMkLst>
            </pc226:cmChg>
          </p:ext>
        </pc:extLst>
      </pc:sldChg>
      <pc:sldChg chg="modSp mod modNotesTx">
        <pc:chgData name="Clare Matthews" userId="b9003554-d734-49fd-b77c-681d2b3d99ca" providerId="ADAL" clId="{397C2098-0D38-48C6-9E05-224949C245ED}" dt="2025-10-17T02:20:50.870" v="549" actId="113"/>
        <pc:sldMkLst>
          <pc:docMk/>
          <pc:sldMk cId="3093344100" sldId="2141411617"/>
        </pc:sldMkLst>
      </pc:sldChg>
      <pc:sldChg chg="modNotesTx">
        <pc:chgData name="Clare Matthews" userId="b9003554-d734-49fd-b77c-681d2b3d99ca" providerId="ADAL" clId="{397C2098-0D38-48C6-9E05-224949C245ED}" dt="2025-10-17T02:20:59.270" v="551" actId="114"/>
        <pc:sldMkLst>
          <pc:docMk/>
          <pc:sldMk cId="2768971553" sldId="2141411627"/>
        </pc:sldMkLst>
      </pc:sldChg>
      <pc:sldChg chg="modSp add mod modCm">
        <pc:chgData name="Clare Matthews" userId="b9003554-d734-49fd-b77c-681d2b3d99ca" providerId="ADAL" clId="{397C2098-0D38-48C6-9E05-224949C245ED}" dt="2025-09-30T04:25:23.374" v="95" actId="20577"/>
        <pc:sldMkLst>
          <pc:docMk/>
          <pc:sldMk cId="3831665839" sldId="2141411632"/>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397C2098-0D38-48C6-9E05-224949C245ED}" dt="2025-09-30T04:25:23.374" v="95" actId="20577"/>
              <pc2:cmMkLst xmlns:pc2="http://schemas.microsoft.com/office/powerpoint/2019/9/main/command">
                <pc:docMk/>
                <pc:sldMk cId="3831665839" sldId="2141411632"/>
                <pc2:cmMk id="{A48D68E4-C501-458A-B36B-9F74170C239E}"/>
              </pc2:cmMkLst>
            </pc226:cmChg>
          </p:ext>
        </pc:extLst>
      </pc:sldChg>
      <pc:sldChg chg="add del">
        <pc:chgData name="Clare Matthews" userId="b9003554-d734-49fd-b77c-681d2b3d99ca" providerId="ADAL" clId="{397C2098-0D38-48C6-9E05-224949C245ED}" dt="2025-09-30T04:23:41.012" v="16"/>
        <pc:sldMkLst>
          <pc:docMk/>
          <pc:sldMk cId="4165494271" sldId="2141411633"/>
        </pc:sldMkLst>
      </pc:sldChg>
      <pc:sldChg chg="modSp add mod">
        <pc:chgData name="Clare Matthews" userId="b9003554-d734-49fd-b77c-681d2b3d99ca" providerId="ADAL" clId="{397C2098-0D38-48C6-9E05-224949C245ED}" dt="2025-10-09T04:27:37.124" v="339" actId="14100"/>
        <pc:sldMkLst>
          <pc:docMk/>
          <pc:sldMk cId="3933230485" sldId="2141411636"/>
        </pc:sldMkLst>
      </pc:sldChg>
      <pc:sldChg chg="modSp add mod">
        <pc:chgData name="Clare Matthews" userId="b9003554-d734-49fd-b77c-681d2b3d99ca" providerId="ADAL" clId="{397C2098-0D38-48C6-9E05-224949C245ED}" dt="2025-10-03T00:19:11.887" v="100" actId="20577"/>
        <pc:sldMkLst>
          <pc:docMk/>
          <pc:sldMk cId="1843188950" sldId="2141411638"/>
        </pc:sldMkLst>
      </pc:sldChg>
    </pc:docChg>
  </pc:docChgLst>
  <pc:docChgLst>
    <pc:chgData name="carolyn@emagined.com.au" userId="S::urn:spo:guest#carolyn@emagined.com.au::" providerId="AD" clId="Web-{6111377C-8783-C066-3DF2-01DC9AE58B11}"/>
    <pc:docChg chg="modSld">
      <pc:chgData name="carolyn@emagined.com.au" userId="S::urn:spo:guest#carolyn@emagined.com.au::" providerId="AD" clId="Web-{6111377C-8783-C066-3DF2-01DC9AE58B11}" dt="2025-09-01T00:58:01.358" v="32" actId="14100"/>
      <pc:docMkLst>
        <pc:docMk/>
      </pc:docMkLst>
    </pc:docChg>
  </pc:docChgLst>
  <pc:docChgLst>
    <pc:chgData name="Callan Moroney" userId="02196289-64af-40a3-a29d-fdc28ab57c90" providerId="ADAL" clId="{336A24D9-C370-441F-AA62-C88DADA89BFE}"/>
    <pc:docChg chg="undo custSel modSld">
      <pc:chgData name="Callan Moroney" userId="02196289-64af-40a3-a29d-fdc28ab57c90" providerId="ADAL" clId="{336A24D9-C370-441F-AA62-C88DADA89BFE}" dt="2025-11-14T01:23:21.621" v="119" actId="20577"/>
      <pc:docMkLst>
        <pc:docMk/>
      </pc:docMkLst>
      <pc:sldChg chg="addSp delSp modSp mod">
        <pc:chgData name="Callan Moroney" userId="02196289-64af-40a3-a29d-fdc28ab57c90" providerId="ADAL" clId="{336A24D9-C370-441F-AA62-C88DADA89BFE}" dt="2025-11-14T00:16:19.665" v="97"/>
        <pc:sldMkLst>
          <pc:docMk/>
          <pc:sldMk cId="1181014578" sldId="360"/>
        </pc:sldMkLst>
        <pc:spChg chg="mod">
          <ac:chgData name="Callan Moroney" userId="02196289-64af-40a3-a29d-fdc28ab57c90" providerId="ADAL" clId="{336A24D9-C370-441F-AA62-C88DADA89BFE}" dt="2025-11-14T00:16:19.665" v="97"/>
          <ac:spMkLst>
            <pc:docMk/>
            <pc:sldMk cId="1181014578" sldId="360"/>
            <ac:spMk id="4" creationId="{B7C07B50-96D9-2E35-E2CE-3139F6377F08}"/>
          </ac:spMkLst>
        </pc:spChg>
      </pc:sldChg>
      <pc:sldChg chg="modSp mod modNotesTx">
        <pc:chgData name="Callan Moroney" userId="02196289-64af-40a3-a29d-fdc28ab57c90" providerId="ADAL" clId="{336A24D9-C370-441F-AA62-C88DADA89BFE}" dt="2025-11-14T01:23:09.377" v="114" actId="113"/>
        <pc:sldMkLst>
          <pc:docMk/>
          <pc:sldMk cId="4209096379" sldId="2141411592"/>
        </pc:sldMkLst>
        <pc:spChg chg="mod">
          <ac:chgData name="Callan Moroney" userId="02196289-64af-40a3-a29d-fdc28ab57c90" providerId="ADAL" clId="{336A24D9-C370-441F-AA62-C88DADA89BFE}" dt="2025-11-14T00:15:02.165" v="78" actId="20577"/>
          <ac:spMkLst>
            <pc:docMk/>
            <pc:sldMk cId="4209096379" sldId="2141411592"/>
            <ac:spMk id="3" creationId="{5422C489-B63B-1189-BEE5-81CE21C67979}"/>
          </ac:spMkLst>
        </pc:spChg>
      </pc:sldChg>
      <pc:sldChg chg="addSp delSp modSp mod">
        <pc:chgData name="Callan Moroney" userId="02196289-64af-40a3-a29d-fdc28ab57c90" providerId="ADAL" clId="{336A24D9-C370-441F-AA62-C88DADA89BFE}" dt="2025-11-14T00:14:56.640" v="74" actId="20577"/>
        <pc:sldMkLst>
          <pc:docMk/>
          <pc:sldMk cId="3093344100" sldId="2141411617"/>
        </pc:sldMkLst>
        <pc:spChg chg="mod">
          <ac:chgData name="Callan Moroney" userId="02196289-64af-40a3-a29d-fdc28ab57c90" providerId="ADAL" clId="{336A24D9-C370-441F-AA62-C88DADA89BFE}" dt="2025-11-14T00:14:56.640" v="74" actId="20577"/>
          <ac:spMkLst>
            <pc:docMk/>
            <pc:sldMk cId="3093344100" sldId="2141411617"/>
            <ac:spMk id="3" creationId="{2B60F6FF-87F5-CFFE-5036-493D24D39556}"/>
          </ac:spMkLst>
        </pc:spChg>
        <pc:spChg chg="add mod">
          <ac:chgData name="Callan Moroney" userId="02196289-64af-40a3-a29d-fdc28ab57c90" providerId="ADAL" clId="{336A24D9-C370-441F-AA62-C88DADA89BFE}" dt="2025-11-11T03:42:29.641" v="66" actId="20577"/>
          <ac:spMkLst>
            <pc:docMk/>
            <pc:sldMk cId="3093344100" sldId="2141411617"/>
            <ac:spMk id="7" creationId="{224697FC-6700-6153-77DC-13E30CDD1948}"/>
          </ac:spMkLst>
        </pc:spChg>
      </pc:sldChg>
      <pc:sldChg chg="addSp delSp modSp mod">
        <pc:chgData name="Callan Moroney" userId="02196289-64af-40a3-a29d-fdc28ab57c90" providerId="ADAL" clId="{336A24D9-C370-441F-AA62-C88DADA89BFE}" dt="2025-11-14T00:14:53.310" v="70" actId="20577"/>
        <pc:sldMkLst>
          <pc:docMk/>
          <pc:sldMk cId="2768971553" sldId="2141411627"/>
        </pc:sldMkLst>
        <pc:spChg chg="mod">
          <ac:chgData name="Callan Moroney" userId="02196289-64af-40a3-a29d-fdc28ab57c90" providerId="ADAL" clId="{336A24D9-C370-441F-AA62-C88DADA89BFE}" dt="2025-11-14T00:14:53.310" v="70" actId="20577"/>
          <ac:spMkLst>
            <pc:docMk/>
            <pc:sldMk cId="2768971553" sldId="2141411627"/>
            <ac:spMk id="3" creationId="{18EE97EB-6CC1-FA29-5B55-EC9E39BA5455}"/>
          </ac:spMkLst>
        </pc:spChg>
        <pc:spChg chg="add mod">
          <ac:chgData name="Callan Moroney" userId="02196289-64af-40a3-a29d-fdc28ab57c90" providerId="ADAL" clId="{336A24D9-C370-441F-AA62-C88DADA89BFE}" dt="2025-11-11T03:42:16.899" v="16" actId="20577"/>
          <ac:spMkLst>
            <pc:docMk/>
            <pc:sldMk cId="2768971553" sldId="2141411627"/>
            <ac:spMk id="6" creationId="{A6DCAA72-38A6-90FE-C8F5-B8F8A0A8E1DA}"/>
          </ac:spMkLst>
        </pc:spChg>
      </pc:sldChg>
      <pc:sldChg chg="modSp mod modNotesTx">
        <pc:chgData name="Callan Moroney" userId="02196289-64af-40a3-a29d-fdc28ab57c90" providerId="ADAL" clId="{336A24D9-C370-441F-AA62-C88DADA89BFE}" dt="2025-11-14T01:23:21.621" v="119" actId="20577"/>
        <pc:sldMkLst>
          <pc:docMk/>
          <pc:sldMk cId="1955557943" sldId="2141411628"/>
        </pc:sldMkLst>
        <pc:spChg chg="mod">
          <ac:chgData name="Callan Moroney" userId="02196289-64af-40a3-a29d-fdc28ab57c90" providerId="ADAL" clId="{336A24D9-C370-441F-AA62-C88DADA89BFE}" dt="2025-11-14T00:15:10.674" v="86" actId="20577"/>
          <ac:spMkLst>
            <pc:docMk/>
            <pc:sldMk cId="1955557943" sldId="2141411628"/>
            <ac:spMk id="3" creationId="{0D0BF645-8043-1EA0-0608-AD7FCB29F3B7}"/>
          </ac:spMkLst>
        </pc:spChg>
      </pc:sldChg>
      <pc:sldChg chg="modSp mod">
        <pc:chgData name="Callan Moroney" userId="02196289-64af-40a3-a29d-fdc28ab57c90" providerId="ADAL" clId="{336A24D9-C370-441F-AA62-C88DADA89BFE}" dt="2025-11-14T00:15:06.226" v="82" actId="20577"/>
        <pc:sldMkLst>
          <pc:docMk/>
          <pc:sldMk cId="36519903" sldId="2141411631"/>
        </pc:sldMkLst>
        <pc:spChg chg="mod">
          <ac:chgData name="Callan Moroney" userId="02196289-64af-40a3-a29d-fdc28ab57c90" providerId="ADAL" clId="{336A24D9-C370-441F-AA62-C88DADA89BFE}" dt="2025-11-14T00:15:06.226" v="82" actId="20577"/>
          <ac:spMkLst>
            <pc:docMk/>
            <pc:sldMk cId="36519903" sldId="2141411631"/>
            <ac:spMk id="3" creationId="{25681835-0EEC-0A3B-7AE6-4FD6FC91C821}"/>
          </ac:spMkLst>
        </pc:spChg>
      </pc:sldChg>
      <pc:sldChg chg="modSp mod">
        <pc:chgData name="Callan Moroney" userId="02196289-64af-40a3-a29d-fdc28ab57c90" providerId="ADAL" clId="{336A24D9-C370-441F-AA62-C88DADA89BFE}" dt="2025-11-14T00:17:07.534" v="108"/>
        <pc:sldMkLst>
          <pc:docMk/>
          <pc:sldMk cId="3831665839" sldId="2141411632"/>
        </pc:sldMkLst>
        <pc:spChg chg="mod">
          <ac:chgData name="Callan Moroney" userId="02196289-64af-40a3-a29d-fdc28ab57c90" providerId="ADAL" clId="{336A24D9-C370-441F-AA62-C88DADA89BFE}" dt="2025-11-14T00:17:07.534" v="108"/>
          <ac:spMkLst>
            <pc:docMk/>
            <pc:sldMk cId="3831665839" sldId="2141411632"/>
            <ac:spMk id="4" creationId="{894A8B4C-5585-50F1-BDBB-A7014254036A}"/>
          </ac:spMkLst>
        </pc:spChg>
      </pc:sldChg>
    </pc:docChg>
  </pc:docChgLst>
  <pc:docChgLst>
    <pc:chgData name="Clare Matthews" userId="b9003554-d734-49fd-b77c-681d2b3d99ca" providerId="ADAL" clId="{BC980088-194B-46A7-85E8-CF9408498E9E}"/>
    <pc:docChg chg="undo custSel addSld delSld modSld sldOrd modSection">
      <pc:chgData name="Clare Matthews" userId="b9003554-d734-49fd-b77c-681d2b3d99ca" providerId="ADAL" clId="{BC980088-194B-46A7-85E8-CF9408498E9E}" dt="2025-09-08T17:33:20.181" v="749" actId="255"/>
      <pc:docMkLst>
        <pc:docMk/>
      </pc:docMkLst>
      <pc:sldChg chg="modSp mod">
        <pc:chgData name="Clare Matthews" userId="b9003554-d734-49fd-b77c-681d2b3d99ca" providerId="ADAL" clId="{BC980088-194B-46A7-85E8-CF9408498E9E}" dt="2025-09-08T17:33:20.181" v="749" actId="255"/>
        <pc:sldMkLst>
          <pc:docMk/>
          <pc:sldMk cId="1181014578" sldId="360"/>
        </pc:sldMkLst>
      </pc:sldChg>
    </pc:docChg>
  </pc:docChgLst>
  <pc:docChgLst>
    <pc:chgData name="Danielle De Redder" userId="90c2f8e5-e57e-4891-92e6-f485cbc59344" providerId="ADAL" clId="{1B214307-D44E-47D7-9CDD-01EE560F58F3}"/>
    <pc:docChg chg="modSld">
      <pc:chgData name="Danielle De Redder" userId="90c2f8e5-e57e-4891-92e6-f485cbc59344" providerId="ADAL" clId="{1B214307-D44E-47D7-9CDD-01EE560F58F3}" dt="2025-09-04T04:54:26.684" v="187" actId="20577"/>
      <pc:docMkLst>
        <pc:docMk/>
      </pc:docMkLst>
      <pc:sldChg chg="modSp mod">
        <pc:chgData name="Danielle De Redder" userId="90c2f8e5-e57e-4891-92e6-f485cbc59344" providerId="ADAL" clId="{1B214307-D44E-47D7-9CDD-01EE560F58F3}" dt="2025-09-04T04:54:26.684" v="187" actId="20577"/>
        <pc:sldMkLst>
          <pc:docMk/>
          <pc:sldMk cId="3820411759" sldId="361"/>
        </pc:sldMkLst>
      </pc:sldChg>
      <pc:sldChg chg="modSp mod">
        <pc:chgData name="Danielle De Redder" userId="90c2f8e5-e57e-4891-92e6-f485cbc59344" providerId="ADAL" clId="{1B214307-D44E-47D7-9CDD-01EE560F58F3}" dt="2025-09-04T04:34:22.461" v="1" actId="113"/>
        <pc:sldMkLst>
          <pc:docMk/>
          <pc:sldMk cId="3977060110" sldId="26381"/>
        </pc:sldMkLst>
      </pc:sldChg>
      <pc:sldChg chg="modSp mod modCm">
        <pc:chgData name="Danielle De Redder" userId="90c2f8e5-e57e-4891-92e6-f485cbc59344" providerId="ADAL" clId="{1B214307-D44E-47D7-9CDD-01EE560F58F3}" dt="2025-09-04T04:47:12.034" v="145" actId="20577"/>
        <pc:sldMkLst>
          <pc:docMk/>
          <pc:sldMk cId="773497668" sldId="26393"/>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1B214307-D44E-47D7-9CDD-01EE560F58F3}" dt="2025-09-04T04:47:12.034" v="145" actId="20577"/>
              <pc2:cmMkLst xmlns:pc2="http://schemas.microsoft.com/office/powerpoint/2019/9/main/command">
                <pc:docMk/>
                <pc:sldMk cId="773497668" sldId="26393"/>
                <pc2:cmMk id="{863C2B68-8A13-41AB-9E50-F00E752A6C12}"/>
              </pc2:cmMkLst>
            </pc226:cmChg>
          </p:ext>
        </pc:extLst>
      </pc:sldChg>
      <pc:sldChg chg="modNotesTx">
        <pc:chgData name="Danielle De Redder" userId="90c2f8e5-e57e-4891-92e6-f485cbc59344" providerId="ADAL" clId="{1B214307-D44E-47D7-9CDD-01EE560F58F3}" dt="2025-09-04T04:44:49.153" v="130" actId="113"/>
        <pc:sldMkLst>
          <pc:docMk/>
          <pc:sldMk cId="2720953819" sldId="2141411588"/>
        </pc:sldMkLst>
      </pc:sldChg>
      <pc:sldChg chg="modSp mod modNotesTx">
        <pc:chgData name="Danielle De Redder" userId="90c2f8e5-e57e-4891-92e6-f485cbc59344" providerId="ADAL" clId="{1B214307-D44E-47D7-9CDD-01EE560F58F3}" dt="2025-09-04T04:47:53.285" v="150" actId="12"/>
        <pc:sldMkLst>
          <pc:docMk/>
          <pc:sldMk cId="4209096379" sldId="2141411592"/>
        </pc:sldMkLst>
      </pc:sldChg>
      <pc:sldChg chg="modSp mod modCm">
        <pc:chgData name="Danielle De Redder" userId="90c2f8e5-e57e-4891-92e6-f485cbc59344" providerId="ADAL" clId="{1B214307-D44E-47D7-9CDD-01EE560F58F3}" dt="2025-09-04T04:50:40.848" v="158" actId="20577"/>
        <pc:sldMkLst>
          <pc:docMk/>
          <pc:sldMk cId="2184350461" sldId="2141411593"/>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1B214307-D44E-47D7-9CDD-01EE560F58F3}" dt="2025-09-04T04:50:40.848" v="158" actId="20577"/>
              <pc2:cmMkLst xmlns:pc2="http://schemas.microsoft.com/office/powerpoint/2019/9/main/command">
                <pc:docMk/>
                <pc:sldMk cId="2184350461" sldId="2141411593"/>
                <pc2:cmMk id="{1B06C376-AD59-407F-94BC-C072595D22A6}"/>
              </pc2:cmMkLst>
            </pc226:cmChg>
          </p:ext>
        </pc:extLst>
      </pc:sldChg>
      <pc:sldChg chg="modNotesTx">
        <pc:chgData name="Danielle De Redder" userId="90c2f8e5-e57e-4891-92e6-f485cbc59344" providerId="ADAL" clId="{1B214307-D44E-47D7-9CDD-01EE560F58F3}" dt="2025-09-04T04:47:27.783" v="147" actId="113"/>
        <pc:sldMkLst>
          <pc:docMk/>
          <pc:sldMk cId="3093344100" sldId="2141411617"/>
        </pc:sldMkLst>
      </pc:sldChg>
      <pc:sldChg chg="modNotesTx">
        <pc:chgData name="Danielle De Redder" userId="90c2f8e5-e57e-4891-92e6-f485cbc59344" providerId="ADAL" clId="{1B214307-D44E-47D7-9CDD-01EE560F58F3}" dt="2025-09-04T04:49:51.694" v="154" actId="6549"/>
        <pc:sldMkLst>
          <pc:docMk/>
          <pc:sldMk cId="1955557943" sldId="2141411628"/>
        </pc:sldMkLst>
      </pc:sldChg>
      <pc:sldChg chg="modSp mod">
        <pc:chgData name="Danielle De Redder" userId="90c2f8e5-e57e-4891-92e6-f485cbc59344" providerId="ADAL" clId="{1B214307-D44E-47D7-9CDD-01EE560F58F3}" dt="2025-09-04T04:48:43.022" v="153" actId="20577"/>
        <pc:sldMkLst>
          <pc:docMk/>
          <pc:sldMk cId="36519903" sldId="2141411631"/>
        </pc:sldMkLst>
      </pc:sldChg>
    </pc:docChg>
  </pc:docChgLst>
  <pc:docChgLst>
    <pc:chgData name="Kylie Davis" userId="7921ae33-6528-458f-bbd6-4afd26153ed1" providerId="ADAL" clId="{92177AE6-E3F8-4E15-824E-4CFA677102AA}"/>
    <pc:docChg chg="custSel delSld modSld modSection">
      <pc:chgData name="Kylie Davis" userId="7921ae33-6528-458f-bbd6-4afd26153ed1" providerId="ADAL" clId="{92177AE6-E3F8-4E15-824E-4CFA677102AA}" dt="2025-09-23T01:49:44.858" v="386" actId="47"/>
      <pc:docMkLst>
        <pc:docMk/>
      </pc:docMkLst>
      <pc:sldChg chg="modSp mod">
        <pc:chgData name="Kylie Davis" userId="7921ae33-6528-458f-bbd6-4afd26153ed1" providerId="ADAL" clId="{92177AE6-E3F8-4E15-824E-4CFA677102AA}" dt="2025-09-23T01:44:23.044" v="7" actId="20577"/>
        <pc:sldMkLst>
          <pc:docMk/>
          <pc:sldMk cId="3218114721" sldId="266"/>
        </pc:sldMkLst>
      </pc:sldChg>
      <pc:sldChg chg="del">
        <pc:chgData name="Kylie Davis" userId="7921ae33-6528-458f-bbd6-4afd26153ed1" providerId="ADAL" clId="{92177AE6-E3F8-4E15-824E-4CFA677102AA}" dt="2025-09-23T01:49:44.858" v="386" actId="47"/>
        <pc:sldMkLst>
          <pc:docMk/>
          <pc:sldMk cId="2925592299" sldId="26365"/>
        </pc:sldMkLst>
      </pc:sldChg>
      <pc:sldChg chg="modSp mod modCm">
        <pc:chgData name="Kylie Davis" userId="7921ae33-6528-458f-bbd6-4afd26153ed1" providerId="ADAL" clId="{92177AE6-E3F8-4E15-824E-4CFA677102AA}" dt="2025-09-23T01:46:32.789" v="72" actId="20577"/>
        <pc:sldMkLst>
          <pc:docMk/>
          <pc:sldMk cId="773497668" sldId="26393"/>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92177AE6-E3F8-4E15-824E-4CFA677102AA}" dt="2025-09-23T01:46:32.789" v="72" actId="20577"/>
              <pc2:cmMkLst xmlns:pc2="http://schemas.microsoft.com/office/powerpoint/2019/9/main/command">
                <pc:docMk/>
                <pc:sldMk cId="773497668" sldId="26393"/>
                <pc2:cmMk id="{863C2B68-8A13-41AB-9E50-F00E752A6C12}"/>
              </pc2:cmMkLst>
            </pc226:cmChg>
          </p:ext>
        </pc:extLst>
      </pc:sldChg>
      <pc:sldChg chg="del">
        <pc:chgData name="Kylie Davis" userId="7921ae33-6528-458f-bbd6-4afd26153ed1" providerId="ADAL" clId="{92177AE6-E3F8-4E15-824E-4CFA677102AA}" dt="2025-09-23T01:44:43.030" v="8" actId="47"/>
        <pc:sldMkLst>
          <pc:docMk/>
          <pc:sldMk cId="3317759615" sldId="26397"/>
        </pc:sldMkLst>
      </pc:sldChg>
      <pc:sldChg chg="del">
        <pc:chgData name="Kylie Davis" userId="7921ae33-6528-458f-bbd6-4afd26153ed1" providerId="ADAL" clId="{92177AE6-E3F8-4E15-824E-4CFA677102AA}" dt="2025-09-23T01:44:43.030" v="8" actId="47"/>
        <pc:sldMkLst>
          <pc:docMk/>
          <pc:sldMk cId="2622779574" sldId="26399"/>
        </pc:sldMkLst>
      </pc:sldChg>
      <pc:sldChg chg="del">
        <pc:chgData name="Kylie Davis" userId="7921ae33-6528-458f-bbd6-4afd26153ed1" providerId="ADAL" clId="{92177AE6-E3F8-4E15-824E-4CFA677102AA}" dt="2025-09-23T01:44:43.030" v="8" actId="47"/>
        <pc:sldMkLst>
          <pc:docMk/>
          <pc:sldMk cId="2872743394" sldId="26401"/>
        </pc:sldMkLst>
      </pc:sldChg>
      <pc:sldChg chg="del">
        <pc:chgData name="Kylie Davis" userId="7921ae33-6528-458f-bbd6-4afd26153ed1" providerId="ADAL" clId="{92177AE6-E3F8-4E15-824E-4CFA677102AA}" dt="2025-09-23T01:44:43.030" v="8" actId="47"/>
        <pc:sldMkLst>
          <pc:docMk/>
          <pc:sldMk cId="1125753199" sldId="26403"/>
        </pc:sldMkLst>
      </pc:sldChg>
      <pc:sldChg chg="del">
        <pc:chgData name="Kylie Davis" userId="7921ae33-6528-458f-bbd6-4afd26153ed1" providerId="ADAL" clId="{92177AE6-E3F8-4E15-824E-4CFA677102AA}" dt="2025-09-23T01:44:43.030" v="8" actId="47"/>
        <pc:sldMkLst>
          <pc:docMk/>
          <pc:sldMk cId="2666771251" sldId="26407"/>
        </pc:sldMkLst>
      </pc:sldChg>
      <pc:sldChg chg="del">
        <pc:chgData name="Kylie Davis" userId="7921ae33-6528-458f-bbd6-4afd26153ed1" providerId="ADAL" clId="{92177AE6-E3F8-4E15-824E-4CFA677102AA}" dt="2025-09-23T01:44:43.030" v="8" actId="47"/>
        <pc:sldMkLst>
          <pc:docMk/>
          <pc:sldMk cId="4202260048" sldId="26512"/>
        </pc:sldMkLst>
      </pc:sldChg>
      <pc:sldChg chg="del">
        <pc:chgData name="Kylie Davis" userId="7921ae33-6528-458f-bbd6-4afd26153ed1" providerId="ADAL" clId="{92177AE6-E3F8-4E15-824E-4CFA677102AA}" dt="2025-09-23T01:44:43.030" v="8" actId="47"/>
        <pc:sldMkLst>
          <pc:docMk/>
          <pc:sldMk cId="1143863222" sldId="2141411584"/>
        </pc:sldMkLst>
      </pc:sldChg>
      <pc:sldChg chg="del">
        <pc:chgData name="Kylie Davis" userId="7921ae33-6528-458f-bbd6-4afd26153ed1" providerId="ADAL" clId="{92177AE6-E3F8-4E15-824E-4CFA677102AA}" dt="2025-09-23T01:44:43.030" v="8" actId="47"/>
        <pc:sldMkLst>
          <pc:docMk/>
          <pc:sldMk cId="3644636173" sldId="2141411585"/>
        </pc:sldMkLst>
      </pc:sldChg>
      <pc:sldChg chg="del">
        <pc:chgData name="Kylie Davis" userId="7921ae33-6528-458f-bbd6-4afd26153ed1" providerId="ADAL" clId="{92177AE6-E3F8-4E15-824E-4CFA677102AA}" dt="2025-09-23T01:44:43.030" v="8" actId="47"/>
        <pc:sldMkLst>
          <pc:docMk/>
          <pc:sldMk cId="1373966987" sldId="2141411587"/>
        </pc:sldMkLst>
      </pc:sldChg>
      <pc:sldChg chg="modSp mod modNotesTx">
        <pc:chgData name="Kylie Davis" userId="7921ae33-6528-458f-bbd6-4afd26153ed1" providerId="ADAL" clId="{92177AE6-E3F8-4E15-824E-4CFA677102AA}" dt="2025-09-23T01:46:13.207" v="45" actId="20577"/>
        <pc:sldMkLst>
          <pc:docMk/>
          <pc:sldMk cId="2720953819" sldId="2141411588"/>
        </pc:sldMkLst>
      </pc:sldChg>
      <pc:sldChg chg="del">
        <pc:chgData name="Kylie Davis" userId="7921ae33-6528-458f-bbd6-4afd26153ed1" providerId="ADAL" clId="{92177AE6-E3F8-4E15-824E-4CFA677102AA}" dt="2025-09-23T01:44:43.030" v="8" actId="47"/>
        <pc:sldMkLst>
          <pc:docMk/>
          <pc:sldMk cId="4068656538" sldId="2141411591"/>
        </pc:sldMkLst>
      </pc:sldChg>
      <pc:sldChg chg="modNotesTx">
        <pc:chgData name="Kylie Davis" userId="7921ae33-6528-458f-bbd6-4afd26153ed1" providerId="ADAL" clId="{92177AE6-E3F8-4E15-824E-4CFA677102AA}" dt="2025-09-23T01:47:55.366" v="218" actId="20577"/>
        <pc:sldMkLst>
          <pc:docMk/>
          <pc:sldMk cId="4209096379" sldId="2141411592"/>
        </pc:sldMkLst>
      </pc:sldChg>
      <pc:sldChg chg="del">
        <pc:chgData name="Kylie Davis" userId="7921ae33-6528-458f-bbd6-4afd26153ed1" providerId="ADAL" clId="{92177AE6-E3F8-4E15-824E-4CFA677102AA}" dt="2025-09-23T01:49:44.858" v="386" actId="47"/>
        <pc:sldMkLst>
          <pc:docMk/>
          <pc:sldMk cId="1216937817" sldId="2141411594"/>
        </pc:sldMkLst>
      </pc:sldChg>
      <pc:sldChg chg="del">
        <pc:chgData name="Kylie Davis" userId="7921ae33-6528-458f-bbd6-4afd26153ed1" providerId="ADAL" clId="{92177AE6-E3F8-4E15-824E-4CFA677102AA}" dt="2025-09-23T01:49:44.858" v="386" actId="47"/>
        <pc:sldMkLst>
          <pc:docMk/>
          <pc:sldMk cId="956788360" sldId="2141411595"/>
        </pc:sldMkLst>
      </pc:sldChg>
      <pc:sldChg chg="del">
        <pc:chgData name="Kylie Davis" userId="7921ae33-6528-458f-bbd6-4afd26153ed1" providerId="ADAL" clId="{92177AE6-E3F8-4E15-824E-4CFA677102AA}" dt="2025-09-23T01:49:44.858" v="386" actId="47"/>
        <pc:sldMkLst>
          <pc:docMk/>
          <pc:sldMk cId="2086902871" sldId="2141411596"/>
        </pc:sldMkLst>
      </pc:sldChg>
      <pc:sldChg chg="del">
        <pc:chgData name="Kylie Davis" userId="7921ae33-6528-458f-bbd6-4afd26153ed1" providerId="ADAL" clId="{92177AE6-E3F8-4E15-824E-4CFA677102AA}" dt="2025-09-23T01:49:44.858" v="386" actId="47"/>
        <pc:sldMkLst>
          <pc:docMk/>
          <pc:sldMk cId="2425214533" sldId="2141411598"/>
        </pc:sldMkLst>
      </pc:sldChg>
      <pc:sldChg chg="del">
        <pc:chgData name="Kylie Davis" userId="7921ae33-6528-458f-bbd6-4afd26153ed1" providerId="ADAL" clId="{92177AE6-E3F8-4E15-824E-4CFA677102AA}" dt="2025-09-23T01:49:44.858" v="386" actId="47"/>
        <pc:sldMkLst>
          <pc:docMk/>
          <pc:sldMk cId="2101228243" sldId="2141411601"/>
        </pc:sldMkLst>
      </pc:sldChg>
      <pc:sldChg chg="del">
        <pc:chgData name="Kylie Davis" userId="7921ae33-6528-458f-bbd6-4afd26153ed1" providerId="ADAL" clId="{92177AE6-E3F8-4E15-824E-4CFA677102AA}" dt="2025-09-23T01:49:44.858" v="386" actId="47"/>
        <pc:sldMkLst>
          <pc:docMk/>
          <pc:sldMk cId="4248476390" sldId="2141411602"/>
        </pc:sldMkLst>
      </pc:sldChg>
      <pc:sldChg chg="del">
        <pc:chgData name="Kylie Davis" userId="7921ae33-6528-458f-bbd6-4afd26153ed1" providerId="ADAL" clId="{92177AE6-E3F8-4E15-824E-4CFA677102AA}" dt="2025-09-23T01:49:44.858" v="386" actId="47"/>
        <pc:sldMkLst>
          <pc:docMk/>
          <pc:sldMk cId="72011519" sldId="2141411603"/>
        </pc:sldMkLst>
      </pc:sldChg>
      <pc:sldChg chg="del">
        <pc:chgData name="Kylie Davis" userId="7921ae33-6528-458f-bbd6-4afd26153ed1" providerId="ADAL" clId="{92177AE6-E3F8-4E15-824E-4CFA677102AA}" dt="2025-09-23T01:44:43.030" v="8" actId="47"/>
        <pc:sldMkLst>
          <pc:docMk/>
          <pc:sldMk cId="678255999" sldId="2141411604"/>
        </pc:sldMkLst>
      </pc:sldChg>
      <pc:sldChg chg="del">
        <pc:chgData name="Kylie Davis" userId="7921ae33-6528-458f-bbd6-4afd26153ed1" providerId="ADAL" clId="{92177AE6-E3F8-4E15-824E-4CFA677102AA}" dt="2025-09-23T01:49:44.858" v="386" actId="47"/>
        <pc:sldMkLst>
          <pc:docMk/>
          <pc:sldMk cId="2208616219" sldId="2141411612"/>
        </pc:sldMkLst>
      </pc:sldChg>
      <pc:sldChg chg="del">
        <pc:chgData name="Kylie Davis" userId="7921ae33-6528-458f-bbd6-4afd26153ed1" providerId="ADAL" clId="{92177AE6-E3F8-4E15-824E-4CFA677102AA}" dt="2025-09-23T01:49:44.858" v="386" actId="47"/>
        <pc:sldMkLst>
          <pc:docMk/>
          <pc:sldMk cId="2766879223" sldId="2141411613"/>
        </pc:sldMkLst>
      </pc:sldChg>
      <pc:sldChg chg="del">
        <pc:chgData name="Kylie Davis" userId="7921ae33-6528-458f-bbd6-4afd26153ed1" providerId="ADAL" clId="{92177AE6-E3F8-4E15-824E-4CFA677102AA}" dt="2025-09-23T01:49:44.858" v="386" actId="47"/>
        <pc:sldMkLst>
          <pc:docMk/>
          <pc:sldMk cId="3189956024" sldId="2141411614"/>
        </pc:sldMkLst>
      </pc:sldChg>
      <pc:sldChg chg="modSp mod modNotesTx">
        <pc:chgData name="Kylie Davis" userId="7921ae33-6528-458f-bbd6-4afd26153ed1" providerId="ADAL" clId="{92177AE6-E3F8-4E15-824E-4CFA677102AA}" dt="2025-09-23T01:47:09.492" v="114" actId="20577"/>
        <pc:sldMkLst>
          <pc:docMk/>
          <pc:sldMk cId="3093344100" sldId="2141411617"/>
        </pc:sldMkLst>
      </pc:sldChg>
      <pc:sldChg chg="del">
        <pc:chgData name="Kylie Davis" userId="7921ae33-6528-458f-bbd6-4afd26153ed1" providerId="ADAL" clId="{92177AE6-E3F8-4E15-824E-4CFA677102AA}" dt="2025-09-23T01:44:43.030" v="8" actId="47"/>
        <pc:sldMkLst>
          <pc:docMk/>
          <pc:sldMk cId="606675194" sldId="2141411618"/>
        </pc:sldMkLst>
      </pc:sldChg>
      <pc:sldChg chg="del">
        <pc:chgData name="Kylie Davis" userId="7921ae33-6528-458f-bbd6-4afd26153ed1" providerId="ADAL" clId="{92177AE6-E3F8-4E15-824E-4CFA677102AA}" dt="2025-09-23T01:44:43.030" v="8" actId="47"/>
        <pc:sldMkLst>
          <pc:docMk/>
          <pc:sldMk cId="4070101731" sldId="2141411622"/>
        </pc:sldMkLst>
      </pc:sldChg>
      <pc:sldChg chg="del">
        <pc:chgData name="Kylie Davis" userId="7921ae33-6528-458f-bbd6-4afd26153ed1" providerId="ADAL" clId="{92177AE6-E3F8-4E15-824E-4CFA677102AA}" dt="2025-09-23T01:44:43.030" v="8" actId="47"/>
        <pc:sldMkLst>
          <pc:docMk/>
          <pc:sldMk cId="1624859818" sldId="2141411625"/>
        </pc:sldMkLst>
      </pc:sldChg>
      <pc:sldChg chg="modSp mod modNotesTx">
        <pc:chgData name="Kylie Davis" userId="7921ae33-6528-458f-bbd6-4afd26153ed1" providerId="ADAL" clId="{92177AE6-E3F8-4E15-824E-4CFA677102AA}" dt="2025-09-23T01:47:01.196" v="109" actId="20577"/>
        <pc:sldMkLst>
          <pc:docMk/>
          <pc:sldMk cId="2768971553" sldId="2141411627"/>
        </pc:sldMkLst>
      </pc:sldChg>
      <pc:sldChg chg="modSp mod modNotesTx">
        <pc:chgData name="Kylie Davis" userId="7921ae33-6528-458f-bbd6-4afd26153ed1" providerId="ADAL" clId="{92177AE6-E3F8-4E15-824E-4CFA677102AA}" dt="2025-09-23T01:49:21.709" v="385" actId="313"/>
        <pc:sldMkLst>
          <pc:docMk/>
          <pc:sldMk cId="1955557943" sldId="2141411628"/>
        </pc:sldMkLst>
      </pc:sldChg>
      <pc:sldChg chg="del">
        <pc:chgData name="Kylie Davis" userId="7921ae33-6528-458f-bbd6-4afd26153ed1" providerId="ADAL" clId="{92177AE6-E3F8-4E15-824E-4CFA677102AA}" dt="2025-09-23T01:49:44.858" v="386" actId="47"/>
        <pc:sldMkLst>
          <pc:docMk/>
          <pc:sldMk cId="305828032" sldId="2141411629"/>
        </pc:sldMkLst>
      </pc:sldChg>
      <pc:sldChg chg="del">
        <pc:chgData name="Kylie Davis" userId="7921ae33-6528-458f-bbd6-4afd26153ed1" providerId="ADAL" clId="{92177AE6-E3F8-4E15-824E-4CFA677102AA}" dt="2025-09-23T01:44:43.030" v="8" actId="47"/>
        <pc:sldMkLst>
          <pc:docMk/>
          <pc:sldMk cId="544659418" sldId="2141411630"/>
        </pc:sldMkLst>
      </pc:sldChg>
      <pc:sldChg chg="del">
        <pc:chgData name="Kylie Davis" userId="7921ae33-6528-458f-bbd6-4afd26153ed1" providerId="ADAL" clId="{92177AE6-E3F8-4E15-824E-4CFA677102AA}" dt="2025-09-23T01:44:43.030" v="8" actId="47"/>
        <pc:sldMkLst>
          <pc:docMk/>
          <pc:sldMk cId="3742724680" sldId="2141411632"/>
        </pc:sldMkLst>
      </pc:sldChg>
      <pc:sldChg chg="del">
        <pc:chgData name="Kylie Davis" userId="7921ae33-6528-458f-bbd6-4afd26153ed1" providerId="ADAL" clId="{92177AE6-E3F8-4E15-824E-4CFA677102AA}" dt="2025-09-23T01:44:43.030" v="8" actId="47"/>
        <pc:sldMkLst>
          <pc:docMk/>
          <pc:sldMk cId="3866808453" sldId="21414116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 </a:t>
            </a:r>
            <a:r>
              <a:rPr lang="en-AU" dirty="0"/>
              <a:t>You may get a security warning pop up when you open this PowerPoint. Please select the </a:t>
            </a:r>
            <a:r>
              <a:rPr lang="en-AU" b="1" dirty="0"/>
              <a:t>'Enable content</a:t>
            </a:r>
            <a:r>
              <a:rPr lang="en-AU" dirty="0"/>
              <a:t>' button to ensure you can access the videos that have been embedded into this PowerPoint.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r>
              <a:rPr lang="en-AU" b="1" i="0" u="none" strike="noStrike" dirty="0">
                <a:solidFill>
                  <a:srgbClr val="000000"/>
                </a:solidFill>
                <a:effectLst/>
                <a:latin typeface="Public Sans" pitchFamily="2" charset="0"/>
              </a:rPr>
              <a:t>Teacher note: </a:t>
            </a:r>
          </a:p>
          <a:p>
            <a:r>
              <a:rPr lang="en-AU" b="0" i="0" u="none" strike="noStrike" dirty="0">
                <a:solidFill>
                  <a:srgbClr val="000000"/>
                </a:solidFill>
                <a:effectLst/>
                <a:latin typeface="Public Sans" pitchFamily="2" charset="0"/>
              </a:rPr>
              <a:t>L</a:t>
            </a:r>
            <a:r>
              <a:rPr lang="en-AU" b="0" dirty="0"/>
              <a:t>in</a:t>
            </a:r>
            <a:r>
              <a:rPr lang="en-AU" dirty="0"/>
              <a:t>ks </a:t>
            </a:r>
          </a:p>
          <a:p>
            <a:r>
              <a:rPr lang="en-AU" dirty="0"/>
              <a:t>Planning, programming and assessing English 11–12: https://education.nsw.gov.au/teaching-and-learning/curriculum/english/planning-programming-and-assessing-english-11-12</a:t>
            </a:r>
          </a:p>
          <a:p>
            <a:r>
              <a:rPr lang="en-AU" dirty="0"/>
              <a:t>English Advanced: https://education.nsw.gov.au/teaching-and-learning/curriculum/english/planning-programming-and-assessing-english-11-12/english-advanced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1A7F8-31EE-15F3-95F6-9B5A2EA87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98118-A85A-5EFD-CCC9-90BE619D0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8A5EA-1BF3-50F4-5161-D4F542FD465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listen to the content on this slide as part of the flipped learning homework task connected to </a:t>
            </a:r>
            <a:r>
              <a:rPr lang="en-AU" b="1" dirty="0"/>
              <a:t>Phase 3b, activity 8 – flipped learning – notes on the use of form.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URL: </a:t>
            </a:r>
            <a:r>
              <a:rPr lang="en-AU" sz="1600" b="0" i="0" u="none" strike="noStrike" kern="1200" dirty="0">
                <a:solidFill>
                  <a:schemeClr val="tx1"/>
                </a:solidFill>
                <a:effectLst/>
                <a:latin typeface="Public Sans" pitchFamily="2" charset="0"/>
                <a:ea typeface="+mn-ea"/>
                <a:cs typeface="+mn-cs"/>
              </a:rPr>
              <a:t>https://players.brightcove.net/6197335233001/default_default/index.html?videoId=6385190623112</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BEEEA465-50DD-5788-421C-D3EB8CDD5374}"/>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58463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D7D4B-6A98-9176-EE8D-51D84AEAF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F9512-1B53-3225-B160-EF13EB90D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5BB9A-57F4-5C66-A4D3-56400BC34A48}"/>
              </a:ext>
            </a:extLst>
          </p:cNvPr>
          <p:cNvSpPr>
            <a:spLocks noGrp="1"/>
          </p:cNvSpPr>
          <p:nvPr>
            <p:ph type="body" idx="1"/>
          </p:nvPr>
        </p:nvSpPr>
        <p:spPr/>
        <p:txBody>
          <a:bodyPr/>
          <a:lstStyle/>
          <a:p>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dirty="0"/>
          </a:p>
          <a:p>
            <a:r>
              <a:rPr lang="en-AU" b="0" dirty="0"/>
              <a:t>Teachers analyse the information they collect to make evidence-based instructional decisions. This includes when to move between modelled, guided and independent practice.</a:t>
            </a:r>
          </a:p>
          <a:p>
            <a:endParaRPr lang="en-AU" b="0" dirty="0"/>
          </a:p>
          <a:p>
            <a:r>
              <a:rPr lang="en-AU" b="0" dirty="0"/>
              <a:t>Checking understanding requires teachers to collect the responses of all students (William 2014).</a:t>
            </a:r>
          </a:p>
          <a:p>
            <a:endParaRPr lang="en-AU" dirty="0"/>
          </a:p>
        </p:txBody>
      </p:sp>
      <p:sp>
        <p:nvSpPr>
          <p:cNvPr id="4" name="Slide Number Placeholder 3">
            <a:extLst>
              <a:ext uri="{FF2B5EF4-FFF2-40B4-BE49-F238E27FC236}">
                <a16:creationId xmlns:a16="http://schemas.microsoft.com/office/drawing/2014/main" id="{9EDAC103-0F80-E313-F003-333D5848A70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84110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respond to the question as a check for understanding. This can then be used as the prompt for a discussion of the meaning and/or origin of the word ‘catharsis’ and discussion of the purpose of storytelling</a:t>
            </a:r>
            <a:endParaRPr lang="en-AU" b="1" dirty="0"/>
          </a:p>
          <a:p>
            <a:endParaRPr lang="en-AU" b="1" dirty="0"/>
          </a:p>
          <a:p>
            <a:r>
              <a:rPr lang="en-AU" dirty="0"/>
              <a:t>Catharsis = the process of releasing, and thereby providing relief from, strong or repressed emotions.</a:t>
            </a:r>
          </a:p>
          <a:p>
            <a:endParaRPr lang="en-AU" dirty="0"/>
          </a:p>
          <a:p>
            <a:r>
              <a:rPr lang="en-AU" dirty="0"/>
              <a:t>The Oxford gives the origins of this word as ‘early 19th century (in catharsis (sense 2 of the noun)): via modern Latin from Greek katharsis, from </a:t>
            </a:r>
            <a:r>
              <a:rPr lang="en-AU" dirty="0" err="1"/>
              <a:t>kathairein</a:t>
            </a:r>
            <a:r>
              <a:rPr lang="en-AU" dirty="0"/>
              <a:t> ‘cleanse’, from </a:t>
            </a:r>
            <a:r>
              <a:rPr lang="en-AU" dirty="0" err="1"/>
              <a:t>katharos</a:t>
            </a:r>
            <a:r>
              <a:rPr lang="en-AU" dirty="0"/>
              <a:t> ‘pure’. The notion of ‘release’ through drama (catharsis (sense 1 of the noun)) derives from Aristotle's Poetics.’</a:t>
            </a:r>
          </a:p>
          <a:p>
            <a:r>
              <a:rPr lang="en-AU" dirty="0"/>
              <a:t> </a:t>
            </a:r>
          </a:p>
          <a:p>
            <a:r>
              <a:rPr lang="en-AU" dirty="0"/>
              <a:t>See</a:t>
            </a:r>
            <a:r>
              <a:rPr lang="en-AU" b="1" dirty="0"/>
              <a:t> </a:t>
            </a:r>
            <a:r>
              <a:rPr lang="en-AU" b="0" dirty="0"/>
              <a:t>PowerPoint</a:t>
            </a:r>
            <a:r>
              <a:rPr lang="en-AU" b="1" dirty="0"/>
              <a:t> Phase 2 – text annotations – Money – 11.1 </a:t>
            </a:r>
            <a:r>
              <a:rPr lang="en-AU" b="0" dirty="0"/>
              <a:t>for detailed annotations and analysis of this 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12663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E7C-6880-EB0B-91EA-3301BC14C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6EC9A-B918-C8B1-B217-8E0BAB848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A0678-D509-17E9-B4F4-3D240CA4BA8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this slide has been used to identify the explicit teaching learning strategy and should be deleted or hidden when used in a classroom setting. The strategy of connecting learning involves making connections within and across learning. </a:t>
            </a:r>
            <a:endParaRPr lang="en-AU"/>
          </a:p>
          <a:p>
            <a:pPr>
              <a:defRPr/>
            </a:pPr>
            <a:r>
              <a:rPr lang="en-AU">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AU"/>
          </a:p>
          <a:p>
            <a:endParaRPr lang="en-AU"/>
          </a:p>
        </p:txBody>
      </p:sp>
      <p:sp>
        <p:nvSpPr>
          <p:cNvPr id="4" name="Slide Number Placeholder 3">
            <a:extLst>
              <a:ext uri="{FF2B5EF4-FFF2-40B4-BE49-F238E27FC236}">
                <a16:creationId xmlns:a16="http://schemas.microsoft.com/office/drawing/2014/main" id="{D81D2C52-718B-E02B-E162-25422FA9262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45837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 prompt students to reflect on the way Jazz Money and Ellen van </a:t>
            </a:r>
            <a:r>
              <a:rPr lang="en-AU" b="0" err="1"/>
              <a:t>Neerven</a:t>
            </a:r>
            <a:r>
              <a:rPr lang="en-AU" b="0"/>
              <a:t> are inspired by their personal, social, historical and cultural perspectives, connections and experiences as composers. </a:t>
            </a:r>
          </a:p>
          <a:p>
            <a:endParaRPr lang="en-AU" b="0"/>
          </a:p>
          <a:p>
            <a:r>
              <a:rPr lang="en-AU" b="0"/>
              <a:t>Possible answers include:</a:t>
            </a:r>
          </a:p>
          <a:p>
            <a:pPr marL="342900" indent="-342900">
              <a:buAutoNum type="arabicPeriod"/>
            </a:pPr>
            <a:r>
              <a:rPr lang="en-AU" b="0"/>
              <a:t>They are inspired by the lands on which they live, their family ties and connections and their experiences</a:t>
            </a:r>
          </a:p>
          <a:p>
            <a:pPr marL="342900" indent="-342900">
              <a:buAutoNum type="arabicPeriod"/>
            </a:pPr>
            <a:r>
              <a:rPr lang="en-AU" b="0"/>
              <a:t>These experiences inform their purpose as they write for specific audiences – based on commission, place, self-motivation – and the text change as the audience and purpose changes</a:t>
            </a:r>
          </a:p>
          <a:p>
            <a:pPr marL="342900" indent="-342900">
              <a:buAutoNum type="arabicPeriod"/>
            </a:pPr>
            <a:r>
              <a:rPr lang="en-AU" b="0"/>
              <a:t>Over time their audiences have changed form private audience of self to public audience</a:t>
            </a:r>
          </a:p>
          <a:p>
            <a:pPr marL="342900" indent="-342900">
              <a:buAutoNum type="arabicPeriod"/>
            </a:pPr>
            <a:r>
              <a:rPr lang="en-AU" b="0"/>
              <a:t>This has changed as they have become more successful and visible – but also they continue to write for very specific audiences and try not to be too influenced by others.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37283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A0E8D-5686-C11A-EFC5-82FF82DC0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C43C9-C3B7-745B-073E-BB5A0F1F8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BF254-0FBA-85A1-2BA4-7568C7A5CE2D}"/>
              </a:ext>
            </a:extLst>
          </p:cNvPr>
          <p:cNvSpPr>
            <a:spLocks noGrp="1"/>
          </p:cNvSpPr>
          <p:nvPr>
            <p:ph type="body" idx="1"/>
          </p:nvPr>
        </p:nvSpPr>
        <p:spPr/>
        <p:txBody>
          <a:bodyPr/>
          <a:lstStyle/>
          <a:p>
            <a:r>
              <a:rPr lang="en-AU" b="1" dirty="0"/>
              <a:t>Teacher note: </a:t>
            </a:r>
            <a:r>
              <a:rPr lang="en-AU" b="0" dirty="0"/>
              <a:t>students complete the questions on the slide, reflecting on the audience(s) and purpose of ‘if I write a poem’.</a:t>
            </a:r>
            <a:endParaRPr lang="en-AU" b="1" dirty="0"/>
          </a:p>
          <a:p>
            <a:endParaRPr lang="en-AU" b="0" dirty="0"/>
          </a:p>
          <a:p>
            <a:r>
              <a:rPr lang="en-AU" b="0" dirty="0"/>
              <a:t>See PowerPoint</a:t>
            </a:r>
            <a:r>
              <a:rPr lang="en-AU" b="1" dirty="0"/>
              <a:t> Phase 2 – text annotations – imaginative – 11.1 </a:t>
            </a:r>
            <a:r>
              <a:rPr lang="en-AU" b="0" dirty="0"/>
              <a:t>for detailed annotations and analysis of this text. This can provide students with a range of possible answers to question 1.</a:t>
            </a:r>
          </a:p>
          <a:p>
            <a:endParaRPr lang="en-AU" b="0" dirty="0"/>
          </a:p>
          <a:p>
            <a:r>
              <a:rPr lang="en-AU" b="0" dirty="0"/>
              <a:t>Some possible answers to question 2 include:</a:t>
            </a:r>
            <a:endParaRPr lang="en-AU" dirty="0"/>
          </a:p>
          <a:p>
            <a:pPr marL="285750" indent="-285750">
              <a:buFont typeface="Arial" panose="020B0604020202020204" pitchFamily="34" charset="0"/>
              <a:buChar char="•"/>
            </a:pPr>
            <a:r>
              <a:rPr lang="en-AU" dirty="0"/>
              <a:t>Audience – when writing for herself it was just to release difficult pent up feelings.</a:t>
            </a:r>
          </a:p>
          <a:p>
            <a:pPr marL="285750" indent="-285750">
              <a:buFont typeface="Arial" panose="020B0604020202020204" pitchFamily="34" charset="0"/>
              <a:buChar char="•"/>
            </a:pPr>
            <a:r>
              <a:rPr lang="en-AU" dirty="0"/>
              <a:t>Once she was writing for a public audience, she wanted to comment on the society in which she lives. Her purpose was to raise awareness about the experiences of marginalised people within our society. </a:t>
            </a:r>
          </a:p>
        </p:txBody>
      </p:sp>
      <p:sp>
        <p:nvSpPr>
          <p:cNvPr id="4" name="Slide Number Placeholder 3">
            <a:extLst>
              <a:ext uri="{FF2B5EF4-FFF2-40B4-BE49-F238E27FC236}">
                <a16:creationId xmlns:a16="http://schemas.microsoft.com/office/drawing/2014/main" id="{C37C6784-6791-9711-F9C2-C25B7F478507}"/>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20519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these exercises are designed to get students thinking about how language, register and structure may change according to different audiences and purposes. These are meant to be low-stakes writing opportunities that enable students to experiment with language and take risks in their writing. </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355064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b="0"/>
              <a:t> students complete this exit ticket. Use the data gathered from student responses to adjust learning and determine progress.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76255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Flipped classroom:</a:t>
            </a:r>
            <a:r>
              <a:rPr lang="en-AU"/>
              <a:t> https://www.aitsl.edu.au/tools-resources/resource/the-flipped-classroom-model-illustration-of-practice </a:t>
            </a:r>
          </a:p>
          <a:p>
            <a:r>
              <a:rPr lang="en-AU" b="1"/>
              <a:t>Cornell note taking: </a:t>
            </a:r>
            <a:r>
              <a:rPr lang="en-AU"/>
              <a:t>https://lsc.cornell.edu/how-to-study/taking-notes/cornell-note-taking-system/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Aboriginal and Torres Strait Islander principles and protocols: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https://educationstandards.nsw.edu.au/wps/portal/nesa/k-10/diversity-in-learning/aboriginal-education/aboriginal-and-torres-strait-islander-principles-and-protocols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82207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80E18-1F29-48C1-C2C7-9B3D52479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1F909-64A4-2919-400A-8519E64A3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C2602-87F1-90FD-FD2C-A8D53B0347A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How to use the English core texts: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https://education.nsw.gov.au/teaching-and-learning/curriculum/english/planning-programming-and-assessing-english-11-12/how-to-use-english-11-12-core-texts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Planning, programming and assessing English 11 – 12: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https://education.nsw.gov.au/teaching-and-learning/curriculum/english/planning-programming-and-assessing-english-11-12</a:t>
            </a:r>
            <a:endParaRPr kumimoji="0" lang="en-US" sz="1600" b="1" i="0" u="none" strike="noStrike" kern="1200" cap="none" spc="0" normalizeH="0" baseline="0" noProof="0">
              <a:ln>
                <a:noFill/>
              </a:ln>
              <a:solidFill>
                <a:prstClr val="black"/>
              </a:solidFill>
              <a:effectLst/>
              <a:uLnTx/>
              <a:uFillTx/>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Public Sans" pitchFamily="2" charset="0"/>
                <a:ea typeface="+mn-ea"/>
                <a:cs typeface="+mn-cs"/>
              </a:rPr>
              <a:t>Universal Resources – Aboriginal Education: </a:t>
            </a:r>
            <a:r>
              <a:rPr kumimoji="0" lang="en-US"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https://education.nsw.gov.au/teaching-and-learning/aec/universal-resources---aboriginal-education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Explicit teaching strategies: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https://education.nsw.gov.au/teaching-and-learning/curriculum/explicit-teaching/explicit-teaching-strategies</a:t>
            </a:r>
          </a:p>
        </p:txBody>
      </p:sp>
      <p:sp>
        <p:nvSpPr>
          <p:cNvPr id="4" name="Slide Number Placeholder 3">
            <a:extLst>
              <a:ext uri="{FF2B5EF4-FFF2-40B4-BE49-F238E27FC236}">
                <a16:creationId xmlns:a16="http://schemas.microsoft.com/office/drawing/2014/main" id="{19E7300B-9176-AB7F-44DC-B3EBBE196F4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4516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AU" sz="16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Teacher note: </a:t>
            </a: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is important to follow </a:t>
            </a:r>
            <a:r>
              <a:rPr lang="en-AU" u="none" noProof="0">
                <a:solidFill>
                  <a:schemeClr val="tx1"/>
                </a:solidFill>
              </a:rPr>
              <a:t>Aboriginal and Torres Strait Islander principles and protocols </a:t>
            </a: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when teaching texts by Aboriginal and/or Torres Strait Islander authors</a:t>
            </a:r>
          </a:p>
          <a:p>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r>
              <a:rPr lang="en-AU" b="1">
                <a:solidFill>
                  <a:schemeClr val="tx1"/>
                </a:solidFill>
              </a:rPr>
              <a:t>Aboriginal and Torres Strait Islander principles and protocols: </a:t>
            </a:r>
            <a:r>
              <a:rPr lang="en-AU">
                <a:solidFill>
                  <a:schemeClr val="tx1"/>
                </a:solidFill>
              </a:rPr>
              <a:t>https://educationstandards.nsw.edu.au/wps/portal/nesa/k-10/diversity-in-learning/aboriginal-education/aboriginal-and-torres-strait-islander-principles-and-protocols</a:t>
            </a:r>
          </a:p>
          <a:p>
            <a:endParaRPr lang="en-AU">
              <a:solidFill>
                <a:srgbClr val="0563C1"/>
              </a:solidFill>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6132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for more detailed information and support, see ‘Promoting culturally inclusive and response classrooms’ in How to use the English 11–12 core texts , in Planning, programming and assessing English 11–12</a:t>
            </a:r>
          </a:p>
          <a:p>
            <a:endParaRPr lang="en-AU" b="0"/>
          </a:p>
          <a:p>
            <a:r>
              <a:rPr lang="en-AU" b="1"/>
              <a:t>How to use the English 11–12 core texts</a:t>
            </a:r>
            <a:r>
              <a:rPr lang="en-AU" b="0"/>
              <a:t>: https://education.nsw.gov.au/teaching-and-learning/curriculum/english/planning-programming-and-assessing-english-11-12/how-to-use-english-11-12-core-texts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Planning, programming and assessing English 11–12</a:t>
            </a:r>
            <a:r>
              <a:rPr lang="en-AU" b="0"/>
              <a:t>: https://education.nsw.gov.au/teaching-and-learning/curriculum/english/planning-programming-and-assessing-english-11-12</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62900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the purpose of this PowerPoint is to provide support for integrating authentic insight with authors into the program and activities for ‘Reading to write: Transition to English Advanced.’ This is not a stand-alone resource. It should be used in conjunction with the English Advanced – Reading to write: Transition to English Advanced program and resources and activities.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D77E2-52DD-B063-9CCA-002530764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9D557-310B-1265-0864-BD332CD06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60A99-FBA7-A1B4-B57C-56B78424BF30}"/>
              </a:ext>
            </a:extLst>
          </p:cNvPr>
          <p:cNvSpPr>
            <a:spLocks noGrp="1"/>
          </p:cNvSpPr>
          <p:nvPr>
            <p:ph type="body" idx="1"/>
          </p:nvPr>
        </p:nvSpPr>
        <p:spPr/>
        <p:txBody>
          <a:bodyPr/>
          <a:lstStyle/>
          <a:p>
            <a:r>
              <a:rPr lang="en-AU" sz="1600" b="1" kern="1200" dirty="0">
                <a:solidFill>
                  <a:schemeClr val="tx1"/>
                </a:solidFill>
                <a:latin typeface="Public Sans" pitchFamily="2" charset="0"/>
                <a:ea typeface="+mn-ea"/>
                <a:cs typeface="Arial"/>
              </a:rPr>
              <a:t>Teacher note</a:t>
            </a:r>
            <a:r>
              <a:rPr lang="en-AU" sz="1600" kern="1200" dirty="0">
                <a:solidFill>
                  <a:schemeClr val="tx1"/>
                </a:solidFill>
                <a:latin typeface="Public Sans" pitchFamily="2" charset="0"/>
                <a:ea typeface="+mn-ea"/>
                <a:cs typeface="Arial"/>
              </a:rPr>
              <a:t>: this slide has been used to identify the explicit teaching strategies</a:t>
            </a:r>
            <a:r>
              <a:rPr lang="en-AU" sz="1600" kern="1200" dirty="0">
                <a:solidFill>
                  <a:schemeClr val="tx1"/>
                </a:solidFill>
                <a:latin typeface="Public Sans" pitchFamily="2" charset="0"/>
                <a:ea typeface="+mn-ea"/>
                <a:cs typeface="+mn-cs"/>
              </a:rPr>
              <a:t> sharing learning intentions and sharing success criteria. This slide</a:t>
            </a:r>
            <a:r>
              <a:rPr lang="en-AU" sz="1600" kern="1200" dirty="0">
                <a:solidFill>
                  <a:srgbClr val="000000"/>
                </a:solidFill>
                <a:latin typeface="Public Sans" pitchFamily="2" charset="0"/>
                <a:ea typeface="+mn-ea"/>
                <a:cs typeface="Arial"/>
              </a:rPr>
              <a:t> could</a:t>
            </a:r>
            <a:r>
              <a:rPr lang="en-AU" sz="1600" kern="1200" dirty="0">
                <a:solidFill>
                  <a:schemeClr val="tx1"/>
                </a:solidFill>
                <a:latin typeface="Public Sans" pitchFamily="2" charset="0"/>
                <a:ea typeface="+mn-ea"/>
                <a:cs typeface="Arial"/>
              </a:rPr>
              <a:t> be deleted or hidden when using this content in a classroom setting. Alternatively, the teacher could discuss the educational benefit of the process of sharing learning intentions and success criteria and discussing the significance of this learning process.  </a:t>
            </a:r>
            <a:endParaRPr lang="en-US" sz="1600" kern="1200" dirty="0">
              <a:solidFill>
                <a:schemeClr val="tx1"/>
              </a:solidFill>
              <a:latin typeface="Public Sans" pitchFamily="2" charset="0"/>
              <a:ea typeface="+mn-ea"/>
              <a:cs typeface="Arial"/>
            </a:endParaRPr>
          </a:p>
          <a:p>
            <a:endParaRPr lang="en-AU" sz="1600" kern="1200" dirty="0">
              <a:solidFill>
                <a:schemeClr val="tx1"/>
              </a:solidFill>
              <a:latin typeface="Public Sans" pitchFamily="2" charset="0"/>
              <a:ea typeface="+mn-ea"/>
              <a:cs typeface="Arial"/>
            </a:endParaRPr>
          </a:p>
          <a:p>
            <a:pPr marL="285750" indent="-285750">
              <a:buFont typeface="Arial"/>
              <a:buChar char="•"/>
            </a:pPr>
            <a:r>
              <a:rPr lang="en-AU" sz="1600" kern="1200" dirty="0">
                <a:solidFill>
                  <a:schemeClr val="tx1"/>
                </a:solidFill>
                <a:latin typeface="Public Sans" pitchFamily="2" charset="0"/>
                <a:ea typeface="+mn-ea"/>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kern="1200" dirty="0">
                <a:solidFill>
                  <a:schemeClr val="tx1"/>
                </a:solidFill>
                <a:latin typeface="Public Sans" pitchFamily="2" charset="0"/>
                <a:ea typeface="+mn-ea"/>
                <a:cs typeface="Arial"/>
              </a:rPr>
              <a:t>When learning intentions are used with success criteria, students have a clear idea of the learning goal and how to get there (AERO 2024). </a:t>
            </a:r>
          </a:p>
          <a:p>
            <a:pPr marL="285750" indent="-285750">
              <a:buFont typeface="Arial"/>
              <a:buChar char="•"/>
            </a:pPr>
            <a:r>
              <a:rPr lang="en-AU" sz="1600" kern="1200" dirty="0">
                <a:solidFill>
                  <a:schemeClr val="tx1"/>
                </a:solidFill>
                <a:latin typeface="Public Sans" pitchFamily="2" charset="0"/>
                <a:ea typeface="+mn-ea"/>
                <a:cs typeface="Arial"/>
              </a:rPr>
              <a:t>The success criteria</a:t>
            </a:r>
            <a:r>
              <a:rPr lang="en-AU" sz="1600" b="1" kern="1200" dirty="0">
                <a:solidFill>
                  <a:schemeClr val="tx1"/>
                </a:solidFill>
                <a:latin typeface="Public Sans" pitchFamily="2" charset="0"/>
                <a:ea typeface="+mn-ea"/>
                <a:cs typeface="Arial"/>
              </a:rPr>
              <a:t> </a:t>
            </a:r>
            <a:r>
              <a:rPr lang="en-AU" sz="1600" kern="1200" dirty="0">
                <a:solidFill>
                  <a:schemeClr val="tx1"/>
                </a:solidFill>
                <a:latin typeface="Public Sans" pitchFamily="2" charset="0"/>
                <a:ea typeface="+mn-ea"/>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kern="1200" dirty="0">
                <a:solidFill>
                  <a:schemeClr val="tx1"/>
                </a:solidFill>
                <a:effectLst/>
                <a:latin typeface="Public Sans" pitchFamily="2" charset="0"/>
                <a:ea typeface="+mn-ea"/>
                <a:cs typeface="Arial"/>
              </a:rPr>
              <a:t>Success criteria</a:t>
            </a:r>
            <a:r>
              <a:rPr lang="en-AU" sz="1600" i="0" kern="1200" dirty="0">
                <a:solidFill>
                  <a:schemeClr val="tx1"/>
                </a:solidFill>
                <a:effectLst/>
                <a:latin typeface="Public Sans" pitchFamily="2" charset="0"/>
                <a:ea typeface="+mn-ea"/>
                <a:cs typeface="+mn-cs"/>
              </a:rPr>
              <a:t> are communicated to students in ways they understand. Teachers use their expertise to guide student thinking and often model and use exemplars to show students what success 'looks like’ </a:t>
            </a:r>
            <a:r>
              <a:rPr lang="en-AU" sz="1600" kern="1200" dirty="0">
                <a:solidFill>
                  <a:schemeClr val="tx1"/>
                </a:solidFill>
                <a:latin typeface="Public Sans" pitchFamily="2" charset="0"/>
                <a:ea typeface="+mn-ea"/>
                <a:cs typeface="Arial"/>
              </a:rPr>
              <a:t>(DoE 2025).</a:t>
            </a:r>
            <a:r>
              <a:rPr lang="en-AU" sz="1600" i="0" kern="1200" dirty="0">
                <a:solidFill>
                  <a:schemeClr val="tx1"/>
                </a:solidFill>
                <a:effectLst/>
                <a:latin typeface="Public Sans" pitchFamily="2" charset="0"/>
                <a:ea typeface="+mn-ea"/>
                <a:cs typeface="+mn-cs"/>
              </a:rPr>
              <a:t> </a:t>
            </a:r>
            <a:endParaRPr lang="en-AU" sz="1600" i="0" kern="1200" dirty="0">
              <a:solidFill>
                <a:schemeClr val="tx1"/>
              </a:solidFill>
              <a:effectLst/>
              <a:latin typeface="Public Sans" pitchFamily="2" charset="0"/>
              <a:ea typeface="+mn-ea"/>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kern="1200" dirty="0">
                <a:solidFill>
                  <a:schemeClr val="tx1"/>
                </a:solidFill>
                <a:latin typeface="Public Sans" pitchFamily="2" charset="0"/>
                <a:ea typeface="+mn-ea"/>
                <a:cs typeface="Arial"/>
              </a:rPr>
              <a:t>The sample learning intentions and success criteria (LISC) on the following slide are aligned to the syllabus. </a:t>
            </a:r>
            <a:endParaRPr lang="en-AU" sz="1600" kern="1200" dirty="0">
              <a:solidFill>
                <a:schemeClr val="tx1"/>
              </a:solidFill>
              <a:latin typeface="Public Sans" pitchFamily="2" charset="0"/>
              <a:ea typeface="+mn-ea"/>
              <a:cs typeface="+mn-cs"/>
            </a:endParaRPr>
          </a:p>
          <a:p>
            <a:pPr marL="285750" marR="0" lvl="0" indent="-285750" algn="l" defTabSz="1219170">
              <a:lnSpc>
                <a:spcPct val="100000"/>
              </a:lnSpc>
              <a:spcBef>
                <a:spcPts val="0"/>
              </a:spcBef>
              <a:spcAft>
                <a:spcPts val="0"/>
              </a:spcAft>
              <a:buClrTx/>
              <a:buSzTx/>
              <a:buFont typeface="Arial"/>
              <a:buChar char="•"/>
              <a:tabLst/>
              <a:defRPr/>
            </a:pPr>
            <a:r>
              <a:rPr lang="en-AU" sz="1600" kern="1200" dirty="0">
                <a:solidFill>
                  <a:schemeClr val="tx1"/>
                </a:solidFill>
                <a:latin typeface="Public Sans" pitchFamily="2" charset="0"/>
                <a:ea typeface="+mn-ea"/>
                <a:cs typeface="+mn-cs"/>
              </a:rPr>
              <a:t>When designing LISC for students working above or below stage level, or towards Life Skills outcomes, draw on the collaborative curriculum planning</a:t>
            </a:r>
            <a:r>
              <a:rPr lang="en-AU" sz="1600" i="0" u="none" strike="noStrike" kern="1200" dirty="0">
                <a:solidFill>
                  <a:schemeClr val="tx1"/>
                </a:solidFill>
                <a:effectLst/>
                <a:latin typeface="Public Sans" pitchFamily="2" charset="0"/>
                <a:ea typeface="+mn-ea"/>
                <a:cs typeface="Arial"/>
              </a:rPr>
              <a:t> p</a:t>
            </a:r>
            <a:r>
              <a:rPr lang="en-AU" sz="1600" u="none" kern="1200" dirty="0">
                <a:solidFill>
                  <a:schemeClr val="tx1"/>
                </a:solidFill>
                <a:latin typeface="Public Sans" pitchFamily="2" charset="0"/>
                <a:ea typeface="+mn-ea"/>
                <a:cs typeface="+mn-cs"/>
              </a:rPr>
              <a:t>rocess </a:t>
            </a:r>
            <a:r>
              <a:rPr lang="en-AU" sz="1600" kern="1200" dirty="0">
                <a:solidFill>
                  <a:schemeClr val="tx1"/>
                </a:solidFill>
                <a:latin typeface="Public Sans" pitchFamily="2" charset="0"/>
                <a:ea typeface="+mn-ea"/>
                <a:cs typeface="+mn-cs"/>
              </a:rPr>
              <a:t>to ensure LISC is differentiated and aligned with the relevant syllabus outcomes. </a:t>
            </a:r>
            <a:endParaRPr lang="en-AU" sz="1600" kern="1200" dirty="0">
              <a:solidFill>
                <a:schemeClr val="tx1"/>
              </a:solidFill>
              <a:latin typeface="Public Sans" pitchFamily="2" charset="0"/>
              <a:ea typeface="+mn-ea"/>
              <a:cs typeface="Arial"/>
            </a:endParaRPr>
          </a:p>
          <a:p>
            <a:endParaRPr lang="en-AU" sz="1600" kern="1200" dirty="0">
              <a:solidFill>
                <a:schemeClr val="tx1"/>
              </a:solidFill>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latin typeface="Public Sans" pitchFamily="2" charset="0"/>
                <a:ea typeface="+mn-ea"/>
                <a:cs typeface="Arial"/>
              </a:rPr>
              <a:t>For more </a:t>
            </a:r>
            <a:r>
              <a:rPr lang="en-AU" sz="1600" b="0" kern="1200" dirty="0">
                <a:solidFill>
                  <a:schemeClr val="tx1"/>
                </a:solidFill>
                <a:latin typeface="Public Sans" pitchFamily="2" charset="0"/>
                <a:ea typeface="+mn-ea"/>
                <a:cs typeface="Arial"/>
              </a:rPr>
              <a:t>information, see:</a:t>
            </a:r>
            <a:endParaRPr lang="en-AU" sz="1600" b="0" strike="sngStrike" kern="1200" dirty="0">
              <a:solidFill>
                <a:schemeClr val="tx1"/>
              </a:solidFill>
              <a:latin typeface="Public Sans" pitchFamily="2" charset="0"/>
              <a:ea typeface="+mn-ea"/>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Arial"/>
              </a:rPr>
              <a:t>AITSL: </a:t>
            </a:r>
            <a:r>
              <a:rPr lang="en-AU" sz="1600" b="0" kern="1200" dirty="0">
                <a:solidFill>
                  <a:schemeClr val="tx1"/>
                </a:solidFill>
                <a:latin typeface="Public Sans" pitchFamily="2" charset="0"/>
                <a:ea typeface="+mn-ea"/>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Arial"/>
              </a:rPr>
              <a:t>Sharing learning intentions:  </a:t>
            </a:r>
            <a:r>
              <a:rPr lang="en-AU" sz="1600" kern="1200" dirty="0">
                <a:solidFill>
                  <a:schemeClr val="tx1"/>
                </a:solidFill>
                <a:latin typeface="Public Sans" pitchFamily="2" charset="0"/>
                <a:ea typeface="+mn-ea"/>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Arial"/>
              </a:rPr>
              <a:t>Sharing success criteria: </a:t>
            </a:r>
            <a:r>
              <a:rPr lang="en-AU" sz="1600" b="0" kern="1200" dirty="0">
                <a:solidFill>
                  <a:schemeClr val="tx1"/>
                </a:solidFill>
                <a:latin typeface="Public Sans" pitchFamily="2" charset="0"/>
                <a:ea typeface="+mn-ea"/>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Arial"/>
              </a:rPr>
              <a:t>Collaborative curriculum planning: </a:t>
            </a:r>
            <a:r>
              <a:rPr lang="en-AU" sz="1600" b="0" kern="1200" dirty="0">
                <a:solidFill>
                  <a:schemeClr val="tx1"/>
                </a:solidFill>
                <a:latin typeface="Public Sans" pitchFamily="2" charset="0"/>
                <a:ea typeface="+mn-ea"/>
                <a:cs typeface="Arial"/>
              </a:rPr>
              <a:t>https://educationstandards.nsw.edu.au/wps/portal/nesa/k-10/diversity-in-learning/special-education/collaborative-curriculum-planning</a:t>
            </a:r>
            <a:endParaRPr lang="en-AU" sz="1600" b="0" kern="1200" dirty="0">
              <a:solidFill>
                <a:schemeClr val="tx1"/>
              </a:solidFill>
              <a:latin typeface="Public Sans" pitchFamily="2" charset="0"/>
              <a:ea typeface="+mn-ea"/>
              <a:cs typeface="+mn-cs"/>
            </a:endParaRPr>
          </a:p>
          <a:p>
            <a:endParaRPr lang="en-AU" dirty="0"/>
          </a:p>
        </p:txBody>
      </p:sp>
      <p:sp>
        <p:nvSpPr>
          <p:cNvPr id="4" name="Slide Number Placeholder 3">
            <a:extLst>
              <a:ext uri="{FF2B5EF4-FFF2-40B4-BE49-F238E27FC236}">
                <a16:creationId xmlns:a16="http://schemas.microsoft.com/office/drawing/2014/main" id="{16D8803A-FBC8-89A7-02DE-3E7FEABD588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01464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0734F-9609-C3DE-1AAF-15681E7F5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F52F0-0E42-1121-B840-E63CD5E32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63462-0B47-E8D9-2ECE-70A3A45F465B}"/>
              </a:ext>
            </a:extLst>
          </p:cNvPr>
          <p:cNvSpPr>
            <a:spLocks noGrp="1"/>
          </p:cNvSpPr>
          <p:nvPr>
            <p:ph type="body" idx="1"/>
          </p:nvPr>
        </p:nvSpPr>
        <p:spPr/>
        <p:txBody>
          <a:bodyPr/>
          <a:lstStyle/>
          <a:p>
            <a:r>
              <a:rPr lang="en-AU" b="1" dirty="0"/>
              <a:t>Teacher note – </a:t>
            </a:r>
            <a:r>
              <a:rPr lang="en-AU" dirty="0"/>
              <a:t>adapt the provided learning intention and below sample success criteria, as required, to suit the needs of your students. </a:t>
            </a:r>
          </a:p>
          <a:p>
            <a:endParaRPr lang="en-AU" dirty="0">
              <a:latin typeface="Arial"/>
              <a:cs typeface="Arial"/>
            </a:endParaRPr>
          </a:p>
          <a:p>
            <a:r>
              <a:rPr lang="en-AU" b="1" dirty="0"/>
              <a:t>- </a:t>
            </a:r>
            <a:r>
              <a:rPr kumimoji="0" lang="en-AU" sz="1600" b="0" i="1" u="none" strike="noStrike" kern="1200" cap="none" spc="0" normalizeH="0" baseline="0" noProof="0" dirty="0">
                <a:ln>
                  <a:noFill/>
                </a:ln>
                <a:solidFill>
                  <a:prstClr val="black"/>
                </a:solidFill>
                <a:effectLst/>
                <a:uLnTx/>
                <a:uFillTx/>
                <a:latin typeface="Arial"/>
                <a:ea typeface="+mn-ea"/>
                <a:cs typeface="Arial"/>
              </a:rPr>
              <a:t>make notes to summarise main ideas and connect ideas to an author interview</a:t>
            </a:r>
          </a:p>
          <a:p>
            <a:r>
              <a:rPr kumimoji="0" lang="en-AU" sz="1600" b="0" i="1" u="none" strike="noStrike" kern="1200" cap="none" spc="0" normalizeH="0" baseline="0" noProof="0" dirty="0">
                <a:ln>
                  <a:noFill/>
                </a:ln>
                <a:solidFill>
                  <a:prstClr val="black"/>
                </a:solidFill>
                <a:effectLst/>
                <a:uLnTx/>
                <a:uFillTx/>
                <a:latin typeface="Arial"/>
                <a:ea typeface="+mn-ea"/>
                <a:cs typeface="Arial"/>
              </a:rPr>
              <a:t>- compose a series of quick-writes to explore how language, register and structure may change according to different audiences, purposes and writing form. </a:t>
            </a:r>
          </a:p>
          <a:p>
            <a:endParaRPr lang="en-AU" i="1" dirty="0">
              <a:latin typeface="Arial"/>
              <a:cs typeface="Arial"/>
            </a:endParaRPr>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t>For more information, see –</a:t>
            </a:r>
          </a:p>
          <a:p>
            <a:r>
              <a:rPr lang="en-AU" b="1" dirty="0"/>
              <a:t>Sharing learning intentions and success criteria – </a:t>
            </a:r>
            <a:r>
              <a:rPr lang="en-AU" dirty="0">
                <a:hlinkClick r:id="rId3"/>
              </a:rPr>
              <a:t>https –//education.nsw.gov.au/content/dam/main-education/documents/teaching-and-learning/curriculum/explicit-teaching/explicit-teaching-technique-guide-lisc-sharing.pdf</a:t>
            </a:r>
            <a:r>
              <a:rPr lang="en-AU" dirty="0"/>
              <a:t> </a:t>
            </a:r>
          </a:p>
          <a:p>
            <a:r>
              <a:rPr lang="en-AU" b="1" dirty="0"/>
              <a:t>Planning learning intentions and success criteria – </a:t>
            </a:r>
            <a:r>
              <a:rPr lang="en-AU" dirty="0">
                <a:hlinkClick r:id="rId4"/>
              </a:rPr>
              <a:t>https –//education.nsw.gov.au/content/dam/main-education/documents/teaching-and-learning/curriculum/explicit-teaching/explicit-teaching-technique-guide-lisc-planning.pdf</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chemeClr val="tx1"/>
              </a:solidFill>
              <a:effectLst/>
              <a:uLnTx/>
              <a:uFillTx/>
              <a:latin typeface="Public Sans" pitchFamily="2" charset="0"/>
              <a:ea typeface="+mn-ea"/>
              <a:cs typeface="+mn-cs"/>
            </a:endParaRPr>
          </a:p>
        </p:txBody>
      </p:sp>
      <p:sp>
        <p:nvSpPr>
          <p:cNvPr id="4" name="Slide Number Placeholder 3">
            <a:extLst>
              <a:ext uri="{FF2B5EF4-FFF2-40B4-BE49-F238E27FC236}">
                <a16:creationId xmlns:a16="http://schemas.microsoft.com/office/drawing/2014/main" id="{B61C6668-8442-5FE0-59D3-9D724A797E0E}"/>
              </a:ext>
            </a:extLst>
          </p:cNvPr>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98187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F3A1-21E3-6841-E2C9-4F20D96E7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1AD5E-C03A-3BBE-06D6-F2C27DF2B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C9D1B-47D4-312B-0454-D438F012BFA8}"/>
              </a:ext>
            </a:extLst>
          </p:cNvPr>
          <p:cNvSpPr>
            <a:spLocks noGrp="1"/>
          </p:cNvSpPr>
          <p:nvPr>
            <p:ph type="body" idx="1"/>
          </p:nvPr>
        </p:nvSpPr>
        <p:spPr/>
        <p:txBody>
          <a:bodyPr/>
          <a:lstStyle/>
          <a:p>
            <a:r>
              <a:rPr lang="en-AU" b="1" dirty="0"/>
              <a:t>Teacher note: </a:t>
            </a:r>
            <a:r>
              <a:rPr lang="en-AU" b="0" dirty="0"/>
              <a:t>t</a:t>
            </a:r>
            <a:r>
              <a:rPr lang="en-AU" dirty="0"/>
              <a:t>he purpose of these next slides is to provide support for the flipped learning homework task outlined in </a:t>
            </a:r>
            <a:r>
              <a:rPr lang="en-AU" b="1" dirty="0"/>
              <a:t>Phase 3b, sequence 1 – engaging with an author interview to reflect upon the writing process</a:t>
            </a:r>
            <a:r>
              <a:rPr lang="en-AU" b="0" dirty="0"/>
              <a:t> and </a:t>
            </a:r>
            <a:r>
              <a:rPr lang="en-AU" b="1" i="0" dirty="0"/>
              <a:t>Phase 3b, activity 1 – notes on the use of form</a:t>
            </a:r>
            <a:r>
              <a:rPr lang="en-AU" b="1" i="1" dirty="0"/>
              <a:t>. </a:t>
            </a:r>
            <a:r>
              <a:rPr lang="en-AU" b="0" i="0" dirty="0"/>
              <a:t>It should be used in conjunction with the program and the resource book</a:t>
            </a:r>
            <a:r>
              <a:rPr lang="en-AU" b="1" i="1" dirty="0"/>
              <a:t>.</a:t>
            </a:r>
          </a:p>
          <a:p>
            <a:endParaRPr lang="en-AU" b="1" i="1" dirty="0"/>
          </a:p>
        </p:txBody>
      </p:sp>
      <p:sp>
        <p:nvSpPr>
          <p:cNvPr id="4" name="Slide Number Placeholder 3">
            <a:extLst>
              <a:ext uri="{FF2B5EF4-FFF2-40B4-BE49-F238E27FC236}">
                <a16:creationId xmlns:a16="http://schemas.microsoft.com/office/drawing/2014/main" id="{4848E07D-19A1-1514-49D9-43A5A155C179}"/>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82163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Phase 3b, activity 1 – flipped learning – notes on Session 2 </a:t>
            </a:r>
            <a:r>
              <a:rPr lang="en-AU" b="0" dirty="0"/>
              <a:t>has been recorded to assist students to complete this homework task. </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49710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C53AB-3D4D-EC16-7C1C-E60F27EC2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817F9-74E1-DCD0-2B6D-CE4F81845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623F8-1107-9E6C-E639-488C1305B46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listen to the author interview found embedded in this slide as part of the flipped learning homework task connected to </a:t>
            </a:r>
            <a:r>
              <a:rPr lang="en-AU" b="1" dirty="0"/>
              <a:t>Phase 3b, activity 8 – flipped learning – notes on the use of form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URL: </a:t>
            </a:r>
            <a:r>
              <a:rPr lang="en-AU" sz="1600" b="0" i="0" u="none" strike="noStrike" kern="1200" dirty="0">
                <a:solidFill>
                  <a:schemeClr val="tx1"/>
                </a:solidFill>
                <a:effectLst/>
                <a:latin typeface="Public Sans" pitchFamily="2" charset="0"/>
                <a:ea typeface="+mn-ea"/>
                <a:cs typeface="+mn-cs"/>
              </a:rPr>
              <a:t>https://players.brightcove.net/6197335233001/default_default/index.html?videoId=6385190717112</a:t>
            </a:r>
            <a:r>
              <a:rPr lang="en-AU" dirty="0">
                <a:effectLst/>
              </a:rPr>
              <a:t> </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66A9DFF-9B4C-24BF-F740-98D16D1FD5B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573060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1479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22748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5586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20137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1916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6449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27490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4979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5390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272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202868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339408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26503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5076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88466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38484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16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6240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0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6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1185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77097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621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31912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554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0096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0902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879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6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1686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07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60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41611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87122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6527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7034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77433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0600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992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93704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5761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35896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14999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93019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76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238208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5673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0866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9131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39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1289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8736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theme" Target="../theme/theme2.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image" Target="../media/image4.png"/><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09165589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6247349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english/planning-programming-and-assessing-english-11-12/english-advanced"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education.nsw.gov.au/teaching-and-learning/curriculum/english/planning-programming-and-assessing-english-11-1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layers.brightcove.net/6197335233001/default_default/index.html?videoId=638519062311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educationstandards.nsw.edu.au/wps/portal/nesa/mini-footer/copyright" TargetMode="External"/><Relationship Id="rId3" Type="http://schemas.openxmlformats.org/officeDocument/2006/relationships/hyperlink" Target="https://curriculum.nsw.edu.au/learning-areas/english/english-advanced-11-12-2024/overview/course" TargetMode="External"/><Relationship Id="rId7" Type="http://schemas.openxmlformats.org/officeDocument/2006/relationships/hyperlink" Target="https://curriculum.nsw.edu.au/resources/glossary"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educationstandards.nsw.edu.au/wps/portal/nesa/k-10/diversity-in-learning/aboriginal-education/aboriginal-and-torres-strait-islander-principles-and-protocols" TargetMode="External"/><Relationship Id="rId5" Type="http://schemas.openxmlformats.org/officeDocument/2006/relationships/hyperlink" Target="https://lsc.cornell.edu/how-to-study/taking-notes/cornell-note-taking-system/" TargetMode="External"/><Relationship Id="rId10" Type="http://schemas.openxmlformats.org/officeDocument/2006/relationships/hyperlink" Target="https://curriculum.nsw.edu.au/" TargetMode="External"/><Relationship Id="rId4" Type="http://schemas.openxmlformats.org/officeDocument/2006/relationships/hyperlink" Target="https://www.aitsl.edu.au/tools-resources/resource/the-flipped-classroom-model-illustration-of-practice" TargetMode="External"/><Relationship Id="rId9"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eams.microsoft.com/l/team/19%3A88aaff1954984b3d821940244a27a355%40thread.skype/conversations?groupId=7cace238-04f1-4f87-a5dc-d823e51c9765&amp;tenantId=05a0e69a-418a-47c1-9c25-9387261bf991" TargetMode="External"/><Relationship Id="rId3" Type="http://schemas.openxmlformats.org/officeDocument/2006/relationships/hyperlink" Target="https://education.nsw.gov.au/teaching-and-learning/curriculum/english/planning-programming-and-assessing-english-11-12/how-to-use-english-11-12-core-texts" TargetMode="External"/><Relationship Id="rId7" Type="http://schemas.openxmlformats.org/officeDocument/2006/relationships/hyperlink" Target="https://schoolsnsw.sharepoint.com/:v:/r/sites/NSWDoEEnglishCurriculumSupport/Shared%20Documents/11%20English%20Professional%20learning/Recordings%20archive/2021/Week%209,%20Term%203%20-%20Author%20round%20table-20210909_160110-Meeting%20Recording.mp4?csf=1&amp;web=1&amp;e=QanlSF"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education.nsw.gov.au/teaching-and-learning/curriculum/explicit-teaching/explicit-teaching-strategies" TargetMode="External"/><Relationship Id="rId11" Type="http://schemas.openxmlformats.org/officeDocument/2006/relationships/hyperlink" Target="https://curriculum.nsw.edu.au/" TargetMode="External"/><Relationship Id="rId5" Type="http://schemas.openxmlformats.org/officeDocument/2006/relationships/hyperlink" Target="https://education.nsw.gov.au/teaching-and-learning/aec/universal-resources---aboriginal-education" TargetMode="External"/><Relationship Id="rId10" Type="http://schemas.openxmlformats.org/officeDocument/2006/relationships/hyperlink" Target="https://educationstandards.nsw.edu.au/wps/portal/nesa/home" TargetMode="External"/><Relationship Id="rId4" Type="http://schemas.openxmlformats.org/officeDocument/2006/relationships/hyperlink" Target="https://education.nsw.gov.au/teaching-and-learning/curriculum/english/planning-programming-and-assessing-english-11-12/how-to-use-the-english-11-12-assessments" TargetMode="External"/><Relationship Id="rId9" Type="http://schemas.openxmlformats.org/officeDocument/2006/relationships/hyperlink" Target="https://educationstandards.nsw.edu.au/wps/portal/nesa/mini-footer/copyrigh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unsplash.com/photos/a-person-writing-on-a-piece-of-paper-with-a-pen-8eSrC43qdro?utm_content=creditCopyText&amp;utm_medium=referral&amp;utm_source=unsplash" TargetMode="External"/><Relationship Id="rId4" Type="http://schemas.openxmlformats.org/officeDocument/2006/relationships/hyperlink" Target="https://unsplash.com/@hannaholinger?utm_content=creditCopyText&amp;utm_medium=referral&amp;utm_source=unsplas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players.brightcove.net/6197335233001/default_default/index.html?videoId=63851907171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ea typeface="+mn-lt"/>
                <a:cs typeface="+mn-lt"/>
              </a:rPr>
              <a:t>This resource is not a teaching and learning program. It should be used in conjunction with the 11.1 – Reading to write: Transition to English Advanced program, available on the </a:t>
            </a:r>
            <a:r>
              <a:rPr lang="en-AU" sz="1800" dirty="0">
                <a:ea typeface="+mn-lt"/>
                <a:cs typeface="+mn-lt"/>
                <a:hlinkClick r:id="rId3"/>
              </a:rPr>
              <a:t>English Advanced</a:t>
            </a:r>
            <a:r>
              <a:rPr lang="en-AU" sz="1800" dirty="0">
                <a:ea typeface="+mn-lt"/>
                <a:cs typeface="+mn-lt"/>
              </a:rPr>
              <a:t> page of </a:t>
            </a:r>
            <a:r>
              <a:rPr lang="en-AU" sz="1800" dirty="0">
                <a:ea typeface="+mn-lt"/>
                <a:cs typeface="+mn-lt"/>
                <a:hlinkClick r:id="rId4"/>
              </a:rPr>
              <a:t>Planning, programming and assessing English 11–12</a:t>
            </a:r>
            <a:r>
              <a:rPr lang="en-AU" sz="1800" dirty="0">
                <a:ea typeface="+mn-lt"/>
                <a:cs typeface="+mn-lt"/>
              </a:rPr>
              <a:t>.</a:t>
            </a:r>
            <a:endParaRPr lang="en-AU" sz="1800" dirty="0">
              <a:solidFill>
                <a:srgbClr val="22272B"/>
              </a:solidFill>
            </a:endParaRP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to </a:t>
            </a:r>
            <a:r>
              <a:rPr lang="en-AU" sz="1800" b="1" dirty="0">
                <a:solidFill>
                  <a:srgbClr val="22272B"/>
                </a:solidFill>
              </a:rPr>
              <a:t>File &gt; Download a Copy </a:t>
            </a:r>
            <a:r>
              <a:rPr lang="en-AU" sz="1800" dirty="0">
                <a:solidFill>
                  <a:srgbClr val="22272B"/>
                </a:solidFill>
              </a:rPr>
              <a:t>(this downloads a copy to the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 &gt; Save as Google Slides</a:t>
            </a:r>
            <a:r>
              <a:rPr lang="en-AU" dirty="0">
                <a:solidFill>
                  <a:srgbClr val="22272B"/>
                </a:solidFill>
              </a:rPr>
              <a:t>.</a:t>
            </a:r>
          </a:p>
          <a:p>
            <a:pPr marL="456565" lvl="1">
              <a:lnSpc>
                <a:spcPct val="150000"/>
              </a:lnSpc>
            </a:pPr>
            <a:r>
              <a:rPr lang="en-AU" sz="1600" dirty="0">
                <a:solidFill>
                  <a:srgbClr val="22272B"/>
                </a:solidFill>
              </a:rPr>
              <a:t>(Note – conversion may cause formatting changes in the slides.)</a:t>
            </a:r>
          </a:p>
          <a:p>
            <a:endParaRPr lang="en-AU" sz="1800" dirty="0"/>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t>Instructions for use</a:t>
            </a:r>
          </a:p>
        </p:txBody>
      </p:sp>
      <p:sp>
        <p:nvSpPr>
          <p:cNvPr id="5" name="Text Placeholder 4">
            <a:extLst>
              <a:ext uri="{FF2B5EF4-FFF2-40B4-BE49-F238E27FC236}">
                <a16:creationId xmlns:a16="http://schemas.microsoft.com/office/drawing/2014/main" id="{2B575633-A51E-476B-63C5-AC9702A2E10F}"/>
              </a:ext>
            </a:extLst>
          </p:cNvPr>
          <p:cNvSpPr>
            <a:spLocks noGrp="1"/>
          </p:cNvSpPr>
          <p:nvPr>
            <p:ph type="body" sz="quarter" idx="18"/>
          </p:nvPr>
        </p:nvSpPr>
        <p:spPr/>
        <p:txBody>
          <a:bodyPr/>
          <a:lstStyle/>
          <a:p>
            <a:r>
              <a:rPr lang="en-AU"/>
              <a:t> </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9FBB-B2F9-AFCE-F3C1-582695B2ADD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D40D6-F68D-6DB4-54D5-338CE3A802B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2B60F6FF-87F5-CFFE-5036-493D24D39556}"/>
              </a:ext>
            </a:extLst>
          </p:cNvPr>
          <p:cNvSpPr>
            <a:spLocks noGrp="1"/>
          </p:cNvSpPr>
          <p:nvPr>
            <p:ph type="title"/>
          </p:nvPr>
        </p:nvSpPr>
        <p:spPr/>
        <p:txBody>
          <a:bodyPr/>
          <a:lstStyle/>
          <a:p>
            <a:r>
              <a:rPr lang="en-AU" dirty="0"/>
              <a:t>The use of form (2)</a:t>
            </a:r>
          </a:p>
        </p:txBody>
      </p:sp>
      <p:sp>
        <p:nvSpPr>
          <p:cNvPr id="5" name="Text Placeholder 4">
            <a:extLst>
              <a:ext uri="{FF2B5EF4-FFF2-40B4-BE49-F238E27FC236}">
                <a16:creationId xmlns:a16="http://schemas.microsoft.com/office/drawing/2014/main" id="{E8DCE30D-1BE0-F022-4EF5-5666D771723D}"/>
              </a:ext>
            </a:extLst>
          </p:cNvPr>
          <p:cNvSpPr>
            <a:spLocks noGrp="1"/>
          </p:cNvSpPr>
          <p:nvPr>
            <p:ph type="body" sz="quarter" idx="18"/>
          </p:nvPr>
        </p:nvSpPr>
        <p:spPr/>
        <p:txBody>
          <a:bodyPr/>
          <a:lstStyle/>
          <a:p>
            <a:r>
              <a:rPr lang="en-AU"/>
              <a:t>Making connections between character and setting</a:t>
            </a:r>
          </a:p>
        </p:txBody>
      </p:sp>
      <p:sp>
        <p:nvSpPr>
          <p:cNvPr id="4" name="Text Placeholder 3">
            <a:extLst>
              <a:ext uri="{FF2B5EF4-FFF2-40B4-BE49-F238E27FC236}">
                <a16:creationId xmlns:a16="http://schemas.microsoft.com/office/drawing/2014/main" id="{F047F30A-7FCE-99BF-E89C-8BBF28B101B4}"/>
              </a:ext>
            </a:extLst>
          </p:cNvPr>
          <p:cNvSpPr>
            <a:spLocks noGrp="1"/>
          </p:cNvSpPr>
          <p:nvPr>
            <p:ph type="body" sz="quarter" idx="17"/>
          </p:nvPr>
        </p:nvSpPr>
        <p:spPr/>
        <p:txBody>
          <a:bodyPr/>
          <a:lstStyle/>
          <a:p>
            <a:endParaRPr lang="en-AU"/>
          </a:p>
        </p:txBody>
      </p:sp>
      <p:pic>
        <p:nvPicPr>
          <p:cNvPr id="1028" name="Picture 4">
            <a:extLst>
              <a:ext uri="{FF2B5EF4-FFF2-40B4-BE49-F238E27FC236}">
                <a16:creationId xmlns:a16="http://schemas.microsoft.com/office/drawing/2014/main" id="{297901E8-302E-21DC-D7FD-B44FD8E754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926" y="1567086"/>
            <a:ext cx="8095375" cy="4807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4697FC-6700-6153-77DC-13E30CDD1948}"/>
              </a:ext>
            </a:extLst>
          </p:cNvPr>
          <p:cNvSpPr txBox="1"/>
          <p:nvPr/>
        </p:nvSpPr>
        <p:spPr>
          <a:xfrm>
            <a:off x="3523630" y="2022276"/>
            <a:ext cx="5218926" cy="3313664"/>
          </a:xfrm>
          <a:prstGeom prst="rect">
            <a:avLst/>
          </a:prstGeom>
          <a:noFill/>
        </p:spPr>
        <p:txBody>
          <a:bodyPr wrap="square">
            <a:spAutoFit/>
          </a:bodyPr>
          <a:lstStyle/>
          <a:p>
            <a:pPr>
              <a:lnSpc>
                <a:spcPct val="150000"/>
              </a:lnSpc>
              <a:spcAft>
                <a:spcPts val="1200"/>
              </a:spcAft>
            </a:pPr>
            <a:r>
              <a:rPr lang="en-AU" sz="3600" dirty="0">
                <a:latin typeface="Arial" panose="020B0604020202020204" pitchFamily="34" charset="0"/>
                <a:cs typeface="Arial" panose="020B0604020202020204" pitchFamily="34" charset="0"/>
              </a:rPr>
              <a:t>Listen to the podcast – </a:t>
            </a:r>
            <a:r>
              <a:rPr lang="en-AU" sz="36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4"/>
              </a:rPr>
              <a:t>Making connections between character and setting</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34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8DDA-3AD2-F252-D9C5-AD99DF47837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8255C62-8D5E-71EF-6753-A80859F0D1B5}"/>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D54E1E19-9FD7-D5E0-A121-AC4FC5CA12A6}"/>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5250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0BF2B-DB28-ECBE-3D6E-2932E31F0A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5422C489-B63B-1189-BEE5-81CE21C67979}"/>
              </a:ext>
            </a:extLst>
          </p:cNvPr>
          <p:cNvSpPr>
            <a:spLocks noGrp="1"/>
          </p:cNvSpPr>
          <p:nvPr>
            <p:ph type="title"/>
          </p:nvPr>
        </p:nvSpPr>
        <p:spPr/>
        <p:txBody>
          <a:bodyPr/>
          <a:lstStyle/>
          <a:p>
            <a:r>
              <a:rPr lang="en-AU" dirty="0"/>
              <a:t>The storytelling process (1)</a:t>
            </a:r>
          </a:p>
        </p:txBody>
      </p:sp>
      <p:sp>
        <p:nvSpPr>
          <p:cNvPr id="4" name="Text Placeholder 3">
            <a:extLst>
              <a:ext uri="{FF2B5EF4-FFF2-40B4-BE49-F238E27FC236}">
                <a16:creationId xmlns:a16="http://schemas.microsoft.com/office/drawing/2014/main" id="{5CC78CB4-D9B1-D91E-467A-E8DFF1CD2316}"/>
              </a:ext>
            </a:extLst>
          </p:cNvPr>
          <p:cNvSpPr>
            <a:spLocks noGrp="1"/>
          </p:cNvSpPr>
          <p:nvPr>
            <p:ph type="body" sz="quarter" idx="18"/>
          </p:nvPr>
        </p:nvSpPr>
        <p:spPr/>
        <p:txBody>
          <a:bodyPr/>
          <a:lstStyle/>
          <a:p>
            <a:r>
              <a:rPr lang="en-AU"/>
              <a:t>Purpose and audience</a:t>
            </a:r>
          </a:p>
        </p:txBody>
      </p:sp>
      <p:sp>
        <p:nvSpPr>
          <p:cNvPr id="5" name="Text Placeholder 4">
            <a:extLst>
              <a:ext uri="{FF2B5EF4-FFF2-40B4-BE49-F238E27FC236}">
                <a16:creationId xmlns:a16="http://schemas.microsoft.com/office/drawing/2014/main" id="{21FB3AB8-4FD9-AE0E-0A62-05E646B96182}"/>
              </a:ext>
            </a:extLst>
          </p:cNvPr>
          <p:cNvSpPr>
            <a:spLocks noGrp="1"/>
          </p:cNvSpPr>
          <p:nvPr>
            <p:ph type="body" sz="quarter" idx="17"/>
          </p:nvPr>
        </p:nvSpPr>
        <p:spPr/>
        <p:txBody>
          <a:bodyPr/>
          <a:lstStyle/>
          <a:p>
            <a:r>
              <a:rPr lang="en-AU"/>
              <a:t>Jazz Money said she originally wrote for herself as a sort of ‘catharsis’. </a:t>
            </a:r>
          </a:p>
          <a:p>
            <a:r>
              <a:rPr lang="en-AU"/>
              <a:t>Do you know the meaning of ‘catharsis’?</a:t>
            </a:r>
          </a:p>
          <a:p>
            <a:pPr marL="457200" indent="-457200">
              <a:buFont typeface="+mj-lt"/>
              <a:buAutoNum type="arabicPeriod"/>
            </a:pPr>
            <a:r>
              <a:rPr lang="en-AU"/>
              <a:t>Discuss this word with a partner.</a:t>
            </a:r>
          </a:p>
          <a:p>
            <a:pPr marL="457200" indent="-457200">
              <a:buFont typeface="+mj-lt"/>
              <a:buAutoNum type="arabicPeriod"/>
            </a:pPr>
            <a:r>
              <a:rPr lang="en-AU"/>
              <a:t>Discuss the meaning  of ‘catharsis’ as a class.</a:t>
            </a:r>
          </a:p>
          <a:p>
            <a:pPr marL="457200" indent="-457200">
              <a:buFont typeface="+mj-lt"/>
              <a:buAutoNum type="arabicPeriod"/>
            </a:pPr>
            <a:r>
              <a:rPr lang="en-AU"/>
              <a:t>Write down the meaning your teacher will provide.</a:t>
            </a:r>
          </a:p>
          <a:p>
            <a:pPr marL="457200" indent="-457200">
              <a:buFont typeface="+mj-lt"/>
              <a:buAutoNum type="arabicPeriod"/>
            </a:pPr>
            <a:r>
              <a:rPr lang="en-AU"/>
              <a:t>Create a definition in your own words.</a:t>
            </a:r>
          </a:p>
          <a:p>
            <a:endParaRPr lang="en-AU"/>
          </a:p>
        </p:txBody>
      </p:sp>
    </p:spTree>
    <p:extLst>
      <p:ext uri="{BB962C8B-B14F-4D97-AF65-F5344CB8AC3E}">
        <p14:creationId xmlns:p14="http://schemas.microsoft.com/office/powerpoint/2010/main" val="420909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73843-A158-842A-3A44-773D1AB2BF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C2FDC3D-88FB-6E41-8BB6-163E5BB8FB16}"/>
              </a:ext>
            </a:extLst>
          </p:cNvPr>
          <p:cNvSpPr>
            <a:spLocks noGrp="1"/>
          </p:cNvSpPr>
          <p:nvPr>
            <p:ph type="ctrTitle"/>
          </p:nvPr>
        </p:nvSpPr>
        <p:spPr/>
        <p:txBody>
          <a:bodyPr/>
          <a:lstStyle/>
          <a:p>
            <a:r>
              <a:rPr lang="en-AU"/>
              <a:t>Connecting learning</a:t>
            </a:r>
          </a:p>
        </p:txBody>
      </p:sp>
      <p:sp>
        <p:nvSpPr>
          <p:cNvPr id="6" name="Slide Number Placeholder 5">
            <a:extLst>
              <a:ext uri="{FF2B5EF4-FFF2-40B4-BE49-F238E27FC236}">
                <a16:creationId xmlns:a16="http://schemas.microsoft.com/office/drawing/2014/main" id="{865EE5FC-8112-A6EE-9EFF-F230C1D3D3EB}"/>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0713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81835-0EEC-0A3B-7AE6-4FD6FC91C821}"/>
              </a:ext>
            </a:extLst>
          </p:cNvPr>
          <p:cNvSpPr>
            <a:spLocks noGrp="1"/>
          </p:cNvSpPr>
          <p:nvPr>
            <p:ph type="title"/>
          </p:nvPr>
        </p:nvSpPr>
        <p:spPr/>
        <p:txBody>
          <a:bodyPr/>
          <a:lstStyle/>
          <a:p>
            <a:r>
              <a:rPr lang="en-AU"/>
              <a:t>The storytelling process (2)</a:t>
            </a:r>
            <a:endParaRPr lang="en-AU" dirty="0"/>
          </a:p>
        </p:txBody>
      </p:sp>
      <p:sp>
        <p:nvSpPr>
          <p:cNvPr id="5" name="Text Placeholder 4">
            <a:extLst>
              <a:ext uri="{FF2B5EF4-FFF2-40B4-BE49-F238E27FC236}">
                <a16:creationId xmlns:a16="http://schemas.microsoft.com/office/drawing/2014/main" id="{E704DBC5-725E-F789-BB54-C518559C2617}"/>
              </a:ext>
            </a:extLst>
          </p:cNvPr>
          <p:cNvSpPr>
            <a:spLocks noGrp="1"/>
          </p:cNvSpPr>
          <p:nvPr>
            <p:ph type="body" sz="quarter" idx="18"/>
          </p:nvPr>
        </p:nvSpPr>
        <p:spPr/>
        <p:txBody>
          <a:bodyPr/>
          <a:lstStyle/>
          <a:p>
            <a:r>
              <a:rPr lang="en-AU"/>
              <a:t>Exploring personal, social, historical and cultural meanings</a:t>
            </a:r>
          </a:p>
        </p:txBody>
      </p:sp>
      <p:sp>
        <p:nvSpPr>
          <p:cNvPr id="4" name="Text Placeholder 3">
            <a:extLst>
              <a:ext uri="{FF2B5EF4-FFF2-40B4-BE49-F238E27FC236}">
                <a16:creationId xmlns:a16="http://schemas.microsoft.com/office/drawing/2014/main" id="{F3CF4186-6D90-E66E-C775-1A03D3745717}"/>
              </a:ext>
            </a:extLst>
          </p:cNvPr>
          <p:cNvSpPr>
            <a:spLocks noGrp="1"/>
          </p:cNvSpPr>
          <p:nvPr>
            <p:ph type="body" sz="quarter" idx="17"/>
          </p:nvPr>
        </p:nvSpPr>
        <p:spPr/>
        <p:txBody>
          <a:bodyPr/>
          <a:lstStyle/>
          <a:p>
            <a:pPr marL="457200" indent="-457200">
              <a:buFont typeface="+mj-lt"/>
              <a:buAutoNum type="arabicPeriod"/>
            </a:pPr>
            <a:r>
              <a:rPr lang="en-AU" dirty="0"/>
              <a:t>How do Jazz Money and Ellen van Neerven draw on their personal, social, historical and cultural connections when composing texts?</a:t>
            </a:r>
          </a:p>
          <a:p>
            <a:pPr marL="457200" indent="-457200">
              <a:buFont typeface="+mj-lt"/>
              <a:buAutoNum type="arabicPeriod"/>
            </a:pPr>
            <a:r>
              <a:rPr lang="en-AU" dirty="0"/>
              <a:t>How do these connections inform their purpose for composing texts?</a:t>
            </a:r>
          </a:p>
          <a:p>
            <a:pPr marL="457200" indent="-457200">
              <a:buFont typeface="+mj-lt"/>
              <a:buAutoNum type="arabicPeriod"/>
            </a:pPr>
            <a:r>
              <a:rPr lang="en-AU" dirty="0"/>
              <a:t>Who is their intended audience(s)? </a:t>
            </a:r>
          </a:p>
          <a:p>
            <a:pPr marL="457200" indent="-457200">
              <a:buFont typeface="+mj-lt"/>
              <a:buAutoNum type="arabicPeriod"/>
            </a:pPr>
            <a:r>
              <a:rPr lang="en-AU" dirty="0"/>
              <a:t>How has this audience changed over time?</a:t>
            </a:r>
          </a:p>
        </p:txBody>
      </p:sp>
      <p:sp>
        <p:nvSpPr>
          <p:cNvPr id="8" name="Slide Number Placeholder 7">
            <a:extLst>
              <a:ext uri="{FF2B5EF4-FFF2-40B4-BE49-F238E27FC236}">
                <a16:creationId xmlns:a16="http://schemas.microsoft.com/office/drawing/2014/main" id="{6F5E6AF7-80EF-A9D1-1CB9-5B5865A856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651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977E3-6BA0-1D00-30C2-371F448E20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47131-289C-EFA8-0F5B-C9867497A1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0D0BF645-8043-1EA0-0608-AD7FCB29F3B7}"/>
              </a:ext>
            </a:extLst>
          </p:cNvPr>
          <p:cNvSpPr>
            <a:spLocks noGrp="1"/>
          </p:cNvSpPr>
          <p:nvPr>
            <p:ph type="title"/>
          </p:nvPr>
        </p:nvSpPr>
        <p:spPr/>
        <p:txBody>
          <a:bodyPr/>
          <a:lstStyle/>
          <a:p>
            <a:r>
              <a:rPr lang="en-AU" dirty="0"/>
              <a:t>The storytelling process (3)</a:t>
            </a:r>
          </a:p>
        </p:txBody>
      </p:sp>
      <p:sp>
        <p:nvSpPr>
          <p:cNvPr id="4" name="Text Placeholder 3">
            <a:extLst>
              <a:ext uri="{FF2B5EF4-FFF2-40B4-BE49-F238E27FC236}">
                <a16:creationId xmlns:a16="http://schemas.microsoft.com/office/drawing/2014/main" id="{34F5CA60-C3C0-D4DD-FDB6-CE8CC2077A24}"/>
              </a:ext>
            </a:extLst>
          </p:cNvPr>
          <p:cNvSpPr>
            <a:spLocks noGrp="1"/>
          </p:cNvSpPr>
          <p:nvPr>
            <p:ph type="body" sz="quarter" idx="18"/>
          </p:nvPr>
        </p:nvSpPr>
        <p:spPr/>
        <p:txBody>
          <a:bodyPr/>
          <a:lstStyle/>
          <a:p>
            <a:r>
              <a:rPr lang="en-AU"/>
              <a:t>Purpose and audience(s)</a:t>
            </a:r>
          </a:p>
        </p:txBody>
      </p:sp>
      <p:sp>
        <p:nvSpPr>
          <p:cNvPr id="5" name="Text Placeholder 4">
            <a:extLst>
              <a:ext uri="{FF2B5EF4-FFF2-40B4-BE49-F238E27FC236}">
                <a16:creationId xmlns:a16="http://schemas.microsoft.com/office/drawing/2014/main" id="{B6165C76-8500-9213-9FD2-FB56F48A12D4}"/>
              </a:ext>
            </a:extLst>
          </p:cNvPr>
          <p:cNvSpPr>
            <a:spLocks noGrp="1"/>
          </p:cNvSpPr>
          <p:nvPr>
            <p:ph type="body" sz="quarter" idx="17"/>
          </p:nvPr>
        </p:nvSpPr>
        <p:spPr/>
        <p:txBody>
          <a:bodyPr/>
          <a:lstStyle/>
          <a:p>
            <a:r>
              <a:rPr lang="en-AU" dirty="0"/>
              <a:t>Jazz Money says that later in her career, once she started to get published, she moved to a ‘critique of the society I’m living in.’ She said that sometimes her writing was full of ‘frustration and protest’ and sometimes it is full of ‘love’.</a:t>
            </a:r>
          </a:p>
          <a:p>
            <a:pPr marL="457200" indent="-457200">
              <a:buFont typeface="+mj-lt"/>
              <a:buAutoNum type="arabicPeriod"/>
            </a:pPr>
            <a:r>
              <a:rPr lang="en-AU" dirty="0"/>
              <a:t>What examples of love, frustration and protest did you find in ‘if I write a poem’ by Jazz Money? </a:t>
            </a:r>
          </a:p>
          <a:p>
            <a:pPr marL="457200" indent="-457200">
              <a:buFont typeface="+mj-lt"/>
              <a:buAutoNum type="arabicPeriod"/>
            </a:pPr>
            <a:r>
              <a:rPr lang="en-AU" dirty="0"/>
              <a:t>Why might Money’s purpose have changed with the changing audience(s) of her poetry?</a:t>
            </a:r>
          </a:p>
        </p:txBody>
      </p:sp>
    </p:spTree>
    <p:extLst>
      <p:ext uri="{BB962C8B-B14F-4D97-AF65-F5344CB8AC3E}">
        <p14:creationId xmlns:p14="http://schemas.microsoft.com/office/powerpoint/2010/main" val="195555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5936B-67F6-0446-CF8F-6750F7271EA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D3C7D7A3-A507-D427-517C-D1373D13FF38}"/>
              </a:ext>
            </a:extLst>
          </p:cNvPr>
          <p:cNvSpPr>
            <a:spLocks noGrp="1"/>
          </p:cNvSpPr>
          <p:nvPr>
            <p:ph type="title"/>
          </p:nvPr>
        </p:nvSpPr>
        <p:spPr/>
        <p:txBody>
          <a:bodyPr/>
          <a:lstStyle/>
          <a:p>
            <a:r>
              <a:rPr lang="en-AU"/>
              <a:t>Quick writes</a:t>
            </a:r>
          </a:p>
        </p:txBody>
      </p:sp>
      <p:sp>
        <p:nvSpPr>
          <p:cNvPr id="4" name="Text Placeholder 3">
            <a:extLst>
              <a:ext uri="{FF2B5EF4-FFF2-40B4-BE49-F238E27FC236}">
                <a16:creationId xmlns:a16="http://schemas.microsoft.com/office/drawing/2014/main" id="{4EE37B19-6E45-E2F3-D315-A3A365E02D4A}"/>
              </a:ext>
            </a:extLst>
          </p:cNvPr>
          <p:cNvSpPr>
            <a:spLocks noGrp="1"/>
          </p:cNvSpPr>
          <p:nvPr>
            <p:ph type="body" sz="quarter" idx="18"/>
          </p:nvPr>
        </p:nvSpPr>
        <p:spPr/>
        <p:txBody>
          <a:bodyPr/>
          <a:lstStyle/>
          <a:p>
            <a:r>
              <a:rPr lang="en-AU"/>
              <a:t>Writing for different audiences and purposes</a:t>
            </a:r>
          </a:p>
        </p:txBody>
      </p:sp>
      <p:sp>
        <p:nvSpPr>
          <p:cNvPr id="5" name="Text Placeholder 4">
            <a:extLst>
              <a:ext uri="{FF2B5EF4-FFF2-40B4-BE49-F238E27FC236}">
                <a16:creationId xmlns:a16="http://schemas.microsoft.com/office/drawing/2014/main" id="{2C213BD2-7459-D11E-0D79-9547C0D4E740}"/>
              </a:ext>
            </a:extLst>
          </p:cNvPr>
          <p:cNvSpPr>
            <a:spLocks noGrp="1"/>
          </p:cNvSpPr>
          <p:nvPr>
            <p:ph type="body" sz="quarter" idx="17"/>
          </p:nvPr>
        </p:nvSpPr>
        <p:spPr/>
        <p:txBody>
          <a:bodyPr/>
          <a:lstStyle/>
          <a:p>
            <a:r>
              <a:rPr lang="en-AU" b="1"/>
              <a:t>Write for 5 minutes in your journal in response to each of the prompts below</a:t>
            </a:r>
            <a:r>
              <a:rPr lang="en-AU"/>
              <a:t>. </a:t>
            </a:r>
          </a:p>
          <a:p>
            <a:r>
              <a:rPr lang="en-AU"/>
              <a:t>(Remember that the purpose of a ‘quick write’ activity is to establish a regular writing practice. Please do not self edit or worry too much about spelling or punctuation.)</a:t>
            </a:r>
          </a:p>
          <a:p>
            <a:pPr marL="342900" indent="-342900">
              <a:buFont typeface="Arial" panose="020B0604020202020204" pitchFamily="34" charset="0"/>
              <a:buChar char="•"/>
            </a:pPr>
            <a:r>
              <a:rPr lang="en-AU" b="1"/>
              <a:t>Write to yourself, </a:t>
            </a:r>
            <a:r>
              <a:rPr lang="en-AU"/>
              <a:t>in a stream-of-consciousness style, about what you are thinking and feeling today</a:t>
            </a:r>
          </a:p>
          <a:p>
            <a:pPr marL="342900" indent="-342900">
              <a:buFont typeface="Arial" panose="020B0604020202020204" pitchFamily="34" charset="0"/>
              <a:buChar char="•"/>
            </a:pPr>
            <a:r>
              <a:rPr lang="en-AU"/>
              <a:t>Write the opening of a letter </a:t>
            </a:r>
            <a:r>
              <a:rPr lang="en-AU" b="1"/>
              <a:t>to a parent or significant adult when they were your age</a:t>
            </a:r>
          </a:p>
          <a:p>
            <a:pPr marL="342900" indent="-342900">
              <a:buFont typeface="Arial" panose="020B0604020202020204" pitchFamily="34" charset="0"/>
              <a:buChar char="•"/>
            </a:pPr>
            <a:r>
              <a:rPr lang="en-AU"/>
              <a:t>Write </a:t>
            </a:r>
            <a:r>
              <a:rPr lang="en-AU" b="1"/>
              <a:t>to a young audience, </a:t>
            </a:r>
            <a:r>
              <a:rPr lang="en-AU"/>
              <a:t>as if you are messaging a friend about a fashion or musical trend that you like.</a:t>
            </a:r>
          </a:p>
          <a:p>
            <a:endParaRPr lang="en-AU"/>
          </a:p>
          <a:p>
            <a:endParaRPr lang="en-AU"/>
          </a:p>
        </p:txBody>
      </p:sp>
    </p:spTree>
    <p:extLst>
      <p:ext uri="{BB962C8B-B14F-4D97-AF65-F5344CB8AC3E}">
        <p14:creationId xmlns:p14="http://schemas.microsoft.com/office/powerpoint/2010/main" val="218435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a:t>3-2-1 things I learned today</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List 3 things you learned today</a:t>
            </a:r>
            <a:r>
              <a:rPr lang="en" sz="1600">
                <a:latin typeface="Montserrat"/>
                <a:ea typeface="Montserrat"/>
                <a:cs typeface="Montserrat"/>
                <a:sym typeface="Montserrat"/>
              </a:rPr>
              <a:t>:</a:t>
            </a:r>
            <a:endParaRPr sz="3200">
              <a:latin typeface="Roboto"/>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sym typeface="Montserrat"/>
              </a:rPr>
              <a:t>1. </a:t>
            </a:r>
            <a:endParaRPr>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2. </a:t>
            </a:r>
            <a:endParaRPr sz="1600">
              <a:latin typeface="Arial" panose="020B0604020202020204" pitchFamily="34" charset="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3. </a:t>
            </a:r>
            <a:endParaRPr sz="1600">
              <a:latin typeface="Arial" panose="020B0604020202020204" pitchFamily="34" charset="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List 2 questions you have about these things</a:t>
            </a:r>
            <a:r>
              <a:rPr lang="en" sz="1600">
                <a:latin typeface="Montserrat"/>
                <a:ea typeface="Montserrat"/>
                <a:cs typeface="Montserrat"/>
                <a:sym typeface="Montserrat"/>
              </a:rPr>
              <a:t>:</a:t>
            </a:r>
            <a:endParaRPr sz="3200">
              <a:latin typeface="Roboto"/>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1. </a:t>
            </a:r>
            <a:endParaRPr sz="1600">
              <a:latin typeface="Arial" panose="020B0604020202020204" pitchFamily="34" charset="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2. </a:t>
            </a:r>
            <a:endParaRPr sz="1600">
              <a:latin typeface="Arial" panose="020B0604020202020204" pitchFamily="34" charset="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Give 1 reason why it’s important to learn about these things:</a:t>
            </a:r>
            <a:endParaRPr sz="3200">
              <a:latin typeface="Roboto"/>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1. </a:t>
            </a:r>
            <a:endParaRPr sz="1600">
              <a:latin typeface="Arial" panose="020B0604020202020204" pitchFamily="34" charset="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79357" y="1220948"/>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Arial" panose="020B0604020202020204" pitchFamily="34" charset="0"/>
                <a:cs typeface="Arial" panose="020B0604020202020204" pitchFamily="34" charset="0"/>
              </a:rPr>
              <a:t>3</a:t>
            </a: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 (1)</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a:lstStyle/>
          <a:p>
            <a:r>
              <a:rPr lang="en-AU" dirty="0">
                <a:hlinkClick r:id="rId3"/>
              </a:rPr>
              <a:t>English Advanced 11–12</a:t>
            </a:r>
            <a:r>
              <a:rPr lang="en-AU" dirty="0"/>
              <a:t> © Syllabus NSW Education Standards Authority (NESA) for and on behalf of the Crown in right of the State of New South Wales, 2024.</a:t>
            </a:r>
          </a:p>
          <a:p>
            <a:r>
              <a:rPr lang="en-AU" sz="1200" dirty="0">
                <a:effectLst/>
                <a:latin typeface="Arial" panose="020B0604020202020204" pitchFamily="34" charset="0"/>
                <a:ea typeface="Calibri" panose="020F0502020204030204" pitchFamily="34" charset="0"/>
              </a:rPr>
              <a:t>Australian Institute for Teaching and School Leadership (2017) ‘</a:t>
            </a:r>
            <a:r>
              <a:rPr lang="en-AU" sz="1200" u="sng" dirty="0">
                <a:solidFill>
                  <a:srgbClr val="2F5496"/>
                </a:solidFill>
                <a:effectLst/>
                <a:latin typeface="Arial" panose="020B0604020202020204" pitchFamily="34" charset="0"/>
                <a:ea typeface="Calibri" panose="020F0502020204030204" pitchFamily="34" charset="0"/>
                <a:hlinkClick r:id="rId4"/>
              </a:rPr>
              <a:t>The Flipped Classroom Method</a:t>
            </a:r>
            <a:r>
              <a:rPr lang="en-AU" sz="1200" dirty="0">
                <a:effectLst/>
                <a:latin typeface="Arial" panose="020B0604020202020204" pitchFamily="34" charset="0"/>
                <a:ea typeface="Calibri" panose="020F0502020204030204" pitchFamily="34" charset="0"/>
              </a:rPr>
              <a:t>’ website accessed </a:t>
            </a:r>
            <a:r>
              <a:rPr lang="en-AU" dirty="0">
                <a:solidFill>
                  <a:srgbClr val="22272B"/>
                </a:solidFill>
                <a:latin typeface="Arial"/>
                <a:cs typeface="Arial"/>
              </a:rPr>
              <a:t>14 November </a:t>
            </a:r>
            <a:r>
              <a:rPr lang="en-AU" sz="1200" dirty="0">
                <a:effectLst/>
                <a:latin typeface="Arial" panose="020B0604020202020204" pitchFamily="34" charset="0"/>
                <a:ea typeface="Calibri" panose="020F0502020204030204" pitchFamily="34" charset="0"/>
              </a:rPr>
              <a:t>2025.</a:t>
            </a:r>
            <a:endParaRPr lang="en-AU" dirty="0"/>
          </a:p>
          <a:p>
            <a:r>
              <a:rPr lang="en-AU" dirty="0"/>
              <a:t>Cornell University (n.d.) </a:t>
            </a:r>
            <a:r>
              <a:rPr lang="en-AU" i="1" u="sng" dirty="0">
                <a:hlinkClick r:id="rId5"/>
              </a:rPr>
              <a:t>The Cornell Note Taking System</a:t>
            </a:r>
            <a:r>
              <a:rPr lang="en-AU" dirty="0"/>
              <a:t>, The Learning Strategies </a:t>
            </a:r>
            <a:r>
              <a:rPr lang="en-AU" dirty="0" err="1"/>
              <a:t>Center</a:t>
            </a:r>
            <a:r>
              <a:rPr lang="en-AU" dirty="0"/>
              <a:t> website, accessed </a:t>
            </a:r>
            <a:r>
              <a:rPr lang="en-AU" dirty="0">
                <a:solidFill>
                  <a:srgbClr val="22272B"/>
                </a:solidFill>
                <a:latin typeface="Arial"/>
                <a:cs typeface="Arial"/>
              </a:rPr>
              <a:t>14 November </a:t>
            </a:r>
            <a:r>
              <a:rPr lang="en-AU" dirty="0"/>
              <a:t>2025.</a:t>
            </a:r>
          </a:p>
          <a:p>
            <a:r>
              <a:rPr lang="en-AU" dirty="0"/>
              <a:t>Money J (2021) ‘if </a:t>
            </a:r>
            <a:r>
              <a:rPr lang="en-AU" dirty="0" err="1"/>
              <a:t>i</a:t>
            </a:r>
            <a:r>
              <a:rPr lang="en-AU" dirty="0"/>
              <a:t> write a poem’ in</a:t>
            </a:r>
            <a:r>
              <a:rPr lang="en-AU" i="1" dirty="0"/>
              <a:t> how to make a basket</a:t>
            </a:r>
            <a:r>
              <a:rPr lang="en-AU" dirty="0"/>
              <a:t>, University of Queensland Press, Brisbane. Reproduced and made available for copying and communication by NSW Department of Education for its educational purposes with the permission of University of Queensland Press. This resource is licensed up until September 2028.</a:t>
            </a:r>
          </a:p>
          <a:p>
            <a:pPr lvl="0">
              <a:spcBef>
                <a:spcPts val="1200"/>
              </a:spcBef>
              <a:spcAft>
                <a:spcPts val="600"/>
              </a:spcAft>
              <a:defRPr/>
            </a:pPr>
            <a:r>
              <a:rPr lang="en-AU" dirty="0">
                <a:ea typeface="Arial" panose="020B0604020202020204" pitchFamily="34" charset="0"/>
              </a:rPr>
              <a:t>NSW Education Standards Authority (NESA)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(2023) </a:t>
            </a:r>
            <a:r>
              <a:rPr kumimoji="0" lang="en-AU" sz="1200" b="0" i="0" u="sng"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hlinkClick r:id="rId6"/>
              </a:rPr>
              <a:t>Aboriginal and Torres Strait Islander principles and protocols</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NSW Curriculum website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accessed </a:t>
            </a:r>
            <a:r>
              <a:rPr lang="en-AU" dirty="0">
                <a:solidFill>
                  <a:srgbClr val="22272B"/>
                </a:solidFill>
                <a:latin typeface="Arial"/>
                <a:cs typeface="Arial"/>
              </a:rPr>
              <a:t>14 November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2025.</a:t>
            </a:r>
          </a:p>
          <a:p>
            <a:pPr>
              <a:spcBef>
                <a:spcPts val="1200"/>
              </a:spcBef>
              <a:spcAft>
                <a:spcPts val="600"/>
              </a:spcAft>
              <a:defRPr/>
            </a:pPr>
            <a:r>
              <a:rPr lang="en-AU" dirty="0"/>
              <a:t>–––</a:t>
            </a:r>
            <a:r>
              <a:rPr lang="en-AU" dirty="0">
                <a:ea typeface="Arial" panose="020B0604020202020204" pitchFamily="34" charset="0"/>
              </a:rPr>
              <a:t>(2025) </a:t>
            </a:r>
            <a:r>
              <a:rPr lang="en-AU" dirty="0">
                <a:ea typeface="Arial" panose="020B0604020202020204" pitchFamily="34" charset="0"/>
                <a:hlinkClick r:id="rId7"/>
              </a:rPr>
              <a:t>‘Glossary’</a:t>
            </a:r>
            <a:r>
              <a:rPr lang="en-AU" dirty="0">
                <a:ea typeface="Arial" panose="020B0604020202020204" pitchFamily="34" charset="0"/>
              </a:rPr>
              <a:t>, NSW Curriculum, NSW Education Standards Authority website, accessed </a:t>
            </a:r>
            <a:r>
              <a:rPr lang="en-AU" dirty="0">
                <a:solidFill>
                  <a:srgbClr val="22272B"/>
                </a:solidFill>
                <a:latin typeface="Arial"/>
                <a:cs typeface="Arial"/>
              </a:rPr>
              <a:t>14 November </a:t>
            </a:r>
            <a:r>
              <a:rPr lang="en-AU" dirty="0">
                <a:ea typeface="Arial" panose="020B0604020202020204" pitchFamily="34" charset="0"/>
              </a:rPr>
              <a:t>2025.</a:t>
            </a:r>
            <a:endParaRPr lang="en-AU" dirty="0"/>
          </a:p>
          <a:p>
            <a:pPr marL="0" marR="0" lvl="0"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AU" dirty="0"/>
          </a:p>
          <a:p>
            <a:endParaRPr lang="en-AU" dirty="0"/>
          </a:p>
          <a:p>
            <a:endParaRPr lang="en-AU" dirty="0"/>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8">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9">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0">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A1623-8D84-CED5-27E2-DDD15ACEA91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01D35-D818-D3A4-F2BD-C437EEFD6337}"/>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E259344C-E81C-3C01-E778-7CD7F5928DDB}"/>
              </a:ext>
            </a:extLst>
          </p:cNvPr>
          <p:cNvSpPr>
            <a:spLocks noGrp="1"/>
          </p:cNvSpPr>
          <p:nvPr>
            <p:ph type="title"/>
          </p:nvPr>
        </p:nvSpPr>
        <p:spPr/>
        <p:txBody>
          <a:bodyPr/>
          <a:lstStyle/>
          <a:p>
            <a:r>
              <a:rPr lang="en-AU"/>
              <a:t>References (2)</a:t>
            </a:r>
          </a:p>
        </p:txBody>
      </p:sp>
      <p:sp>
        <p:nvSpPr>
          <p:cNvPr id="4" name="Content Placeholder 3">
            <a:extLst>
              <a:ext uri="{FF2B5EF4-FFF2-40B4-BE49-F238E27FC236}">
                <a16:creationId xmlns:a16="http://schemas.microsoft.com/office/drawing/2014/main" id="{894A8B4C-5585-50F1-BDBB-A7014254036A}"/>
              </a:ext>
            </a:extLst>
          </p:cNvPr>
          <p:cNvSpPr>
            <a:spLocks noGrp="1"/>
          </p:cNvSpPr>
          <p:nvPr>
            <p:ph idx="1"/>
          </p:nvPr>
        </p:nvSpPr>
        <p:spPr>
          <a:xfrm>
            <a:off x="360000" y="3291604"/>
            <a:ext cx="11484000" cy="2927351"/>
          </a:xfrm>
        </p:spPr>
        <p:txBody>
          <a:bodyPr/>
          <a:lstStyle/>
          <a:p>
            <a:pPr lvl="0">
              <a:spcAft>
                <a:spcPts val="600"/>
              </a:spcAf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State of New South Wales (Department of Education)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(2025)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hlinkClick r:id="rId3"/>
              </a:rPr>
              <a:t>‘</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3"/>
              </a:rPr>
              <a:t>How to use the English 11–12 core texts’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Planning, programming and assessing English 11–12, NSW Department of Education website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accessed </a:t>
            </a:r>
            <a:r>
              <a:rPr lang="en-AU" dirty="0">
                <a:solidFill>
                  <a:srgbClr val="22272B"/>
                </a:solidFill>
                <a:latin typeface="Arial"/>
                <a:cs typeface="Arial"/>
              </a:rPr>
              <a:t>14 November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2025.</a:t>
            </a:r>
            <a:endPar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4"/>
            </a:endParaRPr>
          </a:p>
          <a:p>
            <a:pPr lvl="0">
              <a:spcAft>
                <a:spcPts val="600"/>
              </a:spcAft>
              <a:defRPr/>
            </a:pPr>
            <a:r>
              <a:rPr lang="en-AU" dirty="0"/>
              <a:t>–––</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(2025)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4"/>
              </a:rPr>
              <a:t>Planning, programming and assessing English 11–12</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NSW Department of Education website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accessed </a:t>
            </a:r>
            <a:r>
              <a:rPr lang="en-AU" dirty="0">
                <a:solidFill>
                  <a:srgbClr val="22272B"/>
                </a:solidFill>
                <a:latin typeface="Arial"/>
                <a:cs typeface="Arial"/>
              </a:rPr>
              <a:t>14 November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2025.</a:t>
            </a:r>
            <a:endParaRPr lang="en-AU" dirty="0">
              <a:solidFill>
                <a:srgbClr val="22272B"/>
              </a:solidFill>
              <a:ea typeface="Calibri" panose="020F0502020204030204" pitchFamily="34" charset="0"/>
            </a:endParaRPr>
          </a:p>
          <a:p>
            <a:pPr lvl="0">
              <a:spcAft>
                <a:spcPts val="600"/>
              </a:spcAft>
              <a:defRPr/>
            </a:pPr>
            <a:r>
              <a:rPr lang="en-AU" dirty="0"/>
              <a:t>–––</a:t>
            </a:r>
            <a:r>
              <a:rPr lang="en-AU" dirty="0">
                <a:ea typeface="Calibri" panose="020F0502020204030204" pitchFamily="34" charset="0"/>
              </a:rPr>
              <a:t>(2025)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AU" sz="1200" b="0" i="0" u="sng"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hlinkClick r:id="rId5"/>
              </a:rPr>
              <a:t>Universal Resources – Aboriginal Education</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Aboriginal Education and Communities</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NSW Department of Education website, accessed </a:t>
            </a:r>
            <a:r>
              <a:rPr lang="en-AU" dirty="0">
                <a:solidFill>
                  <a:srgbClr val="22272B"/>
                </a:solidFill>
                <a:latin typeface="Arial"/>
                <a:cs typeface="Arial"/>
              </a:rPr>
              <a:t>14 November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2025.</a:t>
            </a:r>
            <a:endParaRPr lang="en-AU" dirty="0"/>
          </a:p>
          <a:p>
            <a:r>
              <a:rPr lang="en-AU" dirty="0"/>
              <a:t>–––(2024) </a:t>
            </a:r>
            <a:r>
              <a:rPr lang="en-AU" dirty="0">
                <a:hlinkClick r:id="rId6"/>
              </a:rPr>
              <a:t>Explicit teaching strategies</a:t>
            </a:r>
            <a:r>
              <a:rPr lang="en-AU" dirty="0"/>
              <a:t>, NSW Department of Education website, accessed </a:t>
            </a:r>
            <a:r>
              <a:rPr lang="en-AU" dirty="0">
                <a:solidFill>
                  <a:srgbClr val="22272B"/>
                </a:solidFill>
                <a:latin typeface="Arial"/>
                <a:cs typeface="Arial"/>
              </a:rPr>
              <a:t>14 November </a:t>
            </a:r>
            <a:r>
              <a:rPr lang="en-AU" dirty="0"/>
              <a:t>2025. </a:t>
            </a:r>
          </a:p>
          <a:p>
            <a:r>
              <a:rPr lang="en-AU" dirty="0"/>
              <a:t>–––(2021) </a:t>
            </a:r>
            <a:r>
              <a:rPr lang="en-AU" dirty="0">
                <a:hlinkClick r:id="rId7"/>
              </a:rPr>
              <a:t>‘Author round table with special guests Ellen van </a:t>
            </a:r>
            <a:r>
              <a:rPr lang="en-AU" dirty="0" err="1">
                <a:hlinkClick r:id="rId7"/>
              </a:rPr>
              <a:t>Neerven</a:t>
            </a:r>
            <a:r>
              <a:rPr lang="en-AU" dirty="0">
                <a:hlinkClick r:id="rId7"/>
              </a:rPr>
              <a:t> and Jazz Money’ [video] (staff only), </a:t>
            </a:r>
            <a:r>
              <a:rPr lang="en-AU" i="1" dirty="0"/>
              <a:t>NSW Department of Education</a:t>
            </a:r>
            <a:r>
              <a:rPr lang="en-AU" dirty="0"/>
              <a:t>, </a:t>
            </a:r>
            <a:r>
              <a:rPr lang="en-AU" dirty="0">
                <a:hlinkClick r:id="rId8"/>
              </a:rPr>
              <a:t>English statewide staffroom, </a:t>
            </a:r>
            <a:r>
              <a:rPr lang="en-AU" dirty="0"/>
              <a:t>accessed </a:t>
            </a:r>
            <a:r>
              <a:rPr lang="en-AU" dirty="0">
                <a:solidFill>
                  <a:srgbClr val="22272B"/>
                </a:solidFill>
                <a:latin typeface="Arial"/>
                <a:cs typeface="Arial"/>
              </a:rPr>
              <a:t>14 November </a:t>
            </a:r>
            <a:r>
              <a:rPr lang="en-AU" dirty="0"/>
              <a:t>2025.</a:t>
            </a:r>
          </a:p>
          <a:p>
            <a:r>
              <a:rPr lang="en-AU" dirty="0"/>
              <a:t>Van </a:t>
            </a:r>
            <a:r>
              <a:rPr lang="en-AU" dirty="0" err="1"/>
              <a:t>Neerven</a:t>
            </a:r>
            <a:r>
              <a:rPr lang="en-AU" dirty="0"/>
              <a:t>, E (2020), </a:t>
            </a:r>
            <a:r>
              <a:rPr lang="en-AU" i="1" dirty="0"/>
              <a:t>Throat</a:t>
            </a:r>
            <a:r>
              <a:rPr lang="en-AU" dirty="0"/>
              <a:t>, University of Queensland Press, Brisbane.</a:t>
            </a:r>
          </a:p>
          <a:p>
            <a:endParaRPr lang="en-AU" dirty="0"/>
          </a:p>
          <a:p>
            <a:endParaRPr lang="en-AU" dirty="0"/>
          </a:p>
          <a:p>
            <a:endParaRPr lang="en-AU" dirty="0"/>
          </a:p>
        </p:txBody>
      </p:sp>
      <p:sp>
        <p:nvSpPr>
          <p:cNvPr id="6" name="TextBox 5">
            <a:extLst>
              <a:ext uri="{FF2B5EF4-FFF2-40B4-BE49-F238E27FC236}">
                <a16:creationId xmlns:a16="http://schemas.microsoft.com/office/drawing/2014/main" id="{B407E1A5-D49C-E968-78A5-8FF6F754F514}"/>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9">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0">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1">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383166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D795647-EE12-FBA9-BE9B-66906602E1CC}"/>
              </a:ext>
            </a:extLst>
          </p:cNvPr>
          <p:cNvSpPr>
            <a:spLocks noGrp="1"/>
          </p:cNvSpPr>
          <p:nvPr>
            <p:ph type="pic" sz="quarter" idx="13"/>
          </p:nvPr>
        </p:nvSpPr>
        <p:spPr/>
        <p:txBody>
          <a:bodyPr/>
          <a:lstStyle/>
          <a:p>
            <a:r>
              <a:rPr lang="en-AU"/>
              <a:t>Some consistent principles associated with the teaching of Aboriginal and Torres Strait Islander histories and cultures include:</a:t>
            </a:r>
          </a:p>
          <a:p>
            <a:pPr marL="342900" indent="-342900">
              <a:buFont typeface="Arial" panose="020B0604020202020204" pitchFamily="34" charset="0"/>
              <a:buChar char="•"/>
            </a:pPr>
            <a:r>
              <a:rPr lang="en-AU"/>
              <a:t>respect for, and protection of, the knowledge and cultural expressions of Aboriginal and Torres Strait Islander Peoples</a:t>
            </a:r>
          </a:p>
          <a:p>
            <a:pPr marL="342900" indent="-342900">
              <a:buFont typeface="Arial" panose="020B0604020202020204" pitchFamily="34" charset="0"/>
              <a:buChar char="•"/>
            </a:pPr>
            <a:r>
              <a:rPr lang="en-AU"/>
              <a:t>ongoing consultation with Aboriginal and Torres Strait Islander knowledge holders and keepers, custodians and stakeholders</a:t>
            </a:r>
          </a:p>
          <a:p>
            <a:pPr marL="342900" indent="-342900">
              <a:buFont typeface="Arial" panose="020B0604020202020204" pitchFamily="34" charset="0"/>
              <a:buChar char="•"/>
            </a:pPr>
            <a:r>
              <a:rPr lang="en-AU"/>
              <a:t>reciprocity between education providers and communities</a:t>
            </a:r>
          </a:p>
          <a:p>
            <a:pPr marL="342900" indent="-342900">
              <a:buFont typeface="Arial" panose="020B0604020202020204" pitchFamily="34" charset="0"/>
              <a:buChar char="•"/>
            </a:pPr>
            <a:r>
              <a:rPr lang="en-AU"/>
              <a:t>recognition of Indigenous cultural and intellectual property.</a:t>
            </a:r>
          </a:p>
          <a:p>
            <a:endParaRPr lang="en-AU"/>
          </a:p>
        </p:txBody>
      </p:sp>
      <p:sp>
        <p:nvSpPr>
          <p:cNvPr id="3" name="Slide Number Placeholder 2">
            <a:extLst>
              <a:ext uri="{FF2B5EF4-FFF2-40B4-BE49-F238E27FC236}">
                <a16:creationId xmlns:a16="http://schemas.microsoft.com/office/drawing/2014/main" id="{E8478E17-C4F2-6BBF-819A-F881F0E7E82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Title 3">
            <a:extLst>
              <a:ext uri="{FF2B5EF4-FFF2-40B4-BE49-F238E27FC236}">
                <a16:creationId xmlns:a16="http://schemas.microsoft.com/office/drawing/2014/main" id="{5B3F872A-353D-44F2-86B8-4E45059FA981}"/>
              </a:ext>
            </a:extLst>
          </p:cNvPr>
          <p:cNvSpPr>
            <a:spLocks noGrp="1"/>
          </p:cNvSpPr>
          <p:nvPr>
            <p:ph type="title"/>
          </p:nvPr>
        </p:nvSpPr>
        <p:spPr/>
        <p:txBody>
          <a:bodyPr/>
          <a:lstStyle/>
          <a:p>
            <a:r>
              <a:rPr lang="en-AU" sz="2800"/>
              <a:t>Working with Aboriginal and Torres Strait Islander histories and cultures</a:t>
            </a:r>
          </a:p>
        </p:txBody>
      </p:sp>
      <p:sp>
        <p:nvSpPr>
          <p:cNvPr id="5" name="Text Placeholder 4">
            <a:extLst>
              <a:ext uri="{FF2B5EF4-FFF2-40B4-BE49-F238E27FC236}">
                <a16:creationId xmlns:a16="http://schemas.microsoft.com/office/drawing/2014/main" id="{936A7CAE-A46E-BB7E-CE86-9E14741FD755}"/>
              </a:ext>
            </a:extLst>
          </p:cNvPr>
          <p:cNvSpPr>
            <a:spLocks noGrp="1"/>
          </p:cNvSpPr>
          <p:nvPr>
            <p:ph type="body" sz="quarter" idx="18"/>
          </p:nvPr>
        </p:nvSpPr>
        <p:spPr>
          <a:xfrm>
            <a:off x="360000" y="1016704"/>
            <a:ext cx="10080000" cy="496578"/>
          </a:xfrm>
        </p:spPr>
        <p:txBody>
          <a:bodyPr/>
          <a:lstStyle/>
          <a:p>
            <a:r>
              <a:rPr lang="en-AU"/>
              <a:t>Aboriginal and Torres Strait Islander principles and protocols</a:t>
            </a:r>
          </a:p>
        </p:txBody>
      </p:sp>
    </p:spTree>
    <p:extLst>
      <p:ext uri="{BB962C8B-B14F-4D97-AF65-F5344CB8AC3E}">
        <p14:creationId xmlns:p14="http://schemas.microsoft.com/office/powerpoint/2010/main" val="393323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20</a:t>
            </a:fld>
            <a:endParaRPr lang="en-AU" dirty="0"/>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618661-CAD5-F75E-2342-24AD8182A2A3}"/>
              </a:ext>
            </a:extLst>
          </p:cNvPr>
          <p:cNvSpPr>
            <a:spLocks noGrp="1"/>
          </p:cNvSpPr>
          <p:nvPr>
            <p:ph type="pic" sz="quarter" idx="13"/>
          </p:nvPr>
        </p:nvSpPr>
        <p:spPr/>
        <p:txBody>
          <a:bodyPr/>
          <a:lstStyle/>
          <a:p>
            <a:r>
              <a:rPr lang="en-AU"/>
              <a:t>Many texts by Aboriginal and/or Torres Strait Islander authors that are valuable teaching tools for the classroom, explore the ongoing impacts of colonisation. Due to the potentially sensitive nature of some of the content, it is essential that teachers create a safe space for students and help develop mutual respect and understanding between members of the classroom community.</a:t>
            </a:r>
          </a:p>
          <a:p>
            <a:pPr marL="342900" indent="-342900">
              <a:buFont typeface="Arial" panose="020B0604020202020204" pitchFamily="34" charset="0"/>
              <a:buChar char="•"/>
            </a:pPr>
            <a:r>
              <a:rPr lang="en-AU"/>
              <a:t>Be aware of cultural load</a:t>
            </a:r>
          </a:p>
          <a:p>
            <a:pPr marL="342900" indent="-342900">
              <a:buFont typeface="Arial" panose="020B0604020202020204" pitchFamily="34" charset="0"/>
              <a:buChar char="•"/>
            </a:pPr>
            <a:r>
              <a:rPr lang="en-AU"/>
              <a:t>Know your students' backgrounds</a:t>
            </a:r>
          </a:p>
          <a:p>
            <a:pPr marL="342900" indent="-342900">
              <a:buFont typeface="Arial" panose="020B0604020202020204" pitchFamily="34" charset="0"/>
              <a:buChar char="•"/>
            </a:pPr>
            <a:r>
              <a:rPr lang="en-AU"/>
              <a:t>Prepare students for the topic</a:t>
            </a:r>
          </a:p>
          <a:p>
            <a:pPr marL="342900" indent="-342900">
              <a:buFont typeface="Arial" panose="020B0604020202020204" pitchFamily="34" charset="0"/>
              <a:buChar char="•"/>
            </a:pPr>
            <a:r>
              <a:rPr lang="en-AU"/>
              <a:t>Safe and respectful discussions</a:t>
            </a:r>
          </a:p>
          <a:p>
            <a:endParaRPr lang="en-AU"/>
          </a:p>
        </p:txBody>
      </p:sp>
      <p:sp>
        <p:nvSpPr>
          <p:cNvPr id="3" name="Slide Number Placeholder 2">
            <a:extLst>
              <a:ext uri="{FF2B5EF4-FFF2-40B4-BE49-F238E27FC236}">
                <a16:creationId xmlns:a16="http://schemas.microsoft.com/office/drawing/2014/main" id="{8182095B-6015-DEBA-0295-E7905FC9D64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4" name="Title 3">
            <a:extLst>
              <a:ext uri="{FF2B5EF4-FFF2-40B4-BE49-F238E27FC236}">
                <a16:creationId xmlns:a16="http://schemas.microsoft.com/office/drawing/2014/main" id="{45F5C019-71D8-3985-B091-7EDE1FC8256A}"/>
              </a:ext>
            </a:extLst>
          </p:cNvPr>
          <p:cNvSpPr>
            <a:spLocks noGrp="1"/>
          </p:cNvSpPr>
          <p:nvPr>
            <p:ph type="title"/>
          </p:nvPr>
        </p:nvSpPr>
        <p:spPr>
          <a:xfrm>
            <a:off x="359998" y="360000"/>
            <a:ext cx="11832002" cy="522000"/>
          </a:xfrm>
        </p:spPr>
        <p:txBody>
          <a:bodyPr/>
          <a:lstStyle/>
          <a:p>
            <a:r>
              <a:rPr lang="en-AU">
                <a:latin typeface="Arial"/>
                <a:cs typeface="Arial"/>
              </a:rPr>
              <a:t>Promoting culturally inclusive classrooms</a:t>
            </a:r>
          </a:p>
        </p:txBody>
      </p:sp>
      <p:sp>
        <p:nvSpPr>
          <p:cNvPr id="5" name="Text Placeholder 4">
            <a:extLst>
              <a:ext uri="{FF2B5EF4-FFF2-40B4-BE49-F238E27FC236}">
                <a16:creationId xmlns:a16="http://schemas.microsoft.com/office/drawing/2014/main" id="{BBC92090-273D-E40B-6C0D-385600180F01}"/>
              </a:ext>
            </a:extLst>
          </p:cNvPr>
          <p:cNvSpPr>
            <a:spLocks noGrp="1"/>
          </p:cNvSpPr>
          <p:nvPr>
            <p:ph type="body" sz="quarter" idx="18"/>
          </p:nvPr>
        </p:nvSpPr>
        <p:spPr>
          <a:xfrm>
            <a:off x="360000" y="1016704"/>
            <a:ext cx="12441600" cy="310015"/>
          </a:xfrm>
        </p:spPr>
        <p:txBody>
          <a:bodyPr/>
          <a:lstStyle/>
          <a:p>
            <a:r>
              <a:rPr lang="en-AU"/>
              <a:t>How to use the English core texts</a:t>
            </a:r>
          </a:p>
        </p:txBody>
      </p:sp>
    </p:spTree>
    <p:extLst>
      <p:ext uri="{BB962C8B-B14F-4D97-AF65-F5344CB8AC3E}">
        <p14:creationId xmlns:p14="http://schemas.microsoft.com/office/powerpoint/2010/main" val="184318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Phase 3b – In conversation – Jazz Money and Ellen van </a:t>
            </a:r>
            <a:r>
              <a:rPr lang="en-AU" dirty="0" err="1"/>
              <a:t>Neerven</a:t>
            </a:r>
            <a:r>
              <a:rPr lang="en-AU" dirty="0"/>
              <a:t> </a:t>
            </a:r>
            <a:r>
              <a:rPr lang="en-AU"/>
              <a:t>– part </a:t>
            </a:r>
            <a:r>
              <a:rPr lang="en-AU" dirty="0"/>
              <a:t>2</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Arial"/>
                <a:cs typeface="Arial"/>
              </a:rPr>
              <a:t>Stage 6 English Advanced – 11.1 </a:t>
            </a:r>
            <a:endParaRPr lang="en-US"/>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‘Reading to write: Transition to English Advanced’ – Year 11, Term 1</a:t>
            </a:r>
          </a:p>
        </p:txBody>
      </p:sp>
      <p:pic>
        <p:nvPicPr>
          <p:cNvPr id="6" name="Picture Placeholder 5">
            <a:extLst>
              <a:ext uri="{FF2B5EF4-FFF2-40B4-BE49-F238E27FC236}">
                <a16:creationId xmlns:a16="http://schemas.microsoft.com/office/drawing/2014/main" id="{92EE48C9-CBF1-7DFB-C610-4CEDAF8C368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803" b="4803"/>
          <a:stretch>
            <a:fillRect/>
          </a:stretch>
        </p:blipFill>
        <p:spPr>
          <a:xfrm>
            <a:off x="7107381" y="0"/>
            <a:ext cx="5084619" cy="6317965"/>
          </a:xfrm>
        </p:spPr>
      </p:pic>
      <p:sp>
        <p:nvSpPr>
          <p:cNvPr id="13" name="TextBox 12">
            <a:extLst>
              <a:ext uri="{FF2B5EF4-FFF2-40B4-BE49-F238E27FC236}">
                <a16:creationId xmlns:a16="http://schemas.microsoft.com/office/drawing/2014/main" id="{0E3EB2A4-D067-FCD1-57B7-6C99ADC1888A}"/>
              </a:ext>
            </a:extLst>
          </p:cNvPr>
          <p:cNvSpPr txBox="1"/>
          <p:nvPr/>
        </p:nvSpPr>
        <p:spPr>
          <a:xfrm>
            <a:off x="7255250" y="6407921"/>
            <a:ext cx="5413829" cy="338554"/>
          </a:xfrm>
          <a:prstGeom prst="rect">
            <a:avLst/>
          </a:prstGeom>
          <a:noFill/>
        </p:spPr>
        <p:txBody>
          <a:bodyPr wrap="square">
            <a:spAutoFit/>
          </a:bodyPr>
          <a:lstStyle/>
          <a:p>
            <a:pPr lvl="0" defTabSz="914400" eaLnBrk="0" fontAlgn="base" hangingPunct="0">
              <a:spcBef>
                <a:spcPct val="0"/>
              </a:spcBef>
              <a:spcAft>
                <a:spcPct val="0"/>
              </a:spcAft>
            </a:pPr>
            <a:r>
              <a:rPr lang="en-US" altLang="en-US" sz="1600">
                <a:latin typeface="Arial" panose="020B0604020202020204" pitchFamily="34" charset="0"/>
                <a:hlinkClick r:id="rId4"/>
              </a:rPr>
              <a:t>Hannah Olinger</a:t>
            </a:r>
            <a:r>
              <a:rPr lang="en-US" altLang="en-US" sz="1600">
                <a:latin typeface="Arial" panose="020B0604020202020204" pitchFamily="34" charset="0"/>
              </a:rPr>
              <a:t> on </a:t>
            </a:r>
            <a:r>
              <a:rPr lang="en-US" altLang="en-US" sz="1600" err="1">
                <a:latin typeface="Arial" panose="020B0604020202020204" pitchFamily="34" charset="0"/>
                <a:hlinkClick r:id="rId5"/>
              </a:rPr>
              <a:t>Unsplash</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CCB8-E370-A356-CFD6-92BD1B6A98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F02FA9-C479-DAA4-58C6-0CDFE6A84033}"/>
              </a:ext>
            </a:extLst>
          </p:cNvPr>
          <p:cNvSpPr>
            <a:spLocks noGrp="1"/>
          </p:cNvSpPr>
          <p:nvPr>
            <p:ph type="ctrTitle"/>
          </p:nvPr>
        </p:nvSpPr>
        <p:spPr/>
        <p:txBody>
          <a:bodyPr/>
          <a:lstStyle/>
          <a:p>
            <a:r>
              <a:rPr lang="en-AU"/>
              <a:t>Sharing learning intentions and success criteria</a:t>
            </a:r>
          </a:p>
        </p:txBody>
      </p:sp>
      <p:sp>
        <p:nvSpPr>
          <p:cNvPr id="6" name="Slide Number Placeholder 5">
            <a:extLst>
              <a:ext uri="{FF2B5EF4-FFF2-40B4-BE49-F238E27FC236}">
                <a16:creationId xmlns:a16="http://schemas.microsoft.com/office/drawing/2014/main" id="{CB86358C-C796-E053-CD59-FA8460B27DA5}"/>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593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418B-3664-B008-14BD-DE649E15D60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79382E-1A8F-C21E-0367-4495CF2C95A2}"/>
              </a:ext>
            </a:extLst>
          </p:cNvPr>
          <p:cNvSpPr>
            <a:spLocks noGrp="1"/>
          </p:cNvSpPr>
          <p:nvPr>
            <p:ph type="title"/>
          </p:nvPr>
        </p:nvSpPr>
        <p:spPr/>
        <p:txBody>
          <a:bodyPr/>
          <a:lstStyle/>
          <a:p>
            <a:r>
              <a:rPr lang="en-AU"/>
              <a:t>Learning intentions and success criteria</a:t>
            </a:r>
          </a:p>
        </p:txBody>
      </p:sp>
      <p:sp>
        <p:nvSpPr>
          <p:cNvPr id="3" name="TextBox 2">
            <a:extLst>
              <a:ext uri="{FF2B5EF4-FFF2-40B4-BE49-F238E27FC236}">
                <a16:creationId xmlns:a16="http://schemas.microsoft.com/office/drawing/2014/main" id="{26197AAF-6A3A-8633-F3DB-E92D7E2164FC}"/>
              </a:ext>
            </a:extLst>
          </p:cNvPr>
          <p:cNvSpPr txBox="1"/>
          <p:nvPr/>
        </p:nvSpPr>
        <p:spPr>
          <a:xfrm>
            <a:off x="359998" y="1926502"/>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endParaRPr lang="en-AU" sz="2000" b="1" dirty="0">
              <a:solidFill>
                <a:schemeClr val="accent1"/>
              </a:solidFill>
              <a:latin typeface="Arial" panose="020B0604020202020204" pitchFamily="34" charset="0"/>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be able to engage with and respond independently to an author interview</a:t>
            </a:r>
          </a:p>
          <a:p>
            <a:pPr marL="342900" lvl="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the</a:t>
            </a:r>
            <a:r>
              <a:rPr lang="en-AU" sz="2000" b="1" dirty="0">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writing process as a form of reflecting on the interaction between personal experience and the wider world.</a:t>
            </a:r>
          </a:p>
          <a:p>
            <a:pPr>
              <a:lnSpc>
                <a:spcPct val="150000"/>
              </a:lnSpc>
            </a:pPr>
            <a:endParaRPr lang="en-AU" sz="2000" dirty="0">
              <a:latin typeface="Arial" panose="020B0604020202020204" pitchFamily="34" charset="0"/>
              <a:cs typeface="Arial" panose="020B0604020202020204" pitchFamily="34" charset="0"/>
            </a:endParaRP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defRPr/>
            </a:pPr>
            <a:r>
              <a:rPr lang="en-AU" sz="2000" dirty="0">
                <a:solidFill>
                  <a:srgbClr val="22272B"/>
                </a:solidFill>
                <a:latin typeface="Arial"/>
                <a:ea typeface="+mn-lt"/>
                <a:cs typeface="Arial"/>
              </a:rPr>
              <a:t>[</a:t>
            </a:r>
            <a:r>
              <a:rPr lang="en-AU" sz="2000" dirty="0">
                <a:solidFill>
                  <a:srgbClr val="22272B"/>
                </a:solidFill>
                <a:latin typeface="Arial"/>
                <a:cs typeface="Arial"/>
              </a:rPr>
              <a:t>classroom teacher to insert sample success criteria]</a:t>
            </a:r>
            <a:endParaRPr lang="en-AU" sz="2000" dirty="0">
              <a:latin typeface="Arial"/>
              <a:cs typeface="Arial"/>
            </a:endParaRPr>
          </a:p>
          <a:p>
            <a:pPr marL="342900" indent="-342900">
              <a:lnSpc>
                <a:spcPct val="150000"/>
              </a:lnSpc>
              <a:buFont typeface="Arial"/>
              <a:buChar char="•"/>
              <a:defRPr/>
            </a:pPr>
            <a:r>
              <a:rPr lang="en-AU" sz="2000" dirty="0">
                <a:solidFill>
                  <a:srgbClr val="22272B"/>
                </a:solidFill>
                <a:latin typeface="Arial"/>
                <a:ea typeface="+mn-lt"/>
                <a:cs typeface="Arial"/>
              </a:rPr>
              <a:t>[</a:t>
            </a:r>
            <a:r>
              <a:rPr lang="en-AU" sz="2000" dirty="0">
                <a:solidFill>
                  <a:srgbClr val="22272B"/>
                </a:solidFill>
                <a:latin typeface="Arial"/>
                <a:cs typeface="Arial"/>
              </a:rPr>
              <a:t>classroom teacher to insert sample success criteria]</a:t>
            </a:r>
            <a:endParaRPr lang="en-AU" sz="2000" dirty="0">
              <a:latin typeface="Arial"/>
              <a:cs typeface="Arial"/>
            </a:endParaRPr>
          </a:p>
          <a:p>
            <a:pPr marL="342900" indent="-342900">
              <a:lnSpc>
                <a:spcPct val="150000"/>
              </a:lnSpc>
              <a:buFont typeface="Arial"/>
              <a:buChar char="•"/>
              <a:defRPr/>
            </a:pPr>
            <a:r>
              <a:rPr lang="en-AU" sz="2000" dirty="0">
                <a:solidFill>
                  <a:srgbClr val="22272B"/>
                </a:solidFill>
                <a:latin typeface="Arial"/>
                <a:ea typeface="+mn-lt"/>
                <a:cs typeface="Arial"/>
              </a:rPr>
              <a:t>[</a:t>
            </a:r>
            <a:r>
              <a:rPr lang="en-AU" sz="2000" dirty="0">
                <a:solidFill>
                  <a:srgbClr val="22272B"/>
                </a:solidFill>
                <a:latin typeface="Arial"/>
                <a:cs typeface="Arial"/>
              </a:rPr>
              <a:t>classroom teacher to insert sample success criteria].</a:t>
            </a:r>
            <a:endParaRPr lang="en-AU" sz="2000" dirty="0">
              <a:latin typeface="Arial"/>
              <a:cs typeface="Arial"/>
            </a:endParaRPr>
          </a:p>
        </p:txBody>
      </p:sp>
      <p:sp>
        <p:nvSpPr>
          <p:cNvPr id="2" name="Slide Number Placeholder 1">
            <a:extLst>
              <a:ext uri="{FF2B5EF4-FFF2-40B4-BE49-F238E27FC236}">
                <a16:creationId xmlns:a16="http://schemas.microsoft.com/office/drawing/2014/main" id="{7F09D7E8-BF46-8929-0DC9-84A8A7FB49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89012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7D355-5DA0-0198-36F2-03B3699F5C5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BB217B4-222C-7C27-E4FF-CC67F2EDDAC0}"/>
              </a:ext>
            </a:extLst>
          </p:cNvPr>
          <p:cNvSpPr>
            <a:spLocks noGrp="1"/>
          </p:cNvSpPr>
          <p:nvPr>
            <p:ph type="ctrTitle"/>
          </p:nvPr>
        </p:nvSpPr>
        <p:spPr/>
        <p:txBody>
          <a:bodyPr/>
          <a:lstStyle/>
          <a:p>
            <a:r>
              <a:rPr lang="en-AU"/>
              <a:t>The use of form</a:t>
            </a:r>
          </a:p>
        </p:txBody>
      </p:sp>
      <p:sp>
        <p:nvSpPr>
          <p:cNvPr id="6" name="Slide Number Placeholder 5">
            <a:extLst>
              <a:ext uri="{FF2B5EF4-FFF2-40B4-BE49-F238E27FC236}">
                <a16:creationId xmlns:a16="http://schemas.microsoft.com/office/drawing/2014/main" id="{C46CDC73-88BF-7B77-B887-529D72C46D83}"/>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72095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912626-77B8-6169-792C-20C41E5E77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D6C72E0C-8C9A-C4BF-3636-627A15BDB100}"/>
              </a:ext>
            </a:extLst>
          </p:cNvPr>
          <p:cNvSpPr>
            <a:spLocks noGrp="1"/>
          </p:cNvSpPr>
          <p:nvPr>
            <p:ph type="title"/>
          </p:nvPr>
        </p:nvSpPr>
        <p:spPr/>
        <p:txBody>
          <a:bodyPr/>
          <a:lstStyle/>
          <a:p>
            <a:r>
              <a:rPr lang="en-AU"/>
              <a:t>Flipped classroom</a:t>
            </a:r>
          </a:p>
        </p:txBody>
      </p:sp>
      <p:sp>
        <p:nvSpPr>
          <p:cNvPr id="5" name="Text Placeholder 4">
            <a:extLst>
              <a:ext uri="{FF2B5EF4-FFF2-40B4-BE49-F238E27FC236}">
                <a16:creationId xmlns:a16="http://schemas.microsoft.com/office/drawing/2014/main" id="{46EDD34D-FF56-FAC8-77E8-86891BEB211A}"/>
              </a:ext>
            </a:extLst>
          </p:cNvPr>
          <p:cNvSpPr>
            <a:spLocks noGrp="1"/>
          </p:cNvSpPr>
          <p:nvPr>
            <p:ph type="body" sz="quarter" idx="18"/>
          </p:nvPr>
        </p:nvSpPr>
        <p:spPr/>
        <p:txBody>
          <a:bodyPr/>
          <a:lstStyle/>
          <a:p>
            <a:r>
              <a:rPr lang="en-AU"/>
              <a:t>Student instructions</a:t>
            </a:r>
          </a:p>
        </p:txBody>
      </p:sp>
      <p:sp>
        <p:nvSpPr>
          <p:cNvPr id="4" name="Text Placeholder 3">
            <a:extLst>
              <a:ext uri="{FF2B5EF4-FFF2-40B4-BE49-F238E27FC236}">
                <a16:creationId xmlns:a16="http://schemas.microsoft.com/office/drawing/2014/main" id="{3490F333-2C2D-165A-1685-85D7C60C3AF9}"/>
              </a:ext>
            </a:extLst>
          </p:cNvPr>
          <p:cNvSpPr>
            <a:spLocks noGrp="1"/>
          </p:cNvSpPr>
          <p:nvPr>
            <p:ph type="body" sz="quarter" idx="17"/>
          </p:nvPr>
        </p:nvSpPr>
        <p:spPr/>
        <p:txBody>
          <a:bodyPr/>
          <a:lstStyle/>
          <a:p>
            <a:pPr marL="457200" indent="-457200">
              <a:buFont typeface="+mj-lt"/>
              <a:buAutoNum type="arabicPeriod"/>
            </a:pPr>
            <a:r>
              <a:rPr lang="en-AU"/>
              <a:t>Watch or listen to </a:t>
            </a:r>
            <a:r>
              <a:rPr lang="en-AU" b="1"/>
              <a:t>The use of form </a:t>
            </a:r>
            <a:r>
              <a:rPr lang="en-AU"/>
              <a:t>interview with Jazz Money and Ellen van </a:t>
            </a:r>
            <a:r>
              <a:rPr lang="en-AU" err="1"/>
              <a:t>Neerven</a:t>
            </a:r>
            <a:r>
              <a:rPr lang="en-AU"/>
              <a:t> </a:t>
            </a:r>
            <a:r>
              <a:rPr lang="en-AU" b="1"/>
              <a:t>as homework. </a:t>
            </a:r>
          </a:p>
          <a:p>
            <a:pPr marL="457200" indent="-457200">
              <a:buFont typeface="+mj-lt"/>
              <a:buAutoNum type="arabicPeriod"/>
            </a:pPr>
            <a:r>
              <a:rPr lang="en-AU"/>
              <a:t>Complete the worksheet </a:t>
            </a:r>
            <a:r>
              <a:rPr lang="en-AU" b="1"/>
              <a:t>Phase 3b, activity 1 – flipped learning – notes on the use of form</a:t>
            </a:r>
            <a:r>
              <a:rPr lang="en-AU"/>
              <a:t> as you are listening to the author interview.</a:t>
            </a:r>
          </a:p>
          <a:p>
            <a:pPr marL="457200" indent="-457200">
              <a:buFont typeface="+mj-lt"/>
              <a:buAutoNum type="arabicPeriod"/>
            </a:pPr>
            <a:r>
              <a:rPr lang="en-AU"/>
              <a:t>Reflect on the ideas that Jazz Money and Ellen van </a:t>
            </a:r>
            <a:r>
              <a:rPr lang="en-AU" err="1"/>
              <a:t>Neerven</a:t>
            </a:r>
            <a:r>
              <a:rPr lang="en-AU"/>
              <a:t> discuss. </a:t>
            </a:r>
          </a:p>
          <a:p>
            <a:pPr marL="457200" indent="-457200">
              <a:buAutoNum type="alphaLcPeriod" startAt="7"/>
            </a:pPr>
            <a:endParaRPr lang="en-AU"/>
          </a:p>
          <a:p>
            <a:pPr marL="457200" indent="-457200">
              <a:buAutoNum type="alphaLcPeriod" startAt="7"/>
            </a:pPr>
            <a:endParaRPr lang="en-AU"/>
          </a:p>
          <a:p>
            <a:endParaRPr lang="en-AU"/>
          </a:p>
        </p:txBody>
      </p:sp>
    </p:spTree>
    <p:extLst>
      <p:ext uri="{BB962C8B-B14F-4D97-AF65-F5344CB8AC3E}">
        <p14:creationId xmlns:p14="http://schemas.microsoft.com/office/powerpoint/2010/main" val="77349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89FEA-CAAC-92DE-A2C2-22E10F54D3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D646C6-874C-FE17-657F-55A03600D3D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18EE97EB-6CC1-FA29-5B55-EC9E39BA5455}"/>
              </a:ext>
            </a:extLst>
          </p:cNvPr>
          <p:cNvSpPr>
            <a:spLocks noGrp="1"/>
          </p:cNvSpPr>
          <p:nvPr>
            <p:ph type="title"/>
          </p:nvPr>
        </p:nvSpPr>
        <p:spPr/>
        <p:txBody>
          <a:bodyPr/>
          <a:lstStyle/>
          <a:p>
            <a:r>
              <a:rPr lang="en-US" dirty="0"/>
              <a:t>The use of form (1)</a:t>
            </a:r>
            <a:endParaRPr lang="en-AU" dirty="0"/>
          </a:p>
        </p:txBody>
      </p:sp>
      <p:sp>
        <p:nvSpPr>
          <p:cNvPr id="5" name="Text Placeholder 4">
            <a:extLst>
              <a:ext uri="{FF2B5EF4-FFF2-40B4-BE49-F238E27FC236}">
                <a16:creationId xmlns:a16="http://schemas.microsoft.com/office/drawing/2014/main" id="{9E801645-0880-6790-F29D-DA4C13407461}"/>
              </a:ext>
            </a:extLst>
          </p:cNvPr>
          <p:cNvSpPr>
            <a:spLocks noGrp="1"/>
          </p:cNvSpPr>
          <p:nvPr>
            <p:ph type="body" sz="quarter" idx="18"/>
          </p:nvPr>
        </p:nvSpPr>
        <p:spPr>
          <a:xfrm>
            <a:off x="353999" y="1101622"/>
            <a:ext cx="11483999" cy="310015"/>
          </a:xfrm>
        </p:spPr>
        <p:txBody>
          <a:bodyPr/>
          <a:lstStyle/>
          <a:p>
            <a:r>
              <a:rPr lang="en-AU"/>
              <a:t>The writing process</a:t>
            </a:r>
          </a:p>
        </p:txBody>
      </p:sp>
      <p:pic>
        <p:nvPicPr>
          <p:cNvPr id="1028" name="Picture 4">
            <a:extLst>
              <a:ext uri="{FF2B5EF4-FFF2-40B4-BE49-F238E27FC236}">
                <a16:creationId xmlns:a16="http://schemas.microsoft.com/office/drawing/2014/main" id="{54B9D906-6FF9-F0B6-C9FC-70624614EA2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54" y="1607658"/>
            <a:ext cx="8784891" cy="52173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DCAA72-38A6-90FE-C8F5-B8F8A0A8E1DA}"/>
              </a:ext>
            </a:extLst>
          </p:cNvPr>
          <p:cNvSpPr txBox="1"/>
          <p:nvPr/>
        </p:nvSpPr>
        <p:spPr>
          <a:xfrm>
            <a:off x="3523630" y="2022276"/>
            <a:ext cx="5218926" cy="1651671"/>
          </a:xfrm>
          <a:prstGeom prst="rect">
            <a:avLst/>
          </a:prstGeom>
          <a:noFill/>
        </p:spPr>
        <p:txBody>
          <a:bodyPr wrap="square">
            <a:spAutoFit/>
          </a:bodyPr>
          <a:lstStyle/>
          <a:p>
            <a:pPr>
              <a:lnSpc>
                <a:spcPct val="150000"/>
              </a:lnSpc>
              <a:spcAft>
                <a:spcPts val="1200"/>
              </a:spcAft>
            </a:pPr>
            <a:r>
              <a:rPr lang="en-AU" sz="3600" dirty="0">
                <a:latin typeface="Arial" panose="020B0604020202020204" pitchFamily="34" charset="0"/>
                <a:cs typeface="Arial" panose="020B0604020202020204" pitchFamily="34" charset="0"/>
              </a:rPr>
              <a:t>Listen to the podcast – </a:t>
            </a:r>
            <a:r>
              <a:rPr lang="en-AU" sz="36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4"/>
              </a:rPr>
              <a:t>The use of form</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potx" id="{18B43BA1-61D7-4938-9286-9B73093C2787}" vid="{A6EF5805-43DB-4C80-A536-9DA3E9684655}"/>
    </a:ext>
  </a:extLst>
</a:theme>
</file>

<file path=ppt/theme/theme2.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3.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 id="{0D204D54-3739-415D-BCC1-B7A33FD699A3}" vid="{FB188504-741D-4767-A601-FCF46B82EA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48f0d6-3af1-491e-8994-5b73aa39f95f" xsi:nil="true"/>
    <lcf76f155ced4ddcb4097134ff3c332f xmlns="fe952276-0ffc-400f-87df-2cbf77b6677b">
      <Terms xmlns="http://schemas.microsoft.com/office/infopath/2007/PartnerControls"/>
    </lcf76f155ced4ddcb4097134ff3c332f>
    <Notesforcopier xmlns="fe952276-0ffc-400f-87df-2cbf77b667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20" ma:contentTypeDescription="Create a new document." ma:contentTypeScope="" ma:versionID="db110d212a9a6fabe82ab0b29be02bce">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7398f7ab890c1ad3245ccd538653f4be"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Notesforcop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Notesforcopier" ma:index="27" nillable="true" ma:displayName="Notes for copier" ma:format="Dropdown" ma:internalName="Notesforcopi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0DAA2-907E-4CB5-B016-D0DA35A045BF}">
  <ds:schemaRefs>
    <ds:schemaRef ds:uri="http://schemas.microsoft.com/office/infopath/2007/PartnerControls"/>
    <ds:schemaRef ds:uri="fe952276-0ffc-400f-87df-2cbf77b6677b"/>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4d48f0d6-3af1-491e-8994-5b73aa39f95f"/>
    <ds:schemaRef ds:uri="http://purl.org/dc/terms/"/>
    <ds:schemaRef ds:uri="http://purl.org/dc/elements/1.1/"/>
  </ds:schemaRefs>
</ds:datastoreItem>
</file>

<file path=customXml/itemProps2.xml><?xml version="1.0" encoding="utf-8"?>
<ds:datastoreItem xmlns:ds="http://schemas.openxmlformats.org/officeDocument/2006/customXml" ds:itemID="{795415DA-2FFB-4BA5-8AF5-42DC6709B229}">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TotalTime>
  <Words>3919</Words>
  <Application>Microsoft Office PowerPoint</Application>
  <PresentationFormat>Widescreen</PresentationFormat>
  <Paragraphs>250</Paragraphs>
  <Slides>20</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Public Sans Light</vt:lpstr>
      <vt:lpstr>Arial</vt:lpstr>
      <vt:lpstr>Times New Roman</vt:lpstr>
      <vt:lpstr>Public Sans</vt:lpstr>
      <vt:lpstr>Montserrat</vt:lpstr>
      <vt:lpstr>Roboto</vt:lpstr>
      <vt:lpstr>Calibri</vt:lpstr>
      <vt:lpstr>NSWG Corporate</vt:lpstr>
      <vt:lpstr>2_NSWG Corporate</vt:lpstr>
      <vt:lpstr>1_NSWG Corporate</vt:lpstr>
      <vt:lpstr>Instructions for use</vt:lpstr>
      <vt:lpstr>Working with Aboriginal and Torres Strait Islander histories and cultures</vt:lpstr>
      <vt:lpstr>Promoting culturally inclusive classrooms</vt:lpstr>
      <vt:lpstr>Phase 3b – In conversation – Jazz Money and Ellen van Neerven – part 2</vt:lpstr>
      <vt:lpstr>Sharing learning intentions and success criteria</vt:lpstr>
      <vt:lpstr>Learning intentions and success criteria</vt:lpstr>
      <vt:lpstr>The use of form</vt:lpstr>
      <vt:lpstr>Flipped classroom</vt:lpstr>
      <vt:lpstr>The use of form (1)</vt:lpstr>
      <vt:lpstr>The use of form (2)</vt:lpstr>
      <vt:lpstr>Checking for understanding</vt:lpstr>
      <vt:lpstr>The storytelling process (1)</vt:lpstr>
      <vt:lpstr>Connecting learning</vt:lpstr>
      <vt:lpstr>The storytelling process (2)</vt:lpstr>
      <vt:lpstr>The storytelling process (3)</vt:lpstr>
      <vt:lpstr>Quick writes</vt:lpstr>
      <vt:lpstr>3-2-1 things I learned today</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3b – Jazz Money and Ellen van Neerven, part 2 – 11.1 Transition to English Advanced</dc:title>
  <dc:creator>NSW Department of Education</dc:creator>
  <dcterms:created xsi:type="dcterms:W3CDTF">2022-12-14T10:07:55Z</dcterms:created>
  <dcterms:modified xsi:type="dcterms:W3CDTF">2025-12-09T01:34:14Z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0x01010018E20D1C8E37B4489036A323D6088B4F</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y fmtid="{D5CDD505-2E9C-101B-9397-08002B2CF9AE}" pid="11" name="Order">
    <vt:r8>3600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