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75" r:id="rId5"/>
    <p:sldMasterId id="2147483817" r:id="rId6"/>
  </p:sldMasterIdLst>
  <p:notesMasterIdLst>
    <p:notesMasterId r:id="rId32"/>
  </p:notesMasterIdLst>
  <p:handoutMasterIdLst>
    <p:handoutMasterId r:id="rId33"/>
  </p:handoutMasterIdLst>
  <p:sldIdLst>
    <p:sldId id="26381" r:id="rId7"/>
    <p:sldId id="2141411638" r:id="rId8"/>
    <p:sldId id="2141411636" r:id="rId9"/>
    <p:sldId id="266" r:id="rId10"/>
    <p:sldId id="26512" r:id="rId11"/>
    <p:sldId id="26397" r:id="rId12"/>
    <p:sldId id="2141411622" r:id="rId13"/>
    <p:sldId id="2141411587" r:id="rId14"/>
    <p:sldId id="26399" r:id="rId15"/>
    <p:sldId id="2141411618" r:id="rId16"/>
    <p:sldId id="26407" r:id="rId17"/>
    <p:sldId id="2141411632" r:id="rId18"/>
    <p:sldId id="2141411584" r:id="rId19"/>
    <p:sldId id="2141411625" r:id="rId20"/>
    <p:sldId id="2141411633" r:id="rId21"/>
    <p:sldId id="26403" r:id="rId22"/>
    <p:sldId id="2141411585" r:id="rId23"/>
    <p:sldId id="2141411634" r:id="rId24"/>
    <p:sldId id="26401" r:id="rId25"/>
    <p:sldId id="2141411630" r:id="rId26"/>
    <p:sldId id="2141411591" r:id="rId27"/>
    <p:sldId id="2141411604" r:id="rId28"/>
    <p:sldId id="360" r:id="rId29"/>
    <p:sldId id="2141411635" r:id="rId30"/>
    <p:sldId id="361" r:id="rId31"/>
  </p:sldIdLst>
  <p:sldSz cx="12192000" cy="6858000"/>
  <p:notesSz cx="6858000" cy="9144000"/>
  <p:embeddedFontLst>
    <p:embeddedFont>
      <p:font typeface="Montserrat" panose="00000500000000000000" pitchFamily="2" charset="0"/>
      <p:regular r:id="rId34"/>
      <p:bold r:id="rId35"/>
      <p:italic r:id="rId36"/>
      <p:boldItalic r:id="rId37"/>
    </p:embeddedFont>
    <p:embeddedFont>
      <p:font typeface="Public Sans" pitchFamily="2" charset="0"/>
      <p:regular r:id="rId38"/>
      <p:bold r:id="rId39"/>
      <p:italic r:id="rId40"/>
      <p:boldItalic r:id="rId41"/>
    </p:embeddedFont>
    <p:embeddedFont>
      <p:font typeface="Public Sans Light" pitchFamily="2" charset="0"/>
      <p:regular r:id="rId42"/>
      <p:italic r:id="rId43"/>
    </p:embeddedFont>
    <p:embeddedFont>
      <p:font typeface="Roboto" panose="02000000000000000000" pitchFamily="2" charset="0"/>
      <p:regular r:id="rId44"/>
      <p:bold r:id="rId45"/>
      <p:italic r:id="rId46"/>
      <p:boldItalic r:id="rId4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36DAC30E-4879-1E86-0F9B-861F8E734C8C}" name="Callan Moroney" initials="CM" userId="S::Callan.Moroney1@det.nsw.edu.au::02196289-64af-40a3-a29d-fdc28ab57c90" providerId="AD"/>
  <p188:author id="{CF655E35-A8C6-854F-9A41-C53ED89F4118}" name="Melinda Kearns (Melinda Kearns)" initials="MK" userId="S::MELINDA.KEARNS@det.nsw.edu.au::79e47b0f-cfb8-41f0-9467-4e6a90df973a" providerId="AD"/>
  <p188:author id="{36E5C144-FD43-C0CD-A471-6F81BE7959D8}" name="Tina Seckold" initials="TS" userId="S::TINA.SECKOLD@det.nsw.edu.au::a9a07086-eed4-4be1-92c9-41980dbbde72" providerId="AD"/>
  <p188:author id="{7AD4B447-7F0D-42AF-0FDE-FAE33A397EB1}" name="Danielle De Redder" initials="DD" userId="S::Danielle.deRedder@det.nsw.edu.au::90c2f8e5-e57e-4891-92e6-f485cbc59344" providerId="AD"/>
  <p188:author id="{55A6C75A-7153-A7FA-AB60-4EB992A208B8}" name="Kyra Rose" initials="KR" userId="S::Kyra.Rose@det.nsw.edu.au::e07a1653-7d96-4136-a464-a8f8d6b7e062" providerId="AD"/>
  <p188:author id="{47A0A261-E083-988C-1612-1D078C51298F}" name="Kylee Brooke (Kylee Brooke)" initials="KB" userId="S::Kylee.Brooke1@det.nsw.edu.au::5dd07fc1-e096-4373-b260-46830dd0e5ca" providerId="AD"/>
  <p188:author id="{D02A9D7F-57B1-B101-768D-9F9CCB42179F}" name="Francesca Gazzola" initials="FG" userId="S::FRANCESCA.GAZZOLA@det.nsw.edu.au::eb71f741-dadb-429a-b279-0f7afbe3ada0" providerId="AD"/>
  <p188:author id="{CE865A87-D75E-CFB1-4E8B-C03768D44590}" name="Danielle De Redder" initials="DR" userId="S::danielle.deredder@det.nsw.edu.au::90c2f8e5-e57e-4891-92e6-f485cbc59344" providerId="AD"/>
  <p188:author id="{ED268D8D-C200-8163-C804-560A446ACDD4}" name="Clare Matthews" initials="CM" userId="Clare Matthews" providerId="None"/>
  <p188:author id="{3912BE91-9AD9-4177-800B-C0871BA72363}" name="Jacquie McWilliam" initials="JM" userId="S::Jacqueline.McWilliam@det.nsw.edu.au::b2c2c0a0-0b64-455c-9e32-28e2d097ad57" providerId="AD"/>
  <p188:author id="{99B8BD98-85EF-FCE0-AAC3-506F8E5FCCC9}" name="Erin McShane" initials="EM" userId="S::Erin.Grainger@det.nsw.edu.au::8fe256b9-80bb-415e-a1ff-70be07c1d6fe" providerId="AD"/>
  <p188:author id="{A244FDA9-46CB-3E9F-9D35-B88B8650E64C}" name="Clare Matthews" initials="CM" userId="S::clare.f.matthews@det.nsw.edu.au::b9003554-d734-49fd-b77c-681d2b3d99ca" providerId="AD"/>
  <p188:author id="{CAC3D7B0-C159-BFE2-C2AF-1B134D977725}" name="Alysha Lasaitis" initials="AL" userId="S::alysha.lovett@det.nsw.edu.au::281ef951-0a19-4881-9c90-c228dd163ed3" providerId="AD"/>
  <p188:author id="{273207C2-719F-271E-F937-1F4E79F74901}" name="Sam Gage" initials="SG" userId="S::Samantha.Gage1@det.nsw.edu.au::c69be60d-22a1-4dde-9356-cd96a36fba69" providerId="AD"/>
  <p188:author id="{19B572C7-9D61-4369-E876-9DB4F8387670}" name="carolyn@emagined.com.au" initials="ca" userId="S::urn:spo:guest#carolyn@emagined.com.au::" providerId="AD"/>
  <p188:author id="{A8C8C5D5-CD1E-264A-FD17-5D8399ADEDA9}" name="Kylie Davis" initials="KD" userId="S::Kylie.Davis28@det.nsw.edu.au::7921ae33-6528-458f-bbd6-4afd26153ed1" providerId="AD"/>
  <p188:author id="{4CD4BBED-CFF9-3CF8-1871-5957001149DE}" name="James Clarke" initials="JC" userId="S::James.Clarke39@det.nsw.edu.au::d49db774-61e5-43e4-b7fa-8604ba23d5ac" providerId="AD"/>
  <p188:author id="{891DFDF4-8EFC-2531-3005-37651726765B}" name="Clare Matthews" initials="CM" userId="S::CLARE.F.MATTHEWS@det.nsw.edu.au::b9003554-d734-49fd-b77c-681d2b3d99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CC2"/>
    <a:srgbClr val="FBDBE7"/>
    <a:srgbClr val="B51458"/>
    <a:srgbClr val="64BB47"/>
    <a:srgbClr val="E5F7FC"/>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FC7C2-7C2A-454A-B7FB-E709B078F9C3}" v="2" dt="2025-12-09T01:39:22.49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61" autoAdjust="0"/>
  </p:normalViewPr>
  <p:slideViewPr>
    <p:cSldViewPr snapToGrid="0">
      <p:cViewPr varScale="1">
        <p:scale>
          <a:sx n="74" d="100"/>
          <a:sy n="74" d="100"/>
        </p:scale>
        <p:origin x="1260" y="7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6.fntdata"/><Relationship Id="rId21" Type="http://schemas.openxmlformats.org/officeDocument/2006/relationships/slide" Target="slides/slide15.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1.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font" Target="fonts/font8.fntdata"/><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3.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Matthews" userId="b9003554-d734-49fd-b77c-681d2b3d99ca" providerId="ADAL" clId="{8F4B2FFE-5A1F-47D9-8B09-CC4CC32A06F8}"/>
    <pc:docChg chg="undo custSel modSld">
      <pc:chgData name="Clare Matthews" userId="b9003554-d734-49fd-b77c-681d2b3d99ca" providerId="ADAL" clId="{8F4B2FFE-5A1F-47D9-8B09-CC4CC32A06F8}" dt="2025-09-23T22:42:07.379" v="392" actId="20577"/>
      <pc:docMkLst>
        <pc:docMk/>
      </pc:docMkLst>
      <pc:sldChg chg="addSp modSp mod">
        <pc:chgData name="Clare Matthews" userId="b9003554-d734-49fd-b77c-681d2b3d99ca" providerId="ADAL" clId="{8F4B2FFE-5A1F-47D9-8B09-CC4CC32A06F8}" dt="2025-09-23T06:41:14.094" v="0" actId="27309"/>
        <pc:sldMkLst>
          <pc:docMk/>
          <pc:sldMk cId="3218114721" sldId="266"/>
        </pc:sldMkLst>
      </pc:sldChg>
      <pc:sldChg chg="modSp mod">
        <pc:chgData name="Clare Matthews" userId="b9003554-d734-49fd-b77c-681d2b3d99ca" providerId="ADAL" clId="{8F4B2FFE-5A1F-47D9-8B09-CC4CC32A06F8}" dt="2025-09-23T22:42:07.379" v="392" actId="20577"/>
        <pc:sldMkLst>
          <pc:docMk/>
          <pc:sldMk cId="1181014578" sldId="360"/>
        </pc:sldMkLst>
      </pc:sldChg>
      <pc:sldChg chg="modSp mod modCm">
        <pc:chgData name="Clare Matthews" userId="b9003554-d734-49fd-b77c-681d2b3d99ca" providerId="ADAL" clId="{8F4B2FFE-5A1F-47D9-8B09-CC4CC32A06F8}" dt="2025-09-23T16:57:30.860" v="94" actId="20577"/>
        <pc:sldMkLst>
          <pc:docMk/>
          <pc:sldMk cId="3317759615" sldId="26397"/>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8F4B2FFE-5A1F-47D9-8B09-CC4CC32A06F8}" dt="2025-09-23T16:57:02.570" v="89" actId="20577"/>
              <pc2:cmMkLst xmlns:pc2="http://schemas.microsoft.com/office/powerpoint/2019/9/main/command">
                <pc:docMk/>
                <pc:sldMk cId="3317759615" sldId="26397"/>
                <pc2:cmMk id="{884AF988-509A-487D-907B-DD28EE6E3505}"/>
              </pc2:cmMkLst>
            </pc226:cmChg>
          </p:ext>
        </pc:extLst>
      </pc:sldChg>
      <pc:sldChg chg="modSp mod modCm">
        <pc:chgData name="Clare Matthews" userId="b9003554-d734-49fd-b77c-681d2b3d99ca" providerId="ADAL" clId="{8F4B2FFE-5A1F-47D9-8B09-CC4CC32A06F8}" dt="2025-09-23T17:01:03.016" v="248" actId="113"/>
        <pc:sldMkLst>
          <pc:docMk/>
          <pc:sldMk cId="2872743394" sldId="26401"/>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8F4B2FFE-5A1F-47D9-8B09-CC4CC32A06F8}" dt="2025-09-23T17:00:59.441" v="247" actId="20577"/>
              <pc2:cmMkLst xmlns:pc2="http://schemas.microsoft.com/office/powerpoint/2019/9/main/command">
                <pc:docMk/>
                <pc:sldMk cId="2872743394" sldId="26401"/>
                <pc2:cmMk id="{8525BE66-0C6D-49F7-AEF6-2731C29584FC}"/>
              </pc2:cmMkLst>
            </pc226:cmChg>
          </p:ext>
        </pc:extLst>
      </pc:sldChg>
      <pc:sldChg chg="modSp mod">
        <pc:chgData name="Clare Matthews" userId="b9003554-d734-49fd-b77c-681d2b3d99ca" providerId="ADAL" clId="{8F4B2FFE-5A1F-47D9-8B09-CC4CC32A06F8}" dt="2025-09-23T16:58:07.510" v="95" actId="255"/>
        <pc:sldMkLst>
          <pc:docMk/>
          <pc:sldMk cId="1125753199" sldId="26403"/>
        </pc:sldMkLst>
      </pc:sldChg>
      <pc:sldChg chg="modSp mod">
        <pc:chgData name="Clare Matthews" userId="b9003554-d734-49fd-b77c-681d2b3d99ca" providerId="ADAL" clId="{8F4B2FFE-5A1F-47D9-8B09-CC4CC32A06F8}" dt="2025-09-23T17:00:40.153" v="243" actId="255"/>
        <pc:sldMkLst>
          <pc:docMk/>
          <pc:sldMk cId="3644636173" sldId="2141411585"/>
        </pc:sldMkLst>
      </pc:sldChg>
      <pc:sldChg chg="modSp mod">
        <pc:chgData name="Clare Matthews" userId="b9003554-d734-49fd-b77c-681d2b3d99ca" providerId="ADAL" clId="{8F4B2FFE-5A1F-47D9-8B09-CC4CC32A06F8}" dt="2025-09-23T16:58:19.461" v="96" actId="255"/>
        <pc:sldMkLst>
          <pc:docMk/>
          <pc:sldMk cId="3742724680" sldId="2141411632"/>
        </pc:sldMkLst>
      </pc:sldChg>
    </pc:docChg>
  </pc:docChgLst>
  <pc:docChgLst>
    <pc:chgData name="Francesca Gazzola" userId="eb71f741-dadb-429a-b279-0f7afbe3ada0" providerId="ADAL" clId="{1D079496-0E0B-4BA2-8485-296DF490256B}"/>
    <pc:docChg chg="custSel modSld">
      <pc:chgData name="Francesca Gazzola" userId="eb71f741-dadb-429a-b279-0f7afbe3ada0" providerId="ADAL" clId="{1D079496-0E0B-4BA2-8485-296DF490256B}" dt="2025-10-17T01:07:46.979" v="70" actId="20577"/>
      <pc:docMkLst>
        <pc:docMk/>
      </pc:docMkLst>
      <pc:sldChg chg="modNotesTx">
        <pc:chgData name="Francesca Gazzola" userId="eb71f741-dadb-429a-b279-0f7afbe3ada0" providerId="ADAL" clId="{1D079496-0E0B-4BA2-8485-296DF490256B}" dt="2025-10-17T01:07:46.979" v="70" actId="20577"/>
        <pc:sldMkLst>
          <pc:docMk/>
          <pc:sldMk cId="606675194" sldId="2141411618"/>
        </pc:sldMkLst>
      </pc:sldChg>
    </pc:docChg>
  </pc:docChgLst>
  <pc:docChgLst>
    <pc:chgData name="Danielle De Redder" userId="90c2f8e5-e57e-4891-92e6-f485cbc59344" providerId="ADAL" clId="{F17DEE68-8F51-49E7-9218-51FA30F8BF33}"/>
    <pc:docChg chg="custSel modSld">
      <pc:chgData name="Danielle De Redder" userId="90c2f8e5-e57e-4891-92e6-f485cbc59344" providerId="ADAL" clId="{F17DEE68-8F51-49E7-9218-51FA30F8BF33}" dt="2025-09-23T22:43:34.223" v="6" actId="20577"/>
      <pc:docMkLst>
        <pc:docMk/>
      </pc:docMkLst>
    </pc:docChg>
  </pc:docChgLst>
  <pc:docChgLst>
    <pc:chgData name="Clare Matthews" userId="b9003554-d734-49fd-b77c-681d2b3d99ca" providerId="ADAL" clId="{934CFAEA-5236-46EF-8DC4-9061950B9EDA}"/>
    <pc:docChg chg="modSld">
      <pc:chgData name="Clare Matthews" userId="b9003554-d734-49fd-b77c-681d2b3d99ca" providerId="ADAL" clId="{934CFAEA-5236-46EF-8DC4-9061950B9EDA}" dt="2025-09-23T02:24:38.389" v="137" actId="20577"/>
      <pc:docMkLst>
        <pc:docMk/>
      </pc:docMkLst>
      <pc:sldChg chg="modNotesTx">
        <pc:chgData name="Clare Matthews" userId="b9003554-d734-49fd-b77c-681d2b3d99ca" providerId="ADAL" clId="{934CFAEA-5236-46EF-8DC4-9061950B9EDA}" dt="2025-09-23T02:23:52.485" v="94" actId="113"/>
        <pc:sldMkLst>
          <pc:docMk/>
          <pc:sldMk cId="3317759615" sldId="26397"/>
        </pc:sldMkLst>
      </pc:sldChg>
      <pc:sldChg chg="modNotesTx">
        <pc:chgData name="Clare Matthews" userId="b9003554-d734-49fd-b77c-681d2b3d99ca" providerId="ADAL" clId="{934CFAEA-5236-46EF-8DC4-9061950B9EDA}" dt="2025-09-23T02:24:38.389" v="137" actId="20577"/>
        <pc:sldMkLst>
          <pc:docMk/>
          <pc:sldMk cId="3644636173" sldId="2141411585"/>
        </pc:sldMkLst>
      </pc:sldChg>
    </pc:docChg>
  </pc:docChgLst>
  <pc:docChgLst>
    <pc:chgData name="Danielle De Redder" userId="90c2f8e5-e57e-4891-92e6-f485cbc59344" providerId="ADAL" clId="{7B74EDD1-C9ED-42C9-8477-85CC750A7E2F}"/>
    <pc:docChg chg="custSel modSld sldOrd">
      <pc:chgData name="Danielle De Redder" userId="90c2f8e5-e57e-4891-92e6-f485cbc59344" providerId="ADAL" clId="{7B74EDD1-C9ED-42C9-8477-85CC750A7E2F}" dt="2025-10-06T21:10:09.583" v="60" actId="20577"/>
      <pc:docMkLst>
        <pc:docMk/>
      </pc:docMkLst>
      <pc:sldChg chg="modSp mod">
        <pc:chgData name="Danielle De Redder" userId="90c2f8e5-e57e-4891-92e6-f485cbc59344" providerId="ADAL" clId="{7B74EDD1-C9ED-42C9-8477-85CC750A7E2F}" dt="2025-09-29T22:16:26.614" v="15" actId="6549"/>
        <pc:sldMkLst>
          <pc:docMk/>
          <pc:sldMk cId="3218114721" sldId="266"/>
        </pc:sldMkLst>
      </pc:sldChg>
      <pc:sldChg chg="modSp mod">
        <pc:chgData name="Danielle De Redder" userId="90c2f8e5-e57e-4891-92e6-f485cbc59344" providerId="ADAL" clId="{7B74EDD1-C9ED-42C9-8477-85CC750A7E2F}" dt="2025-10-03T00:56:15.191" v="59" actId="20577"/>
        <pc:sldMkLst>
          <pc:docMk/>
          <pc:sldMk cId="1181014578" sldId="360"/>
        </pc:sldMkLst>
      </pc:sldChg>
      <pc:sldChg chg="ord">
        <pc:chgData name="Danielle De Redder" userId="90c2f8e5-e57e-4891-92e6-f485cbc59344" providerId="ADAL" clId="{7B74EDD1-C9ED-42C9-8477-85CC750A7E2F}" dt="2025-09-29T23:37:48.377" v="17"/>
        <pc:sldMkLst>
          <pc:docMk/>
          <pc:sldMk cId="3977060110" sldId="26381"/>
        </pc:sldMkLst>
      </pc:sldChg>
      <pc:sldChg chg="modSp mod">
        <pc:chgData name="Danielle De Redder" userId="90c2f8e5-e57e-4891-92e6-f485cbc59344" providerId="ADAL" clId="{7B74EDD1-C9ED-42C9-8477-85CC750A7E2F}" dt="2025-10-03T00:54:37.015" v="52" actId="12"/>
        <pc:sldMkLst>
          <pc:docMk/>
          <pc:sldMk cId="2872743394" sldId="26401"/>
        </pc:sldMkLst>
      </pc:sldChg>
      <pc:sldChg chg="modNotesTx">
        <pc:chgData name="Danielle De Redder" userId="90c2f8e5-e57e-4891-92e6-f485cbc59344" providerId="ADAL" clId="{7B74EDD1-C9ED-42C9-8477-85CC750A7E2F}" dt="2025-10-06T21:10:09.583" v="60" actId="20577"/>
        <pc:sldMkLst>
          <pc:docMk/>
          <pc:sldMk cId="606675194" sldId="2141411618"/>
        </pc:sldMkLst>
      </pc:sldChg>
      <pc:sldChg chg="modSp mod modCm">
        <pc:chgData name="Danielle De Redder" userId="90c2f8e5-e57e-4891-92e6-f485cbc59344" providerId="ADAL" clId="{7B74EDD1-C9ED-42C9-8477-85CC750A7E2F}" dt="2025-10-03T00:53:42.482" v="48" actId="20577"/>
        <pc:sldMkLst>
          <pc:docMk/>
          <pc:sldMk cId="2425593445" sldId="2141411634"/>
        </pc:sldMkLst>
        <pc:extLst>
          <p:ext xmlns:p="http://schemas.openxmlformats.org/presentationml/2006/main" uri="{D6D511B9-2390-475A-947B-AFAB55BFBCF1}">
            <pc226:cmChg xmlns:pc226="http://schemas.microsoft.com/office/powerpoint/2022/06/main/command" chg="mod">
              <pc226:chgData name="Danielle De Redder" userId="90c2f8e5-e57e-4891-92e6-f485cbc59344" providerId="ADAL" clId="{7B74EDD1-C9ED-42C9-8477-85CC750A7E2F}" dt="2025-10-03T00:53:42.482" v="48" actId="20577"/>
              <pc2:cmMkLst xmlns:pc2="http://schemas.microsoft.com/office/powerpoint/2019/9/main/command">
                <pc:docMk/>
                <pc:sldMk cId="2425593445" sldId="2141411634"/>
                <pc2:cmMk id="{742162E9-B895-4309-B495-5FEB331F0902}"/>
              </pc2:cmMkLst>
            </pc226:cmChg>
          </p:ext>
        </pc:extLst>
      </pc:sldChg>
      <pc:sldChg chg="modSp mod">
        <pc:chgData name="Danielle De Redder" userId="90c2f8e5-e57e-4891-92e6-f485cbc59344" providerId="ADAL" clId="{7B74EDD1-C9ED-42C9-8477-85CC750A7E2F}" dt="2025-10-03T00:55:43.916" v="53" actId="21"/>
        <pc:sldMkLst>
          <pc:docMk/>
          <pc:sldMk cId="2963752359" sldId="2141411635"/>
        </pc:sldMkLst>
      </pc:sldChg>
    </pc:docChg>
  </pc:docChgLst>
  <pc:docChgLst>
    <pc:chgData name="Kyra Rose" userId="e07a1653-7d96-4136-a464-a8f8d6b7e062" providerId="ADAL" clId="{C362E1FF-1CFC-492E-A028-207ACEF06480}"/>
    <pc:docChg chg="custSel modSld">
      <pc:chgData name="Kyra Rose" userId="e07a1653-7d96-4136-a464-a8f8d6b7e062" providerId="ADAL" clId="{C362E1FF-1CFC-492E-A028-207ACEF06480}" dt="2025-11-13T04:30:49.061" v="468" actId="20577"/>
      <pc:docMkLst>
        <pc:docMk/>
      </pc:docMkLst>
      <pc:sldChg chg="modSp">
        <pc:chgData name="Kyra Rose" userId="e07a1653-7d96-4136-a464-a8f8d6b7e062" providerId="ADAL" clId="{C362E1FF-1CFC-492E-A028-207ACEF06480}" dt="2025-11-13T01:13:07.961" v="82"/>
        <pc:sldMkLst>
          <pc:docMk/>
          <pc:sldMk cId="1181014578" sldId="360"/>
        </pc:sldMkLst>
        <pc:spChg chg="mod">
          <ac:chgData name="Kyra Rose" userId="e07a1653-7d96-4136-a464-a8f8d6b7e062" providerId="ADAL" clId="{C362E1FF-1CFC-492E-A028-207ACEF06480}" dt="2025-11-13T01:13:07.961" v="82"/>
          <ac:spMkLst>
            <pc:docMk/>
            <pc:sldMk cId="1181014578" sldId="360"/>
            <ac:spMk id="4" creationId="{B7C07B50-96D9-2E35-E2CE-3139F6377F08}"/>
          </ac:spMkLst>
        </pc:spChg>
      </pc:sldChg>
      <pc:sldChg chg="modSp mod modCm">
        <pc:chgData name="Kyra Rose" userId="e07a1653-7d96-4136-a464-a8f8d6b7e062" providerId="ADAL" clId="{C362E1FF-1CFC-492E-A028-207ACEF06480}" dt="2025-11-13T03:18:35.909" v="84" actId="6549"/>
        <pc:sldMkLst>
          <pc:docMk/>
          <pc:sldMk cId="3977060110" sldId="26381"/>
        </pc:sldMkLst>
        <pc:spChg chg="mod">
          <ac:chgData name="Kyra Rose" userId="e07a1653-7d96-4136-a464-a8f8d6b7e062" providerId="ADAL" clId="{C362E1FF-1CFC-492E-A028-207ACEF06480}" dt="2025-11-13T03:18:35.909" v="84" actId="6549"/>
          <ac:spMkLst>
            <pc:docMk/>
            <pc:sldMk cId="3977060110" sldId="26381"/>
            <ac:spMk id="7" creationId="{41E659CE-3503-CAAB-868D-643BC7328B29}"/>
          </ac:spMkLst>
        </pc:spChg>
        <pc:extLst>
          <p:ext xmlns:p="http://schemas.openxmlformats.org/presentationml/2006/main" uri="{D6D511B9-2390-475A-947B-AFAB55BFBCF1}">
            <pc226:cmChg xmlns:pc226="http://schemas.microsoft.com/office/powerpoint/2022/06/main/command" chg="mod">
              <pc226:chgData name="Kyra Rose" userId="e07a1653-7d96-4136-a464-a8f8d6b7e062" providerId="ADAL" clId="{C362E1FF-1CFC-492E-A028-207ACEF06480}" dt="2025-11-13T03:18:35.909" v="84" actId="6549"/>
              <pc2:cmMkLst xmlns:pc2="http://schemas.microsoft.com/office/powerpoint/2019/9/main/command">
                <pc:docMk/>
                <pc:sldMk cId="3977060110" sldId="26381"/>
                <pc2:cmMk id="{03CC07BE-7177-45A1-8574-A73C2C1A2D1B}"/>
              </pc2:cmMkLst>
            </pc226:cmChg>
          </p:ext>
        </pc:extLst>
      </pc:sldChg>
      <pc:sldChg chg="modSp mod modCm">
        <pc:chgData name="Kyra Rose" userId="e07a1653-7d96-4136-a464-a8f8d6b7e062" providerId="ADAL" clId="{C362E1FF-1CFC-492E-A028-207ACEF06480}" dt="2025-11-13T04:30:49.061" v="468" actId="20577"/>
        <pc:sldMkLst>
          <pc:docMk/>
          <pc:sldMk cId="3644636173" sldId="2141411585"/>
        </pc:sldMkLst>
        <pc:spChg chg="mod">
          <ac:chgData name="Kyra Rose" userId="e07a1653-7d96-4136-a464-a8f8d6b7e062" providerId="ADAL" clId="{C362E1FF-1CFC-492E-A028-207ACEF06480}" dt="2025-11-13T04:30:49.061" v="468" actId="20577"/>
          <ac:spMkLst>
            <pc:docMk/>
            <pc:sldMk cId="3644636173" sldId="2141411585"/>
            <ac:spMk id="5" creationId="{6EABB414-B71C-090C-5C69-10BE6EB3E0F4}"/>
          </ac:spMkLst>
        </pc:spChg>
        <pc:extLst>
          <p:ext xmlns:p="http://schemas.openxmlformats.org/presentationml/2006/main" uri="{D6D511B9-2390-475A-947B-AFAB55BFBCF1}">
            <pc226:cmChg xmlns:pc226="http://schemas.microsoft.com/office/powerpoint/2022/06/main/command" chg="mod">
              <pc226:chgData name="Kyra Rose" userId="e07a1653-7d96-4136-a464-a8f8d6b7e062" providerId="ADAL" clId="{C362E1FF-1CFC-492E-A028-207ACEF06480}" dt="2025-11-13T04:30:49.061" v="468" actId="20577"/>
              <pc2:cmMkLst xmlns:pc2="http://schemas.microsoft.com/office/powerpoint/2019/9/main/command">
                <pc:docMk/>
                <pc:sldMk cId="3644636173" sldId="2141411585"/>
                <pc2:cmMk id="{AB8AE74D-2E0B-4D98-88E4-7E54818E7B31}"/>
              </pc2:cmMkLst>
            </pc226:cmChg>
          </p:ext>
        </pc:extLst>
      </pc:sldChg>
      <pc:sldChg chg="modNotesTx">
        <pc:chgData name="Kyra Rose" userId="e07a1653-7d96-4136-a464-a8f8d6b7e062" providerId="ADAL" clId="{C362E1FF-1CFC-492E-A028-207ACEF06480}" dt="2025-11-13T04:10:25.411" v="441" actId="20577"/>
        <pc:sldMkLst>
          <pc:docMk/>
          <pc:sldMk cId="1624859818" sldId="2141411625"/>
        </pc:sldMkLst>
      </pc:sldChg>
      <pc:sldChg chg="modSp mod">
        <pc:chgData name="Kyra Rose" userId="e07a1653-7d96-4136-a464-a8f8d6b7e062" providerId="ADAL" clId="{C362E1FF-1CFC-492E-A028-207ACEF06480}" dt="2025-11-13T01:13:01.314" v="81"/>
        <pc:sldMkLst>
          <pc:docMk/>
          <pc:sldMk cId="2963752359" sldId="2141411635"/>
        </pc:sldMkLst>
        <pc:spChg chg="mod">
          <ac:chgData name="Kyra Rose" userId="e07a1653-7d96-4136-a464-a8f8d6b7e062" providerId="ADAL" clId="{C362E1FF-1CFC-492E-A028-207ACEF06480}" dt="2025-11-13T01:13:01.314" v="81"/>
          <ac:spMkLst>
            <pc:docMk/>
            <pc:sldMk cId="2963752359" sldId="2141411635"/>
            <ac:spMk id="4" creationId="{02B17561-C1EF-5725-23FD-206D88D77764}"/>
          </ac:spMkLst>
        </pc:spChg>
      </pc:sldChg>
      <pc:sldChg chg="modSp mod modCm">
        <pc:chgData name="Kyra Rose" userId="e07a1653-7d96-4136-a464-a8f8d6b7e062" providerId="ADAL" clId="{C362E1FF-1CFC-492E-A028-207ACEF06480}" dt="2025-11-13T03:47:17.161" v="98" actId="20577"/>
        <pc:sldMkLst>
          <pc:docMk/>
          <pc:sldMk cId="3933230485" sldId="2141411636"/>
        </pc:sldMkLst>
        <pc:spChg chg="mod">
          <ac:chgData name="Kyra Rose" userId="e07a1653-7d96-4136-a464-a8f8d6b7e062" providerId="ADAL" clId="{C362E1FF-1CFC-492E-A028-207ACEF06480}" dt="2025-11-13T03:47:17.161" v="98" actId="20577"/>
          <ac:spMkLst>
            <pc:docMk/>
            <pc:sldMk cId="3933230485" sldId="2141411636"/>
            <ac:spMk id="2" creationId="{8D795647-EE12-FBA9-BE9B-66906602E1CC}"/>
          </ac:spMkLst>
        </pc:spChg>
        <pc:spChg chg="mod">
          <ac:chgData name="Kyra Rose" userId="e07a1653-7d96-4136-a464-a8f8d6b7e062" providerId="ADAL" clId="{C362E1FF-1CFC-492E-A028-207ACEF06480}" dt="2025-11-13T03:46:54.631" v="88" actId="20577"/>
          <ac:spMkLst>
            <pc:docMk/>
            <pc:sldMk cId="3933230485" sldId="2141411636"/>
            <ac:spMk id="4" creationId="{5B3F872A-353D-44F2-86B8-4E45059FA981}"/>
          </ac:spMkLst>
        </pc:spChg>
        <pc:extLst>
          <p:ext xmlns:p="http://schemas.openxmlformats.org/presentationml/2006/main" uri="{D6D511B9-2390-475A-947B-AFAB55BFBCF1}">
            <pc226:cmChg xmlns:pc226="http://schemas.microsoft.com/office/powerpoint/2022/06/main/command" chg="mod">
              <pc226:chgData name="Kyra Rose" userId="e07a1653-7d96-4136-a464-a8f8d6b7e062" providerId="ADAL" clId="{C362E1FF-1CFC-492E-A028-207ACEF06480}" dt="2025-11-13T03:46:54.631" v="88" actId="20577"/>
              <pc2:cmMkLst xmlns:pc2="http://schemas.microsoft.com/office/powerpoint/2019/9/main/command">
                <pc:docMk/>
                <pc:sldMk cId="3933230485" sldId="2141411636"/>
                <pc2:cmMk id="{3864BBB5-4A22-4D63-B256-CAABD6B326BD}"/>
              </pc2:cmMkLst>
            </pc226:cmChg>
          </p:ext>
        </pc:extLst>
      </pc:sldChg>
    </pc:docChg>
  </pc:docChgLst>
  <pc:docChgLst>
    <pc:chgData name="Francesca Gazzola" userId="eb71f741-dadb-429a-b279-0f7afbe3ada0" providerId="ADAL" clId="{D11215E9-040D-445F-82F1-C313D619239F}"/>
    <pc:docChg chg="modSld">
      <pc:chgData name="Francesca Gazzola" userId="eb71f741-dadb-429a-b279-0f7afbe3ada0" providerId="ADAL" clId="{D11215E9-040D-445F-82F1-C313D619239F}" dt="2025-11-14T04:38:41.787" v="5" actId="20577"/>
      <pc:docMkLst>
        <pc:docMk/>
      </pc:docMkLst>
      <pc:sldChg chg="modSp mod">
        <pc:chgData name="Francesca Gazzola" userId="eb71f741-dadb-429a-b279-0f7afbe3ada0" providerId="ADAL" clId="{D11215E9-040D-445F-82F1-C313D619239F}" dt="2025-11-14T04:38:41.787" v="5" actId="20577"/>
        <pc:sldMkLst>
          <pc:docMk/>
          <pc:sldMk cId="3218114721" sldId="266"/>
        </pc:sldMkLst>
        <pc:spChg chg="mod">
          <ac:chgData name="Francesca Gazzola" userId="eb71f741-dadb-429a-b279-0f7afbe3ada0" providerId="ADAL" clId="{D11215E9-040D-445F-82F1-C313D619239F}" dt="2025-11-14T04:38:41.787" v="5" actId="20577"/>
          <ac:spMkLst>
            <pc:docMk/>
            <pc:sldMk cId="3218114721" sldId="266"/>
            <ac:spMk id="3" creationId="{2EF38185-B00A-9878-8E80-7D55E5647711}"/>
          </ac:spMkLst>
        </pc:spChg>
      </pc:sldChg>
      <pc:sldChg chg="modSp mod">
        <pc:chgData name="Francesca Gazzola" userId="eb71f741-dadb-429a-b279-0f7afbe3ada0" providerId="ADAL" clId="{D11215E9-040D-445F-82F1-C313D619239F}" dt="2025-11-14T02:22:56.893" v="3" actId="20577"/>
        <pc:sldMkLst>
          <pc:docMk/>
          <pc:sldMk cId="3317759615" sldId="26397"/>
        </pc:sldMkLst>
        <pc:spChg chg="mod">
          <ac:chgData name="Francesca Gazzola" userId="eb71f741-dadb-429a-b279-0f7afbe3ada0" providerId="ADAL" clId="{D11215E9-040D-445F-82F1-C313D619239F}" dt="2025-11-14T02:22:56.893" v="3" actId="20577"/>
          <ac:spMkLst>
            <pc:docMk/>
            <pc:sldMk cId="3317759615" sldId="26397"/>
            <ac:spMk id="3" creationId="{36555FF1-C246-B916-C0FB-8560E8C239CC}"/>
          </ac:spMkLst>
        </pc:spChg>
      </pc:sldChg>
    </pc:docChg>
  </pc:docChgLst>
  <pc:docChgLst>
    <pc:chgData name="Clare Matthews" userId="b9003554-d734-49fd-b77c-681d2b3d99ca" providerId="ADAL" clId="{61C40061-2BCF-4932-93E5-CBEE3E742219}"/>
    <pc:docChg chg="custSel modSld sldOrd">
      <pc:chgData name="Clare Matthews" userId="b9003554-d734-49fd-b77c-681d2b3d99ca" providerId="ADAL" clId="{61C40061-2BCF-4932-93E5-CBEE3E742219}" dt="2025-11-13T04:15:42.580" v="1103" actId="20577"/>
      <pc:docMkLst>
        <pc:docMk/>
      </pc:docMkLst>
      <pc:sldChg chg="modNotesTx">
        <pc:chgData name="Clare Matthews" userId="b9003554-d734-49fd-b77c-681d2b3d99ca" providerId="ADAL" clId="{61C40061-2BCF-4932-93E5-CBEE3E742219}" dt="2025-11-06T22:06:06.189" v="759" actId="6549"/>
        <pc:sldMkLst>
          <pc:docMk/>
          <pc:sldMk cId="3218114721" sldId="266"/>
        </pc:sldMkLst>
      </pc:sldChg>
      <pc:sldChg chg="modNotesTx">
        <pc:chgData name="Clare Matthews" userId="b9003554-d734-49fd-b77c-681d2b3d99ca" providerId="ADAL" clId="{61C40061-2BCF-4932-93E5-CBEE3E742219}" dt="2025-11-06T21:25:48.057" v="588" actId="113"/>
        <pc:sldMkLst>
          <pc:docMk/>
          <pc:sldMk cId="1181014578" sldId="360"/>
        </pc:sldMkLst>
      </pc:sldChg>
      <pc:sldChg chg="modNotesTx">
        <pc:chgData name="Clare Matthews" userId="b9003554-d734-49fd-b77c-681d2b3d99ca" providerId="ADAL" clId="{61C40061-2BCF-4932-93E5-CBEE3E742219}" dt="2025-10-19T23:53:39.773" v="358" actId="20577"/>
        <pc:sldMkLst>
          <pc:docMk/>
          <pc:sldMk cId="3977060110" sldId="26381"/>
        </pc:sldMkLst>
      </pc:sldChg>
      <pc:sldChg chg="modSp mod modNotesTx">
        <pc:chgData name="Clare Matthews" userId="b9003554-d734-49fd-b77c-681d2b3d99ca" providerId="ADAL" clId="{61C40061-2BCF-4932-93E5-CBEE3E742219}" dt="2025-11-11T21:22:37.255" v="1102" actId="20577"/>
        <pc:sldMkLst>
          <pc:docMk/>
          <pc:sldMk cId="3317759615" sldId="26397"/>
        </pc:sldMkLst>
        <pc:spChg chg="mod">
          <ac:chgData name="Clare Matthews" userId="b9003554-d734-49fd-b77c-681d2b3d99ca" providerId="ADAL" clId="{61C40061-2BCF-4932-93E5-CBEE3E742219}" dt="2025-11-11T21:22:37.255" v="1102" actId="20577"/>
          <ac:spMkLst>
            <pc:docMk/>
            <pc:sldMk cId="3317759615" sldId="26397"/>
            <ac:spMk id="3" creationId="{36555FF1-C246-B916-C0FB-8560E8C239CC}"/>
          </ac:spMkLst>
        </pc:spChg>
      </pc:sldChg>
      <pc:sldChg chg="modSp mod modCm">
        <pc:chgData name="Clare Matthews" userId="b9003554-d734-49fd-b77c-681d2b3d99ca" providerId="ADAL" clId="{61C40061-2BCF-4932-93E5-CBEE3E742219}" dt="2025-11-13T04:15:42.580" v="1103" actId="20577"/>
        <pc:sldMkLst>
          <pc:docMk/>
          <pc:sldMk cId="3644636173" sldId="2141411585"/>
        </pc:sldMkLst>
        <pc:spChg chg="mod">
          <ac:chgData name="Clare Matthews" userId="b9003554-d734-49fd-b77c-681d2b3d99ca" providerId="ADAL" clId="{61C40061-2BCF-4932-93E5-CBEE3E742219}" dt="2025-11-13T04:15:42.580" v="1103" actId="20577"/>
          <ac:spMkLst>
            <pc:docMk/>
            <pc:sldMk cId="3644636173" sldId="2141411585"/>
            <ac:spMk id="5" creationId="{6EABB414-B71C-090C-5C69-10BE6EB3E0F4}"/>
          </ac:spMkLst>
        </pc:spChg>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61C40061-2BCF-4932-93E5-CBEE3E742219}" dt="2025-11-13T04:15:42.580" v="1103" actId="20577"/>
              <pc2:cmMkLst xmlns:pc2="http://schemas.microsoft.com/office/powerpoint/2019/9/main/command">
                <pc:docMk/>
                <pc:sldMk cId="3644636173" sldId="2141411585"/>
                <pc2:cmMk id="{AB8AE74D-2E0B-4D98-88E4-7E54818E7B31}"/>
              </pc2:cmMkLst>
            </pc226:cmChg>
          </p:ext>
        </pc:extLst>
      </pc:sldChg>
      <pc:sldChg chg="modNotesTx">
        <pc:chgData name="Clare Matthews" userId="b9003554-d734-49fd-b77c-681d2b3d99ca" providerId="ADAL" clId="{61C40061-2BCF-4932-93E5-CBEE3E742219}" dt="2025-11-06T22:05:57.637" v="758" actId="20577"/>
        <pc:sldMkLst>
          <pc:docMk/>
          <pc:sldMk cId="1373966987" sldId="2141411587"/>
        </pc:sldMkLst>
      </pc:sldChg>
      <pc:sldChg chg="modNotesTx">
        <pc:chgData name="Clare Matthews" userId="b9003554-d734-49fd-b77c-681d2b3d99ca" providerId="ADAL" clId="{61C40061-2BCF-4932-93E5-CBEE3E742219}" dt="2025-11-06T22:05:12.861" v="754" actId="6549"/>
        <pc:sldMkLst>
          <pc:docMk/>
          <pc:sldMk cId="4070101731" sldId="2141411622"/>
        </pc:sldMkLst>
      </pc:sldChg>
      <pc:sldChg chg="modSp mod modNotesTx">
        <pc:chgData name="Clare Matthews" userId="b9003554-d734-49fd-b77c-681d2b3d99ca" providerId="ADAL" clId="{61C40061-2BCF-4932-93E5-CBEE3E742219}" dt="2025-11-06T22:32:34.942" v="1096" actId="20577"/>
        <pc:sldMkLst>
          <pc:docMk/>
          <pc:sldMk cId="2963752359" sldId="2141411635"/>
        </pc:sldMkLst>
      </pc:sldChg>
      <pc:sldChg chg="ord">
        <pc:chgData name="Clare Matthews" userId="b9003554-d734-49fd-b77c-681d2b3d99ca" providerId="ADAL" clId="{61C40061-2BCF-4932-93E5-CBEE3E742219}" dt="2025-11-06T22:16:43.012" v="766"/>
        <pc:sldMkLst>
          <pc:docMk/>
          <pc:sldMk cId="3933230485" sldId="2141411636"/>
        </pc:sldMkLst>
      </pc:sldChg>
    </pc:docChg>
  </pc:docChgLst>
  <pc:docChgLst>
    <pc:chgData name="Alysha Lasaitis" userId="S::alysha.lovett@det.nsw.edu.au::281ef951-0a19-4881-9c90-c228dd163ed3" providerId="AD" clId="Web-{848299B1-6F59-E772-A6D9-D74E7766C3B9}"/>
    <pc:docChg chg="mod">
      <pc:chgData name="Alysha Lasaitis" userId="S::alysha.lovett@det.nsw.edu.au::281ef951-0a19-4881-9c90-c228dd163ed3" providerId="AD" clId="Web-{848299B1-6F59-E772-A6D9-D74E7766C3B9}" dt="2025-09-23T05:13:17.445" v="0"/>
      <pc:docMkLst>
        <pc:docMk/>
      </pc:docMkLst>
    </pc:docChg>
  </pc:docChgLst>
  <pc:docChgLst>
    <pc:chgData clId="Web-{A588786B-678B-41E4-985A-F86CAB38523E}"/>
    <pc:docChg chg="mod">
      <pc:chgData name="" userId="" providerId="" clId="Web-{A588786B-678B-41E4-985A-F86CAB38523E}" dt="2025-09-29T07:12:57.462" v="0"/>
      <pc:docMkLst>
        <pc:docMk/>
      </pc:docMkLst>
    </pc:docChg>
  </pc:docChgLst>
  <pc:docChgLst>
    <pc:chgData name="Callan Moroney" userId="02196289-64af-40a3-a29d-fdc28ab57c90" providerId="ADAL" clId="{336A24D9-C370-441F-AA62-C88DADA89BFE}"/>
    <pc:docChg chg="undo custSel modSld">
      <pc:chgData name="Callan Moroney" userId="02196289-64af-40a3-a29d-fdc28ab57c90" providerId="ADAL" clId="{336A24D9-C370-441F-AA62-C88DADA89BFE}" dt="2025-11-14T00:29:09.195" v="203" actId="114"/>
      <pc:docMkLst>
        <pc:docMk/>
      </pc:docMkLst>
      <pc:sldChg chg="modSp mod modNotesTx">
        <pc:chgData name="Callan Moroney" userId="02196289-64af-40a3-a29d-fdc28ab57c90" providerId="ADAL" clId="{336A24D9-C370-441F-AA62-C88DADA89BFE}" dt="2025-11-14T00:26:30.293" v="183" actId="313"/>
        <pc:sldMkLst>
          <pc:docMk/>
          <pc:sldMk cId="3218114721" sldId="266"/>
        </pc:sldMkLst>
        <pc:spChg chg="mod">
          <ac:chgData name="Callan Moroney" userId="02196289-64af-40a3-a29d-fdc28ab57c90" providerId="ADAL" clId="{336A24D9-C370-441F-AA62-C88DADA89BFE}" dt="2025-11-11T04:47:42.376" v="158" actId="20577"/>
          <ac:spMkLst>
            <pc:docMk/>
            <pc:sldMk cId="3218114721" sldId="266"/>
            <ac:spMk id="3" creationId="{2EF38185-B00A-9878-8E80-7D55E5647711}"/>
          </ac:spMkLst>
        </pc:spChg>
      </pc:sldChg>
      <pc:sldChg chg="modSp mod">
        <pc:chgData name="Callan Moroney" userId="02196289-64af-40a3-a29d-fdc28ab57c90" providerId="ADAL" clId="{336A24D9-C370-441F-AA62-C88DADA89BFE}" dt="2025-11-13T23:59:11.628" v="167"/>
        <pc:sldMkLst>
          <pc:docMk/>
          <pc:sldMk cId="1181014578" sldId="360"/>
        </pc:sldMkLst>
        <pc:spChg chg="mod">
          <ac:chgData name="Callan Moroney" userId="02196289-64af-40a3-a29d-fdc28ab57c90" providerId="ADAL" clId="{336A24D9-C370-441F-AA62-C88DADA89BFE}" dt="2025-11-13T23:59:11.628" v="167"/>
          <ac:spMkLst>
            <pc:docMk/>
            <pc:sldMk cId="1181014578" sldId="360"/>
            <ac:spMk id="4" creationId="{B7C07B50-96D9-2E35-E2CE-3139F6377F08}"/>
          </ac:spMkLst>
        </pc:spChg>
      </pc:sldChg>
      <pc:sldChg chg="modNotesTx">
        <pc:chgData name="Callan Moroney" userId="02196289-64af-40a3-a29d-fdc28ab57c90" providerId="ADAL" clId="{336A24D9-C370-441F-AA62-C88DADA89BFE}" dt="2025-11-14T00:26:56.089" v="185" actId="20577"/>
        <pc:sldMkLst>
          <pc:docMk/>
          <pc:sldMk cId="2622779574" sldId="26399"/>
        </pc:sldMkLst>
      </pc:sldChg>
      <pc:sldChg chg="modNotesTx">
        <pc:chgData name="Callan Moroney" userId="02196289-64af-40a3-a29d-fdc28ab57c90" providerId="ADAL" clId="{336A24D9-C370-441F-AA62-C88DADA89BFE}" dt="2025-11-14T00:28:17.269" v="190" actId="20577"/>
        <pc:sldMkLst>
          <pc:docMk/>
          <pc:sldMk cId="1125753199" sldId="26403"/>
        </pc:sldMkLst>
      </pc:sldChg>
      <pc:sldChg chg="modNotesTx">
        <pc:chgData name="Callan Moroney" userId="02196289-64af-40a3-a29d-fdc28ab57c90" providerId="ADAL" clId="{336A24D9-C370-441F-AA62-C88DADA89BFE}" dt="2025-11-14T00:27:31.269" v="188" actId="20577"/>
        <pc:sldMkLst>
          <pc:docMk/>
          <pc:sldMk cId="1143863222" sldId="2141411584"/>
        </pc:sldMkLst>
      </pc:sldChg>
      <pc:sldChg chg="modSp mod modNotesTx">
        <pc:chgData name="Callan Moroney" userId="02196289-64af-40a3-a29d-fdc28ab57c90" providerId="ADAL" clId="{336A24D9-C370-441F-AA62-C88DADA89BFE}" dt="2025-11-14T00:28:31.258" v="192" actId="20577"/>
        <pc:sldMkLst>
          <pc:docMk/>
          <pc:sldMk cId="3644636173" sldId="2141411585"/>
        </pc:sldMkLst>
        <pc:spChg chg="mod">
          <ac:chgData name="Callan Moroney" userId="02196289-64af-40a3-a29d-fdc28ab57c90" providerId="ADAL" clId="{336A24D9-C370-441F-AA62-C88DADA89BFE}" dt="2025-11-13T23:08:31.154" v="161" actId="12"/>
          <ac:spMkLst>
            <pc:docMk/>
            <pc:sldMk cId="3644636173" sldId="2141411585"/>
            <ac:spMk id="5" creationId="{6EABB414-B71C-090C-5C69-10BE6EB3E0F4}"/>
          </ac:spMkLst>
        </pc:spChg>
      </pc:sldChg>
      <pc:sldChg chg="addSp delSp modSp mod modNotesTx">
        <pc:chgData name="Callan Moroney" userId="02196289-64af-40a3-a29d-fdc28ab57c90" providerId="ADAL" clId="{336A24D9-C370-441F-AA62-C88DADA89BFE}" dt="2025-11-11T03:33:10.776" v="99" actId="20577"/>
        <pc:sldMkLst>
          <pc:docMk/>
          <pc:sldMk cId="606675194" sldId="2141411618"/>
        </pc:sldMkLst>
        <pc:spChg chg="add mod">
          <ac:chgData name="Callan Moroney" userId="02196289-64af-40a3-a29d-fdc28ab57c90" providerId="ADAL" clId="{336A24D9-C370-441F-AA62-C88DADA89BFE}" dt="2025-11-11T03:32:58.529" v="89" actId="255"/>
          <ac:spMkLst>
            <pc:docMk/>
            <pc:sldMk cId="606675194" sldId="2141411618"/>
            <ac:spMk id="6" creationId="{DD7DDE66-5DDE-FE91-A71C-2F0FFD8A800E}"/>
          </ac:spMkLst>
        </pc:spChg>
      </pc:sldChg>
      <pc:sldChg chg="addSp delSp modSp mod modNotesTx">
        <pc:chgData name="Callan Moroney" userId="02196289-64af-40a3-a29d-fdc28ab57c90" providerId="ADAL" clId="{336A24D9-C370-441F-AA62-C88DADA89BFE}" dt="2025-11-11T03:30:47.734" v="32" actId="20577"/>
        <pc:sldMkLst>
          <pc:docMk/>
          <pc:sldMk cId="4070101731" sldId="2141411622"/>
        </pc:sldMkLst>
        <pc:spChg chg="add mod">
          <ac:chgData name="Callan Moroney" userId="02196289-64af-40a3-a29d-fdc28ab57c90" providerId="ADAL" clId="{336A24D9-C370-441F-AA62-C88DADA89BFE}" dt="2025-11-11T03:30:06.052" v="23" actId="20577"/>
          <ac:spMkLst>
            <pc:docMk/>
            <pc:sldMk cId="4070101731" sldId="2141411622"/>
            <ac:spMk id="10" creationId="{EB7EDC15-B1F1-5986-9887-ADF5D1800C82}"/>
          </ac:spMkLst>
        </pc:spChg>
        <pc:picChg chg="add mod">
          <ac:chgData name="Callan Moroney" userId="02196289-64af-40a3-a29d-fdc28ab57c90" providerId="ADAL" clId="{336A24D9-C370-441F-AA62-C88DADA89BFE}" dt="2025-11-11T03:29:14.983" v="1"/>
          <ac:picMkLst>
            <pc:docMk/>
            <pc:sldMk cId="4070101731" sldId="2141411622"/>
            <ac:picMk id="9" creationId="{363EEDDB-17F9-B99E-FC0B-C1665698C2FA}"/>
          </ac:picMkLst>
        </pc:picChg>
      </pc:sldChg>
      <pc:sldChg chg="addSp delSp modSp mod modNotesTx">
        <pc:chgData name="Callan Moroney" userId="02196289-64af-40a3-a29d-fdc28ab57c90" providerId="ADAL" clId="{336A24D9-C370-441F-AA62-C88DADA89BFE}" dt="2025-11-11T03:40:40.090" v="150" actId="20577"/>
        <pc:sldMkLst>
          <pc:docMk/>
          <pc:sldMk cId="1624859818" sldId="2141411625"/>
        </pc:sldMkLst>
        <pc:spChg chg="add mod">
          <ac:chgData name="Callan Moroney" userId="02196289-64af-40a3-a29d-fdc28ab57c90" providerId="ADAL" clId="{336A24D9-C370-441F-AA62-C88DADA89BFE}" dt="2025-11-11T03:40:29.969" v="135" actId="20577"/>
          <ac:spMkLst>
            <pc:docMk/>
            <pc:sldMk cId="1624859818" sldId="2141411625"/>
            <ac:spMk id="4" creationId="{5C2F7DF9-5B43-ED6B-9AF0-D40DF0823B60}"/>
          </ac:spMkLst>
        </pc:spChg>
      </pc:sldChg>
      <pc:sldChg chg="modNotesTx">
        <pc:chgData name="Callan Moroney" userId="02196289-64af-40a3-a29d-fdc28ab57c90" providerId="ADAL" clId="{336A24D9-C370-441F-AA62-C88DADA89BFE}" dt="2025-11-14T00:29:09.195" v="203" actId="114"/>
        <pc:sldMkLst>
          <pc:docMk/>
          <pc:sldMk cId="544659418" sldId="2141411630"/>
        </pc:sldMkLst>
      </pc:sldChg>
      <pc:sldChg chg="modNotesTx">
        <pc:chgData name="Callan Moroney" userId="02196289-64af-40a3-a29d-fdc28ab57c90" providerId="ADAL" clId="{336A24D9-C370-441F-AA62-C88DADA89BFE}" dt="2025-11-14T00:27:26.089" v="187" actId="20577"/>
        <pc:sldMkLst>
          <pc:docMk/>
          <pc:sldMk cId="3742724680" sldId="2141411632"/>
        </pc:sldMkLst>
      </pc:sldChg>
      <pc:sldChg chg="modNotesTx">
        <pc:chgData name="Callan Moroney" userId="02196289-64af-40a3-a29d-fdc28ab57c90" providerId="ADAL" clId="{336A24D9-C370-441F-AA62-C88DADA89BFE}" dt="2025-11-14T00:28:44.376" v="194" actId="20577"/>
        <pc:sldMkLst>
          <pc:docMk/>
          <pc:sldMk cId="2425593445" sldId="2141411634"/>
        </pc:sldMkLst>
      </pc:sldChg>
      <pc:sldChg chg="modSp mod">
        <pc:chgData name="Callan Moroney" userId="02196289-64af-40a3-a29d-fdc28ab57c90" providerId="ADAL" clId="{336A24D9-C370-441F-AA62-C88DADA89BFE}" dt="2025-11-13T23:59:58.853" v="177"/>
        <pc:sldMkLst>
          <pc:docMk/>
          <pc:sldMk cId="2963752359" sldId="2141411635"/>
        </pc:sldMkLst>
        <pc:spChg chg="mod">
          <ac:chgData name="Callan Moroney" userId="02196289-64af-40a3-a29d-fdc28ab57c90" providerId="ADAL" clId="{336A24D9-C370-441F-AA62-C88DADA89BFE}" dt="2025-11-13T23:59:58.853" v="177"/>
          <ac:spMkLst>
            <pc:docMk/>
            <pc:sldMk cId="2963752359" sldId="2141411635"/>
            <ac:spMk id="4" creationId="{02B17561-C1EF-5725-23FD-206D88D77764}"/>
          </ac:spMkLst>
        </pc:spChg>
      </pc:sldChg>
      <pc:sldChg chg="modNotesTx">
        <pc:chgData name="Callan Moroney" userId="02196289-64af-40a3-a29d-fdc28ab57c90" providerId="ADAL" clId="{336A24D9-C370-441F-AA62-C88DADA89BFE}" dt="2025-11-14T00:25:44.510" v="179" actId="2711"/>
        <pc:sldMkLst>
          <pc:docMk/>
          <pc:sldMk cId="3933230485" sldId="2141411636"/>
        </pc:sldMkLst>
      </pc:sldChg>
    </pc:docChg>
  </pc:docChgLst>
  <pc:docChgLst>
    <pc:chgData name="Kylie Davis" userId="7921ae33-6528-458f-bbd6-4afd26153ed1" providerId="ADAL" clId="{3B4C2E50-8C78-4E79-A267-ED1E58FD9CE4}"/>
    <pc:docChg chg="undo custSel addSld delSld modSld sldOrd modSection">
      <pc:chgData name="Kylie Davis" userId="7921ae33-6528-458f-bbd6-4afd26153ed1" providerId="ADAL" clId="{3B4C2E50-8C78-4E79-A267-ED1E58FD9CE4}" dt="2025-09-03T05:51:40.637" v="5255" actId="20577"/>
      <pc:docMkLst>
        <pc:docMk/>
      </pc:docMkLst>
      <pc:sldChg chg="modSp mod">
        <pc:chgData name="Kylie Davis" userId="7921ae33-6528-458f-bbd6-4afd26153ed1" providerId="ADAL" clId="{3B4C2E50-8C78-4E79-A267-ED1E58FD9CE4}" dt="2025-09-03T05:51:17.371" v="5249" actId="12"/>
        <pc:sldMkLst>
          <pc:docMk/>
          <pc:sldMk cId="2872743394" sldId="26401"/>
        </pc:sldMkLst>
      </pc:sldChg>
      <pc:sldChg chg="modSp mod">
        <pc:chgData name="Kylie Davis" userId="7921ae33-6528-458f-bbd6-4afd26153ed1" providerId="ADAL" clId="{3B4C2E50-8C78-4E79-A267-ED1E58FD9CE4}" dt="2025-09-03T05:51:40.637" v="5255" actId="20577"/>
        <pc:sldMkLst>
          <pc:docMk/>
          <pc:sldMk cId="3644636173" sldId="2141411585"/>
        </pc:sldMkLst>
      </pc:sldChg>
    </pc:docChg>
  </pc:docChgLst>
  <pc:docChgLst>
    <pc:chgData name="Sam Gage" userId="c69be60d-22a1-4dde-9356-cd96a36fba69" providerId="ADAL" clId="{C459F07A-FC77-47B1-80C0-9DCC40768D1B}"/>
    <pc:docChg chg="modSld">
      <pc:chgData name="Sam Gage" userId="c69be60d-22a1-4dde-9356-cd96a36fba69" providerId="ADAL" clId="{C459F07A-FC77-47B1-80C0-9DCC40768D1B}" dt="2025-11-11T02:27:59.897" v="1" actId="20577"/>
      <pc:docMkLst>
        <pc:docMk/>
      </pc:docMkLst>
      <pc:sldChg chg="modSp mod">
        <pc:chgData name="Sam Gage" userId="c69be60d-22a1-4dde-9356-cd96a36fba69" providerId="ADAL" clId="{C459F07A-FC77-47B1-80C0-9DCC40768D1B}" dt="2025-11-11T02:27:59.897" v="1" actId="20577"/>
        <pc:sldMkLst>
          <pc:docMk/>
          <pc:sldMk cId="3218114721" sldId="266"/>
        </pc:sldMkLst>
        <pc:spChg chg="mod">
          <ac:chgData name="Sam Gage" userId="c69be60d-22a1-4dde-9356-cd96a36fba69" providerId="ADAL" clId="{C459F07A-FC77-47B1-80C0-9DCC40768D1B}" dt="2025-11-11T02:27:59.897" v="1" actId="20577"/>
          <ac:spMkLst>
            <pc:docMk/>
            <pc:sldMk cId="3218114721" sldId="266"/>
            <ac:spMk id="3" creationId="{2EF38185-B00A-9878-8E80-7D55E5647711}"/>
          </ac:spMkLst>
        </pc:spChg>
      </pc:sldChg>
    </pc:docChg>
  </pc:docChgLst>
  <pc:docChgLst>
    <pc:chgData name="Callan Moroney" userId="02196289-64af-40a3-a29d-fdc28ab57c90" providerId="ADAL" clId="{278C8475-D0CE-4AB3-A251-6D7F8296DBD5}"/>
    <pc:docChg chg="custSel modSld">
      <pc:chgData name="Callan Moroney" userId="02196289-64af-40a3-a29d-fdc28ab57c90" providerId="ADAL" clId="{278C8475-D0CE-4AB3-A251-6D7F8296DBD5}" dt="2025-09-30T03:00:41.277" v="408" actId="20577"/>
      <pc:docMkLst>
        <pc:docMk/>
      </pc:docMkLst>
      <pc:sldChg chg="modSp mod">
        <pc:chgData name="Callan Moroney" userId="02196289-64af-40a3-a29d-fdc28ab57c90" providerId="ADAL" clId="{278C8475-D0CE-4AB3-A251-6D7F8296DBD5}" dt="2025-09-30T03:00:41.277" v="408" actId="20577"/>
        <pc:sldMkLst>
          <pc:docMk/>
          <pc:sldMk cId="1181014578" sldId="360"/>
        </pc:sldMkLst>
      </pc:sldChg>
    </pc:docChg>
  </pc:docChgLst>
  <pc:docChgLst>
    <pc:chgData name="Danielle De Redder" userId="90c2f8e5-e57e-4891-92e6-f485cbc59344" providerId="ADAL" clId="{1B214307-D44E-47D7-9CDD-01EE560F58F3}"/>
    <pc:docChg chg="modSld">
      <pc:chgData name="Danielle De Redder" userId="90c2f8e5-e57e-4891-92e6-f485cbc59344" providerId="ADAL" clId="{1B214307-D44E-47D7-9CDD-01EE560F58F3}" dt="2025-09-04T04:54:26.684" v="187" actId="20577"/>
      <pc:docMkLst>
        <pc:docMk/>
      </pc:docMkLst>
      <pc:sldChg chg="modSp mod">
        <pc:chgData name="Danielle De Redder" userId="90c2f8e5-e57e-4891-92e6-f485cbc59344" providerId="ADAL" clId="{1B214307-D44E-47D7-9CDD-01EE560F58F3}" dt="2025-09-04T04:54:26.684" v="187" actId="20577"/>
        <pc:sldMkLst>
          <pc:docMk/>
          <pc:sldMk cId="3820411759" sldId="361"/>
        </pc:sldMkLst>
      </pc:sldChg>
      <pc:sldChg chg="modSp mod">
        <pc:chgData name="Danielle De Redder" userId="90c2f8e5-e57e-4891-92e6-f485cbc59344" providerId="ADAL" clId="{1B214307-D44E-47D7-9CDD-01EE560F58F3}" dt="2025-09-04T04:34:22.461" v="1" actId="113"/>
        <pc:sldMkLst>
          <pc:docMk/>
          <pc:sldMk cId="3977060110" sldId="26381"/>
        </pc:sldMkLst>
      </pc:sldChg>
      <pc:sldChg chg="modSp mod modCm">
        <pc:chgData name="Danielle De Redder" userId="90c2f8e5-e57e-4891-92e6-f485cbc59344" providerId="ADAL" clId="{1B214307-D44E-47D7-9CDD-01EE560F58F3}" dt="2025-09-04T04:38:58.627" v="6" actId="20577"/>
        <pc:sldMkLst>
          <pc:docMk/>
          <pc:sldMk cId="2622779574" sldId="26399"/>
        </pc:sldMkLst>
        <pc:extLst>
          <p:ext xmlns:p="http://schemas.openxmlformats.org/presentationml/2006/main" uri="{D6D511B9-2390-475A-947B-AFAB55BFBCF1}">
            <pc226:cmChg xmlns:pc226="http://schemas.microsoft.com/office/powerpoint/2022/06/main/command" chg="mod">
              <pc226:chgData name="Danielle De Redder" userId="90c2f8e5-e57e-4891-92e6-f485cbc59344" providerId="ADAL" clId="{1B214307-D44E-47D7-9CDD-01EE560F58F3}" dt="2025-09-04T04:38:58.627" v="6" actId="20577"/>
              <pc2:cmMkLst xmlns:pc2="http://schemas.microsoft.com/office/powerpoint/2019/9/main/command">
                <pc:docMk/>
                <pc:sldMk cId="2622779574" sldId="26399"/>
                <pc2:cmMk id="{390E31AB-1FFA-4D09-9A06-B7584AF56F7E}"/>
              </pc2:cmMkLst>
            </pc226:cmChg>
          </p:ext>
        </pc:extLst>
      </pc:sldChg>
      <pc:sldChg chg="modSp mod">
        <pc:chgData name="Danielle De Redder" userId="90c2f8e5-e57e-4891-92e6-f485cbc59344" providerId="ADAL" clId="{1B214307-D44E-47D7-9CDD-01EE560F58F3}" dt="2025-09-04T04:42:30.064" v="127" actId="20577"/>
        <pc:sldMkLst>
          <pc:docMk/>
          <pc:sldMk cId="2872743394" sldId="26401"/>
        </pc:sldMkLst>
      </pc:sldChg>
      <pc:sldChg chg="modSp mod">
        <pc:chgData name="Danielle De Redder" userId="90c2f8e5-e57e-4891-92e6-f485cbc59344" providerId="ADAL" clId="{1B214307-D44E-47D7-9CDD-01EE560F58F3}" dt="2025-09-04T04:41:09.921" v="47" actId="6549"/>
        <pc:sldMkLst>
          <pc:docMk/>
          <pc:sldMk cId="3644636173" sldId="2141411585"/>
        </pc:sldMkLst>
      </pc:sldChg>
      <pc:sldChg chg="modSp mod modCm">
        <pc:chgData name="Danielle De Redder" userId="90c2f8e5-e57e-4891-92e6-f485cbc59344" providerId="ADAL" clId="{1B214307-D44E-47D7-9CDD-01EE560F58F3}" dt="2025-09-04T04:44:00.506" v="129" actId="20577"/>
        <pc:sldMkLst>
          <pc:docMk/>
          <pc:sldMk cId="544659418" sldId="2141411630"/>
        </pc:sldMkLst>
        <pc:extLst>
          <p:ext xmlns:p="http://schemas.openxmlformats.org/presentationml/2006/main" uri="{D6D511B9-2390-475A-947B-AFAB55BFBCF1}">
            <pc226:cmChg xmlns:pc226="http://schemas.microsoft.com/office/powerpoint/2022/06/main/command" chg="mod">
              <pc226:chgData name="Danielle De Redder" userId="90c2f8e5-e57e-4891-92e6-f485cbc59344" providerId="ADAL" clId="{1B214307-D44E-47D7-9CDD-01EE560F58F3}" dt="2025-09-04T04:44:00.506" v="129" actId="20577"/>
              <pc2:cmMkLst xmlns:pc2="http://schemas.microsoft.com/office/powerpoint/2019/9/main/command">
                <pc:docMk/>
                <pc:sldMk cId="544659418" sldId="2141411630"/>
                <pc2:cmMk id="{39CF9BB1-59FC-4D3A-B6E6-2190437CA577}"/>
              </pc2:cmMkLst>
            </pc226:cmChg>
          </p:ext>
        </pc:extLst>
      </pc:sldChg>
    </pc:docChg>
  </pc:docChgLst>
  <pc:docChgLst>
    <pc:chgData name="Dilara Ozserim" userId="a9018ce7-b14c-498b-927d-2970901ec373" providerId="ADAL" clId="{3C5A4F7E-CE70-47F3-A12F-0D930763B014}"/>
    <pc:docChg chg="modSld">
      <pc:chgData name="Dilara Ozserim" userId="a9018ce7-b14c-498b-927d-2970901ec373" providerId="ADAL" clId="{3C5A4F7E-CE70-47F3-A12F-0D930763B014}" dt="2025-11-13T01:11:17.847" v="17" actId="20577"/>
      <pc:docMkLst>
        <pc:docMk/>
      </pc:docMkLst>
      <pc:sldChg chg="modSp mod modNotesTx">
        <pc:chgData name="Dilara Ozserim" userId="a9018ce7-b14c-498b-927d-2970901ec373" providerId="ADAL" clId="{3C5A4F7E-CE70-47F3-A12F-0D930763B014}" dt="2025-11-13T01:11:17.847" v="17" actId="20577"/>
        <pc:sldMkLst>
          <pc:docMk/>
          <pc:sldMk cId="3317759615" sldId="26397"/>
        </pc:sldMkLst>
        <pc:spChg chg="mod">
          <ac:chgData name="Dilara Ozserim" userId="a9018ce7-b14c-498b-927d-2970901ec373" providerId="ADAL" clId="{3C5A4F7E-CE70-47F3-A12F-0D930763B014}" dt="2025-11-13T01:11:17.847" v="17" actId="20577"/>
          <ac:spMkLst>
            <pc:docMk/>
            <pc:sldMk cId="3317759615" sldId="26397"/>
            <ac:spMk id="3" creationId="{36555FF1-C246-B916-C0FB-8560E8C239CC}"/>
          </ac:spMkLst>
        </pc:spChg>
      </pc:sldChg>
    </pc:docChg>
  </pc:docChgLst>
  <pc:docChgLst>
    <pc:chgData name="Danielle De Redder" userId="90c2f8e5-e57e-4891-92e6-f485cbc59344" providerId="ADAL" clId="{818ADAA1-D9F8-4AA4-A0B5-4A35040974D2}"/>
    <pc:docChg chg="modSld sldOrd">
      <pc:chgData name="Danielle De Redder" userId="90c2f8e5-e57e-4891-92e6-f485cbc59344" providerId="ADAL" clId="{818ADAA1-D9F8-4AA4-A0B5-4A35040974D2}" dt="2025-11-12T22:03:00.397" v="11" actId="20577"/>
      <pc:docMkLst>
        <pc:docMk/>
      </pc:docMkLst>
      <pc:sldChg chg="modSp mod ord">
        <pc:chgData name="Danielle De Redder" userId="90c2f8e5-e57e-4891-92e6-f485cbc59344" providerId="ADAL" clId="{818ADAA1-D9F8-4AA4-A0B5-4A35040974D2}" dt="2025-11-12T21:55:04.770" v="5"/>
        <pc:sldMkLst>
          <pc:docMk/>
          <pc:sldMk cId="3218114721" sldId="266"/>
        </pc:sldMkLst>
        <pc:spChg chg="mod">
          <ac:chgData name="Danielle De Redder" userId="90c2f8e5-e57e-4891-92e6-f485cbc59344" providerId="ADAL" clId="{818ADAA1-D9F8-4AA4-A0B5-4A35040974D2}" dt="2025-11-12T21:12:06.081" v="1" actId="20577"/>
          <ac:spMkLst>
            <pc:docMk/>
            <pc:sldMk cId="3218114721" sldId="266"/>
            <ac:spMk id="3" creationId="{2EF38185-B00A-9878-8E80-7D55E5647711}"/>
          </ac:spMkLst>
        </pc:spChg>
      </pc:sldChg>
      <pc:sldChg chg="ord">
        <pc:chgData name="Danielle De Redder" userId="90c2f8e5-e57e-4891-92e6-f485cbc59344" providerId="ADAL" clId="{818ADAA1-D9F8-4AA4-A0B5-4A35040974D2}" dt="2025-11-12T21:50:04.152" v="3"/>
        <pc:sldMkLst>
          <pc:docMk/>
          <pc:sldMk cId="3317759615" sldId="26397"/>
        </pc:sldMkLst>
      </pc:sldChg>
      <pc:sldChg chg="modSp mod">
        <pc:chgData name="Danielle De Redder" userId="90c2f8e5-e57e-4891-92e6-f485cbc59344" providerId="ADAL" clId="{818ADAA1-D9F8-4AA4-A0B5-4A35040974D2}" dt="2025-11-12T21:55:43.066" v="10" actId="20577"/>
        <pc:sldMkLst>
          <pc:docMk/>
          <pc:sldMk cId="2622779574" sldId="26399"/>
        </pc:sldMkLst>
        <pc:spChg chg="mod">
          <ac:chgData name="Danielle De Redder" userId="90c2f8e5-e57e-4891-92e6-f485cbc59344" providerId="ADAL" clId="{818ADAA1-D9F8-4AA4-A0B5-4A35040974D2}" dt="2025-11-12T21:55:43.066" v="10" actId="20577"/>
          <ac:spMkLst>
            <pc:docMk/>
            <pc:sldMk cId="2622779574" sldId="26399"/>
            <ac:spMk id="5" creationId="{AC4279C6-C11A-AFCB-251C-6FC9A478ED75}"/>
          </ac:spMkLst>
        </pc:spChg>
      </pc:sldChg>
      <pc:sldChg chg="ord">
        <pc:chgData name="Danielle De Redder" userId="90c2f8e5-e57e-4891-92e6-f485cbc59344" providerId="ADAL" clId="{818ADAA1-D9F8-4AA4-A0B5-4A35040974D2}" dt="2025-11-12T21:50:04.152" v="3"/>
        <pc:sldMkLst>
          <pc:docMk/>
          <pc:sldMk cId="4202260048" sldId="26512"/>
        </pc:sldMkLst>
      </pc:sldChg>
      <pc:sldChg chg="modSp mod modCm">
        <pc:chgData name="Danielle De Redder" userId="90c2f8e5-e57e-4891-92e6-f485cbc59344" providerId="ADAL" clId="{818ADAA1-D9F8-4AA4-A0B5-4A35040974D2}" dt="2025-11-12T22:03:00.397" v="11" actId="20577"/>
        <pc:sldMkLst>
          <pc:docMk/>
          <pc:sldMk cId="3644636173" sldId="2141411585"/>
        </pc:sldMkLst>
        <pc:spChg chg="mod">
          <ac:chgData name="Danielle De Redder" userId="90c2f8e5-e57e-4891-92e6-f485cbc59344" providerId="ADAL" clId="{818ADAA1-D9F8-4AA4-A0B5-4A35040974D2}" dt="2025-11-12T22:03:00.397" v="11" actId="20577"/>
          <ac:spMkLst>
            <pc:docMk/>
            <pc:sldMk cId="3644636173" sldId="2141411585"/>
            <ac:spMk id="5" creationId="{6EABB414-B71C-090C-5C69-10BE6EB3E0F4}"/>
          </ac:spMkLst>
        </pc:spChg>
        <pc:extLst>
          <p:ext xmlns:p="http://schemas.openxmlformats.org/presentationml/2006/main" uri="{D6D511B9-2390-475A-947B-AFAB55BFBCF1}">
            <pc226:cmChg xmlns:pc226="http://schemas.microsoft.com/office/powerpoint/2022/06/main/command" chg="mod">
              <pc226:chgData name="Danielle De Redder" userId="90c2f8e5-e57e-4891-92e6-f485cbc59344" providerId="ADAL" clId="{818ADAA1-D9F8-4AA4-A0B5-4A35040974D2}" dt="2025-11-12T22:03:00.397" v="11" actId="20577"/>
              <pc2:cmMkLst xmlns:pc2="http://schemas.microsoft.com/office/powerpoint/2019/9/main/command">
                <pc:docMk/>
                <pc:sldMk cId="3644636173" sldId="2141411585"/>
                <pc2:cmMk id="{AB8AE74D-2E0B-4D98-88E4-7E54818E7B31}"/>
              </pc2:cmMkLst>
            </pc226:cmChg>
          </p:ext>
        </pc:extLst>
      </pc:sldChg>
    </pc:docChg>
  </pc:docChgLst>
  <pc:docChgLst>
    <pc:chgData name="Melinda Kearns (Melinda Kearns)" userId="79e47b0f-cfb8-41f0-9467-4e6a90df973a" providerId="ADAL" clId="{E27E9BA6-79EB-4A8B-87DB-538656256613}"/>
    <pc:docChg chg="modSld">
      <pc:chgData name="Melinda Kearns (Melinda Kearns)" userId="79e47b0f-cfb8-41f0-9467-4e6a90df973a" providerId="ADAL" clId="{E27E9BA6-79EB-4A8B-87DB-538656256613}" dt="2025-11-09T21:27:49.140" v="11" actId="20577"/>
      <pc:docMkLst>
        <pc:docMk/>
      </pc:docMkLst>
      <pc:sldChg chg="modSp mod">
        <pc:chgData name="Melinda Kearns (Melinda Kearns)" userId="79e47b0f-cfb8-41f0-9467-4e6a90df973a" providerId="ADAL" clId="{E27E9BA6-79EB-4A8B-87DB-538656256613}" dt="2025-11-09T21:27:49.140" v="11" actId="20577"/>
        <pc:sldMkLst>
          <pc:docMk/>
          <pc:sldMk cId="3218114721" sldId="266"/>
        </pc:sldMkLst>
        <pc:spChg chg="mod">
          <ac:chgData name="Melinda Kearns (Melinda Kearns)" userId="79e47b0f-cfb8-41f0-9467-4e6a90df973a" providerId="ADAL" clId="{E27E9BA6-79EB-4A8B-87DB-538656256613}" dt="2025-11-09T21:27:49.140" v="11" actId="20577"/>
          <ac:spMkLst>
            <pc:docMk/>
            <pc:sldMk cId="3218114721" sldId="266"/>
            <ac:spMk id="3" creationId="{2EF38185-B00A-9878-8E80-7D55E5647711}"/>
          </ac:spMkLst>
        </pc:spChg>
      </pc:sldChg>
    </pc:docChg>
  </pc:docChgLst>
  <pc:docChgLst>
    <pc:chgData name="Clare Matthews" userId="b9003554-d734-49fd-b77c-681d2b3d99ca" providerId="ADAL" clId="{269457EF-67E8-44DF-9A90-7D00D024C8CF}"/>
    <pc:docChg chg="custSel addSld delSld modSld modSection">
      <pc:chgData name="Clare Matthews" userId="b9003554-d734-49fd-b77c-681d2b3d99ca" providerId="ADAL" clId="{269457EF-67E8-44DF-9A90-7D00D024C8CF}" dt="2025-10-17T02:23:05.967" v="1542" actId="113"/>
      <pc:docMkLst>
        <pc:docMk/>
      </pc:docMkLst>
      <pc:sldChg chg="modSp mod">
        <pc:chgData name="Clare Matthews" userId="b9003554-d734-49fd-b77c-681d2b3d99ca" providerId="ADAL" clId="{269457EF-67E8-44DF-9A90-7D00D024C8CF}" dt="2025-10-03T01:26:40.835" v="700" actId="20577"/>
        <pc:sldMkLst>
          <pc:docMk/>
          <pc:sldMk cId="3218114721" sldId="266"/>
        </pc:sldMkLst>
      </pc:sldChg>
      <pc:sldChg chg="modSp mod">
        <pc:chgData name="Clare Matthews" userId="b9003554-d734-49fd-b77c-681d2b3d99ca" providerId="ADAL" clId="{269457EF-67E8-44DF-9A90-7D00D024C8CF}" dt="2025-09-30T04:22:13.078" v="685"/>
        <pc:sldMkLst>
          <pc:docMk/>
          <pc:sldMk cId="1181014578" sldId="360"/>
        </pc:sldMkLst>
      </pc:sldChg>
      <pc:sldChg chg="modSp mod modCm modNotesTx">
        <pc:chgData name="Clare Matthews" userId="b9003554-d734-49fd-b77c-681d2b3d99ca" providerId="ADAL" clId="{269457EF-67E8-44DF-9A90-7D00D024C8CF}" dt="2025-09-29T17:03:11.054" v="575" actId="113"/>
        <pc:sldMkLst>
          <pc:docMk/>
          <pc:sldMk cId="2872743394" sldId="26401"/>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269457EF-67E8-44DF-9A90-7D00D024C8CF}" dt="2025-09-27T19:16:39.834" v="68" actId="20577"/>
              <pc2:cmMkLst xmlns:pc2="http://schemas.microsoft.com/office/powerpoint/2019/9/main/command">
                <pc:docMk/>
                <pc:sldMk cId="2872743394" sldId="26401"/>
                <pc2:cmMk id="{8525BE66-0C6D-49F7-AEF6-2731C29584FC}"/>
              </pc2:cmMkLst>
            </pc226:cmChg>
          </p:ext>
        </pc:extLst>
      </pc:sldChg>
      <pc:sldChg chg="modNotesTx">
        <pc:chgData name="Clare Matthews" userId="b9003554-d734-49fd-b77c-681d2b3d99ca" providerId="ADAL" clId="{269457EF-67E8-44DF-9A90-7D00D024C8CF}" dt="2025-10-17T02:22:49.904" v="1539" actId="113"/>
        <pc:sldMkLst>
          <pc:docMk/>
          <pc:sldMk cId="606675194" sldId="2141411618"/>
        </pc:sldMkLst>
      </pc:sldChg>
      <pc:sldChg chg="modNotesTx">
        <pc:chgData name="Clare Matthews" userId="b9003554-d734-49fd-b77c-681d2b3d99ca" providerId="ADAL" clId="{269457EF-67E8-44DF-9A90-7D00D024C8CF}" dt="2025-10-17T02:22:02.200" v="1473" actId="20577"/>
        <pc:sldMkLst>
          <pc:docMk/>
          <pc:sldMk cId="4070101731" sldId="2141411622"/>
        </pc:sldMkLst>
      </pc:sldChg>
      <pc:sldChg chg="modSp mod modNotesTx">
        <pc:chgData name="Clare Matthews" userId="b9003554-d734-49fd-b77c-681d2b3d99ca" providerId="ADAL" clId="{269457EF-67E8-44DF-9A90-7D00D024C8CF}" dt="2025-10-17T02:23:05.967" v="1542" actId="113"/>
        <pc:sldMkLst>
          <pc:docMk/>
          <pc:sldMk cId="1624859818" sldId="2141411625"/>
        </pc:sldMkLst>
      </pc:sldChg>
      <pc:sldChg chg="modSp add mod modNotesTx">
        <pc:chgData name="Clare Matthews" userId="b9003554-d734-49fd-b77c-681d2b3d99ca" providerId="ADAL" clId="{269457EF-67E8-44DF-9A90-7D00D024C8CF}" dt="2025-09-27T19:19:58.656" v="233" actId="114"/>
        <pc:sldMkLst>
          <pc:docMk/>
          <pc:sldMk cId="2425593445" sldId="2141411634"/>
        </pc:sldMkLst>
      </pc:sldChg>
      <pc:sldChg chg="modSp add mod">
        <pc:chgData name="Clare Matthews" userId="b9003554-d734-49fd-b77c-681d2b3d99ca" providerId="ADAL" clId="{269457EF-67E8-44DF-9A90-7D00D024C8CF}" dt="2025-09-30T04:22:06.239" v="683" actId="21"/>
        <pc:sldMkLst>
          <pc:docMk/>
          <pc:sldMk cId="2963752359" sldId="2141411635"/>
        </pc:sldMkLst>
      </pc:sldChg>
      <pc:sldChg chg="modSp add mod modCm">
        <pc:chgData name="Clare Matthews" userId="b9003554-d734-49fd-b77c-681d2b3d99ca" providerId="ADAL" clId="{269457EF-67E8-44DF-9A90-7D00D024C8CF}" dt="2025-10-09T04:22:40.994" v="1227" actId="14100"/>
        <pc:sldMkLst>
          <pc:docMk/>
          <pc:sldMk cId="3933230485" sldId="2141411636"/>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269457EF-67E8-44DF-9A90-7D00D024C8CF}" dt="2025-10-09T04:21:01.873" v="1216" actId="20577"/>
              <pc2:cmMkLst xmlns:pc2="http://schemas.microsoft.com/office/powerpoint/2019/9/main/command">
                <pc:docMk/>
                <pc:sldMk cId="3933230485" sldId="2141411636"/>
                <pc2:cmMk id="{3864BBB5-4A22-4D63-B256-CAABD6B326BD}"/>
              </pc2:cmMkLst>
            </pc226:cmChg>
          </p:ext>
        </pc:extLst>
      </pc:sldChg>
      <pc:sldChg chg="modSp add mod modNotesTx">
        <pc:chgData name="Clare Matthews" userId="b9003554-d734-49fd-b77c-681d2b3d99ca" providerId="ADAL" clId="{269457EF-67E8-44DF-9A90-7D00D024C8CF}" dt="2025-10-03T00:14:41.926" v="690" actId="20577"/>
        <pc:sldMkLst>
          <pc:docMk/>
          <pc:sldMk cId="1843188950" sldId="2141411638"/>
        </pc:sldMkLst>
      </pc:sldChg>
    </pc:docChg>
  </pc:docChgLst>
  <pc:docChgLst>
    <pc:chgData name="Jacquie McWilliam" userId="b2c2c0a0-0b64-455c-9e32-28e2d097ad57" providerId="ADAL" clId="{66807FF3-D625-4916-BB3F-C6139EEC1F16}"/>
    <pc:docChg chg="modSld delSection">
      <pc:chgData name="Jacquie McWilliam" userId="b2c2c0a0-0b64-455c-9e32-28e2d097ad57" providerId="ADAL" clId="{66807FF3-D625-4916-BB3F-C6139EEC1F16}" dt="2025-09-29T06:55:02.068" v="2" actId="20577"/>
      <pc:docMkLst>
        <pc:docMk/>
      </pc:docMkLst>
      <pc:sldChg chg="modSp mod">
        <pc:chgData name="Jacquie McWilliam" userId="b2c2c0a0-0b64-455c-9e32-28e2d097ad57" providerId="ADAL" clId="{66807FF3-D625-4916-BB3F-C6139EEC1F16}" dt="2025-09-29T06:55:02.068" v="2" actId="20577"/>
        <pc:sldMkLst>
          <pc:docMk/>
          <pc:sldMk cId="1125753199" sldId="26403"/>
        </pc:sldMkLst>
      </pc:sldChg>
    </pc:docChg>
  </pc:docChgLst>
  <pc:docChgLst>
    <pc:chgData name="carolyn@emagined.com.au" userId="S::urn:spo:guest#carolyn@emagined.com.au::" providerId="AD" clId="Web-{6111377C-8783-C066-3DF2-01DC9AE58B11}"/>
    <pc:docChg chg="modSld">
      <pc:chgData name="carolyn@emagined.com.au" userId="S::urn:spo:guest#carolyn@emagined.com.au::" providerId="AD" clId="Web-{6111377C-8783-C066-3DF2-01DC9AE58B11}" dt="2025-09-01T00:58:01.358" v="32" actId="14100"/>
      <pc:docMkLst>
        <pc:docMk/>
      </pc:docMkLst>
      <pc:sldChg chg="addSp modSp">
        <pc:chgData name="carolyn@emagined.com.au" userId="S::urn:spo:guest#carolyn@emagined.com.au::" providerId="AD" clId="Web-{6111377C-8783-C066-3DF2-01DC9AE58B11}" dt="2025-09-01T00:56:19.624" v="19" actId="14100"/>
        <pc:sldMkLst>
          <pc:docMk/>
          <pc:sldMk cId="4070101731" sldId="2141411622"/>
        </pc:sldMkLst>
      </pc:sldChg>
      <pc:sldChg chg="addSp delSp modSp">
        <pc:chgData name="carolyn@emagined.com.au" userId="S::urn:spo:guest#carolyn@emagined.com.au::" providerId="AD" clId="Web-{6111377C-8783-C066-3DF2-01DC9AE58B11}" dt="2025-09-01T00:58:01.358" v="32" actId="14100"/>
        <pc:sldMkLst>
          <pc:docMk/>
          <pc:sldMk cId="1624859818" sldId="2141411625"/>
        </pc:sldMkLst>
      </pc:sldChg>
    </pc:docChg>
  </pc:docChgLst>
  <pc:docChgLst>
    <pc:chgData name="Kylie Davis" userId="7921ae33-6528-458f-bbd6-4afd26153ed1" providerId="ADAL" clId="{545A087C-12D8-4A1F-948C-9CAAFABC3DE7}"/>
    <pc:docChg chg="delSld modSld modSection">
      <pc:chgData name="Kylie Davis" userId="7921ae33-6528-458f-bbd6-4afd26153ed1" providerId="ADAL" clId="{545A087C-12D8-4A1F-948C-9CAAFABC3DE7}" dt="2025-09-23T01:43:30.384" v="296" actId="47"/>
      <pc:docMkLst>
        <pc:docMk/>
      </pc:docMkLst>
      <pc:sldChg chg="modSp mod modCm">
        <pc:chgData name="Kylie Davis" userId="7921ae33-6528-458f-bbd6-4afd26153ed1" providerId="ADAL" clId="{545A087C-12D8-4A1F-948C-9CAAFABC3DE7}" dt="2025-09-23T01:38:37.353" v="237" actId="20577"/>
        <pc:sldMkLst>
          <pc:docMk/>
          <pc:sldMk cId="2622779574" sldId="26399"/>
        </pc:sldMkLst>
        <pc:extLst>
          <p:ext xmlns:p="http://schemas.openxmlformats.org/presentationml/2006/main" uri="{D6D511B9-2390-475A-947B-AFAB55BFBCF1}">
            <pc226:cmChg xmlns:pc226="http://schemas.microsoft.com/office/powerpoint/2022/06/main/command" chg="mod">
              <pc226:chgData name="Kylie Davis" userId="7921ae33-6528-458f-bbd6-4afd26153ed1" providerId="ADAL" clId="{545A087C-12D8-4A1F-948C-9CAAFABC3DE7}" dt="2025-09-23T01:38:37.353" v="237" actId="20577"/>
              <pc2:cmMkLst xmlns:pc2="http://schemas.microsoft.com/office/powerpoint/2019/9/main/command">
                <pc:docMk/>
                <pc:sldMk cId="2622779574" sldId="26399"/>
                <pc2:cmMk id="{F3F84C8D-B913-47A5-834A-CB4196A015DE}"/>
              </pc2:cmMkLst>
            </pc226:cmChg>
            <pc226:cmChg xmlns:pc226="http://schemas.microsoft.com/office/powerpoint/2022/06/main/command" chg="mod">
              <pc226:chgData name="Kylie Davis" userId="7921ae33-6528-458f-bbd6-4afd26153ed1" providerId="ADAL" clId="{545A087C-12D8-4A1F-948C-9CAAFABC3DE7}" dt="2025-09-23T01:38:37.353" v="237" actId="20577"/>
              <pc2:cmMkLst xmlns:pc2="http://schemas.microsoft.com/office/powerpoint/2019/9/main/command">
                <pc:docMk/>
                <pc:sldMk cId="2622779574" sldId="26399"/>
                <pc2:cmMk id="{390E31AB-1FFA-4D09-9A06-B7584AF56F7E}"/>
              </pc2:cmMkLst>
            </pc226:cmChg>
          </p:ext>
        </pc:extLst>
      </pc:sldChg>
      <pc:sldChg chg="modSp mod modCm">
        <pc:chgData name="Kylie Davis" userId="7921ae33-6528-458f-bbd6-4afd26153ed1" providerId="ADAL" clId="{545A087C-12D8-4A1F-948C-9CAAFABC3DE7}" dt="2025-09-23T01:41:21.045" v="278" actId="20577"/>
        <pc:sldMkLst>
          <pc:docMk/>
          <pc:sldMk cId="2872743394" sldId="26401"/>
        </pc:sldMkLst>
        <pc:extLst>
          <p:ext xmlns:p="http://schemas.openxmlformats.org/presentationml/2006/main" uri="{D6D511B9-2390-475A-947B-AFAB55BFBCF1}">
            <pc226:cmChg xmlns:pc226="http://schemas.microsoft.com/office/powerpoint/2022/06/main/command" chg="mod">
              <pc226:chgData name="Kylie Davis" userId="7921ae33-6528-458f-bbd6-4afd26153ed1" providerId="ADAL" clId="{545A087C-12D8-4A1F-948C-9CAAFABC3DE7}" dt="2025-09-23T01:41:21.045" v="278" actId="20577"/>
              <pc2:cmMkLst xmlns:pc2="http://schemas.microsoft.com/office/powerpoint/2019/9/main/command">
                <pc:docMk/>
                <pc:sldMk cId="2872743394" sldId="26401"/>
                <pc2:cmMk id="{8525BE66-0C6D-49F7-AEF6-2731C29584FC}"/>
              </pc2:cmMkLst>
            </pc226:cmChg>
          </p:ext>
        </pc:extLst>
      </pc:sldChg>
      <pc:sldChg chg="modSp mod modCm modNotesTx">
        <pc:chgData name="Kylie Davis" userId="7921ae33-6528-458f-bbd6-4afd26153ed1" providerId="ADAL" clId="{545A087C-12D8-4A1F-948C-9CAAFABC3DE7}" dt="2025-09-23T01:37:25.704" v="229" actId="20577"/>
        <pc:sldMkLst>
          <pc:docMk/>
          <pc:sldMk cId="1373966987" sldId="2141411587"/>
        </pc:sldMkLst>
        <pc:extLst>
          <p:ext xmlns:p="http://schemas.openxmlformats.org/presentationml/2006/main" uri="{D6D511B9-2390-475A-947B-AFAB55BFBCF1}">
            <pc226:cmChg xmlns:pc226="http://schemas.microsoft.com/office/powerpoint/2022/06/main/command" chg="mod">
              <pc226:chgData name="Kylie Davis" userId="7921ae33-6528-458f-bbd6-4afd26153ed1" providerId="ADAL" clId="{545A087C-12D8-4A1F-948C-9CAAFABC3DE7}" dt="2025-09-23T01:37:00.101" v="217" actId="20577"/>
              <pc2:cmMkLst xmlns:pc2="http://schemas.microsoft.com/office/powerpoint/2019/9/main/command">
                <pc:docMk/>
                <pc:sldMk cId="1373966987" sldId="2141411587"/>
                <pc2:cmMk id="{7DDA489D-BA97-4F2B-890C-3A0C018B411F}"/>
              </pc2:cmMkLst>
            </pc226:cmChg>
          </p:ext>
        </pc:extLst>
      </pc:sldChg>
      <pc:sldChg chg="addSp modSp mod">
        <pc:chgData name="Kylie Davis" userId="7921ae33-6528-458f-bbd6-4afd26153ed1" providerId="ADAL" clId="{545A087C-12D8-4A1F-948C-9CAAFABC3DE7}" dt="2025-09-23T01:36:38.505" v="216" actId="962"/>
        <pc:sldMkLst>
          <pc:docMk/>
          <pc:sldMk cId="4070101731" sldId="2141411622"/>
        </pc:sldMkLst>
      </pc:sldChg>
      <pc:sldChg chg="modSp mod">
        <pc:chgData name="Kylie Davis" userId="7921ae33-6528-458f-bbd6-4afd26153ed1" providerId="ADAL" clId="{545A087C-12D8-4A1F-948C-9CAAFABC3DE7}" dt="2025-09-23T01:40:16.818" v="238" actId="20577"/>
        <pc:sldMkLst>
          <pc:docMk/>
          <pc:sldMk cId="1624859818" sldId="2141411625"/>
        </pc:sldMkLst>
      </pc:sldChg>
      <pc:sldChg chg="modSp mod modCm">
        <pc:chgData name="Kylie Davis" userId="7921ae33-6528-458f-bbd6-4afd26153ed1" providerId="ADAL" clId="{545A087C-12D8-4A1F-948C-9CAAFABC3DE7}" dt="2025-09-23T01:43:14.684" v="295" actId="20577"/>
        <pc:sldMkLst>
          <pc:docMk/>
          <pc:sldMk cId="544659418" sldId="2141411630"/>
        </pc:sldMkLst>
        <pc:extLst>
          <p:ext xmlns:p="http://schemas.openxmlformats.org/presentationml/2006/main" uri="{D6D511B9-2390-475A-947B-AFAB55BFBCF1}">
            <pc226:cmChg xmlns:pc226="http://schemas.microsoft.com/office/powerpoint/2022/06/main/command" chg="mod">
              <pc226:chgData name="Kylie Davis" userId="7921ae33-6528-458f-bbd6-4afd26153ed1" providerId="ADAL" clId="{545A087C-12D8-4A1F-948C-9CAAFABC3DE7}" dt="2025-09-23T01:43:14.684" v="295" actId="20577"/>
              <pc2:cmMkLst xmlns:pc2="http://schemas.microsoft.com/office/powerpoint/2019/9/main/command">
                <pc:docMk/>
                <pc:sldMk cId="544659418" sldId="2141411630"/>
                <pc2:cmMk id="{55C00B55-1008-4C22-9277-7E82BED93A70}"/>
              </pc2:cmMkLst>
            </pc226:cmChg>
            <pc226:cmChg xmlns:pc226="http://schemas.microsoft.com/office/powerpoint/2022/06/main/command" chg="mod">
              <pc226:chgData name="Kylie Davis" userId="7921ae33-6528-458f-bbd6-4afd26153ed1" providerId="ADAL" clId="{545A087C-12D8-4A1F-948C-9CAAFABC3DE7}" dt="2025-09-23T01:43:14.684" v="295" actId="20577"/>
              <pc2:cmMkLst xmlns:pc2="http://schemas.microsoft.com/office/powerpoint/2019/9/main/command">
                <pc:docMk/>
                <pc:sldMk cId="544659418" sldId="2141411630"/>
                <pc2:cmMk id="{39CF9BB1-59FC-4D3A-B6E6-2190437CA577}"/>
              </pc2:cmMkLst>
            </pc226:cmChg>
          </p:ext>
        </pc:extLst>
      </pc:sldChg>
    </pc:docChg>
  </pc:docChgLst>
  <pc:docChgLst>
    <pc:chgData name="Clare Matthews" userId="b9003554-d734-49fd-b77c-681d2b3d99ca" providerId="ADAL" clId="{BC980088-194B-46A7-85E8-CF9408498E9E}"/>
    <pc:docChg chg="undo custSel addSld delSld modSld sldOrd modSection">
      <pc:chgData name="Clare Matthews" userId="b9003554-d734-49fd-b77c-681d2b3d99ca" providerId="ADAL" clId="{BC980088-194B-46A7-85E8-CF9408498E9E}" dt="2025-09-08T17:33:20.181" v="749" actId="255"/>
      <pc:docMkLst>
        <pc:docMk/>
      </pc:docMkLst>
      <pc:sldChg chg="modSp mod">
        <pc:chgData name="Clare Matthews" userId="b9003554-d734-49fd-b77c-681d2b3d99ca" providerId="ADAL" clId="{BC980088-194B-46A7-85E8-CF9408498E9E}" dt="2025-09-08T17:33:20.181" v="749" actId="255"/>
        <pc:sldMkLst>
          <pc:docMk/>
          <pc:sldMk cId="1181014578" sldId="360"/>
        </pc:sldMkLst>
      </pc:sldChg>
      <pc:sldChg chg="modSp mod modCm">
        <pc:chgData name="Clare Matthews" userId="b9003554-d734-49fd-b77c-681d2b3d99ca" providerId="ADAL" clId="{BC980088-194B-46A7-85E8-CF9408498E9E}" dt="2025-09-01T00:10:31.158" v="23" actId="20577"/>
        <pc:sldMkLst>
          <pc:docMk/>
          <pc:sldMk cId="3317759615" sldId="26397"/>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BC980088-194B-46A7-85E8-CF9408498E9E}" dt="2025-09-01T00:10:31.158" v="23" actId="20577"/>
              <pc2:cmMkLst xmlns:pc2="http://schemas.microsoft.com/office/powerpoint/2019/9/main/command">
                <pc:docMk/>
                <pc:sldMk cId="3317759615" sldId="26397"/>
                <pc2:cmMk id="{884AF988-509A-487D-907B-DD28EE6E3505}"/>
              </pc2:cmMkLst>
            </pc226:cmChg>
          </p:ext>
        </pc:extLst>
      </pc:sldChg>
      <pc:sldChg chg="modSp add mod ord modNotesTx">
        <pc:chgData name="Clare Matthews" userId="b9003554-d734-49fd-b77c-681d2b3d99ca" providerId="ADAL" clId="{BC980088-194B-46A7-85E8-CF9408498E9E}" dt="2025-09-01T01:51:43.553" v="714"/>
        <pc:sldMkLst>
          <pc:docMk/>
          <pc:sldMk cId="1125753199" sldId="26403"/>
        </pc:sldMkLst>
      </pc:sldChg>
      <pc:sldChg chg="addSp delSp mod">
        <pc:chgData name="Clare Matthews" userId="b9003554-d734-49fd-b77c-681d2b3d99ca" providerId="ADAL" clId="{BC980088-194B-46A7-85E8-CF9408498E9E}" dt="2025-09-01T00:11:05.606" v="25" actId="22"/>
        <pc:sldMkLst>
          <pc:docMk/>
          <pc:sldMk cId="2666771251" sldId="26407"/>
        </pc:sldMkLst>
      </pc:sldChg>
      <pc:sldChg chg="add modNotesTx">
        <pc:chgData name="Clare Matthews" userId="b9003554-d734-49fd-b77c-681d2b3d99ca" providerId="ADAL" clId="{BC980088-194B-46A7-85E8-CF9408498E9E}" dt="2025-09-01T00:20:54.019" v="629" actId="313"/>
        <pc:sldMkLst>
          <pc:docMk/>
          <pc:sldMk cId="3742724680" sldId="2141411632"/>
        </pc:sldMkLst>
      </pc:sldChg>
      <pc:sldChg chg="add">
        <pc:chgData name="Clare Matthews" userId="b9003554-d734-49fd-b77c-681d2b3d99ca" providerId="ADAL" clId="{BC980088-194B-46A7-85E8-CF9408498E9E}" dt="2025-09-01T00:12:16.386" v="27"/>
        <pc:sldMkLst>
          <pc:docMk/>
          <pc:sldMk cId="3866808453" sldId="214141163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 </a:t>
            </a:r>
            <a:r>
              <a:rPr lang="en-AU" dirty="0"/>
              <a:t>You may get a security warning when you open this PowerPoint. Please select the </a:t>
            </a:r>
            <a:r>
              <a:rPr lang="en-AU" b="1" dirty="0"/>
              <a:t>'Enable content</a:t>
            </a:r>
            <a:r>
              <a:rPr lang="en-AU" dirty="0"/>
              <a:t>' button, to ensure you can access the videos that have been embedded into this PowerPoint. </a:t>
            </a:r>
          </a:p>
          <a:p>
            <a:r>
              <a:rPr lang="en-AU" dirty="0"/>
              <a:t>Planning, programming and assessing English 11–12: https://education.nsw.gov.au/teaching-and-learning/curriculum/english/planning-programming-and-assessing-english-11-12</a:t>
            </a:r>
          </a:p>
          <a:p>
            <a:r>
              <a:rPr lang="en-AU" dirty="0"/>
              <a:t>English Advanced: https://education.nsw.gov.au/teaching-and-learning/curriculum/english/planning-programming-and-assessing-english-11-12/english-advanced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D9AA6-92DD-9FDA-63EC-21D09BE04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2CF22-648A-FA94-9226-B27F29010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4C4EB-DF33-4F95-7878-7D5930164C64}"/>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instruct students to complete </a:t>
            </a:r>
            <a:r>
              <a:rPr lang="en-AU" b="1" i="0" u="none" strike="noStrike" dirty="0">
                <a:solidFill>
                  <a:srgbClr val="000000"/>
                </a:solidFill>
                <a:effectLst/>
                <a:latin typeface="Public Sans" pitchFamily="2" charset="0"/>
              </a:rPr>
              <a:t>Phase 2, activity 8 – flipped learning – note-taking of author interview</a:t>
            </a:r>
            <a:r>
              <a:rPr lang="en-AU" b="0" i="0" u="none" strike="noStrike" dirty="0">
                <a:solidFill>
                  <a:srgbClr val="000000"/>
                </a:solidFill>
                <a:effectLst/>
                <a:latin typeface="Public Sans" pitchFamily="2" charset="0"/>
              </a:rPr>
              <a:t> as a homework task as they listen to this video content, </a:t>
            </a:r>
            <a:r>
              <a:rPr lang="en-AU" b="1" i="1" u="none" strike="noStrike" dirty="0">
                <a:solidFill>
                  <a:srgbClr val="000000"/>
                </a:solidFill>
                <a:effectLst/>
                <a:latin typeface="Public Sans" pitchFamily="2" charset="0"/>
              </a:rPr>
              <a:t>Bridging public and private worlds in creating texts</a:t>
            </a:r>
            <a:r>
              <a:rPr lang="en-AU" b="0" i="0" u="none" strike="noStrike" dirty="0">
                <a:solidFill>
                  <a:srgbClr val="000000"/>
                </a:solidFill>
                <a:effectLst/>
                <a:latin typeface="Public Sans" pitchFamily="2" charset="0"/>
              </a:rPr>
              <a:t>, available at</a:t>
            </a:r>
            <a:r>
              <a:rPr lang="en-AU" b="1" i="0" u="none" strike="noStrike" dirty="0">
                <a:solidFill>
                  <a:srgbClr val="000000"/>
                </a:solidFill>
                <a:effectLst/>
                <a:latin typeface="Public Sans" pitchFamily="2" charset="0"/>
              </a:rPr>
              <a:t>:  INSERT URL</a:t>
            </a:r>
            <a:r>
              <a:rPr lang="en-AU" b="0" i="0" u="none" strike="noStrike" dirty="0">
                <a:solidFill>
                  <a:srgbClr val="000000"/>
                </a:solidFill>
                <a:effectLst/>
                <a:latin typeface="Public Sans" pitchFamily="2" charset="0"/>
              </a:rPr>
              <a:t>. Please copy and paste the URL from these notes.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u="none" strike="noStrike" dirty="0">
              <a:solidFill>
                <a:srgbClr val="000000"/>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u="none" strike="noStrike" kern="1200" dirty="0">
                <a:solidFill>
                  <a:schemeClr val="tx1"/>
                </a:solidFill>
                <a:effectLst/>
                <a:latin typeface="Public Sans" pitchFamily="2" charset="0"/>
                <a:ea typeface="+mn-ea"/>
                <a:cs typeface="+mn-cs"/>
              </a:rPr>
              <a:t>URL: https://players.brightcove.net/6197335233001/default_default/index.html?videoId=6385189652112</a:t>
            </a:r>
            <a:r>
              <a:rPr lang="en-AU" dirty="0">
                <a:effectLst/>
              </a:rPr>
              <a:t> </a:t>
            </a:r>
            <a:endParaRPr lang="en-AU" b="0" i="0" u="none" strike="noStrike" dirty="0">
              <a:solidFill>
                <a:srgbClr val="000000"/>
              </a:solidFill>
              <a:effectLst/>
              <a:latin typeface="Public Sans" pitchFamily="2" charset="0"/>
            </a:endParaRPr>
          </a:p>
        </p:txBody>
      </p:sp>
      <p:sp>
        <p:nvSpPr>
          <p:cNvPr id="4" name="Slide Number Placeholder 3">
            <a:extLst>
              <a:ext uri="{FF2B5EF4-FFF2-40B4-BE49-F238E27FC236}">
                <a16:creationId xmlns:a16="http://schemas.microsoft.com/office/drawing/2014/main" id="{D3AECAA9-FF2B-EC3F-D168-52717ABAA149}"/>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53479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endParaRPr lang="en-AU" b="0" dirty="0"/>
          </a:p>
          <a:p>
            <a:r>
              <a:rPr lang="en-AU" b="0" dirty="0"/>
              <a:t>Teachers analyse the information they collect to make evidence-based instructional decisions. This includes when to move between modelled, guided and independent practice.</a:t>
            </a:r>
          </a:p>
          <a:p>
            <a:endParaRPr lang="en-AU" b="0" dirty="0"/>
          </a:p>
          <a:p>
            <a:r>
              <a:rPr lang="en-AU" b="0" dirty="0"/>
              <a:t>Checking understanding requires teachers to collect the responses of all students (Wiliam 2014).</a:t>
            </a:r>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193344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06E32-6E7D-AFDC-0FC5-1E54F0F22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80285-5A05-9AA3-D1E9-E4CE74B45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E09E2-664F-7D6D-F71E-F8C3385F3A6B}"/>
              </a:ext>
            </a:extLst>
          </p:cNvPr>
          <p:cNvSpPr>
            <a:spLocks noGrp="1"/>
          </p:cNvSpPr>
          <p:nvPr>
            <p:ph type="body" idx="1"/>
          </p:nvPr>
        </p:nvSpPr>
        <p:spPr/>
        <p:txBody>
          <a:bodyPr/>
          <a:lstStyle/>
          <a:p>
            <a:r>
              <a:rPr lang="en-AU" b="1" dirty="0"/>
              <a:t>Teacher note: </a:t>
            </a:r>
            <a:r>
              <a:rPr lang="en-AU" b="0" dirty="0"/>
              <a:t>use these multiple choice questions to check for students’ understanding of they key terms in focus. </a:t>
            </a:r>
          </a:p>
          <a:p>
            <a:endParaRPr lang="en-AU" b="1" dirty="0"/>
          </a:p>
          <a:p>
            <a:r>
              <a:rPr lang="en-AU" b="1" dirty="0"/>
              <a:t>Answer – B) A</a:t>
            </a:r>
            <a:r>
              <a:rPr lang="en-AU" b="1" i="1" dirty="0"/>
              <a:t> ‘pun’ is </a:t>
            </a:r>
            <a:r>
              <a:rPr lang="en-AU" dirty="0"/>
              <a:t>A figure of speech where there is a play on words. They rely on more than one meaning of a word to emphasise a point.</a:t>
            </a:r>
          </a:p>
          <a:p>
            <a:r>
              <a:rPr lang="en-AU" dirty="0"/>
              <a:t>- note: a) is a definition of irony and c) is a definition of satire </a:t>
            </a:r>
          </a:p>
          <a:p>
            <a:r>
              <a:rPr lang="en-AU" b="1" i="1" dirty="0"/>
              <a:t>Answer – A) A motif is </a:t>
            </a:r>
            <a:r>
              <a:rPr lang="en-AU" dirty="0"/>
              <a:t>A recurring idea, theme or symbol in a text. It could be as explicit as a word, phrase or image</a:t>
            </a:r>
          </a:p>
          <a:p>
            <a:r>
              <a:rPr lang="en-AU" dirty="0"/>
              <a:t>– note: b) is a definition of symbolism and c) is a definition of personification. </a:t>
            </a:r>
          </a:p>
          <a:p>
            <a:endParaRPr lang="en-AU" dirty="0"/>
          </a:p>
        </p:txBody>
      </p:sp>
      <p:sp>
        <p:nvSpPr>
          <p:cNvPr id="4" name="Slide Number Placeholder 3">
            <a:extLst>
              <a:ext uri="{FF2B5EF4-FFF2-40B4-BE49-F238E27FC236}">
                <a16:creationId xmlns:a16="http://schemas.microsoft.com/office/drawing/2014/main" id="{4B720165-1503-C5E2-153E-E78242F68E97}"/>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849554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F2BF7-7C11-D8EE-12A5-705A6FF78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B453D-4F65-65FA-AB8D-F316D9981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C62AB4-DB3B-7B31-1D34-8B21FC41848F}"/>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used in a classroom setting. The strategy of connecting learning involves making connections within and across learning. </a:t>
            </a:r>
            <a:endParaRPr lang="en-AU" dirty="0"/>
          </a:p>
          <a:p>
            <a:pPr>
              <a:defRPr/>
            </a:pPr>
            <a:endParaRPr lang="en-AU" dirty="0">
              <a:latin typeface="Public Sans"/>
            </a:endParaRPr>
          </a:p>
          <a:p>
            <a:pPr>
              <a:defRPr/>
            </a:pPr>
            <a:r>
              <a:rPr lang="en-AU" dirty="0">
                <a:latin typeface="Public Sans"/>
              </a:rPr>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2024a), which are called schemas (CESE 2017). </a:t>
            </a:r>
            <a:endParaRPr lang="en-AU" dirty="0"/>
          </a:p>
          <a:p>
            <a:endParaRPr lang="en-AU" dirty="0"/>
          </a:p>
        </p:txBody>
      </p:sp>
      <p:sp>
        <p:nvSpPr>
          <p:cNvPr id="4" name="Slide Number Placeholder 3">
            <a:extLst>
              <a:ext uri="{FF2B5EF4-FFF2-40B4-BE49-F238E27FC236}">
                <a16:creationId xmlns:a16="http://schemas.microsoft.com/office/drawing/2014/main" id="{9924F5B1-0B8D-F5AF-5E3D-1849C02C33FF}"/>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692592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B862A-6E9F-B5D9-1CAD-C7AE54CC7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570C4-70E8-0950-5FF0-218645F486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4A500-BCD3-2F33-EC50-551C4196058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resource is to be used in conjunction with </a:t>
            </a:r>
            <a:r>
              <a:rPr lang="en-AU" b="1" dirty="0"/>
              <a:t>Phase 2, sequence 3. </a:t>
            </a:r>
            <a:r>
              <a:rPr lang="en-AU" b="0" dirty="0"/>
              <a:t>Students view the content on this slide as part of the flipped learning homework task connected to </a:t>
            </a:r>
            <a:r>
              <a:rPr lang="en-AU" b="1" dirty="0"/>
              <a:t>Phase 2 , activity 8 – flipped learning – note-taking of author interview</a:t>
            </a:r>
            <a:r>
              <a:rPr lang="en-AU" b="0" dirty="0"/>
              <a:t>. </a:t>
            </a:r>
            <a:r>
              <a:rPr lang="en-AU" sz="1600" b="0" kern="1200" dirty="0">
                <a:solidFill>
                  <a:schemeClr val="tx1"/>
                </a:solidFill>
                <a:effectLst/>
                <a:latin typeface="Public Sans" pitchFamily="2" charset="0"/>
                <a:ea typeface="+mn-ea"/>
                <a:cs typeface="+mn-cs"/>
              </a:rPr>
              <a:t>Students use this content to identify examples of public and private worlds in</a:t>
            </a:r>
            <a:r>
              <a:rPr lang="en-AU" sz="1600" b="1" kern="1200" dirty="0">
                <a:solidFill>
                  <a:schemeClr val="tx1"/>
                </a:solidFill>
                <a:effectLst/>
                <a:latin typeface="Public Sans" pitchFamily="2" charset="0"/>
                <a:ea typeface="+mn-ea"/>
                <a:cs typeface="+mn-cs"/>
              </a:rPr>
              <a:t> Core text 1 – ‘if I write a poem’ by Jazz Money </a:t>
            </a:r>
            <a:r>
              <a:rPr lang="en-AU" sz="1600" b="0" kern="1200" dirty="0">
                <a:solidFill>
                  <a:schemeClr val="tx1"/>
                </a:solidFill>
                <a:effectLst/>
                <a:latin typeface="Public Sans" pitchFamily="2" charset="0"/>
                <a:ea typeface="+mn-ea"/>
                <a:cs typeface="+mn-cs"/>
              </a:rPr>
              <a:t>and explain how the poem represents an intersection of the 2 worlds. Students use this activity to inform the subsequent reflection, in which they make connections between prior knowledge and where they are now.</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effectLst/>
              <a:latin typeface="Public Sans" pitchFamily="2"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effectLst/>
                <a:latin typeface="Public Sans" pitchFamily="2" charset="0"/>
                <a:ea typeface="+mn-ea"/>
                <a:cs typeface="+mn-cs"/>
              </a:rPr>
              <a:t>URL: </a:t>
            </a:r>
            <a:r>
              <a:rPr lang="en-AU" sz="1600" b="0" i="0" u="none" strike="noStrike" kern="1200" dirty="0">
                <a:solidFill>
                  <a:schemeClr val="tx1"/>
                </a:solidFill>
                <a:effectLst/>
                <a:latin typeface="Public Sans" pitchFamily="2" charset="0"/>
                <a:ea typeface="+mn-ea"/>
                <a:cs typeface="+mn-cs"/>
              </a:rPr>
              <a:t>https://players.brightcove.net/6197335233001/default_default/index.html?videoId=6385190441112</a:t>
            </a:r>
            <a:r>
              <a:rPr lang="en-AU" dirty="0">
                <a:effectLst/>
              </a:rPr>
              <a:t> </a:t>
            </a:r>
            <a:endParaRPr lang="en-AU" sz="1600" kern="1200" dirty="0">
              <a:solidFill>
                <a:schemeClr val="tx1"/>
              </a:solidFill>
              <a:effectLst/>
              <a:latin typeface="Public Sans" pitchFamily="2"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F317E73D-5B78-7EBE-3CA1-12709D924D99}"/>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776111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2EA0E-29F3-490D-E26A-2C6FFB71C7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43452-9EF2-3FB3-3240-1F15B00E16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9CAC8-058E-C361-5953-F9153BDEECB2}"/>
              </a:ext>
            </a:extLst>
          </p:cNvPr>
          <p:cNvSpPr>
            <a:spLocks noGrp="1"/>
          </p:cNvSpPr>
          <p:nvPr>
            <p:ph type="body" idx="1"/>
          </p:nvPr>
        </p:nvSpPr>
        <p:spPr/>
        <p:txBody>
          <a:bodyPr/>
          <a:lstStyle/>
          <a:p>
            <a:r>
              <a:rPr lang="en-AU" b="1"/>
              <a:t>Teacher note: </a:t>
            </a:r>
            <a:r>
              <a:rPr lang="en-AU" b="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endParaRPr lang="en-AU" b="0"/>
          </a:p>
          <a:p>
            <a:r>
              <a:rPr lang="en-AU" b="0"/>
              <a:t>Teachers analyse the information they collect to make evidence-based instructional decisions. This includes when to move between modelled, guided and independent practice.</a:t>
            </a:r>
          </a:p>
          <a:p>
            <a:endParaRPr lang="en-AU" b="0"/>
          </a:p>
          <a:p>
            <a:r>
              <a:rPr lang="en-AU" b="0"/>
              <a:t>Checking understanding requires teachers to collect the responses of all students (Wiliam 2014).</a:t>
            </a:r>
          </a:p>
          <a:p>
            <a:endParaRPr lang="en-AU"/>
          </a:p>
        </p:txBody>
      </p:sp>
      <p:sp>
        <p:nvSpPr>
          <p:cNvPr id="4" name="Slide Number Placeholder 3">
            <a:extLst>
              <a:ext uri="{FF2B5EF4-FFF2-40B4-BE49-F238E27FC236}">
                <a16:creationId xmlns:a16="http://schemas.microsoft.com/office/drawing/2014/main" id="{1A97F763-76F1-C3B0-854A-8D293F8ECCAB}"/>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59139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use these multiple choice questions to check for students’ understanding of they key terms in focus. </a:t>
            </a:r>
          </a:p>
          <a:p>
            <a:endParaRPr lang="en-AU" b="1" dirty="0"/>
          </a:p>
          <a:p>
            <a:r>
              <a:rPr lang="en-AU" b="1" dirty="0"/>
              <a:t>Answer – C) ‘</a:t>
            </a:r>
            <a:r>
              <a:rPr lang="en-AU" b="1" i="1" dirty="0"/>
              <a:t>figurative language’ is </a:t>
            </a:r>
            <a:r>
              <a:rPr lang="en-AU" b="0" i="0" dirty="0"/>
              <a:t>the use of words and phrases in a non-literal way to create a special effect, vivid imagery, or deeper meaning beyond their standard dictionary definition. It uses figures of speech like metaphors, similes, and hyperbole to make writing more expressive, engaging, and memorable by painting pictures in the reader's mind or evoking emotions. </a:t>
            </a:r>
          </a:p>
          <a:p>
            <a:r>
              <a:rPr lang="en-AU" b="0" i="0" dirty="0"/>
              <a:t>NOTE: Motifs that are used symbolically can be examples of ‘figurative language’</a:t>
            </a:r>
          </a:p>
          <a:p>
            <a:endParaRPr lang="en-AU" b="1" i="1" dirty="0"/>
          </a:p>
          <a:p>
            <a:r>
              <a:rPr lang="en-AU" b="1" i="1" dirty="0"/>
              <a:t>Answer – A) ‘Symbolism’ is </a:t>
            </a:r>
            <a:r>
              <a:rPr lang="en-AU" b="0" i="0" dirty="0"/>
              <a:t>the art or practice of using symbols especially by investing things with a symbolic meaning, for example where an image or object ‘stands for’ an idea. It can involve expressing abstract ideas by means of visible or sensuous representations: such as artistic imitation or invention that is a method of revealing or suggesting immaterial, ideal, or otherwise intangible truth or states; the use of conventional or traditional signs in the representation of divine beings and spirits: a system of symbols or representations.</a:t>
            </a:r>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116474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t</a:t>
            </a:r>
            <a:r>
              <a:rPr lang="en-AU" b="0" dirty="0"/>
              <a:t>his slide is to support a discussion around the symbolism in </a:t>
            </a:r>
            <a:r>
              <a:rPr lang="en-AU" b="1" dirty="0"/>
              <a:t>Phase 2, activity 9 – analysing the Jazz Money and Ellen van Neerven interview </a:t>
            </a:r>
            <a:r>
              <a:rPr lang="en-AU" b="0" dirty="0"/>
              <a:t>where van Neerven discusses the symbolism of the bunya nut. Students could make connections between the symbolism of the land in Jazz Money’s ‘how to write a poem’ and to prior learning about the social, cultural and spiritual significance of connection to Country.</a:t>
            </a:r>
          </a:p>
          <a:p>
            <a:endParaRPr lang="en-AU" b="1" dirty="0"/>
          </a:p>
          <a:p>
            <a:r>
              <a:rPr lang="en-AU" b="1" dirty="0"/>
              <a:t>Possible answers for bunya nut might include: </a:t>
            </a:r>
            <a:r>
              <a:rPr lang="en-AU" b="0" dirty="0"/>
              <a:t>the destruction of the bunya nut trees largely mirrors the erasure of people from the Sunshine Coast area and other areas surrounding their Country. Pre colonisation and continuing today, the Bunya Nut Festival in the Bunya Mountains is a big gathering of diverse communities within SE Queensland and northern NSW. Mob would travel about 400 kilometres to attend that annual gathering, which was the opportunity for mobs to collectively work together to look after country and to perform ceremony and rituals which are like all interconnected. </a:t>
            </a:r>
          </a:p>
          <a:p>
            <a:endParaRPr lang="en-AU" b="0" dirty="0"/>
          </a:p>
          <a:p>
            <a:r>
              <a:rPr lang="en-AU" b="0" dirty="0"/>
              <a:t>Aboriginal and/or Torres Strait Islander peoples see storytelling as part of looking at after country.</a:t>
            </a:r>
          </a:p>
          <a:p>
            <a:endParaRPr lang="en-AU" b="0" dirty="0"/>
          </a:p>
          <a:p>
            <a:r>
              <a:rPr lang="en-AU" b="1" dirty="0"/>
              <a:t>Possible answer for basket could include: </a:t>
            </a:r>
            <a:r>
              <a:rPr lang="en-AU" b="0" dirty="0"/>
              <a:t>This ties together all the different elements of the collection which is about care and love, but it's also about protest and remembering history and speaking to the contemporary moment and all its complexities in the way that it's formed our Australian society</a:t>
            </a:r>
            <a:r>
              <a:rPr lang="en-AU" b="1" dirty="0"/>
              <a:t>. </a:t>
            </a:r>
          </a:p>
          <a:p>
            <a:endParaRPr lang="en-AU" b="0" dirty="0"/>
          </a:p>
          <a:p>
            <a:r>
              <a:rPr lang="en-AU" b="0" dirty="0"/>
              <a:t>It is often a matriarchal role. The women are the gatherers in a society collecting the things that are important, the treasured things, such as food or bulbs. A basket can also be a like a vessel for carrying story, right. Every weave is embedded with ancestral knowledges that's passed down.</a:t>
            </a:r>
            <a:endParaRPr lang="en-AU" b="1"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235646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A34EB-12F2-ECF8-1EEA-B9673EFF3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91032-D7F1-0A78-AEF7-7A5A9BB7D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48B99-7534-93C6-796E-57BACFB625C4}"/>
              </a:ext>
            </a:extLst>
          </p:cNvPr>
          <p:cNvSpPr>
            <a:spLocks noGrp="1"/>
          </p:cNvSpPr>
          <p:nvPr>
            <p:ph type="body" idx="1"/>
          </p:nvPr>
        </p:nvSpPr>
        <p:spPr/>
        <p:txBody>
          <a:bodyPr/>
          <a:lstStyle/>
          <a:p>
            <a:r>
              <a:rPr lang="en-AU" b="1" dirty="0"/>
              <a:t>Teacher note: </a:t>
            </a:r>
            <a:r>
              <a:rPr lang="en-AU" b="0" dirty="0"/>
              <a:t>use these multiple-choice questions to check for students’ understanding of they key terms in focus. </a:t>
            </a:r>
          </a:p>
          <a:p>
            <a:endParaRPr lang="en-AU" b="1" dirty="0"/>
          </a:p>
          <a:p>
            <a:r>
              <a:rPr lang="en-AU" b="1" dirty="0"/>
              <a:t>Answer – B) </a:t>
            </a:r>
            <a:r>
              <a:rPr lang="en-AU" b="1" i="1" dirty="0"/>
              <a:t>Anaphora is </a:t>
            </a:r>
            <a:r>
              <a:rPr lang="en-AU" b="0" i="0" dirty="0"/>
              <a:t>the repetition of a word or words at the beginning of successive phrases, clauses, or lines to create a sonic effect</a:t>
            </a:r>
          </a:p>
          <a:p>
            <a:endParaRPr lang="en-AU" b="1" i="1" dirty="0"/>
          </a:p>
          <a:p>
            <a:r>
              <a:rPr lang="en-AU" b="1" i="1" dirty="0"/>
              <a:t>Please note that </a:t>
            </a:r>
          </a:p>
          <a:p>
            <a:r>
              <a:rPr lang="en-AU" b="1" i="0" dirty="0"/>
              <a:t>A) </a:t>
            </a:r>
            <a:r>
              <a:rPr lang="en-AU" b="0" i="0" dirty="0"/>
              <a:t>gives the definition of </a:t>
            </a:r>
            <a:r>
              <a:rPr lang="en-AU" b="1" i="1" dirty="0"/>
              <a:t>‘stress’ </a:t>
            </a:r>
            <a:r>
              <a:rPr lang="en-AU" b="0" i="0" dirty="0"/>
              <a:t>in poetry</a:t>
            </a:r>
          </a:p>
          <a:p>
            <a:r>
              <a:rPr lang="en-AU" b="1" i="0" dirty="0"/>
              <a:t>C) </a:t>
            </a:r>
            <a:r>
              <a:rPr lang="en-AU" b="0" i="0" dirty="0"/>
              <a:t>Gives the definition of </a:t>
            </a:r>
            <a:r>
              <a:rPr lang="en-AU" b="1" i="1" dirty="0"/>
              <a:t>a stanza. </a:t>
            </a:r>
          </a:p>
          <a:p>
            <a:endParaRPr lang="en-AU" dirty="0"/>
          </a:p>
        </p:txBody>
      </p:sp>
      <p:sp>
        <p:nvSpPr>
          <p:cNvPr id="4" name="Slide Number Placeholder 3">
            <a:extLst>
              <a:ext uri="{FF2B5EF4-FFF2-40B4-BE49-F238E27FC236}">
                <a16:creationId xmlns:a16="http://schemas.microsoft.com/office/drawing/2014/main" id="{9F833A9B-9B39-78A6-9395-4200781B713E}"/>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099800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a:t>
            </a:r>
            <a:r>
              <a:rPr lang="en-AU" dirty="0"/>
              <a:t>his activity comes from </a:t>
            </a:r>
            <a:r>
              <a:rPr lang="en-AU" b="1" dirty="0"/>
              <a:t>Phase 2, sequence 5 – responding creatively to apply knowledge of how perspectives are communicated in texts</a:t>
            </a:r>
            <a:r>
              <a:rPr lang="en-AU" b="0" dirty="0"/>
              <a:t> and</a:t>
            </a:r>
            <a:r>
              <a:rPr lang="en-AU" dirty="0"/>
              <a:t> is one example of the short, low stakes journal writing tasks that have been embedded throughout the teaching and learning program. The purpose of frequent writing is to establish a writing culture of experimentation, play and engagement amongst the students so they feel they can write without every piece being assessed in a formal manner. Teachers may choose to use these opportunities for formative assessment, without them being officially ‘marked’, through conversations with students and observations of peer feedback.</a:t>
            </a:r>
          </a:p>
          <a:p>
            <a:endParaRPr lang="en-AU" dirty="0"/>
          </a:p>
          <a:p>
            <a:r>
              <a:rPr lang="en-AU" dirty="0"/>
              <a:t>Teachers could remind students that writing is used as a recurring motif and sustained metaphor throughout the core text ‘if I write’ by Jazz Money. The phrase ‘if I write’ is also used as anaphora to start each stanza, creating a rhythmic effect.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97877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for more detailed information and support, see ‘Promoting culturally inclusive and responsive classrooms’ in How to use the English 11–12 core texts , in Planning, programming and assessing English 11–12</a:t>
            </a:r>
          </a:p>
          <a:p>
            <a:endParaRPr lang="en-AU" b="0" dirty="0"/>
          </a:p>
          <a:p>
            <a:r>
              <a:rPr lang="en-AU" b="1" dirty="0"/>
              <a:t>How to use the English 11–12 core texts</a:t>
            </a:r>
            <a:r>
              <a:rPr lang="en-AU" b="0" dirty="0"/>
              <a:t>: https://education.nsw.gov.au/teaching-and-learning/curriculum/english/planning-programming-and-assessing-english-11-12/how-to-use-english-11-12-core-texts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Planning, programming and assessing English 11–12</a:t>
            </a:r>
            <a:r>
              <a:rPr lang="en-AU" b="0" dirty="0"/>
              <a:t>: https://education.nsw.gov.au/teaching-and-learning/curriculum/english/planning-programming-and-assessing-english-11-12</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629009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0FF0F-2D47-45CD-78B6-F5ACFE8E5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29C8B-2991-B50C-8AA8-6E2DE9079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1378D7-234E-5FB6-4EE3-1B3CD6FF0EEB}"/>
              </a:ext>
            </a:extLst>
          </p:cNvPr>
          <p:cNvSpPr>
            <a:spLocks noGrp="1"/>
          </p:cNvSpPr>
          <p:nvPr>
            <p:ph type="body" idx="1"/>
          </p:nvPr>
        </p:nvSpPr>
        <p:spPr/>
        <p:txBody>
          <a:bodyPr/>
          <a:lstStyle/>
          <a:p>
            <a:r>
              <a:rPr lang="en-AU" b="1" i="0" dirty="0"/>
              <a:t>Teacher note: </a:t>
            </a:r>
            <a:r>
              <a:rPr lang="en-AU" b="0" i="0" dirty="0"/>
              <a:t>answers may include: Aboriginal and/or Torres Strait Islander peoples traditionally made woven baskets for carrying food and other essentials. This was traditionally a craft done by women. </a:t>
            </a:r>
          </a:p>
          <a:p>
            <a:endParaRPr lang="en-AU" b="0" i="0" dirty="0"/>
          </a:p>
          <a:p>
            <a:r>
              <a:rPr lang="en-AU" b="0" i="0" dirty="0"/>
              <a:t>This slide may also be utilised as an opportunity for a class discussion with explicit teaching around the concept of a ‘motif’</a:t>
            </a:r>
          </a:p>
          <a:p>
            <a:endParaRPr lang="en-AU" dirty="0"/>
          </a:p>
        </p:txBody>
      </p:sp>
      <p:sp>
        <p:nvSpPr>
          <p:cNvPr id="4" name="Slide Number Placeholder 3">
            <a:extLst>
              <a:ext uri="{FF2B5EF4-FFF2-40B4-BE49-F238E27FC236}">
                <a16:creationId xmlns:a16="http://schemas.microsoft.com/office/drawing/2014/main" id="{0E471D37-C10A-950A-3A02-411FD759A372}"/>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717362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C7BF0-AD4A-A874-5043-BD60CB028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4DB72-2B20-BD15-79AD-5890CB04C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9FB6E9-4E96-2096-04C0-16022335B6A1}"/>
              </a:ext>
            </a:extLst>
          </p:cNvPr>
          <p:cNvSpPr>
            <a:spLocks noGrp="1"/>
          </p:cNvSpPr>
          <p:nvPr>
            <p:ph type="body" idx="1"/>
          </p:nvPr>
        </p:nvSpPr>
        <p:spPr/>
        <p:txBody>
          <a:bodyPr/>
          <a:lstStyle/>
          <a:p>
            <a:r>
              <a:rPr lang="en-AU" b="1"/>
              <a:t>Teacher note: </a:t>
            </a:r>
            <a:r>
              <a:rPr lang="en-AU" b="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endParaRPr lang="en-AU" b="0"/>
          </a:p>
          <a:p>
            <a:r>
              <a:rPr lang="en-AU" b="0"/>
              <a:t>Teachers analyse the information they collect to make evidence-based instructional decisions. This includes when to move between modelled, guided and independent practice.</a:t>
            </a:r>
          </a:p>
          <a:p>
            <a:endParaRPr lang="en-AU" b="0"/>
          </a:p>
          <a:p>
            <a:r>
              <a:rPr lang="en-AU" b="0"/>
              <a:t>Checking understanding requires teachers to collect the responses of all students (William 2014).</a:t>
            </a:r>
          </a:p>
          <a:p>
            <a:endParaRPr lang="en-AU"/>
          </a:p>
        </p:txBody>
      </p:sp>
      <p:sp>
        <p:nvSpPr>
          <p:cNvPr id="4" name="Slide Number Placeholder 3">
            <a:extLst>
              <a:ext uri="{FF2B5EF4-FFF2-40B4-BE49-F238E27FC236}">
                <a16:creationId xmlns:a16="http://schemas.microsoft.com/office/drawing/2014/main" id="{1F7A5FF5-6785-C76C-30A0-FF31B95E7C20}"/>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430526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DCC84-0740-74C1-CC97-D125EEF01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B9D8D-1D12-F60B-1B37-CB1BD79F54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8BFDD6-84DD-317A-28AE-01B09B3A9D14}"/>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this exit ticket can be used to check for students understanding at the end of </a:t>
            </a:r>
            <a:r>
              <a:rPr lang="en-AU" b="1"/>
              <a:t>Phase 2, sequence 5 – responding creatively to apply knowledge of how perspectives are communicated in texts. </a:t>
            </a:r>
          </a:p>
          <a:p>
            <a:endParaRPr lang="en-AU"/>
          </a:p>
        </p:txBody>
      </p:sp>
      <p:sp>
        <p:nvSpPr>
          <p:cNvPr id="4" name="Slide Number Placeholder 3">
            <a:extLst>
              <a:ext uri="{FF2B5EF4-FFF2-40B4-BE49-F238E27FC236}">
                <a16:creationId xmlns:a16="http://schemas.microsoft.com/office/drawing/2014/main" id="{2F77AE93-FB88-F53A-50E5-03E336B4E0B6}"/>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99119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Flipped classroom:</a:t>
            </a:r>
            <a:r>
              <a:rPr lang="en-AU"/>
              <a:t> https://www.aitsl.edu.au/tools-resources/resource/the-flipped-classroom-model-illustration-of-practice </a:t>
            </a:r>
          </a:p>
          <a:p>
            <a:r>
              <a:rPr lang="en-AU" b="1"/>
              <a:t>Cornell note taking: </a:t>
            </a:r>
            <a:r>
              <a:rPr lang="en-AU"/>
              <a:t>https://lsc.cornell.edu/how-to-study/taking-notes/cornell-note-taking-system/ </a:t>
            </a:r>
          </a:p>
          <a:p>
            <a:r>
              <a:rPr lang="en-AU" b="1"/>
              <a:t>Aboriginal and Torres Strait Islander principles and protocols: </a:t>
            </a:r>
            <a:r>
              <a:rPr lang="en-AU"/>
              <a:t>https://educationstandards.nsw.edu.au/wps/portal/nesa/k-10/diversity-in-learning/aboriginal-education/aboriginal-and-torres-strait-islander-principles-and-protocols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822073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BAB16-55E7-1553-88F2-D7756B2AB6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9E3C4-C1B0-EF93-BB24-AF37A5199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51FF3-03DF-75F9-5211-E1354C2359B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Public Sans" pitchFamily="2" charset="0"/>
                <a:ea typeface="+mn-ea"/>
                <a:cs typeface="+mn-cs"/>
              </a:rPr>
              <a:t>How to use the English core texts: </a:t>
            </a:r>
            <a:r>
              <a:rPr kumimoji="0" lang="en-AU" sz="1600" b="0" i="0" u="none" strike="noStrike" kern="1200" cap="none" spc="0" normalizeH="0" baseline="0" noProof="0">
                <a:ln>
                  <a:noFill/>
                </a:ln>
                <a:solidFill>
                  <a:prstClr val="black"/>
                </a:solidFill>
                <a:effectLst/>
                <a:uLnTx/>
                <a:uFillTx/>
                <a:latin typeface="Public Sans" pitchFamily="2" charset="0"/>
                <a:ea typeface="+mn-ea"/>
                <a:cs typeface="+mn-cs"/>
              </a:rPr>
              <a:t>https://education.nsw.gov.au/teaching-and-learning/curriculum/english/planning-programming-and-assessing-english-11-12/how-to-use-english-11-12-core-texts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Public Sans" pitchFamily="2" charset="0"/>
                <a:ea typeface="+mn-ea"/>
                <a:cs typeface="+mn-cs"/>
              </a:rPr>
              <a:t>Planning, programming and assessing English 11 – 12: </a:t>
            </a:r>
            <a:r>
              <a:rPr kumimoji="0" lang="en-AU" sz="1600" b="0" i="0" u="none" strike="noStrike" kern="1200" cap="none" spc="0" normalizeH="0" baseline="0" noProof="0">
                <a:ln>
                  <a:noFill/>
                </a:ln>
                <a:solidFill>
                  <a:prstClr val="black"/>
                </a:solidFill>
                <a:effectLst/>
                <a:uLnTx/>
                <a:uFillTx/>
                <a:latin typeface="Public Sans" pitchFamily="2" charset="0"/>
                <a:ea typeface="+mn-ea"/>
                <a:cs typeface="+mn-cs"/>
              </a:rPr>
              <a:t>https://education.nsw.gov.au/teaching-and-learning/curriculum/english/planning-programming-and-assessing-english-11-12</a:t>
            </a:r>
            <a:endParaRPr lang="en-US" b="1"/>
          </a:p>
          <a:p>
            <a:r>
              <a:rPr lang="en-US" b="1"/>
              <a:t>Universal Resources – Aboriginal Education: </a:t>
            </a:r>
            <a:r>
              <a:rPr lang="en-US"/>
              <a:t>https://education.nsw.gov.au/teaching-and-learning/aec/universal-resources---aboriginal-education</a:t>
            </a:r>
          </a:p>
          <a:p>
            <a:r>
              <a:rPr lang="en-AU" b="1"/>
              <a:t>Explicit teaching strategies: </a:t>
            </a:r>
            <a:r>
              <a:rPr lang="en-AU"/>
              <a:t>https://education.nsw.gov.au/teaching-and-learning/curriculum/explicit-teaching/explicit-teaching-strategies</a:t>
            </a:r>
          </a:p>
        </p:txBody>
      </p:sp>
      <p:sp>
        <p:nvSpPr>
          <p:cNvPr id="4" name="Slide Number Placeholder 3">
            <a:extLst>
              <a:ext uri="{FF2B5EF4-FFF2-40B4-BE49-F238E27FC236}">
                <a16:creationId xmlns:a16="http://schemas.microsoft.com/office/drawing/2014/main" id="{773DE4FA-C223-4813-AFFB-838DFABC8CAE}"/>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76514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AU" sz="1600" b="1" i="0" u="none" strike="noStrike" kern="1200" cap="none" spc="0" normalizeH="0" baseline="0" noProof="0" dirty="0">
                <a:ln>
                  <a:noFill/>
                </a:ln>
                <a:solidFill>
                  <a:srgbClr val="000000"/>
                </a:solidFill>
                <a:effectLst/>
                <a:uLnTx/>
                <a:uFillTx/>
                <a:latin typeface="Public Sans" pitchFamily="2" charset="0"/>
                <a:ea typeface="Calibri" panose="020F0502020204030204" pitchFamily="34" charset="0"/>
                <a:cs typeface="Arial" panose="020B0604020202020204" pitchFamily="34" charset="0"/>
              </a:rPr>
              <a:t>Teacher note: </a:t>
            </a:r>
            <a:r>
              <a:rPr kumimoji="0" lang="en-AU" sz="1600" b="0" i="0" u="none" strike="noStrike" kern="1200" cap="none" spc="0" normalizeH="0" baseline="0" noProof="0" dirty="0">
                <a:ln>
                  <a:noFill/>
                </a:ln>
                <a:solidFill>
                  <a:srgbClr val="000000"/>
                </a:solidFill>
                <a:effectLst/>
                <a:uLnTx/>
                <a:uFillTx/>
                <a:latin typeface="Public Sans" pitchFamily="2" charset="0"/>
                <a:ea typeface="Calibri" panose="020F0502020204030204" pitchFamily="34" charset="0"/>
                <a:cs typeface="Arial" panose="020B0604020202020204" pitchFamily="34" charset="0"/>
              </a:rPr>
              <a:t>it is important to follow Aboriginal and Torres Strait Islander principles and protocols when teaching texts by Aboriginal and/or Torres Strait Islander authors. This slide summarises some important aspects of these principles.</a:t>
            </a:r>
          </a:p>
          <a:p>
            <a:endParaRPr kumimoji="0" lang="en-AU" sz="1600" b="0" i="0" u="none" strike="noStrike" kern="1200" cap="none" spc="0" normalizeH="0" baseline="0" noProof="0" dirty="0">
              <a:ln>
                <a:noFill/>
              </a:ln>
              <a:solidFill>
                <a:srgbClr val="000000"/>
              </a:solidFill>
              <a:effectLst/>
              <a:uLnTx/>
              <a:uFillTx/>
              <a:latin typeface="Public Sans" pitchFamily="2" charset="0"/>
              <a:ea typeface="Calibri" panose="020F050202020403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Public Sans" pitchFamily="2" charset="0"/>
              </a:rPr>
              <a:t>Aboriginal and Torres Strait Islander principles and protocols: </a:t>
            </a:r>
            <a:r>
              <a:rPr lang="en-AU" sz="1600" dirty="0">
                <a:solidFill>
                  <a:schemeClr val="tx1"/>
                </a:solidFill>
                <a:latin typeface="Public Sans" pitchFamily="2" charset="0"/>
              </a:rPr>
              <a:t>https://educationstandards.nsw.edu.au/wps/portal/nesa/k-10/diversity-in-learning/aboriginal-education/aboriginal-and-torres-strait-islander-principles-and-protocols</a:t>
            </a:r>
          </a:p>
          <a:p>
            <a:endParaRPr lang="en-AU" dirty="0">
              <a:solidFill>
                <a:schemeClr val="tx1"/>
              </a:solidFill>
            </a:endParaRPr>
          </a:p>
          <a:p>
            <a:endParaRPr lang="en-AU" dirty="0">
              <a:solidFill>
                <a:srgbClr val="0563C1"/>
              </a:solidFill>
              <a:latin typeface="Public Sans"/>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26132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the purpose of this PowerPoint is to provide support for integrating authentic insight with authors into the program and activities for ‘Reading to write: Transition to English Advanced.’ This is not a stand-alone resource. It should be used in conjunction with the English Advanced – ‘Reading to write: Transition to English Advanced’ program and resources and activities.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05599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kern="1200" dirty="0">
                <a:solidFill>
                  <a:schemeClr val="tx1"/>
                </a:solidFill>
                <a:latin typeface="Public Sans" pitchFamily="2" charset="0"/>
                <a:ea typeface="+mn-ea"/>
                <a:cs typeface="Arial"/>
              </a:rPr>
              <a:t>Teacher note</a:t>
            </a:r>
            <a:r>
              <a:rPr lang="en-AU" sz="1600" kern="1200" dirty="0">
                <a:solidFill>
                  <a:schemeClr val="tx1"/>
                </a:solidFill>
                <a:latin typeface="Public Sans" pitchFamily="2" charset="0"/>
                <a:ea typeface="+mn-ea"/>
                <a:cs typeface="Arial"/>
              </a:rPr>
              <a:t>: this slide has been used to identify the explicit teaching strategies</a:t>
            </a:r>
            <a:r>
              <a:rPr lang="en-AU" sz="1600" kern="1200" dirty="0">
                <a:solidFill>
                  <a:schemeClr val="tx1"/>
                </a:solidFill>
                <a:latin typeface="Public Sans" pitchFamily="2" charset="0"/>
                <a:ea typeface="+mn-ea"/>
                <a:cs typeface="+mn-cs"/>
              </a:rPr>
              <a:t> sharing learning intentions and sharing success criteria. This slide</a:t>
            </a:r>
            <a:r>
              <a:rPr lang="en-AU" sz="1600" kern="1200" dirty="0">
                <a:solidFill>
                  <a:srgbClr val="000000"/>
                </a:solidFill>
                <a:latin typeface="Public Sans" pitchFamily="2" charset="0"/>
                <a:ea typeface="+mn-ea"/>
                <a:cs typeface="Arial"/>
              </a:rPr>
              <a:t> could</a:t>
            </a:r>
            <a:r>
              <a:rPr lang="en-AU" sz="1600" kern="1200" dirty="0">
                <a:solidFill>
                  <a:schemeClr val="tx1"/>
                </a:solidFill>
                <a:latin typeface="Public Sans" pitchFamily="2" charset="0"/>
                <a:ea typeface="+mn-ea"/>
                <a:cs typeface="Arial"/>
              </a:rPr>
              <a:t> be deleted or hidden when using this content in a classroom setting. Alternatively, the teacher could discuss the educational benefit of the process of sharing learning intentions and success criteria and discussing the significance of this learning process.  </a:t>
            </a:r>
            <a:endParaRPr lang="en-US" sz="1600" kern="1200" dirty="0">
              <a:solidFill>
                <a:schemeClr val="tx1"/>
              </a:solidFill>
              <a:latin typeface="Public Sans" pitchFamily="2" charset="0"/>
              <a:ea typeface="+mn-ea"/>
              <a:cs typeface="Arial"/>
            </a:endParaRPr>
          </a:p>
          <a:p>
            <a:endParaRPr lang="en-AU" sz="1600" kern="1200" dirty="0">
              <a:solidFill>
                <a:schemeClr val="tx1"/>
              </a:solidFill>
              <a:latin typeface="Public Sans" pitchFamily="2" charset="0"/>
              <a:ea typeface="+mn-ea"/>
              <a:cs typeface="Arial"/>
            </a:endParaRPr>
          </a:p>
          <a:p>
            <a:pPr marL="285750" indent="-285750">
              <a:buFont typeface="Arial"/>
              <a:buChar char="•"/>
            </a:pPr>
            <a:r>
              <a:rPr lang="en-AU" sz="1600" kern="1200" dirty="0">
                <a:solidFill>
                  <a:schemeClr val="tx1"/>
                </a:solidFill>
                <a:latin typeface="Public Sans" pitchFamily="2" charset="0"/>
                <a:ea typeface="+mn-ea"/>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kern="1200" dirty="0">
                <a:solidFill>
                  <a:schemeClr val="tx1"/>
                </a:solidFill>
                <a:latin typeface="Public Sans" pitchFamily="2" charset="0"/>
                <a:ea typeface="+mn-ea"/>
                <a:cs typeface="Arial"/>
              </a:rPr>
              <a:t>When learning intentions are used with success criteria, students have a clear idea of the learning goal and how to get there (AERO 2024). </a:t>
            </a:r>
          </a:p>
          <a:p>
            <a:pPr marL="285750" indent="-285750">
              <a:buFont typeface="Arial"/>
              <a:buChar char="•"/>
            </a:pPr>
            <a:r>
              <a:rPr lang="en-AU" sz="1600" kern="1200" dirty="0">
                <a:solidFill>
                  <a:schemeClr val="tx1"/>
                </a:solidFill>
                <a:latin typeface="Public Sans" pitchFamily="2" charset="0"/>
                <a:ea typeface="+mn-ea"/>
                <a:cs typeface="Arial"/>
              </a:rPr>
              <a:t>The success criteria</a:t>
            </a:r>
            <a:r>
              <a:rPr lang="en-AU" sz="1600" b="1" kern="1200" dirty="0">
                <a:solidFill>
                  <a:schemeClr val="tx1"/>
                </a:solidFill>
                <a:latin typeface="Public Sans" pitchFamily="2" charset="0"/>
                <a:ea typeface="+mn-ea"/>
                <a:cs typeface="Arial"/>
              </a:rPr>
              <a:t> </a:t>
            </a:r>
            <a:r>
              <a:rPr lang="en-AU" sz="1600" kern="1200" dirty="0">
                <a:solidFill>
                  <a:schemeClr val="tx1"/>
                </a:solidFill>
                <a:latin typeface="Public Sans" pitchFamily="2" charset="0"/>
                <a:ea typeface="+mn-ea"/>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kern="1200" dirty="0">
                <a:solidFill>
                  <a:schemeClr val="tx1"/>
                </a:solidFill>
                <a:effectLst/>
                <a:latin typeface="Public Sans" pitchFamily="2" charset="0"/>
                <a:ea typeface="+mn-ea"/>
                <a:cs typeface="Arial"/>
              </a:rPr>
              <a:t>Success criteria</a:t>
            </a:r>
            <a:r>
              <a:rPr lang="en-AU" sz="1600" i="0" kern="1200" dirty="0">
                <a:solidFill>
                  <a:schemeClr val="tx1"/>
                </a:solidFill>
                <a:effectLst/>
                <a:latin typeface="Public Sans" pitchFamily="2" charset="0"/>
                <a:ea typeface="+mn-ea"/>
                <a:cs typeface="+mn-cs"/>
              </a:rPr>
              <a:t> are communicated to students in ways they understand. Teachers use their expertise to guide student thinking and often model and use exemplars to show students what success 'looks like’ </a:t>
            </a:r>
            <a:r>
              <a:rPr lang="en-AU" sz="1600" kern="1200" dirty="0">
                <a:solidFill>
                  <a:schemeClr val="tx1"/>
                </a:solidFill>
                <a:latin typeface="Public Sans" pitchFamily="2" charset="0"/>
                <a:ea typeface="+mn-ea"/>
                <a:cs typeface="Arial"/>
              </a:rPr>
              <a:t>(DoE 2025).</a:t>
            </a:r>
            <a:r>
              <a:rPr lang="en-AU" sz="1600" i="0" kern="1200" dirty="0">
                <a:solidFill>
                  <a:schemeClr val="tx1"/>
                </a:solidFill>
                <a:effectLst/>
                <a:latin typeface="Public Sans" pitchFamily="2" charset="0"/>
                <a:ea typeface="+mn-ea"/>
                <a:cs typeface="+mn-cs"/>
              </a:rPr>
              <a:t> </a:t>
            </a:r>
            <a:endParaRPr lang="en-AU" sz="1600" i="0" kern="1200" dirty="0">
              <a:solidFill>
                <a:schemeClr val="tx1"/>
              </a:solidFill>
              <a:effectLst/>
              <a:latin typeface="Public Sans" pitchFamily="2" charset="0"/>
              <a:ea typeface="+mn-ea"/>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kern="1200" dirty="0">
                <a:solidFill>
                  <a:schemeClr val="tx1"/>
                </a:solidFill>
                <a:latin typeface="Public Sans" pitchFamily="2" charset="0"/>
                <a:ea typeface="+mn-ea"/>
                <a:cs typeface="Arial"/>
              </a:rPr>
              <a:t>The sample learning intentions and success criteria (LISC) on the following slide are aligned to the syllabus. </a:t>
            </a:r>
            <a:endParaRPr lang="en-AU" sz="1600" kern="1200" dirty="0">
              <a:solidFill>
                <a:schemeClr val="tx1"/>
              </a:solidFill>
              <a:latin typeface="Public Sans" pitchFamily="2" charset="0"/>
              <a:ea typeface="+mn-ea"/>
              <a:cs typeface="+mn-cs"/>
            </a:endParaRPr>
          </a:p>
          <a:p>
            <a:pPr marL="285750" marR="0" lvl="0" indent="-285750" algn="l" defTabSz="1219170">
              <a:lnSpc>
                <a:spcPct val="100000"/>
              </a:lnSpc>
              <a:spcBef>
                <a:spcPts val="0"/>
              </a:spcBef>
              <a:spcAft>
                <a:spcPts val="0"/>
              </a:spcAft>
              <a:buClrTx/>
              <a:buSzTx/>
              <a:buFont typeface="Arial"/>
              <a:buChar char="•"/>
              <a:tabLst/>
              <a:defRPr/>
            </a:pPr>
            <a:r>
              <a:rPr lang="en-AU" sz="1600" kern="1200" dirty="0">
                <a:solidFill>
                  <a:schemeClr val="tx1"/>
                </a:solidFill>
                <a:latin typeface="Public Sans" pitchFamily="2" charset="0"/>
                <a:ea typeface="+mn-ea"/>
                <a:cs typeface="+mn-cs"/>
              </a:rPr>
              <a:t>When designing LISC for students working above or below stage level, or towards Life Skills outcomes, draw on the collaborative curriculum planning</a:t>
            </a:r>
            <a:r>
              <a:rPr lang="en-AU" sz="1600" i="0" u="none" strike="noStrike" kern="1200" dirty="0">
                <a:solidFill>
                  <a:schemeClr val="tx1"/>
                </a:solidFill>
                <a:effectLst/>
                <a:latin typeface="Public Sans" pitchFamily="2" charset="0"/>
                <a:ea typeface="+mn-ea"/>
                <a:cs typeface="Arial"/>
              </a:rPr>
              <a:t> p</a:t>
            </a:r>
            <a:r>
              <a:rPr lang="en-AU" sz="1600" u="none" kern="1200" dirty="0">
                <a:solidFill>
                  <a:schemeClr val="tx1"/>
                </a:solidFill>
                <a:latin typeface="Public Sans" pitchFamily="2" charset="0"/>
                <a:ea typeface="+mn-ea"/>
                <a:cs typeface="+mn-cs"/>
              </a:rPr>
              <a:t>rocess </a:t>
            </a:r>
            <a:r>
              <a:rPr lang="en-AU" sz="1600" kern="1200" dirty="0">
                <a:solidFill>
                  <a:schemeClr val="tx1"/>
                </a:solidFill>
                <a:latin typeface="Public Sans" pitchFamily="2" charset="0"/>
                <a:ea typeface="+mn-ea"/>
                <a:cs typeface="+mn-cs"/>
              </a:rPr>
              <a:t>to ensure LISC is differentiated and aligned with the relevant syllabus outcomes. </a:t>
            </a:r>
            <a:endParaRPr lang="en-AU" sz="1600" kern="1200" dirty="0">
              <a:solidFill>
                <a:schemeClr val="tx1"/>
              </a:solidFill>
              <a:latin typeface="Public Sans" pitchFamily="2" charset="0"/>
              <a:ea typeface="+mn-ea"/>
              <a:cs typeface="Arial"/>
            </a:endParaRPr>
          </a:p>
          <a:p>
            <a:endParaRPr lang="en-AU" sz="1600" kern="1200" dirty="0">
              <a:solidFill>
                <a:schemeClr val="tx1"/>
              </a:solidFill>
              <a:latin typeface="Public Sans" pitchFamily="2"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200" dirty="0">
                <a:solidFill>
                  <a:schemeClr val="tx1"/>
                </a:solidFill>
                <a:latin typeface="Public Sans" pitchFamily="2" charset="0"/>
                <a:ea typeface="+mn-ea"/>
                <a:cs typeface="Arial"/>
              </a:rPr>
              <a:t>For more </a:t>
            </a:r>
            <a:r>
              <a:rPr lang="en-AU" sz="1600" b="0" kern="1200" dirty="0">
                <a:solidFill>
                  <a:schemeClr val="tx1"/>
                </a:solidFill>
                <a:latin typeface="Public Sans" pitchFamily="2" charset="0"/>
                <a:ea typeface="+mn-ea"/>
                <a:cs typeface="Arial"/>
              </a:rPr>
              <a:t>information, see:</a:t>
            </a:r>
            <a:endParaRPr lang="en-AU" sz="1600" b="0" strike="sngStrike" kern="1200" dirty="0">
              <a:solidFill>
                <a:schemeClr val="tx1"/>
              </a:solidFill>
              <a:latin typeface="Public Sans" pitchFamily="2" charset="0"/>
              <a:ea typeface="+mn-ea"/>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Public Sans" pitchFamily="2" charset="0"/>
                <a:ea typeface="+mn-ea"/>
                <a:cs typeface="Arial"/>
              </a:rPr>
              <a:t>AITSL: </a:t>
            </a:r>
            <a:r>
              <a:rPr lang="en-AU" sz="1600" b="0" kern="1200" dirty="0">
                <a:solidFill>
                  <a:schemeClr val="tx1"/>
                </a:solidFill>
                <a:latin typeface="Public Sans" pitchFamily="2" charset="0"/>
                <a:ea typeface="+mn-ea"/>
                <a:cs typeface="Arial"/>
              </a:rPr>
              <a:t>https://www.aitsl.edu.au/docs/default-source/feedback/aitsl-learning-intentions-and-success-criteria-strategy.pdf?sfvrsn=382dec3c_2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Public Sans" pitchFamily="2" charset="0"/>
                <a:ea typeface="+mn-ea"/>
                <a:cs typeface="Arial"/>
              </a:rPr>
              <a:t>Sharing learning intentions:  </a:t>
            </a:r>
            <a:r>
              <a:rPr lang="en-AU" sz="1600" kern="1200" dirty="0">
                <a:solidFill>
                  <a:schemeClr val="tx1"/>
                </a:solidFill>
                <a:latin typeface="Public Sans" pitchFamily="2" charset="0"/>
                <a:ea typeface="+mn-ea"/>
                <a:cs typeface="Arial"/>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Public Sans" pitchFamily="2" charset="0"/>
                <a:ea typeface="+mn-ea"/>
                <a:cs typeface="Arial"/>
              </a:rPr>
              <a:t>Sharing success criteria: </a:t>
            </a:r>
            <a:r>
              <a:rPr lang="en-AU" sz="1600" b="0" kern="1200" dirty="0">
                <a:solidFill>
                  <a:schemeClr val="tx1"/>
                </a:solidFill>
                <a:latin typeface="Public Sans" pitchFamily="2" charset="0"/>
                <a:ea typeface="+mn-ea"/>
                <a:cs typeface="Arial"/>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Public Sans" pitchFamily="2" charset="0"/>
                <a:ea typeface="+mn-ea"/>
                <a:cs typeface="Arial"/>
              </a:rPr>
              <a:t>Collaborative curriculum planning: </a:t>
            </a:r>
            <a:r>
              <a:rPr lang="en-AU" sz="1600" b="0" kern="1200" dirty="0">
                <a:solidFill>
                  <a:schemeClr val="tx1"/>
                </a:solidFill>
                <a:latin typeface="Public Sans" pitchFamily="2" charset="0"/>
                <a:ea typeface="+mn-ea"/>
                <a:cs typeface="Arial"/>
              </a:rPr>
              <a:t>https://educationstandards.nsw.edu.au/wps/portal/nesa/k-10/diversity-in-learning/special-education/collaborative-curriculum-planning</a:t>
            </a:r>
            <a:endParaRPr lang="en-AU" sz="1600" b="0" kern="1200" dirty="0">
              <a:solidFill>
                <a:schemeClr val="tx1"/>
              </a:solidFill>
              <a:latin typeface="Public Sans" pitchFamily="2" charset="0"/>
              <a:ea typeface="+mn-ea"/>
              <a:cs typeface="+mn-cs"/>
            </a:endParaRPr>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88585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EFC2F-E352-16F7-80AC-93BA87AC2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B8A62-94A1-72F8-D0F0-877A2A70F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95F144-3C6A-CE32-55F2-038B40BFEF1D}"/>
              </a:ext>
            </a:extLst>
          </p:cNvPr>
          <p:cNvSpPr>
            <a:spLocks noGrp="1"/>
          </p:cNvSpPr>
          <p:nvPr>
            <p:ph type="body" idx="1"/>
          </p:nvPr>
        </p:nvSpPr>
        <p:spPr/>
        <p:txBody>
          <a:bodyPr/>
          <a:lstStyle/>
          <a:p>
            <a:r>
              <a:rPr lang="en-AU" b="1" dirty="0"/>
              <a:t>Teacher note – </a:t>
            </a:r>
            <a:r>
              <a:rPr lang="en-AU" dirty="0"/>
              <a:t>adapt the provided learning intention and below sample success criteria, as required, to suit the needs of your students. </a:t>
            </a:r>
          </a:p>
          <a:p>
            <a:endParaRPr lang="en-AU" dirty="0">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Arial"/>
                <a:ea typeface="+mn-ea"/>
                <a:cs typeface="Arial"/>
              </a:rPr>
              <a:t>• </a:t>
            </a:r>
            <a:r>
              <a:rPr kumimoji="0" lang="en-AU" sz="1600" b="0" i="1" u="none" strike="noStrike" kern="1200" cap="none" spc="0" normalizeH="0" baseline="0" noProof="0" dirty="0">
                <a:ln>
                  <a:noFill/>
                </a:ln>
                <a:solidFill>
                  <a:prstClr val="black"/>
                </a:solidFill>
                <a:effectLst/>
                <a:uLnTx/>
                <a:uFillTx/>
                <a:latin typeface="Arial"/>
                <a:ea typeface="+mn-ea"/>
                <a:cs typeface="Arial"/>
              </a:rPr>
              <a:t>use a template to take notes summarising the main ideas in an author interview</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600" b="0" i="1" u="none" strike="noStrike" kern="1200" cap="none" spc="0" normalizeH="0" baseline="0" noProof="0" dirty="0">
                <a:ln>
                  <a:noFill/>
                </a:ln>
                <a:solidFill>
                  <a:prstClr val="black"/>
                </a:solidFill>
                <a:effectLst/>
                <a:uLnTx/>
                <a:uFillTx/>
                <a:latin typeface="Arial"/>
                <a:ea typeface="+mn-ea"/>
                <a:cs typeface="Arial"/>
              </a:rPr>
              <a:t>• engage in a class discussion about the author interview</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600" b="0" i="1" u="none" strike="noStrike" kern="1200" cap="none" spc="0" normalizeH="0" baseline="0" noProof="0" dirty="0">
                <a:ln>
                  <a:noFill/>
                </a:ln>
                <a:solidFill>
                  <a:prstClr val="black"/>
                </a:solidFill>
                <a:effectLst/>
                <a:uLnTx/>
                <a:uFillTx/>
                <a:latin typeface="Arial"/>
                <a:ea typeface="+mn-ea"/>
                <a:cs typeface="Arial"/>
              </a:rPr>
              <a:t>• compose personal reflections in response to the interview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AU" sz="1600" b="0" i="1" u="none" strike="noStrike" kern="1200" cap="none" spc="0" normalizeH="0" baseline="0" noProof="0" dirty="0">
                <a:ln>
                  <a:noFill/>
                </a:ln>
                <a:solidFill>
                  <a:prstClr val="black"/>
                </a:solidFill>
                <a:effectLst/>
                <a:uLnTx/>
                <a:uFillTx/>
                <a:latin typeface="Arial"/>
                <a:ea typeface="+mn-ea"/>
                <a:cs typeface="Arial"/>
              </a:rPr>
              <a:t>• compose a short imaginative piece in response to a prompt to demonstrate their understanding of recurring motif or anaphora.</a:t>
            </a:r>
          </a:p>
          <a:p>
            <a:pPr algn="ctr"/>
            <a:endParaRPr lang="en-AU" i="1" dirty="0">
              <a:latin typeface="Arial"/>
              <a:cs typeface="Arial"/>
            </a:endParaRPr>
          </a:p>
          <a:p>
            <a:pPr marL="285750" indent="-285750">
              <a:buFont typeface="Arial"/>
              <a:buChar char="•"/>
            </a:pPr>
            <a:r>
              <a:rPr lang="en-AU" dirty="0">
                <a:latin typeface="Arial"/>
                <a:cs typeface="Arial"/>
              </a:rPr>
              <a:t>LISC is usually shared first or early in the lesson and is explained by the teacher who checks for understanding (DoE 2025). </a:t>
            </a:r>
          </a:p>
          <a:p>
            <a:pPr marL="285750" indent="-285750">
              <a:buFont typeface="Arial"/>
              <a:buChar char="•"/>
            </a:pPr>
            <a:r>
              <a:rPr lang="en-AU" dirty="0">
                <a:latin typeface="Arial"/>
                <a:cs typeface="Arial"/>
              </a:rPr>
              <a:t>LISC is referred to regularly to check for understanding, provide feedback or as a self-assessment tool (Wiliam and Leahy 2015). </a:t>
            </a:r>
          </a:p>
          <a:p>
            <a:pPr marL="285750" indent="-285750">
              <a:buFont typeface="Arial"/>
              <a:buChar char="•"/>
            </a:pPr>
            <a:r>
              <a:rPr lang="en-AU" dirty="0">
                <a:latin typeface="Arial"/>
                <a:cs typeface="Arial"/>
              </a:rPr>
              <a:t>Learning intentions and success criteria can be supported by exemplars, such as 'What A Good One Looks Like' (WAGOLL) or exemplars to demonstrate success criteria (Clarke 2021).</a:t>
            </a:r>
          </a:p>
          <a:p>
            <a:endParaRPr lang="en-AU" dirty="0">
              <a:latin typeface="Arial"/>
              <a:cs typeface="Arial"/>
            </a:endParaRPr>
          </a:p>
          <a:p>
            <a:r>
              <a:rPr lang="en-AU" dirty="0"/>
              <a:t>For more information, see –</a:t>
            </a:r>
          </a:p>
          <a:p>
            <a:r>
              <a:rPr lang="en-AU" b="1" dirty="0"/>
              <a:t>Sharing learning intentions and success criteria – </a:t>
            </a:r>
            <a:r>
              <a:rPr lang="en-AU" dirty="0">
                <a:hlinkClick r:id="rId3"/>
              </a:rPr>
              <a:t>https –//education.nsw.gov.au/content/dam/main-education/documents/teaching-and-learning/curriculum/explicit-teaching/explicit-teaching-technique-guide-lisc-sharing.pdf</a:t>
            </a:r>
            <a:r>
              <a:rPr lang="en-AU" dirty="0"/>
              <a:t> </a:t>
            </a:r>
          </a:p>
          <a:p>
            <a:r>
              <a:rPr lang="en-AU" b="1" dirty="0"/>
              <a:t>Planning learning intentions and success criteria – </a:t>
            </a:r>
            <a:r>
              <a:rPr lang="en-AU" dirty="0">
                <a:hlinkClick r:id="rId4"/>
              </a:rPr>
              <a:t>https –//education.nsw.gov.au/content/dam/main-education/documents/teaching-and-learning/curriculum/explicit-teaching/explicit-teaching-technique-guide-lisc-planning.pdf</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chemeClr val="tx1"/>
              </a:solidFill>
              <a:effectLst/>
              <a:uLnTx/>
              <a:uFillTx/>
              <a:latin typeface="Public Sans" pitchFamily="2" charset="0"/>
              <a:ea typeface="+mn-ea"/>
              <a:cs typeface="+mn-cs"/>
            </a:endParaRPr>
          </a:p>
        </p:txBody>
      </p:sp>
      <p:sp>
        <p:nvSpPr>
          <p:cNvPr id="4" name="Slide Number Placeholder 3">
            <a:extLst>
              <a:ext uri="{FF2B5EF4-FFF2-40B4-BE49-F238E27FC236}">
                <a16:creationId xmlns:a16="http://schemas.microsoft.com/office/drawing/2014/main" id="{C0376366-DC78-74C9-07A7-2EBB8B1916AC}"/>
              </a:ext>
            </a:extLst>
          </p:cNvPr>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383005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the video linked in this slide provides an introduction of Jazz Money and Ellen van </a:t>
            </a:r>
            <a:r>
              <a:rPr lang="en-AU" b="0" i="0" u="none" strike="noStrike" dirty="0" err="1">
                <a:solidFill>
                  <a:srgbClr val="000000"/>
                </a:solidFill>
                <a:effectLst/>
                <a:latin typeface="Public Sans" pitchFamily="2" charset="0"/>
              </a:rPr>
              <a:t>Neerven</a:t>
            </a:r>
            <a:r>
              <a:rPr lang="en-AU" b="0" i="0" u="none" strike="noStrike" dirty="0">
                <a:solidFill>
                  <a:srgbClr val="000000"/>
                </a:solidFill>
                <a:effectLst/>
                <a:latin typeface="Public Sans" pitchFamily="2" charset="0"/>
              </a:rPr>
              <a:t>, which will support students throughout this PowerPoint to understand the background. </a:t>
            </a:r>
            <a:br>
              <a:rPr lang="en-AU" b="0" i="0" u="none" strike="noStrike" dirty="0">
                <a:solidFill>
                  <a:srgbClr val="000000"/>
                </a:solidFill>
                <a:effectLst/>
                <a:latin typeface="Public Sans" pitchFamily="2" charset="0"/>
              </a:rPr>
            </a:br>
            <a:br>
              <a:rPr lang="en-AU" b="0" i="0" u="none" strike="noStrike" dirty="0">
                <a:solidFill>
                  <a:srgbClr val="000000"/>
                </a:solidFill>
                <a:effectLst/>
                <a:latin typeface="Public Sans" pitchFamily="2" charset="0"/>
              </a:rPr>
            </a:br>
            <a:r>
              <a:rPr lang="en-AU" b="0" i="0" u="none" strike="noStrike" dirty="0">
                <a:solidFill>
                  <a:srgbClr val="000000"/>
                </a:solidFill>
                <a:effectLst/>
                <a:latin typeface="Public Sans" pitchFamily="2" charset="0"/>
              </a:rPr>
              <a:t>URL: </a:t>
            </a:r>
            <a:r>
              <a:rPr lang="en-AU" sz="1600" b="0" i="0" u="none" strike="noStrike" kern="1200" dirty="0">
                <a:solidFill>
                  <a:schemeClr val="tx1"/>
                </a:solidFill>
                <a:effectLst/>
                <a:latin typeface="Public Sans" pitchFamily="2" charset="0"/>
                <a:ea typeface="+mn-ea"/>
                <a:cs typeface="+mn-cs"/>
              </a:rPr>
              <a:t>https://players.brightcove.net/6197335233001/default_default/index.html?videoId=6385190231112</a:t>
            </a:r>
            <a:r>
              <a:rPr lang="en-AU" dirty="0">
                <a:effectLst/>
              </a:rPr>
              <a:t> </a:t>
            </a:r>
            <a:endParaRPr lang="en-AU" b="0" i="0" u="none" strike="noStrike" dirty="0">
              <a:solidFill>
                <a:srgbClr val="000000"/>
              </a:solidFill>
              <a:effectLst/>
              <a:latin typeface="Public Sans" pitchFamily="2"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94864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AD47A-749B-B34A-DD9D-1500C0CC4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94AA85-1F7A-DC6C-B946-98C5FDC32A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B7C4A-EDD4-6FAF-F4A9-F818E405DC51}"/>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a:t>
            </a:r>
            <a:r>
              <a:rPr lang="en-AU"/>
              <a:t>: the purpose of the content in Bridging public and private worlds in creating texts slides is to provide support for </a:t>
            </a:r>
            <a:r>
              <a:rPr lang="en-AU" b="1"/>
              <a:t>Phase 2, sequence 5 – responding creatively to apply knowledge of how perspectives are communicated in texts (Integrated Phase 5). </a:t>
            </a:r>
            <a:r>
              <a:rPr lang="en-AU" b="0" i="0"/>
              <a:t>It should be used in conjunction with the program. </a:t>
            </a:r>
            <a:endParaRPr lang="en-AU" b="1" i="1"/>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i="1"/>
          </a:p>
          <a:p>
            <a:r>
              <a:rPr lang="en-AU" b="1" i="0"/>
              <a:t>NOTE</a:t>
            </a:r>
            <a:r>
              <a:rPr lang="en-AU" b="0" i="0"/>
              <a:t>: this sequence utilises The flipped classroom method. Students should be directed to listen to the extracts of the interview with Jazz Money and Ellen van </a:t>
            </a:r>
            <a:r>
              <a:rPr lang="en-AU" b="0" i="0" err="1"/>
              <a:t>Neerven</a:t>
            </a:r>
            <a:r>
              <a:rPr lang="en-AU" b="0" i="0"/>
              <a:t> and complete </a:t>
            </a:r>
            <a:r>
              <a:rPr lang="en-AU" b="1" i="0"/>
              <a:t>Phase 2, activity 8 – flipped learning – note-taking of author interview</a:t>
            </a:r>
            <a:r>
              <a:rPr lang="en-AU" b="0" i="0"/>
              <a:t> for homework.</a:t>
            </a:r>
          </a:p>
        </p:txBody>
      </p:sp>
      <p:sp>
        <p:nvSpPr>
          <p:cNvPr id="4" name="Slide Number Placeholder 3">
            <a:extLst>
              <a:ext uri="{FF2B5EF4-FFF2-40B4-BE49-F238E27FC236}">
                <a16:creationId xmlns:a16="http://schemas.microsoft.com/office/drawing/2014/main" id="{CB22AA21-20D5-8DFF-A564-B2B462813FEC}"/>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98665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duplicates the information outlined in </a:t>
            </a:r>
            <a:r>
              <a:rPr lang="en-AU" b="1" i="0" u="none" strike="noStrike" dirty="0">
                <a:solidFill>
                  <a:srgbClr val="000000"/>
                </a:solidFill>
                <a:effectLst/>
                <a:latin typeface="Public Sans" pitchFamily="2" charset="0"/>
              </a:rPr>
              <a:t>Phase 2, activity 8 – flipped learning – note-taking of author interview.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dirty="0">
                <a:solidFill>
                  <a:srgbClr val="000000"/>
                </a:solidFill>
                <a:effectLst/>
                <a:latin typeface="Public Sans" pitchFamily="2" charset="0"/>
              </a:rPr>
              <a:t> </a:t>
            </a:r>
            <a:endParaRPr lang="en-AU" b="0" dirty="0">
              <a:latin typeface="Arial"/>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412968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14790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22748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355864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20137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19162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64492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27490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4979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5390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272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202868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339408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26503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75076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188466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238484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716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6240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10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860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11858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77097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621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31912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05543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0096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30902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879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16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11686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07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060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41611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87122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26527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77034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77433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00600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992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8937044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5761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81451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02682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26078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535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372272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6951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2894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77741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760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66430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963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theme" Target="../theme/theme2.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slideLayout" Target="../slideLayouts/slideLayout5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image" Target="../media/image4.png"/><Relationship Id="rId8" Type="http://schemas.openxmlformats.org/officeDocument/2006/relationships/slideLayout" Target="../slideLayouts/slideLayout18.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09165589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0" r:id="rId35"/>
    <p:sldLayoutId id="2147483811" r:id="rId36"/>
    <p:sldLayoutId id="2147483812" r:id="rId37"/>
    <p:sldLayoutId id="2147483813" r:id="rId38"/>
    <p:sldLayoutId id="2147483814" r:id="rId39"/>
    <p:sldLayoutId id="2147483815" r:id="rId40"/>
    <p:sldLayoutId id="2147483816"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3663880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english/planning-programming-and-assessing-english-11-12/english-advanced"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education.nsw.gov.au/teaching-and-learning/curriculum/english/planning-programming-and-assessing-english-11-1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players.brightcove.net/6197335233001/default_default/index.html?videoId=638518965211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players.brightcove.net/6197335233001/default_default/index.html?videoId=6385190441112"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educationstandards.nsw.edu.au/wps/portal/nesa/mini-footer/copyright" TargetMode="External"/><Relationship Id="rId3" Type="http://schemas.openxmlformats.org/officeDocument/2006/relationships/hyperlink" Target="https://curriculum.nsw.edu.au/learning-areas/english/english-advanced-11-12-2024/overview/course" TargetMode="External"/><Relationship Id="rId7" Type="http://schemas.openxmlformats.org/officeDocument/2006/relationships/hyperlink" Target="https://curriculum.nsw.edu.au/resources/glossary"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hyperlink" Target="https://educationstandards.nsw.edu.au/wps/portal/nesa/k-10/diversity-in-learning/aboriginal-education/aboriginal-and-torres-strait-islander-principles-and-protocols" TargetMode="External"/><Relationship Id="rId5" Type="http://schemas.openxmlformats.org/officeDocument/2006/relationships/hyperlink" Target="https://lsc.cornell.edu/how-to-study/taking-notes/cornell-note-taking-system/" TargetMode="External"/><Relationship Id="rId10" Type="http://schemas.openxmlformats.org/officeDocument/2006/relationships/hyperlink" Target="https://curriculum.nsw.edu.au/" TargetMode="External"/><Relationship Id="rId4" Type="http://schemas.openxmlformats.org/officeDocument/2006/relationships/hyperlink" Target="https://www.aitsl.edu.au/tools-resources/resource/the-flipped-classroom-model-illustration-of-practice" TargetMode="External"/><Relationship Id="rId9" Type="http://schemas.openxmlformats.org/officeDocument/2006/relationships/hyperlink" Target="https://educationstandards.nsw.edu.au/wps/portal/nesa/home"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education.nsw.gov.au/teaching-and-learning/curriculum/explicit-teaching/explicit-teaching-strategies" TargetMode="External"/><Relationship Id="rId13" Type="http://schemas.openxmlformats.org/officeDocument/2006/relationships/hyperlink" Target="https://curriculum.nsw.edu.au/" TargetMode="External"/><Relationship Id="rId3" Type="http://schemas.openxmlformats.org/officeDocument/2006/relationships/hyperlink" Target="https://unsplash.com/photos/a-person-writing-on-a-piece-of-paper-with-a-pen-8eSrC43qdro" TargetMode="External"/><Relationship Id="rId7" Type="http://schemas.openxmlformats.org/officeDocument/2006/relationships/hyperlink" Target="https://education.nsw.gov.au/teaching-and-learning/aec/universal-resources---aboriginal-education" TargetMode="External"/><Relationship Id="rId12" Type="http://schemas.openxmlformats.org/officeDocument/2006/relationships/hyperlink" Target="https://educationstandards.nsw.edu.au/wps/portal/nesa/home"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education.nsw.gov.au/teaching-and-learning/curriculum/english/planning-programming-and-assessing-english-11-12/how-to-use-the-english-11-12-assessments" TargetMode="External"/><Relationship Id="rId11" Type="http://schemas.openxmlformats.org/officeDocument/2006/relationships/hyperlink" Target="https://educationstandards.nsw.edu.au/wps/portal/nesa/mini-footer/copyright" TargetMode="External"/><Relationship Id="rId5" Type="http://schemas.openxmlformats.org/officeDocument/2006/relationships/hyperlink" Target="https://education.nsw.gov.au/teaching-and-learning/curriculum/english/planning-programming-and-assessing-english-11-12/how-to-use-english-11-12-core-texts" TargetMode="External"/><Relationship Id="rId10" Type="http://schemas.openxmlformats.org/officeDocument/2006/relationships/hyperlink" Target="https://teams.microsoft.com/l/team/19%3A88aaff1954984b3d821940244a27a355%40thread.skype/conversations?groupId=7cace238-04f1-4f87-a5dc-d823e51c9765&amp;tenantId=05a0e69a-418a-47c1-9c25-9387261bf991" TargetMode="External"/><Relationship Id="rId4" Type="http://schemas.openxmlformats.org/officeDocument/2006/relationships/hyperlink" Target="https://unsplash.com/terms" TargetMode="External"/><Relationship Id="rId9" Type="http://schemas.openxmlformats.org/officeDocument/2006/relationships/hyperlink" Target="https://schoolsnsw.sharepoint.com/:v:/r/sites/NSWDoEEnglishCurriculumSupport/Shared%20Documents/11%20English%20Professional%20learning/Recordings%20archive/2021/Week%209,%20Term%203%20-%20Author%20round%20table-20210909_160110-Meeting%20Recording.mp4?csf=1&amp;web=1&amp;e=QanlSF"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unsplash.com/photos/a-person-writing-on-a-piece-of-paper-with-a-pen-8eSrC43qdro?utm_content=creditCopyText&amp;utm_medium=referral&amp;utm_source=unsplash" TargetMode="External"/><Relationship Id="rId4" Type="http://schemas.openxmlformats.org/officeDocument/2006/relationships/hyperlink" Target="https://unsplash.com/@hannaholinger?utm_content=creditCopyText&amp;utm_medium=referral&amp;utm_source=unsplash"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players.brightcove.net/6197335233001/default_default/index.html?videoId=6385190231112"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800" dirty="0">
                <a:ea typeface="+mn-lt"/>
                <a:cs typeface="+mn-lt"/>
              </a:rPr>
              <a:t>This resource is not a teaching and learning program. It should be used in conjunction with 11.1 – Reading to write: Transition to English Advanced program, available on the </a:t>
            </a:r>
            <a:r>
              <a:rPr lang="en-AU" sz="1800" dirty="0">
                <a:ea typeface="+mn-lt"/>
                <a:cs typeface="+mn-lt"/>
                <a:hlinkClick r:id="rId3"/>
              </a:rPr>
              <a:t>English Advanced</a:t>
            </a:r>
            <a:r>
              <a:rPr lang="en-AU" sz="1800" dirty="0">
                <a:ea typeface="+mn-lt"/>
                <a:cs typeface="+mn-lt"/>
              </a:rPr>
              <a:t> page of </a:t>
            </a:r>
            <a:r>
              <a:rPr lang="en-AU" sz="1800" dirty="0">
                <a:ea typeface="+mn-lt"/>
                <a:cs typeface="+mn-lt"/>
                <a:hlinkClick r:id="rId4"/>
              </a:rPr>
              <a:t>Planning, programming and assessing English 11–12</a:t>
            </a:r>
            <a:r>
              <a:rPr lang="en-AU" sz="1800" dirty="0">
                <a:ea typeface="+mn-lt"/>
                <a:cs typeface="+mn-lt"/>
              </a:rPr>
              <a:t> .</a:t>
            </a:r>
            <a:endParaRPr lang="en-AU" sz="1800" dirty="0">
              <a:solidFill>
                <a:srgbClr val="22272B"/>
              </a:solidFill>
            </a:endParaRPr>
          </a:p>
          <a:p>
            <a:pPr marL="342900" indent="-342900">
              <a:lnSpc>
                <a:spcPct val="150000"/>
              </a:lnSpc>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lnSpc>
                <a:spcPct val="150000"/>
              </a:lnSpc>
              <a:buFont typeface="Arial"/>
              <a:buChar char="•"/>
            </a:pPr>
            <a:r>
              <a:rPr lang="en-AU" sz="1800" dirty="0">
                <a:solidFill>
                  <a:srgbClr val="22272B"/>
                </a:solidFill>
              </a:rPr>
              <a:t>Save a copy of the file to make changes to the slide deck. Go to </a:t>
            </a:r>
            <a:r>
              <a:rPr lang="en-AU" sz="1800" b="1" dirty="0">
                <a:solidFill>
                  <a:srgbClr val="22272B"/>
                </a:solidFill>
              </a:rPr>
              <a:t>File &gt; Download a Copy </a:t>
            </a:r>
            <a:r>
              <a:rPr lang="en-AU" sz="1800" dirty="0">
                <a:solidFill>
                  <a:srgbClr val="22272B"/>
                </a:solidFill>
              </a:rPr>
              <a:t>(this downloads a copy to the computer to edit in the PowerPoint app).</a:t>
            </a:r>
          </a:p>
          <a:p>
            <a:pPr marL="342900" indent="-342900">
              <a:lnSpc>
                <a:spcPct val="150000"/>
              </a:lnSpc>
              <a:buFont typeface="Arial"/>
              <a:buChar char="•"/>
            </a:pPr>
            <a:r>
              <a:rPr lang="en-AU" sz="1800" dirty="0">
                <a:solidFill>
                  <a:srgbClr val="22272B"/>
                </a:solidFill>
              </a:rPr>
              <a:t>To convert the PowerPoint to Google Slides:</a:t>
            </a:r>
          </a:p>
          <a:p>
            <a:pPr marL="913765" lvl="1" indent="-457200">
              <a:lnSpc>
                <a:spcPct val="150000"/>
              </a:lnSpc>
              <a:buFont typeface="+mj-lt"/>
              <a:buAutoNum type="arabicPeriod"/>
            </a:pPr>
            <a:r>
              <a:rPr lang="en-AU" dirty="0">
                <a:solidFill>
                  <a:srgbClr val="22272B"/>
                </a:solidFill>
              </a:rPr>
              <a:t>Upload the file into Google Drive and open it.</a:t>
            </a:r>
          </a:p>
          <a:p>
            <a:pPr marL="913765" lvl="1" indent="-457200">
              <a:lnSpc>
                <a:spcPct val="150000"/>
              </a:lnSpc>
              <a:buFont typeface="+mj-lt"/>
              <a:buAutoNum type="arabicPeriod"/>
            </a:pPr>
            <a:r>
              <a:rPr lang="en-AU" dirty="0">
                <a:solidFill>
                  <a:srgbClr val="22272B"/>
                </a:solidFill>
              </a:rPr>
              <a:t>Go to </a:t>
            </a:r>
            <a:r>
              <a:rPr lang="en-AU" b="1" dirty="0">
                <a:solidFill>
                  <a:srgbClr val="22272B"/>
                </a:solidFill>
              </a:rPr>
              <a:t>File &gt; Save as Google Slides</a:t>
            </a:r>
            <a:r>
              <a:rPr lang="en-AU" dirty="0">
                <a:solidFill>
                  <a:srgbClr val="22272B"/>
                </a:solidFill>
              </a:rPr>
              <a:t>.</a:t>
            </a:r>
          </a:p>
          <a:p>
            <a:pPr marL="456565" lvl="1">
              <a:lnSpc>
                <a:spcPct val="150000"/>
              </a:lnSpc>
            </a:pPr>
            <a:r>
              <a:rPr lang="en-AU" sz="1600" dirty="0">
                <a:solidFill>
                  <a:srgbClr val="22272B"/>
                </a:solidFill>
              </a:rPr>
              <a:t>(Note – conversion may cause formatting changes in the slides.)</a:t>
            </a:r>
          </a:p>
          <a:p>
            <a:endParaRPr lang="en-AU" sz="1800" dirty="0"/>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dirty="0"/>
          </a:p>
        </p:txBody>
      </p:sp>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t>Instructions for use</a:t>
            </a:r>
          </a:p>
        </p:txBody>
      </p:sp>
      <p:sp>
        <p:nvSpPr>
          <p:cNvPr id="5" name="Text Placeholder 4">
            <a:extLst>
              <a:ext uri="{FF2B5EF4-FFF2-40B4-BE49-F238E27FC236}">
                <a16:creationId xmlns:a16="http://schemas.microsoft.com/office/drawing/2014/main" id="{2B575633-A51E-476B-63C5-AC9702A2E10F}"/>
              </a:ext>
            </a:extLst>
          </p:cNvPr>
          <p:cNvSpPr>
            <a:spLocks noGrp="1"/>
          </p:cNvSpPr>
          <p:nvPr>
            <p:ph type="body" sz="quarter" idx="18"/>
          </p:nvPr>
        </p:nvSpPr>
        <p:spPr/>
        <p:txBody>
          <a:bodyPr/>
          <a:lstStyle/>
          <a:p>
            <a:r>
              <a:rPr lang="en-AU"/>
              <a:t> </a:t>
            </a:r>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4BCF5-23FC-80E7-9A7A-96D77CA44A5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5CD664-41B2-684E-7A29-0D572B61E54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 name="Title 2">
            <a:extLst>
              <a:ext uri="{FF2B5EF4-FFF2-40B4-BE49-F238E27FC236}">
                <a16:creationId xmlns:a16="http://schemas.microsoft.com/office/drawing/2014/main" id="{FB11A540-2EA5-06DA-826F-14315649EF71}"/>
              </a:ext>
            </a:extLst>
          </p:cNvPr>
          <p:cNvSpPr>
            <a:spLocks noGrp="1"/>
          </p:cNvSpPr>
          <p:nvPr>
            <p:ph type="title"/>
          </p:nvPr>
        </p:nvSpPr>
        <p:spPr/>
        <p:txBody>
          <a:bodyPr/>
          <a:lstStyle/>
          <a:p>
            <a:r>
              <a:rPr lang="en-US"/>
              <a:t>Introducing Jazz Money and Ellen van </a:t>
            </a:r>
            <a:r>
              <a:rPr lang="en-US" err="1"/>
              <a:t>Neerven</a:t>
            </a:r>
            <a:endParaRPr lang="en-AU"/>
          </a:p>
        </p:txBody>
      </p:sp>
      <p:sp>
        <p:nvSpPr>
          <p:cNvPr id="5" name="Text Placeholder 4">
            <a:extLst>
              <a:ext uri="{FF2B5EF4-FFF2-40B4-BE49-F238E27FC236}">
                <a16:creationId xmlns:a16="http://schemas.microsoft.com/office/drawing/2014/main" id="{64FF33EF-91DB-581D-4615-821096F28BBF}"/>
              </a:ext>
            </a:extLst>
          </p:cNvPr>
          <p:cNvSpPr>
            <a:spLocks noGrp="1"/>
          </p:cNvSpPr>
          <p:nvPr>
            <p:ph type="body" sz="quarter" idx="18"/>
          </p:nvPr>
        </p:nvSpPr>
        <p:spPr/>
        <p:txBody>
          <a:bodyPr/>
          <a:lstStyle/>
          <a:p>
            <a:r>
              <a:rPr lang="en-US"/>
              <a:t>Bridging public and private worlds in creating texts</a:t>
            </a:r>
            <a:endParaRPr lang="en-AU"/>
          </a:p>
        </p:txBody>
      </p:sp>
      <p:pic>
        <p:nvPicPr>
          <p:cNvPr id="1028" name="Picture 4">
            <a:extLst>
              <a:ext uri="{FF2B5EF4-FFF2-40B4-BE49-F238E27FC236}">
                <a16:creationId xmlns:a16="http://schemas.microsoft.com/office/drawing/2014/main" id="{7D22ADC0-C4C7-353A-9595-957D439EA72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65" y="1346708"/>
            <a:ext cx="9010669" cy="53514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7DDE66-5DDE-FE91-A71C-2F0FFD8A800E}"/>
              </a:ext>
            </a:extLst>
          </p:cNvPr>
          <p:cNvSpPr txBox="1"/>
          <p:nvPr/>
        </p:nvSpPr>
        <p:spPr>
          <a:xfrm>
            <a:off x="3523630" y="2022276"/>
            <a:ext cx="5218926" cy="3313664"/>
          </a:xfrm>
          <a:prstGeom prst="rect">
            <a:avLst/>
          </a:prstGeom>
          <a:noFill/>
        </p:spPr>
        <p:txBody>
          <a:bodyPr wrap="square">
            <a:spAutoFit/>
          </a:bodyPr>
          <a:lstStyle/>
          <a:p>
            <a:pPr>
              <a:lnSpc>
                <a:spcPct val="150000"/>
              </a:lnSpc>
              <a:spcAft>
                <a:spcPts val="1200"/>
              </a:spcAft>
            </a:pPr>
            <a:r>
              <a:rPr lang="en-AU" sz="3600" dirty="0">
                <a:latin typeface="Arial" panose="020B0604020202020204" pitchFamily="34" charset="0"/>
                <a:cs typeface="Arial" panose="020B0604020202020204" pitchFamily="34" charset="0"/>
              </a:rPr>
              <a:t>Listen to the podcast – </a:t>
            </a:r>
            <a:r>
              <a:rPr lang="en-AU" sz="3600" u="sng"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4"/>
              </a:rPr>
              <a:t>Bridging private and public worlds in creating texts</a:t>
            </a: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67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Checking for understanding</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6667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0A2E0-56ED-A240-5E3B-009979A467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B0CB61-71E8-EE99-913C-3BD48513AAB5}"/>
              </a:ext>
            </a:extLst>
          </p:cNvPr>
          <p:cNvSpPr>
            <a:spLocks noGrp="1"/>
          </p:cNvSpPr>
          <p:nvPr>
            <p:ph type="title"/>
          </p:nvPr>
        </p:nvSpPr>
        <p:spPr/>
        <p:txBody>
          <a:bodyPr/>
          <a:lstStyle/>
          <a:p>
            <a:r>
              <a:rPr lang="en-AU"/>
              <a:t>Checking for understanding</a:t>
            </a:r>
          </a:p>
        </p:txBody>
      </p:sp>
      <p:sp>
        <p:nvSpPr>
          <p:cNvPr id="4" name="Text Placeholder 3">
            <a:extLst>
              <a:ext uri="{FF2B5EF4-FFF2-40B4-BE49-F238E27FC236}">
                <a16:creationId xmlns:a16="http://schemas.microsoft.com/office/drawing/2014/main" id="{395D604F-7DE4-0642-5428-CE2EABCABF84}"/>
              </a:ext>
            </a:extLst>
          </p:cNvPr>
          <p:cNvSpPr>
            <a:spLocks noGrp="1"/>
          </p:cNvSpPr>
          <p:nvPr>
            <p:ph idx="1"/>
          </p:nvPr>
        </p:nvSpPr>
        <p:spPr/>
        <p:txBody>
          <a:bodyPr/>
          <a:lstStyle/>
          <a:p>
            <a:r>
              <a:rPr lang="en-AU" dirty="0"/>
              <a:t>What is a pun?</a:t>
            </a:r>
          </a:p>
          <a:p>
            <a:pPr marL="342900" indent="-342900">
              <a:buFont typeface="+mj-lt"/>
              <a:buAutoNum type="alphaLcParenR"/>
            </a:pPr>
            <a:r>
              <a:rPr lang="en-AU" dirty="0"/>
              <a:t>The expression of meaning by using language that suggest the opposite, for humorous or emphatic effect</a:t>
            </a:r>
          </a:p>
          <a:p>
            <a:pPr marL="342900" indent="-342900">
              <a:buFont typeface="+mj-lt"/>
              <a:buAutoNum type="alphaLcParenR"/>
            </a:pPr>
            <a:r>
              <a:rPr lang="en-AU" dirty="0"/>
              <a:t>A figure of speech where there is a play on words. They rely on more than one meaning of a word to emphasise a point</a:t>
            </a:r>
          </a:p>
          <a:p>
            <a:pPr marL="342900" indent="-342900">
              <a:buFont typeface="+mj-lt"/>
              <a:buAutoNum type="alphaLcParenR"/>
            </a:pPr>
            <a:r>
              <a:rPr lang="en-AU" dirty="0"/>
              <a:t>The use of humour to expose and criticise stupidity or vice, usually in the context of political or topical issues. </a:t>
            </a:r>
          </a:p>
          <a:p>
            <a:pPr marL="342900" indent="-342900">
              <a:buFont typeface="+mj-lt"/>
              <a:buAutoNum type="alphaLcParenR"/>
            </a:pPr>
            <a:endParaRPr lang="en-AU" dirty="0"/>
          </a:p>
          <a:p>
            <a:endParaRPr lang="en-AU" dirty="0"/>
          </a:p>
        </p:txBody>
      </p:sp>
      <p:sp>
        <p:nvSpPr>
          <p:cNvPr id="2" name="Slide Number Placeholder 1">
            <a:extLst>
              <a:ext uri="{FF2B5EF4-FFF2-40B4-BE49-F238E27FC236}">
                <a16:creationId xmlns:a16="http://schemas.microsoft.com/office/drawing/2014/main" id="{C19790E8-F6B2-6A2E-5A7F-750D4FE5AA33}"/>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0B8CBE3E-8448-1026-C09D-38EB99C302E3}"/>
              </a:ext>
            </a:extLst>
          </p:cNvPr>
          <p:cNvSpPr>
            <a:spLocks noGrp="1"/>
          </p:cNvSpPr>
          <p:nvPr>
            <p:ph type="body" sz="quarter" idx="18"/>
          </p:nvPr>
        </p:nvSpPr>
        <p:spPr/>
        <p:txBody>
          <a:bodyPr/>
          <a:lstStyle/>
          <a:p>
            <a:r>
              <a:rPr lang="en-AU"/>
              <a:t>Defining key terms</a:t>
            </a:r>
          </a:p>
        </p:txBody>
      </p:sp>
      <p:sp>
        <p:nvSpPr>
          <p:cNvPr id="7" name="Picture Placeholder 6">
            <a:extLst>
              <a:ext uri="{FF2B5EF4-FFF2-40B4-BE49-F238E27FC236}">
                <a16:creationId xmlns:a16="http://schemas.microsoft.com/office/drawing/2014/main" id="{D4245D4B-9082-887B-BFE0-7DA13B3693D0}"/>
              </a:ext>
            </a:extLst>
          </p:cNvPr>
          <p:cNvSpPr>
            <a:spLocks noGrp="1"/>
          </p:cNvSpPr>
          <p:nvPr>
            <p:ph type="pic" sz="quarter" idx="19"/>
          </p:nvPr>
        </p:nvSpPr>
        <p:spPr/>
        <p:txBody>
          <a:bodyPr/>
          <a:lstStyle/>
          <a:p>
            <a:r>
              <a:rPr lang="en-AU" sz="1800" dirty="0"/>
              <a:t>What is a motif?</a:t>
            </a:r>
          </a:p>
          <a:p>
            <a:pPr marL="457200" indent="-457200">
              <a:buFont typeface="+mj-lt"/>
              <a:buAutoNum type="alphaLcParenR"/>
            </a:pPr>
            <a:r>
              <a:rPr lang="en-AU" sz="1800" dirty="0"/>
              <a:t>A recurring idea, theme or symbol in a text. It could be as explicit as a word, phrase or image</a:t>
            </a:r>
          </a:p>
          <a:p>
            <a:pPr marL="457200" indent="-457200">
              <a:buFont typeface="+mj-lt"/>
              <a:buAutoNum type="alphaLcParenR"/>
            </a:pPr>
            <a:r>
              <a:rPr lang="en-AU" sz="1800" dirty="0"/>
              <a:t>A literary device where one thing represent something abstract</a:t>
            </a:r>
          </a:p>
          <a:p>
            <a:pPr marL="457200" indent="-457200">
              <a:buFont typeface="+mj-lt"/>
              <a:buAutoNum type="alphaLcParenR"/>
            </a:pPr>
            <a:r>
              <a:rPr lang="en-AU" sz="1800" dirty="0"/>
              <a:t>A figure of speech that gives human attributes to nonhuman things or ideas. </a:t>
            </a:r>
          </a:p>
          <a:p>
            <a:pPr marL="457200" indent="-457200">
              <a:buFont typeface="+mj-lt"/>
              <a:buAutoNum type="alphaLcParenR"/>
            </a:pPr>
            <a:endParaRPr lang="en-AU" dirty="0"/>
          </a:p>
          <a:p>
            <a:pPr marL="457200" indent="-457200">
              <a:buFont typeface="+mj-lt"/>
              <a:buAutoNum type="alphaLcParenR"/>
            </a:pPr>
            <a:endParaRPr lang="en-AU" dirty="0"/>
          </a:p>
        </p:txBody>
      </p:sp>
    </p:spTree>
    <p:extLst>
      <p:ext uri="{BB962C8B-B14F-4D97-AF65-F5344CB8AC3E}">
        <p14:creationId xmlns:p14="http://schemas.microsoft.com/office/powerpoint/2010/main" val="37427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6CC0B-EFC7-1D03-C2C2-78021A23344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0F65014-BBB0-3CDD-F884-23975C7E5552}"/>
              </a:ext>
            </a:extLst>
          </p:cNvPr>
          <p:cNvSpPr>
            <a:spLocks noGrp="1"/>
          </p:cNvSpPr>
          <p:nvPr>
            <p:ph type="ctrTitle"/>
          </p:nvPr>
        </p:nvSpPr>
        <p:spPr/>
        <p:txBody>
          <a:bodyPr/>
          <a:lstStyle/>
          <a:p>
            <a:r>
              <a:rPr lang="en-AU"/>
              <a:t>Connecting learning</a:t>
            </a:r>
          </a:p>
        </p:txBody>
      </p:sp>
      <p:sp>
        <p:nvSpPr>
          <p:cNvPr id="6" name="Slide Number Placeholder 5">
            <a:extLst>
              <a:ext uri="{FF2B5EF4-FFF2-40B4-BE49-F238E27FC236}">
                <a16:creationId xmlns:a16="http://schemas.microsoft.com/office/drawing/2014/main" id="{7CF09CDA-EB56-1687-555A-EFAA41219D7F}"/>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14386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96A87-54A5-AFD5-1E4B-B5627B0EEC9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7E93F8-892C-3668-7E35-38EC48E56ECC}"/>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3" name="Title 2">
            <a:extLst>
              <a:ext uri="{FF2B5EF4-FFF2-40B4-BE49-F238E27FC236}">
                <a16:creationId xmlns:a16="http://schemas.microsoft.com/office/drawing/2014/main" id="{A0DB6219-38F2-7F11-C40D-41576950F4D9}"/>
              </a:ext>
            </a:extLst>
          </p:cNvPr>
          <p:cNvSpPr>
            <a:spLocks noGrp="1"/>
          </p:cNvSpPr>
          <p:nvPr>
            <p:ph type="title"/>
          </p:nvPr>
        </p:nvSpPr>
        <p:spPr/>
        <p:txBody>
          <a:bodyPr/>
          <a:lstStyle/>
          <a:p>
            <a:r>
              <a:rPr lang="en-US"/>
              <a:t>Bridging public and private worlds in creating texts continued</a:t>
            </a:r>
            <a:endParaRPr lang="en-AU"/>
          </a:p>
        </p:txBody>
      </p:sp>
      <p:sp>
        <p:nvSpPr>
          <p:cNvPr id="5" name="Text Placeholder 4">
            <a:extLst>
              <a:ext uri="{FF2B5EF4-FFF2-40B4-BE49-F238E27FC236}">
                <a16:creationId xmlns:a16="http://schemas.microsoft.com/office/drawing/2014/main" id="{33523B51-7234-6B3E-C83F-DEFD3277A2FB}"/>
              </a:ext>
            </a:extLst>
          </p:cNvPr>
          <p:cNvSpPr>
            <a:spLocks noGrp="1"/>
          </p:cNvSpPr>
          <p:nvPr>
            <p:ph type="body" sz="quarter" idx="18"/>
          </p:nvPr>
        </p:nvSpPr>
        <p:spPr>
          <a:xfrm>
            <a:off x="353998" y="1348534"/>
            <a:ext cx="11483999" cy="310015"/>
          </a:xfrm>
        </p:spPr>
        <p:txBody>
          <a:bodyPr/>
          <a:lstStyle/>
          <a:p>
            <a:r>
              <a:rPr lang="en-US"/>
              <a:t>Using motif in imaginative writing</a:t>
            </a:r>
            <a:endParaRPr lang="en-AU"/>
          </a:p>
        </p:txBody>
      </p:sp>
      <p:pic>
        <p:nvPicPr>
          <p:cNvPr id="1028" name="Picture 4">
            <a:extLst>
              <a:ext uri="{FF2B5EF4-FFF2-40B4-BE49-F238E27FC236}">
                <a16:creationId xmlns:a16="http://schemas.microsoft.com/office/drawing/2014/main" id="{BA593FBF-DB12-3024-C0B9-ED78109B455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54" y="1487037"/>
            <a:ext cx="8784891" cy="52173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2F7DF9-5B43-ED6B-9AF0-D40DF0823B60}"/>
              </a:ext>
            </a:extLst>
          </p:cNvPr>
          <p:cNvSpPr txBox="1"/>
          <p:nvPr/>
        </p:nvSpPr>
        <p:spPr>
          <a:xfrm>
            <a:off x="3523630" y="2022276"/>
            <a:ext cx="5218926" cy="2482667"/>
          </a:xfrm>
          <a:prstGeom prst="rect">
            <a:avLst/>
          </a:prstGeom>
          <a:noFill/>
        </p:spPr>
        <p:txBody>
          <a:bodyPr wrap="square">
            <a:spAutoFit/>
          </a:bodyPr>
          <a:lstStyle/>
          <a:p>
            <a:pPr>
              <a:lnSpc>
                <a:spcPct val="150000"/>
              </a:lnSpc>
              <a:spcAft>
                <a:spcPts val="1200"/>
              </a:spcAft>
            </a:pPr>
            <a:r>
              <a:rPr lang="en-AU" sz="3600" dirty="0">
                <a:latin typeface="Arial" panose="020B0604020202020204" pitchFamily="34" charset="0"/>
                <a:cs typeface="Arial" panose="020B0604020202020204" pitchFamily="34" charset="0"/>
              </a:rPr>
              <a:t>Listen to the podcast – </a:t>
            </a:r>
            <a:r>
              <a:rPr lang="en-AU" sz="3600" u="sng"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4"/>
              </a:rPr>
              <a:t>Using motif in imaginative writing</a:t>
            </a: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85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B5132-F052-4F6C-AD1D-6018D1E946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0204FC3-49EC-735E-C07F-1F0DB4F652E2}"/>
              </a:ext>
            </a:extLst>
          </p:cNvPr>
          <p:cNvSpPr>
            <a:spLocks noGrp="1"/>
          </p:cNvSpPr>
          <p:nvPr>
            <p:ph type="ctrTitle"/>
          </p:nvPr>
        </p:nvSpPr>
        <p:spPr/>
        <p:txBody>
          <a:bodyPr/>
          <a:lstStyle/>
          <a:p>
            <a:r>
              <a:rPr lang="en-AU"/>
              <a:t>Checking for understanding</a:t>
            </a:r>
          </a:p>
        </p:txBody>
      </p:sp>
      <p:sp>
        <p:nvSpPr>
          <p:cNvPr id="6" name="Slide Number Placeholder 5">
            <a:extLst>
              <a:ext uri="{FF2B5EF4-FFF2-40B4-BE49-F238E27FC236}">
                <a16:creationId xmlns:a16="http://schemas.microsoft.com/office/drawing/2014/main" id="{C235DDC8-2885-C66F-6A85-F2245561CBFD}"/>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86680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398431-6007-8E01-3E6D-DA11DEFFC6B8}"/>
              </a:ext>
            </a:extLst>
          </p:cNvPr>
          <p:cNvSpPr>
            <a:spLocks noGrp="1"/>
          </p:cNvSpPr>
          <p:nvPr>
            <p:ph type="title"/>
          </p:nvPr>
        </p:nvSpPr>
        <p:spPr/>
        <p:txBody>
          <a:bodyPr/>
          <a:lstStyle/>
          <a:p>
            <a:r>
              <a:rPr lang="en-AU"/>
              <a:t>Checking for understanding</a:t>
            </a:r>
          </a:p>
        </p:txBody>
      </p:sp>
      <p:sp>
        <p:nvSpPr>
          <p:cNvPr id="4" name="Text Placeholder 3">
            <a:extLst>
              <a:ext uri="{FF2B5EF4-FFF2-40B4-BE49-F238E27FC236}">
                <a16:creationId xmlns:a16="http://schemas.microsoft.com/office/drawing/2014/main" id="{B5923EA9-36EC-05AB-395F-2C62D2BE25DB}"/>
              </a:ext>
            </a:extLst>
          </p:cNvPr>
          <p:cNvSpPr>
            <a:spLocks noGrp="1"/>
          </p:cNvSpPr>
          <p:nvPr>
            <p:ph idx="1"/>
          </p:nvPr>
        </p:nvSpPr>
        <p:spPr/>
        <p:txBody>
          <a:bodyPr/>
          <a:lstStyle/>
          <a:p>
            <a:r>
              <a:rPr lang="en-AU" dirty="0"/>
              <a:t>What is figurative language?</a:t>
            </a:r>
          </a:p>
          <a:p>
            <a:pPr marL="342900" indent="-342900">
              <a:buFont typeface="+mj-lt"/>
              <a:buAutoNum type="alphaLcParenR"/>
            </a:pPr>
            <a:r>
              <a:rPr lang="en-AU" dirty="0"/>
              <a:t>Language that creates visual imagery about a character’s figure.</a:t>
            </a:r>
          </a:p>
          <a:p>
            <a:pPr marL="342900" indent="-342900">
              <a:buFont typeface="+mj-lt"/>
              <a:buAutoNum type="alphaLcParenR"/>
            </a:pPr>
            <a:r>
              <a:rPr lang="en-AU" dirty="0"/>
              <a:t>The use of words or phrases in a literal way, in line with their exact dictionary meaning.</a:t>
            </a:r>
          </a:p>
          <a:p>
            <a:pPr marL="342900" indent="-342900">
              <a:buFont typeface="+mj-lt"/>
              <a:buAutoNum type="alphaLcParenR"/>
            </a:pPr>
            <a:r>
              <a:rPr lang="en-AU" dirty="0"/>
              <a:t>The use of words and phrases in a non-literal way to create a special effect, vivid imagery, or deeper meaning beyond their standard dictionary definition. </a:t>
            </a:r>
          </a:p>
          <a:p>
            <a:endParaRPr lang="en-AU" dirty="0"/>
          </a:p>
        </p:txBody>
      </p:sp>
      <p:sp>
        <p:nvSpPr>
          <p:cNvPr id="2" name="Slide Number Placeholder 1">
            <a:extLst>
              <a:ext uri="{FF2B5EF4-FFF2-40B4-BE49-F238E27FC236}">
                <a16:creationId xmlns:a16="http://schemas.microsoft.com/office/drawing/2014/main" id="{C2ECAF59-0401-4D10-5363-086EC6DDD6B8}"/>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68B78588-2E31-51BE-25D9-FEEF23A0CDAD}"/>
              </a:ext>
            </a:extLst>
          </p:cNvPr>
          <p:cNvSpPr>
            <a:spLocks noGrp="1"/>
          </p:cNvSpPr>
          <p:nvPr>
            <p:ph type="body" sz="quarter" idx="18"/>
          </p:nvPr>
        </p:nvSpPr>
        <p:spPr/>
        <p:txBody>
          <a:bodyPr/>
          <a:lstStyle/>
          <a:p>
            <a:r>
              <a:rPr lang="en-AU"/>
              <a:t>Defining key terms</a:t>
            </a:r>
          </a:p>
        </p:txBody>
      </p:sp>
      <p:sp>
        <p:nvSpPr>
          <p:cNvPr id="7" name="Picture Placeholder 6">
            <a:extLst>
              <a:ext uri="{FF2B5EF4-FFF2-40B4-BE49-F238E27FC236}">
                <a16:creationId xmlns:a16="http://schemas.microsoft.com/office/drawing/2014/main" id="{D42301B2-82A3-CA84-AE4E-7E2D93E43611}"/>
              </a:ext>
            </a:extLst>
          </p:cNvPr>
          <p:cNvSpPr>
            <a:spLocks noGrp="1"/>
          </p:cNvSpPr>
          <p:nvPr>
            <p:ph type="pic" sz="quarter" idx="19"/>
          </p:nvPr>
        </p:nvSpPr>
        <p:spPr/>
        <p:txBody>
          <a:bodyPr/>
          <a:lstStyle/>
          <a:p>
            <a:r>
              <a:rPr lang="en-AU" sz="1800" dirty="0"/>
              <a:t>What is symbolism?</a:t>
            </a:r>
          </a:p>
          <a:p>
            <a:pPr marL="457200" indent="-457200">
              <a:buFont typeface="+mj-lt"/>
              <a:buAutoNum type="alphaLcParenR"/>
            </a:pPr>
            <a:r>
              <a:rPr lang="en-AU" sz="1800" dirty="0"/>
              <a:t>The art or practice of using symbols especially by investing things with a symbolic meaning, for example where an image or object ‘stands for’ an idea.</a:t>
            </a:r>
          </a:p>
          <a:p>
            <a:pPr marL="457200" indent="-457200">
              <a:buFont typeface="+mj-lt"/>
              <a:buAutoNum type="alphaLcParenR"/>
            </a:pPr>
            <a:r>
              <a:rPr lang="en-AU" sz="1800" dirty="0"/>
              <a:t>Illustrations in a picture book.</a:t>
            </a:r>
          </a:p>
          <a:p>
            <a:pPr marL="457200" indent="-457200">
              <a:buFont typeface="+mj-lt"/>
              <a:buAutoNum type="alphaLcParenR"/>
            </a:pPr>
            <a:r>
              <a:rPr lang="en-AU" sz="1800" dirty="0"/>
              <a:t>A figure of speech where one thing is compared with another thing of a different kind.</a:t>
            </a:r>
          </a:p>
        </p:txBody>
      </p:sp>
    </p:spTree>
    <p:extLst>
      <p:ext uri="{BB962C8B-B14F-4D97-AF65-F5344CB8AC3E}">
        <p14:creationId xmlns:p14="http://schemas.microsoft.com/office/powerpoint/2010/main" val="112575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8465CA-EB5F-3146-642B-9470F6B905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
        <p:nvSpPr>
          <p:cNvPr id="3" name="Title 2">
            <a:extLst>
              <a:ext uri="{FF2B5EF4-FFF2-40B4-BE49-F238E27FC236}">
                <a16:creationId xmlns:a16="http://schemas.microsoft.com/office/drawing/2014/main" id="{FA49387E-660E-01ED-CD1A-3AC32D2F4D8A}"/>
              </a:ext>
            </a:extLst>
          </p:cNvPr>
          <p:cNvSpPr>
            <a:spLocks noGrp="1"/>
          </p:cNvSpPr>
          <p:nvPr>
            <p:ph type="title"/>
          </p:nvPr>
        </p:nvSpPr>
        <p:spPr/>
        <p:txBody>
          <a:bodyPr/>
          <a:lstStyle/>
          <a:p>
            <a:r>
              <a:rPr lang="en-AU"/>
              <a:t>Symbolism of the bunya nut and the basket</a:t>
            </a:r>
          </a:p>
        </p:txBody>
      </p:sp>
      <p:sp>
        <p:nvSpPr>
          <p:cNvPr id="4" name="Text Placeholder 3">
            <a:extLst>
              <a:ext uri="{FF2B5EF4-FFF2-40B4-BE49-F238E27FC236}">
                <a16:creationId xmlns:a16="http://schemas.microsoft.com/office/drawing/2014/main" id="{EEFDE400-CA28-41B4-3764-C095892C239C}"/>
              </a:ext>
            </a:extLst>
          </p:cNvPr>
          <p:cNvSpPr>
            <a:spLocks noGrp="1"/>
          </p:cNvSpPr>
          <p:nvPr>
            <p:ph type="body" sz="quarter" idx="18"/>
          </p:nvPr>
        </p:nvSpPr>
        <p:spPr/>
        <p:txBody>
          <a:bodyPr/>
          <a:lstStyle/>
          <a:p>
            <a:r>
              <a:rPr lang="en-AU"/>
              <a:t>Ellen van Neerven and Jazz Money</a:t>
            </a:r>
          </a:p>
        </p:txBody>
      </p:sp>
      <p:sp>
        <p:nvSpPr>
          <p:cNvPr id="5" name="Text Placeholder 4">
            <a:extLst>
              <a:ext uri="{FF2B5EF4-FFF2-40B4-BE49-F238E27FC236}">
                <a16:creationId xmlns:a16="http://schemas.microsoft.com/office/drawing/2014/main" id="{6EABB414-B71C-090C-5C69-10BE6EB3E0F4}"/>
              </a:ext>
            </a:extLst>
          </p:cNvPr>
          <p:cNvSpPr>
            <a:spLocks noGrp="1"/>
          </p:cNvSpPr>
          <p:nvPr>
            <p:ph type="body" sz="quarter" idx="17"/>
          </p:nvPr>
        </p:nvSpPr>
        <p:spPr/>
        <p:txBody>
          <a:bodyPr/>
          <a:lstStyle/>
          <a:p>
            <a:r>
              <a:rPr lang="en-AU" dirty="0"/>
              <a:t>In the interview, motif and symbolism are discussed as central to how the poets communicate significant concepts and make connections to the audience. </a:t>
            </a:r>
          </a:p>
          <a:p>
            <a:pPr marL="457200" indent="-457200">
              <a:buAutoNum type="arabicPeriod"/>
            </a:pPr>
            <a:r>
              <a:rPr lang="en-AU" dirty="0"/>
              <a:t>How or why do you think this happens?</a:t>
            </a:r>
          </a:p>
          <a:p>
            <a:pPr marL="457200" indent="-457200">
              <a:buAutoNum type="arabicPeriod"/>
            </a:pPr>
            <a:r>
              <a:rPr lang="en-AU" dirty="0"/>
              <a:t>Explain the significance of motif and symbolism within Money and van </a:t>
            </a:r>
            <a:r>
              <a:rPr lang="en-AU" dirty="0" err="1"/>
              <a:t>Neerven’s</a:t>
            </a:r>
            <a:r>
              <a:rPr lang="en-AU" dirty="0"/>
              <a:t> poetry. Note that:</a:t>
            </a:r>
          </a:p>
          <a:p>
            <a:pPr marL="817200" lvl="4" indent="-457200"/>
            <a:r>
              <a:rPr lang="en-AU" sz="2000" dirty="0"/>
              <a:t>in southeast Queensland, the bunya nut holds a great significance for this region</a:t>
            </a:r>
          </a:p>
          <a:p>
            <a:pPr marL="817200" lvl="4" indent="-457200"/>
            <a:r>
              <a:rPr lang="en-AU" sz="2000" dirty="0"/>
              <a:t>basket weaving holds significance in Wiradjuri and other Indigenous cultures around the world.</a:t>
            </a:r>
          </a:p>
          <a:p>
            <a:pPr marL="817200" lvl="4" indent="-457200">
              <a:buFont typeface="+mj-lt"/>
              <a:buAutoNum type="alphaLcParenR"/>
            </a:pPr>
            <a:endParaRPr lang="en-AU" dirty="0"/>
          </a:p>
          <a:p>
            <a:pPr marL="457200" indent="-457200">
              <a:buFont typeface="+mj-lt"/>
              <a:buAutoNum type="arabicPeriod"/>
            </a:pPr>
            <a:endParaRPr lang="en-AU" dirty="0"/>
          </a:p>
        </p:txBody>
      </p:sp>
    </p:spTree>
    <p:extLst>
      <p:ext uri="{BB962C8B-B14F-4D97-AF65-F5344CB8AC3E}">
        <p14:creationId xmlns:p14="http://schemas.microsoft.com/office/powerpoint/2010/main" val="364463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E5FC8-75FA-98C2-0098-61D9028C6A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3599A0-D888-B705-9CD5-7346629C5B9D}"/>
              </a:ext>
            </a:extLst>
          </p:cNvPr>
          <p:cNvSpPr>
            <a:spLocks noGrp="1"/>
          </p:cNvSpPr>
          <p:nvPr>
            <p:ph type="title"/>
          </p:nvPr>
        </p:nvSpPr>
        <p:spPr/>
        <p:txBody>
          <a:bodyPr/>
          <a:lstStyle/>
          <a:p>
            <a:r>
              <a:rPr lang="en-AU"/>
              <a:t>Checking for understanding</a:t>
            </a:r>
          </a:p>
        </p:txBody>
      </p:sp>
      <p:sp>
        <p:nvSpPr>
          <p:cNvPr id="4" name="Text Placeholder 3">
            <a:extLst>
              <a:ext uri="{FF2B5EF4-FFF2-40B4-BE49-F238E27FC236}">
                <a16:creationId xmlns:a16="http://schemas.microsoft.com/office/drawing/2014/main" id="{916C4BFA-B4A1-E2A5-EAD4-F68AE7A4D69B}"/>
              </a:ext>
            </a:extLst>
          </p:cNvPr>
          <p:cNvSpPr>
            <a:spLocks noGrp="1"/>
          </p:cNvSpPr>
          <p:nvPr>
            <p:ph idx="1"/>
          </p:nvPr>
        </p:nvSpPr>
        <p:spPr>
          <a:xfrm>
            <a:off x="360000" y="1620000"/>
            <a:ext cx="11569533" cy="4536000"/>
          </a:xfrm>
        </p:spPr>
        <p:txBody>
          <a:bodyPr/>
          <a:lstStyle/>
          <a:p>
            <a:r>
              <a:rPr lang="en-AU"/>
              <a:t>What is anaphora?</a:t>
            </a:r>
          </a:p>
          <a:p>
            <a:pPr marL="342900" indent="-342900">
              <a:buFont typeface="+mj-lt"/>
              <a:buAutoNum type="alphaLcParenR"/>
            </a:pPr>
            <a:r>
              <a:rPr lang="en-AU"/>
              <a:t>A syllable uttered in a higher pitch – or with greater emphasis – than others. </a:t>
            </a:r>
          </a:p>
          <a:p>
            <a:pPr marL="342900" indent="-342900">
              <a:buFont typeface="+mj-lt"/>
              <a:buAutoNum type="alphaLcParenR"/>
            </a:pPr>
            <a:r>
              <a:rPr lang="en-AU"/>
              <a:t>The repetition of a word or words at the beginning of successive phrases, clauses, or lines to create a sonic effect.</a:t>
            </a:r>
          </a:p>
          <a:p>
            <a:pPr marL="342900" indent="-342900">
              <a:buFont typeface="+mj-lt"/>
              <a:buAutoNum type="alphaLcParenR"/>
            </a:pPr>
            <a:r>
              <a:rPr lang="en-AU"/>
              <a:t> A grouping of lines separated from others in a poem.</a:t>
            </a:r>
          </a:p>
          <a:p>
            <a:pPr marL="342900" indent="-342900">
              <a:buFont typeface="+mj-lt"/>
              <a:buAutoNum type="alphaLcParenR"/>
            </a:pPr>
            <a:endParaRPr lang="en-AU"/>
          </a:p>
          <a:p>
            <a:endParaRPr lang="en-AU"/>
          </a:p>
        </p:txBody>
      </p:sp>
      <p:sp>
        <p:nvSpPr>
          <p:cNvPr id="2" name="Slide Number Placeholder 1">
            <a:extLst>
              <a:ext uri="{FF2B5EF4-FFF2-40B4-BE49-F238E27FC236}">
                <a16:creationId xmlns:a16="http://schemas.microsoft.com/office/drawing/2014/main" id="{1419FA20-1092-FF9F-1AD6-C1AB78B3866A}"/>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82CC9866-64AB-20F7-BC35-29A5FDF59B7B}"/>
              </a:ext>
            </a:extLst>
          </p:cNvPr>
          <p:cNvSpPr>
            <a:spLocks noGrp="1"/>
          </p:cNvSpPr>
          <p:nvPr>
            <p:ph type="body" sz="quarter" idx="18"/>
          </p:nvPr>
        </p:nvSpPr>
        <p:spPr/>
        <p:txBody>
          <a:bodyPr/>
          <a:lstStyle/>
          <a:p>
            <a:r>
              <a:rPr lang="en-AU"/>
              <a:t>Defining key terms</a:t>
            </a:r>
          </a:p>
        </p:txBody>
      </p:sp>
    </p:spTree>
    <p:extLst>
      <p:ext uri="{BB962C8B-B14F-4D97-AF65-F5344CB8AC3E}">
        <p14:creationId xmlns:p14="http://schemas.microsoft.com/office/powerpoint/2010/main" val="242559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D47EF-80D5-537C-143D-98ADFA44E6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
        <p:nvSpPr>
          <p:cNvPr id="3" name="Title 2">
            <a:extLst>
              <a:ext uri="{FF2B5EF4-FFF2-40B4-BE49-F238E27FC236}">
                <a16:creationId xmlns:a16="http://schemas.microsoft.com/office/drawing/2014/main" id="{863099FE-D224-2487-D732-024309B32D8D}"/>
              </a:ext>
            </a:extLst>
          </p:cNvPr>
          <p:cNvSpPr>
            <a:spLocks noGrp="1"/>
          </p:cNvSpPr>
          <p:nvPr>
            <p:ph type="title"/>
          </p:nvPr>
        </p:nvSpPr>
        <p:spPr/>
        <p:txBody>
          <a:bodyPr/>
          <a:lstStyle/>
          <a:p>
            <a:r>
              <a:rPr lang="en-AU"/>
              <a:t>Responding imaginatively to the interview</a:t>
            </a:r>
          </a:p>
        </p:txBody>
      </p:sp>
      <p:sp>
        <p:nvSpPr>
          <p:cNvPr id="4" name="Text Placeholder 3">
            <a:extLst>
              <a:ext uri="{FF2B5EF4-FFF2-40B4-BE49-F238E27FC236}">
                <a16:creationId xmlns:a16="http://schemas.microsoft.com/office/drawing/2014/main" id="{247DC6B4-644E-A69E-1EA0-563806B52340}"/>
              </a:ext>
            </a:extLst>
          </p:cNvPr>
          <p:cNvSpPr>
            <a:spLocks noGrp="1"/>
          </p:cNvSpPr>
          <p:nvPr>
            <p:ph type="body" sz="quarter" idx="18"/>
          </p:nvPr>
        </p:nvSpPr>
        <p:spPr/>
        <p:txBody>
          <a:bodyPr/>
          <a:lstStyle/>
          <a:p>
            <a:r>
              <a:rPr lang="en-AU"/>
              <a:t>Using a recurring motif or symbol</a:t>
            </a:r>
          </a:p>
        </p:txBody>
      </p:sp>
      <p:sp>
        <p:nvSpPr>
          <p:cNvPr id="5" name="Text Placeholder 4">
            <a:extLst>
              <a:ext uri="{FF2B5EF4-FFF2-40B4-BE49-F238E27FC236}">
                <a16:creationId xmlns:a16="http://schemas.microsoft.com/office/drawing/2014/main" id="{DB28B6C8-2F00-F6A2-364E-FDCDA8201E28}"/>
              </a:ext>
            </a:extLst>
          </p:cNvPr>
          <p:cNvSpPr>
            <a:spLocks noGrp="1"/>
          </p:cNvSpPr>
          <p:nvPr>
            <p:ph type="body" sz="quarter" idx="17"/>
          </p:nvPr>
        </p:nvSpPr>
        <p:spPr/>
        <p:txBody>
          <a:bodyPr/>
          <a:lstStyle/>
          <a:p>
            <a:pPr marL="457200" indent="-457200">
              <a:buFont typeface="+mj-lt"/>
              <a:buAutoNum type="arabicPeriod"/>
            </a:pPr>
            <a:r>
              <a:rPr lang="en-AU" dirty="0"/>
              <a:t>Create a short (250 to 300-words) imaginative piece of your own. In your writing journal, you must select </a:t>
            </a:r>
            <a:r>
              <a:rPr lang="en-AU" b="1" dirty="0"/>
              <a:t>one</a:t>
            </a:r>
            <a:r>
              <a:rPr lang="en-AU" dirty="0"/>
              <a:t> of the following:</a:t>
            </a:r>
          </a:p>
          <a:p>
            <a:pPr marL="457200" indent="-457200">
              <a:buFont typeface="Arial" panose="020B0604020202020204" pitchFamily="34" charset="0"/>
              <a:buChar char="•"/>
            </a:pPr>
            <a:r>
              <a:rPr lang="en-AU" dirty="0"/>
              <a:t>create a short imaginative piece (250 to 300-words) using a recurring motif, </a:t>
            </a:r>
            <a:r>
              <a:rPr lang="en-AU" b="1" dirty="0"/>
              <a:t>or</a:t>
            </a:r>
          </a:p>
          <a:p>
            <a:pPr marL="457200" indent="-457200">
              <a:buFont typeface="Arial" panose="020B0604020202020204" pitchFamily="34" charset="0"/>
              <a:buChar char="•"/>
            </a:pPr>
            <a:r>
              <a:rPr lang="en-AU" dirty="0"/>
              <a:t>use Jazz Money’s opening, ‘if I …’ as the opening of every stanza or paragraph.</a:t>
            </a:r>
          </a:p>
          <a:p>
            <a:pPr marL="457200" indent="-457200">
              <a:buFont typeface="+mj-lt"/>
              <a:buAutoNum type="arabicPeriod"/>
            </a:pPr>
            <a:endParaRPr lang="en-AU" b="1" dirty="0"/>
          </a:p>
        </p:txBody>
      </p:sp>
    </p:spTree>
    <p:extLst>
      <p:ext uri="{BB962C8B-B14F-4D97-AF65-F5344CB8AC3E}">
        <p14:creationId xmlns:p14="http://schemas.microsoft.com/office/powerpoint/2010/main" val="287274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7618661-CAD5-F75E-2342-24AD8182A2A3}"/>
              </a:ext>
            </a:extLst>
          </p:cNvPr>
          <p:cNvSpPr>
            <a:spLocks noGrp="1"/>
          </p:cNvSpPr>
          <p:nvPr>
            <p:ph type="pic" sz="quarter" idx="13"/>
          </p:nvPr>
        </p:nvSpPr>
        <p:spPr/>
        <p:txBody>
          <a:bodyPr/>
          <a:lstStyle/>
          <a:p>
            <a:r>
              <a:rPr lang="en-AU" dirty="0"/>
              <a:t>Many texts by Aboriginal and/or Torres Strait Islander authors that are valuable teaching tools for the classroom, explore the ongoing impacts of colonisation. Due to the potentially sensitive nature of some of the content, it is essential that teachers create a safe space for students and help develop mutual respect and understanding between members of the classroom community.</a:t>
            </a:r>
          </a:p>
          <a:p>
            <a:pPr marL="342900" indent="-342900">
              <a:buFont typeface="Arial" panose="020B0604020202020204" pitchFamily="34" charset="0"/>
              <a:buChar char="•"/>
            </a:pPr>
            <a:r>
              <a:rPr lang="en-AU" dirty="0"/>
              <a:t>Be aware of cultural load</a:t>
            </a:r>
          </a:p>
          <a:p>
            <a:pPr marL="342900" indent="-342900">
              <a:buFont typeface="Arial" panose="020B0604020202020204" pitchFamily="34" charset="0"/>
              <a:buChar char="•"/>
            </a:pPr>
            <a:r>
              <a:rPr lang="en-AU" dirty="0"/>
              <a:t>Know your students' backgrounds</a:t>
            </a:r>
          </a:p>
          <a:p>
            <a:pPr marL="342900" indent="-342900">
              <a:buFont typeface="Arial" panose="020B0604020202020204" pitchFamily="34" charset="0"/>
              <a:buChar char="•"/>
            </a:pPr>
            <a:r>
              <a:rPr lang="en-AU" dirty="0"/>
              <a:t>Prepare students for the topic</a:t>
            </a:r>
          </a:p>
          <a:p>
            <a:pPr marL="342900" indent="-342900">
              <a:buFont typeface="Arial" panose="020B0604020202020204" pitchFamily="34" charset="0"/>
              <a:buChar char="•"/>
            </a:pPr>
            <a:r>
              <a:rPr lang="en-AU" dirty="0"/>
              <a:t>Safe and respectful discussions</a:t>
            </a:r>
          </a:p>
          <a:p>
            <a:endParaRPr lang="en-AU" dirty="0"/>
          </a:p>
        </p:txBody>
      </p:sp>
      <p:sp>
        <p:nvSpPr>
          <p:cNvPr id="3" name="Slide Number Placeholder 2">
            <a:extLst>
              <a:ext uri="{FF2B5EF4-FFF2-40B4-BE49-F238E27FC236}">
                <a16:creationId xmlns:a16="http://schemas.microsoft.com/office/drawing/2014/main" id="{8182095B-6015-DEBA-0295-E7905FC9D64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Title 3">
            <a:extLst>
              <a:ext uri="{FF2B5EF4-FFF2-40B4-BE49-F238E27FC236}">
                <a16:creationId xmlns:a16="http://schemas.microsoft.com/office/drawing/2014/main" id="{45F5C019-71D8-3985-B091-7EDE1FC8256A}"/>
              </a:ext>
            </a:extLst>
          </p:cNvPr>
          <p:cNvSpPr>
            <a:spLocks noGrp="1"/>
          </p:cNvSpPr>
          <p:nvPr>
            <p:ph type="title"/>
          </p:nvPr>
        </p:nvSpPr>
        <p:spPr>
          <a:xfrm>
            <a:off x="359998" y="360000"/>
            <a:ext cx="11832002" cy="522000"/>
          </a:xfrm>
        </p:spPr>
        <p:txBody>
          <a:bodyPr/>
          <a:lstStyle/>
          <a:p>
            <a:r>
              <a:rPr lang="en-AU">
                <a:latin typeface="Arial"/>
                <a:cs typeface="Arial"/>
              </a:rPr>
              <a:t>Promoting culturally inclusive classrooms</a:t>
            </a:r>
          </a:p>
        </p:txBody>
      </p:sp>
      <p:sp>
        <p:nvSpPr>
          <p:cNvPr id="5" name="Text Placeholder 4">
            <a:extLst>
              <a:ext uri="{FF2B5EF4-FFF2-40B4-BE49-F238E27FC236}">
                <a16:creationId xmlns:a16="http://schemas.microsoft.com/office/drawing/2014/main" id="{BBC92090-273D-E40B-6C0D-385600180F01}"/>
              </a:ext>
            </a:extLst>
          </p:cNvPr>
          <p:cNvSpPr>
            <a:spLocks noGrp="1"/>
          </p:cNvSpPr>
          <p:nvPr>
            <p:ph type="body" sz="quarter" idx="18"/>
          </p:nvPr>
        </p:nvSpPr>
        <p:spPr>
          <a:xfrm>
            <a:off x="360000" y="1016704"/>
            <a:ext cx="12441600" cy="310015"/>
          </a:xfrm>
        </p:spPr>
        <p:txBody>
          <a:bodyPr/>
          <a:lstStyle/>
          <a:p>
            <a:r>
              <a:rPr lang="en-AU"/>
              <a:t>How to use the English core texts</a:t>
            </a:r>
          </a:p>
        </p:txBody>
      </p:sp>
    </p:spTree>
    <p:extLst>
      <p:ext uri="{BB962C8B-B14F-4D97-AF65-F5344CB8AC3E}">
        <p14:creationId xmlns:p14="http://schemas.microsoft.com/office/powerpoint/2010/main" val="1843188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6B9B0-277A-9388-227C-60C8912980D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E5E993-5573-D2ED-3AE5-B8026F01F2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dirty="0"/>
          </a:p>
        </p:txBody>
      </p:sp>
      <p:sp>
        <p:nvSpPr>
          <p:cNvPr id="3" name="Title 2">
            <a:extLst>
              <a:ext uri="{FF2B5EF4-FFF2-40B4-BE49-F238E27FC236}">
                <a16:creationId xmlns:a16="http://schemas.microsoft.com/office/drawing/2014/main" id="{40B83A7B-581E-72EB-FB05-D4DC41A2A3B7}"/>
              </a:ext>
            </a:extLst>
          </p:cNvPr>
          <p:cNvSpPr>
            <a:spLocks noGrp="1"/>
          </p:cNvSpPr>
          <p:nvPr>
            <p:ph type="title"/>
          </p:nvPr>
        </p:nvSpPr>
        <p:spPr/>
        <p:txBody>
          <a:bodyPr/>
          <a:lstStyle/>
          <a:p>
            <a:r>
              <a:rPr lang="en-AU"/>
              <a:t>Quick-write</a:t>
            </a:r>
          </a:p>
        </p:txBody>
      </p:sp>
      <p:sp>
        <p:nvSpPr>
          <p:cNvPr id="4" name="Text Placeholder 3">
            <a:extLst>
              <a:ext uri="{FF2B5EF4-FFF2-40B4-BE49-F238E27FC236}">
                <a16:creationId xmlns:a16="http://schemas.microsoft.com/office/drawing/2014/main" id="{D77A33F1-64E5-42B3-D269-5BF192A99F25}"/>
              </a:ext>
            </a:extLst>
          </p:cNvPr>
          <p:cNvSpPr>
            <a:spLocks noGrp="1"/>
          </p:cNvSpPr>
          <p:nvPr>
            <p:ph type="body" sz="quarter" idx="18"/>
          </p:nvPr>
        </p:nvSpPr>
        <p:spPr/>
        <p:txBody>
          <a:bodyPr/>
          <a:lstStyle/>
          <a:p>
            <a:r>
              <a:rPr lang="en-AU"/>
              <a:t>Journal entry</a:t>
            </a:r>
          </a:p>
        </p:txBody>
      </p:sp>
      <p:sp>
        <p:nvSpPr>
          <p:cNvPr id="5" name="Text Placeholder 4">
            <a:extLst>
              <a:ext uri="{FF2B5EF4-FFF2-40B4-BE49-F238E27FC236}">
                <a16:creationId xmlns:a16="http://schemas.microsoft.com/office/drawing/2014/main" id="{77FFA651-B8CD-8CAB-08D5-A490795B1141}"/>
              </a:ext>
            </a:extLst>
          </p:cNvPr>
          <p:cNvSpPr>
            <a:spLocks noGrp="1"/>
          </p:cNvSpPr>
          <p:nvPr>
            <p:ph type="body" sz="quarter" idx="17"/>
          </p:nvPr>
        </p:nvSpPr>
        <p:spPr/>
        <p:txBody>
          <a:bodyPr/>
          <a:lstStyle/>
          <a:p>
            <a:r>
              <a:rPr lang="en-AU"/>
              <a:t>In her poem, Jazz Money uses a pun ‘tied together’ to describe how the title poem ‘how to make a basket’ brought together all the different elements of what she felt the collection was about.</a:t>
            </a:r>
          </a:p>
          <a:p>
            <a:r>
              <a:rPr lang="en-AU" b="1"/>
              <a:t>Question: </a:t>
            </a:r>
            <a:r>
              <a:rPr lang="en-AU"/>
              <a:t>Why has Jazz Money used the motif of a ‘weaving a basket’ to symbolise the central ideas in her collection of poetry?</a:t>
            </a:r>
          </a:p>
        </p:txBody>
      </p:sp>
    </p:spTree>
    <p:extLst>
      <p:ext uri="{BB962C8B-B14F-4D97-AF65-F5344CB8AC3E}">
        <p14:creationId xmlns:p14="http://schemas.microsoft.com/office/powerpoint/2010/main" val="54465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98F7C-9C74-D756-7FA0-2200F469B7F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AF0BFC5-4AC4-45B2-4B4B-3D5651796E56}"/>
              </a:ext>
            </a:extLst>
          </p:cNvPr>
          <p:cNvSpPr>
            <a:spLocks noGrp="1"/>
          </p:cNvSpPr>
          <p:nvPr>
            <p:ph type="ctrTitle"/>
          </p:nvPr>
        </p:nvSpPr>
        <p:spPr/>
        <p:txBody>
          <a:bodyPr/>
          <a:lstStyle/>
          <a:p>
            <a:r>
              <a:rPr lang="en-AU"/>
              <a:t>Checking for understanding</a:t>
            </a:r>
          </a:p>
        </p:txBody>
      </p:sp>
      <p:sp>
        <p:nvSpPr>
          <p:cNvPr id="6" name="Slide Number Placeholder 5">
            <a:extLst>
              <a:ext uri="{FF2B5EF4-FFF2-40B4-BE49-F238E27FC236}">
                <a16:creationId xmlns:a16="http://schemas.microsoft.com/office/drawing/2014/main" id="{F8DFDA0C-6B29-7265-5C20-91F73447C21A}"/>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06865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DAD11-F870-253A-17A8-CE9EC78184FD}"/>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B4F6101-185D-35CC-9865-7071A745A74C}"/>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marR="0" lvl="0" indent="0" algn="l" defTabSz="609585"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1B43E4AC-1FB7-69F7-16BC-1F1D29C90C16}"/>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marR="0" lvl="0" indent="0" algn="l" defTabSz="609585"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DBC123BF-DE21-F99A-853A-6EC61FB50A0E}"/>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marR="0" lvl="0" indent="0" algn="l" defTabSz="609585"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B1F7E9AB-F6B0-AF19-B753-2639B5A88DA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 name="Title 2">
            <a:extLst>
              <a:ext uri="{FF2B5EF4-FFF2-40B4-BE49-F238E27FC236}">
                <a16:creationId xmlns:a16="http://schemas.microsoft.com/office/drawing/2014/main" id="{9D31936D-8770-D177-5BBE-D87522B3A095}"/>
              </a:ext>
            </a:extLst>
          </p:cNvPr>
          <p:cNvSpPr>
            <a:spLocks noGrp="1"/>
          </p:cNvSpPr>
          <p:nvPr>
            <p:ph type="title"/>
          </p:nvPr>
        </p:nvSpPr>
        <p:spPr/>
        <p:txBody>
          <a:bodyPr/>
          <a:lstStyle/>
          <a:p>
            <a:r>
              <a:rPr lang="en-AU"/>
              <a:t>3-2-1 things I learned today</a:t>
            </a:r>
          </a:p>
        </p:txBody>
      </p:sp>
      <p:sp>
        <p:nvSpPr>
          <p:cNvPr id="21" name="Google Shape;91;p15">
            <a:extLst>
              <a:ext uri="{FF2B5EF4-FFF2-40B4-BE49-F238E27FC236}">
                <a16:creationId xmlns:a16="http://schemas.microsoft.com/office/drawing/2014/main" id="{28B2FFD4-5E5A-4D91-96EB-32E327843EC9}"/>
              </a:ext>
            </a:extLst>
          </p:cNvPr>
          <p:cNvSpPr txBox="1"/>
          <p:nvPr/>
        </p:nvSpPr>
        <p:spPr>
          <a:xfrm>
            <a:off x="1641476" y="950571"/>
            <a:ext cx="4373600" cy="554000"/>
          </a:xfrm>
          <a:prstGeom prst="rect">
            <a:avLst/>
          </a:prstGeom>
          <a:noFill/>
          <a:ln>
            <a:noFill/>
          </a:ln>
        </p:spPr>
        <p:txBody>
          <a:bodyPr spcFirstLastPara="1" wrap="square" lIns="121900" tIns="121900" rIns="121900" bIns="121900" anchor="t"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22272B"/>
                </a:solidFill>
                <a:effectLst/>
                <a:uLnTx/>
                <a:uFillTx/>
                <a:latin typeface="Arial" panose="020B0604020202020204" pitchFamily="34" charset="0"/>
                <a:ea typeface="Montserrat"/>
                <a:cs typeface="Arial" panose="020B0604020202020204" pitchFamily="34" charset="0"/>
                <a:sym typeface="Montserrat"/>
              </a:rPr>
              <a:t>List 3 things you learned today</a:t>
            </a:r>
            <a:r>
              <a:rPr kumimoji="0" lang="en" sz="1600" b="0" i="0" u="none" strike="noStrike" kern="1200" cap="none" spc="0" normalizeH="0" baseline="0" noProof="0">
                <a:ln>
                  <a:noFill/>
                </a:ln>
                <a:solidFill>
                  <a:srgbClr val="22272B"/>
                </a:solidFill>
                <a:effectLst/>
                <a:uLnTx/>
                <a:uFillTx/>
                <a:latin typeface="Montserrat"/>
                <a:ea typeface="Montserrat"/>
                <a:cs typeface="Montserrat"/>
                <a:sym typeface="Montserrat"/>
              </a:rPr>
              <a:t>:</a:t>
            </a:r>
            <a:endParaRPr kumimoji="0" sz="3200" b="0" i="0" u="none" strike="noStrike" kern="1200" cap="none" spc="0" normalizeH="0" baseline="0" noProof="0">
              <a:ln>
                <a:noFill/>
              </a:ln>
              <a:solidFill>
                <a:srgbClr val="22272B"/>
              </a:solidFill>
              <a:effectLst/>
              <a:uLnTx/>
              <a:uFillTx/>
              <a:latin typeface="Roboto"/>
              <a:ea typeface="Roboto"/>
              <a:cs typeface="Roboto"/>
              <a:sym typeface="Roboto"/>
            </a:endParaRPr>
          </a:p>
        </p:txBody>
      </p:sp>
      <p:sp>
        <p:nvSpPr>
          <p:cNvPr id="18" name="Google Shape;92;p15">
            <a:extLst>
              <a:ext uri="{FF2B5EF4-FFF2-40B4-BE49-F238E27FC236}">
                <a16:creationId xmlns:a16="http://schemas.microsoft.com/office/drawing/2014/main" id="{7A11060A-8159-CEE0-FA07-ABEA7636C00A}"/>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sym typeface="Montserrat"/>
              </a:rPr>
              <a:t>1. </a:t>
            </a:r>
            <a:endParaRPr kumimoji="0" sz="1600" b="0" i="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sym typeface="Montserrat"/>
            </a:endParaRPr>
          </a:p>
        </p:txBody>
      </p:sp>
      <p:sp>
        <p:nvSpPr>
          <p:cNvPr id="19" name="Google Shape;93;p15">
            <a:extLst>
              <a:ext uri="{FF2B5EF4-FFF2-40B4-BE49-F238E27FC236}">
                <a16:creationId xmlns:a16="http://schemas.microsoft.com/office/drawing/2014/main" id="{E67FBC6A-A96C-4D65-D65A-105C829BE987}"/>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22272B"/>
                </a:solidFill>
                <a:effectLst/>
                <a:uLnTx/>
                <a:uFillTx/>
                <a:latin typeface="Arial" panose="020B0604020202020204" pitchFamily="34" charset="0"/>
                <a:ea typeface="Montserrat"/>
                <a:cs typeface="Arial" panose="020B0604020202020204" pitchFamily="34" charset="0"/>
                <a:sym typeface="Montserrat"/>
              </a:rPr>
              <a:t>2. </a:t>
            </a:r>
            <a:endParaRPr kumimoji="0" sz="1600" b="0" i="0" u="none" strike="noStrike" kern="1200" cap="none" spc="0" normalizeH="0" baseline="0" noProof="0">
              <a:ln>
                <a:noFill/>
              </a:ln>
              <a:solidFill>
                <a:srgbClr val="22272B"/>
              </a:solidFill>
              <a:effectLst/>
              <a:uLnTx/>
              <a:uFillTx/>
              <a:latin typeface="Arial" panose="020B0604020202020204" pitchFamily="34" charset="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697E3E8E-9F11-0C40-FDC2-AA1CF8ADFED4}"/>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22272B"/>
                </a:solidFill>
                <a:effectLst/>
                <a:uLnTx/>
                <a:uFillTx/>
                <a:latin typeface="Arial" panose="020B0604020202020204" pitchFamily="34" charset="0"/>
                <a:ea typeface="Montserrat"/>
                <a:cs typeface="Arial" panose="020B0604020202020204" pitchFamily="34" charset="0"/>
                <a:sym typeface="Montserrat"/>
              </a:rPr>
              <a:t>3. </a:t>
            </a:r>
            <a:endParaRPr kumimoji="0" sz="1600" b="0" i="0" u="none" strike="noStrike" kern="1200" cap="none" spc="0" normalizeH="0" baseline="0" noProof="0">
              <a:ln>
                <a:noFill/>
              </a:ln>
              <a:solidFill>
                <a:srgbClr val="22272B"/>
              </a:solidFill>
              <a:effectLst/>
              <a:uLnTx/>
              <a:uFillTx/>
              <a:latin typeface="Arial" panose="020B0604020202020204" pitchFamily="34" charset="0"/>
              <a:ea typeface="Montserrat"/>
              <a:cs typeface="Arial" panose="020B0604020202020204" pitchFamily="34" charset="0"/>
              <a:sym typeface="Montserrat"/>
            </a:endParaRPr>
          </a:p>
        </p:txBody>
      </p:sp>
      <p:sp>
        <p:nvSpPr>
          <p:cNvPr id="25" name="Google Shape;91;p15">
            <a:extLst>
              <a:ext uri="{FF2B5EF4-FFF2-40B4-BE49-F238E27FC236}">
                <a16:creationId xmlns:a16="http://schemas.microsoft.com/office/drawing/2014/main" id="{8DFC3BD9-02D5-B548-D43C-0D9994865095}"/>
              </a:ext>
            </a:extLst>
          </p:cNvPr>
          <p:cNvSpPr txBox="1"/>
          <p:nvPr/>
        </p:nvSpPr>
        <p:spPr>
          <a:xfrm>
            <a:off x="1641476" y="2822179"/>
            <a:ext cx="4373600" cy="554000"/>
          </a:xfrm>
          <a:prstGeom prst="rect">
            <a:avLst/>
          </a:prstGeom>
          <a:noFill/>
          <a:ln>
            <a:noFill/>
          </a:ln>
        </p:spPr>
        <p:txBody>
          <a:bodyPr spcFirstLastPara="1" wrap="square" lIns="121900" tIns="121900" rIns="121900" bIns="121900" anchor="t"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22272B"/>
                </a:solidFill>
                <a:effectLst/>
                <a:uLnTx/>
                <a:uFillTx/>
                <a:latin typeface="Arial" panose="020B0604020202020204" pitchFamily="34" charset="0"/>
                <a:ea typeface="Montserrat"/>
                <a:cs typeface="Arial" panose="020B0604020202020204" pitchFamily="34" charset="0"/>
                <a:sym typeface="Montserrat"/>
              </a:rPr>
              <a:t>List 2 questions you have about these things</a:t>
            </a:r>
            <a:r>
              <a:rPr kumimoji="0" lang="en" sz="1600" b="0" i="0" u="none" strike="noStrike" kern="1200" cap="none" spc="0" normalizeH="0" baseline="0" noProof="0">
                <a:ln>
                  <a:noFill/>
                </a:ln>
                <a:solidFill>
                  <a:srgbClr val="22272B"/>
                </a:solidFill>
                <a:effectLst/>
                <a:uLnTx/>
                <a:uFillTx/>
                <a:latin typeface="Montserrat"/>
                <a:ea typeface="Montserrat"/>
                <a:cs typeface="Montserrat"/>
                <a:sym typeface="Montserrat"/>
              </a:rPr>
              <a:t>:</a:t>
            </a:r>
            <a:endParaRPr kumimoji="0" sz="3200" b="0" i="0" u="none" strike="noStrike" kern="1200" cap="none" spc="0" normalizeH="0" baseline="0" noProof="0">
              <a:ln>
                <a:noFill/>
              </a:ln>
              <a:solidFill>
                <a:srgbClr val="22272B"/>
              </a:solidFill>
              <a:effectLst/>
              <a:uLnTx/>
              <a:uFillTx/>
              <a:latin typeface="Roboto"/>
              <a:ea typeface="Roboto"/>
              <a:cs typeface="Roboto"/>
              <a:sym typeface="Roboto"/>
            </a:endParaRPr>
          </a:p>
        </p:txBody>
      </p:sp>
      <p:sp>
        <p:nvSpPr>
          <p:cNvPr id="22" name="Google Shape;92;p15">
            <a:extLst>
              <a:ext uri="{FF2B5EF4-FFF2-40B4-BE49-F238E27FC236}">
                <a16:creationId xmlns:a16="http://schemas.microsoft.com/office/drawing/2014/main" id="{B6671274-7058-172D-CD01-A6EE0F710403}"/>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22272B"/>
                </a:solidFill>
                <a:effectLst/>
                <a:uLnTx/>
                <a:uFillTx/>
                <a:latin typeface="Arial" panose="020B0604020202020204" pitchFamily="34" charset="0"/>
                <a:ea typeface="Montserrat"/>
                <a:cs typeface="Arial" panose="020B0604020202020204" pitchFamily="34" charset="0"/>
                <a:sym typeface="Montserrat"/>
              </a:rPr>
              <a:t>1. </a:t>
            </a:r>
            <a:endParaRPr kumimoji="0" sz="1600" b="0" i="0" u="none" strike="noStrike" kern="1200" cap="none" spc="0" normalizeH="0" baseline="0" noProof="0">
              <a:ln>
                <a:noFill/>
              </a:ln>
              <a:solidFill>
                <a:srgbClr val="22272B"/>
              </a:solidFill>
              <a:effectLst/>
              <a:uLnTx/>
              <a:uFillTx/>
              <a:latin typeface="Arial" panose="020B0604020202020204" pitchFamily="34" charset="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6757ADDE-5573-5ECB-8288-DC054C6E55FD}"/>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22272B"/>
                </a:solidFill>
                <a:effectLst/>
                <a:uLnTx/>
                <a:uFillTx/>
                <a:latin typeface="Arial" panose="020B0604020202020204" pitchFamily="34" charset="0"/>
                <a:ea typeface="Montserrat"/>
                <a:cs typeface="Arial" panose="020B0604020202020204" pitchFamily="34" charset="0"/>
                <a:sym typeface="Montserrat"/>
              </a:rPr>
              <a:t>2. </a:t>
            </a:r>
            <a:endParaRPr kumimoji="0" sz="1600" b="0" i="0" u="none" strike="noStrike" kern="1200" cap="none" spc="0" normalizeH="0" baseline="0" noProof="0">
              <a:ln>
                <a:noFill/>
              </a:ln>
              <a:solidFill>
                <a:srgbClr val="22272B"/>
              </a:solidFill>
              <a:effectLst/>
              <a:uLnTx/>
              <a:uFillTx/>
              <a:latin typeface="Arial" panose="020B0604020202020204" pitchFamily="34" charset="0"/>
              <a:ea typeface="Montserrat"/>
              <a:cs typeface="Arial" panose="020B0604020202020204" pitchFamily="34" charset="0"/>
              <a:sym typeface="Montserrat"/>
            </a:endParaRPr>
          </a:p>
        </p:txBody>
      </p:sp>
      <p:sp>
        <p:nvSpPr>
          <p:cNvPr id="29" name="Google Shape;91;p15">
            <a:extLst>
              <a:ext uri="{FF2B5EF4-FFF2-40B4-BE49-F238E27FC236}">
                <a16:creationId xmlns:a16="http://schemas.microsoft.com/office/drawing/2014/main" id="{A92F7289-5424-2626-3CD0-99289E179DF8}"/>
              </a:ext>
            </a:extLst>
          </p:cNvPr>
          <p:cNvSpPr txBox="1"/>
          <p:nvPr/>
        </p:nvSpPr>
        <p:spPr>
          <a:xfrm>
            <a:off x="1641476" y="4666965"/>
            <a:ext cx="6078458" cy="554000"/>
          </a:xfrm>
          <a:prstGeom prst="rect">
            <a:avLst/>
          </a:prstGeom>
          <a:noFill/>
          <a:ln>
            <a:noFill/>
          </a:ln>
        </p:spPr>
        <p:txBody>
          <a:bodyPr spcFirstLastPara="1" wrap="square" lIns="121900" tIns="121900" rIns="121900" bIns="121900" anchor="t"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22272B"/>
                </a:solidFill>
                <a:effectLst/>
                <a:uLnTx/>
                <a:uFillTx/>
                <a:latin typeface="Arial" panose="020B0604020202020204" pitchFamily="34" charset="0"/>
                <a:ea typeface="Montserrat"/>
                <a:cs typeface="Arial" panose="020B0604020202020204" pitchFamily="34" charset="0"/>
                <a:sym typeface="Montserrat"/>
              </a:rPr>
              <a:t>Give 1 reason why it’s important to learn about these things:</a:t>
            </a:r>
            <a:endParaRPr kumimoji="0" sz="3200" b="0" i="0" u="none" strike="noStrike" kern="1200" cap="none" spc="0" normalizeH="0" baseline="0" noProof="0">
              <a:ln>
                <a:noFill/>
              </a:ln>
              <a:solidFill>
                <a:srgbClr val="22272B"/>
              </a:solidFill>
              <a:effectLst/>
              <a:uLnTx/>
              <a:uFillTx/>
              <a:latin typeface="Roboto"/>
              <a:ea typeface="Roboto"/>
              <a:cs typeface="Roboto"/>
              <a:sym typeface="Roboto"/>
            </a:endParaRPr>
          </a:p>
        </p:txBody>
      </p:sp>
      <p:sp>
        <p:nvSpPr>
          <p:cNvPr id="26" name="Google Shape;92;p15">
            <a:extLst>
              <a:ext uri="{FF2B5EF4-FFF2-40B4-BE49-F238E27FC236}">
                <a16:creationId xmlns:a16="http://schemas.microsoft.com/office/drawing/2014/main" id="{3B0BA9E2-31C1-B242-3979-113392B4BE0C}"/>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22272B"/>
                </a:solidFill>
                <a:effectLst/>
                <a:uLnTx/>
                <a:uFillTx/>
                <a:latin typeface="Arial" panose="020B0604020202020204" pitchFamily="34" charset="0"/>
                <a:ea typeface="Montserrat"/>
                <a:cs typeface="Arial" panose="020B0604020202020204" pitchFamily="34" charset="0"/>
                <a:sym typeface="Montserrat"/>
              </a:rPr>
              <a:t>1. </a:t>
            </a:r>
            <a:endParaRPr kumimoji="0" sz="1600" b="0" i="0" u="none" strike="noStrike" kern="1200" cap="none" spc="0" normalizeH="0" baseline="0" noProof="0">
              <a:ln>
                <a:noFill/>
              </a:ln>
              <a:solidFill>
                <a:srgbClr val="22272B"/>
              </a:solidFill>
              <a:effectLst/>
              <a:uLnTx/>
              <a:uFillTx/>
              <a:latin typeface="Arial" panose="020B0604020202020204" pitchFamily="34" charset="0"/>
              <a:ea typeface="Montserrat"/>
              <a:cs typeface="Arial" panose="020B0604020202020204" pitchFamily="34" charset="0"/>
              <a:sym typeface="Montserrat"/>
            </a:endParaRPr>
          </a:p>
        </p:txBody>
      </p:sp>
      <p:sp>
        <p:nvSpPr>
          <p:cNvPr id="4" name="Oval 3">
            <a:extLst>
              <a:ext uri="{FF2B5EF4-FFF2-40B4-BE49-F238E27FC236}">
                <a16:creationId xmlns:a16="http://schemas.microsoft.com/office/drawing/2014/main" id="{BDA1D91F-B3AC-2C65-FF39-8E31A62B27C4}"/>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6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a:t>
            </a:r>
          </a:p>
        </p:txBody>
      </p:sp>
      <p:sp>
        <p:nvSpPr>
          <p:cNvPr id="6" name="Oval 5">
            <a:extLst>
              <a:ext uri="{FF2B5EF4-FFF2-40B4-BE49-F238E27FC236}">
                <a16:creationId xmlns:a16="http://schemas.microsoft.com/office/drawing/2014/main" id="{2404FCC3-F9F2-2DA2-F02D-1977BA7871A1}"/>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6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a:t>
            </a:r>
          </a:p>
        </p:txBody>
      </p:sp>
      <p:sp>
        <p:nvSpPr>
          <p:cNvPr id="7" name="Oval 6">
            <a:extLst>
              <a:ext uri="{FF2B5EF4-FFF2-40B4-BE49-F238E27FC236}">
                <a16:creationId xmlns:a16="http://schemas.microsoft.com/office/drawing/2014/main" id="{C82387FB-3D83-50E4-7703-0323A0103822}"/>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6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67825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dirty="0"/>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 (1)</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72729"/>
            <a:ext cx="11484000" cy="2927351"/>
          </a:xfrm>
        </p:spPr>
        <p:txBody>
          <a:bodyPr/>
          <a:lstStyle/>
          <a:p>
            <a:pPr>
              <a:spcAft>
                <a:spcPts val="600"/>
              </a:spcAft>
            </a:pPr>
            <a:r>
              <a:rPr lang="en-AU" dirty="0">
                <a:hlinkClick r:id="rId3"/>
              </a:rPr>
              <a:t>English Advanced 11–12</a:t>
            </a:r>
            <a:r>
              <a:rPr lang="en-AU" dirty="0"/>
              <a:t> © Syllabus NSW Education Standards Authority (NESA) for and on behalf of the Crown in right of the State of New South Wales, 2024.</a:t>
            </a:r>
          </a:p>
          <a:p>
            <a:pPr>
              <a:spcAft>
                <a:spcPts val="600"/>
              </a:spcAft>
            </a:pPr>
            <a:r>
              <a:rPr lang="en-AU" sz="1200" dirty="0">
                <a:effectLst/>
                <a:latin typeface="Arial" panose="020B0604020202020204" pitchFamily="34" charset="0"/>
                <a:ea typeface="Calibri" panose="020F0502020204030204" pitchFamily="34" charset="0"/>
              </a:rPr>
              <a:t>Australian Institute for Teaching and School Leadership (2017) ‘</a:t>
            </a:r>
            <a:r>
              <a:rPr lang="en-AU" sz="1200" u="sng" dirty="0">
                <a:solidFill>
                  <a:srgbClr val="2F5496"/>
                </a:solidFill>
                <a:effectLst/>
                <a:latin typeface="Arial" panose="020B0604020202020204" pitchFamily="34" charset="0"/>
                <a:ea typeface="Calibri" panose="020F0502020204030204" pitchFamily="34" charset="0"/>
                <a:hlinkClick r:id="rId4"/>
              </a:rPr>
              <a:t>The Flipped Classroom Method</a:t>
            </a:r>
            <a:r>
              <a:rPr lang="en-AU" sz="1200" dirty="0">
                <a:effectLst/>
                <a:latin typeface="Arial" panose="020B0604020202020204" pitchFamily="34" charset="0"/>
                <a:ea typeface="Calibri" panose="020F0502020204030204" pitchFamily="34" charset="0"/>
              </a:rPr>
              <a:t>’ website accessed </a:t>
            </a:r>
            <a:r>
              <a:rPr lang="en-AU" dirty="0">
                <a:solidFill>
                  <a:srgbClr val="22272B"/>
                </a:solidFill>
                <a:latin typeface="Arial"/>
                <a:cs typeface="Arial"/>
              </a:rPr>
              <a:t>14 November </a:t>
            </a:r>
            <a:r>
              <a:rPr lang="en-AU" sz="1200" dirty="0">
                <a:effectLst/>
                <a:latin typeface="Arial" panose="020B0604020202020204" pitchFamily="34" charset="0"/>
                <a:ea typeface="Calibri" panose="020F0502020204030204" pitchFamily="34" charset="0"/>
              </a:rPr>
              <a:t>2025</a:t>
            </a:r>
            <a:r>
              <a:rPr lang="en-AU" sz="900" dirty="0">
                <a:effectLst/>
                <a:latin typeface="Arial" panose="020B0604020202020204" pitchFamily="34" charset="0"/>
                <a:ea typeface="Calibri" panose="020F0502020204030204" pitchFamily="34" charset="0"/>
              </a:rPr>
              <a:t>   </a:t>
            </a:r>
            <a:r>
              <a:rPr lang="en-AU" sz="1200" dirty="0">
                <a:effectLst/>
                <a:latin typeface="Arial" panose="020B0604020202020204" pitchFamily="34" charset="0"/>
                <a:ea typeface="Calibri" panose="020F0502020204030204" pitchFamily="34" charset="0"/>
              </a:rPr>
              <a:t>.</a:t>
            </a:r>
            <a:endParaRPr lang="en-AU" dirty="0"/>
          </a:p>
          <a:p>
            <a:pPr>
              <a:spcAft>
                <a:spcPts val="600"/>
              </a:spcAft>
            </a:pPr>
            <a:r>
              <a:rPr lang="en-AU" dirty="0"/>
              <a:t>Cornell University (n.d.) </a:t>
            </a:r>
            <a:r>
              <a:rPr lang="en-AU" i="1" u="sng" dirty="0">
                <a:hlinkClick r:id="rId5"/>
              </a:rPr>
              <a:t>The Cornell Note Taking System</a:t>
            </a:r>
            <a:r>
              <a:rPr lang="en-AU" dirty="0"/>
              <a:t>, The Learning Strategies </a:t>
            </a:r>
            <a:r>
              <a:rPr lang="en-AU" dirty="0" err="1"/>
              <a:t>Center</a:t>
            </a:r>
            <a:r>
              <a:rPr lang="en-AU" dirty="0"/>
              <a:t> website, accessed </a:t>
            </a:r>
            <a:r>
              <a:rPr lang="en-AU" dirty="0">
                <a:solidFill>
                  <a:srgbClr val="22272B"/>
                </a:solidFill>
                <a:latin typeface="Arial"/>
                <a:cs typeface="Arial"/>
              </a:rPr>
              <a:t>14 November </a:t>
            </a:r>
            <a:r>
              <a:rPr lang="en-AU" dirty="0"/>
              <a:t>2025.</a:t>
            </a:r>
          </a:p>
          <a:p>
            <a:pPr>
              <a:spcAft>
                <a:spcPts val="600"/>
              </a:spcAft>
            </a:pPr>
            <a:r>
              <a:rPr lang="en-AU" dirty="0"/>
              <a:t>Money J (2021) ‘if I write a poem’ in</a:t>
            </a:r>
            <a:r>
              <a:rPr lang="en-AU" i="1" dirty="0"/>
              <a:t> how to make a basket</a:t>
            </a:r>
            <a:r>
              <a:rPr lang="en-AU" dirty="0"/>
              <a:t>, University of Queensland Press, Brisbane. Reproduced and made available for copying and communication by NSW Department of Education for its educational purposes with the permission of University of Queensland Press. This resource is licensed up until September 2028.</a:t>
            </a:r>
          </a:p>
          <a:p>
            <a:pPr lvl="0">
              <a:spcBef>
                <a:spcPts val="1200"/>
              </a:spcBef>
              <a:spcAft>
                <a:spcPts val="600"/>
              </a:spcAft>
              <a:defRPr/>
            </a:pPr>
            <a:r>
              <a:rPr lang="en-AU" dirty="0">
                <a:ea typeface="Arial" panose="020B0604020202020204" pitchFamily="34" charset="0"/>
              </a:rPr>
              <a:t>NSW Education Standards Authority (NESA)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(2023) </a:t>
            </a:r>
            <a:r>
              <a:rPr kumimoji="0" lang="en-AU" sz="1200" b="0" i="0" u="sng" strike="noStrike" kern="1200" cap="none" spc="0" normalizeH="0" baseline="0" noProof="0" dirty="0">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hlinkClick r:id="rId6"/>
              </a:rPr>
              <a:t>Aboriginal and Torres Strait Islander principles and protocols</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AU" sz="1200" b="0" i="1"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NSW Curriculum website</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 accessed </a:t>
            </a:r>
            <a:r>
              <a:rPr lang="en-AU" dirty="0">
                <a:solidFill>
                  <a:srgbClr val="22272B"/>
                </a:solidFill>
                <a:latin typeface="Arial"/>
                <a:cs typeface="Arial"/>
              </a:rPr>
              <a:t>14 November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2025.</a:t>
            </a:r>
          </a:p>
          <a:p>
            <a:pPr>
              <a:spcBef>
                <a:spcPts val="1200"/>
              </a:spcBef>
              <a:spcAft>
                <a:spcPts val="600"/>
              </a:spcAft>
              <a:defRPr/>
            </a:pPr>
            <a:r>
              <a:rPr lang="en-AU" dirty="0"/>
              <a:t>–––</a:t>
            </a:r>
            <a:r>
              <a:rPr lang="en-AU" dirty="0">
                <a:ea typeface="Arial" panose="020B0604020202020204" pitchFamily="34" charset="0"/>
              </a:rPr>
              <a:t>(2025) </a:t>
            </a:r>
            <a:r>
              <a:rPr lang="en-AU" dirty="0">
                <a:ea typeface="Arial" panose="020B0604020202020204" pitchFamily="34" charset="0"/>
                <a:hlinkClick r:id="rId7"/>
              </a:rPr>
              <a:t>‘Glossary’</a:t>
            </a:r>
            <a:r>
              <a:rPr lang="en-AU" dirty="0">
                <a:ea typeface="Arial" panose="020B0604020202020204" pitchFamily="34" charset="0"/>
              </a:rPr>
              <a:t>, NSW Curriculum, NSW Education Standards Authority website, accessed </a:t>
            </a:r>
            <a:r>
              <a:rPr lang="en-AU" dirty="0">
                <a:solidFill>
                  <a:srgbClr val="22272B"/>
                </a:solidFill>
                <a:latin typeface="Arial"/>
                <a:cs typeface="Arial"/>
              </a:rPr>
              <a:t>14 November </a:t>
            </a:r>
            <a:r>
              <a:rPr lang="en-AU" dirty="0">
                <a:ea typeface="Arial" panose="020B0604020202020204" pitchFamily="34" charset="0"/>
              </a:rPr>
              <a:t>2025.</a:t>
            </a:r>
          </a:p>
          <a:p>
            <a:pPr marL="0" marR="0" lvl="0" indent="0" algn="l" defTabSz="914377" rtl="0" eaLnBrk="1" fontAlgn="auto" latinLnBrk="0" hangingPunct="1">
              <a:lnSpc>
                <a:spcPct val="150000"/>
              </a:lnSpc>
              <a:spcBef>
                <a:spcPts val="1200"/>
              </a:spcBef>
              <a:spcAft>
                <a:spcPts val="600"/>
              </a:spcAft>
              <a:buClrTx/>
              <a:buSzTx/>
              <a:buFont typeface="Arial" panose="020B0604020202020204" pitchFamily="34" charset="0"/>
              <a:buNone/>
              <a:tabLst/>
              <a:defRPr/>
            </a:pPr>
            <a:endPar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endParaRPr>
          </a:p>
          <a:p>
            <a:pPr>
              <a:spcAft>
                <a:spcPts val="600"/>
              </a:spcAft>
            </a:pPr>
            <a:endParaRPr lang="en-AU" dirty="0"/>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8">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9">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10">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latin typeface="Public Sans Light"/>
                <a:ea typeface="+mn-ea"/>
                <a:cs typeface="+mn-cs"/>
              </a:rPr>
              <a:t>.</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678B8-1E92-BA5F-61CF-0703BB39EB4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91257E-293B-9BF6-7AF4-EDC160CB8ED2}"/>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 name="Title 2">
            <a:extLst>
              <a:ext uri="{FF2B5EF4-FFF2-40B4-BE49-F238E27FC236}">
                <a16:creationId xmlns:a16="http://schemas.microsoft.com/office/drawing/2014/main" id="{F845522D-5A74-E39B-15D9-1568F5C76609}"/>
              </a:ext>
            </a:extLst>
          </p:cNvPr>
          <p:cNvSpPr>
            <a:spLocks noGrp="1"/>
          </p:cNvSpPr>
          <p:nvPr>
            <p:ph type="title"/>
          </p:nvPr>
        </p:nvSpPr>
        <p:spPr/>
        <p:txBody>
          <a:bodyPr/>
          <a:lstStyle/>
          <a:p>
            <a:r>
              <a:rPr lang="en-AU"/>
              <a:t>References (2)</a:t>
            </a:r>
          </a:p>
        </p:txBody>
      </p:sp>
      <p:sp>
        <p:nvSpPr>
          <p:cNvPr id="4" name="Content Placeholder 3">
            <a:extLst>
              <a:ext uri="{FF2B5EF4-FFF2-40B4-BE49-F238E27FC236}">
                <a16:creationId xmlns:a16="http://schemas.microsoft.com/office/drawing/2014/main" id="{02B17561-C1EF-5725-23FD-206D88D77764}"/>
              </a:ext>
            </a:extLst>
          </p:cNvPr>
          <p:cNvSpPr>
            <a:spLocks noGrp="1"/>
          </p:cNvSpPr>
          <p:nvPr>
            <p:ph idx="1"/>
          </p:nvPr>
        </p:nvSpPr>
        <p:spPr>
          <a:xfrm>
            <a:off x="360000" y="3272729"/>
            <a:ext cx="11484000" cy="2927351"/>
          </a:xfrm>
        </p:spPr>
        <p:txBody>
          <a:bodyPr/>
          <a:lstStyle/>
          <a:p>
            <a:pPr>
              <a:spcAft>
                <a:spcPts val="600"/>
              </a:spcAft>
            </a:pPr>
            <a:r>
              <a:rPr lang="en-AU" dirty="0"/>
              <a:t>Olinger, H (2018) ‘</a:t>
            </a:r>
            <a:r>
              <a:rPr lang="en-AU" dirty="0">
                <a:hlinkClick r:id="rId3"/>
              </a:rPr>
              <a:t>A person writing on a piece of paper with a pen</a:t>
            </a:r>
            <a:r>
              <a:rPr lang="en-AU" dirty="0"/>
              <a:t>’ [image] on </a:t>
            </a:r>
            <a:r>
              <a:rPr lang="en-AU" dirty="0" err="1">
                <a:hlinkClick r:id="rId4"/>
              </a:rPr>
              <a:t>Unsplash</a:t>
            </a:r>
            <a:r>
              <a:rPr lang="en-AU" dirty="0"/>
              <a:t> accessed </a:t>
            </a:r>
            <a:r>
              <a:rPr lang="en-AU" dirty="0">
                <a:solidFill>
                  <a:srgbClr val="22272B"/>
                </a:solidFill>
                <a:latin typeface="Arial"/>
                <a:cs typeface="Arial"/>
              </a:rPr>
              <a:t>14 November </a:t>
            </a:r>
            <a:r>
              <a:rPr lang="en-AU" dirty="0"/>
              <a:t>2025</a:t>
            </a:r>
          </a:p>
          <a:p>
            <a:pPr lvl="0">
              <a:spcAft>
                <a:spcPts val="600"/>
              </a:spcAft>
              <a:defRPr/>
            </a:pPr>
            <a:r>
              <a:rPr lang="en-AU" dirty="0"/>
              <a:t>State of New South Wales (Department of Education)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(2025)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hlinkClick r:id="rId5"/>
              </a:rPr>
              <a:t>‘</a:t>
            </a:r>
            <a:r>
              <a:rPr lang="en-AU" dirty="0">
                <a:hlinkClick r:id="rId5"/>
              </a:rPr>
              <a:t>How to use the English 11–12 core texts’ </a:t>
            </a:r>
            <a:r>
              <a:rPr lang="en-AU" i="1" dirty="0"/>
              <a:t>Planning, programming and assessing English 11–12, NSW Department of Education website</a:t>
            </a:r>
            <a:r>
              <a:rPr lang="en-AU" dirty="0"/>
              <a:t>, accessed </a:t>
            </a:r>
            <a:r>
              <a:rPr lang="en-AU" dirty="0">
                <a:solidFill>
                  <a:srgbClr val="22272B"/>
                </a:solidFill>
                <a:latin typeface="Arial"/>
                <a:cs typeface="Arial"/>
              </a:rPr>
              <a:t>14 November </a:t>
            </a:r>
            <a:r>
              <a:rPr lang="en-AU" dirty="0"/>
              <a:t>2025.</a:t>
            </a:r>
            <a:endParaRPr kumimoji="0" lang="en-AU" sz="120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hlinkClick r:id="rId6"/>
            </a:endParaRPr>
          </a:p>
          <a:p>
            <a:pPr lvl="0">
              <a:spcAft>
                <a:spcPts val="600"/>
              </a:spcAft>
              <a:defRPr/>
            </a:pPr>
            <a:r>
              <a:rPr lang="en-AU" dirty="0"/>
              <a:t>–––</a:t>
            </a:r>
            <a:r>
              <a:rPr lang="en-AU" dirty="0">
                <a:solidFill>
                  <a:srgbClr val="22272B"/>
                </a:solidFill>
              </a:rPr>
              <a:t>(2025)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hlinkClick r:id="rId6"/>
              </a:rPr>
              <a:t>Planning, programming and assessing English 11–12</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a:t>
            </a:r>
            <a:r>
              <a:rPr kumimoji="0" lang="en-AU" sz="1200" b="0" i="1"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NSW Department of Education website</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accessed </a:t>
            </a:r>
            <a:r>
              <a:rPr lang="en-AU" dirty="0">
                <a:solidFill>
                  <a:srgbClr val="22272B"/>
                </a:solidFill>
                <a:latin typeface="Arial"/>
                <a:cs typeface="Arial"/>
              </a:rPr>
              <a:t>14 November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2025.</a:t>
            </a:r>
          </a:p>
          <a:p>
            <a:pPr lvl="0">
              <a:spcAft>
                <a:spcPts val="600"/>
              </a:spcAft>
              <a:defRPr/>
            </a:pPr>
            <a:r>
              <a:rPr lang="en-AU" dirty="0"/>
              <a:t>–––</a:t>
            </a:r>
            <a:r>
              <a:rPr lang="en-AU" dirty="0">
                <a:solidFill>
                  <a:srgbClr val="22272B"/>
                </a:solidFill>
                <a:ea typeface="Calibri" panose="020F0502020204030204" pitchFamily="34" charset="0"/>
              </a:rPr>
              <a:t> (2025)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AU" sz="1200" b="0" i="0" u="sng" strike="noStrike" kern="1200" cap="none" spc="0" normalizeH="0" baseline="0" noProof="0" dirty="0">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hlinkClick r:id="rId7"/>
              </a:rPr>
              <a:t>Universal Resources – Aboriginal Education</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AU" sz="1200" b="0" i="1"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Aboriginal Education and Communities</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 NSW Department of Education website, accessed </a:t>
            </a:r>
            <a:r>
              <a:rPr lang="en-AU" dirty="0">
                <a:solidFill>
                  <a:srgbClr val="22272B"/>
                </a:solidFill>
                <a:latin typeface="Arial"/>
                <a:cs typeface="Arial"/>
              </a:rPr>
              <a:t>14 November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2025.</a:t>
            </a:r>
            <a:endParaRPr lang="en-AU" dirty="0"/>
          </a:p>
          <a:p>
            <a:pPr>
              <a:spcAft>
                <a:spcPts val="600"/>
              </a:spcAft>
            </a:pPr>
            <a:r>
              <a:rPr lang="en-AU" dirty="0"/>
              <a:t>–––(</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2024)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hlinkClick r:id="rId8"/>
              </a:rPr>
              <a:t>Explicit teaching strategies</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NSW Department of Education website, accessed </a:t>
            </a:r>
            <a:r>
              <a:rPr lang="en-AU" dirty="0">
                <a:solidFill>
                  <a:srgbClr val="22272B"/>
                </a:solidFill>
                <a:latin typeface="Arial"/>
                <a:cs typeface="Arial"/>
              </a:rPr>
              <a:t>14 November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2025. </a:t>
            </a:r>
            <a:endParaRPr lang="en-AU" dirty="0"/>
          </a:p>
          <a:p>
            <a:pPr>
              <a:spcAft>
                <a:spcPts val="600"/>
              </a:spcAft>
            </a:pPr>
            <a:r>
              <a:rPr lang="en-AU" dirty="0"/>
              <a:t>–––(2021) </a:t>
            </a:r>
            <a:r>
              <a:rPr lang="en-AU" dirty="0">
                <a:hlinkClick r:id="rId9"/>
              </a:rPr>
              <a:t>‘Author round table with special guests Ellen van Neerven and Jazz Money’ [video] (staff only), </a:t>
            </a:r>
            <a:r>
              <a:rPr lang="en-AU" i="1" dirty="0"/>
              <a:t>NSW Department of Education</a:t>
            </a:r>
            <a:r>
              <a:rPr lang="en-AU" dirty="0"/>
              <a:t>, </a:t>
            </a:r>
            <a:r>
              <a:rPr lang="en-AU" dirty="0">
                <a:hlinkClick r:id="rId10"/>
              </a:rPr>
              <a:t>English statewide staffroom, </a:t>
            </a:r>
            <a:r>
              <a:rPr lang="en-AU"/>
              <a:t>accessed </a:t>
            </a:r>
            <a:r>
              <a:rPr lang="en-AU">
                <a:solidFill>
                  <a:srgbClr val="22272B"/>
                </a:solidFill>
                <a:latin typeface="Arial"/>
                <a:cs typeface="Arial"/>
              </a:rPr>
              <a:t>14 November </a:t>
            </a:r>
            <a:r>
              <a:rPr lang="en-AU"/>
              <a:t>2025</a:t>
            </a:r>
            <a:r>
              <a:rPr lang="en-AU" dirty="0"/>
              <a:t>.</a:t>
            </a:r>
          </a:p>
          <a:p>
            <a:pPr>
              <a:spcAft>
                <a:spcPts val="600"/>
              </a:spcAft>
            </a:pPr>
            <a:r>
              <a:rPr lang="en-AU" dirty="0"/>
              <a:t>Van Neerven, E (2020) </a:t>
            </a:r>
            <a:r>
              <a:rPr lang="en-AU" i="1" dirty="0"/>
              <a:t>Throat, </a:t>
            </a:r>
            <a:r>
              <a:rPr lang="en-AU" dirty="0"/>
              <a:t>University of Queensland Press, Brisbane</a:t>
            </a:r>
          </a:p>
        </p:txBody>
      </p:sp>
      <p:sp>
        <p:nvSpPr>
          <p:cNvPr id="6" name="TextBox 5">
            <a:extLst>
              <a:ext uri="{FF2B5EF4-FFF2-40B4-BE49-F238E27FC236}">
                <a16:creationId xmlns:a16="http://schemas.microsoft.com/office/drawing/2014/main" id="{5C3FEC80-9992-E015-90FE-A4186F376A4A}"/>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11">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12">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13">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latin typeface="Public Sans Light"/>
                <a:ea typeface="+mn-ea"/>
                <a:cs typeface="+mn-cs"/>
              </a:rPr>
              <a:t>.</a:t>
            </a:r>
          </a:p>
        </p:txBody>
      </p:sp>
    </p:spTree>
    <p:extLst>
      <p:ext uri="{BB962C8B-B14F-4D97-AF65-F5344CB8AC3E}">
        <p14:creationId xmlns:p14="http://schemas.microsoft.com/office/powerpoint/2010/main" val="296375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25</a:t>
            </a:fld>
            <a:endParaRPr lang="en-AU" dirty="0"/>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Public Sans Light" pitchFamily="2" charset="0"/>
              </a:rPr>
              <a:t>© </a:t>
            </a:r>
            <a:r>
              <a:rPr lang="en-AU"/>
              <a:t>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a:solidFill>
                  <a:schemeClr val="bg1"/>
                </a:solidFill>
              </a:rPr>
              <a:t>.</a:t>
            </a:r>
          </a:p>
          <a:p>
            <a:pPr algn="l">
              <a:lnSpc>
                <a:spcPct val="150000"/>
              </a:lnSpc>
              <a:spcAft>
                <a:spcPts val="600"/>
              </a:spcAft>
            </a:pPr>
            <a:r>
              <a:rPr lang="en-AU" sz="1200">
                <a:solidFill>
                  <a:schemeClr val="bg1"/>
                </a:solidFill>
              </a:rPr>
              <a:t>This licence allows you to share and adapt the material for any purpose, even commercially.</a:t>
            </a:r>
          </a:p>
          <a:p>
            <a:pPr algn="l">
              <a:lnSpc>
                <a:spcPct val="150000"/>
              </a:lnSpc>
              <a:spcAft>
                <a:spcPts val="600"/>
              </a:spcAft>
            </a:pPr>
            <a:r>
              <a:rPr lang="en-AU" sz="1200">
                <a:solidFill>
                  <a:schemeClr val="bg1"/>
                </a:solidFill>
              </a:rPr>
              <a:t>Attribution should be given to </a:t>
            </a:r>
            <a:r>
              <a:rPr lang="en-AU" sz="1200">
                <a:solidFill>
                  <a:schemeClr val="bg1"/>
                </a:solidFill>
                <a:latin typeface="Public Sans Light" pitchFamily="2" charset="0"/>
              </a:rPr>
              <a:t>© </a:t>
            </a:r>
            <a:r>
              <a:rPr lang="en-AU" sz="1200">
                <a:solidFill>
                  <a:schemeClr val="bg1"/>
                </a:solidFill>
              </a:rPr>
              <a:t>State of New South Wales (Department of Education), 2025.</a:t>
            </a:r>
          </a:p>
          <a:p>
            <a:pPr algn="l">
              <a:lnSpc>
                <a:spcPct val="150000"/>
              </a:lnSpc>
            </a:pPr>
            <a:r>
              <a:rPr lang="en-AU" sz="120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err="1">
                <a:solidFill>
                  <a:schemeClr val="bg1"/>
                </a:solidFill>
                <a:latin typeface="+mj-lt"/>
              </a:rPr>
              <a:t>Cth</a:t>
            </a:r>
            <a:r>
              <a:rPr lang="en-AU" sz="120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D795647-EE12-FBA9-BE9B-66906602E1CC}"/>
              </a:ext>
            </a:extLst>
          </p:cNvPr>
          <p:cNvSpPr>
            <a:spLocks noGrp="1"/>
          </p:cNvSpPr>
          <p:nvPr>
            <p:ph type="pic" sz="quarter" idx="13"/>
          </p:nvPr>
        </p:nvSpPr>
        <p:spPr/>
        <p:txBody>
          <a:bodyPr/>
          <a:lstStyle/>
          <a:p>
            <a:r>
              <a:rPr lang="en-AU" dirty="0"/>
              <a:t>Some consistent principles associated with the teaching of Aboriginal and Torres Strait Islander Histories and Cultures include:</a:t>
            </a:r>
          </a:p>
          <a:p>
            <a:pPr marL="342900" indent="-342900">
              <a:buFont typeface="Arial" panose="020B0604020202020204" pitchFamily="34" charset="0"/>
              <a:buChar char="•"/>
            </a:pPr>
            <a:r>
              <a:rPr lang="en-AU" dirty="0"/>
              <a:t>respect for, and protection of, the knowledge and cultural expressions of Aboriginal and Torres Strait Islander Peoples</a:t>
            </a:r>
          </a:p>
          <a:p>
            <a:pPr marL="342900" indent="-342900">
              <a:buFont typeface="Arial" panose="020B0604020202020204" pitchFamily="34" charset="0"/>
              <a:buChar char="•"/>
            </a:pPr>
            <a:r>
              <a:rPr lang="en-AU" dirty="0"/>
              <a:t>ongoing consultation with Aboriginal and Torres Strait Islander knowledge holders and keepers, custodians and stakeholders</a:t>
            </a:r>
          </a:p>
          <a:p>
            <a:pPr marL="342900" indent="-342900">
              <a:buFont typeface="Arial" panose="020B0604020202020204" pitchFamily="34" charset="0"/>
              <a:buChar char="•"/>
            </a:pPr>
            <a:r>
              <a:rPr lang="en-AU" dirty="0"/>
              <a:t>reciprocity between education providers and communities</a:t>
            </a:r>
          </a:p>
          <a:p>
            <a:pPr marL="342900" indent="-342900">
              <a:buFont typeface="Arial" panose="020B0604020202020204" pitchFamily="34" charset="0"/>
              <a:buChar char="•"/>
            </a:pPr>
            <a:r>
              <a:rPr lang="en-AU" dirty="0"/>
              <a:t>recognition of Indigenous Cultural and Intellectual Property.</a:t>
            </a:r>
          </a:p>
          <a:p>
            <a:endParaRPr lang="en-AU" dirty="0"/>
          </a:p>
        </p:txBody>
      </p:sp>
      <p:sp>
        <p:nvSpPr>
          <p:cNvPr id="3" name="Slide Number Placeholder 2">
            <a:extLst>
              <a:ext uri="{FF2B5EF4-FFF2-40B4-BE49-F238E27FC236}">
                <a16:creationId xmlns:a16="http://schemas.microsoft.com/office/drawing/2014/main" id="{E8478E17-C4F2-6BBF-819A-F881F0E7E82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4" name="Title 3">
            <a:extLst>
              <a:ext uri="{FF2B5EF4-FFF2-40B4-BE49-F238E27FC236}">
                <a16:creationId xmlns:a16="http://schemas.microsoft.com/office/drawing/2014/main" id="{5B3F872A-353D-44F2-86B8-4E45059FA981}"/>
              </a:ext>
            </a:extLst>
          </p:cNvPr>
          <p:cNvSpPr>
            <a:spLocks noGrp="1"/>
          </p:cNvSpPr>
          <p:nvPr>
            <p:ph type="title"/>
          </p:nvPr>
        </p:nvSpPr>
        <p:spPr/>
        <p:txBody>
          <a:bodyPr/>
          <a:lstStyle/>
          <a:p>
            <a:r>
              <a:rPr lang="en-AU" sz="2800"/>
              <a:t>Working with Aboriginal and Torres Strait Islander </a:t>
            </a:r>
            <a:r>
              <a:rPr lang="en-AU" sz="2800" dirty="0"/>
              <a:t>Histories </a:t>
            </a:r>
            <a:r>
              <a:rPr lang="en-AU" sz="2800"/>
              <a:t>and </a:t>
            </a:r>
            <a:r>
              <a:rPr lang="en-AU" sz="2800" dirty="0"/>
              <a:t>Cultures</a:t>
            </a:r>
            <a:endParaRPr lang="en-AU" sz="2800"/>
          </a:p>
        </p:txBody>
      </p:sp>
      <p:sp>
        <p:nvSpPr>
          <p:cNvPr id="5" name="Text Placeholder 4">
            <a:extLst>
              <a:ext uri="{FF2B5EF4-FFF2-40B4-BE49-F238E27FC236}">
                <a16:creationId xmlns:a16="http://schemas.microsoft.com/office/drawing/2014/main" id="{936A7CAE-A46E-BB7E-CE86-9E14741FD755}"/>
              </a:ext>
            </a:extLst>
          </p:cNvPr>
          <p:cNvSpPr>
            <a:spLocks noGrp="1"/>
          </p:cNvSpPr>
          <p:nvPr>
            <p:ph type="body" sz="quarter" idx="18"/>
          </p:nvPr>
        </p:nvSpPr>
        <p:spPr>
          <a:xfrm>
            <a:off x="360000" y="1158240"/>
            <a:ext cx="10088544" cy="355042"/>
          </a:xfrm>
        </p:spPr>
        <p:txBody>
          <a:bodyPr/>
          <a:lstStyle/>
          <a:p>
            <a:r>
              <a:rPr lang="en-AU"/>
              <a:t>Aboriginal and Torres Strait Islander principles and protocols</a:t>
            </a:r>
          </a:p>
        </p:txBody>
      </p:sp>
    </p:spTree>
    <p:extLst>
      <p:ext uri="{BB962C8B-B14F-4D97-AF65-F5344CB8AC3E}">
        <p14:creationId xmlns:p14="http://schemas.microsoft.com/office/powerpoint/2010/main" val="3933230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t>Phase 2 – In conversation – Jazz Money and Ellen van </a:t>
            </a:r>
            <a:r>
              <a:rPr lang="en-AU" dirty="0" err="1"/>
              <a:t>Neerven</a:t>
            </a:r>
            <a:r>
              <a:rPr lang="en-AU" dirty="0"/>
              <a:t> </a:t>
            </a:r>
            <a:r>
              <a:rPr lang="en-AU"/>
              <a:t>– part </a:t>
            </a:r>
            <a:r>
              <a:rPr lang="en-AU" dirty="0"/>
              <a:t>1</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Arial"/>
                <a:cs typeface="Arial"/>
              </a:rPr>
              <a:t>Stage 6 English Advanced – 11.1 </a:t>
            </a:r>
            <a:endParaRPr lang="en-US"/>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t>‘Reading to write: Transition to English Advanced’ – Year 11, Term 1</a:t>
            </a:r>
          </a:p>
        </p:txBody>
      </p:sp>
      <p:pic>
        <p:nvPicPr>
          <p:cNvPr id="6" name="Picture Placeholder 5">
            <a:extLst>
              <a:ext uri="{FF2B5EF4-FFF2-40B4-BE49-F238E27FC236}">
                <a16:creationId xmlns:a16="http://schemas.microsoft.com/office/drawing/2014/main" id="{92EE48C9-CBF1-7DFB-C610-4CEDAF8C3689}"/>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803" b="4803"/>
          <a:stretch>
            <a:fillRect/>
          </a:stretch>
        </p:blipFill>
        <p:spPr>
          <a:xfrm>
            <a:off x="7107381" y="0"/>
            <a:ext cx="5084619" cy="6317965"/>
          </a:xfrm>
        </p:spPr>
      </p:pic>
      <p:sp>
        <p:nvSpPr>
          <p:cNvPr id="13" name="TextBox 12">
            <a:extLst>
              <a:ext uri="{FF2B5EF4-FFF2-40B4-BE49-F238E27FC236}">
                <a16:creationId xmlns:a16="http://schemas.microsoft.com/office/drawing/2014/main" id="{0E3EB2A4-D067-FCD1-57B7-6C99ADC1888A}"/>
              </a:ext>
            </a:extLst>
          </p:cNvPr>
          <p:cNvSpPr txBox="1"/>
          <p:nvPr/>
        </p:nvSpPr>
        <p:spPr>
          <a:xfrm>
            <a:off x="7255250" y="6407921"/>
            <a:ext cx="5413829" cy="338554"/>
          </a:xfrm>
          <a:prstGeom prst="rect">
            <a:avLst/>
          </a:prstGeom>
          <a:noFill/>
        </p:spPr>
        <p:txBody>
          <a:bodyPr wrap="square">
            <a:spAutoFit/>
          </a:bodyPr>
          <a:lstStyle/>
          <a:p>
            <a:pPr lvl="0" defTabSz="914400" eaLnBrk="0" fontAlgn="base" hangingPunct="0">
              <a:spcBef>
                <a:spcPct val="0"/>
              </a:spcBef>
              <a:spcAft>
                <a:spcPct val="0"/>
              </a:spcAft>
            </a:pPr>
            <a:r>
              <a:rPr lang="en-US" altLang="en-US" sz="1600">
                <a:latin typeface="Arial" panose="020B0604020202020204" pitchFamily="34" charset="0"/>
                <a:hlinkClick r:id="rId4"/>
              </a:rPr>
              <a:t>Hannah Olinger</a:t>
            </a:r>
            <a:r>
              <a:rPr lang="en-US" altLang="en-US" sz="1600">
                <a:latin typeface="Arial" panose="020B0604020202020204" pitchFamily="34" charset="0"/>
              </a:rPr>
              <a:t> on </a:t>
            </a:r>
            <a:r>
              <a:rPr lang="en-US" altLang="en-US" sz="1600" err="1">
                <a:latin typeface="Arial" panose="020B0604020202020204" pitchFamily="34" charset="0"/>
                <a:hlinkClick r:id="rId5"/>
              </a:rPr>
              <a:t>Unsplash</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Sharing learning intentions and success criteria</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0226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51818-0582-0ECF-C9E8-2032CD86988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A696008-D7F8-7AB0-9A18-EC398CF54197}"/>
              </a:ext>
            </a:extLst>
          </p:cNvPr>
          <p:cNvSpPr>
            <a:spLocks noGrp="1"/>
          </p:cNvSpPr>
          <p:nvPr>
            <p:ph type="title"/>
          </p:nvPr>
        </p:nvSpPr>
        <p:spPr/>
        <p:txBody>
          <a:bodyPr/>
          <a:lstStyle/>
          <a:p>
            <a:r>
              <a:rPr lang="en-AU"/>
              <a:t>Learning intentions and success criteria</a:t>
            </a:r>
          </a:p>
        </p:txBody>
      </p:sp>
      <p:sp>
        <p:nvSpPr>
          <p:cNvPr id="3" name="TextBox 2">
            <a:extLst>
              <a:ext uri="{FF2B5EF4-FFF2-40B4-BE49-F238E27FC236}">
                <a16:creationId xmlns:a16="http://schemas.microsoft.com/office/drawing/2014/main" id="{36555FF1-C246-B916-C0FB-8560E8C239CC}"/>
              </a:ext>
            </a:extLst>
          </p:cNvPr>
          <p:cNvSpPr txBox="1"/>
          <p:nvPr/>
        </p:nvSpPr>
        <p:spPr>
          <a:xfrm>
            <a:off x="370416" y="1894417"/>
            <a:ext cx="11303000" cy="45596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Arial" panose="020B0604020202020204" pitchFamily="34" charset="0"/>
                <a:cs typeface="Arial" panose="020B0604020202020204" pitchFamily="34" charset="0"/>
              </a:rPr>
              <a:t>We are learning to</a:t>
            </a:r>
            <a:endParaRPr lang="en-AU" sz="2000" b="1" dirty="0">
              <a:solidFill>
                <a:schemeClr val="accent1"/>
              </a:solidFill>
              <a:latin typeface="Arial" panose="020B0604020202020204" pitchFamily="34" charset="0"/>
              <a:ea typeface="+mn-lt"/>
              <a:cs typeface="Arial" panose="020B0604020202020204" pitchFamily="34" charset="0"/>
            </a:endParaRP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understand the writing process through engagement with an author interview</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understand how figurative language can be used in writing</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respond creatively to apply learning about motif or anaphora.</a:t>
            </a:r>
          </a:p>
          <a:p>
            <a:pPr marL="342900" indent="-342900">
              <a:lnSpc>
                <a:spcPct val="150000"/>
              </a:lnSpc>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a:lnSpc>
                <a:spcPct val="150000"/>
              </a:lnSpc>
            </a:pPr>
            <a:r>
              <a:rPr lang="en-AU" sz="2000" b="1" dirty="0">
                <a:solidFill>
                  <a:schemeClr val="accent1"/>
                </a:solidFill>
                <a:latin typeface="Arial" panose="020B0604020202020204" pitchFamily="34" charset="0"/>
                <a:cs typeface="Arial" panose="020B0604020202020204" pitchFamily="34" charset="0"/>
              </a:rPr>
              <a:t>We can</a:t>
            </a:r>
            <a:endParaRPr lang="en-US" sz="2000" dirty="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
              <a:buChar char="•"/>
              <a:defRPr/>
            </a:pPr>
            <a:r>
              <a:rPr lang="en-AU" sz="2000" dirty="0">
                <a:solidFill>
                  <a:srgbClr val="22272B"/>
                </a:solidFill>
                <a:latin typeface="Arial"/>
                <a:ea typeface="+mn-lt"/>
                <a:cs typeface="Arial"/>
              </a:rPr>
              <a:t>[</a:t>
            </a:r>
            <a:r>
              <a:rPr lang="en-AU" sz="2000" dirty="0">
                <a:solidFill>
                  <a:srgbClr val="22272B"/>
                </a:solidFill>
                <a:latin typeface="Arial"/>
                <a:cs typeface="Arial"/>
              </a:rPr>
              <a:t>classroom teacher to insert sample success criteria]</a:t>
            </a:r>
            <a:endParaRPr lang="en-AU" sz="2000" dirty="0">
              <a:latin typeface="Arial"/>
              <a:cs typeface="Arial"/>
            </a:endParaRPr>
          </a:p>
          <a:p>
            <a:pPr marL="342900" indent="-342900">
              <a:lnSpc>
                <a:spcPct val="150000"/>
              </a:lnSpc>
              <a:buFont typeface="Arial"/>
              <a:buChar char="•"/>
              <a:defRPr/>
            </a:pPr>
            <a:r>
              <a:rPr lang="en-AU" sz="2000" dirty="0">
                <a:solidFill>
                  <a:srgbClr val="22272B"/>
                </a:solidFill>
                <a:latin typeface="Arial"/>
                <a:ea typeface="+mn-lt"/>
                <a:cs typeface="Arial"/>
              </a:rPr>
              <a:t>[</a:t>
            </a:r>
            <a:r>
              <a:rPr lang="en-AU" sz="2000" dirty="0">
                <a:solidFill>
                  <a:srgbClr val="22272B"/>
                </a:solidFill>
                <a:latin typeface="Arial"/>
                <a:cs typeface="Arial"/>
              </a:rPr>
              <a:t>classroom teacher to insert sample success criteria]</a:t>
            </a:r>
            <a:endParaRPr lang="en-AU" sz="2000" dirty="0">
              <a:latin typeface="Arial"/>
              <a:cs typeface="Arial"/>
            </a:endParaRPr>
          </a:p>
          <a:p>
            <a:pPr marL="342900" indent="-342900">
              <a:lnSpc>
                <a:spcPct val="150000"/>
              </a:lnSpc>
              <a:buFont typeface="Arial"/>
              <a:buChar char="•"/>
              <a:defRPr/>
            </a:pPr>
            <a:r>
              <a:rPr lang="en-AU" sz="2000" dirty="0">
                <a:solidFill>
                  <a:srgbClr val="22272B"/>
                </a:solidFill>
                <a:latin typeface="Arial"/>
                <a:ea typeface="+mn-lt"/>
                <a:cs typeface="Arial"/>
              </a:rPr>
              <a:t>[</a:t>
            </a:r>
            <a:r>
              <a:rPr lang="en-AU" sz="2000" dirty="0">
                <a:solidFill>
                  <a:srgbClr val="22272B"/>
                </a:solidFill>
                <a:latin typeface="Arial"/>
                <a:cs typeface="Arial"/>
              </a:rPr>
              <a:t>classroom teacher to insert sample success criteria].</a:t>
            </a:r>
            <a:endParaRPr lang="en-AU" sz="2000" dirty="0">
              <a:latin typeface="Arial"/>
              <a:cs typeface="Arial"/>
            </a:endParaRPr>
          </a:p>
        </p:txBody>
      </p:sp>
      <p:sp>
        <p:nvSpPr>
          <p:cNvPr id="2" name="Slide Number Placeholder 1">
            <a:extLst>
              <a:ext uri="{FF2B5EF4-FFF2-40B4-BE49-F238E27FC236}">
                <a16:creationId xmlns:a16="http://schemas.microsoft.com/office/drawing/2014/main" id="{073A64C2-40AA-27B7-0AE0-6D6A306912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31775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A78CDF-0BA3-009D-F66C-DEE4111EFC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
        <p:nvSpPr>
          <p:cNvPr id="3" name="Title 2">
            <a:extLst>
              <a:ext uri="{FF2B5EF4-FFF2-40B4-BE49-F238E27FC236}">
                <a16:creationId xmlns:a16="http://schemas.microsoft.com/office/drawing/2014/main" id="{41E23DE0-9352-8135-7E4B-551F14B0E513}"/>
              </a:ext>
            </a:extLst>
          </p:cNvPr>
          <p:cNvSpPr>
            <a:spLocks noGrp="1"/>
          </p:cNvSpPr>
          <p:nvPr>
            <p:ph type="title"/>
          </p:nvPr>
        </p:nvSpPr>
        <p:spPr/>
        <p:txBody>
          <a:bodyPr/>
          <a:lstStyle/>
          <a:p>
            <a:r>
              <a:rPr lang="en-AU"/>
              <a:t>In conversation with Jazz Money and Ellen van Neerven</a:t>
            </a:r>
          </a:p>
        </p:txBody>
      </p:sp>
      <p:sp>
        <p:nvSpPr>
          <p:cNvPr id="4" name="Text Placeholder 3">
            <a:extLst>
              <a:ext uri="{FF2B5EF4-FFF2-40B4-BE49-F238E27FC236}">
                <a16:creationId xmlns:a16="http://schemas.microsoft.com/office/drawing/2014/main" id="{B5AA0D61-B1D6-ED89-B1F2-B82E0BF622ED}"/>
              </a:ext>
            </a:extLst>
          </p:cNvPr>
          <p:cNvSpPr>
            <a:spLocks noGrp="1"/>
          </p:cNvSpPr>
          <p:nvPr>
            <p:ph type="body" sz="quarter" idx="18"/>
          </p:nvPr>
        </p:nvSpPr>
        <p:spPr>
          <a:xfrm>
            <a:off x="316457" y="990694"/>
            <a:ext cx="11483999" cy="310015"/>
          </a:xfrm>
        </p:spPr>
        <p:txBody>
          <a:bodyPr/>
          <a:lstStyle/>
          <a:p>
            <a:r>
              <a:rPr lang="en-AU" dirty="0"/>
              <a:t>Introducing Ellen van </a:t>
            </a:r>
            <a:r>
              <a:rPr lang="en-AU" dirty="0" err="1"/>
              <a:t>Neerven</a:t>
            </a:r>
            <a:r>
              <a:rPr lang="en-AU" dirty="0"/>
              <a:t> and Jazz Money</a:t>
            </a:r>
          </a:p>
        </p:txBody>
      </p:sp>
      <p:pic>
        <p:nvPicPr>
          <p:cNvPr id="28" name="Content Placeholder 27" descr="A picture of Ellen van Neerven">
            <a:extLst>
              <a:ext uri="{FF2B5EF4-FFF2-40B4-BE49-F238E27FC236}">
                <a16:creationId xmlns:a16="http://schemas.microsoft.com/office/drawing/2014/main" id="{D82515BB-E278-7BDE-19B6-62F050ADD593}"/>
              </a:ext>
            </a:extLst>
          </p:cNvPr>
          <p:cNvPicPr>
            <a:picLocks noGrp="1" noChangeAspect="1"/>
          </p:cNvPicPr>
          <p:nvPr>
            <p:ph sz="quarter" idx="19"/>
          </p:nvPr>
        </p:nvPicPr>
        <p:blipFill>
          <a:blip r:embed="rId3">
            <a:extLst>
              <a:ext uri="{28A0092B-C50C-407E-A947-70E740481C1C}">
                <a14:useLocalDpi xmlns:a14="http://schemas.microsoft.com/office/drawing/2010/main" val="0"/>
              </a:ext>
            </a:extLst>
          </a:blip>
          <a:stretch>
            <a:fillRect/>
          </a:stretch>
        </p:blipFill>
        <p:spPr>
          <a:xfrm>
            <a:off x="883747" y="4119923"/>
            <a:ext cx="2294352" cy="1543620"/>
          </a:xfrm>
        </p:spPr>
      </p:pic>
      <p:pic>
        <p:nvPicPr>
          <p:cNvPr id="34" name="Picture Placeholder 33" descr="A picture of Jazz Money">
            <a:extLst>
              <a:ext uri="{FF2B5EF4-FFF2-40B4-BE49-F238E27FC236}">
                <a16:creationId xmlns:a16="http://schemas.microsoft.com/office/drawing/2014/main" id="{190A7B0B-E918-A59D-7A90-07ACE7A8BEA9}"/>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t="3150" b="3150"/>
          <a:stretch>
            <a:fillRect/>
          </a:stretch>
        </p:blipFill>
        <p:spPr>
          <a:xfrm>
            <a:off x="856832" y="1727446"/>
            <a:ext cx="2292786" cy="2007281"/>
          </a:xfrm>
        </p:spPr>
      </p:pic>
      <p:sp>
        <p:nvSpPr>
          <p:cNvPr id="6" name="TextBox 5">
            <a:extLst>
              <a:ext uri="{FF2B5EF4-FFF2-40B4-BE49-F238E27FC236}">
                <a16:creationId xmlns:a16="http://schemas.microsoft.com/office/drawing/2014/main" id="{BF5A34FE-3E36-AAC5-A765-E1A2494F2ECB}"/>
              </a:ext>
            </a:extLst>
          </p:cNvPr>
          <p:cNvSpPr txBox="1"/>
          <p:nvPr/>
        </p:nvSpPr>
        <p:spPr>
          <a:xfrm>
            <a:off x="5640779" y="2974769"/>
            <a:ext cx="914400" cy="914400"/>
          </a:xfrm>
          <a:prstGeom prst="rect">
            <a:avLst/>
          </a:prstGeom>
          <a:noFill/>
        </p:spPr>
        <p:txBody>
          <a:bodyPr wrap="square" lIns="0" tIns="0" rIns="0" bIns="0" rtlCol="0">
            <a:noAutofit/>
          </a:bodyPr>
          <a:lstStyle/>
          <a:p>
            <a:pPr algn="l"/>
            <a:endParaRPr lang="en-AU" sz="1800"/>
          </a:p>
        </p:txBody>
      </p:sp>
      <p:sp>
        <p:nvSpPr>
          <p:cNvPr id="7" name="TextBox 6">
            <a:extLst>
              <a:ext uri="{FF2B5EF4-FFF2-40B4-BE49-F238E27FC236}">
                <a16:creationId xmlns:a16="http://schemas.microsoft.com/office/drawing/2014/main" id="{D8A2CB84-A71E-B292-381B-881DE0392A21}"/>
              </a:ext>
            </a:extLst>
          </p:cNvPr>
          <p:cNvSpPr txBox="1"/>
          <p:nvPr/>
        </p:nvSpPr>
        <p:spPr>
          <a:xfrm>
            <a:off x="852713" y="3811762"/>
            <a:ext cx="2292786" cy="310015"/>
          </a:xfrm>
          <a:prstGeom prst="rect">
            <a:avLst/>
          </a:prstGeom>
          <a:noFill/>
          <a:ln>
            <a:noFill/>
          </a:ln>
        </p:spPr>
        <p:txBody>
          <a:bodyPr wrap="square" lIns="0" tIns="0" rIns="0" bIns="0" rtlCol="0">
            <a:noAutofit/>
          </a:bodyPr>
          <a:lstStyle/>
          <a:p>
            <a:pPr algn="ctr"/>
            <a:r>
              <a:rPr lang="en-US" sz="1200">
                <a:solidFill>
                  <a:schemeClr val="accent2"/>
                </a:solidFill>
              </a:rPr>
              <a:t>Jazz Money</a:t>
            </a:r>
            <a:endParaRPr lang="en-AU" sz="1200">
              <a:solidFill>
                <a:schemeClr val="accent2"/>
              </a:solidFill>
            </a:endParaRPr>
          </a:p>
        </p:txBody>
      </p:sp>
      <p:sp>
        <p:nvSpPr>
          <p:cNvPr id="8" name="TextBox 7">
            <a:extLst>
              <a:ext uri="{FF2B5EF4-FFF2-40B4-BE49-F238E27FC236}">
                <a16:creationId xmlns:a16="http://schemas.microsoft.com/office/drawing/2014/main" id="{60F2D6D8-F7E0-93BB-935D-B0BF6617EA5A}"/>
              </a:ext>
            </a:extLst>
          </p:cNvPr>
          <p:cNvSpPr txBox="1"/>
          <p:nvPr/>
        </p:nvSpPr>
        <p:spPr>
          <a:xfrm>
            <a:off x="852713" y="5712298"/>
            <a:ext cx="2292786" cy="310015"/>
          </a:xfrm>
          <a:prstGeom prst="rect">
            <a:avLst/>
          </a:prstGeom>
          <a:noFill/>
          <a:ln>
            <a:noFill/>
          </a:ln>
        </p:spPr>
        <p:txBody>
          <a:bodyPr wrap="square" lIns="0" tIns="0" rIns="0" bIns="0" rtlCol="0">
            <a:noAutofit/>
          </a:bodyPr>
          <a:lstStyle/>
          <a:p>
            <a:pPr algn="ctr"/>
            <a:r>
              <a:rPr lang="en-US" sz="1200">
                <a:solidFill>
                  <a:schemeClr val="accent2"/>
                </a:solidFill>
              </a:rPr>
              <a:t>Ellen van </a:t>
            </a:r>
            <a:r>
              <a:rPr lang="en-US" sz="1200" err="1">
                <a:solidFill>
                  <a:schemeClr val="accent2"/>
                </a:solidFill>
              </a:rPr>
              <a:t>Neerven</a:t>
            </a:r>
            <a:endParaRPr lang="en-AU" sz="1200">
              <a:solidFill>
                <a:schemeClr val="accent2"/>
              </a:solidFill>
            </a:endParaRPr>
          </a:p>
        </p:txBody>
      </p:sp>
      <p:pic>
        <p:nvPicPr>
          <p:cNvPr id="9" name="Picture 4">
            <a:extLst>
              <a:ext uri="{FF2B5EF4-FFF2-40B4-BE49-F238E27FC236}">
                <a16:creationId xmlns:a16="http://schemas.microsoft.com/office/drawing/2014/main" id="{363EEDDB-17F9-B99E-FC0B-C1665698C2FA}"/>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87351" y="2144991"/>
            <a:ext cx="5957176" cy="35185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B7EDC15-B1F1-5986-9887-ADF5D1800C82}"/>
              </a:ext>
            </a:extLst>
          </p:cNvPr>
          <p:cNvSpPr txBox="1"/>
          <p:nvPr/>
        </p:nvSpPr>
        <p:spPr>
          <a:xfrm>
            <a:off x="7370800" y="2650393"/>
            <a:ext cx="2790277" cy="1881990"/>
          </a:xfrm>
          <a:prstGeom prst="rect">
            <a:avLst/>
          </a:prstGeom>
          <a:noFill/>
        </p:spPr>
        <p:txBody>
          <a:bodyPr wrap="square">
            <a:spAutoFit/>
          </a:bodyPr>
          <a:lstStyle/>
          <a:p>
            <a:pPr>
              <a:lnSpc>
                <a:spcPct val="150000"/>
              </a:lnSpc>
              <a:spcAft>
                <a:spcPts val="1200"/>
              </a:spcAft>
            </a:pPr>
            <a:r>
              <a:rPr lang="en-AU" sz="2000" dirty="0">
                <a:latin typeface="Arial" panose="020B0604020202020204" pitchFamily="34" charset="0"/>
                <a:cs typeface="Arial" panose="020B0604020202020204" pitchFamily="34" charset="0"/>
              </a:rPr>
              <a:t>Listen to the podcast – </a:t>
            </a:r>
            <a:r>
              <a:rPr lang="en-AU" sz="2000" u="sng"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6"/>
              </a:rPr>
              <a:t>Introducing Ellen van </a:t>
            </a:r>
            <a:r>
              <a:rPr lang="en-AU" sz="2000" u="sng" dirty="0" err="1">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6"/>
              </a:rPr>
              <a:t>Neerven</a:t>
            </a:r>
            <a:r>
              <a:rPr lang="en-AU" sz="2000" u="sng"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6"/>
              </a:rPr>
              <a:t> and Jazz Money</a:t>
            </a: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10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557D7-6F80-CA63-9EE2-266F4C46DD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5EBF696-B9CF-6F79-DF06-9C36811F6BFF}"/>
              </a:ext>
            </a:extLst>
          </p:cNvPr>
          <p:cNvSpPr>
            <a:spLocks noGrp="1"/>
          </p:cNvSpPr>
          <p:nvPr>
            <p:ph type="ctrTitle"/>
          </p:nvPr>
        </p:nvSpPr>
        <p:spPr/>
        <p:txBody>
          <a:bodyPr/>
          <a:lstStyle/>
          <a:p>
            <a:r>
              <a:rPr lang="en-AU"/>
              <a:t>Bridging public and private worlds in creating texts </a:t>
            </a:r>
          </a:p>
        </p:txBody>
      </p:sp>
      <p:sp>
        <p:nvSpPr>
          <p:cNvPr id="6" name="Slide Number Placeholder 5">
            <a:extLst>
              <a:ext uri="{FF2B5EF4-FFF2-40B4-BE49-F238E27FC236}">
                <a16:creationId xmlns:a16="http://schemas.microsoft.com/office/drawing/2014/main" id="{F8C90E46-CED1-A853-2664-79A835EDB6C8}"/>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37396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CD772A-30D6-4FD2-C02F-B7A234D1B79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
        <p:nvSpPr>
          <p:cNvPr id="3" name="Title 2">
            <a:extLst>
              <a:ext uri="{FF2B5EF4-FFF2-40B4-BE49-F238E27FC236}">
                <a16:creationId xmlns:a16="http://schemas.microsoft.com/office/drawing/2014/main" id="{CEC30B2E-2225-4F03-746F-55B317368200}"/>
              </a:ext>
            </a:extLst>
          </p:cNvPr>
          <p:cNvSpPr>
            <a:spLocks noGrp="1"/>
          </p:cNvSpPr>
          <p:nvPr>
            <p:ph type="title"/>
          </p:nvPr>
        </p:nvSpPr>
        <p:spPr/>
        <p:txBody>
          <a:bodyPr/>
          <a:lstStyle/>
          <a:p>
            <a:r>
              <a:rPr lang="en-US"/>
              <a:t>N</a:t>
            </a:r>
            <a:r>
              <a:rPr lang="en-AU" err="1"/>
              <a:t>ote</a:t>
            </a:r>
            <a:r>
              <a:rPr lang="en-AU"/>
              <a:t>-taking of author-interview</a:t>
            </a:r>
          </a:p>
        </p:txBody>
      </p:sp>
      <p:sp>
        <p:nvSpPr>
          <p:cNvPr id="4" name="Text Placeholder 3">
            <a:extLst>
              <a:ext uri="{FF2B5EF4-FFF2-40B4-BE49-F238E27FC236}">
                <a16:creationId xmlns:a16="http://schemas.microsoft.com/office/drawing/2014/main" id="{FBF323F7-880C-6FBD-B8EB-942AE4411E59}"/>
              </a:ext>
            </a:extLst>
          </p:cNvPr>
          <p:cNvSpPr>
            <a:spLocks noGrp="1"/>
          </p:cNvSpPr>
          <p:nvPr>
            <p:ph type="body" sz="quarter" idx="18"/>
          </p:nvPr>
        </p:nvSpPr>
        <p:spPr/>
        <p:txBody>
          <a:bodyPr/>
          <a:lstStyle/>
          <a:p>
            <a:r>
              <a:rPr lang="en-US"/>
              <a:t>Flipped learning – homework task</a:t>
            </a:r>
            <a:endParaRPr lang="en-AU"/>
          </a:p>
        </p:txBody>
      </p:sp>
      <p:sp>
        <p:nvSpPr>
          <p:cNvPr id="5" name="Text Placeholder 4">
            <a:extLst>
              <a:ext uri="{FF2B5EF4-FFF2-40B4-BE49-F238E27FC236}">
                <a16:creationId xmlns:a16="http://schemas.microsoft.com/office/drawing/2014/main" id="{AC4279C6-C11A-AFCB-251C-6FC9A478ED75}"/>
              </a:ext>
            </a:extLst>
          </p:cNvPr>
          <p:cNvSpPr>
            <a:spLocks noGrp="1"/>
          </p:cNvSpPr>
          <p:nvPr>
            <p:ph type="body" sz="quarter" idx="17"/>
          </p:nvPr>
        </p:nvSpPr>
        <p:spPr/>
        <p:txBody>
          <a:bodyPr/>
          <a:lstStyle/>
          <a:p>
            <a:pPr marL="457200" indent="-457200">
              <a:buFont typeface="+mj-lt"/>
              <a:buAutoNum type="arabicPeriod"/>
            </a:pPr>
            <a:r>
              <a:rPr lang="en-AU" dirty="0"/>
              <a:t>Listen to Session 1 – interview with Jazz Money and Ellen van </a:t>
            </a:r>
            <a:r>
              <a:rPr lang="en-AU" dirty="0" err="1"/>
              <a:t>Neerven</a:t>
            </a:r>
            <a:r>
              <a:rPr lang="en-AU" dirty="0"/>
              <a:t> </a:t>
            </a:r>
            <a:r>
              <a:rPr lang="en-AU" b="1" dirty="0"/>
              <a:t>as homework</a:t>
            </a:r>
          </a:p>
          <a:p>
            <a:pPr marL="457200" indent="-457200">
              <a:buFont typeface="+mj-lt"/>
              <a:buAutoNum type="arabicPeriod"/>
            </a:pPr>
            <a:r>
              <a:rPr lang="en-AU" dirty="0"/>
              <a:t>Use The Cornell Note Taking method from </a:t>
            </a:r>
            <a:r>
              <a:rPr lang="en-AU" b="1" dirty="0"/>
              <a:t>Phase 2, activity 8 – flipped learning – note-taking of author interview</a:t>
            </a:r>
            <a:r>
              <a:rPr lang="en-AU" dirty="0"/>
              <a:t> to:</a:t>
            </a:r>
          </a:p>
          <a:p>
            <a:pPr marL="817200" lvl="4" indent="-457200">
              <a:buFont typeface="+mj-lt"/>
              <a:buAutoNum type="alphaLcParenR"/>
            </a:pPr>
            <a:r>
              <a:rPr lang="en-AU" dirty="0"/>
              <a:t>identify and define new language</a:t>
            </a:r>
          </a:p>
          <a:p>
            <a:pPr marL="817200" lvl="4" indent="-457200">
              <a:buFont typeface="+mj-lt"/>
              <a:buAutoNum type="alphaLcParenR"/>
            </a:pPr>
            <a:r>
              <a:rPr lang="en-AU" dirty="0"/>
              <a:t>make notes on the most important ideas</a:t>
            </a:r>
          </a:p>
          <a:p>
            <a:pPr marL="817200" lvl="4" indent="-457200">
              <a:buFont typeface="+mj-lt"/>
              <a:buAutoNum type="alphaLcParenR"/>
            </a:pPr>
            <a:r>
              <a:rPr lang="en-AU" dirty="0"/>
              <a:t>summarise what you have learned.</a:t>
            </a:r>
          </a:p>
          <a:p>
            <a:r>
              <a:rPr lang="en-AU" dirty="0"/>
              <a:t>3.    What did you find a challenge, or a struggle to understand?</a:t>
            </a:r>
          </a:p>
          <a:p>
            <a:endParaRPr lang="en-AU" dirty="0"/>
          </a:p>
        </p:txBody>
      </p:sp>
    </p:spTree>
    <p:extLst>
      <p:ext uri="{BB962C8B-B14F-4D97-AF65-F5344CB8AC3E}">
        <p14:creationId xmlns:p14="http://schemas.microsoft.com/office/powerpoint/2010/main" val="262277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2025.potx" id="{18B43BA1-61D7-4938-9286-9B73093C2787}" vid="{A6EF5805-43DB-4C80-A536-9DA3E9684655}"/>
    </a:ext>
  </a:extLst>
</a:theme>
</file>

<file path=ppt/theme/theme2.xml><?xml version="1.0" encoding="utf-8"?>
<a:theme xmlns:a="http://schemas.openxmlformats.org/drawingml/2006/main" name="2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3.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2025" id="{0D204D54-3739-415D-BCC1-B7A33FD699A3}" vid="{FB188504-741D-4767-A601-FCF46B82EA8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E20D1C8E37B4489036A323D6088B4F" ma:contentTypeVersion="20" ma:contentTypeDescription="Create a new document." ma:contentTypeScope="" ma:versionID="db110d212a9a6fabe82ab0b29be02bce">
  <xsd:schema xmlns:xsd="http://www.w3.org/2001/XMLSchema" xmlns:xs="http://www.w3.org/2001/XMLSchema" xmlns:p="http://schemas.microsoft.com/office/2006/metadata/properties" xmlns:ns2="fe952276-0ffc-400f-87df-2cbf77b6677b" xmlns:ns3="4d48f0d6-3af1-491e-8994-5b73aa39f95f" targetNamespace="http://schemas.microsoft.com/office/2006/metadata/properties" ma:root="true" ma:fieldsID="7398f7ab890c1ad3245ccd538653f4be" ns2:_="" ns3:_="">
    <xsd:import namespace="fe952276-0ffc-400f-87df-2cbf77b6677b"/>
    <xsd:import namespace="4d48f0d6-3af1-491e-8994-5b73aa39f9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Notesforcopi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52276-0ffc-400f-87df-2cbf77b66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Notesforcopier" ma:index="27" nillable="true" ma:displayName="Notes for copier" ma:format="Dropdown" ma:internalName="Notesforcopi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48f0d6-3af1-491e-8994-5b73aa39f9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761dcde-c2ca-4798-a5fb-723e5b7914b1}" ma:internalName="TaxCatchAll" ma:showField="CatchAllData" ma:web="4d48f0d6-3af1-491e-8994-5b73aa39f9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48f0d6-3af1-491e-8994-5b73aa39f95f" xsi:nil="true"/>
    <lcf76f155ced4ddcb4097134ff3c332f xmlns="fe952276-0ffc-400f-87df-2cbf77b6677b">
      <Terms xmlns="http://schemas.microsoft.com/office/infopath/2007/PartnerControls"/>
    </lcf76f155ced4ddcb4097134ff3c332f>
    <Notesforcopier xmlns="fe952276-0ffc-400f-87df-2cbf77b6677b" xsi:nil="true"/>
  </documentManagement>
</p:properties>
</file>

<file path=customXml/itemProps1.xml><?xml version="1.0" encoding="utf-8"?>
<ds:datastoreItem xmlns:ds="http://schemas.openxmlformats.org/officeDocument/2006/customXml" ds:itemID="{92C3C306-71FE-4607-AF09-46C88EB43F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952276-0ffc-400f-87df-2cbf77b6677b"/>
    <ds:schemaRef ds:uri="4d48f0d6-3af1-491e-8994-5b73aa39f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3680DAA2-907E-4CB5-B016-D0DA35A045BF}">
  <ds:schemaRefs>
    <ds:schemaRef ds:uri="http://schemas.microsoft.com/office/2006/metadata/properties"/>
    <ds:schemaRef ds:uri="http://schemas.microsoft.com/office/2006/documentManagement/types"/>
    <ds:schemaRef ds:uri="http://purl.org/dc/terms/"/>
    <ds:schemaRef ds:uri="fe952276-0ffc-400f-87df-2cbf77b6677b"/>
    <ds:schemaRef ds:uri="4d48f0d6-3af1-491e-8994-5b73aa39f95f"/>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387</TotalTime>
  <Words>5168</Words>
  <Application>Microsoft Office PowerPoint</Application>
  <PresentationFormat>Widescreen</PresentationFormat>
  <Paragraphs>311</Paragraphs>
  <Slides>25</Slides>
  <Notes>24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Montserrat</vt:lpstr>
      <vt:lpstr>Arial</vt:lpstr>
      <vt:lpstr>Times New Roman</vt:lpstr>
      <vt:lpstr>Public Sans</vt:lpstr>
      <vt:lpstr>Public Sans Light</vt:lpstr>
      <vt:lpstr>Calibri</vt:lpstr>
      <vt:lpstr>Roboto</vt:lpstr>
      <vt:lpstr>NSWG Corporate</vt:lpstr>
      <vt:lpstr>2_NSWG Corporate</vt:lpstr>
      <vt:lpstr>1_NSWG Corporate</vt:lpstr>
      <vt:lpstr>Instructions for use</vt:lpstr>
      <vt:lpstr>Promoting culturally inclusive classrooms</vt:lpstr>
      <vt:lpstr>Working with Aboriginal and Torres Strait Islander Histories and Cultures</vt:lpstr>
      <vt:lpstr>Phase 2 – In conversation – Jazz Money and Ellen van Neerven – part 1</vt:lpstr>
      <vt:lpstr>Sharing learning intentions and success criteria</vt:lpstr>
      <vt:lpstr>Learning intentions and success criteria</vt:lpstr>
      <vt:lpstr>In conversation with Jazz Money and Ellen van Neerven</vt:lpstr>
      <vt:lpstr>Bridging public and private worlds in creating texts </vt:lpstr>
      <vt:lpstr>Note-taking of author-interview</vt:lpstr>
      <vt:lpstr>Introducing Jazz Money and Ellen van Neerven</vt:lpstr>
      <vt:lpstr>Checking for understanding</vt:lpstr>
      <vt:lpstr>Checking for understanding</vt:lpstr>
      <vt:lpstr>Connecting learning</vt:lpstr>
      <vt:lpstr>Bridging public and private worlds in creating texts continued</vt:lpstr>
      <vt:lpstr>Checking for understanding</vt:lpstr>
      <vt:lpstr>Checking for understanding</vt:lpstr>
      <vt:lpstr>Symbolism of the bunya nut and the basket</vt:lpstr>
      <vt:lpstr>Checking for understanding</vt:lpstr>
      <vt:lpstr>Responding imaginatively to the interview</vt:lpstr>
      <vt:lpstr>Quick-write</vt:lpstr>
      <vt:lpstr>Checking for understanding</vt:lpstr>
      <vt:lpstr>3-2-1 things I learned today</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2 – Jazz Money and Ellen van Neerven, part 1 – 11.1 Transition to English Advanced</dc:title>
  <dc:creator>NSW Department of Education</dc:creator>
  <dcterms:created xsi:type="dcterms:W3CDTF">2022-12-14T10:07:55Z</dcterms:created>
  <dcterms:modified xsi:type="dcterms:W3CDTF">2025-12-09T01:39:45Z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0x01010018E20D1C8E37B4489036A323D6088B4F</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y fmtid="{D5CDD505-2E9C-101B-9397-08002B2CF9AE}" pid="11" name="Order">
    <vt:r8>3600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