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6" r:id="rId4"/>
  </p:sldMasterIdLst>
  <p:notesMasterIdLst>
    <p:notesMasterId r:id="rId42"/>
  </p:notesMasterIdLst>
  <p:handoutMasterIdLst>
    <p:handoutMasterId r:id="rId43"/>
  </p:handoutMasterIdLst>
  <p:sldIdLst>
    <p:sldId id="26381" r:id="rId5"/>
    <p:sldId id="257" r:id="rId6"/>
    <p:sldId id="365" r:id="rId7"/>
    <p:sldId id="377" r:id="rId8"/>
    <p:sldId id="379" r:id="rId9"/>
    <p:sldId id="364" r:id="rId10"/>
    <p:sldId id="408" r:id="rId11"/>
    <p:sldId id="380" r:id="rId12"/>
    <p:sldId id="411" r:id="rId13"/>
    <p:sldId id="412" r:id="rId14"/>
    <p:sldId id="413" r:id="rId15"/>
    <p:sldId id="415" r:id="rId16"/>
    <p:sldId id="384" r:id="rId17"/>
    <p:sldId id="414" r:id="rId18"/>
    <p:sldId id="368" r:id="rId19"/>
    <p:sldId id="403" r:id="rId20"/>
    <p:sldId id="423" r:id="rId21"/>
    <p:sldId id="424" r:id="rId22"/>
    <p:sldId id="425" r:id="rId23"/>
    <p:sldId id="416" r:id="rId24"/>
    <p:sldId id="417" r:id="rId25"/>
    <p:sldId id="420" r:id="rId26"/>
    <p:sldId id="418" r:id="rId27"/>
    <p:sldId id="421" r:id="rId28"/>
    <p:sldId id="419" r:id="rId29"/>
    <p:sldId id="422" r:id="rId30"/>
    <p:sldId id="433" r:id="rId31"/>
    <p:sldId id="434" r:id="rId32"/>
    <p:sldId id="426" r:id="rId33"/>
    <p:sldId id="427" r:id="rId34"/>
    <p:sldId id="428" r:id="rId35"/>
    <p:sldId id="429" r:id="rId36"/>
    <p:sldId id="430" r:id="rId37"/>
    <p:sldId id="374" r:id="rId38"/>
    <p:sldId id="432" r:id="rId39"/>
    <p:sldId id="360" r:id="rId40"/>
    <p:sldId id="361" r:id="rId41"/>
  </p:sldIdLst>
  <p:sldSz cx="12192000" cy="6858000"/>
  <p:notesSz cx="6858000" cy="9144000"/>
  <p:embeddedFontLst>
    <p:embeddedFont>
      <p:font typeface="Public Sans" pitchFamily="2" charset="0"/>
      <p:regular r:id="rId44"/>
      <p:bold r:id="rId45"/>
      <p:italic r:id="rId46"/>
      <p:boldItalic r:id="rId4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6381"/>
            <p14:sldId id="257"/>
            <p14:sldId id="365"/>
            <p14:sldId id="377"/>
            <p14:sldId id="379"/>
            <p14:sldId id="364"/>
            <p14:sldId id="408"/>
            <p14:sldId id="380"/>
            <p14:sldId id="411"/>
            <p14:sldId id="412"/>
            <p14:sldId id="413"/>
            <p14:sldId id="415"/>
            <p14:sldId id="384"/>
            <p14:sldId id="414"/>
            <p14:sldId id="368"/>
            <p14:sldId id="403"/>
            <p14:sldId id="423"/>
            <p14:sldId id="424"/>
            <p14:sldId id="425"/>
            <p14:sldId id="416"/>
            <p14:sldId id="417"/>
            <p14:sldId id="420"/>
            <p14:sldId id="418"/>
            <p14:sldId id="421"/>
            <p14:sldId id="419"/>
            <p14:sldId id="422"/>
            <p14:sldId id="433"/>
            <p14:sldId id="434"/>
            <p14:sldId id="426"/>
            <p14:sldId id="427"/>
            <p14:sldId id="428"/>
            <p14:sldId id="429"/>
            <p14:sldId id="430"/>
            <p14:sldId id="374"/>
            <p14:sldId id="43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5217" autoAdjust="0"/>
  </p:normalViewPr>
  <p:slideViewPr>
    <p:cSldViewPr snapToGrid="0">
      <p:cViewPr varScale="1">
        <p:scale>
          <a:sx n="72" d="100"/>
          <a:sy n="72" d="100"/>
        </p:scale>
        <p:origin x="1244" y="4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E0F5A599-B84B-4DFA-A45B-747B5694E98C}"/>
    <pc:docChg chg="modSld">
      <pc:chgData name="Sarah Butler" userId="abf28457-3819-4474-9aea-7b706b446d0c" providerId="ADAL" clId="{E0F5A599-B84B-4DFA-A45B-747B5694E98C}" dt="2024-09-10T00:47:38.918" v="135" actId="13244"/>
      <pc:docMkLst>
        <pc:docMk/>
      </pc:docMkLst>
      <pc:sldChg chg="modSp mod">
        <pc:chgData name="Sarah Butler" userId="abf28457-3819-4474-9aea-7b706b446d0c" providerId="ADAL" clId="{E0F5A599-B84B-4DFA-A45B-747B5694E98C}" dt="2024-09-10T00:35:03.955" v="2" actId="13244"/>
        <pc:sldMkLst>
          <pc:docMk/>
          <pc:sldMk cId="3180838536" sldId="257"/>
        </pc:sldMkLst>
        <pc:spChg chg="ord">
          <ac:chgData name="Sarah Butler" userId="abf28457-3819-4474-9aea-7b706b446d0c" providerId="ADAL" clId="{E0F5A599-B84B-4DFA-A45B-747B5694E98C}" dt="2024-09-10T00:34:59.079" v="0" actId="13244"/>
          <ac:spMkLst>
            <pc:docMk/>
            <pc:sldMk cId="3180838536" sldId="257"/>
            <ac:spMk id="7" creationId="{17ACA6DE-0425-8EF3-5209-66B57CD3D78E}"/>
          </ac:spMkLst>
        </pc:spChg>
        <pc:spChg chg="ord">
          <ac:chgData name="Sarah Butler" userId="abf28457-3819-4474-9aea-7b706b446d0c" providerId="ADAL" clId="{E0F5A599-B84B-4DFA-A45B-747B5694E98C}" dt="2024-09-10T00:35:01.454" v="1" actId="13244"/>
          <ac:spMkLst>
            <pc:docMk/>
            <pc:sldMk cId="3180838536" sldId="257"/>
            <ac:spMk id="8" creationId="{1C2A08D8-9EA5-5B83-53EB-D9659393BD5F}"/>
          </ac:spMkLst>
        </pc:spChg>
        <pc:spChg chg="ord">
          <ac:chgData name="Sarah Butler" userId="abf28457-3819-4474-9aea-7b706b446d0c" providerId="ADAL" clId="{E0F5A599-B84B-4DFA-A45B-747B5694E98C}" dt="2024-09-10T00:35:03.955" v="2" actId="13244"/>
          <ac:spMkLst>
            <pc:docMk/>
            <pc:sldMk cId="3180838536" sldId="257"/>
            <ac:spMk id="15" creationId="{047776FA-1E8B-556B-5D72-FA7B5B8B33F8}"/>
          </ac:spMkLst>
        </pc:spChg>
      </pc:sldChg>
      <pc:sldChg chg="modSp mod">
        <pc:chgData name="Sarah Butler" userId="abf28457-3819-4474-9aea-7b706b446d0c" providerId="ADAL" clId="{E0F5A599-B84B-4DFA-A45B-747B5694E98C}" dt="2024-09-10T00:47:31.575" v="133" actId="13244"/>
        <pc:sldMkLst>
          <pc:docMk/>
          <pc:sldMk cId="1181014578" sldId="360"/>
        </pc:sldMkLst>
        <pc:spChg chg="ord">
          <ac:chgData name="Sarah Butler" userId="abf28457-3819-4474-9aea-7b706b446d0c" providerId="ADAL" clId="{E0F5A599-B84B-4DFA-A45B-747B5694E98C}" dt="2024-09-10T00:47:25.723" v="131" actId="13244"/>
          <ac:spMkLst>
            <pc:docMk/>
            <pc:sldMk cId="1181014578" sldId="360"/>
            <ac:spMk id="3" creationId="{CA8966FD-9600-3EC7-EF10-06492353388E}"/>
          </ac:spMkLst>
        </pc:spChg>
        <pc:spChg chg="ord">
          <ac:chgData name="Sarah Butler" userId="abf28457-3819-4474-9aea-7b706b446d0c" providerId="ADAL" clId="{E0F5A599-B84B-4DFA-A45B-747B5694E98C}" dt="2024-09-10T00:47:31.575" v="133" actId="13244"/>
          <ac:spMkLst>
            <pc:docMk/>
            <pc:sldMk cId="1181014578" sldId="360"/>
            <ac:spMk id="4" creationId="{B7C07B50-96D9-2E35-E2CE-3139F6377F08}"/>
          </ac:spMkLst>
        </pc:spChg>
        <pc:spChg chg="ord">
          <ac:chgData name="Sarah Butler" userId="abf28457-3819-4474-9aea-7b706b446d0c" providerId="ADAL" clId="{E0F5A599-B84B-4DFA-A45B-747B5694E98C}" dt="2024-09-10T00:47:28.395" v="132" actId="13244"/>
          <ac:spMkLst>
            <pc:docMk/>
            <pc:sldMk cId="1181014578" sldId="360"/>
            <ac:spMk id="6" creationId="{EABCE76F-41B1-7EE2-14F1-DC744150DE0C}"/>
          </ac:spMkLst>
        </pc:spChg>
      </pc:sldChg>
      <pc:sldChg chg="modSp mod">
        <pc:chgData name="Sarah Butler" userId="abf28457-3819-4474-9aea-7b706b446d0c" providerId="ADAL" clId="{E0F5A599-B84B-4DFA-A45B-747B5694E98C}" dt="2024-09-10T00:47:38.918" v="135" actId="13244"/>
        <pc:sldMkLst>
          <pc:docMk/>
          <pc:sldMk cId="3820411759" sldId="361"/>
        </pc:sldMkLst>
        <pc:spChg chg="ord">
          <ac:chgData name="Sarah Butler" userId="abf28457-3819-4474-9aea-7b706b446d0c" providerId="ADAL" clId="{E0F5A599-B84B-4DFA-A45B-747B5694E98C}" dt="2024-09-10T00:47:36.770" v="134" actId="13244"/>
          <ac:spMkLst>
            <pc:docMk/>
            <pc:sldMk cId="3820411759" sldId="361"/>
            <ac:spMk id="3" creationId="{02146F84-0A22-2DEF-978C-013AB2B0CDA6}"/>
          </ac:spMkLst>
        </pc:spChg>
        <pc:spChg chg="ord">
          <ac:chgData name="Sarah Butler" userId="abf28457-3819-4474-9aea-7b706b446d0c" providerId="ADAL" clId="{E0F5A599-B84B-4DFA-A45B-747B5694E98C}" dt="2024-09-10T00:47:38.918" v="135" actId="13244"/>
          <ac:spMkLst>
            <pc:docMk/>
            <pc:sldMk cId="3820411759" sldId="361"/>
            <ac:spMk id="7" creationId="{E762E711-B51D-9854-C2DD-A164FE59F882}"/>
          </ac:spMkLst>
        </pc:spChg>
      </pc:sldChg>
      <pc:sldChg chg="modSp mod">
        <pc:chgData name="Sarah Butler" userId="abf28457-3819-4474-9aea-7b706b446d0c" providerId="ADAL" clId="{E0F5A599-B84B-4DFA-A45B-747B5694E98C}" dt="2024-09-10T00:35:24.962" v="7" actId="13244"/>
        <pc:sldMkLst>
          <pc:docMk/>
          <pc:sldMk cId="1463202235" sldId="364"/>
        </pc:sldMkLst>
        <pc:spChg chg="ord">
          <ac:chgData name="Sarah Butler" userId="abf28457-3819-4474-9aea-7b706b446d0c" providerId="ADAL" clId="{E0F5A599-B84B-4DFA-A45B-747B5694E98C}" dt="2024-09-10T00:35:24.962" v="7" actId="13244"/>
          <ac:spMkLst>
            <pc:docMk/>
            <pc:sldMk cId="1463202235" sldId="364"/>
            <ac:spMk id="3" creationId="{65872822-2956-5B14-4F8D-DA4EB242A5EF}"/>
          </ac:spMkLst>
        </pc:spChg>
      </pc:sldChg>
      <pc:sldChg chg="modSp mod">
        <pc:chgData name="Sarah Butler" userId="abf28457-3819-4474-9aea-7b706b446d0c" providerId="ADAL" clId="{E0F5A599-B84B-4DFA-A45B-747B5694E98C}" dt="2024-09-10T00:35:08.724" v="3" actId="13244"/>
        <pc:sldMkLst>
          <pc:docMk/>
          <pc:sldMk cId="1234923004" sldId="365"/>
        </pc:sldMkLst>
        <pc:spChg chg="ord">
          <ac:chgData name="Sarah Butler" userId="abf28457-3819-4474-9aea-7b706b446d0c" providerId="ADAL" clId="{E0F5A599-B84B-4DFA-A45B-747B5694E98C}" dt="2024-09-10T00:35:08.724" v="3" actId="13244"/>
          <ac:spMkLst>
            <pc:docMk/>
            <pc:sldMk cId="1234923004" sldId="365"/>
            <ac:spMk id="3" creationId="{6CAAAF9E-9887-757A-375B-13066BEC21F3}"/>
          </ac:spMkLst>
        </pc:spChg>
      </pc:sldChg>
      <pc:sldChg chg="modSp mod">
        <pc:chgData name="Sarah Butler" userId="abf28457-3819-4474-9aea-7b706b446d0c" providerId="ADAL" clId="{E0F5A599-B84B-4DFA-A45B-747B5694E98C}" dt="2024-09-10T00:36:44.142" v="30" actId="13244"/>
        <pc:sldMkLst>
          <pc:docMk/>
          <pc:sldMk cId="4006075066" sldId="368"/>
        </pc:sldMkLst>
        <pc:spChg chg="ord">
          <ac:chgData name="Sarah Butler" userId="abf28457-3819-4474-9aea-7b706b446d0c" providerId="ADAL" clId="{E0F5A599-B84B-4DFA-A45B-747B5694E98C}" dt="2024-09-10T00:36:44.142" v="30" actId="13244"/>
          <ac:spMkLst>
            <pc:docMk/>
            <pc:sldMk cId="4006075066" sldId="368"/>
            <ac:spMk id="5" creationId="{9ECF40A6-AD0D-59AC-F771-1DA114744E8D}"/>
          </ac:spMkLst>
        </pc:spChg>
      </pc:sldChg>
      <pc:sldChg chg="modSp mod">
        <pc:chgData name="Sarah Butler" userId="abf28457-3819-4474-9aea-7b706b446d0c" providerId="ADAL" clId="{E0F5A599-B84B-4DFA-A45B-747B5694E98C}" dt="2024-09-10T00:47:15.052" v="128" actId="13244"/>
        <pc:sldMkLst>
          <pc:docMk/>
          <pc:sldMk cId="459317665" sldId="374"/>
        </pc:sldMkLst>
        <pc:spChg chg="ord">
          <ac:chgData name="Sarah Butler" userId="abf28457-3819-4474-9aea-7b706b446d0c" providerId="ADAL" clId="{E0F5A599-B84B-4DFA-A45B-747B5694E98C}" dt="2024-09-10T00:47:15.052" v="128" actId="13244"/>
          <ac:spMkLst>
            <pc:docMk/>
            <pc:sldMk cId="459317665" sldId="374"/>
            <ac:spMk id="3" creationId="{6CAAAF9E-9887-757A-375B-13066BEC21F3}"/>
          </ac:spMkLst>
        </pc:spChg>
      </pc:sldChg>
      <pc:sldChg chg="modSp mod">
        <pc:chgData name="Sarah Butler" userId="abf28457-3819-4474-9aea-7b706b446d0c" providerId="ADAL" clId="{E0F5A599-B84B-4DFA-A45B-747B5694E98C}" dt="2024-09-10T00:35:15.267" v="5" actId="13244"/>
        <pc:sldMkLst>
          <pc:docMk/>
          <pc:sldMk cId="3357521901" sldId="377"/>
        </pc:sldMkLst>
        <pc:spChg chg="ord">
          <ac:chgData name="Sarah Butler" userId="abf28457-3819-4474-9aea-7b706b446d0c" providerId="ADAL" clId="{E0F5A599-B84B-4DFA-A45B-747B5694E98C}" dt="2024-09-10T00:35:15.267" v="5" actId="13244"/>
          <ac:spMkLst>
            <pc:docMk/>
            <pc:sldMk cId="3357521901" sldId="377"/>
            <ac:spMk id="4" creationId="{8EB20446-6B88-1D60-566B-FED8994FC380}"/>
          </ac:spMkLst>
        </pc:spChg>
        <pc:spChg chg="ord">
          <ac:chgData name="Sarah Butler" userId="abf28457-3819-4474-9aea-7b706b446d0c" providerId="ADAL" clId="{E0F5A599-B84B-4DFA-A45B-747B5694E98C}" dt="2024-09-10T00:35:13.111" v="4" actId="13244"/>
          <ac:spMkLst>
            <pc:docMk/>
            <pc:sldMk cId="3357521901" sldId="377"/>
            <ac:spMk id="5" creationId="{A7E6A87E-8352-0E8F-5677-2D3F86A4C16A}"/>
          </ac:spMkLst>
        </pc:spChg>
      </pc:sldChg>
      <pc:sldChg chg="modSp mod">
        <pc:chgData name="Sarah Butler" userId="abf28457-3819-4474-9aea-7b706b446d0c" providerId="ADAL" clId="{E0F5A599-B84B-4DFA-A45B-747B5694E98C}" dt="2024-09-10T00:35:19.986" v="6" actId="13244"/>
        <pc:sldMkLst>
          <pc:docMk/>
          <pc:sldMk cId="759262658" sldId="379"/>
        </pc:sldMkLst>
        <pc:spChg chg="ord">
          <ac:chgData name="Sarah Butler" userId="abf28457-3819-4474-9aea-7b706b446d0c" providerId="ADAL" clId="{E0F5A599-B84B-4DFA-A45B-747B5694E98C}" dt="2024-09-10T00:35:19.986" v="6" actId="13244"/>
          <ac:spMkLst>
            <pc:docMk/>
            <pc:sldMk cId="759262658" sldId="379"/>
            <ac:spMk id="5" creationId="{9ECF40A6-AD0D-59AC-F771-1DA114744E8D}"/>
          </ac:spMkLst>
        </pc:spChg>
      </pc:sldChg>
      <pc:sldChg chg="modSp mod">
        <pc:chgData name="Sarah Butler" userId="abf28457-3819-4474-9aea-7b706b446d0c" providerId="ADAL" clId="{E0F5A599-B84B-4DFA-A45B-747B5694E98C}" dt="2024-09-10T00:35:41.986" v="13" actId="13244"/>
        <pc:sldMkLst>
          <pc:docMk/>
          <pc:sldMk cId="902572825" sldId="380"/>
        </pc:sldMkLst>
        <pc:spChg chg="ord">
          <ac:chgData name="Sarah Butler" userId="abf28457-3819-4474-9aea-7b706b446d0c" providerId="ADAL" clId="{E0F5A599-B84B-4DFA-A45B-747B5694E98C}" dt="2024-09-10T00:35:36.300" v="11" actId="13244"/>
          <ac:spMkLst>
            <pc:docMk/>
            <pc:sldMk cId="902572825" sldId="380"/>
            <ac:spMk id="2" creationId="{56C41DE4-DD56-7C9B-895E-EB3CAEA2331E}"/>
          </ac:spMkLst>
        </pc:spChg>
        <pc:spChg chg="ord">
          <ac:chgData name="Sarah Butler" userId="abf28457-3819-4474-9aea-7b706b446d0c" providerId="ADAL" clId="{E0F5A599-B84B-4DFA-A45B-747B5694E98C}" dt="2024-09-10T00:35:38.814" v="12" actId="13244"/>
          <ac:spMkLst>
            <pc:docMk/>
            <pc:sldMk cId="902572825" sldId="380"/>
            <ac:spMk id="3" creationId="{414B1F61-018E-B189-6189-A51207C3456E}"/>
          </ac:spMkLst>
        </pc:spChg>
        <pc:spChg chg="ord">
          <ac:chgData name="Sarah Butler" userId="abf28457-3819-4474-9aea-7b706b446d0c" providerId="ADAL" clId="{E0F5A599-B84B-4DFA-A45B-747B5694E98C}" dt="2024-09-10T00:35:41.986" v="13" actId="13244"/>
          <ac:spMkLst>
            <pc:docMk/>
            <pc:sldMk cId="902572825" sldId="380"/>
            <ac:spMk id="4" creationId="{73D83740-6E72-A8C1-14DA-682731FC37C1}"/>
          </ac:spMkLst>
        </pc:spChg>
      </pc:sldChg>
      <pc:sldChg chg="modSp mod">
        <pc:chgData name="Sarah Butler" userId="abf28457-3819-4474-9aea-7b706b446d0c" providerId="ADAL" clId="{E0F5A599-B84B-4DFA-A45B-747B5694E98C}" dt="2024-09-10T00:36:28.376" v="26" actId="13244"/>
        <pc:sldMkLst>
          <pc:docMk/>
          <pc:sldMk cId="3472792400" sldId="384"/>
        </pc:sldMkLst>
        <pc:spChg chg="ord">
          <ac:chgData name="Sarah Butler" userId="abf28457-3819-4474-9aea-7b706b446d0c" providerId="ADAL" clId="{E0F5A599-B84B-4DFA-A45B-747B5694E98C}" dt="2024-09-10T00:36:28.376" v="26" actId="13244"/>
          <ac:spMkLst>
            <pc:docMk/>
            <pc:sldMk cId="3472792400" sldId="384"/>
            <ac:spMk id="5" creationId="{9ECF40A6-AD0D-59AC-F771-1DA114744E8D}"/>
          </ac:spMkLst>
        </pc:spChg>
      </pc:sldChg>
      <pc:sldChg chg="modSp mod">
        <pc:chgData name="Sarah Butler" userId="abf28457-3819-4474-9aea-7b706b446d0c" providerId="ADAL" clId="{E0F5A599-B84B-4DFA-A45B-747B5694E98C}" dt="2024-09-10T00:36:48.767" v="31" actId="13244"/>
        <pc:sldMkLst>
          <pc:docMk/>
          <pc:sldMk cId="3785141321" sldId="403"/>
        </pc:sldMkLst>
        <pc:spChg chg="ord">
          <ac:chgData name="Sarah Butler" userId="abf28457-3819-4474-9aea-7b706b446d0c" providerId="ADAL" clId="{E0F5A599-B84B-4DFA-A45B-747B5694E98C}" dt="2024-09-10T00:36:48.767" v="31" actId="13244"/>
          <ac:spMkLst>
            <pc:docMk/>
            <pc:sldMk cId="3785141321" sldId="403"/>
            <ac:spMk id="3" creationId="{65872822-2956-5B14-4F8D-DA4EB242A5EF}"/>
          </ac:spMkLst>
        </pc:spChg>
      </pc:sldChg>
      <pc:sldChg chg="modSp mod">
        <pc:chgData name="Sarah Butler" userId="abf28457-3819-4474-9aea-7b706b446d0c" providerId="ADAL" clId="{E0F5A599-B84B-4DFA-A45B-747B5694E98C}" dt="2024-09-10T00:35:32.923" v="10" actId="13244"/>
        <pc:sldMkLst>
          <pc:docMk/>
          <pc:sldMk cId="3750461112" sldId="408"/>
        </pc:sldMkLst>
        <pc:spChg chg="ord">
          <ac:chgData name="Sarah Butler" userId="abf28457-3819-4474-9aea-7b706b446d0c" providerId="ADAL" clId="{E0F5A599-B84B-4DFA-A45B-747B5694E98C}" dt="2024-09-10T00:35:28.183" v="8" actId="13244"/>
          <ac:spMkLst>
            <pc:docMk/>
            <pc:sldMk cId="3750461112" sldId="408"/>
            <ac:spMk id="2" creationId="{56E98B89-6BB3-EB1D-3309-B6EB8274B973}"/>
          </ac:spMkLst>
        </pc:spChg>
        <pc:spChg chg="ord">
          <ac:chgData name="Sarah Butler" userId="abf28457-3819-4474-9aea-7b706b446d0c" providerId="ADAL" clId="{E0F5A599-B84B-4DFA-A45B-747B5694E98C}" dt="2024-09-10T00:35:32.923" v="10" actId="13244"/>
          <ac:spMkLst>
            <pc:docMk/>
            <pc:sldMk cId="3750461112" sldId="408"/>
            <ac:spMk id="12" creationId="{E37A8C43-8FC3-92E0-D0EC-B046DD426A86}"/>
          </ac:spMkLst>
        </pc:spChg>
        <pc:spChg chg="ord">
          <ac:chgData name="Sarah Butler" userId="abf28457-3819-4474-9aea-7b706b446d0c" providerId="ADAL" clId="{E0F5A599-B84B-4DFA-A45B-747B5694E98C}" dt="2024-09-10T00:35:30.548" v="9" actId="13244"/>
          <ac:spMkLst>
            <pc:docMk/>
            <pc:sldMk cId="3750461112" sldId="408"/>
            <ac:spMk id="15" creationId="{B493A369-0FE2-C114-5CA8-F953315A87B3}"/>
          </ac:spMkLst>
        </pc:spChg>
      </pc:sldChg>
      <pc:sldChg chg="modSp mod">
        <pc:chgData name="Sarah Butler" userId="abf28457-3819-4474-9aea-7b706b446d0c" providerId="ADAL" clId="{E0F5A599-B84B-4DFA-A45B-747B5694E98C}" dt="2024-09-10T00:35:48.532" v="14" actId="13244"/>
        <pc:sldMkLst>
          <pc:docMk/>
          <pc:sldMk cId="4112688924" sldId="411"/>
        </pc:sldMkLst>
        <pc:spChg chg="ord">
          <ac:chgData name="Sarah Butler" userId="abf28457-3819-4474-9aea-7b706b446d0c" providerId="ADAL" clId="{E0F5A599-B84B-4DFA-A45B-747B5694E98C}" dt="2024-09-10T00:35:48.532" v="14" actId="13244"/>
          <ac:spMkLst>
            <pc:docMk/>
            <pc:sldMk cId="4112688924" sldId="411"/>
            <ac:spMk id="3" creationId="{65872822-2956-5B14-4F8D-DA4EB242A5EF}"/>
          </ac:spMkLst>
        </pc:spChg>
      </pc:sldChg>
      <pc:sldChg chg="modSp mod">
        <pc:chgData name="Sarah Butler" userId="abf28457-3819-4474-9aea-7b706b446d0c" providerId="ADAL" clId="{E0F5A599-B84B-4DFA-A45B-747B5694E98C}" dt="2024-09-10T00:36:00.861" v="18" actId="13244"/>
        <pc:sldMkLst>
          <pc:docMk/>
          <pc:sldMk cId="2792693821" sldId="412"/>
        </pc:sldMkLst>
        <pc:spChg chg="ord">
          <ac:chgData name="Sarah Butler" userId="abf28457-3819-4474-9aea-7b706b446d0c" providerId="ADAL" clId="{E0F5A599-B84B-4DFA-A45B-747B5694E98C}" dt="2024-09-10T00:35:52.048" v="15" actId="13244"/>
          <ac:spMkLst>
            <pc:docMk/>
            <pc:sldMk cId="2792693821" sldId="412"/>
            <ac:spMk id="2" creationId="{56E98B89-6BB3-EB1D-3309-B6EB8274B973}"/>
          </ac:spMkLst>
        </pc:spChg>
        <pc:spChg chg="ord">
          <ac:chgData name="Sarah Butler" userId="abf28457-3819-4474-9aea-7b706b446d0c" providerId="ADAL" clId="{E0F5A599-B84B-4DFA-A45B-747B5694E98C}" dt="2024-09-10T00:36:00.861" v="18" actId="13244"/>
          <ac:spMkLst>
            <pc:docMk/>
            <pc:sldMk cId="2792693821" sldId="412"/>
            <ac:spMk id="4" creationId="{40F91F02-5E26-C80F-5A35-D22C66403D45}"/>
          </ac:spMkLst>
        </pc:spChg>
        <pc:spChg chg="ord">
          <ac:chgData name="Sarah Butler" userId="abf28457-3819-4474-9aea-7b706b446d0c" providerId="ADAL" clId="{E0F5A599-B84B-4DFA-A45B-747B5694E98C}" dt="2024-09-10T00:35:54.564" v="16" actId="13244"/>
          <ac:spMkLst>
            <pc:docMk/>
            <pc:sldMk cId="2792693821" sldId="412"/>
            <ac:spMk id="12" creationId="{E37A8C43-8FC3-92E0-D0EC-B046DD426A86}"/>
          </ac:spMkLst>
        </pc:spChg>
        <pc:spChg chg="ord">
          <ac:chgData name="Sarah Butler" userId="abf28457-3819-4474-9aea-7b706b446d0c" providerId="ADAL" clId="{E0F5A599-B84B-4DFA-A45B-747B5694E98C}" dt="2024-09-10T00:35:58.548" v="17" actId="13244"/>
          <ac:spMkLst>
            <pc:docMk/>
            <pc:sldMk cId="2792693821" sldId="412"/>
            <ac:spMk id="15" creationId="{B493A369-0FE2-C114-5CA8-F953315A87B3}"/>
          </ac:spMkLst>
        </pc:spChg>
      </pc:sldChg>
      <pc:sldChg chg="modSp mod">
        <pc:chgData name="Sarah Butler" userId="abf28457-3819-4474-9aea-7b706b446d0c" providerId="ADAL" clId="{E0F5A599-B84B-4DFA-A45B-747B5694E98C}" dt="2024-09-10T00:36:16.298" v="22" actId="13244"/>
        <pc:sldMkLst>
          <pc:docMk/>
          <pc:sldMk cId="4286717572" sldId="413"/>
        </pc:sldMkLst>
        <pc:spChg chg="ord">
          <ac:chgData name="Sarah Butler" userId="abf28457-3819-4474-9aea-7b706b446d0c" providerId="ADAL" clId="{E0F5A599-B84B-4DFA-A45B-747B5694E98C}" dt="2024-09-10T00:36:07.939" v="19" actId="13244"/>
          <ac:spMkLst>
            <pc:docMk/>
            <pc:sldMk cId="4286717572" sldId="413"/>
            <ac:spMk id="2" creationId="{1E7FCD5E-DF59-F3B2-B6C3-F55BED1CD457}"/>
          </ac:spMkLst>
        </pc:spChg>
        <pc:spChg chg="ord">
          <ac:chgData name="Sarah Butler" userId="abf28457-3819-4474-9aea-7b706b446d0c" providerId="ADAL" clId="{E0F5A599-B84B-4DFA-A45B-747B5694E98C}" dt="2024-09-10T00:36:11.095" v="20" actId="13244"/>
          <ac:spMkLst>
            <pc:docMk/>
            <pc:sldMk cId="4286717572" sldId="413"/>
            <ac:spMk id="6" creationId="{59B8116F-1879-8DD6-E257-D14E5CE19556}"/>
          </ac:spMkLst>
        </pc:spChg>
        <pc:spChg chg="ord">
          <ac:chgData name="Sarah Butler" userId="abf28457-3819-4474-9aea-7b706b446d0c" providerId="ADAL" clId="{E0F5A599-B84B-4DFA-A45B-747B5694E98C}" dt="2024-09-10T00:36:13.054" v="21" actId="13244"/>
          <ac:spMkLst>
            <pc:docMk/>
            <pc:sldMk cId="4286717572" sldId="413"/>
            <ac:spMk id="9" creationId="{76FDEEA7-CF76-5182-832F-0C5B40D4ECAD}"/>
          </ac:spMkLst>
        </pc:spChg>
        <pc:graphicFrameChg chg="ord">
          <ac:chgData name="Sarah Butler" userId="abf28457-3819-4474-9aea-7b706b446d0c" providerId="ADAL" clId="{E0F5A599-B84B-4DFA-A45B-747B5694E98C}" dt="2024-09-10T00:36:16.298" v="22" actId="13244"/>
          <ac:graphicFrameMkLst>
            <pc:docMk/>
            <pc:sldMk cId="4286717572" sldId="413"/>
            <ac:graphicFrameMk id="10" creationId="{B22BED4B-99FD-37FD-2CB6-ECFDFBA0D554}"/>
          </ac:graphicFrameMkLst>
        </pc:graphicFrameChg>
      </pc:sldChg>
      <pc:sldChg chg="modSp mod">
        <pc:chgData name="Sarah Butler" userId="abf28457-3819-4474-9aea-7b706b446d0c" providerId="ADAL" clId="{E0F5A599-B84B-4DFA-A45B-747B5694E98C}" dt="2024-09-10T00:36:38.611" v="29" actId="13244"/>
        <pc:sldMkLst>
          <pc:docMk/>
          <pc:sldMk cId="3469166868" sldId="414"/>
        </pc:sldMkLst>
        <pc:spChg chg="ord">
          <ac:chgData name="Sarah Butler" userId="abf28457-3819-4474-9aea-7b706b446d0c" providerId="ADAL" clId="{E0F5A599-B84B-4DFA-A45B-747B5694E98C}" dt="2024-09-10T00:36:33.830" v="27" actId="13244"/>
          <ac:spMkLst>
            <pc:docMk/>
            <pc:sldMk cId="3469166868" sldId="414"/>
            <ac:spMk id="2" creationId="{5850A770-384C-2EB7-0EC2-1FA14CECA36B}"/>
          </ac:spMkLst>
        </pc:spChg>
        <pc:spChg chg="ord">
          <ac:chgData name="Sarah Butler" userId="abf28457-3819-4474-9aea-7b706b446d0c" providerId="ADAL" clId="{E0F5A599-B84B-4DFA-A45B-747B5694E98C}" dt="2024-09-10T00:36:36.215" v="28" actId="13244"/>
          <ac:spMkLst>
            <pc:docMk/>
            <pc:sldMk cId="3469166868" sldId="414"/>
            <ac:spMk id="3" creationId="{33E2299B-B79A-CB81-CDAE-1BCB6FF26ED8}"/>
          </ac:spMkLst>
        </pc:spChg>
        <pc:spChg chg="ord">
          <ac:chgData name="Sarah Butler" userId="abf28457-3819-4474-9aea-7b706b446d0c" providerId="ADAL" clId="{E0F5A599-B84B-4DFA-A45B-747B5694E98C}" dt="2024-09-10T00:36:38.611" v="29" actId="13244"/>
          <ac:spMkLst>
            <pc:docMk/>
            <pc:sldMk cId="3469166868" sldId="414"/>
            <ac:spMk id="5" creationId="{02C6C4F4-76B9-2C7B-3546-9B700452A8AA}"/>
          </ac:spMkLst>
        </pc:spChg>
      </pc:sldChg>
      <pc:sldChg chg="modSp mod">
        <pc:chgData name="Sarah Butler" userId="abf28457-3819-4474-9aea-7b706b446d0c" providerId="ADAL" clId="{E0F5A599-B84B-4DFA-A45B-747B5694E98C}" dt="2024-09-10T00:36:24.095" v="25" actId="13244"/>
        <pc:sldMkLst>
          <pc:docMk/>
          <pc:sldMk cId="1089131316" sldId="415"/>
        </pc:sldMkLst>
        <pc:spChg chg="ord">
          <ac:chgData name="Sarah Butler" userId="abf28457-3819-4474-9aea-7b706b446d0c" providerId="ADAL" clId="{E0F5A599-B84B-4DFA-A45B-747B5694E98C}" dt="2024-09-10T00:36:19.377" v="23" actId="13244"/>
          <ac:spMkLst>
            <pc:docMk/>
            <pc:sldMk cId="1089131316" sldId="415"/>
            <ac:spMk id="2" creationId="{107D3A6E-FCF9-3C78-1BBC-47CF1DFDABF8}"/>
          </ac:spMkLst>
        </pc:spChg>
        <pc:spChg chg="ord">
          <ac:chgData name="Sarah Butler" userId="abf28457-3819-4474-9aea-7b706b446d0c" providerId="ADAL" clId="{E0F5A599-B84B-4DFA-A45B-747B5694E98C}" dt="2024-09-10T00:36:22.002" v="24" actId="13244"/>
          <ac:spMkLst>
            <pc:docMk/>
            <pc:sldMk cId="1089131316" sldId="415"/>
            <ac:spMk id="4" creationId="{86405DA1-03EC-7513-9369-7B981C0DF935}"/>
          </ac:spMkLst>
        </pc:spChg>
        <pc:spChg chg="ord">
          <ac:chgData name="Sarah Butler" userId="abf28457-3819-4474-9aea-7b706b446d0c" providerId="ADAL" clId="{E0F5A599-B84B-4DFA-A45B-747B5694E98C}" dt="2024-09-10T00:36:24.095" v="25" actId="13244"/>
          <ac:spMkLst>
            <pc:docMk/>
            <pc:sldMk cId="1089131316" sldId="415"/>
            <ac:spMk id="6" creationId="{001B8DDD-7F70-52AD-68B2-160F5C738A97}"/>
          </ac:spMkLst>
        </pc:spChg>
      </pc:sldChg>
      <pc:sldChg chg="modSp mod">
        <pc:chgData name="Sarah Butler" userId="abf28457-3819-4474-9aea-7b706b446d0c" providerId="ADAL" clId="{E0F5A599-B84B-4DFA-A45B-747B5694E98C}" dt="2024-09-10T00:37:50.174" v="50" actId="13244"/>
        <pc:sldMkLst>
          <pc:docMk/>
          <pc:sldMk cId="2214078602" sldId="416"/>
        </pc:sldMkLst>
        <pc:spChg chg="ord">
          <ac:chgData name="Sarah Butler" userId="abf28457-3819-4474-9aea-7b706b446d0c" providerId="ADAL" clId="{E0F5A599-B84B-4DFA-A45B-747B5694E98C}" dt="2024-09-10T00:37:15.007" v="39" actId="13244"/>
          <ac:spMkLst>
            <pc:docMk/>
            <pc:sldMk cId="2214078602" sldId="416"/>
            <ac:spMk id="2" creationId="{247FAD07-35FB-86A6-B296-F0CDA135EB99}"/>
          </ac:spMkLst>
        </pc:spChg>
        <pc:spChg chg="ord">
          <ac:chgData name="Sarah Butler" userId="abf28457-3819-4474-9aea-7b706b446d0c" providerId="ADAL" clId="{E0F5A599-B84B-4DFA-A45B-747B5694E98C}" dt="2024-09-10T00:37:17.471" v="40" actId="13244"/>
          <ac:spMkLst>
            <pc:docMk/>
            <pc:sldMk cId="2214078602" sldId="416"/>
            <ac:spMk id="3" creationId="{E2C4D602-6956-0F42-EC87-909AD2544FB1}"/>
          </ac:spMkLst>
        </pc:spChg>
        <pc:spChg chg="ord">
          <ac:chgData name="Sarah Butler" userId="abf28457-3819-4474-9aea-7b706b446d0c" providerId="ADAL" clId="{E0F5A599-B84B-4DFA-A45B-747B5694E98C}" dt="2024-09-10T00:37:50.174" v="50" actId="13244"/>
          <ac:spMkLst>
            <pc:docMk/>
            <pc:sldMk cId="2214078602" sldId="416"/>
            <ac:spMk id="4" creationId="{72F903BB-F5D2-1867-EE36-CC31AC3BF58E}"/>
          </ac:spMkLst>
        </pc:spChg>
        <pc:spChg chg="ord">
          <ac:chgData name="Sarah Butler" userId="abf28457-3819-4474-9aea-7b706b446d0c" providerId="ADAL" clId="{E0F5A599-B84B-4DFA-A45B-747B5694E98C}" dt="2024-09-10T00:37:21.033" v="41" actId="13244"/>
          <ac:spMkLst>
            <pc:docMk/>
            <pc:sldMk cId="2214078602" sldId="416"/>
            <ac:spMk id="5" creationId="{041FED75-A800-465F-3595-8EE47678A9AA}"/>
          </ac:spMkLst>
        </pc:spChg>
        <pc:spChg chg="ord">
          <ac:chgData name="Sarah Butler" userId="abf28457-3819-4474-9aea-7b706b446d0c" providerId="ADAL" clId="{E0F5A599-B84B-4DFA-A45B-747B5694E98C}" dt="2024-09-10T00:37:46.236" v="49" actId="13244"/>
          <ac:spMkLst>
            <pc:docMk/>
            <pc:sldMk cId="2214078602" sldId="416"/>
            <ac:spMk id="6" creationId="{DD3116B6-EAB7-0DF1-92CB-B8F59DF4979F}"/>
          </ac:spMkLst>
        </pc:spChg>
        <pc:spChg chg="ord">
          <ac:chgData name="Sarah Butler" userId="abf28457-3819-4474-9aea-7b706b446d0c" providerId="ADAL" clId="{E0F5A599-B84B-4DFA-A45B-747B5694E98C}" dt="2024-09-10T00:37:28.439" v="43" actId="13244"/>
          <ac:spMkLst>
            <pc:docMk/>
            <pc:sldMk cId="2214078602" sldId="416"/>
            <ac:spMk id="9" creationId="{038F3C10-8729-FFA3-5DB8-9D7ADC77C7CD}"/>
          </ac:spMkLst>
        </pc:spChg>
        <pc:spChg chg="ord">
          <ac:chgData name="Sarah Butler" userId="abf28457-3819-4474-9aea-7b706b446d0c" providerId="ADAL" clId="{E0F5A599-B84B-4DFA-A45B-747B5694E98C}" dt="2024-09-10T00:37:34.856" v="45" actId="13244"/>
          <ac:spMkLst>
            <pc:docMk/>
            <pc:sldMk cId="2214078602" sldId="416"/>
            <ac:spMk id="10" creationId="{FB4A2899-8490-EC1A-27CF-6DE9A118D34B}"/>
          </ac:spMkLst>
        </pc:spChg>
        <pc:spChg chg="ord">
          <ac:chgData name="Sarah Butler" userId="abf28457-3819-4474-9aea-7b706b446d0c" providerId="ADAL" clId="{E0F5A599-B84B-4DFA-A45B-747B5694E98C}" dt="2024-09-10T00:37:40.611" v="47" actId="13244"/>
          <ac:spMkLst>
            <pc:docMk/>
            <pc:sldMk cId="2214078602" sldId="416"/>
            <ac:spMk id="11" creationId="{C26598EB-DCFD-CFB9-3269-06552BBE1302}"/>
          </ac:spMkLst>
        </pc:spChg>
        <pc:spChg chg="ord">
          <ac:chgData name="Sarah Butler" userId="abf28457-3819-4474-9aea-7b706b446d0c" providerId="ADAL" clId="{E0F5A599-B84B-4DFA-A45B-747B5694E98C}" dt="2024-09-10T00:37:24.643" v="42" actId="13244"/>
          <ac:spMkLst>
            <pc:docMk/>
            <pc:sldMk cId="2214078602" sldId="416"/>
            <ac:spMk id="12" creationId="{C51CFF77-110C-2D2F-A095-08D72A8D4BFE}"/>
          </ac:spMkLst>
        </pc:spChg>
        <pc:spChg chg="ord">
          <ac:chgData name="Sarah Butler" userId="abf28457-3819-4474-9aea-7b706b446d0c" providerId="ADAL" clId="{E0F5A599-B84B-4DFA-A45B-747B5694E98C}" dt="2024-09-10T00:37:31.564" v="44" actId="13244"/>
          <ac:spMkLst>
            <pc:docMk/>
            <pc:sldMk cId="2214078602" sldId="416"/>
            <ac:spMk id="13" creationId="{FB29720E-3C29-1492-D7A8-DD527E4D89AF}"/>
          </ac:spMkLst>
        </pc:spChg>
        <pc:spChg chg="ord">
          <ac:chgData name="Sarah Butler" userId="abf28457-3819-4474-9aea-7b706b446d0c" providerId="ADAL" clId="{E0F5A599-B84B-4DFA-A45B-747B5694E98C}" dt="2024-09-10T00:37:37.736" v="46" actId="13244"/>
          <ac:spMkLst>
            <pc:docMk/>
            <pc:sldMk cId="2214078602" sldId="416"/>
            <ac:spMk id="14" creationId="{81E30765-D67C-E950-BF06-DCD923903EEB}"/>
          </ac:spMkLst>
        </pc:spChg>
        <pc:spChg chg="ord">
          <ac:chgData name="Sarah Butler" userId="abf28457-3819-4474-9aea-7b706b446d0c" providerId="ADAL" clId="{E0F5A599-B84B-4DFA-A45B-747B5694E98C}" dt="2024-09-10T00:37:43.306" v="48" actId="13244"/>
          <ac:spMkLst>
            <pc:docMk/>
            <pc:sldMk cId="2214078602" sldId="416"/>
            <ac:spMk id="15" creationId="{C0ED50F2-C980-B307-A85E-2B704982DC06}"/>
          </ac:spMkLst>
        </pc:spChg>
      </pc:sldChg>
      <pc:sldChg chg="modSp mod">
        <pc:chgData name="Sarah Butler" userId="abf28457-3819-4474-9aea-7b706b446d0c" providerId="ADAL" clId="{E0F5A599-B84B-4DFA-A45B-747B5694E98C}" dt="2024-09-10T00:38:29.598" v="61" actId="13244"/>
        <pc:sldMkLst>
          <pc:docMk/>
          <pc:sldMk cId="1453601545" sldId="417"/>
        </pc:sldMkLst>
        <pc:spChg chg="ord">
          <ac:chgData name="Sarah Butler" userId="abf28457-3819-4474-9aea-7b706b446d0c" providerId="ADAL" clId="{E0F5A599-B84B-4DFA-A45B-747B5694E98C}" dt="2024-09-10T00:37:59.220" v="52" actId="13244"/>
          <ac:spMkLst>
            <pc:docMk/>
            <pc:sldMk cId="1453601545" sldId="417"/>
            <ac:spMk id="2" creationId="{247FAD07-35FB-86A6-B296-F0CDA135EB99}"/>
          </ac:spMkLst>
        </pc:spChg>
        <pc:spChg chg="ord">
          <ac:chgData name="Sarah Butler" userId="abf28457-3819-4474-9aea-7b706b446d0c" providerId="ADAL" clId="{E0F5A599-B84B-4DFA-A45B-747B5694E98C}" dt="2024-09-10T00:37:56.236" v="51" actId="13244"/>
          <ac:spMkLst>
            <pc:docMk/>
            <pc:sldMk cId="1453601545" sldId="417"/>
            <ac:spMk id="3" creationId="{E2C4D602-6956-0F42-EC87-909AD2544FB1}"/>
          </ac:spMkLst>
        </pc:spChg>
        <pc:spChg chg="ord">
          <ac:chgData name="Sarah Butler" userId="abf28457-3819-4474-9aea-7b706b446d0c" providerId="ADAL" clId="{E0F5A599-B84B-4DFA-A45B-747B5694E98C}" dt="2024-09-10T00:38:01.539" v="53" actId="13244"/>
          <ac:spMkLst>
            <pc:docMk/>
            <pc:sldMk cId="1453601545" sldId="417"/>
            <ac:spMk id="4" creationId="{72F903BB-F5D2-1867-EE36-CC31AC3BF58E}"/>
          </ac:spMkLst>
        </pc:spChg>
        <pc:spChg chg="ord">
          <ac:chgData name="Sarah Butler" userId="abf28457-3819-4474-9aea-7b706b446d0c" providerId="ADAL" clId="{E0F5A599-B84B-4DFA-A45B-747B5694E98C}" dt="2024-09-10T00:38:06.033" v="54" actId="13244"/>
          <ac:spMkLst>
            <pc:docMk/>
            <pc:sldMk cId="1453601545" sldId="417"/>
            <ac:spMk id="5" creationId="{041FED75-A800-465F-3595-8EE47678A9AA}"/>
          </ac:spMkLst>
        </pc:spChg>
        <pc:spChg chg="ord">
          <ac:chgData name="Sarah Butler" userId="abf28457-3819-4474-9aea-7b706b446d0c" providerId="ADAL" clId="{E0F5A599-B84B-4DFA-A45B-747B5694E98C}" dt="2024-09-10T00:38:12.830" v="56" actId="13244"/>
          <ac:spMkLst>
            <pc:docMk/>
            <pc:sldMk cId="1453601545" sldId="417"/>
            <ac:spMk id="9" creationId="{C348E0FE-6574-B914-2B37-43AD799CB7BD}"/>
          </ac:spMkLst>
        </pc:spChg>
        <pc:spChg chg="ord">
          <ac:chgData name="Sarah Butler" userId="abf28457-3819-4474-9aea-7b706b446d0c" providerId="ADAL" clId="{E0F5A599-B84B-4DFA-A45B-747B5694E98C}" dt="2024-09-10T00:38:21.533" v="58" actId="13244"/>
          <ac:spMkLst>
            <pc:docMk/>
            <pc:sldMk cId="1453601545" sldId="417"/>
            <ac:spMk id="10" creationId="{F3F9D652-CAB7-5F18-2560-C9A50EABDA56}"/>
          </ac:spMkLst>
        </pc:spChg>
        <pc:spChg chg="ord">
          <ac:chgData name="Sarah Butler" userId="abf28457-3819-4474-9aea-7b706b446d0c" providerId="ADAL" clId="{E0F5A599-B84B-4DFA-A45B-747B5694E98C}" dt="2024-09-10T00:38:26.894" v="60" actId="13244"/>
          <ac:spMkLst>
            <pc:docMk/>
            <pc:sldMk cId="1453601545" sldId="417"/>
            <ac:spMk id="11" creationId="{EE935F09-2090-B62B-E24F-00C36BD72038}"/>
          </ac:spMkLst>
        </pc:spChg>
        <pc:spChg chg="ord">
          <ac:chgData name="Sarah Butler" userId="abf28457-3819-4474-9aea-7b706b446d0c" providerId="ADAL" clId="{E0F5A599-B84B-4DFA-A45B-747B5694E98C}" dt="2024-09-10T00:38:09.189" v="55" actId="13244"/>
          <ac:spMkLst>
            <pc:docMk/>
            <pc:sldMk cId="1453601545" sldId="417"/>
            <ac:spMk id="12" creationId="{C1A69498-1D6F-C3D5-E13A-AC417BF74693}"/>
          </ac:spMkLst>
        </pc:spChg>
        <pc:spChg chg="ord">
          <ac:chgData name="Sarah Butler" userId="abf28457-3819-4474-9aea-7b706b446d0c" providerId="ADAL" clId="{E0F5A599-B84B-4DFA-A45B-747B5694E98C}" dt="2024-09-10T00:38:18.627" v="57" actId="13244"/>
          <ac:spMkLst>
            <pc:docMk/>
            <pc:sldMk cId="1453601545" sldId="417"/>
            <ac:spMk id="13" creationId="{3B8857D8-40CF-432C-BA6D-59693D273DC3}"/>
          </ac:spMkLst>
        </pc:spChg>
        <pc:spChg chg="ord">
          <ac:chgData name="Sarah Butler" userId="abf28457-3819-4474-9aea-7b706b446d0c" providerId="ADAL" clId="{E0F5A599-B84B-4DFA-A45B-747B5694E98C}" dt="2024-09-10T00:38:24.192" v="59" actId="13244"/>
          <ac:spMkLst>
            <pc:docMk/>
            <pc:sldMk cId="1453601545" sldId="417"/>
            <ac:spMk id="14" creationId="{FE46D904-A7C7-1BBB-6F0C-05CD8365C2ED}"/>
          </ac:spMkLst>
        </pc:spChg>
        <pc:spChg chg="ord">
          <ac:chgData name="Sarah Butler" userId="abf28457-3819-4474-9aea-7b706b446d0c" providerId="ADAL" clId="{E0F5A599-B84B-4DFA-A45B-747B5694E98C}" dt="2024-09-10T00:38:29.598" v="61" actId="13244"/>
          <ac:spMkLst>
            <pc:docMk/>
            <pc:sldMk cId="1453601545" sldId="417"/>
            <ac:spMk id="15" creationId="{E789B3E7-04A6-0818-40A8-49D887BB91B4}"/>
          </ac:spMkLst>
        </pc:spChg>
      </pc:sldChg>
      <pc:sldChg chg="modSp mod">
        <pc:chgData name="Sarah Butler" userId="abf28457-3819-4474-9aea-7b706b446d0c" providerId="ADAL" clId="{E0F5A599-B84B-4DFA-A45B-747B5694E98C}" dt="2024-09-10T00:44:04.341" v="87" actId="13244"/>
        <pc:sldMkLst>
          <pc:docMk/>
          <pc:sldMk cId="783419435" sldId="418"/>
        </pc:sldMkLst>
        <pc:spChg chg="ord">
          <ac:chgData name="Sarah Butler" userId="abf28457-3819-4474-9aea-7b706b446d0c" providerId="ADAL" clId="{E0F5A599-B84B-4DFA-A45B-747B5694E98C}" dt="2024-09-10T00:43:26.519" v="73" actId="13244"/>
          <ac:spMkLst>
            <pc:docMk/>
            <pc:sldMk cId="783419435" sldId="418"/>
            <ac:spMk id="2" creationId="{247FAD07-35FB-86A6-B296-F0CDA135EB99}"/>
          </ac:spMkLst>
        </pc:spChg>
        <pc:spChg chg="ord">
          <ac:chgData name="Sarah Butler" userId="abf28457-3819-4474-9aea-7b706b446d0c" providerId="ADAL" clId="{E0F5A599-B84B-4DFA-A45B-747B5694E98C}" dt="2024-09-10T00:43:31.425" v="75" actId="13244"/>
          <ac:spMkLst>
            <pc:docMk/>
            <pc:sldMk cId="783419435" sldId="418"/>
            <ac:spMk id="3" creationId="{E2C4D602-6956-0F42-EC87-909AD2544FB1}"/>
          </ac:spMkLst>
        </pc:spChg>
        <pc:spChg chg="ord">
          <ac:chgData name="Sarah Butler" userId="abf28457-3819-4474-9aea-7b706b446d0c" providerId="ADAL" clId="{E0F5A599-B84B-4DFA-A45B-747B5694E98C}" dt="2024-09-10T00:43:28.535" v="74" actId="13244"/>
          <ac:spMkLst>
            <pc:docMk/>
            <pc:sldMk cId="783419435" sldId="418"/>
            <ac:spMk id="4" creationId="{72F903BB-F5D2-1867-EE36-CC31AC3BF58E}"/>
          </ac:spMkLst>
        </pc:spChg>
        <pc:spChg chg="mod ord">
          <ac:chgData name="Sarah Butler" userId="abf28457-3819-4474-9aea-7b706b446d0c" providerId="ADAL" clId="{E0F5A599-B84B-4DFA-A45B-747B5694E98C}" dt="2024-09-10T00:43:36.191" v="77" actId="14100"/>
          <ac:spMkLst>
            <pc:docMk/>
            <pc:sldMk cId="783419435" sldId="418"/>
            <ac:spMk id="5" creationId="{041FED75-A800-465F-3595-8EE47678A9AA}"/>
          </ac:spMkLst>
        </pc:spChg>
        <pc:spChg chg="ord">
          <ac:chgData name="Sarah Butler" userId="abf28457-3819-4474-9aea-7b706b446d0c" providerId="ADAL" clId="{E0F5A599-B84B-4DFA-A45B-747B5694E98C}" dt="2024-09-10T00:43:38.714" v="78" actId="13244"/>
          <ac:spMkLst>
            <pc:docMk/>
            <pc:sldMk cId="783419435" sldId="418"/>
            <ac:spMk id="8" creationId="{89CEE81A-C63A-B9E5-1CDA-CB14336A658A}"/>
          </ac:spMkLst>
        </pc:spChg>
        <pc:spChg chg="ord">
          <ac:chgData name="Sarah Butler" userId="abf28457-3819-4474-9aea-7b706b446d0c" providerId="ADAL" clId="{E0F5A599-B84B-4DFA-A45B-747B5694E98C}" dt="2024-09-10T00:43:49.128" v="81" actId="13244"/>
          <ac:spMkLst>
            <pc:docMk/>
            <pc:sldMk cId="783419435" sldId="418"/>
            <ac:spMk id="9" creationId="{D615B00D-32BB-7472-30D1-948D26BB1EF7}"/>
          </ac:spMkLst>
        </pc:spChg>
        <pc:spChg chg="ord">
          <ac:chgData name="Sarah Butler" userId="abf28457-3819-4474-9aea-7b706b446d0c" providerId="ADAL" clId="{E0F5A599-B84B-4DFA-A45B-747B5694E98C}" dt="2024-09-10T00:43:57.347" v="84" actId="13244"/>
          <ac:spMkLst>
            <pc:docMk/>
            <pc:sldMk cId="783419435" sldId="418"/>
            <ac:spMk id="10" creationId="{E653B646-C55F-9240-ED4F-D242DDE07ACD}"/>
          </ac:spMkLst>
        </pc:spChg>
        <pc:spChg chg="ord">
          <ac:chgData name="Sarah Butler" userId="abf28457-3819-4474-9aea-7b706b446d0c" providerId="ADAL" clId="{E0F5A599-B84B-4DFA-A45B-747B5694E98C}" dt="2024-09-10T00:44:04.341" v="87" actId="13244"/>
          <ac:spMkLst>
            <pc:docMk/>
            <pc:sldMk cId="783419435" sldId="418"/>
            <ac:spMk id="11" creationId="{2AB026A8-5FF9-FCA2-CE94-3C4A6876DFE3}"/>
          </ac:spMkLst>
        </pc:spChg>
        <pc:spChg chg="mod ord">
          <ac:chgData name="Sarah Butler" userId="abf28457-3819-4474-9aea-7b706b446d0c" providerId="ADAL" clId="{E0F5A599-B84B-4DFA-A45B-747B5694E98C}" dt="2024-09-10T00:43:46.535" v="80" actId="14100"/>
          <ac:spMkLst>
            <pc:docMk/>
            <pc:sldMk cId="783419435" sldId="418"/>
            <ac:spMk id="13" creationId="{9F87A749-02A3-7631-F91E-9ED79D474884}"/>
          </ac:spMkLst>
        </pc:spChg>
        <pc:spChg chg="mod ord">
          <ac:chgData name="Sarah Butler" userId="abf28457-3819-4474-9aea-7b706b446d0c" providerId="ADAL" clId="{E0F5A599-B84B-4DFA-A45B-747B5694E98C}" dt="2024-09-10T00:43:54.660" v="83" actId="13244"/>
          <ac:spMkLst>
            <pc:docMk/>
            <pc:sldMk cId="783419435" sldId="418"/>
            <ac:spMk id="14" creationId="{5D4C9948-61CD-1D81-004D-99F449C01A5F}"/>
          </ac:spMkLst>
        </pc:spChg>
        <pc:spChg chg="mod ord">
          <ac:chgData name="Sarah Butler" userId="abf28457-3819-4474-9aea-7b706b446d0c" providerId="ADAL" clId="{E0F5A599-B84B-4DFA-A45B-747B5694E98C}" dt="2024-09-10T00:44:01.973" v="86" actId="14100"/>
          <ac:spMkLst>
            <pc:docMk/>
            <pc:sldMk cId="783419435" sldId="418"/>
            <ac:spMk id="15" creationId="{2654F24B-F7C9-C315-6A04-EC39670DE1B5}"/>
          </ac:spMkLst>
        </pc:spChg>
      </pc:sldChg>
      <pc:sldChg chg="modSp mod">
        <pc:chgData name="Sarah Butler" userId="abf28457-3819-4474-9aea-7b706b446d0c" providerId="ADAL" clId="{E0F5A599-B84B-4DFA-A45B-747B5694E98C}" dt="2024-09-10T00:45:21.910" v="102" actId="13244"/>
        <pc:sldMkLst>
          <pc:docMk/>
          <pc:sldMk cId="1007579239" sldId="419"/>
        </pc:sldMkLst>
        <pc:spChg chg="ord">
          <ac:chgData name="Sarah Butler" userId="abf28457-3819-4474-9aea-7b706b446d0c" providerId="ADAL" clId="{E0F5A599-B84B-4DFA-A45B-747B5694E98C}" dt="2024-09-10T00:45:10.504" v="99" actId="13244"/>
          <ac:spMkLst>
            <pc:docMk/>
            <pc:sldMk cId="1007579239" sldId="419"/>
            <ac:spMk id="2" creationId="{247FAD07-35FB-86A6-B296-F0CDA135EB99}"/>
          </ac:spMkLst>
        </pc:spChg>
        <pc:spChg chg="ord">
          <ac:chgData name="Sarah Butler" userId="abf28457-3819-4474-9aea-7b706b446d0c" providerId="ADAL" clId="{E0F5A599-B84B-4DFA-A45B-747B5694E98C}" dt="2024-09-10T00:45:08.363" v="98" actId="13244"/>
          <ac:spMkLst>
            <pc:docMk/>
            <pc:sldMk cId="1007579239" sldId="419"/>
            <ac:spMk id="3" creationId="{E2C4D602-6956-0F42-EC87-909AD2544FB1}"/>
          </ac:spMkLst>
        </pc:spChg>
        <pc:spChg chg="ord">
          <ac:chgData name="Sarah Butler" userId="abf28457-3819-4474-9aea-7b706b446d0c" providerId="ADAL" clId="{E0F5A599-B84B-4DFA-A45B-747B5694E98C}" dt="2024-09-10T00:45:13.145" v="100" actId="13244"/>
          <ac:spMkLst>
            <pc:docMk/>
            <pc:sldMk cId="1007579239" sldId="419"/>
            <ac:spMk id="4" creationId="{72F903BB-F5D2-1867-EE36-CC31AC3BF58E}"/>
          </ac:spMkLst>
        </pc:spChg>
        <pc:spChg chg="ord">
          <ac:chgData name="Sarah Butler" userId="abf28457-3819-4474-9aea-7b706b446d0c" providerId="ADAL" clId="{E0F5A599-B84B-4DFA-A45B-747B5694E98C}" dt="2024-09-10T00:45:19.535" v="101" actId="13244"/>
          <ac:spMkLst>
            <pc:docMk/>
            <pc:sldMk cId="1007579239" sldId="419"/>
            <ac:spMk id="5" creationId="{041FED75-A800-465F-3595-8EE47678A9AA}"/>
          </ac:spMkLst>
        </pc:spChg>
        <pc:spChg chg="ord">
          <ac:chgData name="Sarah Butler" userId="abf28457-3819-4474-9aea-7b706b446d0c" providerId="ADAL" clId="{E0F5A599-B84B-4DFA-A45B-747B5694E98C}" dt="2024-09-10T00:45:21.910" v="102" actId="13244"/>
          <ac:spMkLst>
            <pc:docMk/>
            <pc:sldMk cId="1007579239" sldId="419"/>
            <ac:spMk id="7" creationId="{97F4FCBF-DFFE-D690-F50A-831E8AED8FCA}"/>
          </ac:spMkLst>
        </pc:spChg>
      </pc:sldChg>
      <pc:sldChg chg="modSp mod">
        <pc:chgData name="Sarah Butler" userId="abf28457-3819-4474-9aea-7b706b446d0c" providerId="ADAL" clId="{E0F5A599-B84B-4DFA-A45B-747B5694E98C}" dt="2024-09-10T00:43:17.413" v="72" actId="13244"/>
        <pc:sldMkLst>
          <pc:docMk/>
          <pc:sldMk cId="3577636824" sldId="420"/>
        </pc:sldMkLst>
        <pc:spChg chg="ord">
          <ac:chgData name="Sarah Butler" userId="abf28457-3819-4474-9aea-7b706b446d0c" providerId="ADAL" clId="{E0F5A599-B84B-4DFA-A45B-747B5694E98C}" dt="2024-09-10T00:42:42.472" v="63" actId="13244"/>
          <ac:spMkLst>
            <pc:docMk/>
            <pc:sldMk cId="3577636824" sldId="420"/>
            <ac:spMk id="2" creationId="{247FAD07-35FB-86A6-B296-F0CDA135EB99}"/>
          </ac:spMkLst>
        </pc:spChg>
        <pc:spChg chg="ord">
          <ac:chgData name="Sarah Butler" userId="abf28457-3819-4474-9aea-7b706b446d0c" providerId="ADAL" clId="{E0F5A599-B84B-4DFA-A45B-747B5694E98C}" dt="2024-09-10T00:42:38.737" v="62" actId="13244"/>
          <ac:spMkLst>
            <pc:docMk/>
            <pc:sldMk cId="3577636824" sldId="420"/>
            <ac:spMk id="3" creationId="{E2C4D602-6956-0F42-EC87-909AD2544FB1}"/>
          </ac:spMkLst>
        </pc:spChg>
        <pc:spChg chg="ord">
          <ac:chgData name="Sarah Butler" userId="abf28457-3819-4474-9aea-7b706b446d0c" providerId="ADAL" clId="{E0F5A599-B84B-4DFA-A45B-747B5694E98C}" dt="2024-09-10T00:42:54.225" v="66" actId="13244"/>
          <ac:spMkLst>
            <pc:docMk/>
            <pc:sldMk cId="3577636824" sldId="420"/>
            <ac:spMk id="4" creationId="{72F903BB-F5D2-1867-EE36-CC31AC3BF58E}"/>
          </ac:spMkLst>
        </pc:spChg>
        <pc:spChg chg="ord">
          <ac:chgData name="Sarah Butler" userId="abf28457-3819-4474-9aea-7b706b446d0c" providerId="ADAL" clId="{E0F5A599-B84B-4DFA-A45B-747B5694E98C}" dt="2024-09-10T00:42:46.362" v="64" actId="13244"/>
          <ac:spMkLst>
            <pc:docMk/>
            <pc:sldMk cId="3577636824" sldId="420"/>
            <ac:spMk id="5" creationId="{041FED75-A800-465F-3595-8EE47678A9AA}"/>
          </ac:spMkLst>
        </pc:spChg>
        <pc:spChg chg="ord">
          <ac:chgData name="Sarah Butler" userId="abf28457-3819-4474-9aea-7b706b446d0c" providerId="ADAL" clId="{E0F5A599-B84B-4DFA-A45B-747B5694E98C}" dt="2024-09-10T00:42:52.034" v="65" actId="13244"/>
          <ac:spMkLst>
            <pc:docMk/>
            <pc:sldMk cId="3577636824" sldId="420"/>
            <ac:spMk id="9" creationId="{44CAEFC7-8802-C793-6AD9-D0CA6F4DC61A}"/>
          </ac:spMkLst>
        </pc:spChg>
        <pc:spChg chg="ord">
          <ac:chgData name="Sarah Butler" userId="abf28457-3819-4474-9aea-7b706b446d0c" providerId="ADAL" clId="{E0F5A599-B84B-4DFA-A45B-747B5694E98C}" dt="2024-09-10T00:43:05.628" v="68" actId="13244"/>
          <ac:spMkLst>
            <pc:docMk/>
            <pc:sldMk cId="3577636824" sldId="420"/>
            <ac:spMk id="10" creationId="{7E03F367-9F00-9BDE-1546-4E7AE56F7C3A}"/>
          </ac:spMkLst>
        </pc:spChg>
        <pc:spChg chg="ord">
          <ac:chgData name="Sarah Butler" userId="abf28457-3819-4474-9aea-7b706b446d0c" providerId="ADAL" clId="{E0F5A599-B84B-4DFA-A45B-747B5694E98C}" dt="2024-09-10T00:43:12.331" v="70" actId="13244"/>
          <ac:spMkLst>
            <pc:docMk/>
            <pc:sldMk cId="3577636824" sldId="420"/>
            <ac:spMk id="11" creationId="{611746D4-FD97-4925-DB8F-DE6B6BEDDE2C}"/>
          </ac:spMkLst>
        </pc:spChg>
        <pc:spChg chg="ord">
          <ac:chgData name="Sarah Butler" userId="abf28457-3819-4474-9aea-7b706b446d0c" providerId="ADAL" clId="{E0F5A599-B84B-4DFA-A45B-747B5694E98C}" dt="2024-09-10T00:43:17.413" v="72" actId="13244"/>
          <ac:spMkLst>
            <pc:docMk/>
            <pc:sldMk cId="3577636824" sldId="420"/>
            <ac:spMk id="12" creationId="{2787ABCF-C523-896E-7C69-D6258648B0D5}"/>
          </ac:spMkLst>
        </pc:spChg>
        <pc:spChg chg="ord">
          <ac:chgData name="Sarah Butler" userId="abf28457-3819-4474-9aea-7b706b446d0c" providerId="ADAL" clId="{E0F5A599-B84B-4DFA-A45B-747B5694E98C}" dt="2024-09-10T00:43:02.409" v="67" actId="13244"/>
          <ac:spMkLst>
            <pc:docMk/>
            <pc:sldMk cId="3577636824" sldId="420"/>
            <ac:spMk id="13" creationId="{6FE2D569-8191-1C9F-9FAE-FA67440152C3}"/>
          </ac:spMkLst>
        </pc:spChg>
        <pc:spChg chg="ord">
          <ac:chgData name="Sarah Butler" userId="abf28457-3819-4474-9aea-7b706b446d0c" providerId="ADAL" clId="{E0F5A599-B84B-4DFA-A45B-747B5694E98C}" dt="2024-09-10T00:43:08.831" v="69" actId="13244"/>
          <ac:spMkLst>
            <pc:docMk/>
            <pc:sldMk cId="3577636824" sldId="420"/>
            <ac:spMk id="14" creationId="{1392A314-88FD-ED15-D2FF-0F3061FEEE3F}"/>
          </ac:spMkLst>
        </pc:spChg>
        <pc:spChg chg="ord">
          <ac:chgData name="Sarah Butler" userId="abf28457-3819-4474-9aea-7b706b446d0c" providerId="ADAL" clId="{E0F5A599-B84B-4DFA-A45B-747B5694E98C}" dt="2024-09-10T00:43:15.097" v="71" actId="13244"/>
          <ac:spMkLst>
            <pc:docMk/>
            <pc:sldMk cId="3577636824" sldId="420"/>
            <ac:spMk id="15" creationId="{4C782762-3908-1312-AF7B-323C17075A7C}"/>
          </ac:spMkLst>
        </pc:spChg>
      </pc:sldChg>
      <pc:sldChg chg="modSp mod">
        <pc:chgData name="Sarah Butler" userId="abf28457-3819-4474-9aea-7b706b446d0c" providerId="ADAL" clId="{E0F5A599-B84B-4DFA-A45B-747B5694E98C}" dt="2024-09-10T00:44:50.410" v="97" actId="13244"/>
        <pc:sldMkLst>
          <pc:docMk/>
          <pc:sldMk cId="3968036555" sldId="421"/>
        </pc:sldMkLst>
        <pc:spChg chg="ord">
          <ac:chgData name="Sarah Butler" userId="abf28457-3819-4474-9aea-7b706b446d0c" providerId="ADAL" clId="{E0F5A599-B84B-4DFA-A45B-747B5694E98C}" dt="2024-09-10T00:44:23.347" v="88" actId="13244"/>
          <ac:spMkLst>
            <pc:docMk/>
            <pc:sldMk cId="3968036555" sldId="421"/>
            <ac:spMk id="2" creationId="{247FAD07-35FB-86A6-B296-F0CDA135EB99}"/>
          </ac:spMkLst>
        </pc:spChg>
        <pc:spChg chg="ord">
          <ac:chgData name="Sarah Butler" userId="abf28457-3819-4474-9aea-7b706b446d0c" providerId="ADAL" clId="{E0F5A599-B84B-4DFA-A45B-747B5694E98C}" dt="2024-09-10T00:44:29.644" v="90" actId="13244"/>
          <ac:spMkLst>
            <pc:docMk/>
            <pc:sldMk cId="3968036555" sldId="421"/>
            <ac:spMk id="3" creationId="{E2C4D602-6956-0F42-EC87-909AD2544FB1}"/>
          </ac:spMkLst>
        </pc:spChg>
        <pc:spChg chg="ord">
          <ac:chgData name="Sarah Butler" userId="abf28457-3819-4474-9aea-7b706b446d0c" providerId="ADAL" clId="{E0F5A599-B84B-4DFA-A45B-747B5694E98C}" dt="2024-09-10T00:44:25.691" v="89" actId="13244"/>
          <ac:spMkLst>
            <pc:docMk/>
            <pc:sldMk cId="3968036555" sldId="421"/>
            <ac:spMk id="4" creationId="{72F903BB-F5D2-1867-EE36-CC31AC3BF58E}"/>
          </ac:spMkLst>
        </pc:spChg>
        <pc:spChg chg="ord">
          <ac:chgData name="Sarah Butler" userId="abf28457-3819-4474-9aea-7b706b446d0c" providerId="ADAL" clId="{E0F5A599-B84B-4DFA-A45B-747B5694E98C}" dt="2024-09-10T00:44:33.535" v="91" actId="13244"/>
          <ac:spMkLst>
            <pc:docMk/>
            <pc:sldMk cId="3968036555" sldId="421"/>
            <ac:spMk id="5" creationId="{041FED75-A800-465F-3595-8EE47678A9AA}"/>
          </ac:spMkLst>
        </pc:spChg>
        <pc:spChg chg="ord">
          <ac:chgData name="Sarah Butler" userId="abf28457-3819-4474-9aea-7b706b446d0c" providerId="ADAL" clId="{E0F5A599-B84B-4DFA-A45B-747B5694E98C}" dt="2024-09-10T00:44:37.160" v="92" actId="13244"/>
          <ac:spMkLst>
            <pc:docMk/>
            <pc:sldMk cId="3968036555" sldId="421"/>
            <ac:spMk id="9" creationId="{6B1C3BE8-E232-BB4C-A971-6F864557064D}"/>
          </ac:spMkLst>
        </pc:spChg>
        <pc:spChg chg="ord">
          <ac:chgData name="Sarah Butler" userId="abf28457-3819-4474-9aea-7b706b446d0c" providerId="ADAL" clId="{E0F5A599-B84B-4DFA-A45B-747B5694E98C}" dt="2024-09-10T00:44:42.488" v="94" actId="13244"/>
          <ac:spMkLst>
            <pc:docMk/>
            <pc:sldMk cId="3968036555" sldId="421"/>
            <ac:spMk id="10" creationId="{07A72A81-FA8F-E5B7-22A9-FFEF9CD8B7D1}"/>
          </ac:spMkLst>
        </pc:spChg>
        <pc:spChg chg="ord">
          <ac:chgData name="Sarah Butler" userId="abf28457-3819-4474-9aea-7b706b446d0c" providerId="ADAL" clId="{E0F5A599-B84B-4DFA-A45B-747B5694E98C}" dt="2024-09-10T00:44:47.722" v="96" actId="13244"/>
          <ac:spMkLst>
            <pc:docMk/>
            <pc:sldMk cId="3968036555" sldId="421"/>
            <ac:spMk id="11" creationId="{C30042EB-73D2-46CF-EE1A-1B30F70A79FE}"/>
          </ac:spMkLst>
        </pc:spChg>
        <pc:spChg chg="ord">
          <ac:chgData name="Sarah Butler" userId="abf28457-3819-4474-9aea-7b706b446d0c" providerId="ADAL" clId="{E0F5A599-B84B-4DFA-A45B-747B5694E98C}" dt="2024-09-10T00:44:39.957" v="93" actId="13244"/>
          <ac:spMkLst>
            <pc:docMk/>
            <pc:sldMk cId="3968036555" sldId="421"/>
            <ac:spMk id="13" creationId="{34DB3552-BCBD-3CC4-D300-86DDD39883DD}"/>
          </ac:spMkLst>
        </pc:spChg>
        <pc:spChg chg="ord">
          <ac:chgData name="Sarah Butler" userId="abf28457-3819-4474-9aea-7b706b446d0c" providerId="ADAL" clId="{E0F5A599-B84B-4DFA-A45B-747B5694E98C}" dt="2024-09-10T00:44:45.285" v="95" actId="13244"/>
          <ac:spMkLst>
            <pc:docMk/>
            <pc:sldMk cId="3968036555" sldId="421"/>
            <ac:spMk id="14" creationId="{310AA274-229F-C499-1246-2EFCA97A3B03}"/>
          </ac:spMkLst>
        </pc:spChg>
        <pc:spChg chg="ord">
          <ac:chgData name="Sarah Butler" userId="abf28457-3819-4474-9aea-7b706b446d0c" providerId="ADAL" clId="{E0F5A599-B84B-4DFA-A45B-747B5694E98C}" dt="2024-09-10T00:44:50.410" v="97" actId="13244"/>
          <ac:spMkLst>
            <pc:docMk/>
            <pc:sldMk cId="3968036555" sldId="421"/>
            <ac:spMk id="15" creationId="{CBA310D6-9992-39DF-0C43-F60E8FA52B65}"/>
          </ac:spMkLst>
        </pc:spChg>
      </pc:sldChg>
      <pc:sldChg chg="modSp mod">
        <pc:chgData name="Sarah Butler" userId="abf28457-3819-4474-9aea-7b706b446d0c" providerId="ADAL" clId="{E0F5A599-B84B-4DFA-A45B-747B5694E98C}" dt="2024-09-10T00:45:57.582" v="110" actId="13244"/>
        <pc:sldMkLst>
          <pc:docMk/>
          <pc:sldMk cId="3161512153" sldId="422"/>
        </pc:sldMkLst>
        <pc:spChg chg="ord">
          <ac:chgData name="Sarah Butler" userId="abf28457-3819-4474-9aea-7b706b446d0c" providerId="ADAL" clId="{E0F5A599-B84B-4DFA-A45B-747B5694E98C}" dt="2024-09-10T00:45:28.863" v="103" actId="13244"/>
          <ac:spMkLst>
            <pc:docMk/>
            <pc:sldMk cId="3161512153" sldId="422"/>
            <ac:spMk id="2" creationId="{247FAD07-35FB-86A6-B296-F0CDA135EB99}"/>
          </ac:spMkLst>
        </pc:spChg>
        <pc:spChg chg="ord">
          <ac:chgData name="Sarah Butler" userId="abf28457-3819-4474-9aea-7b706b446d0c" providerId="ADAL" clId="{E0F5A599-B84B-4DFA-A45B-747B5694E98C}" dt="2024-09-10T00:45:31.426" v="104" actId="13244"/>
          <ac:spMkLst>
            <pc:docMk/>
            <pc:sldMk cId="3161512153" sldId="422"/>
            <ac:spMk id="10" creationId="{22410DEA-E238-4511-7F25-60AB1849A4B8}"/>
          </ac:spMkLst>
        </pc:spChg>
        <pc:spChg chg="ord">
          <ac:chgData name="Sarah Butler" userId="abf28457-3819-4474-9aea-7b706b446d0c" providerId="ADAL" clId="{E0F5A599-B84B-4DFA-A45B-747B5694E98C}" dt="2024-09-10T00:45:33.816" v="105" actId="13244"/>
          <ac:spMkLst>
            <pc:docMk/>
            <pc:sldMk cId="3161512153" sldId="422"/>
            <ac:spMk id="11" creationId="{37542B9D-0547-32A2-98D5-36B5FA411B67}"/>
          </ac:spMkLst>
        </pc:spChg>
        <pc:spChg chg="ord">
          <ac:chgData name="Sarah Butler" userId="abf28457-3819-4474-9aea-7b706b446d0c" providerId="ADAL" clId="{E0F5A599-B84B-4DFA-A45B-747B5694E98C}" dt="2024-09-10T00:45:39.410" v="107" actId="13244"/>
          <ac:spMkLst>
            <pc:docMk/>
            <pc:sldMk cId="3161512153" sldId="422"/>
            <ac:spMk id="12" creationId="{9A107EE8-EDD6-1D5B-51A6-F1B691011402}"/>
          </ac:spMkLst>
        </pc:spChg>
        <pc:spChg chg="ord">
          <ac:chgData name="Sarah Butler" userId="abf28457-3819-4474-9aea-7b706b446d0c" providerId="ADAL" clId="{E0F5A599-B84B-4DFA-A45B-747B5694E98C}" dt="2024-09-10T00:45:57.582" v="110" actId="13244"/>
          <ac:spMkLst>
            <pc:docMk/>
            <pc:sldMk cId="3161512153" sldId="422"/>
            <ac:spMk id="13" creationId="{E5BD019A-8295-5A28-4252-49AEFDA865E4}"/>
          </ac:spMkLst>
        </pc:spChg>
        <pc:spChg chg="ord">
          <ac:chgData name="Sarah Butler" userId="abf28457-3819-4474-9aea-7b706b446d0c" providerId="ADAL" clId="{E0F5A599-B84B-4DFA-A45B-747B5694E98C}" dt="2024-09-10T00:45:42.239" v="108" actId="13244"/>
          <ac:spMkLst>
            <pc:docMk/>
            <pc:sldMk cId="3161512153" sldId="422"/>
            <ac:spMk id="14" creationId="{168238EC-371A-D6BB-3890-B733BDE5FF5A}"/>
          </ac:spMkLst>
        </pc:spChg>
      </pc:sldChg>
      <pc:sldChg chg="modSp mod">
        <pc:chgData name="Sarah Butler" userId="abf28457-3819-4474-9aea-7b706b446d0c" providerId="ADAL" clId="{E0F5A599-B84B-4DFA-A45B-747B5694E98C}" dt="2024-09-10T00:36:58.251" v="34" actId="13244"/>
        <pc:sldMkLst>
          <pc:docMk/>
          <pc:sldMk cId="1278952635" sldId="423"/>
        </pc:sldMkLst>
        <pc:spChg chg="ord">
          <ac:chgData name="Sarah Butler" userId="abf28457-3819-4474-9aea-7b706b446d0c" providerId="ADAL" clId="{E0F5A599-B84B-4DFA-A45B-747B5694E98C}" dt="2024-09-10T00:36:53.564" v="32" actId="13244"/>
          <ac:spMkLst>
            <pc:docMk/>
            <pc:sldMk cId="1278952635" sldId="423"/>
            <ac:spMk id="2" creationId="{915C2068-98C6-65A7-4207-39D104CA67D0}"/>
          </ac:spMkLst>
        </pc:spChg>
        <pc:spChg chg="ord">
          <ac:chgData name="Sarah Butler" userId="abf28457-3819-4474-9aea-7b706b446d0c" providerId="ADAL" clId="{E0F5A599-B84B-4DFA-A45B-747B5694E98C}" dt="2024-09-10T00:36:55.814" v="33" actId="13244"/>
          <ac:spMkLst>
            <pc:docMk/>
            <pc:sldMk cId="1278952635" sldId="423"/>
            <ac:spMk id="3" creationId="{99C49575-25C2-1C52-919F-BC4F62ED8FF5}"/>
          </ac:spMkLst>
        </pc:spChg>
        <pc:spChg chg="ord">
          <ac:chgData name="Sarah Butler" userId="abf28457-3819-4474-9aea-7b706b446d0c" providerId="ADAL" clId="{E0F5A599-B84B-4DFA-A45B-747B5694E98C}" dt="2024-09-10T00:36:58.251" v="34" actId="13244"/>
          <ac:spMkLst>
            <pc:docMk/>
            <pc:sldMk cId="1278952635" sldId="423"/>
            <ac:spMk id="5" creationId="{B15CF822-F1E6-2257-D040-C30491E91F07}"/>
          </ac:spMkLst>
        </pc:spChg>
      </pc:sldChg>
      <pc:sldChg chg="modSp mod">
        <pc:chgData name="Sarah Butler" userId="abf28457-3819-4474-9aea-7b706b446d0c" providerId="ADAL" clId="{E0F5A599-B84B-4DFA-A45B-747B5694E98C}" dt="2024-09-10T00:37:06.236" v="37" actId="13244"/>
        <pc:sldMkLst>
          <pc:docMk/>
          <pc:sldMk cId="2984993500" sldId="424"/>
        </pc:sldMkLst>
        <pc:spChg chg="ord">
          <ac:chgData name="Sarah Butler" userId="abf28457-3819-4474-9aea-7b706b446d0c" providerId="ADAL" clId="{E0F5A599-B84B-4DFA-A45B-747B5694E98C}" dt="2024-09-10T00:37:01.679" v="35" actId="13244"/>
          <ac:spMkLst>
            <pc:docMk/>
            <pc:sldMk cId="2984993500" sldId="424"/>
            <ac:spMk id="2" creationId="{915C2068-98C6-65A7-4207-39D104CA67D0}"/>
          </ac:spMkLst>
        </pc:spChg>
        <pc:spChg chg="ord">
          <ac:chgData name="Sarah Butler" userId="abf28457-3819-4474-9aea-7b706b446d0c" providerId="ADAL" clId="{E0F5A599-B84B-4DFA-A45B-747B5694E98C}" dt="2024-09-10T00:37:04.220" v="36" actId="13244"/>
          <ac:spMkLst>
            <pc:docMk/>
            <pc:sldMk cId="2984993500" sldId="424"/>
            <ac:spMk id="3" creationId="{99C49575-25C2-1C52-919F-BC4F62ED8FF5}"/>
          </ac:spMkLst>
        </pc:spChg>
        <pc:spChg chg="ord">
          <ac:chgData name="Sarah Butler" userId="abf28457-3819-4474-9aea-7b706b446d0c" providerId="ADAL" clId="{E0F5A599-B84B-4DFA-A45B-747B5694E98C}" dt="2024-09-10T00:37:06.236" v="37" actId="13244"/>
          <ac:spMkLst>
            <pc:docMk/>
            <pc:sldMk cId="2984993500" sldId="424"/>
            <ac:spMk id="5" creationId="{B15CF822-F1E6-2257-D040-C30491E91F07}"/>
          </ac:spMkLst>
        </pc:spChg>
      </pc:sldChg>
      <pc:sldChg chg="modSp mod">
        <pc:chgData name="Sarah Butler" userId="abf28457-3819-4474-9aea-7b706b446d0c" providerId="ADAL" clId="{E0F5A599-B84B-4DFA-A45B-747B5694E98C}" dt="2024-09-10T00:37:11.518" v="38" actId="13244"/>
        <pc:sldMkLst>
          <pc:docMk/>
          <pc:sldMk cId="3518469026" sldId="425"/>
        </pc:sldMkLst>
        <pc:spChg chg="ord">
          <ac:chgData name="Sarah Butler" userId="abf28457-3819-4474-9aea-7b706b446d0c" providerId="ADAL" clId="{E0F5A599-B84B-4DFA-A45B-747B5694E98C}" dt="2024-09-10T00:37:11.518" v="38" actId="13244"/>
          <ac:spMkLst>
            <pc:docMk/>
            <pc:sldMk cId="3518469026" sldId="425"/>
            <ac:spMk id="3" creationId="{65872822-2956-5B14-4F8D-DA4EB242A5EF}"/>
          </ac:spMkLst>
        </pc:spChg>
      </pc:sldChg>
      <pc:sldChg chg="modSp mod">
        <pc:chgData name="Sarah Butler" userId="abf28457-3819-4474-9aea-7b706b446d0c" providerId="ADAL" clId="{E0F5A599-B84B-4DFA-A45B-747B5694E98C}" dt="2024-09-10T00:46:24.817" v="115" actId="13244"/>
        <pc:sldMkLst>
          <pc:docMk/>
          <pc:sldMk cId="2921649933" sldId="426"/>
        </pc:sldMkLst>
        <pc:spChg chg="ord">
          <ac:chgData name="Sarah Butler" userId="abf28457-3819-4474-9aea-7b706b446d0c" providerId="ADAL" clId="{E0F5A599-B84B-4DFA-A45B-747B5694E98C}" dt="2024-09-10T00:46:24.817" v="115" actId="13244"/>
          <ac:spMkLst>
            <pc:docMk/>
            <pc:sldMk cId="2921649933" sldId="426"/>
            <ac:spMk id="3" creationId="{65872822-2956-5B14-4F8D-DA4EB242A5EF}"/>
          </ac:spMkLst>
        </pc:spChg>
      </pc:sldChg>
      <pc:sldChg chg="modSp mod">
        <pc:chgData name="Sarah Butler" userId="abf28457-3819-4474-9aea-7b706b446d0c" providerId="ADAL" clId="{E0F5A599-B84B-4DFA-A45B-747B5694E98C}" dt="2024-09-10T00:46:35.660" v="118" actId="13244"/>
        <pc:sldMkLst>
          <pc:docMk/>
          <pc:sldMk cId="2453229673" sldId="427"/>
        </pc:sldMkLst>
        <pc:spChg chg="ord">
          <ac:chgData name="Sarah Butler" userId="abf28457-3819-4474-9aea-7b706b446d0c" providerId="ADAL" clId="{E0F5A599-B84B-4DFA-A45B-747B5694E98C}" dt="2024-09-10T00:46:28.848" v="116" actId="13244"/>
          <ac:spMkLst>
            <pc:docMk/>
            <pc:sldMk cId="2453229673" sldId="427"/>
            <ac:spMk id="2" creationId="{6C5D59F1-857E-CDC0-D3EA-F8F41DA6E1C4}"/>
          </ac:spMkLst>
        </pc:spChg>
        <pc:spChg chg="ord">
          <ac:chgData name="Sarah Butler" userId="abf28457-3819-4474-9aea-7b706b446d0c" providerId="ADAL" clId="{E0F5A599-B84B-4DFA-A45B-747B5694E98C}" dt="2024-09-10T00:46:32.926" v="117" actId="13244"/>
          <ac:spMkLst>
            <pc:docMk/>
            <pc:sldMk cId="2453229673" sldId="427"/>
            <ac:spMk id="3" creationId="{C43FFF4C-0F45-950D-10AD-23C104042B9C}"/>
          </ac:spMkLst>
        </pc:spChg>
        <pc:graphicFrameChg chg="ord">
          <ac:chgData name="Sarah Butler" userId="abf28457-3819-4474-9aea-7b706b446d0c" providerId="ADAL" clId="{E0F5A599-B84B-4DFA-A45B-747B5694E98C}" dt="2024-09-10T00:46:35.660" v="118" actId="13244"/>
          <ac:graphicFrameMkLst>
            <pc:docMk/>
            <pc:sldMk cId="2453229673" sldId="427"/>
            <ac:graphicFrameMk id="10" creationId="{A9DE748B-B3EB-7E9D-38F2-4D2A4881C1D5}"/>
          </ac:graphicFrameMkLst>
        </pc:graphicFrameChg>
      </pc:sldChg>
      <pc:sldChg chg="modSp mod">
        <pc:chgData name="Sarah Butler" userId="abf28457-3819-4474-9aea-7b706b446d0c" providerId="ADAL" clId="{E0F5A599-B84B-4DFA-A45B-747B5694E98C}" dt="2024-09-10T00:46:45.051" v="121" actId="13244"/>
        <pc:sldMkLst>
          <pc:docMk/>
          <pc:sldMk cId="359525676" sldId="428"/>
        </pc:sldMkLst>
        <pc:spChg chg="ord">
          <ac:chgData name="Sarah Butler" userId="abf28457-3819-4474-9aea-7b706b446d0c" providerId="ADAL" clId="{E0F5A599-B84B-4DFA-A45B-747B5694E98C}" dt="2024-09-10T00:46:40.020" v="119" actId="13244"/>
          <ac:spMkLst>
            <pc:docMk/>
            <pc:sldMk cId="359525676" sldId="428"/>
            <ac:spMk id="2" creationId="{6C5D59F1-857E-CDC0-D3EA-F8F41DA6E1C4}"/>
          </ac:spMkLst>
        </pc:spChg>
        <pc:spChg chg="ord">
          <ac:chgData name="Sarah Butler" userId="abf28457-3819-4474-9aea-7b706b446d0c" providerId="ADAL" clId="{E0F5A599-B84B-4DFA-A45B-747B5694E98C}" dt="2024-09-10T00:46:42.504" v="120" actId="13244"/>
          <ac:spMkLst>
            <pc:docMk/>
            <pc:sldMk cId="359525676" sldId="428"/>
            <ac:spMk id="3" creationId="{EDBBCEB8-B100-0638-9435-35F9BDBE07BD}"/>
          </ac:spMkLst>
        </pc:spChg>
        <pc:graphicFrameChg chg="ord">
          <ac:chgData name="Sarah Butler" userId="abf28457-3819-4474-9aea-7b706b446d0c" providerId="ADAL" clId="{E0F5A599-B84B-4DFA-A45B-747B5694E98C}" dt="2024-09-10T00:46:45.051" v="121" actId="13244"/>
          <ac:graphicFrameMkLst>
            <pc:docMk/>
            <pc:sldMk cId="359525676" sldId="428"/>
            <ac:graphicFrameMk id="6" creationId="{4618C680-FAF7-C1B9-78BD-768873E379B1}"/>
          </ac:graphicFrameMkLst>
        </pc:graphicFrameChg>
      </pc:sldChg>
      <pc:sldChg chg="modSp mod">
        <pc:chgData name="Sarah Butler" userId="abf28457-3819-4474-9aea-7b706b446d0c" providerId="ADAL" clId="{E0F5A599-B84B-4DFA-A45B-747B5694E98C}" dt="2024-09-10T00:46:51.630" v="122" actId="13244"/>
        <pc:sldMkLst>
          <pc:docMk/>
          <pc:sldMk cId="225881512" sldId="429"/>
        </pc:sldMkLst>
        <pc:spChg chg="ord">
          <ac:chgData name="Sarah Butler" userId="abf28457-3819-4474-9aea-7b706b446d0c" providerId="ADAL" clId="{E0F5A599-B84B-4DFA-A45B-747B5694E98C}" dt="2024-09-10T00:46:51.630" v="122" actId="13244"/>
          <ac:spMkLst>
            <pc:docMk/>
            <pc:sldMk cId="225881512" sldId="429"/>
            <ac:spMk id="3" creationId="{65872822-2956-5B14-4F8D-DA4EB242A5EF}"/>
          </ac:spMkLst>
        </pc:spChg>
      </pc:sldChg>
      <pc:sldChg chg="modSp mod">
        <pc:chgData name="Sarah Butler" userId="abf28457-3819-4474-9aea-7b706b446d0c" providerId="ADAL" clId="{E0F5A599-B84B-4DFA-A45B-747B5694E98C}" dt="2024-09-10T00:47:07.786" v="127" actId="13244"/>
        <pc:sldMkLst>
          <pc:docMk/>
          <pc:sldMk cId="1371641084" sldId="430"/>
        </pc:sldMkLst>
        <pc:spChg chg="ord">
          <ac:chgData name="Sarah Butler" userId="abf28457-3819-4474-9aea-7b706b446d0c" providerId="ADAL" clId="{E0F5A599-B84B-4DFA-A45B-747B5694E98C}" dt="2024-09-10T00:46:55.567" v="123" actId="13244"/>
          <ac:spMkLst>
            <pc:docMk/>
            <pc:sldMk cId="1371641084" sldId="430"/>
            <ac:spMk id="2" creationId="{9269EB90-CDEA-39BB-DEED-0A9376CB4816}"/>
          </ac:spMkLst>
        </pc:spChg>
        <pc:spChg chg="ord">
          <ac:chgData name="Sarah Butler" userId="abf28457-3819-4474-9aea-7b706b446d0c" providerId="ADAL" clId="{E0F5A599-B84B-4DFA-A45B-747B5694E98C}" dt="2024-09-10T00:47:01.145" v="125" actId="13244"/>
          <ac:spMkLst>
            <pc:docMk/>
            <pc:sldMk cId="1371641084" sldId="430"/>
            <ac:spMk id="4" creationId="{06291E5E-8E30-F243-5DDC-B49FBA0E83CE}"/>
          </ac:spMkLst>
        </pc:spChg>
        <pc:spChg chg="ord">
          <ac:chgData name="Sarah Butler" userId="abf28457-3819-4474-9aea-7b706b446d0c" providerId="ADAL" clId="{E0F5A599-B84B-4DFA-A45B-747B5694E98C}" dt="2024-09-10T00:46:58.286" v="124" actId="13244"/>
          <ac:spMkLst>
            <pc:docMk/>
            <pc:sldMk cId="1371641084" sldId="430"/>
            <ac:spMk id="5" creationId="{E233C5BE-66F3-9995-A2DE-32ECE9D1350F}"/>
          </ac:spMkLst>
        </pc:spChg>
        <pc:grpChg chg="ord">
          <ac:chgData name="Sarah Butler" userId="abf28457-3819-4474-9aea-7b706b446d0c" providerId="ADAL" clId="{E0F5A599-B84B-4DFA-A45B-747B5694E98C}" dt="2024-09-10T00:47:07.786" v="127" actId="13244"/>
          <ac:grpSpMkLst>
            <pc:docMk/>
            <pc:sldMk cId="1371641084" sldId="430"/>
            <ac:grpSpMk id="6" creationId="{34F07355-67E0-7830-4D23-301B9AC75AA9}"/>
          </ac:grpSpMkLst>
        </pc:grpChg>
        <pc:picChg chg="ord">
          <ac:chgData name="Sarah Butler" userId="abf28457-3819-4474-9aea-7b706b446d0c" providerId="ADAL" clId="{E0F5A599-B84B-4DFA-A45B-747B5694E98C}" dt="2024-09-10T00:47:04.051" v="126" actId="13244"/>
          <ac:picMkLst>
            <pc:docMk/>
            <pc:sldMk cId="1371641084" sldId="430"/>
            <ac:picMk id="8" creationId="{6EE604B9-A39E-FE68-5A8D-D1BD3AA6A7A0}"/>
          </ac:picMkLst>
        </pc:picChg>
      </pc:sldChg>
      <pc:sldChg chg="modSp mod">
        <pc:chgData name="Sarah Butler" userId="abf28457-3819-4474-9aea-7b706b446d0c" providerId="ADAL" clId="{E0F5A599-B84B-4DFA-A45B-747B5694E98C}" dt="2024-09-10T00:47:21.271" v="130" actId="13244"/>
        <pc:sldMkLst>
          <pc:docMk/>
          <pc:sldMk cId="760692076" sldId="432"/>
        </pc:sldMkLst>
        <pc:spChg chg="ord">
          <ac:chgData name="Sarah Butler" userId="abf28457-3819-4474-9aea-7b706b446d0c" providerId="ADAL" clId="{E0F5A599-B84B-4DFA-A45B-747B5694E98C}" dt="2024-09-10T00:47:21.271" v="130" actId="13244"/>
          <ac:spMkLst>
            <pc:docMk/>
            <pc:sldMk cId="760692076" sldId="432"/>
            <ac:spMk id="4" creationId="{F5D4B625-F3CC-1D99-31D2-C2546AE765A2}"/>
          </ac:spMkLst>
        </pc:spChg>
        <pc:spChg chg="ord">
          <ac:chgData name="Sarah Butler" userId="abf28457-3819-4474-9aea-7b706b446d0c" providerId="ADAL" clId="{E0F5A599-B84B-4DFA-A45B-747B5694E98C}" dt="2024-09-10T00:47:18.953" v="129" actId="13244"/>
          <ac:spMkLst>
            <pc:docMk/>
            <pc:sldMk cId="760692076" sldId="432"/>
            <ac:spMk id="5" creationId="{A7E6A87E-8352-0E8F-5677-2D3F86A4C16A}"/>
          </ac:spMkLst>
        </pc:spChg>
      </pc:sldChg>
      <pc:sldChg chg="modSp mod">
        <pc:chgData name="Sarah Butler" userId="abf28457-3819-4474-9aea-7b706b446d0c" providerId="ADAL" clId="{E0F5A599-B84B-4DFA-A45B-747B5694E98C}" dt="2024-09-10T00:46:09.957" v="111" actId="13244"/>
        <pc:sldMkLst>
          <pc:docMk/>
          <pc:sldMk cId="990659469" sldId="433"/>
        </pc:sldMkLst>
        <pc:spChg chg="ord">
          <ac:chgData name="Sarah Butler" userId="abf28457-3819-4474-9aea-7b706b446d0c" providerId="ADAL" clId="{E0F5A599-B84B-4DFA-A45B-747B5694E98C}" dt="2024-09-10T00:46:09.957" v="111" actId="13244"/>
          <ac:spMkLst>
            <pc:docMk/>
            <pc:sldMk cId="990659469" sldId="433"/>
            <ac:spMk id="3" creationId="{65872822-2956-5B14-4F8D-DA4EB242A5EF}"/>
          </ac:spMkLst>
        </pc:spChg>
      </pc:sldChg>
      <pc:sldChg chg="modSp mod">
        <pc:chgData name="Sarah Butler" userId="abf28457-3819-4474-9aea-7b706b446d0c" providerId="ADAL" clId="{E0F5A599-B84B-4DFA-A45B-747B5694E98C}" dt="2024-09-10T00:46:19.113" v="114" actId="13244"/>
        <pc:sldMkLst>
          <pc:docMk/>
          <pc:sldMk cId="2173516808" sldId="434"/>
        </pc:sldMkLst>
        <pc:spChg chg="ord">
          <ac:chgData name="Sarah Butler" userId="abf28457-3819-4474-9aea-7b706b446d0c" providerId="ADAL" clId="{E0F5A599-B84B-4DFA-A45B-747B5694E98C}" dt="2024-09-10T00:46:14.035" v="112" actId="13244"/>
          <ac:spMkLst>
            <pc:docMk/>
            <pc:sldMk cId="2173516808" sldId="434"/>
            <ac:spMk id="6" creationId="{65A677F3-21ED-BB1F-91D5-0FFA4FC2C681}"/>
          </ac:spMkLst>
        </pc:spChg>
        <pc:spChg chg="ord">
          <ac:chgData name="Sarah Butler" userId="abf28457-3819-4474-9aea-7b706b446d0c" providerId="ADAL" clId="{E0F5A599-B84B-4DFA-A45B-747B5694E98C}" dt="2024-09-10T00:46:16.567" v="113" actId="13244"/>
          <ac:spMkLst>
            <pc:docMk/>
            <pc:sldMk cId="2173516808" sldId="434"/>
            <ac:spMk id="7" creationId="{ED7CCC26-2891-DE47-0715-C1CC1BDD1232}"/>
          </ac:spMkLst>
        </pc:spChg>
        <pc:spChg chg="ord">
          <ac:chgData name="Sarah Butler" userId="abf28457-3819-4474-9aea-7b706b446d0c" providerId="ADAL" clId="{E0F5A599-B84B-4DFA-A45B-747B5694E98C}" dt="2024-09-10T00:46:19.113" v="114" actId="13244"/>
          <ac:spMkLst>
            <pc:docMk/>
            <pc:sldMk cId="2173516808" sldId="434"/>
            <ac:spMk id="8" creationId="{399801A8-1686-73C6-223F-E52E39750C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read slide and connect to students’ prior knowledge of poetic forms from Year 10, Term 2 – Reshaping the world. </a:t>
            </a:r>
          </a:p>
          <a:p>
            <a:endParaRPr lang="en-US" b="0" dirty="0"/>
          </a:p>
          <a:p>
            <a:r>
              <a:rPr lang="en-US" b="0" dirty="0"/>
              <a:t>It is important to read the examples of iambic pentameter aloud and note the stressed and unstressed syllables. It may also help to clap out the syllables or brainstorm other iambs using examples relevant to your students. As an extension to this activity, you could brainstorm examples of iambic pentameter together as a class, or challenge students to work in small groups or pairs to come up with their own examples to share with the class.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0651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read slide and connect to students' prior knowledge of poetic forms from Year 10, Term 2 – Reshaping the world. While there are many different types of sonnets, this slide focuses on the 2 most common types as a point of comparison. In this lesson, we will be focusing on Shakespearean sonnets; however, it is important to understand how it varies from other types.</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75555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it is important to check that all students understand before teaching a new concept, content or skill. You should regularly check student understanding using a variety of strategies to make the best instructional decisions for your class. This includes when to move between modelled, guided and independent practice. Checking for understanding requires teachers to collect responses of all students. </a:t>
            </a:r>
            <a:endParaRPr lang="en-AU" b="1" dirty="0"/>
          </a:p>
          <a:p>
            <a:endParaRPr lang="en-AU"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2037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AU" sz="1800" b="1" kern="1200" dirty="0">
                <a:solidFill>
                  <a:srgbClr val="000000"/>
                </a:solidFill>
                <a:effectLst/>
                <a:latin typeface="Public Sans" panose="020B0604020202020204" charset="0"/>
                <a:ea typeface="+mn-ea"/>
                <a:cs typeface="+mn-cs"/>
              </a:rPr>
              <a:t>Teacher note: </a:t>
            </a:r>
            <a:r>
              <a:rPr lang="en-AU" sz="1800" b="0" kern="1200" dirty="0">
                <a:solidFill>
                  <a:srgbClr val="000000"/>
                </a:solidFill>
                <a:effectLst/>
                <a:latin typeface="Public Sans" panose="020B0604020202020204" charset="0"/>
                <a:ea typeface="+mn-ea"/>
                <a:cs typeface="+mn-cs"/>
              </a:rPr>
              <a:t>checking for understanding requires teachers to collect responses of all students. Using true or false cards, you can clearly identify if students are confident with the structure, forms and features of a sonnet. It is important to check that all students understand before teaching moving on to new content, concepts or skills. You should regularly check student understanding using a variety of strategies to make the best instructional decisions for your class. This includes when to move between modelled, guided and independent practice. </a:t>
            </a:r>
          </a:p>
          <a:p>
            <a:pPr marL="0" marR="0" indent="0" algn="l" rtl="0" eaLnBrk="1" fontAlgn="auto" latinLnBrk="0" hangingPunct="1">
              <a:spcBef>
                <a:spcPts val="0"/>
              </a:spcBef>
              <a:spcAft>
                <a:spcPts val="0"/>
              </a:spcAft>
            </a:pPr>
            <a:endParaRPr lang="en-AU" sz="1800" b="0" kern="1200" dirty="0">
              <a:solidFill>
                <a:srgbClr val="000000"/>
              </a:solidFill>
              <a:effectLst/>
              <a:latin typeface="Public Sans" panose="020B0604020202020204" charset="0"/>
              <a:ea typeface="+mn-ea"/>
              <a:cs typeface="+mn-cs"/>
            </a:endParaRPr>
          </a:p>
          <a:p>
            <a:pPr marL="0" marR="0" indent="0" algn="l" rtl="0" eaLnBrk="1" fontAlgn="auto" latinLnBrk="0" hangingPunct="1">
              <a:spcBef>
                <a:spcPts val="0"/>
              </a:spcBef>
              <a:spcAft>
                <a:spcPts val="0"/>
              </a:spcAft>
            </a:pPr>
            <a:r>
              <a:rPr lang="en-AU" sz="1800" b="0" kern="1200" dirty="0">
                <a:solidFill>
                  <a:srgbClr val="000000"/>
                </a:solidFill>
                <a:effectLst/>
                <a:latin typeface="Public Sans" panose="020B0604020202020204" charset="0"/>
                <a:ea typeface="+mn-ea"/>
                <a:cs typeface="+mn-cs"/>
              </a:rPr>
              <a:t>Answers:</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True</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False – sonnets are always 14 lines</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True </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False – all sonnets use a rhyme scheme</a:t>
            </a:r>
          </a:p>
          <a:p>
            <a:pPr marL="342900" marR="0" indent="-342900" algn="l" rtl="0" eaLnBrk="1" fontAlgn="auto" latinLnBrk="0" hangingPunct="1">
              <a:spcBef>
                <a:spcPts val="0"/>
              </a:spcBef>
              <a:spcAft>
                <a:spcPts val="0"/>
              </a:spcAft>
              <a:buAutoNum type="alphaLcParenR"/>
            </a:pPr>
            <a:r>
              <a:rPr lang="en-AU" sz="1800" b="0" kern="1200" dirty="0">
                <a:solidFill>
                  <a:srgbClr val="000000"/>
                </a:solidFill>
                <a:effectLst/>
                <a:latin typeface="Public Sans" panose="020B0604020202020204" charset="0"/>
                <a:ea typeface="+mn-ea"/>
                <a:cs typeface="+mn-cs"/>
              </a:rPr>
              <a:t>True</a:t>
            </a:r>
          </a:p>
          <a:p>
            <a:pPr marL="457200" marR="0" indent="-457200" algn="l" rtl="0" eaLnBrk="1" fontAlgn="auto" latinLnBrk="0" hangingPunct="1">
              <a:spcBef>
                <a:spcPts val="0"/>
              </a:spcBef>
              <a:spcAft>
                <a:spcPts val="0"/>
              </a:spcAft>
              <a:buAutoNum type="alphaLcParenR"/>
            </a:pPr>
            <a:endParaRPr lang="en-AU" sz="2000" dirty="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49052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383039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b="0">
                <a:latin typeface="Public Sans"/>
              </a:rPr>
              <a:t>the following slides use the prologue of </a:t>
            </a:r>
            <a:r>
              <a:rPr lang="en-US" b="0" i="1">
                <a:latin typeface="Public Sans"/>
              </a:rPr>
              <a:t>The Tragedy of Romeo and Juliet </a:t>
            </a:r>
            <a:r>
              <a:rPr lang="en-US" b="0">
                <a:latin typeface="Public Sans"/>
              </a:rPr>
              <a:t>as an example of a Shakespearean sonnet. Use the slides to read the full prologue together as a class, then unpack the features of the sonnet using gradual release of responsibility.</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5474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read this slide aloud as a class.</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41542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read this slide aloud as a class.</a:t>
            </a:r>
            <a:r>
              <a:rPr lang="en-AU" b="0" dirty="0"/>
              <a:t> Ask students to identify what they notice about the structure and ‘sound’ of the prologue? Note that it is a Shakespearean sonnet, consisting of 14 lines of iambic pentameter. Discuss students’ initial thoughts about what this prologue tells us about the play that will follow.</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995267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b="0">
                <a:latin typeface="Public Sans"/>
              </a:rPr>
              <a:t>the following slides use the prologue of </a:t>
            </a:r>
            <a:r>
              <a:rPr lang="en-US" i="1">
                <a:latin typeface="Arial" panose="020B0604020202020204" pitchFamily="34" charset="0"/>
                <a:cs typeface="Arial" panose="020B0604020202020204" pitchFamily="34" charset="0"/>
              </a:rPr>
              <a:t>The Tragedy of Romeo and Juliet </a:t>
            </a:r>
            <a:r>
              <a:rPr lang="en-US" b="0">
                <a:latin typeface="Public Sans"/>
              </a:rPr>
              <a:t>as an example of a Shakespearean sonnet. Use the gradual release of responsibility model to </a:t>
            </a:r>
            <a:r>
              <a:rPr lang="en-US" b="0" err="1">
                <a:latin typeface="Public Sans"/>
              </a:rPr>
              <a:t>familiarise</a:t>
            </a:r>
            <a:r>
              <a:rPr lang="en-US" b="0">
                <a:latin typeface="Public Sans"/>
              </a:rPr>
              <a:t> students with the structure and features of the sonnet.</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46433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introduces students to the first quatrain of Romeo and Juliet’s prologue. Note that this is an example of a Shakespearean sonnet – it is 14 lines in total, consisting of 3 quatrains (4 lines) and a rhyming couplet (2 lines), with the volta between lines 12 and 13. There are 5 iambic feet per line – this has been modelled on this slide for students.</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98656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PowerPoint presentation explicitly unpacks the structure, purpose and features of a prologue to support teaching and learning in Phase 3, sequence 1.</a:t>
            </a:r>
          </a:p>
          <a:p>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218852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second quatrain of Romeo and Juliet’s prologue. There are 5 iambic feet per line – using the gradual release model, work through each line as a class,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The answers are hidden on the following slide.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45155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second quatrain of Romeo and Juliet’s prologue. There are 5 iambic feet per line – using the gradual release model, work through each line,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If this is too difficult for students, unhide this slide and continue to model breaking down the syllables for students until they are confident to take on more responsibility for their learning.</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77502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third quatrain of Romeo and Juliet’s prologue. There are 5 iambic feet per line – using the gradual release model, work through each line as a class or in small groups,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The answers are hidden on the following slide.</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56124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third quatrain of Romeo and Juliet’s prologue. There are 5 iambic feet per line – using the gradual release model, work through each line as a class or in small groups,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If this is too difficult for students, unhide this slide and continue to model breaking down the syllables for students until they are confident to take on more responsibility for their learning.</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251615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rhyming couplet of Romeo and Juliet’s prologue. There are 5 iambic feet per line – using the gradual release model, students may work through each line in small groups, pairs or independently,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The answers are hidden on the following slide.</a:t>
            </a:r>
            <a:endParaRPr lang="en-AU" b="1"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71199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introduces students to the rhyming couplet of </a:t>
            </a:r>
            <a:r>
              <a:rPr lang="en-US" i="1" dirty="0">
                <a:latin typeface="Arial" panose="020B0604020202020204" pitchFamily="34" charset="0"/>
                <a:cs typeface="Arial" panose="020B0604020202020204" pitchFamily="34" charset="0"/>
              </a:rPr>
              <a:t>The Tragedy of Romeo and Juliet</a:t>
            </a:r>
            <a:r>
              <a:rPr lang="en-US" b="0" dirty="0"/>
              <a:t>’s prologue. As the name suggests, the 2 lines rhyme (GG). There are 5 iambic feet per line – using the gradual release model, students may work through each line in small groups, pairs or independently, clapping, stomping or stepping out the syllables in each line to identify the iambic feet. Students could add breaks to signify each foot and highlight or underline the stressed syllables on their own copy. This could also be an opportunity to get students up and moving, if required, as ‘limping’ can be a good way to demonstrate what the iambic pattern looks, sounds and ‘feels’ like. If this is too difficult for students, unhide this slide and continue to model breaking down the syllables for students until they are confident to take on more responsibility for their learning.</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60977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this identifying noun groups activity should be completed in conjunction with </a:t>
            </a:r>
            <a:r>
              <a:rPr lang="en-US" b="1" dirty="0">
                <a:latin typeface="Public Sans"/>
              </a:rPr>
              <a:t>Phase 3, activity 1 – translating the prologue</a:t>
            </a:r>
            <a:r>
              <a:rPr lang="en-US" b="0" dirty="0">
                <a:latin typeface="Public Sans"/>
              </a:rPr>
              <a:t>. </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21408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the noun groups in the first quatrain have been emphasised in bold.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533155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b="0">
                <a:latin typeface="Public Sans"/>
              </a:rPr>
              <a:t>this translation activity should be completed in conjunction with </a:t>
            </a:r>
            <a:r>
              <a:rPr lang="en-US" b="1">
                <a:latin typeface="Public Sans"/>
              </a:rPr>
              <a:t>Phase 3, activity 1 – translating the prologue</a:t>
            </a:r>
            <a:r>
              <a:rPr lang="en-US" b="0">
                <a:latin typeface="Public Sans"/>
              </a:rPr>
              <a:t>. </a:t>
            </a:r>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767287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using the gradual release of responsibility model, this activity may be completed together as a class, in small groups, pairs or individually. Where required for modelling, explanation or checking answers, a sample translation has been provided on the following page. This activity is replicated in </a:t>
            </a:r>
            <a:r>
              <a:rPr lang="en-US" b="1"/>
              <a:t>Phase 3, activity 1 – translating the prologue</a:t>
            </a:r>
            <a:r>
              <a:rPr lang="en-US" b="0"/>
              <a:t>.</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421619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b="0">
                <a:solidFill>
                  <a:srgbClr val="000000"/>
                </a:solidFill>
                <a:latin typeface="Public Sans"/>
              </a:rPr>
              <a:t>s</a:t>
            </a:r>
            <a:r>
              <a:rPr lang="en-US" b="0" i="0">
                <a:solidFill>
                  <a:srgbClr val="333333"/>
                </a:solidFill>
                <a:effectLst/>
                <a:highlight>
                  <a:srgbClr val="FFFFFF"/>
                </a:highlight>
                <a:latin typeface="Public Sans"/>
              </a:rPr>
              <a:t>haring learning intentions with students allows a teacher to effectively communicate learning goals with students. They allow students to connect new learning to existing knowledge, skills and understanding. When used with success criteria, students have a clear idea of the learning goal and how to get there.</a:t>
            </a:r>
            <a:r>
              <a:rPr lang="en-US">
                <a:solidFill>
                  <a:srgbClr val="333333"/>
                </a:solidFill>
                <a:highlight>
                  <a:srgbClr val="FFFFFF"/>
                </a:highlight>
                <a:latin typeface="Public Sans"/>
              </a:rPr>
              <a:t> </a:t>
            </a:r>
            <a:r>
              <a:rPr lang="en-AU">
                <a:solidFill>
                  <a:srgbClr val="333333"/>
                </a:solidFill>
                <a:highlight>
                  <a:srgbClr val="FFFFFF"/>
                </a:highlight>
                <a:latin typeface="Public Sans"/>
              </a:rPr>
              <a:t>This slide</a:t>
            </a:r>
            <a:r>
              <a:rPr lang="en-AU" b="1">
                <a:solidFill>
                  <a:srgbClr val="333333"/>
                </a:solidFill>
                <a:highlight>
                  <a:srgbClr val="FFFFFF"/>
                </a:highlight>
                <a:latin typeface="Public Sans"/>
              </a:rPr>
              <a:t> </a:t>
            </a:r>
            <a:r>
              <a:rPr lang="en-AU">
                <a:solidFill>
                  <a:srgbClr val="333333"/>
                </a:solidFill>
                <a:highlight>
                  <a:srgbClr val="FFFFFF"/>
                </a:highlight>
                <a:latin typeface="Public Sans"/>
              </a:rPr>
              <a:t>should be deleted or hidden when using in a classroom setting.</a:t>
            </a:r>
            <a:endParaRPr lang="en-US" b="0" i="0">
              <a:solidFill>
                <a:srgbClr val="333333"/>
              </a:solidFill>
              <a:effectLst/>
              <a:highlight>
                <a:srgbClr val="FFFFFF"/>
              </a:highlight>
              <a:latin typeface="Public Sans"/>
            </a:endParaRPr>
          </a:p>
          <a:p>
            <a:endParaRPr lang="en-US" b="0" i="0">
              <a:solidFill>
                <a:srgbClr val="333333"/>
              </a:solidFill>
              <a:effectLst/>
              <a:highlight>
                <a:srgbClr val="FFFFFF"/>
              </a:highlight>
              <a:latin typeface="Public Sans" panose="020B0604020202020204" charset="0"/>
            </a:endParaRPr>
          </a:p>
          <a:p>
            <a:endParaRPr lang="en-US">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26336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using the gradual release of responsibility model, this activity may be completed together as a class, in small groups, pairs or individually.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600619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this translation activity should be completed in conjunction with </a:t>
            </a:r>
            <a:r>
              <a:rPr lang="en-US" b="1" dirty="0">
                <a:latin typeface="Public Sans"/>
              </a:rPr>
              <a:t>Phase 3, activity 1 – translating the prologue</a:t>
            </a:r>
            <a:r>
              <a:rPr lang="en-US" b="0" dirty="0">
                <a:latin typeface="Public Sans"/>
              </a:rPr>
              <a:t>. It aims to engage students in the text and apply their knowledge and understanding of the prologue to their own context.</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847414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using the gradual release of responsibility model, this activity may be completed together as a class, in small groups, pairs or individually.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714907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AU" b="0"/>
              <a:t>the learning intention should be referred back to throughout the lesson to check for understanding, provide feedback to students and for students to monitor their progress towards achieving their learning goal. </a:t>
            </a:r>
            <a:r>
              <a:rPr lang="en-US"/>
              <a:t>Returning to the learning intention and success criteria at the end of the lesson is an important part of the learning process. It allows students to reflect on their learning, while allowing the teacher the opportunity to formatively assess students’ knowledge and understanding from the lesson. Teachers could use a quick response strategy such as traffic lights or thumbs up/thumbs down to check for understanding for each of the success criteria.</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901656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US" b="1" dirty="0"/>
              <a:t>Teacher note: </a:t>
            </a:r>
            <a:r>
              <a:rPr lang="en-AU" b="0" dirty="0"/>
              <a:t>the learning intention should be referred back to throughout the lesson to check for understanding, provide feedback to students and for students to monitor their progress towards achieving their learning goal. </a:t>
            </a:r>
            <a:r>
              <a:rPr lang="en-US" dirty="0"/>
              <a:t>Returning to the learning intention and success criteria at the end of the lesson is an important part of the learning process. It allows students to reflect on their learning, while allowing the teacher the opportunity to formatively assess students’ knowledge and understanding from the lesson. Use the co-constructed success criteria or suggested success criteria from Slide 3 to check for understanding. Teachers could use a quick response strategy such as traffic lights or thumbs up/thumbs down to check for understanding for each of the success criteria.</a:t>
            </a:r>
            <a:endParaRPr lang="en-AU" dirty="0"/>
          </a:p>
          <a:p>
            <a:pPr marL="0" indent="0">
              <a:buFont typeface="Arial"/>
              <a:buNone/>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526277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contains references for this resource.</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292433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US" b="0" dirty="0">
                <a:latin typeface="Calibri"/>
                <a:cs typeface="Calibri"/>
              </a:rPr>
              <a:t>t</a:t>
            </a:r>
            <a:r>
              <a:rPr lang="en-US" dirty="0">
                <a:latin typeface="Calibri"/>
                <a:cs typeface="Calibri"/>
              </a:rPr>
              <a:t>he intention of this PowerPoint is to develop an understanding of the structure, purpose and features of the prologue of </a:t>
            </a:r>
            <a:r>
              <a:rPr lang="en-US" i="1" dirty="0">
                <a:latin typeface="Calibri"/>
                <a:cs typeface="Calibri"/>
              </a:rPr>
              <a:t>The Tragedy of Romeo and Juliet</a:t>
            </a:r>
            <a:r>
              <a:rPr lang="en-US" dirty="0">
                <a:latin typeface="Calibri"/>
                <a:cs typeface="Calibri"/>
              </a:rPr>
              <a:t>. </a:t>
            </a:r>
          </a:p>
          <a:p>
            <a:r>
              <a:rPr lang="en-AU" b="0" dirty="0"/>
              <a:t>Use this slide to clarify what students are learning and why. </a:t>
            </a:r>
            <a:endParaRPr lang="en-AU" dirty="0"/>
          </a:p>
          <a:p>
            <a:pPr marL="171450" indent="-171450">
              <a:buFont typeface="Arial"/>
              <a:buChar char="•"/>
            </a:pPr>
            <a:r>
              <a:rPr lang="en-AU" dirty="0"/>
              <a:t>Learning intentions and success criteria are best co-constructed with students. Adapt the learning intention as required and add matching success criteria.</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endParaRPr lang="en-AU" b="0" dirty="0"/>
          </a:p>
          <a:p>
            <a:pPr marL="171450" indent="-171450">
              <a:buFont typeface="Arial"/>
              <a:buChar char="•"/>
            </a:pPr>
            <a:r>
              <a:rPr lang="en-AU" b="0" dirty="0"/>
              <a:t>Success criteria should be communicated to students, so they understand what it looks like to achieve the learning intention. The success criteria break the learning intention into smaller, more manageable actions and show students what they must be able to do, say, make, create or perform to demonstrate their learning. </a:t>
            </a:r>
          </a:p>
          <a:p>
            <a:pPr marL="171450" indent="-171450">
              <a:buFont typeface="Arial"/>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a:t>
            </a:r>
          </a:p>
          <a:p>
            <a:pPr marL="0" indent="0">
              <a:buFont typeface="Arial"/>
              <a:buNone/>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identify the similarities and differences between an epigraph and a prologue</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identify the structure and features of a Shakespearean sonnet</a:t>
            </a:r>
          </a:p>
          <a:p>
            <a:pPr marL="342900" indent="-342900">
              <a:buFont typeface="Arial" panose="020B0604020202020204" pitchFamily="34" charset="0"/>
              <a:buChar char="•"/>
            </a:pPr>
            <a:r>
              <a:rPr lang="en-AU" dirty="0">
                <a:latin typeface="Arial" panose="020B0604020202020204" pitchFamily="34" charset="0"/>
                <a:cs typeface="Arial" panose="020B0604020202020204" pitchFamily="34" charset="0"/>
              </a:rPr>
              <a:t>translate a Shakespearean sonnet into modern language.</a:t>
            </a: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a:latin typeface="Public Sans"/>
              </a:rPr>
              <a:t>it is important to build the field through using background knowledge to identify prior understanding and sequencing or chunking new learning (explicit teaching). </a:t>
            </a:r>
            <a:r>
              <a:rPr lang="en-AU">
                <a:latin typeface="Public Sans"/>
              </a:rPr>
              <a:t>This slide</a:t>
            </a:r>
            <a:r>
              <a:rPr lang="en-AU" b="1">
                <a:latin typeface="Public Sans"/>
              </a:rPr>
              <a:t> </a:t>
            </a:r>
            <a:r>
              <a:rPr lang="en-AU">
                <a:latin typeface="Public Sans"/>
              </a:rPr>
              <a:t>should be deleted or hidden when using in a classroom setting.</a:t>
            </a:r>
            <a:endParaRPr lang="en-US">
              <a:latin typeface="Public Sans"/>
            </a:endParaRPr>
          </a:p>
          <a:p>
            <a:endParaRPr lang="en-US">
              <a:latin typeface="Public Sans"/>
            </a:endParaRPr>
          </a:p>
          <a:p>
            <a:endParaRPr lang="en-US">
              <a:latin typeface="Public Sans"/>
            </a:endParaRPr>
          </a:p>
          <a:p>
            <a:endParaRPr lang="en-US"/>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58289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the following slides aim to connect students’ learning about prologues with their knowledge and understanding of epigraphs from the Year 10, Term 1 program – Novel voices.</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09161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read slide and connect to students’ prior knowledge of epigraphs from Year 10, Term 1 – Novel voices. If you have not studied </a:t>
            </a:r>
            <a:r>
              <a:rPr lang="en-US" b="0" i="1"/>
              <a:t>Aristotle and Dante Discover the Secrets of the Universe</a:t>
            </a:r>
            <a:r>
              <a:rPr lang="en-US" b="0" i="0"/>
              <a:t>, you may wish to skip this activity.</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40309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Public Sans"/>
              </a:rPr>
              <a:t>Teacher note: </a:t>
            </a:r>
            <a:r>
              <a:rPr lang="en-US" b="0">
                <a:latin typeface="Public Sans"/>
              </a:rPr>
              <a:t>r</a:t>
            </a:r>
            <a:r>
              <a:rPr lang="en-US">
                <a:latin typeface="Public Sans"/>
              </a:rPr>
              <a:t>ead the definition to the class and note the purpose of a prologue. Connect to students’ prior knowledge about epigraphs by asking questions about the similarities and differences between epigraphs and prologues. This discussion may be continued onto the next slide.</a:t>
            </a:r>
          </a:p>
          <a:p>
            <a:endParaRPr lang="en-AU" b="0"/>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55670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the following slides aim to connect students’ learning about prologues with their knowledge and understanding of various poetic forms, including sonnets, in the Year 10, Term 2 program – Reshaping the world.</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282006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109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0505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312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3212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97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50124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4294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3233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500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65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58892930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education.nsw.gov.au/teaching-and-learning/curriculum/english/english-curriculum-resources-k-12/english-7-10-resources/stage-5-year-10-novel-voices" TargetMode="External"/><Relationship Id="rId13" Type="http://schemas.openxmlformats.org/officeDocument/2006/relationships/hyperlink" Target="https://curriculum.nsw.edu.au/" TargetMode="External"/><Relationship Id="rId3" Type="http://schemas.openxmlformats.org/officeDocument/2006/relationships/hyperlink" Target="https://curriculum.nsw.edu.au/learning-areas/english/english-k-10-2022" TargetMode="External"/><Relationship Id="rId7" Type="http://schemas.openxmlformats.org/officeDocument/2006/relationships/hyperlink" Target="https://www.folger.edu/explore/shakespeares-works/romeo-and-juliet/read/PRO/" TargetMode="External"/><Relationship Id="rId12" Type="http://schemas.openxmlformats.org/officeDocument/2006/relationships/hyperlink" Target="https://educationstandards.nsw.edu.au/wps/portal/nesa/home"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blog.prepscholar.com/what-is-a-sonnet-poem-form" TargetMode="External"/><Relationship Id="rId11" Type="http://schemas.openxmlformats.org/officeDocument/2006/relationships/hyperlink" Target="https://educationstandards.nsw.edu.au/wps/portal/nesa/mini-footer/copyright" TargetMode="External"/><Relationship Id="rId5" Type="http://schemas.openxmlformats.org/officeDocument/2006/relationships/hyperlink" Target="https://www.novlr.org/the-reading-room/preface-introduction-foreword-and-prologue-what-they-are-and-how-to-use-them" TargetMode="External"/><Relationship Id="rId10" Type="http://schemas.openxmlformats.org/officeDocument/2006/relationships/hyperlink" Target="https://app.education.nsw.gov.au/digital-learning-selector/LearningActivity/Card/599?clearCache=c114d1ca-dc38-ff83-84f2-d4a3272e2706" TargetMode="External"/><Relationship Id="rId4" Type="http://schemas.openxmlformats.org/officeDocument/2006/relationships/hyperlink" Target="https://cceditingservices.com.au/parts-of-a-book/" TargetMode="External"/><Relationship Id="rId9" Type="http://schemas.openxmlformats.org/officeDocument/2006/relationships/hyperlink" Target="https://education.nsw.gov.au/teaching-and-learning/curriculum/english/planning-programming-and-assessing-english-7-10#:~:text=%27Reshaping%20the%20world%27%3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584375"/>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‘Shakespeare retold</a:t>
            </a:r>
            <a:r>
              <a:rPr lang="en-AU" sz="1800" b="1" dirty="0">
                <a:effectLst/>
                <a:latin typeface="Arial" panose="020B0604020202020204" pitchFamily="34" charset="0"/>
                <a:ea typeface="Aptos" panose="020B0004020202020204" pitchFamily="34" charset="0"/>
              </a:rPr>
              <a:t>’ – Year 10, Term 3</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E0F060-973C-8A61-D3A4-2ADBDAC80A2A}"/>
              </a:ext>
              <a:ext uri="{C183D7F6-B498-43B3-948B-1728B52AA6E4}">
                <adec:decorative xmlns:adec="http://schemas.microsoft.com/office/drawing/2017/decorative" val="1"/>
              </a:ext>
            </a:extLst>
          </p:cNvPr>
          <p:cNvSpPr/>
          <p:nvPr/>
        </p:nvSpPr>
        <p:spPr>
          <a:xfrm>
            <a:off x="6580620" y="0"/>
            <a:ext cx="569421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Slide Number Placeholder 5">
            <a:extLst>
              <a:ext uri="{FF2B5EF4-FFF2-40B4-BE49-F238E27FC236}">
                <a16:creationId xmlns:a16="http://schemas.microsoft.com/office/drawing/2014/main" id="{185369C1-0F17-51FA-A600-1E854A7DE35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4" name="Picture Placeholder 3">
            <a:extLst>
              <a:ext uri="{FF2B5EF4-FFF2-40B4-BE49-F238E27FC236}">
                <a16:creationId xmlns:a16="http://schemas.microsoft.com/office/drawing/2014/main" id="{40F91F02-5E26-C80F-5A35-D22C66403D45}"/>
              </a:ext>
            </a:extLst>
          </p:cNvPr>
          <p:cNvSpPr>
            <a:spLocks noGrp="1"/>
          </p:cNvSpPr>
          <p:nvPr>
            <p:ph type="pic" sz="quarter" idx="20"/>
          </p:nvPr>
        </p:nvSpPr>
        <p:spPr>
          <a:xfrm>
            <a:off x="6848211" y="1559378"/>
            <a:ext cx="5159036" cy="4814518"/>
          </a:xfrm>
        </p:spPr>
        <p:txBody>
          <a:bodyPr/>
          <a:lstStyle/>
          <a:p>
            <a:r>
              <a:rPr lang="en-US" dirty="0">
                <a:latin typeface="+mn-lt"/>
                <a:cs typeface="Arial" panose="020B0604020202020204" pitchFamily="34" charset="0"/>
              </a:rPr>
              <a:t>Remember that an iamb consists of an unstressed syllable, followed by a stressed syllable, such as ap-</a:t>
            </a:r>
            <a:r>
              <a:rPr lang="en-US" b="1" dirty="0">
                <a:latin typeface="+mn-lt"/>
                <a:cs typeface="Arial" panose="020B0604020202020204" pitchFamily="34" charset="0"/>
              </a:rPr>
              <a:t>PLE</a:t>
            </a:r>
            <a:r>
              <a:rPr lang="en-US" dirty="0">
                <a:latin typeface="+mn-lt"/>
                <a:cs typeface="Arial" panose="020B0604020202020204" pitchFamily="34" charset="0"/>
              </a:rPr>
              <a:t> or New </a:t>
            </a:r>
            <a:r>
              <a:rPr lang="en-US" b="1" dirty="0">
                <a:latin typeface="+mn-lt"/>
                <a:cs typeface="Arial" panose="020B0604020202020204" pitchFamily="34" charset="0"/>
              </a:rPr>
              <a:t>YORK</a:t>
            </a:r>
            <a:r>
              <a:rPr lang="en-US" dirty="0">
                <a:latin typeface="+mn-lt"/>
                <a:cs typeface="Arial" panose="020B0604020202020204" pitchFamily="34" charset="0"/>
              </a:rPr>
              <a:t> </a:t>
            </a:r>
            <a:r>
              <a:rPr lang="en-US" b="1" dirty="0">
                <a:latin typeface="+mn-lt"/>
                <a:cs typeface="Arial" panose="020B0604020202020204" pitchFamily="34" charset="0"/>
              </a:rPr>
              <a:t>– </a:t>
            </a:r>
            <a:r>
              <a:rPr lang="en-US" dirty="0">
                <a:latin typeface="+mn-lt"/>
                <a:cs typeface="Arial" panose="020B0604020202020204" pitchFamily="34" charset="0"/>
              </a:rPr>
              <a:t>the second syllable has greater emphasis than the first.</a:t>
            </a:r>
          </a:p>
          <a:p>
            <a:r>
              <a:rPr lang="en-US" dirty="0">
                <a:latin typeface="+mn-lt"/>
                <a:cs typeface="Arial" panose="020B0604020202020204" pitchFamily="34" charset="0"/>
              </a:rPr>
              <a:t>Iambic pentameter means that there are exactly 5 iambs (called feet) per line – 10 syllables in total.</a:t>
            </a:r>
          </a:p>
          <a:p>
            <a:endParaRPr lang="en-AU" dirty="0">
              <a:latin typeface="+mn-lt"/>
            </a:endParaRP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sz="quarter" idx="19"/>
          </p:nvPr>
        </p:nvSpPr>
        <p:spPr/>
        <p:txBody>
          <a:bodyPr/>
          <a:lstStyle/>
          <a:p>
            <a:r>
              <a:rPr lang="en-US" dirty="0">
                <a:latin typeface="+mn-lt"/>
                <a:cs typeface="Arial" panose="020B0604020202020204" pitchFamily="34" charset="0"/>
              </a:rPr>
              <a:t>The word </a:t>
            </a:r>
            <a:r>
              <a:rPr lang="en-US" b="1" dirty="0">
                <a:latin typeface="+mn-lt"/>
                <a:cs typeface="Arial" panose="020B0604020202020204" pitchFamily="34" charset="0"/>
              </a:rPr>
              <a:t>sonnet</a:t>
            </a:r>
            <a:r>
              <a:rPr lang="en-US" dirty="0">
                <a:latin typeface="+mn-lt"/>
                <a:cs typeface="Arial" panose="020B0604020202020204" pitchFamily="34" charset="0"/>
              </a:rPr>
              <a:t> comes from the Italian word, </a:t>
            </a:r>
            <a:r>
              <a:rPr lang="en-US" b="1" i="1" dirty="0" err="1">
                <a:latin typeface="+mn-lt"/>
                <a:cs typeface="Arial" panose="020B0604020202020204" pitchFamily="34" charset="0"/>
              </a:rPr>
              <a:t>sonnetto</a:t>
            </a:r>
            <a:r>
              <a:rPr lang="en-US" dirty="0">
                <a:latin typeface="+mn-lt"/>
                <a:cs typeface="Arial" panose="020B0604020202020204" pitchFamily="34" charset="0"/>
              </a:rPr>
              <a:t>, meaning </a:t>
            </a:r>
            <a:r>
              <a:rPr lang="en-US" b="1" dirty="0">
                <a:latin typeface="+mn-lt"/>
                <a:cs typeface="Arial" panose="020B0604020202020204" pitchFamily="34" charset="0"/>
              </a:rPr>
              <a:t>little song</a:t>
            </a:r>
            <a:r>
              <a:rPr lang="en-US" dirty="0">
                <a:latin typeface="+mn-lt"/>
                <a:cs typeface="Arial" panose="020B0604020202020204" pitchFamily="34" charset="0"/>
              </a:rPr>
              <a:t>. It is a type of lyrical poem, often with songlike qualities. Sonnets traditionally express a poet’s thoughts, emotions or feelings, typically using a first-person point of view.</a:t>
            </a:r>
          </a:p>
          <a:p>
            <a:r>
              <a:rPr lang="en-US" dirty="0">
                <a:latin typeface="+mn-lt"/>
                <a:cs typeface="Arial" panose="020B0604020202020204" pitchFamily="34" charset="0"/>
              </a:rPr>
              <a:t>A sonnet has a strict rhyme scheme and consists of 14 lines written in iambic pentameter (5 da-</a:t>
            </a:r>
            <a:r>
              <a:rPr lang="en-US" b="1" dirty="0">
                <a:latin typeface="+mn-lt"/>
                <a:cs typeface="Arial" panose="020B0604020202020204" pitchFamily="34" charset="0"/>
              </a:rPr>
              <a:t>DUM</a:t>
            </a:r>
            <a:r>
              <a:rPr lang="en-US" dirty="0">
                <a:latin typeface="+mn-lt"/>
                <a:cs typeface="Arial" panose="020B0604020202020204" pitchFamily="34" charset="0"/>
              </a:rPr>
              <a:t>s per line).</a:t>
            </a:r>
          </a:p>
          <a:p>
            <a:r>
              <a:rPr lang="en-US" dirty="0">
                <a:latin typeface="+mn-lt"/>
                <a:cs typeface="Arial" panose="020B0604020202020204" pitchFamily="34" charset="0"/>
              </a:rPr>
              <a:t>For example: ‘Shall</a:t>
            </a:r>
            <a:r>
              <a:rPr lang="en-US" b="1" dirty="0">
                <a:latin typeface="+mn-lt"/>
                <a:cs typeface="Arial" panose="020B0604020202020204" pitchFamily="34" charset="0"/>
              </a:rPr>
              <a:t> I </a:t>
            </a:r>
            <a:r>
              <a:rPr lang="en-US" dirty="0">
                <a:latin typeface="+mn-lt"/>
                <a:cs typeface="Arial" panose="020B0604020202020204" pitchFamily="34" charset="0"/>
              </a:rPr>
              <a:t>| com</a:t>
            </a:r>
            <a:r>
              <a:rPr lang="en-US" b="1" dirty="0">
                <a:latin typeface="+mn-lt"/>
                <a:cs typeface="Arial" panose="020B0604020202020204" pitchFamily="34" charset="0"/>
              </a:rPr>
              <a:t>-pare </a:t>
            </a:r>
            <a:r>
              <a:rPr lang="en-US" dirty="0">
                <a:latin typeface="+mn-lt"/>
                <a:cs typeface="Arial" panose="020B0604020202020204" pitchFamily="34" charset="0"/>
              </a:rPr>
              <a:t>| thee </a:t>
            </a:r>
            <a:r>
              <a:rPr lang="en-US" b="1" dirty="0">
                <a:latin typeface="+mn-lt"/>
                <a:cs typeface="Arial" panose="020B0604020202020204" pitchFamily="34" charset="0"/>
              </a:rPr>
              <a:t>to </a:t>
            </a:r>
            <a:r>
              <a:rPr lang="en-US" dirty="0">
                <a:latin typeface="+mn-lt"/>
                <a:cs typeface="Arial" panose="020B0604020202020204" pitchFamily="34" charset="0"/>
              </a:rPr>
              <a:t>| a </a:t>
            </a:r>
            <a:r>
              <a:rPr lang="en-US" b="1" dirty="0">
                <a:latin typeface="+mn-lt"/>
                <a:cs typeface="Arial" panose="020B0604020202020204" pitchFamily="34" charset="0"/>
              </a:rPr>
              <a:t>sum-</a:t>
            </a:r>
            <a:r>
              <a:rPr lang="en-US" dirty="0">
                <a:latin typeface="+mn-lt"/>
                <a:cs typeface="Arial" panose="020B0604020202020204" pitchFamily="34" charset="0"/>
              </a:rPr>
              <a:t> | </a:t>
            </a:r>
            <a:r>
              <a:rPr lang="en-US" dirty="0" err="1">
                <a:latin typeface="+mn-lt"/>
                <a:cs typeface="Arial" panose="020B0604020202020204" pitchFamily="34" charset="0"/>
              </a:rPr>
              <a:t>mer’s</a:t>
            </a:r>
            <a:r>
              <a:rPr lang="en-US" dirty="0">
                <a:latin typeface="+mn-lt"/>
                <a:cs typeface="Arial" panose="020B0604020202020204" pitchFamily="34" charset="0"/>
              </a:rPr>
              <a:t> </a:t>
            </a:r>
            <a:r>
              <a:rPr lang="en-US" b="1" dirty="0">
                <a:latin typeface="+mn-lt"/>
                <a:cs typeface="Arial" panose="020B0604020202020204" pitchFamily="34" charset="0"/>
              </a:rPr>
              <a:t>day</a:t>
            </a:r>
            <a:r>
              <a:rPr lang="en-US" dirty="0">
                <a:latin typeface="+mn-lt"/>
                <a:cs typeface="Arial" panose="020B0604020202020204" pitchFamily="34" charset="0"/>
              </a:rPr>
              <a:t>?</a:t>
            </a:r>
          </a:p>
          <a:p>
            <a:endParaRPr lang="en-US" dirty="0">
              <a:latin typeface="+mn-lt"/>
              <a:cs typeface="Arial" panose="020B0604020202020204" pitchFamily="34" charset="0"/>
            </a:endParaRPr>
          </a:p>
        </p:txBody>
      </p:sp>
      <p:sp>
        <p:nvSpPr>
          <p:cNvPr id="12" name="Text Placeholder 11">
            <a:extLst>
              <a:ext uri="{FF2B5EF4-FFF2-40B4-BE49-F238E27FC236}">
                <a16:creationId xmlns:a16="http://schemas.microsoft.com/office/drawing/2014/main" id="{E37A8C43-8FC3-92E0-D0EC-B046DD426A86}"/>
              </a:ext>
            </a:extLst>
          </p:cNvPr>
          <p:cNvSpPr>
            <a:spLocks noGrp="1"/>
          </p:cNvSpPr>
          <p:nvPr>
            <p:ph type="body" sz="quarter" idx="18"/>
          </p:nvPr>
        </p:nvSpPr>
        <p:spPr/>
        <p:txBody>
          <a:bodyPr/>
          <a:lstStyle/>
          <a:p>
            <a:r>
              <a:rPr lang="en-US" dirty="0">
                <a:latin typeface="+mj-lt"/>
                <a:cs typeface="Arial" panose="020B0604020202020204" pitchFamily="34" charset="0"/>
              </a:rPr>
              <a:t>A type of poem</a:t>
            </a:r>
          </a:p>
        </p:txBody>
      </p:sp>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latin typeface="+mj-lt"/>
                <a:cs typeface="Arial" panose="020B0604020202020204" pitchFamily="34" charset="0"/>
              </a:rPr>
              <a:t>Definition of a sonnet</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79269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6777F3-E2A5-3F48-EE0D-E37D90F4FA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11</a:t>
            </a:fld>
            <a:endParaRPr lang="en-AU">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B22BED4B-99FD-37FD-2CB6-ECFDFBA0D554}"/>
              </a:ext>
            </a:extLst>
          </p:cNvPr>
          <p:cNvGraphicFramePr>
            <a:graphicFrameLocks noGrp="1"/>
          </p:cNvGraphicFramePr>
          <p:nvPr>
            <p:extLst>
              <p:ext uri="{D42A27DB-BD31-4B8C-83A1-F6EECF244321}">
                <p14:modId xmlns:p14="http://schemas.microsoft.com/office/powerpoint/2010/main" val="1053223581"/>
              </p:ext>
            </p:extLst>
          </p:nvPr>
        </p:nvGraphicFramePr>
        <p:xfrm>
          <a:off x="348000" y="3242573"/>
          <a:ext cx="11484000" cy="3019682"/>
        </p:xfrm>
        <a:graphic>
          <a:graphicData uri="http://schemas.openxmlformats.org/drawingml/2006/table">
            <a:tbl>
              <a:tblPr firstRow="1" bandRow="1">
                <a:tableStyleId>{69012ECD-51FC-41F1-AA8D-1B2483CD663E}</a:tableStyleId>
              </a:tblPr>
              <a:tblGrid>
                <a:gridCol w="5742000">
                  <a:extLst>
                    <a:ext uri="{9D8B030D-6E8A-4147-A177-3AD203B41FA5}">
                      <a16:colId xmlns:a16="http://schemas.microsoft.com/office/drawing/2014/main" val="1235986899"/>
                    </a:ext>
                  </a:extLst>
                </a:gridCol>
                <a:gridCol w="5742000">
                  <a:extLst>
                    <a:ext uri="{9D8B030D-6E8A-4147-A177-3AD203B41FA5}">
                      <a16:colId xmlns:a16="http://schemas.microsoft.com/office/drawing/2014/main" val="2391852037"/>
                    </a:ext>
                  </a:extLst>
                </a:gridCol>
              </a:tblGrid>
              <a:tr h="461250">
                <a:tc>
                  <a:txBody>
                    <a:bodyPr/>
                    <a:lstStyle/>
                    <a:p>
                      <a:pPr>
                        <a:lnSpc>
                          <a:spcPct val="150000"/>
                        </a:lnSpc>
                      </a:pPr>
                      <a:r>
                        <a:rPr lang="en-US" dirty="0">
                          <a:latin typeface="+mj-lt"/>
                        </a:rPr>
                        <a:t>Petrarchan (Italian)</a:t>
                      </a:r>
                      <a:endParaRPr lang="en-AU" dirty="0">
                        <a:latin typeface="+mj-lt"/>
                        <a:cs typeface="Arial" panose="020B0604020202020204" pitchFamily="34" charset="0"/>
                      </a:endParaRPr>
                    </a:p>
                  </a:txBody>
                  <a:tcPr/>
                </a:tc>
                <a:tc>
                  <a:txBody>
                    <a:bodyPr/>
                    <a:lstStyle/>
                    <a:p>
                      <a:pPr>
                        <a:lnSpc>
                          <a:spcPct val="150000"/>
                        </a:lnSpc>
                      </a:pPr>
                      <a:r>
                        <a:rPr lang="en-US" dirty="0">
                          <a:latin typeface="+mj-lt"/>
                        </a:rPr>
                        <a:t>Shakespearean</a:t>
                      </a:r>
                      <a:endParaRPr lang="en-AU" dirty="0">
                        <a:latin typeface="+mj-lt"/>
                        <a:cs typeface="Arial" panose="020B0604020202020204" pitchFamily="34" charset="0"/>
                      </a:endParaRPr>
                    </a:p>
                  </a:txBody>
                  <a:tcPr/>
                </a:tc>
                <a:extLst>
                  <a:ext uri="{0D108BD9-81ED-4DB2-BD59-A6C34878D82A}">
                    <a16:rowId xmlns:a16="http://schemas.microsoft.com/office/drawing/2014/main" val="732064033"/>
                  </a:ext>
                </a:extLst>
              </a:tr>
              <a:tr h="2558432">
                <a:tc>
                  <a:txBody>
                    <a:bodyPr/>
                    <a:lstStyle/>
                    <a:p>
                      <a:pPr marL="285750" indent="-285750">
                        <a:lnSpc>
                          <a:spcPct val="150000"/>
                        </a:lnSpc>
                        <a:buFont typeface="Arial" panose="020B0604020202020204" pitchFamily="34" charset="0"/>
                        <a:buChar char="•"/>
                      </a:pPr>
                      <a:r>
                        <a:rPr lang="en-US" dirty="0"/>
                        <a:t>Structured using an octave (8 lines) and a sestet (6 lines), meaning the </a:t>
                      </a:r>
                      <a:r>
                        <a:rPr lang="en-US" b="1" i="1" dirty="0"/>
                        <a:t>volta</a:t>
                      </a:r>
                      <a:r>
                        <a:rPr lang="en-US" b="1" dirty="0"/>
                        <a:t> </a:t>
                      </a:r>
                      <a:r>
                        <a:rPr lang="en-US" b="0" dirty="0"/>
                        <a:t>or sudden change in poem comes between the 8th and 9th lines</a:t>
                      </a:r>
                    </a:p>
                    <a:p>
                      <a:pPr marL="285750" indent="-285750">
                        <a:lnSpc>
                          <a:spcPct val="150000"/>
                        </a:lnSpc>
                        <a:buFont typeface="Arial" panose="020B0604020202020204" pitchFamily="34" charset="0"/>
                        <a:buChar char="•"/>
                      </a:pPr>
                      <a:r>
                        <a:rPr lang="en-US" b="0" dirty="0"/>
                        <a:t>Uses rhyme scheme of ABBA </a:t>
                      </a:r>
                      <a:r>
                        <a:rPr lang="en-US" b="0" dirty="0" err="1"/>
                        <a:t>ABBA</a:t>
                      </a:r>
                      <a:r>
                        <a:rPr lang="en-US" b="0" dirty="0"/>
                        <a:t> CDE </a:t>
                      </a:r>
                      <a:r>
                        <a:rPr lang="en-US" b="0" dirty="0" err="1"/>
                        <a:t>CDE</a:t>
                      </a:r>
                      <a:r>
                        <a:rPr lang="en-US" b="0" dirty="0"/>
                        <a:t> or ABBA </a:t>
                      </a:r>
                      <a:r>
                        <a:rPr lang="en-US" b="0" dirty="0" err="1"/>
                        <a:t>ABBA</a:t>
                      </a:r>
                      <a:r>
                        <a:rPr lang="en-US" b="0" dirty="0"/>
                        <a:t> CDC DCD</a:t>
                      </a:r>
                    </a:p>
                    <a:p>
                      <a:pPr marL="0" indent="0">
                        <a:lnSpc>
                          <a:spcPct val="150000"/>
                        </a:lnSpc>
                        <a:buFont typeface="Arial" panose="020B0604020202020204" pitchFamily="34" charset="0"/>
                        <a:buNone/>
                      </a:pPr>
                      <a:endParaRPr lang="en-AU" dirty="0">
                        <a:latin typeface="Arial" panose="020B0604020202020204" pitchFamily="34" charset="0"/>
                        <a:cs typeface="Arial" panose="020B0604020202020204" pitchFamily="34" charset="0"/>
                      </a:endParaRPr>
                    </a:p>
                  </a:txBody>
                  <a:tcPr/>
                </a:tc>
                <a:tc>
                  <a:txBody>
                    <a:bodyPr/>
                    <a:lstStyle/>
                    <a:p>
                      <a:pPr marL="285750" indent="-285750">
                        <a:lnSpc>
                          <a:spcPct val="150000"/>
                        </a:lnSpc>
                        <a:buFont typeface="Arial" panose="020B0604020202020204" pitchFamily="34" charset="0"/>
                        <a:buChar char="•"/>
                      </a:pPr>
                      <a:r>
                        <a:rPr lang="en-US" dirty="0"/>
                        <a:t>Structured using 3 quatrains (4 lines) and a rhyming couplet (2 lines), meaning the </a:t>
                      </a:r>
                      <a:r>
                        <a:rPr lang="en-US" i="1" dirty="0"/>
                        <a:t>volta</a:t>
                      </a:r>
                      <a:r>
                        <a:rPr lang="en-US" dirty="0"/>
                        <a:t> </a:t>
                      </a:r>
                      <a:r>
                        <a:rPr lang="en-US" b="0" dirty="0"/>
                        <a:t>comes at the end of the poem, between the 12</a:t>
                      </a:r>
                      <a:r>
                        <a:rPr lang="en-US" b="0" baseline="30000" dirty="0"/>
                        <a:t>th</a:t>
                      </a:r>
                      <a:r>
                        <a:rPr lang="en-US" b="0" dirty="0"/>
                        <a:t> and 13</a:t>
                      </a:r>
                      <a:r>
                        <a:rPr lang="en-US" b="0" baseline="30000" dirty="0"/>
                        <a:t>th</a:t>
                      </a:r>
                      <a:r>
                        <a:rPr lang="en-US" b="0" dirty="0"/>
                        <a:t> lines</a:t>
                      </a:r>
                    </a:p>
                    <a:p>
                      <a:pPr marL="285750" indent="-285750">
                        <a:lnSpc>
                          <a:spcPct val="150000"/>
                        </a:lnSpc>
                        <a:buFont typeface="Arial" panose="020B0604020202020204" pitchFamily="34" charset="0"/>
                        <a:buChar char="•"/>
                      </a:pPr>
                      <a:r>
                        <a:rPr lang="en-US" b="0" dirty="0"/>
                        <a:t>Uses a consistent rhyme scheme of ABAB CDCD EFEF GG</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883084"/>
                  </a:ext>
                </a:extLst>
              </a:tr>
            </a:tbl>
          </a:graphicData>
        </a:graphic>
      </p:graphicFrame>
      <p:sp>
        <p:nvSpPr>
          <p:cNvPr id="9" name="Text Placeholder 8">
            <a:extLst>
              <a:ext uri="{FF2B5EF4-FFF2-40B4-BE49-F238E27FC236}">
                <a16:creationId xmlns:a16="http://schemas.microsoft.com/office/drawing/2014/main" id="{76FDEEA7-CF76-5182-832F-0C5B40D4ECAD}"/>
              </a:ext>
            </a:extLst>
          </p:cNvPr>
          <p:cNvSpPr>
            <a:spLocks noGrp="1"/>
          </p:cNvSpPr>
          <p:nvPr>
            <p:ph type="body" sz="quarter" idx="17"/>
          </p:nvPr>
        </p:nvSpPr>
        <p:spPr>
          <a:xfrm>
            <a:off x="359999" y="1403435"/>
            <a:ext cx="11484000" cy="1800508"/>
          </a:xfrm>
        </p:spPr>
        <p:txBody>
          <a:bodyPr/>
          <a:lstStyle/>
          <a:p>
            <a:r>
              <a:rPr lang="en-US" sz="1800" dirty="0">
                <a:latin typeface="+mn-lt"/>
                <a:cs typeface="Arial" panose="020B0604020202020204" pitchFamily="34" charset="0"/>
              </a:rPr>
              <a:t>There are several different types of sonnets which define the structure and rhyme scheme of the poem. 2 of the most common types of sonnets are Petrarchan (also known as Italian) or Shakespearean (also known as English). Both consist of 14 lines using iambic pentameter; however, the structure and rhyme scheme are different.</a:t>
            </a:r>
          </a:p>
        </p:txBody>
      </p:sp>
      <p:sp>
        <p:nvSpPr>
          <p:cNvPr id="6" name="Content Placeholder 5">
            <a:extLst>
              <a:ext uri="{FF2B5EF4-FFF2-40B4-BE49-F238E27FC236}">
                <a16:creationId xmlns:a16="http://schemas.microsoft.com/office/drawing/2014/main" id="{59B8116F-1879-8DD6-E257-D14E5CE19556}"/>
              </a:ext>
            </a:extLst>
          </p:cNvPr>
          <p:cNvSpPr>
            <a:spLocks noGrp="1"/>
          </p:cNvSpPr>
          <p:nvPr>
            <p:ph type="body" sz="quarter" idx="18"/>
          </p:nvPr>
        </p:nvSpPr>
        <p:spPr/>
        <p:txBody>
          <a:bodyPr/>
          <a:lstStyle/>
          <a:p>
            <a:r>
              <a:rPr lang="en-US" dirty="0">
                <a:latin typeface="+mj-lt"/>
                <a:cs typeface="Arial" panose="020B0604020202020204" pitchFamily="34" charset="0"/>
              </a:rPr>
              <a:t>Petrarchan and Shakespearean sonnets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E7FCD5E-DF59-F3B2-B6C3-F55BED1CD457}"/>
              </a:ext>
            </a:extLst>
          </p:cNvPr>
          <p:cNvSpPr>
            <a:spLocks noGrp="1"/>
          </p:cNvSpPr>
          <p:nvPr>
            <p:ph type="title"/>
          </p:nvPr>
        </p:nvSpPr>
        <p:spPr/>
        <p:txBody>
          <a:bodyPr/>
          <a:lstStyle/>
          <a:p>
            <a:r>
              <a:rPr lang="en-US" dirty="0">
                <a:latin typeface="+mj-lt"/>
                <a:cs typeface="Arial" panose="020B0604020202020204" pitchFamily="34" charset="0"/>
              </a:rPr>
              <a:t>Types of sonnets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428671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C3B56A-BD0D-EF6B-962D-11B64DD963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12</a:t>
            </a:fld>
            <a:endParaRPr lang="en-AU">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001B8DDD-7F70-52AD-68B2-160F5C738A97}"/>
              </a:ext>
            </a:extLst>
          </p:cNvPr>
          <p:cNvSpPr>
            <a:spLocks noGrp="1"/>
          </p:cNvSpPr>
          <p:nvPr>
            <p:ph type="pic" sz="quarter" idx="13"/>
          </p:nvPr>
        </p:nvSpPr>
        <p:spPr/>
        <p:txBody>
          <a:bodyPr/>
          <a:lstStyle/>
          <a:p>
            <a:r>
              <a:rPr lang="en-US" sz="1800" b="1" i="1" dirty="0">
                <a:latin typeface="+mn-lt"/>
                <a:cs typeface="Arial" panose="020B0604020202020204" pitchFamily="34" charset="0"/>
              </a:rPr>
              <a:t>Volta</a:t>
            </a:r>
            <a:r>
              <a:rPr lang="en-US" sz="1800" dirty="0">
                <a:latin typeface="+mn-lt"/>
                <a:cs typeface="Arial" panose="020B0604020202020204" pitchFamily="34" charset="0"/>
              </a:rPr>
              <a:t> is the Italian word for </a:t>
            </a:r>
            <a:r>
              <a:rPr lang="en-US" sz="1800" b="1" dirty="0">
                <a:latin typeface="+mn-lt"/>
                <a:cs typeface="Arial" panose="020B0604020202020204" pitchFamily="34" charset="0"/>
              </a:rPr>
              <a:t>turn</a:t>
            </a:r>
            <a:r>
              <a:rPr lang="en-US" sz="1800" dirty="0">
                <a:latin typeface="+mn-lt"/>
                <a:cs typeface="Arial" panose="020B0604020202020204" pitchFamily="34" charset="0"/>
              </a:rPr>
              <a:t>. In a sonnet, a </a:t>
            </a:r>
            <a:r>
              <a:rPr lang="en-US" sz="1800" i="1" dirty="0">
                <a:latin typeface="+mn-lt"/>
                <a:cs typeface="Arial" panose="020B0604020202020204" pitchFamily="34" charset="0"/>
              </a:rPr>
              <a:t>volta</a:t>
            </a:r>
            <a:r>
              <a:rPr lang="en-US" sz="1800" dirty="0">
                <a:latin typeface="+mn-lt"/>
                <a:cs typeface="Arial" panose="020B0604020202020204" pitchFamily="34" charset="0"/>
              </a:rPr>
              <a:t> signifies a </a:t>
            </a:r>
            <a:r>
              <a:rPr lang="en-US" sz="1800" b="1" dirty="0">
                <a:latin typeface="+mn-lt"/>
                <a:cs typeface="Arial" panose="020B0604020202020204" pitchFamily="34" charset="0"/>
              </a:rPr>
              <a:t>turn</a:t>
            </a:r>
            <a:r>
              <a:rPr lang="en-US" sz="1800" dirty="0">
                <a:latin typeface="+mn-lt"/>
                <a:cs typeface="Arial" panose="020B0604020202020204" pitchFamily="34" charset="0"/>
              </a:rPr>
              <a:t> in thought or argument. A </a:t>
            </a:r>
            <a:r>
              <a:rPr lang="en-US" sz="1800" i="1" dirty="0">
                <a:latin typeface="+mn-lt"/>
                <a:cs typeface="Arial" panose="020B0604020202020204" pitchFamily="34" charset="0"/>
              </a:rPr>
              <a:t>volta</a:t>
            </a:r>
            <a:r>
              <a:rPr lang="en-US" sz="1800" dirty="0">
                <a:latin typeface="+mn-lt"/>
                <a:cs typeface="Arial" panose="020B0604020202020204" pitchFamily="34" charset="0"/>
              </a:rPr>
              <a:t> is often indicated by words such as </a:t>
            </a:r>
            <a:r>
              <a:rPr lang="en-US" sz="1800" b="1" dirty="0">
                <a:latin typeface="+mn-lt"/>
                <a:cs typeface="Arial" panose="020B0604020202020204" pitchFamily="34" charset="0"/>
              </a:rPr>
              <a:t>but</a:t>
            </a:r>
            <a:r>
              <a:rPr lang="en-US" sz="1800" dirty="0">
                <a:latin typeface="+mn-lt"/>
                <a:cs typeface="Arial" panose="020B0604020202020204" pitchFamily="34" charset="0"/>
              </a:rPr>
              <a:t>, </a:t>
            </a:r>
            <a:r>
              <a:rPr lang="en-US" sz="1800" b="1" dirty="0">
                <a:latin typeface="+mn-lt"/>
                <a:cs typeface="Arial" panose="020B0604020202020204" pitchFamily="34" charset="0"/>
              </a:rPr>
              <a:t>yet</a:t>
            </a:r>
            <a:r>
              <a:rPr lang="en-US" sz="1800" dirty="0">
                <a:latin typeface="+mn-lt"/>
                <a:cs typeface="Arial" panose="020B0604020202020204" pitchFamily="34" charset="0"/>
              </a:rPr>
              <a:t> or </a:t>
            </a:r>
            <a:r>
              <a:rPr lang="en-US" sz="1800" b="1" dirty="0">
                <a:latin typeface="+mn-lt"/>
                <a:cs typeface="Arial" panose="020B0604020202020204" pitchFamily="34" charset="0"/>
              </a:rPr>
              <a:t>and yet</a:t>
            </a:r>
            <a:r>
              <a:rPr lang="en-US" sz="1800" dirty="0">
                <a:latin typeface="+mn-lt"/>
                <a:cs typeface="Arial" panose="020B0604020202020204" pitchFamily="34" charset="0"/>
              </a:rPr>
              <a:t>, and is generally used to give a response to a question, give a solution to a problem or resolve tension established earlier in the poem.</a:t>
            </a:r>
          </a:p>
          <a:p>
            <a:r>
              <a:rPr lang="en-US" sz="1800" dirty="0">
                <a:latin typeface="+mn-lt"/>
                <a:cs typeface="Arial" panose="020B0604020202020204" pitchFamily="34" charset="0"/>
              </a:rPr>
              <a:t>All sonnets include a </a:t>
            </a:r>
            <a:r>
              <a:rPr lang="en-US" sz="1800" i="1" dirty="0">
                <a:latin typeface="+mn-lt"/>
                <a:cs typeface="Arial" panose="020B0604020202020204" pitchFamily="34" charset="0"/>
              </a:rPr>
              <a:t>volta</a:t>
            </a:r>
            <a:r>
              <a:rPr lang="en-US" sz="1800" dirty="0">
                <a:latin typeface="+mn-lt"/>
                <a:cs typeface="Arial" panose="020B0604020202020204" pitchFamily="34" charset="0"/>
              </a:rPr>
              <a:t>, though they may come at a different point in the poem, depending on the type of sonnet. In Petrarchan sonnets, the volta occurs between the octave and the sestet, whereas in Shakespearean sonnets, the </a:t>
            </a:r>
            <a:r>
              <a:rPr lang="en-US" sz="1800" i="1" dirty="0">
                <a:latin typeface="+mn-lt"/>
                <a:cs typeface="Arial" panose="020B0604020202020204" pitchFamily="34" charset="0"/>
              </a:rPr>
              <a:t>volta</a:t>
            </a:r>
            <a:r>
              <a:rPr lang="en-US" sz="1800" dirty="0">
                <a:latin typeface="+mn-lt"/>
                <a:cs typeface="Arial" panose="020B0604020202020204" pitchFamily="34" charset="0"/>
              </a:rPr>
              <a:t> falls before the final couplet.</a:t>
            </a:r>
            <a:endParaRPr lang="en-AU" sz="1800" dirty="0">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86405DA1-03EC-7513-9369-7B981C0DF935}"/>
              </a:ext>
            </a:extLst>
          </p:cNvPr>
          <p:cNvSpPr>
            <a:spLocks noGrp="1"/>
          </p:cNvSpPr>
          <p:nvPr>
            <p:ph type="body" sz="quarter" idx="18"/>
          </p:nvPr>
        </p:nvSpPr>
        <p:spPr/>
        <p:txBody>
          <a:bodyPr/>
          <a:lstStyle/>
          <a:p>
            <a:r>
              <a:rPr lang="en-US" dirty="0">
                <a:latin typeface="+mj-lt"/>
                <a:cs typeface="Arial" panose="020B0604020202020204" pitchFamily="34" charset="0"/>
              </a:rPr>
              <a:t>The twist or turn</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07D3A6E-FCF9-3C78-1BBC-47CF1DFDABF8}"/>
              </a:ext>
            </a:extLst>
          </p:cNvPr>
          <p:cNvSpPr>
            <a:spLocks noGrp="1"/>
          </p:cNvSpPr>
          <p:nvPr>
            <p:ph type="title"/>
          </p:nvPr>
        </p:nvSpPr>
        <p:spPr/>
        <p:txBody>
          <a:bodyPr/>
          <a:lstStyle/>
          <a:p>
            <a:r>
              <a:rPr lang="en-US" dirty="0">
                <a:latin typeface="+mj-lt"/>
                <a:cs typeface="Arial" panose="020B0604020202020204" pitchFamily="34" charset="0"/>
              </a:rPr>
              <a:t>Definition of a </a:t>
            </a:r>
            <a:r>
              <a:rPr lang="en-US" i="1" dirty="0">
                <a:latin typeface="+mj-lt"/>
                <a:cs typeface="Arial" panose="020B0604020202020204" pitchFamily="34" charset="0"/>
              </a:rPr>
              <a:t>volta</a:t>
            </a:r>
            <a:endParaRPr lang="en-AU" i="1" dirty="0">
              <a:latin typeface="+mj-lt"/>
              <a:cs typeface="Arial" panose="020B0604020202020204" pitchFamily="34" charset="0"/>
            </a:endParaRPr>
          </a:p>
        </p:txBody>
      </p:sp>
    </p:spTree>
    <p:extLst>
      <p:ext uri="{BB962C8B-B14F-4D97-AF65-F5344CB8AC3E}">
        <p14:creationId xmlns:p14="http://schemas.microsoft.com/office/powerpoint/2010/main" val="108913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FC7B70D-E751-EA3B-927E-4DA8169C3EE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a:xfrm>
            <a:off x="540000" y="4067881"/>
            <a:ext cx="5957782" cy="800681"/>
          </a:xfrm>
        </p:spPr>
        <p:txBody>
          <a:bodyPr/>
          <a:lstStyle/>
          <a:p>
            <a:r>
              <a:rPr lang="en-AU" dirty="0">
                <a:latin typeface="+mj-lt"/>
                <a:cs typeface="Arial" panose="020B0604020202020204" pitchFamily="34" charset="0"/>
              </a:rPr>
              <a:t>Checking for understanding</a:t>
            </a:r>
          </a:p>
        </p:txBody>
      </p:sp>
      <p:sp>
        <p:nvSpPr>
          <p:cNvPr id="3" name="Footer Placeholder 1">
            <a:extLst>
              <a:ext uri="{FF2B5EF4-FFF2-40B4-BE49-F238E27FC236}">
                <a16:creationId xmlns:a16="http://schemas.microsoft.com/office/drawing/2014/main" id="{AEC8CE43-6CB4-A279-96C8-52CF9940506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4727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78E30-F7DD-246D-DD98-C406F140C7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14</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02C6C4F4-76B9-2C7B-3546-9B700452A8AA}"/>
              </a:ext>
            </a:extLst>
          </p:cNvPr>
          <p:cNvSpPr>
            <a:spLocks noGrp="1"/>
          </p:cNvSpPr>
          <p:nvPr>
            <p:ph type="body" sz="quarter" idx="17"/>
          </p:nvPr>
        </p:nvSpPr>
        <p:spPr/>
        <p:txBody>
          <a:bodyPr/>
          <a:lstStyle/>
          <a:p>
            <a:pPr marL="0" indent="0" algn="l" rtl="0" eaLnBrk="1" latinLnBrk="0" hangingPunct="1">
              <a:lnSpc>
                <a:spcPct val="150000"/>
              </a:lnSpc>
              <a:spcBef>
                <a:spcPts val="0"/>
              </a:spcBef>
              <a:spcAft>
                <a:spcPts val="1200"/>
              </a:spcAft>
            </a:pPr>
            <a:r>
              <a:rPr lang="en-AU" sz="1800" b="0" kern="1200" dirty="0">
                <a:solidFill>
                  <a:srgbClr val="22272B"/>
                </a:solidFill>
                <a:effectLst/>
                <a:latin typeface="+mn-lt"/>
                <a:cs typeface="Arial" panose="020B0604020202020204" pitchFamily="34" charset="0"/>
              </a:rPr>
              <a:t>Using your true or false cards, respond to the following statements:</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latin typeface="+mn-lt"/>
                <a:cs typeface="Arial" panose="020B0604020202020204" pitchFamily="34" charset="0"/>
              </a:rPr>
              <a:t>A sonnet is a type of lyrical poem, meaning it has ‘songlike’ qualities.</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effectLst/>
                <a:latin typeface="+mn-lt"/>
                <a:cs typeface="Arial" panose="020B0604020202020204" pitchFamily="34" charset="0"/>
              </a:rPr>
              <a:t>Sonnets can be structured using 10 to 16 lines.</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latin typeface="+mn-lt"/>
                <a:cs typeface="Arial" panose="020B0604020202020204" pitchFamily="34" charset="0"/>
              </a:rPr>
              <a:t>Sonnets are always written in iambic pentameter.</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effectLst/>
                <a:latin typeface="+mn-lt"/>
                <a:cs typeface="Arial" panose="020B0604020202020204" pitchFamily="34" charset="0"/>
              </a:rPr>
              <a:t>Only Shakespearean sonnets rhyme.</a:t>
            </a:r>
          </a:p>
          <a:p>
            <a:pPr marL="342900" indent="-342900" algn="l" rtl="0" eaLnBrk="1" latinLnBrk="0" hangingPunct="1">
              <a:lnSpc>
                <a:spcPct val="150000"/>
              </a:lnSpc>
              <a:spcBef>
                <a:spcPts val="0"/>
              </a:spcBef>
              <a:spcAft>
                <a:spcPts val="1200"/>
              </a:spcAft>
              <a:buFont typeface="+mj-lt"/>
              <a:buAutoNum type="alphaLcParenR"/>
            </a:pPr>
            <a:r>
              <a:rPr lang="en-AU" sz="1800" dirty="0">
                <a:solidFill>
                  <a:srgbClr val="22272B"/>
                </a:solidFill>
                <a:latin typeface="+mn-lt"/>
                <a:cs typeface="Arial" panose="020B0604020202020204" pitchFamily="34" charset="0"/>
              </a:rPr>
              <a:t>A </a:t>
            </a:r>
            <a:r>
              <a:rPr lang="en-AU" sz="1800" i="1" dirty="0">
                <a:solidFill>
                  <a:srgbClr val="22272B"/>
                </a:solidFill>
                <a:latin typeface="+mn-lt"/>
                <a:cs typeface="Arial" panose="020B0604020202020204" pitchFamily="34" charset="0"/>
              </a:rPr>
              <a:t>volta</a:t>
            </a:r>
            <a:r>
              <a:rPr lang="en-AU" sz="1800" dirty="0">
                <a:solidFill>
                  <a:srgbClr val="22272B"/>
                </a:solidFill>
                <a:latin typeface="+mn-lt"/>
                <a:cs typeface="Arial" panose="020B0604020202020204" pitchFamily="34" charset="0"/>
              </a:rPr>
              <a:t> is a sudden change in argument or thought.</a:t>
            </a:r>
            <a:endParaRPr lang="en-AU" sz="1800" dirty="0">
              <a:effectLst/>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33E2299B-B79A-CB81-CDAE-1BCB6FF26ED8}"/>
              </a:ext>
            </a:extLst>
          </p:cNvPr>
          <p:cNvSpPr>
            <a:spLocks noGrp="1"/>
          </p:cNvSpPr>
          <p:nvPr>
            <p:ph type="body" sz="quarter" idx="18"/>
          </p:nvPr>
        </p:nvSpPr>
        <p:spPr/>
        <p:txBody>
          <a:bodyPr/>
          <a:lstStyle/>
          <a:p>
            <a:r>
              <a:rPr lang="en-US" dirty="0">
                <a:latin typeface="+mj-lt"/>
                <a:cs typeface="Arial" panose="020B0604020202020204" pitchFamily="34" charset="0"/>
              </a:rPr>
              <a:t>Structure, forms and features of a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5850A770-384C-2EB7-0EC2-1FA14CECA36B}"/>
              </a:ext>
            </a:extLst>
          </p:cNvPr>
          <p:cNvSpPr>
            <a:spLocks noGrp="1"/>
          </p:cNvSpPr>
          <p:nvPr>
            <p:ph type="title"/>
          </p:nvPr>
        </p:nvSpPr>
        <p:spPr/>
        <p:txBody>
          <a:bodyPr/>
          <a:lstStyle/>
          <a:p>
            <a:r>
              <a:rPr lang="en-US" dirty="0">
                <a:latin typeface="+mj-lt"/>
                <a:cs typeface="Arial" panose="020B0604020202020204" pitchFamily="34" charset="0"/>
              </a:rPr>
              <a:t>True or false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4691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FC7B70D-E751-EA3B-927E-4DA8169C3EE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a:xfrm>
            <a:off x="540000" y="4067881"/>
            <a:ext cx="5556000" cy="1570919"/>
          </a:xfrm>
        </p:spPr>
        <p:txBody>
          <a:bodyPr/>
          <a:lstStyle/>
          <a:p>
            <a:r>
              <a:rPr lang="en-US" dirty="0">
                <a:latin typeface="+mj-lt"/>
                <a:cs typeface="Arial" panose="020B0604020202020204" pitchFamily="34" charset="0"/>
              </a:rPr>
              <a:t>Gradual release of  responsibility</a:t>
            </a:r>
          </a:p>
        </p:txBody>
      </p:sp>
      <p:sp>
        <p:nvSpPr>
          <p:cNvPr id="3" name="Footer Placeholder 1">
            <a:extLst>
              <a:ext uri="{FF2B5EF4-FFF2-40B4-BE49-F238E27FC236}">
                <a16:creationId xmlns:a16="http://schemas.microsoft.com/office/drawing/2014/main" id="{86AB360A-ABB1-CC2B-99DA-33A81543DAAD}"/>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40060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6110182" cy="1266119"/>
          </a:xfrm>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prologue </a:t>
            </a:r>
            <a:endParaRPr lang="en-AU" sz="6600"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FAF26C1C-380B-D916-BBF5-778E0ED09C8A}"/>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78514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49C25E-4726-D9CB-B993-BF06790840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17</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15CF822-F1E6-2257-D040-C30491E91F07}"/>
              </a:ext>
            </a:extLst>
          </p:cNvPr>
          <p:cNvSpPr>
            <a:spLocks noGrp="1"/>
          </p:cNvSpPr>
          <p:nvPr>
            <p:ph type="body" sz="quarter" idx="17"/>
          </p:nvPr>
        </p:nvSpPr>
        <p:spPr/>
        <p:txBody>
          <a:bodyPr/>
          <a:lstStyle/>
          <a:p>
            <a:r>
              <a:rPr lang="en-US" sz="1800" dirty="0">
                <a:latin typeface="+mj-lt"/>
                <a:cs typeface="Arial" panose="020B0604020202020204" pitchFamily="34" charset="0"/>
              </a:rPr>
              <a:t>‘Two households, both alike in dignity</a:t>
            </a:r>
          </a:p>
          <a:p>
            <a:r>
              <a:rPr lang="en-US" sz="1800" dirty="0">
                <a:latin typeface="+mj-lt"/>
                <a:cs typeface="Arial" panose="020B0604020202020204" pitchFamily="34" charset="0"/>
              </a:rPr>
              <a:t>(In fair Verona, where we lay our scene),</a:t>
            </a:r>
          </a:p>
          <a:p>
            <a:r>
              <a:rPr lang="en-US" sz="1800" dirty="0">
                <a:latin typeface="+mj-lt"/>
                <a:cs typeface="Arial" panose="020B0604020202020204" pitchFamily="34" charset="0"/>
              </a:rPr>
              <a:t>From ancient grudge break to new mutiny,</a:t>
            </a:r>
          </a:p>
          <a:p>
            <a:r>
              <a:rPr lang="en-US" sz="1800" dirty="0">
                <a:latin typeface="+mj-lt"/>
                <a:cs typeface="Arial" panose="020B0604020202020204" pitchFamily="34" charset="0"/>
              </a:rPr>
              <a:t>Where civil blood makes civil hands unclean.</a:t>
            </a:r>
          </a:p>
          <a:p>
            <a:r>
              <a:rPr lang="en-US" sz="1800" dirty="0">
                <a:latin typeface="+mj-lt"/>
                <a:cs typeface="Arial" panose="020B0604020202020204" pitchFamily="34" charset="0"/>
              </a:rPr>
              <a:t>From forth the fatal loins of these two foes</a:t>
            </a:r>
          </a:p>
          <a:p>
            <a:r>
              <a:rPr lang="en-US" sz="1800" dirty="0">
                <a:latin typeface="+mj-lt"/>
                <a:cs typeface="Arial" panose="020B0604020202020204" pitchFamily="34" charset="0"/>
              </a:rPr>
              <a:t>A pair of star-crossed lovers take their life;</a:t>
            </a:r>
          </a:p>
          <a:p>
            <a:r>
              <a:rPr lang="en-US" sz="1800" dirty="0">
                <a:latin typeface="+mj-lt"/>
                <a:cs typeface="Arial" panose="020B0604020202020204" pitchFamily="34" charset="0"/>
              </a:rPr>
              <a:t>Whose </a:t>
            </a:r>
            <a:r>
              <a:rPr lang="en-US" sz="1800" dirty="0" err="1">
                <a:latin typeface="+mj-lt"/>
                <a:cs typeface="Arial" panose="020B0604020202020204" pitchFamily="34" charset="0"/>
              </a:rPr>
              <a:t>misadventured</a:t>
            </a:r>
            <a:r>
              <a:rPr lang="en-US" sz="1800" dirty="0">
                <a:latin typeface="+mj-lt"/>
                <a:cs typeface="Arial" panose="020B0604020202020204" pitchFamily="34" charset="0"/>
              </a:rPr>
              <a:t> piteous overthrows’</a:t>
            </a:r>
          </a:p>
        </p:txBody>
      </p:sp>
      <p:sp>
        <p:nvSpPr>
          <p:cNvPr id="3" name="Content Placeholder 2">
            <a:extLst>
              <a:ext uri="{FF2B5EF4-FFF2-40B4-BE49-F238E27FC236}">
                <a16:creationId xmlns:a16="http://schemas.microsoft.com/office/drawing/2014/main" id="{99C49575-25C2-1C52-919F-BC4F62ED8FF5}"/>
              </a:ext>
            </a:extLst>
          </p:cNvPr>
          <p:cNvSpPr>
            <a:spLocks noGrp="1"/>
          </p:cNvSpPr>
          <p:nvPr>
            <p:ph type="body" sz="quarter" idx="18"/>
          </p:nvPr>
        </p:nvSpPr>
        <p:spPr/>
        <p:txBody>
          <a:bodyPr/>
          <a:lstStyle/>
          <a:p>
            <a:r>
              <a:rPr lang="en-US" dirty="0">
                <a:latin typeface="+mj-lt"/>
                <a:cs typeface="Arial" panose="020B0604020202020204" pitchFamily="34" charset="0"/>
              </a:rPr>
              <a:t>An example of a Shakespearean sonnet</a:t>
            </a:r>
          </a:p>
        </p:txBody>
      </p:sp>
      <p:sp>
        <p:nvSpPr>
          <p:cNvPr id="2" name="Title 1">
            <a:extLst>
              <a:ext uri="{FF2B5EF4-FFF2-40B4-BE49-F238E27FC236}">
                <a16:creationId xmlns:a16="http://schemas.microsoft.com/office/drawing/2014/main" id="{915C2068-98C6-65A7-4207-39D104CA67D0}"/>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Prologue </a:t>
            </a:r>
            <a:r>
              <a:rPr lang="en-US" dirty="0">
                <a:solidFill>
                  <a:schemeClr val="bg1"/>
                </a:solidFill>
                <a:latin typeface="+mj-lt"/>
                <a:cs typeface="Arial" panose="020B0604020202020204" pitchFamily="34" charset="0"/>
              </a:rPr>
              <a:t>(1)</a:t>
            </a:r>
            <a:r>
              <a:rPr lang="en-US" dirty="0">
                <a:latin typeface="+mj-lt"/>
                <a:cs typeface="Arial" panose="020B0604020202020204" pitchFamily="34" charset="0"/>
              </a:rPr>
              <a:t> </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27895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49C25E-4726-D9CB-B993-BF06790840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18</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15CF822-F1E6-2257-D040-C30491E91F07}"/>
              </a:ext>
            </a:extLst>
          </p:cNvPr>
          <p:cNvSpPr>
            <a:spLocks noGrp="1"/>
          </p:cNvSpPr>
          <p:nvPr>
            <p:ph type="body" sz="quarter" idx="17"/>
          </p:nvPr>
        </p:nvSpPr>
        <p:spPr/>
        <p:txBody>
          <a:bodyPr/>
          <a:lstStyle/>
          <a:p>
            <a:r>
              <a:rPr lang="en-US" sz="1800" dirty="0">
                <a:latin typeface="+mn-lt"/>
                <a:cs typeface="Arial" panose="020B0604020202020204" pitchFamily="34" charset="0"/>
              </a:rPr>
              <a:t>‘Doth with their death bury their parents’ strife.</a:t>
            </a:r>
          </a:p>
          <a:p>
            <a:r>
              <a:rPr lang="en-US" sz="1800" dirty="0">
                <a:latin typeface="+mn-lt"/>
                <a:cs typeface="Arial" panose="020B0604020202020204" pitchFamily="34" charset="0"/>
              </a:rPr>
              <a:t>The fearful passage of their death-marked love</a:t>
            </a:r>
          </a:p>
          <a:p>
            <a:r>
              <a:rPr lang="en-US" sz="1800" dirty="0">
                <a:latin typeface="+mn-lt"/>
                <a:cs typeface="Arial" panose="020B0604020202020204" pitchFamily="34" charset="0"/>
              </a:rPr>
              <a:t>And the continuance of their parents’ rage,</a:t>
            </a:r>
          </a:p>
          <a:p>
            <a:r>
              <a:rPr lang="en-US" sz="1800" dirty="0">
                <a:latin typeface="+mn-lt"/>
                <a:cs typeface="Arial" panose="020B0604020202020204" pitchFamily="34" charset="0"/>
              </a:rPr>
              <a:t>Which, but their children’s end, naught could remove,</a:t>
            </a:r>
          </a:p>
          <a:p>
            <a:r>
              <a:rPr lang="en-US" sz="1800" dirty="0">
                <a:latin typeface="+mn-lt"/>
                <a:cs typeface="Arial" panose="020B0604020202020204" pitchFamily="34" charset="0"/>
              </a:rPr>
              <a:t>Is now the two hours’ traffic of our stage;</a:t>
            </a:r>
          </a:p>
          <a:p>
            <a:r>
              <a:rPr lang="en-US" sz="1800" dirty="0">
                <a:latin typeface="+mn-lt"/>
                <a:cs typeface="Arial" panose="020B0604020202020204" pitchFamily="34" charset="0"/>
              </a:rPr>
              <a:t>The which, if you with patient ears attend,</a:t>
            </a:r>
          </a:p>
          <a:p>
            <a:r>
              <a:rPr lang="en-US" sz="1800" dirty="0">
                <a:latin typeface="+mn-lt"/>
                <a:cs typeface="Arial" panose="020B0604020202020204" pitchFamily="34" charset="0"/>
              </a:rPr>
              <a:t>What here shall miss, our toil shall strive to mend.’</a:t>
            </a:r>
          </a:p>
        </p:txBody>
      </p:sp>
      <p:sp>
        <p:nvSpPr>
          <p:cNvPr id="3" name="Content Placeholder 2">
            <a:extLst>
              <a:ext uri="{FF2B5EF4-FFF2-40B4-BE49-F238E27FC236}">
                <a16:creationId xmlns:a16="http://schemas.microsoft.com/office/drawing/2014/main" id="{99C49575-25C2-1C52-919F-BC4F62ED8FF5}"/>
              </a:ext>
            </a:extLst>
          </p:cNvPr>
          <p:cNvSpPr>
            <a:spLocks noGrp="1"/>
          </p:cNvSpPr>
          <p:nvPr>
            <p:ph type="body" sz="quarter" idx="18"/>
          </p:nvPr>
        </p:nvSpPr>
        <p:spPr/>
        <p:txBody>
          <a:bodyPr/>
          <a:lstStyle/>
          <a:p>
            <a:r>
              <a:rPr lang="en-US" dirty="0">
                <a:latin typeface="+mj-lt"/>
                <a:cs typeface="Arial" panose="020B0604020202020204" pitchFamily="34" charset="0"/>
              </a:rPr>
              <a:t>An example of a Shakespearean sonnet</a:t>
            </a:r>
          </a:p>
        </p:txBody>
      </p:sp>
      <p:sp>
        <p:nvSpPr>
          <p:cNvPr id="2" name="Title 1">
            <a:extLst>
              <a:ext uri="{FF2B5EF4-FFF2-40B4-BE49-F238E27FC236}">
                <a16:creationId xmlns:a16="http://schemas.microsoft.com/office/drawing/2014/main" id="{915C2068-98C6-65A7-4207-39D104CA67D0}"/>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Prologue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98499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722255" cy="1169137"/>
          </a:xfrm>
        </p:spPr>
        <p:txBody>
          <a:bodyPr/>
          <a:lstStyle/>
          <a:p>
            <a:r>
              <a:rPr lang="en-US" dirty="0">
                <a:latin typeface="+mj-lt"/>
                <a:cs typeface="Arial" panose="020B0604020202020204" pitchFamily="34" charset="0"/>
              </a:rPr>
              <a:t>Identifying the features of a sonnet</a:t>
            </a:r>
            <a:endParaRPr lang="en-AU" sz="6600"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3C56FFE5-C48B-74F0-E749-DCB38C91882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51846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person reading a book in a library&#10;&#10;Description automatically generated">
            <a:extLst>
              <a:ext uri="{FF2B5EF4-FFF2-40B4-BE49-F238E27FC236}">
                <a16:creationId xmlns:a16="http://schemas.microsoft.com/office/drawing/2014/main" id="{976BFE61-ADF4-3B21-A788-D6CECA9E617C}"/>
              </a:ext>
            </a:extLst>
          </p:cNvPr>
          <p:cNvPicPr>
            <a:picLocks noGrp="1" noChangeAspect="1"/>
          </p:cNvPicPr>
          <p:nvPr>
            <p:ph type="pic" sz="quarter" idx="13"/>
          </p:nvPr>
        </p:nvPicPr>
        <p:blipFill>
          <a:blip r:embed="rId3"/>
          <a:srcRect l="16194" t="-137" r="34584"/>
          <a:stretch/>
        </p:blipFill>
        <p:spPr>
          <a:xfrm>
            <a:off x="7128000" y="0"/>
            <a:ext cx="5060957" cy="6867422"/>
          </a:xfrm>
        </p:spPr>
      </p:pic>
      <p:sp>
        <p:nvSpPr>
          <p:cNvPr id="15" name="Text Placeholder 14">
            <a:extLst>
              <a:ext uri="{FF2B5EF4-FFF2-40B4-BE49-F238E27FC236}">
                <a16:creationId xmlns:a16="http://schemas.microsoft.com/office/drawing/2014/main" id="{047776FA-1E8B-556B-5D72-FA7B5B8B33F8}"/>
              </a:ext>
            </a:extLst>
          </p:cNvPr>
          <p:cNvSpPr>
            <a:spLocks noGrp="1"/>
          </p:cNvSpPr>
          <p:nvPr>
            <p:ph type="body" sz="quarter" idx="16"/>
          </p:nvPr>
        </p:nvSpPr>
        <p:spPr>
          <a:xfrm>
            <a:off x="540001" y="5521444"/>
            <a:ext cx="6255975" cy="360000"/>
          </a:xfrm>
        </p:spPr>
        <p:txBody>
          <a:bodyPr/>
          <a:lstStyle/>
          <a:p>
            <a:r>
              <a:rPr lang="en-AU" dirty="0">
                <a:latin typeface="+mj-lt"/>
              </a:rPr>
              <a:t>‘Shakespeare retold’ – Year 10, Term 3</a:t>
            </a:r>
          </a:p>
        </p:txBody>
      </p:sp>
      <p:sp>
        <p:nvSpPr>
          <p:cNvPr id="8" name="Text Placeholder 7">
            <a:extLst>
              <a:ext uri="{FF2B5EF4-FFF2-40B4-BE49-F238E27FC236}">
                <a16:creationId xmlns:a16="http://schemas.microsoft.com/office/drawing/2014/main" id="{1C2A08D8-9EA5-5B83-53EB-D9659393BD5F}"/>
              </a:ext>
            </a:extLst>
          </p:cNvPr>
          <p:cNvSpPr>
            <a:spLocks noGrp="1"/>
          </p:cNvSpPr>
          <p:nvPr>
            <p:ph type="body" sz="quarter" idx="10"/>
          </p:nvPr>
        </p:nvSpPr>
        <p:spPr>
          <a:xfrm>
            <a:off x="539999" y="4385568"/>
            <a:ext cx="6255977" cy="920723"/>
          </a:xfrm>
        </p:spPr>
        <p:txBody>
          <a:bodyPr/>
          <a:lstStyle/>
          <a:p>
            <a:r>
              <a:rPr lang="en-AU" dirty="0">
                <a:latin typeface="+mj-lt"/>
              </a:rPr>
              <a:t>Stage 5 – 10.3</a:t>
            </a: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Phase 3–</a:t>
            </a:r>
            <a:r>
              <a:rPr lang="en-AU" i="1" dirty="0">
                <a:latin typeface="+mj-lt"/>
              </a:rPr>
              <a:t>Romeo and Juliet </a:t>
            </a:r>
            <a:r>
              <a:rPr lang="en-AU" dirty="0">
                <a:latin typeface="+mj-lt"/>
              </a:rPr>
              <a:t>prologue</a:t>
            </a:r>
            <a:endParaRPr lang="en-US" i="1" dirty="0">
              <a:latin typeface="+mj-lt"/>
            </a:endParaRPr>
          </a:p>
        </p:txBody>
      </p:sp>
      <p:sp>
        <p:nvSpPr>
          <p:cNvPr id="16" name="Footer Placeholder 1">
            <a:extLst>
              <a:ext uri="{FF2B5EF4-FFF2-40B4-BE49-F238E27FC236}">
                <a16:creationId xmlns:a16="http://schemas.microsoft.com/office/drawing/2014/main" id="{8E9DC5CE-92A1-E139-3609-F118AEA9D059}"/>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20</a:t>
            </a:fld>
            <a:endParaRPr lang="en-AU">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3CD8DF-B680-4FD3-EAE3-8912635F7F71}"/>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50534"/>
            <a:ext cx="4849812" cy="3498397"/>
          </a:xfrm>
        </p:spPr>
        <p:txBody>
          <a:bodyPr/>
          <a:lstStyle/>
          <a:p>
            <a:r>
              <a:rPr lang="en-US" sz="1800" dirty="0">
                <a:latin typeface="+mn-lt"/>
                <a:cs typeface="Arial" panose="020B0604020202020204" pitchFamily="34" charset="0"/>
              </a:rPr>
              <a:t>This quatrain consists of 4 lines with 5 iambs each. Each word is broken into syllables, with stressed or </a:t>
            </a:r>
            <a:r>
              <a:rPr lang="en-AU" sz="1800" dirty="0">
                <a:latin typeface="+mn-lt"/>
                <a:cs typeface="Arial" panose="020B0604020202020204" pitchFamily="34" charset="0"/>
              </a:rPr>
              <a:t>emphasised</a:t>
            </a:r>
            <a:r>
              <a:rPr lang="en-US" sz="1800" dirty="0">
                <a:latin typeface="+mn-lt"/>
                <a:cs typeface="Arial" panose="020B0604020202020204" pitchFamily="34" charset="0"/>
              </a:rPr>
              <a:t> syllables highlighted in bold. The rhyme scheme for this quatrain is ABAB.</a:t>
            </a:r>
          </a:p>
          <a:p>
            <a:r>
              <a:rPr lang="en-US" sz="1800" dirty="0">
                <a:latin typeface="+mn-lt"/>
                <a:cs typeface="Arial" panose="020B0604020202020204" pitchFamily="34" charset="0"/>
              </a:rPr>
              <a:t>Here, we are introduced to the </a:t>
            </a:r>
            <a:r>
              <a:rPr lang="en-US" sz="1800" b="1" dirty="0">
                <a:latin typeface="+mn-lt"/>
                <a:cs typeface="Arial" panose="020B0604020202020204" pitchFamily="34" charset="0"/>
              </a:rPr>
              <a:t>setting</a:t>
            </a:r>
            <a:r>
              <a:rPr lang="en-US" sz="1800" dirty="0">
                <a:latin typeface="+mn-lt"/>
                <a:cs typeface="Arial" panose="020B0604020202020204" pitchFamily="34" charset="0"/>
              </a:rPr>
              <a:t> (‘fair Verona’) and the </a:t>
            </a:r>
            <a:r>
              <a:rPr lang="en-US" sz="1800" b="1" dirty="0">
                <a:latin typeface="+mn-lt"/>
                <a:cs typeface="Arial" panose="020B0604020202020204" pitchFamily="34" charset="0"/>
              </a:rPr>
              <a:t>problem</a:t>
            </a:r>
            <a:r>
              <a:rPr lang="en-US" sz="1800" dirty="0">
                <a:latin typeface="+mn-lt"/>
                <a:cs typeface="Arial" panose="020B0604020202020204" pitchFamily="34" charset="0"/>
              </a:rPr>
              <a:t> – there is ‘new mutiny’ between ‘two households’.</a:t>
            </a:r>
            <a:endParaRPr lang="en-AU" sz="1800" dirty="0">
              <a:latin typeface="+mn-lt"/>
              <a:cs typeface="Arial" panose="020B0604020202020204" pitchFamily="34" charset="0"/>
            </a:endParaRPr>
          </a:p>
        </p:txBody>
      </p:sp>
      <p:sp>
        <p:nvSpPr>
          <p:cNvPr id="15" name="TextBox 14">
            <a:extLst>
              <a:ext uri="{FF2B5EF4-FFF2-40B4-BE49-F238E27FC236}">
                <a16:creationId xmlns:a16="http://schemas.microsoft.com/office/drawing/2014/main" id="{C0ED50F2-C980-B307-A85E-2B704982DC06}"/>
              </a:ext>
            </a:extLst>
          </p:cNvPr>
          <p:cNvSpPr txBox="1"/>
          <p:nvPr/>
        </p:nvSpPr>
        <p:spPr>
          <a:xfrm>
            <a:off x="6021276" y="5319082"/>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B</a:t>
            </a:r>
            <a:endParaRPr lang="en-AU" sz="1800" dirty="0"/>
          </a:p>
        </p:txBody>
      </p:sp>
      <p:sp>
        <p:nvSpPr>
          <p:cNvPr id="11" name="Text Placeholder 4">
            <a:extLst>
              <a:ext uri="{FF2B5EF4-FFF2-40B4-BE49-F238E27FC236}">
                <a16:creationId xmlns:a16="http://schemas.microsoft.com/office/drawing/2014/main" id="{C26598EB-DCFD-CFB9-3269-06552BBE1302}"/>
              </a:ext>
            </a:extLst>
          </p:cNvPr>
          <p:cNvSpPr txBox="1">
            <a:spLocks/>
          </p:cNvSpPr>
          <p:nvPr/>
        </p:nvSpPr>
        <p:spPr>
          <a:xfrm>
            <a:off x="359999" y="5025505"/>
            <a:ext cx="5736001" cy="9528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Where </a:t>
            </a:r>
            <a:r>
              <a:rPr lang="en-US" sz="1800" b="1" dirty="0">
                <a:latin typeface="+mn-lt"/>
                <a:cs typeface="Arial" panose="020B0604020202020204" pitchFamily="34" charset="0"/>
              </a:rPr>
              <a:t>ci-</a:t>
            </a:r>
            <a:r>
              <a:rPr lang="en-US" sz="1800" dirty="0">
                <a:latin typeface="+mn-lt"/>
                <a:cs typeface="Arial" panose="020B0604020202020204" pitchFamily="34" charset="0"/>
              </a:rPr>
              <a:t> | </a:t>
            </a:r>
            <a:r>
              <a:rPr lang="en-US" sz="1800" dirty="0" err="1">
                <a:latin typeface="+mn-lt"/>
                <a:cs typeface="Arial" panose="020B0604020202020204" pitchFamily="34" charset="0"/>
              </a:rPr>
              <a:t>vil</a:t>
            </a:r>
            <a:r>
              <a:rPr lang="en-US" sz="1800" dirty="0">
                <a:latin typeface="+mn-lt"/>
                <a:cs typeface="Arial" panose="020B0604020202020204" pitchFamily="34" charset="0"/>
              </a:rPr>
              <a:t> </a:t>
            </a:r>
            <a:r>
              <a:rPr lang="en-US" sz="1800" b="1" dirty="0">
                <a:latin typeface="+mn-lt"/>
                <a:cs typeface="Arial" panose="020B0604020202020204" pitchFamily="34" charset="0"/>
              </a:rPr>
              <a:t>blood</a:t>
            </a:r>
            <a:r>
              <a:rPr lang="en-US" sz="1800" dirty="0">
                <a:latin typeface="+mn-lt"/>
                <a:cs typeface="Arial" panose="020B0604020202020204" pitchFamily="34" charset="0"/>
              </a:rPr>
              <a:t> | makes </a:t>
            </a:r>
            <a:r>
              <a:rPr lang="en-US" sz="1800" b="1" dirty="0">
                <a:latin typeface="+mn-lt"/>
                <a:cs typeface="Arial" panose="020B0604020202020204" pitchFamily="34" charset="0"/>
              </a:rPr>
              <a:t>ci-</a:t>
            </a:r>
            <a:r>
              <a:rPr lang="en-US" sz="1800" dirty="0">
                <a:latin typeface="+mn-lt"/>
                <a:cs typeface="Arial" panose="020B0604020202020204" pitchFamily="34" charset="0"/>
              </a:rPr>
              <a:t> | </a:t>
            </a:r>
            <a:r>
              <a:rPr lang="en-US" sz="1800" dirty="0" err="1">
                <a:latin typeface="+mn-lt"/>
                <a:cs typeface="Arial" panose="020B0604020202020204" pitchFamily="34" charset="0"/>
              </a:rPr>
              <a:t>vil</a:t>
            </a:r>
            <a:r>
              <a:rPr lang="en-US" sz="1800" dirty="0">
                <a:latin typeface="+mn-lt"/>
                <a:cs typeface="Arial" panose="020B0604020202020204" pitchFamily="34" charset="0"/>
              </a:rPr>
              <a:t> </a:t>
            </a:r>
            <a:r>
              <a:rPr lang="en-US" sz="1800" b="1" dirty="0">
                <a:latin typeface="+mn-lt"/>
                <a:cs typeface="Arial" panose="020B0604020202020204" pitchFamily="34" charset="0"/>
              </a:rPr>
              <a:t>hands</a:t>
            </a:r>
            <a:r>
              <a:rPr lang="en-US" sz="1800" dirty="0">
                <a:latin typeface="+mn-lt"/>
                <a:cs typeface="Arial" panose="020B0604020202020204" pitchFamily="34" charset="0"/>
              </a:rPr>
              <a:t> | un- </a:t>
            </a:r>
            <a:r>
              <a:rPr lang="en-US" sz="1800" b="1" dirty="0">
                <a:latin typeface="+mn-lt"/>
                <a:cs typeface="Arial" panose="020B0604020202020204" pitchFamily="34" charset="0"/>
              </a:rPr>
              <a:t>clean</a:t>
            </a:r>
            <a:r>
              <a:rPr lang="en-US" sz="1800" dirty="0">
                <a:latin typeface="+mn-lt"/>
                <a:cs typeface="Arial" panose="020B0604020202020204" pitchFamily="34" charset="0"/>
              </a:rPr>
              <a:t>.’</a:t>
            </a:r>
          </a:p>
        </p:txBody>
      </p:sp>
      <p:sp>
        <p:nvSpPr>
          <p:cNvPr id="14" name="TextBox 13">
            <a:extLst>
              <a:ext uri="{FF2B5EF4-FFF2-40B4-BE49-F238E27FC236}">
                <a16:creationId xmlns:a16="http://schemas.microsoft.com/office/drawing/2014/main" id="{81E30765-D67C-E950-BF06-DCD923903EEB}"/>
              </a:ext>
            </a:extLst>
          </p:cNvPr>
          <p:cNvSpPr txBox="1"/>
          <p:nvPr/>
        </p:nvSpPr>
        <p:spPr>
          <a:xfrm>
            <a:off x="6021276" y="427037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A</a:t>
            </a:r>
            <a:endParaRPr lang="en-AU" sz="1800" dirty="0"/>
          </a:p>
        </p:txBody>
      </p:sp>
      <p:sp>
        <p:nvSpPr>
          <p:cNvPr id="10" name="Text Placeholder 4">
            <a:extLst>
              <a:ext uri="{FF2B5EF4-FFF2-40B4-BE49-F238E27FC236}">
                <a16:creationId xmlns:a16="http://schemas.microsoft.com/office/drawing/2014/main" id="{FB4A2899-8490-EC1A-27CF-6DE9A118D34B}"/>
              </a:ext>
            </a:extLst>
          </p:cNvPr>
          <p:cNvSpPr txBox="1">
            <a:spLocks/>
          </p:cNvSpPr>
          <p:nvPr/>
        </p:nvSpPr>
        <p:spPr>
          <a:xfrm>
            <a:off x="359999" y="3976793"/>
            <a:ext cx="5736001" cy="9528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From </a:t>
            </a:r>
            <a:r>
              <a:rPr lang="en-US" sz="1800" b="1" dirty="0" err="1">
                <a:latin typeface="+mn-lt"/>
                <a:cs typeface="Arial" panose="020B0604020202020204" pitchFamily="34" charset="0"/>
              </a:rPr>
              <a:t>anc</a:t>
            </a:r>
            <a:r>
              <a:rPr lang="en-US" sz="1800" b="1" dirty="0">
                <a:latin typeface="+mn-lt"/>
                <a:cs typeface="Arial" panose="020B0604020202020204" pitchFamily="34" charset="0"/>
              </a:rPr>
              <a:t>-</a:t>
            </a:r>
            <a:r>
              <a:rPr lang="en-US" sz="1800" dirty="0">
                <a:latin typeface="+mn-lt"/>
                <a:cs typeface="Arial" panose="020B0604020202020204" pitchFamily="34" charset="0"/>
              </a:rPr>
              <a:t> | </a:t>
            </a:r>
            <a:r>
              <a:rPr lang="en-US" sz="1800" dirty="0" err="1">
                <a:latin typeface="+mn-lt"/>
                <a:cs typeface="Arial" panose="020B0604020202020204" pitchFamily="34" charset="0"/>
              </a:rPr>
              <a:t>ient</a:t>
            </a:r>
            <a:r>
              <a:rPr lang="en-US" sz="1800" dirty="0">
                <a:latin typeface="+mn-lt"/>
                <a:cs typeface="Arial" panose="020B0604020202020204" pitchFamily="34" charset="0"/>
              </a:rPr>
              <a:t> </a:t>
            </a:r>
            <a:r>
              <a:rPr lang="en-US" sz="1800" b="1" dirty="0">
                <a:latin typeface="+mn-lt"/>
                <a:cs typeface="Arial" panose="020B0604020202020204" pitchFamily="34" charset="0"/>
              </a:rPr>
              <a:t>grudge</a:t>
            </a:r>
            <a:r>
              <a:rPr lang="en-US" sz="1800" dirty="0">
                <a:latin typeface="+mn-lt"/>
                <a:cs typeface="Arial" panose="020B0604020202020204" pitchFamily="34" charset="0"/>
              </a:rPr>
              <a:t> | break </a:t>
            </a:r>
            <a:r>
              <a:rPr lang="en-US" sz="1800" b="1" dirty="0">
                <a:latin typeface="+mn-lt"/>
                <a:cs typeface="Arial" panose="020B0604020202020204" pitchFamily="34" charset="0"/>
              </a:rPr>
              <a:t>to</a:t>
            </a:r>
            <a:r>
              <a:rPr lang="en-US" sz="1800" dirty="0">
                <a:latin typeface="+mn-lt"/>
                <a:cs typeface="Arial" panose="020B0604020202020204" pitchFamily="34" charset="0"/>
              </a:rPr>
              <a:t> | new </a:t>
            </a:r>
            <a:r>
              <a:rPr lang="en-US" sz="1800" b="1" dirty="0">
                <a:latin typeface="+mn-lt"/>
                <a:cs typeface="Arial" panose="020B0604020202020204" pitchFamily="34" charset="0"/>
              </a:rPr>
              <a:t>mu-</a:t>
            </a:r>
            <a:r>
              <a:rPr lang="en-US" sz="1800" dirty="0">
                <a:latin typeface="+mn-lt"/>
                <a:cs typeface="Arial" panose="020B0604020202020204" pitchFamily="34" charset="0"/>
              </a:rPr>
              <a:t> | </a:t>
            </a:r>
            <a:r>
              <a:rPr lang="en-US" sz="1800" dirty="0" err="1">
                <a:latin typeface="+mn-lt"/>
                <a:cs typeface="Arial" panose="020B0604020202020204" pitchFamily="34" charset="0"/>
              </a:rPr>
              <a:t>ti</a:t>
            </a:r>
            <a:r>
              <a:rPr lang="en-US" sz="1800" dirty="0">
                <a:latin typeface="+mn-lt"/>
                <a:cs typeface="Arial" panose="020B0604020202020204" pitchFamily="34" charset="0"/>
              </a:rPr>
              <a:t>- </a:t>
            </a:r>
            <a:r>
              <a:rPr lang="en-US" sz="1800" b="1" dirty="0" err="1">
                <a:latin typeface="+mn-lt"/>
                <a:cs typeface="Arial" panose="020B0604020202020204" pitchFamily="34" charset="0"/>
              </a:rPr>
              <a:t>ny</a:t>
            </a:r>
            <a:r>
              <a:rPr lang="en-US" sz="1800" dirty="0">
                <a:latin typeface="+mn-lt"/>
                <a:cs typeface="Arial" panose="020B0604020202020204" pitchFamily="34" charset="0"/>
              </a:rPr>
              <a:t>,</a:t>
            </a:r>
          </a:p>
        </p:txBody>
      </p:sp>
      <p:sp>
        <p:nvSpPr>
          <p:cNvPr id="13" name="TextBox 12">
            <a:extLst>
              <a:ext uri="{FF2B5EF4-FFF2-40B4-BE49-F238E27FC236}">
                <a16:creationId xmlns:a16="http://schemas.microsoft.com/office/drawing/2014/main" id="{FB29720E-3C29-1492-D7A8-DD527E4D89AF}"/>
              </a:ext>
            </a:extLst>
          </p:cNvPr>
          <p:cNvSpPr txBox="1"/>
          <p:nvPr/>
        </p:nvSpPr>
        <p:spPr>
          <a:xfrm>
            <a:off x="6021276" y="3221659"/>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B</a:t>
            </a:r>
            <a:endParaRPr lang="en-AU" sz="1800" dirty="0"/>
          </a:p>
        </p:txBody>
      </p:sp>
      <p:sp>
        <p:nvSpPr>
          <p:cNvPr id="9" name="Text Placeholder 4">
            <a:extLst>
              <a:ext uri="{FF2B5EF4-FFF2-40B4-BE49-F238E27FC236}">
                <a16:creationId xmlns:a16="http://schemas.microsoft.com/office/drawing/2014/main" id="{038F3C10-8729-FFA3-5DB8-9D7ADC77C7CD}"/>
              </a:ext>
            </a:extLst>
          </p:cNvPr>
          <p:cNvSpPr txBox="1">
            <a:spLocks/>
          </p:cNvSpPr>
          <p:nvPr/>
        </p:nvSpPr>
        <p:spPr>
          <a:xfrm>
            <a:off x="359999" y="2928082"/>
            <a:ext cx="5736001" cy="9528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(In </a:t>
            </a:r>
            <a:r>
              <a:rPr lang="en-US" sz="1800" b="1" dirty="0">
                <a:latin typeface="+mn-lt"/>
                <a:cs typeface="Arial" panose="020B0604020202020204" pitchFamily="34" charset="0"/>
              </a:rPr>
              <a:t>fair</a:t>
            </a:r>
            <a:r>
              <a:rPr lang="en-US" sz="1800" dirty="0">
                <a:latin typeface="+mn-lt"/>
                <a:cs typeface="Arial" panose="020B0604020202020204" pitchFamily="34" charset="0"/>
              </a:rPr>
              <a:t> | Ve- </a:t>
            </a:r>
            <a:r>
              <a:rPr lang="en-US" sz="1800" b="1" dirty="0" err="1">
                <a:latin typeface="+mn-lt"/>
                <a:cs typeface="Arial" panose="020B0604020202020204" pitchFamily="34" charset="0"/>
              </a:rPr>
              <a:t>ro</a:t>
            </a:r>
            <a:r>
              <a:rPr lang="en-US" sz="1800" b="1" dirty="0">
                <a:latin typeface="+mn-lt"/>
                <a:cs typeface="Arial" panose="020B0604020202020204" pitchFamily="34" charset="0"/>
              </a:rPr>
              <a:t>-</a:t>
            </a:r>
            <a:r>
              <a:rPr lang="en-US" sz="1800" dirty="0">
                <a:latin typeface="+mn-lt"/>
                <a:cs typeface="Arial" panose="020B0604020202020204" pitchFamily="34" charset="0"/>
              </a:rPr>
              <a:t> | </a:t>
            </a:r>
            <a:r>
              <a:rPr lang="en-US" sz="1800" dirty="0" err="1">
                <a:latin typeface="+mn-lt"/>
                <a:cs typeface="Arial" panose="020B0604020202020204" pitchFamily="34" charset="0"/>
              </a:rPr>
              <a:t>na</a:t>
            </a:r>
            <a:r>
              <a:rPr lang="en-US" sz="1800" dirty="0">
                <a:latin typeface="+mn-lt"/>
                <a:cs typeface="Arial" panose="020B0604020202020204" pitchFamily="34" charset="0"/>
              </a:rPr>
              <a:t>, </a:t>
            </a:r>
            <a:r>
              <a:rPr lang="en-US" sz="1800" b="1" dirty="0">
                <a:latin typeface="+mn-lt"/>
                <a:cs typeface="Arial" panose="020B0604020202020204" pitchFamily="34" charset="0"/>
              </a:rPr>
              <a:t>where</a:t>
            </a:r>
            <a:r>
              <a:rPr lang="en-US" sz="1800" dirty="0">
                <a:latin typeface="+mn-lt"/>
                <a:cs typeface="Arial" panose="020B0604020202020204" pitchFamily="34" charset="0"/>
              </a:rPr>
              <a:t> | we </a:t>
            </a:r>
            <a:r>
              <a:rPr lang="en-US" sz="1800" b="1" dirty="0">
                <a:latin typeface="+mn-lt"/>
                <a:cs typeface="Arial" panose="020B0604020202020204" pitchFamily="34" charset="0"/>
              </a:rPr>
              <a:t>lay</a:t>
            </a:r>
            <a:r>
              <a:rPr lang="en-US" sz="1800" dirty="0">
                <a:latin typeface="+mn-lt"/>
                <a:cs typeface="Arial" panose="020B0604020202020204" pitchFamily="34" charset="0"/>
              </a:rPr>
              <a:t> | our </a:t>
            </a:r>
            <a:r>
              <a:rPr lang="en-US" sz="1800" b="1" dirty="0">
                <a:latin typeface="+mn-lt"/>
                <a:cs typeface="Arial" panose="020B0604020202020204" pitchFamily="34" charset="0"/>
              </a:rPr>
              <a:t>scene</a:t>
            </a:r>
            <a:r>
              <a:rPr lang="en-US" sz="1800" dirty="0">
                <a:latin typeface="+mn-lt"/>
                <a:cs typeface="Arial" panose="020B0604020202020204" pitchFamily="34" charset="0"/>
              </a:rPr>
              <a:t>),</a:t>
            </a:r>
          </a:p>
        </p:txBody>
      </p:sp>
      <p:sp>
        <p:nvSpPr>
          <p:cNvPr id="12" name="TextBox 11">
            <a:extLst>
              <a:ext uri="{FF2B5EF4-FFF2-40B4-BE49-F238E27FC236}">
                <a16:creationId xmlns:a16="http://schemas.microsoft.com/office/drawing/2014/main" id="{C51CFF77-110C-2D2F-A095-08D72A8D4BFE}"/>
              </a:ext>
            </a:extLst>
          </p:cNvPr>
          <p:cNvSpPr txBox="1"/>
          <p:nvPr/>
        </p:nvSpPr>
        <p:spPr>
          <a:xfrm>
            <a:off x="6021276" y="217294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A</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59999" y="1879371"/>
            <a:ext cx="5736001" cy="952828"/>
          </a:xfrm>
        </p:spPr>
        <p:txBody>
          <a:bodyPr/>
          <a:lstStyle/>
          <a:p>
            <a:pPr>
              <a:lnSpc>
                <a:spcPct val="300000"/>
              </a:lnSpc>
            </a:pPr>
            <a:r>
              <a:rPr lang="en-US" sz="1800" dirty="0">
                <a:latin typeface="+mn-lt"/>
                <a:cs typeface="Arial" panose="020B0604020202020204" pitchFamily="34" charset="0"/>
              </a:rPr>
              <a:t>‘Two </a:t>
            </a:r>
            <a:r>
              <a:rPr lang="en-US" sz="1800" b="1" dirty="0">
                <a:latin typeface="+mn-lt"/>
                <a:cs typeface="Arial" panose="020B0604020202020204" pitchFamily="34" charset="0"/>
              </a:rPr>
              <a:t>house-</a:t>
            </a:r>
            <a:r>
              <a:rPr lang="en-US" sz="1800" dirty="0">
                <a:latin typeface="+mn-lt"/>
                <a:cs typeface="Arial" panose="020B0604020202020204" pitchFamily="34" charset="0"/>
              </a:rPr>
              <a:t> | holds, </a:t>
            </a:r>
            <a:r>
              <a:rPr lang="en-US" sz="1800" b="1" dirty="0">
                <a:latin typeface="+mn-lt"/>
                <a:cs typeface="Arial" panose="020B0604020202020204" pitchFamily="34" charset="0"/>
              </a:rPr>
              <a:t>both</a:t>
            </a:r>
            <a:r>
              <a:rPr lang="en-US" sz="1800" dirty="0">
                <a:latin typeface="+mn-lt"/>
                <a:cs typeface="Arial" panose="020B0604020202020204" pitchFamily="34" charset="0"/>
              </a:rPr>
              <a:t> | </a:t>
            </a:r>
            <a:r>
              <a:rPr lang="en-US" sz="1800" b="1" dirty="0">
                <a:latin typeface="+mn-lt"/>
                <a:cs typeface="Arial" panose="020B0604020202020204" pitchFamily="34" charset="0"/>
              </a:rPr>
              <a:t>a-like</a:t>
            </a:r>
            <a:r>
              <a:rPr lang="en-US" sz="1800" dirty="0">
                <a:latin typeface="+mn-lt"/>
                <a:cs typeface="Arial" panose="020B0604020202020204" pitchFamily="34" charset="0"/>
              </a:rPr>
              <a:t> | in </a:t>
            </a:r>
            <a:r>
              <a:rPr lang="en-US" sz="1800" b="1" dirty="0">
                <a:latin typeface="+mn-lt"/>
                <a:cs typeface="Arial" panose="020B0604020202020204" pitchFamily="34" charset="0"/>
              </a:rPr>
              <a:t>dig-</a:t>
            </a:r>
            <a:r>
              <a:rPr lang="en-US" sz="1800" dirty="0">
                <a:latin typeface="+mn-lt"/>
                <a:cs typeface="Arial" panose="020B0604020202020204" pitchFamily="34" charset="0"/>
              </a:rPr>
              <a:t> | </a:t>
            </a:r>
            <a:r>
              <a:rPr lang="en-US" sz="1800" dirty="0" err="1">
                <a:latin typeface="+mn-lt"/>
                <a:cs typeface="Arial" panose="020B0604020202020204" pitchFamily="34" charset="0"/>
              </a:rPr>
              <a:t>ni</a:t>
            </a:r>
            <a:r>
              <a:rPr lang="en-US" sz="1800" dirty="0">
                <a:latin typeface="+mn-lt"/>
                <a:cs typeface="Arial" panose="020B0604020202020204" pitchFamily="34" charset="0"/>
              </a:rPr>
              <a:t>- </a:t>
            </a:r>
            <a:r>
              <a:rPr lang="en-US" sz="1800" b="1" dirty="0">
                <a:latin typeface="+mn-lt"/>
                <a:cs typeface="Arial" panose="020B0604020202020204" pitchFamily="34" charset="0"/>
              </a:rPr>
              <a:t>ty</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1</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21407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21</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8F3A223-5ADC-2A95-3BF4-282B385523CA}"/>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76044"/>
            <a:ext cx="4849812" cy="3456447"/>
          </a:xfrm>
        </p:spPr>
        <p:txBody>
          <a:bodyPr/>
          <a:lstStyle/>
          <a:p>
            <a:r>
              <a:rPr lang="en-US" sz="1800" dirty="0">
                <a:latin typeface="+mn-lt"/>
                <a:cs typeface="Arial" panose="020B0604020202020204" pitchFamily="34" charset="0"/>
              </a:rPr>
              <a:t>This quatrain further explores the problems that the ‘ancient grudge’ presents – the ‘star-crossed lovers’ or children from each of these families ‘take their life’, causing their parents to ‘bury their strife’.</a:t>
            </a:r>
          </a:p>
          <a:p>
            <a:r>
              <a:rPr lang="en-US" sz="1800" dirty="0">
                <a:latin typeface="+mn-lt"/>
                <a:cs typeface="Arial" panose="020B0604020202020204" pitchFamily="34" charset="0"/>
              </a:rPr>
              <a:t>The rhyme scheme in this quatrain is CDCD. Can you identify the stressed and unstressed syllables in each line?</a:t>
            </a:r>
          </a:p>
          <a:p>
            <a:endParaRPr lang="en-AU" sz="1800" dirty="0">
              <a:latin typeface="+mn-lt"/>
              <a:cs typeface="Arial" panose="020B0604020202020204" pitchFamily="34" charset="0"/>
            </a:endParaRPr>
          </a:p>
          <a:p>
            <a:endParaRPr lang="en-AU" sz="1800" dirty="0">
              <a:latin typeface="+mn-lt"/>
              <a:cs typeface="Arial" panose="020B0604020202020204" pitchFamily="34" charset="0"/>
            </a:endParaRPr>
          </a:p>
        </p:txBody>
      </p:sp>
      <p:sp>
        <p:nvSpPr>
          <p:cNvPr id="15" name="TextBox 14">
            <a:extLst>
              <a:ext uri="{FF2B5EF4-FFF2-40B4-BE49-F238E27FC236}">
                <a16:creationId xmlns:a16="http://schemas.microsoft.com/office/drawing/2014/main" id="{E789B3E7-04A6-0818-40A8-49D887BB91B4}"/>
              </a:ext>
            </a:extLst>
          </p:cNvPr>
          <p:cNvSpPr txBox="1"/>
          <p:nvPr/>
        </p:nvSpPr>
        <p:spPr>
          <a:xfrm>
            <a:off x="6021276" y="5094157"/>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11" name="Text Placeholder 4">
            <a:extLst>
              <a:ext uri="{FF2B5EF4-FFF2-40B4-BE49-F238E27FC236}">
                <a16:creationId xmlns:a16="http://schemas.microsoft.com/office/drawing/2014/main" id="{EE935F09-2090-B62B-E24F-00C36BD72038}"/>
              </a:ext>
            </a:extLst>
          </p:cNvPr>
          <p:cNvSpPr txBox="1">
            <a:spLocks/>
          </p:cNvSpPr>
          <p:nvPr/>
        </p:nvSpPr>
        <p:spPr>
          <a:xfrm>
            <a:off x="359999" y="4903683"/>
            <a:ext cx="5542036" cy="8851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Doth with their death bury their parents’ strife.’</a:t>
            </a:r>
          </a:p>
        </p:txBody>
      </p:sp>
      <p:sp>
        <p:nvSpPr>
          <p:cNvPr id="14" name="TextBox 13">
            <a:extLst>
              <a:ext uri="{FF2B5EF4-FFF2-40B4-BE49-F238E27FC236}">
                <a16:creationId xmlns:a16="http://schemas.microsoft.com/office/drawing/2014/main" id="{FE46D904-A7C7-1BBB-6F0C-05CD8365C2ED}"/>
              </a:ext>
            </a:extLst>
          </p:cNvPr>
          <p:cNvSpPr txBox="1"/>
          <p:nvPr/>
        </p:nvSpPr>
        <p:spPr>
          <a:xfrm>
            <a:off x="6021276" y="414793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10" name="Text Placeholder 4">
            <a:extLst>
              <a:ext uri="{FF2B5EF4-FFF2-40B4-BE49-F238E27FC236}">
                <a16:creationId xmlns:a16="http://schemas.microsoft.com/office/drawing/2014/main" id="{F3F9D652-CAB7-5F18-2560-C9A50EABDA56}"/>
              </a:ext>
            </a:extLst>
          </p:cNvPr>
          <p:cNvSpPr txBox="1">
            <a:spLocks/>
          </p:cNvSpPr>
          <p:nvPr/>
        </p:nvSpPr>
        <p:spPr>
          <a:xfrm>
            <a:off x="359999" y="3957464"/>
            <a:ext cx="5542036" cy="8851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Whose </a:t>
            </a:r>
            <a:r>
              <a:rPr lang="en-US" sz="1800" dirty="0" err="1">
                <a:latin typeface="+mn-lt"/>
                <a:cs typeface="Arial" panose="020B0604020202020204" pitchFamily="34" charset="0"/>
              </a:rPr>
              <a:t>misadventured</a:t>
            </a:r>
            <a:r>
              <a:rPr lang="en-US" sz="1800" dirty="0">
                <a:latin typeface="+mn-lt"/>
                <a:cs typeface="Arial" panose="020B0604020202020204" pitchFamily="34" charset="0"/>
              </a:rPr>
              <a:t> piteous overthrows</a:t>
            </a:r>
          </a:p>
        </p:txBody>
      </p:sp>
      <p:sp>
        <p:nvSpPr>
          <p:cNvPr id="13" name="TextBox 12">
            <a:extLst>
              <a:ext uri="{FF2B5EF4-FFF2-40B4-BE49-F238E27FC236}">
                <a16:creationId xmlns:a16="http://schemas.microsoft.com/office/drawing/2014/main" id="{3B8857D8-40CF-432C-BA6D-59693D273DC3}"/>
              </a:ext>
            </a:extLst>
          </p:cNvPr>
          <p:cNvSpPr txBox="1"/>
          <p:nvPr/>
        </p:nvSpPr>
        <p:spPr>
          <a:xfrm>
            <a:off x="6021276" y="320171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9" name="Text Placeholder 4">
            <a:extLst>
              <a:ext uri="{FF2B5EF4-FFF2-40B4-BE49-F238E27FC236}">
                <a16:creationId xmlns:a16="http://schemas.microsoft.com/office/drawing/2014/main" id="{C348E0FE-6574-B914-2B37-43AD799CB7BD}"/>
              </a:ext>
            </a:extLst>
          </p:cNvPr>
          <p:cNvSpPr txBox="1">
            <a:spLocks/>
          </p:cNvSpPr>
          <p:nvPr/>
        </p:nvSpPr>
        <p:spPr>
          <a:xfrm>
            <a:off x="359999" y="3011244"/>
            <a:ext cx="5542036" cy="8851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A pair of star-crossed lovers take their life;</a:t>
            </a:r>
          </a:p>
        </p:txBody>
      </p:sp>
      <p:sp>
        <p:nvSpPr>
          <p:cNvPr id="12" name="TextBox 11">
            <a:extLst>
              <a:ext uri="{FF2B5EF4-FFF2-40B4-BE49-F238E27FC236}">
                <a16:creationId xmlns:a16="http://schemas.microsoft.com/office/drawing/2014/main" id="{C1A69498-1D6F-C3D5-E13A-AC417BF74693}"/>
              </a:ext>
            </a:extLst>
          </p:cNvPr>
          <p:cNvSpPr txBox="1"/>
          <p:nvPr/>
        </p:nvSpPr>
        <p:spPr>
          <a:xfrm>
            <a:off x="6021276" y="225549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59999" y="2065024"/>
            <a:ext cx="5542036" cy="885169"/>
          </a:xfrm>
        </p:spPr>
        <p:txBody>
          <a:bodyPr/>
          <a:lstStyle/>
          <a:p>
            <a:pPr>
              <a:lnSpc>
                <a:spcPct val="300000"/>
              </a:lnSpc>
            </a:pPr>
            <a:r>
              <a:rPr lang="en-US" sz="1800" dirty="0">
                <a:latin typeface="+mn-lt"/>
                <a:cs typeface="Arial" panose="020B0604020202020204" pitchFamily="34" charset="0"/>
              </a:rPr>
              <a:t>‘From forth the fatal loins of these two foes</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An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2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4536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22</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F79E032-F65A-ADAF-E227-8977A2CAB8CB}"/>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34978"/>
            <a:ext cx="4849812" cy="3538579"/>
          </a:xfrm>
        </p:spPr>
        <p:txBody>
          <a:bodyPr/>
          <a:lstStyle/>
          <a:p>
            <a:r>
              <a:rPr lang="en-US" sz="1800" dirty="0">
                <a:latin typeface="+mn-lt"/>
                <a:cs typeface="Arial" panose="020B0604020202020204" pitchFamily="34" charset="0"/>
              </a:rPr>
              <a:t>This quatrain further explores the problems that the ‘ancient grudge’ presents – the ‘star-crossed lovers’ or children from each of these families ‘take their life’, causing their parents to ‘bury their strife’.</a:t>
            </a:r>
          </a:p>
          <a:p>
            <a:r>
              <a:rPr lang="en-US" sz="1800" dirty="0">
                <a:latin typeface="+mn-lt"/>
                <a:cs typeface="Arial" panose="020B0604020202020204" pitchFamily="34" charset="0"/>
              </a:rPr>
              <a:t>The rhyme scheme in this quatrain is CDCD. There are 5 iambic feet per line, with stressed syllables identified in bold.</a:t>
            </a:r>
          </a:p>
          <a:p>
            <a:endParaRPr lang="en-AU" sz="1800" dirty="0">
              <a:latin typeface="+mn-lt"/>
              <a:cs typeface="Arial" panose="020B0604020202020204" pitchFamily="34" charset="0"/>
            </a:endParaRPr>
          </a:p>
          <a:p>
            <a:endParaRPr lang="en-AU" sz="1800" dirty="0">
              <a:latin typeface="+mn-lt"/>
              <a:cs typeface="Arial" panose="020B0604020202020204" pitchFamily="34" charset="0"/>
            </a:endParaRPr>
          </a:p>
        </p:txBody>
      </p:sp>
      <p:sp>
        <p:nvSpPr>
          <p:cNvPr id="12" name="TextBox 11">
            <a:extLst>
              <a:ext uri="{FF2B5EF4-FFF2-40B4-BE49-F238E27FC236}">
                <a16:creationId xmlns:a16="http://schemas.microsoft.com/office/drawing/2014/main" id="{2787ABCF-C523-896E-7C69-D6258648B0D5}"/>
              </a:ext>
            </a:extLst>
          </p:cNvPr>
          <p:cNvSpPr txBox="1"/>
          <p:nvPr/>
        </p:nvSpPr>
        <p:spPr>
          <a:xfrm>
            <a:off x="6081965" y="5330018"/>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15" name="Text Placeholder 4">
            <a:extLst>
              <a:ext uri="{FF2B5EF4-FFF2-40B4-BE49-F238E27FC236}">
                <a16:creationId xmlns:a16="http://schemas.microsoft.com/office/drawing/2014/main" id="{4C782762-3908-1312-AF7B-323C17075A7C}"/>
              </a:ext>
            </a:extLst>
          </p:cNvPr>
          <p:cNvSpPr txBox="1">
            <a:spLocks/>
          </p:cNvSpPr>
          <p:nvPr/>
        </p:nvSpPr>
        <p:spPr>
          <a:xfrm>
            <a:off x="263440" y="4943084"/>
            <a:ext cx="5832560" cy="85034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Doth </a:t>
            </a:r>
            <a:r>
              <a:rPr lang="en-US" sz="1800" b="1" dirty="0">
                <a:latin typeface="+mn-lt"/>
                <a:cs typeface="Arial" panose="020B0604020202020204" pitchFamily="34" charset="0"/>
              </a:rPr>
              <a:t>with</a:t>
            </a:r>
            <a:r>
              <a:rPr lang="en-US" sz="1800" dirty="0">
                <a:latin typeface="+mn-lt"/>
                <a:cs typeface="Arial" panose="020B0604020202020204" pitchFamily="34" charset="0"/>
              </a:rPr>
              <a:t> | their </a:t>
            </a:r>
            <a:r>
              <a:rPr lang="en-US" sz="1800" b="1" dirty="0">
                <a:latin typeface="+mn-lt"/>
                <a:cs typeface="Arial" panose="020B0604020202020204" pitchFamily="34" charset="0"/>
              </a:rPr>
              <a:t>death</a:t>
            </a:r>
            <a:r>
              <a:rPr lang="en-US" sz="1800" dirty="0">
                <a:latin typeface="+mn-lt"/>
                <a:cs typeface="Arial" panose="020B0604020202020204" pitchFamily="34" charset="0"/>
              </a:rPr>
              <a:t> | </a:t>
            </a:r>
            <a:r>
              <a:rPr lang="en-US" sz="1800" dirty="0" err="1">
                <a:latin typeface="+mn-lt"/>
                <a:cs typeface="Arial" panose="020B0604020202020204" pitchFamily="34" charset="0"/>
              </a:rPr>
              <a:t>bu</a:t>
            </a:r>
            <a:r>
              <a:rPr lang="en-US" sz="1800" dirty="0">
                <a:latin typeface="+mn-lt"/>
                <a:cs typeface="Arial" panose="020B0604020202020204" pitchFamily="34" charset="0"/>
              </a:rPr>
              <a:t>- </a:t>
            </a:r>
            <a:r>
              <a:rPr lang="en-US" sz="1800" b="1" dirty="0" err="1">
                <a:latin typeface="+mn-lt"/>
                <a:cs typeface="Arial" panose="020B0604020202020204" pitchFamily="34" charset="0"/>
              </a:rPr>
              <a:t>ry</a:t>
            </a:r>
            <a:r>
              <a:rPr lang="en-US" sz="1800" dirty="0">
                <a:latin typeface="+mn-lt"/>
                <a:cs typeface="Arial" panose="020B0604020202020204" pitchFamily="34" charset="0"/>
              </a:rPr>
              <a:t> | their </a:t>
            </a:r>
            <a:r>
              <a:rPr lang="en-US" sz="1800" b="1" dirty="0">
                <a:latin typeface="+mn-lt"/>
                <a:cs typeface="Arial" panose="020B0604020202020204" pitchFamily="34" charset="0"/>
              </a:rPr>
              <a:t>pa-</a:t>
            </a:r>
            <a:r>
              <a:rPr lang="en-US" sz="1800" dirty="0">
                <a:latin typeface="+mn-lt"/>
                <a:cs typeface="Arial" panose="020B0604020202020204" pitchFamily="34" charset="0"/>
              </a:rPr>
              <a:t> | rents’ </a:t>
            </a:r>
            <a:r>
              <a:rPr lang="en-US" sz="1800" b="1" dirty="0">
                <a:latin typeface="+mn-lt"/>
                <a:cs typeface="Arial" panose="020B0604020202020204" pitchFamily="34" charset="0"/>
              </a:rPr>
              <a:t>strife</a:t>
            </a:r>
            <a:r>
              <a:rPr lang="en-US" sz="1800" dirty="0">
                <a:latin typeface="+mn-lt"/>
                <a:cs typeface="Arial" panose="020B0604020202020204" pitchFamily="34" charset="0"/>
              </a:rPr>
              <a:t>.’</a:t>
            </a:r>
          </a:p>
        </p:txBody>
      </p:sp>
      <p:sp>
        <p:nvSpPr>
          <p:cNvPr id="11" name="TextBox 10">
            <a:extLst>
              <a:ext uri="{FF2B5EF4-FFF2-40B4-BE49-F238E27FC236}">
                <a16:creationId xmlns:a16="http://schemas.microsoft.com/office/drawing/2014/main" id="{611746D4-FD97-4925-DB8F-DE6B6BEDDE2C}"/>
              </a:ext>
            </a:extLst>
          </p:cNvPr>
          <p:cNvSpPr txBox="1"/>
          <p:nvPr/>
        </p:nvSpPr>
        <p:spPr>
          <a:xfrm>
            <a:off x="6081965" y="427449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14" name="Text Placeholder 4">
            <a:extLst>
              <a:ext uri="{FF2B5EF4-FFF2-40B4-BE49-F238E27FC236}">
                <a16:creationId xmlns:a16="http://schemas.microsoft.com/office/drawing/2014/main" id="{1392A314-88FD-ED15-D2FF-0F3061FEEE3F}"/>
              </a:ext>
            </a:extLst>
          </p:cNvPr>
          <p:cNvSpPr txBox="1">
            <a:spLocks/>
          </p:cNvSpPr>
          <p:nvPr/>
        </p:nvSpPr>
        <p:spPr>
          <a:xfrm>
            <a:off x="263440" y="3887561"/>
            <a:ext cx="5832560" cy="85034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Whose </a:t>
            </a:r>
            <a:r>
              <a:rPr lang="en-US" sz="1800" b="1" dirty="0">
                <a:latin typeface="+mn-lt"/>
                <a:cs typeface="Arial" panose="020B0604020202020204" pitchFamily="34" charset="0"/>
              </a:rPr>
              <a:t>mis-</a:t>
            </a:r>
            <a:r>
              <a:rPr lang="en-US" sz="1800" dirty="0">
                <a:latin typeface="+mn-lt"/>
                <a:cs typeface="Arial" panose="020B0604020202020204" pitchFamily="34" charset="0"/>
              </a:rPr>
              <a:t> | ad- </a:t>
            </a:r>
            <a:r>
              <a:rPr lang="en-US" sz="1800" b="1" dirty="0" err="1">
                <a:latin typeface="+mn-lt"/>
                <a:cs typeface="Arial" panose="020B0604020202020204" pitchFamily="34" charset="0"/>
              </a:rPr>
              <a:t>ven</a:t>
            </a:r>
            <a:r>
              <a:rPr lang="en-US" sz="1800" b="1" dirty="0">
                <a:latin typeface="+mn-lt"/>
                <a:cs typeface="Arial" panose="020B0604020202020204" pitchFamily="34" charset="0"/>
              </a:rPr>
              <a:t>-</a:t>
            </a:r>
            <a:r>
              <a:rPr lang="en-US" sz="1800" dirty="0">
                <a:latin typeface="+mn-lt"/>
                <a:cs typeface="Arial" panose="020B0604020202020204" pitchFamily="34" charset="0"/>
              </a:rPr>
              <a:t> | </a:t>
            </a:r>
            <a:r>
              <a:rPr lang="en-US" sz="1800" dirty="0" err="1">
                <a:latin typeface="+mn-lt"/>
                <a:cs typeface="Arial" panose="020B0604020202020204" pitchFamily="34" charset="0"/>
              </a:rPr>
              <a:t>tured</a:t>
            </a:r>
            <a:r>
              <a:rPr lang="en-US" sz="1800" dirty="0">
                <a:latin typeface="+mn-lt"/>
                <a:cs typeface="Arial" panose="020B0604020202020204" pitchFamily="34" charset="0"/>
              </a:rPr>
              <a:t> </a:t>
            </a:r>
            <a:r>
              <a:rPr lang="en-US" sz="1800" b="1" dirty="0">
                <a:latin typeface="+mn-lt"/>
                <a:cs typeface="Arial" panose="020B0604020202020204" pitchFamily="34" charset="0"/>
              </a:rPr>
              <a:t>pit-</a:t>
            </a:r>
            <a:r>
              <a:rPr lang="en-US" sz="1800" dirty="0">
                <a:latin typeface="+mn-lt"/>
                <a:cs typeface="Arial" panose="020B0604020202020204" pitchFamily="34" charset="0"/>
              </a:rPr>
              <a:t> | </a:t>
            </a:r>
            <a:r>
              <a:rPr lang="en-US" sz="1800" dirty="0" err="1">
                <a:latin typeface="+mn-lt"/>
                <a:cs typeface="Arial" panose="020B0604020202020204" pitchFamily="34" charset="0"/>
              </a:rPr>
              <a:t>eous</a:t>
            </a:r>
            <a:r>
              <a:rPr lang="en-US" sz="1800" dirty="0">
                <a:latin typeface="+mn-lt"/>
                <a:cs typeface="Arial" panose="020B0604020202020204" pitchFamily="34" charset="0"/>
              </a:rPr>
              <a:t> </a:t>
            </a:r>
            <a:r>
              <a:rPr lang="en-US" sz="1800" b="1" dirty="0">
                <a:latin typeface="+mn-lt"/>
                <a:cs typeface="Arial" panose="020B0604020202020204" pitchFamily="34" charset="0"/>
              </a:rPr>
              <a:t>o-</a:t>
            </a:r>
            <a:r>
              <a:rPr lang="en-US" sz="1800" dirty="0">
                <a:latin typeface="+mn-lt"/>
                <a:cs typeface="Arial" panose="020B0604020202020204" pitchFamily="34" charset="0"/>
              </a:rPr>
              <a:t> | </a:t>
            </a:r>
            <a:r>
              <a:rPr lang="en-US" sz="1800" dirty="0" err="1">
                <a:latin typeface="+mn-lt"/>
                <a:cs typeface="Arial" panose="020B0604020202020204" pitchFamily="34" charset="0"/>
              </a:rPr>
              <a:t>ver</a:t>
            </a:r>
            <a:r>
              <a:rPr lang="en-US" sz="1800" dirty="0">
                <a:latin typeface="+mn-lt"/>
                <a:cs typeface="Arial" panose="020B0604020202020204" pitchFamily="34" charset="0"/>
              </a:rPr>
              <a:t>- </a:t>
            </a:r>
            <a:r>
              <a:rPr lang="en-US" sz="1800" b="1" dirty="0">
                <a:latin typeface="+mn-lt"/>
                <a:cs typeface="Arial" panose="020B0604020202020204" pitchFamily="34" charset="0"/>
              </a:rPr>
              <a:t>throws</a:t>
            </a:r>
          </a:p>
        </p:txBody>
      </p:sp>
      <p:sp>
        <p:nvSpPr>
          <p:cNvPr id="10" name="TextBox 9">
            <a:extLst>
              <a:ext uri="{FF2B5EF4-FFF2-40B4-BE49-F238E27FC236}">
                <a16:creationId xmlns:a16="http://schemas.microsoft.com/office/drawing/2014/main" id="{7E03F367-9F00-9BDE-1546-4E7AE56F7C3A}"/>
              </a:ext>
            </a:extLst>
          </p:cNvPr>
          <p:cNvSpPr txBox="1"/>
          <p:nvPr/>
        </p:nvSpPr>
        <p:spPr>
          <a:xfrm>
            <a:off x="6081965" y="3218973"/>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D</a:t>
            </a:r>
            <a:endParaRPr lang="en-AU" sz="1800" dirty="0"/>
          </a:p>
        </p:txBody>
      </p:sp>
      <p:sp>
        <p:nvSpPr>
          <p:cNvPr id="13" name="Text Placeholder 4">
            <a:extLst>
              <a:ext uri="{FF2B5EF4-FFF2-40B4-BE49-F238E27FC236}">
                <a16:creationId xmlns:a16="http://schemas.microsoft.com/office/drawing/2014/main" id="{6FE2D569-8191-1C9F-9FAE-FA67440152C3}"/>
              </a:ext>
            </a:extLst>
          </p:cNvPr>
          <p:cNvSpPr txBox="1">
            <a:spLocks/>
          </p:cNvSpPr>
          <p:nvPr/>
        </p:nvSpPr>
        <p:spPr>
          <a:xfrm>
            <a:off x="263440" y="2832039"/>
            <a:ext cx="5832560" cy="85034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A </a:t>
            </a:r>
            <a:r>
              <a:rPr lang="en-US" sz="1800" b="1" dirty="0">
                <a:latin typeface="+mn-lt"/>
                <a:cs typeface="Arial" panose="020B0604020202020204" pitchFamily="34" charset="0"/>
              </a:rPr>
              <a:t>pair</a:t>
            </a:r>
            <a:r>
              <a:rPr lang="en-US" sz="1800" dirty="0">
                <a:latin typeface="+mn-lt"/>
                <a:cs typeface="Arial" panose="020B0604020202020204" pitchFamily="34" charset="0"/>
              </a:rPr>
              <a:t> | of </a:t>
            </a:r>
            <a:r>
              <a:rPr lang="en-US" sz="1800" b="1" dirty="0">
                <a:latin typeface="+mn-lt"/>
                <a:cs typeface="Arial" panose="020B0604020202020204" pitchFamily="34" charset="0"/>
              </a:rPr>
              <a:t>star-</a:t>
            </a:r>
            <a:r>
              <a:rPr lang="en-US" sz="1800" dirty="0">
                <a:latin typeface="+mn-lt"/>
                <a:cs typeface="Arial" panose="020B0604020202020204" pitchFamily="34" charset="0"/>
              </a:rPr>
              <a:t> | crossed </a:t>
            </a:r>
            <a:r>
              <a:rPr lang="en-US" sz="1800" b="1" dirty="0">
                <a:latin typeface="+mn-lt"/>
                <a:cs typeface="Arial" panose="020B0604020202020204" pitchFamily="34" charset="0"/>
              </a:rPr>
              <a:t>lo-</a:t>
            </a:r>
            <a:r>
              <a:rPr lang="en-US" sz="1800" dirty="0">
                <a:latin typeface="+mn-lt"/>
                <a:cs typeface="Arial" panose="020B0604020202020204" pitchFamily="34" charset="0"/>
              </a:rPr>
              <a:t> | </a:t>
            </a:r>
            <a:r>
              <a:rPr lang="en-US" sz="1800" dirty="0" err="1">
                <a:latin typeface="+mn-lt"/>
                <a:cs typeface="Arial" panose="020B0604020202020204" pitchFamily="34" charset="0"/>
              </a:rPr>
              <a:t>vers</a:t>
            </a:r>
            <a:r>
              <a:rPr lang="en-US" sz="1800" dirty="0">
                <a:latin typeface="+mn-lt"/>
                <a:cs typeface="Arial" panose="020B0604020202020204" pitchFamily="34" charset="0"/>
              </a:rPr>
              <a:t> </a:t>
            </a:r>
            <a:r>
              <a:rPr lang="en-US" sz="1800" b="1" dirty="0">
                <a:latin typeface="+mn-lt"/>
                <a:cs typeface="Arial" panose="020B0604020202020204" pitchFamily="34" charset="0"/>
              </a:rPr>
              <a:t>take</a:t>
            </a:r>
            <a:r>
              <a:rPr lang="en-US" sz="1800" dirty="0">
                <a:latin typeface="+mn-lt"/>
                <a:cs typeface="Arial" panose="020B0604020202020204" pitchFamily="34" charset="0"/>
              </a:rPr>
              <a:t> | their </a:t>
            </a:r>
            <a:r>
              <a:rPr lang="en-US" sz="1800" b="1" dirty="0">
                <a:latin typeface="+mn-lt"/>
                <a:cs typeface="Arial" panose="020B0604020202020204" pitchFamily="34" charset="0"/>
              </a:rPr>
              <a:t>life</a:t>
            </a:r>
            <a:r>
              <a:rPr lang="en-US" sz="1800" dirty="0">
                <a:latin typeface="+mn-lt"/>
                <a:cs typeface="Arial" panose="020B0604020202020204" pitchFamily="34" charset="0"/>
              </a:rPr>
              <a:t>;</a:t>
            </a:r>
          </a:p>
        </p:txBody>
      </p:sp>
      <p:sp>
        <p:nvSpPr>
          <p:cNvPr id="9" name="TextBox 8">
            <a:extLst>
              <a:ext uri="{FF2B5EF4-FFF2-40B4-BE49-F238E27FC236}">
                <a16:creationId xmlns:a16="http://schemas.microsoft.com/office/drawing/2014/main" id="{44CAEFC7-8802-C793-6AD9-D0CA6F4DC61A}"/>
              </a:ext>
            </a:extLst>
          </p:cNvPr>
          <p:cNvSpPr txBox="1"/>
          <p:nvPr/>
        </p:nvSpPr>
        <p:spPr>
          <a:xfrm>
            <a:off x="6081965" y="2163451"/>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C</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263440" y="1776517"/>
            <a:ext cx="5832560" cy="850344"/>
          </a:xfrm>
        </p:spPr>
        <p:txBody>
          <a:bodyPr anchor="ctr"/>
          <a:lstStyle/>
          <a:p>
            <a:pPr>
              <a:lnSpc>
                <a:spcPct val="300000"/>
              </a:lnSpc>
            </a:pPr>
            <a:r>
              <a:rPr lang="en-US" sz="1800" dirty="0">
                <a:latin typeface="+mn-lt"/>
                <a:cs typeface="Arial" panose="020B0604020202020204" pitchFamily="34" charset="0"/>
              </a:rPr>
              <a:t>‘From </a:t>
            </a:r>
            <a:r>
              <a:rPr lang="en-US" sz="1800" b="1" dirty="0">
                <a:latin typeface="+mn-lt"/>
                <a:cs typeface="Arial" panose="020B0604020202020204" pitchFamily="34" charset="0"/>
              </a:rPr>
              <a:t>forth</a:t>
            </a:r>
            <a:r>
              <a:rPr lang="en-US" sz="1800" dirty="0">
                <a:latin typeface="+mn-lt"/>
                <a:cs typeface="Arial" panose="020B0604020202020204" pitchFamily="34" charset="0"/>
              </a:rPr>
              <a:t> | the </a:t>
            </a:r>
            <a:r>
              <a:rPr lang="en-US" sz="1800" b="1" dirty="0">
                <a:latin typeface="+mn-lt"/>
                <a:cs typeface="Arial" panose="020B0604020202020204" pitchFamily="34" charset="0"/>
              </a:rPr>
              <a:t>fa-</a:t>
            </a:r>
            <a:r>
              <a:rPr lang="en-US" sz="1800" dirty="0">
                <a:latin typeface="+mn-lt"/>
                <a:cs typeface="Arial" panose="020B0604020202020204" pitchFamily="34" charset="0"/>
              </a:rPr>
              <a:t> | </a:t>
            </a:r>
            <a:r>
              <a:rPr lang="en-US" sz="1800" dirty="0" err="1">
                <a:latin typeface="+mn-lt"/>
                <a:cs typeface="Arial" panose="020B0604020202020204" pitchFamily="34" charset="0"/>
              </a:rPr>
              <a:t>tal</a:t>
            </a:r>
            <a:r>
              <a:rPr lang="en-US" sz="1800" dirty="0">
                <a:latin typeface="+mn-lt"/>
                <a:cs typeface="Arial" panose="020B0604020202020204" pitchFamily="34" charset="0"/>
              </a:rPr>
              <a:t> </a:t>
            </a:r>
            <a:r>
              <a:rPr lang="en-US" sz="1800" b="1" dirty="0">
                <a:latin typeface="+mn-lt"/>
                <a:cs typeface="Arial" panose="020B0604020202020204" pitchFamily="34" charset="0"/>
              </a:rPr>
              <a:t>loins</a:t>
            </a:r>
            <a:r>
              <a:rPr lang="en-US" sz="1800" dirty="0">
                <a:latin typeface="+mn-lt"/>
                <a:cs typeface="Arial" panose="020B0604020202020204" pitchFamily="34" charset="0"/>
              </a:rPr>
              <a:t> | of </a:t>
            </a:r>
            <a:r>
              <a:rPr lang="en-US" sz="1800" b="1" dirty="0">
                <a:latin typeface="+mn-lt"/>
                <a:cs typeface="Arial" panose="020B0604020202020204" pitchFamily="34" charset="0"/>
              </a:rPr>
              <a:t>these</a:t>
            </a:r>
            <a:r>
              <a:rPr lang="en-US" sz="1800" dirty="0">
                <a:latin typeface="+mn-lt"/>
                <a:cs typeface="Arial" panose="020B0604020202020204" pitchFamily="34" charset="0"/>
              </a:rPr>
              <a:t> | two </a:t>
            </a:r>
            <a:r>
              <a:rPr lang="en-US" sz="1800" b="1" dirty="0">
                <a:latin typeface="+mn-lt"/>
                <a:cs typeface="Arial" panose="020B0604020202020204" pitchFamily="34" charset="0"/>
              </a:rPr>
              <a:t>foes</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2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776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23</a:t>
            </a:fld>
            <a:endParaRPr lang="en-AU">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C71F783-D488-1D62-77C4-9D257FBF0482}"/>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84239"/>
            <a:ext cx="4849812" cy="3440056"/>
          </a:xfrm>
        </p:spPr>
        <p:txBody>
          <a:bodyPr/>
          <a:lstStyle/>
          <a:p>
            <a:r>
              <a:rPr lang="en-US" sz="1800" dirty="0">
                <a:latin typeface="+mn-lt"/>
                <a:cs typeface="Arial" panose="020B0604020202020204" pitchFamily="34" charset="0"/>
              </a:rPr>
              <a:t>This quatrain explains that the ‘fearful passage’ of the ‘star-crossed lovers’ amidst the ‘continuance of their parents’ rage’ will be explored throughout the next ‘two hours’ traffic of our stage’. </a:t>
            </a:r>
          </a:p>
          <a:p>
            <a:r>
              <a:rPr lang="en-US" sz="1800" dirty="0">
                <a:latin typeface="+mn-lt"/>
                <a:cs typeface="Arial" panose="020B0604020202020204" pitchFamily="34" charset="0"/>
              </a:rPr>
              <a:t>The rhyme scheme in this quatrain is EFEF. Can you identify the stressed and unstressed syllables in each line?</a:t>
            </a:r>
          </a:p>
          <a:p>
            <a:endParaRPr lang="en-AU" sz="1800" dirty="0">
              <a:latin typeface="+mn-lt"/>
              <a:cs typeface="Arial" panose="020B0604020202020204" pitchFamily="34" charset="0"/>
            </a:endParaRPr>
          </a:p>
        </p:txBody>
      </p:sp>
      <p:sp>
        <p:nvSpPr>
          <p:cNvPr id="11" name="TextBox 10">
            <a:extLst>
              <a:ext uri="{FF2B5EF4-FFF2-40B4-BE49-F238E27FC236}">
                <a16:creationId xmlns:a16="http://schemas.microsoft.com/office/drawing/2014/main" id="{2AB026A8-5FF9-FCA2-CE94-3C4A6876DFE3}"/>
              </a:ext>
            </a:extLst>
          </p:cNvPr>
          <p:cNvSpPr txBox="1"/>
          <p:nvPr/>
        </p:nvSpPr>
        <p:spPr>
          <a:xfrm>
            <a:off x="5795983" y="533319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5" name="Text Placeholder 4">
            <a:extLst>
              <a:ext uri="{FF2B5EF4-FFF2-40B4-BE49-F238E27FC236}">
                <a16:creationId xmlns:a16="http://schemas.microsoft.com/office/drawing/2014/main" id="{2654F24B-F7C9-C315-6A04-EC39670DE1B5}"/>
              </a:ext>
            </a:extLst>
          </p:cNvPr>
          <p:cNvSpPr txBox="1">
            <a:spLocks/>
          </p:cNvSpPr>
          <p:nvPr/>
        </p:nvSpPr>
        <p:spPr>
          <a:xfrm>
            <a:off x="348002" y="5045731"/>
            <a:ext cx="5212814" cy="82974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Is now the two hours’ traffic of our stage;’</a:t>
            </a:r>
          </a:p>
        </p:txBody>
      </p:sp>
      <p:sp>
        <p:nvSpPr>
          <p:cNvPr id="10" name="TextBox 9">
            <a:extLst>
              <a:ext uri="{FF2B5EF4-FFF2-40B4-BE49-F238E27FC236}">
                <a16:creationId xmlns:a16="http://schemas.microsoft.com/office/drawing/2014/main" id="{E653B646-C55F-9240-ED4F-D242DDE07ACD}"/>
              </a:ext>
            </a:extLst>
          </p:cNvPr>
          <p:cNvSpPr txBox="1"/>
          <p:nvPr/>
        </p:nvSpPr>
        <p:spPr>
          <a:xfrm>
            <a:off x="5795983" y="432535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14" name="Text Placeholder 4">
            <a:extLst>
              <a:ext uri="{FF2B5EF4-FFF2-40B4-BE49-F238E27FC236}">
                <a16:creationId xmlns:a16="http://schemas.microsoft.com/office/drawing/2014/main" id="{5D4C9948-61CD-1D81-004D-99F449C01A5F}"/>
              </a:ext>
            </a:extLst>
          </p:cNvPr>
          <p:cNvSpPr txBox="1">
            <a:spLocks/>
          </p:cNvSpPr>
          <p:nvPr/>
        </p:nvSpPr>
        <p:spPr>
          <a:xfrm>
            <a:off x="348002" y="4037896"/>
            <a:ext cx="5447981" cy="82974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Which, but their children’s end, naught could remove,</a:t>
            </a:r>
          </a:p>
        </p:txBody>
      </p:sp>
      <p:sp>
        <p:nvSpPr>
          <p:cNvPr id="9" name="TextBox 8">
            <a:extLst>
              <a:ext uri="{FF2B5EF4-FFF2-40B4-BE49-F238E27FC236}">
                <a16:creationId xmlns:a16="http://schemas.microsoft.com/office/drawing/2014/main" id="{D615B00D-32BB-7472-30D1-948D26BB1EF7}"/>
              </a:ext>
            </a:extLst>
          </p:cNvPr>
          <p:cNvSpPr txBox="1"/>
          <p:nvPr/>
        </p:nvSpPr>
        <p:spPr>
          <a:xfrm>
            <a:off x="5795983" y="331752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3" name="Text Placeholder 4">
            <a:extLst>
              <a:ext uri="{FF2B5EF4-FFF2-40B4-BE49-F238E27FC236}">
                <a16:creationId xmlns:a16="http://schemas.microsoft.com/office/drawing/2014/main" id="{9F87A749-02A3-7631-F91E-9ED79D474884}"/>
              </a:ext>
            </a:extLst>
          </p:cNvPr>
          <p:cNvSpPr txBox="1">
            <a:spLocks/>
          </p:cNvSpPr>
          <p:nvPr/>
        </p:nvSpPr>
        <p:spPr>
          <a:xfrm>
            <a:off x="348002" y="3030061"/>
            <a:ext cx="5320146" cy="82974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And the continuance of their parents’ rage,</a:t>
            </a:r>
          </a:p>
        </p:txBody>
      </p:sp>
      <p:sp>
        <p:nvSpPr>
          <p:cNvPr id="8" name="TextBox 7">
            <a:extLst>
              <a:ext uri="{FF2B5EF4-FFF2-40B4-BE49-F238E27FC236}">
                <a16:creationId xmlns:a16="http://schemas.microsoft.com/office/drawing/2014/main" id="{89CEE81A-C63A-B9E5-1CDA-CB14336A658A}"/>
              </a:ext>
            </a:extLst>
          </p:cNvPr>
          <p:cNvSpPr txBox="1"/>
          <p:nvPr/>
        </p:nvSpPr>
        <p:spPr>
          <a:xfrm>
            <a:off x="5795983" y="230968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48002" y="2022226"/>
            <a:ext cx="5447981" cy="829749"/>
          </a:xfrm>
        </p:spPr>
        <p:txBody>
          <a:bodyPr/>
          <a:lstStyle/>
          <a:p>
            <a:pPr>
              <a:lnSpc>
                <a:spcPct val="300000"/>
              </a:lnSpc>
            </a:pPr>
            <a:r>
              <a:rPr lang="en-US" sz="1800" dirty="0">
                <a:latin typeface="+mn-lt"/>
                <a:cs typeface="Arial" panose="020B0604020202020204" pitchFamily="34" charset="0"/>
              </a:rPr>
              <a:t>‘The fearful passage of their death-marked love</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An example of a Shakespearean sonnet</a:t>
            </a: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3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834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24</a:t>
            </a:fld>
            <a:endParaRPr lang="en-AU">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2DA37EB-FB80-D7A0-ADC3-6B427B022403}"/>
              </a:ext>
            </a:extLst>
          </p:cNvPr>
          <p:cNvSpPr txBox="1"/>
          <p:nvPr/>
        </p:nvSpPr>
        <p:spPr>
          <a:xfrm>
            <a:off x="8024708" y="5425517"/>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5" name="Text Placeholder 4">
            <a:extLst>
              <a:ext uri="{FF2B5EF4-FFF2-40B4-BE49-F238E27FC236}">
                <a16:creationId xmlns:a16="http://schemas.microsoft.com/office/drawing/2014/main" id="{CBA310D6-9992-39DF-0C43-F60E8FA52B65}"/>
              </a:ext>
            </a:extLst>
          </p:cNvPr>
          <p:cNvSpPr txBox="1">
            <a:spLocks/>
          </p:cNvSpPr>
          <p:nvPr/>
        </p:nvSpPr>
        <p:spPr>
          <a:xfrm>
            <a:off x="360000" y="5096498"/>
            <a:ext cx="7329273" cy="11622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dirty="0">
                <a:latin typeface="+mn-lt"/>
                <a:cs typeface="Arial" panose="020B0604020202020204" pitchFamily="34" charset="0"/>
              </a:rPr>
              <a:t>Is </a:t>
            </a:r>
            <a:r>
              <a:rPr lang="en-US" b="1" dirty="0">
                <a:latin typeface="+mn-lt"/>
                <a:cs typeface="Arial" panose="020B0604020202020204" pitchFamily="34" charset="0"/>
              </a:rPr>
              <a:t>now</a:t>
            </a:r>
            <a:r>
              <a:rPr lang="en-US" dirty="0">
                <a:latin typeface="+mn-lt"/>
                <a:cs typeface="Arial" panose="020B0604020202020204" pitchFamily="34" charset="0"/>
              </a:rPr>
              <a:t> | the </a:t>
            </a:r>
            <a:r>
              <a:rPr lang="en-US" b="1" dirty="0">
                <a:latin typeface="+mn-lt"/>
                <a:cs typeface="Arial" panose="020B0604020202020204" pitchFamily="34" charset="0"/>
              </a:rPr>
              <a:t>two</a:t>
            </a:r>
            <a:r>
              <a:rPr lang="en-US" dirty="0">
                <a:latin typeface="+mn-lt"/>
                <a:cs typeface="Arial" panose="020B0604020202020204" pitchFamily="34" charset="0"/>
              </a:rPr>
              <a:t> | hours’ </a:t>
            </a:r>
            <a:r>
              <a:rPr lang="en-US" b="1" dirty="0" err="1">
                <a:latin typeface="+mn-lt"/>
                <a:cs typeface="Arial" panose="020B0604020202020204" pitchFamily="34" charset="0"/>
              </a:rPr>
              <a:t>tra</a:t>
            </a:r>
            <a:r>
              <a:rPr lang="en-US" b="1" dirty="0">
                <a:latin typeface="+mn-lt"/>
                <a:cs typeface="Arial" panose="020B0604020202020204" pitchFamily="34" charset="0"/>
              </a:rPr>
              <a:t>-</a:t>
            </a:r>
            <a:r>
              <a:rPr lang="en-US" dirty="0">
                <a:latin typeface="+mn-lt"/>
                <a:cs typeface="Arial" panose="020B0604020202020204" pitchFamily="34" charset="0"/>
              </a:rPr>
              <a:t> | </a:t>
            </a:r>
            <a:r>
              <a:rPr lang="en-US" dirty="0" err="1">
                <a:latin typeface="+mn-lt"/>
                <a:cs typeface="Arial" panose="020B0604020202020204" pitchFamily="34" charset="0"/>
              </a:rPr>
              <a:t>ffic</a:t>
            </a:r>
            <a:r>
              <a:rPr lang="en-US" dirty="0">
                <a:latin typeface="+mn-lt"/>
                <a:cs typeface="Arial" panose="020B0604020202020204" pitchFamily="34" charset="0"/>
              </a:rPr>
              <a:t> </a:t>
            </a:r>
            <a:r>
              <a:rPr lang="en-US" b="1" dirty="0">
                <a:latin typeface="+mn-lt"/>
                <a:cs typeface="Arial" panose="020B0604020202020204" pitchFamily="34" charset="0"/>
              </a:rPr>
              <a:t>of</a:t>
            </a:r>
            <a:r>
              <a:rPr lang="en-US" dirty="0">
                <a:latin typeface="+mn-lt"/>
                <a:cs typeface="Arial" panose="020B0604020202020204" pitchFamily="34" charset="0"/>
              </a:rPr>
              <a:t> | our </a:t>
            </a:r>
            <a:r>
              <a:rPr lang="en-US" b="1" dirty="0">
                <a:latin typeface="+mn-lt"/>
                <a:cs typeface="Arial" panose="020B0604020202020204" pitchFamily="34" charset="0"/>
              </a:rPr>
              <a:t>stage</a:t>
            </a:r>
            <a:r>
              <a:rPr lang="en-US" dirty="0">
                <a:latin typeface="+mn-lt"/>
                <a:cs typeface="Arial" panose="020B0604020202020204" pitchFamily="34" charset="0"/>
              </a:rPr>
              <a:t>;’</a:t>
            </a:r>
          </a:p>
        </p:txBody>
      </p:sp>
      <p:sp>
        <p:nvSpPr>
          <p:cNvPr id="11" name="TextBox 10">
            <a:extLst>
              <a:ext uri="{FF2B5EF4-FFF2-40B4-BE49-F238E27FC236}">
                <a16:creationId xmlns:a16="http://schemas.microsoft.com/office/drawing/2014/main" id="{C30042EB-73D2-46CF-EE1A-1B30F70A79FE}"/>
              </a:ext>
            </a:extLst>
          </p:cNvPr>
          <p:cNvSpPr txBox="1"/>
          <p:nvPr/>
        </p:nvSpPr>
        <p:spPr>
          <a:xfrm>
            <a:off x="8024708" y="431235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14" name="Text Placeholder 4">
            <a:extLst>
              <a:ext uri="{FF2B5EF4-FFF2-40B4-BE49-F238E27FC236}">
                <a16:creationId xmlns:a16="http://schemas.microsoft.com/office/drawing/2014/main" id="{310AA274-229F-C499-1246-2EFCA97A3B03}"/>
              </a:ext>
            </a:extLst>
          </p:cNvPr>
          <p:cNvSpPr txBox="1">
            <a:spLocks/>
          </p:cNvSpPr>
          <p:nvPr/>
        </p:nvSpPr>
        <p:spPr>
          <a:xfrm>
            <a:off x="360000" y="3983336"/>
            <a:ext cx="7329273" cy="11622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dirty="0">
                <a:latin typeface="+mn-lt"/>
                <a:cs typeface="Arial" panose="020B0604020202020204" pitchFamily="34" charset="0"/>
              </a:rPr>
              <a:t>Which, </a:t>
            </a:r>
            <a:r>
              <a:rPr lang="en-US" b="1" dirty="0">
                <a:latin typeface="+mn-lt"/>
                <a:cs typeface="Arial" panose="020B0604020202020204" pitchFamily="34" charset="0"/>
              </a:rPr>
              <a:t>but</a:t>
            </a:r>
            <a:r>
              <a:rPr lang="en-US" dirty="0">
                <a:latin typeface="+mn-lt"/>
                <a:cs typeface="Arial" panose="020B0604020202020204" pitchFamily="34" charset="0"/>
              </a:rPr>
              <a:t> | their </a:t>
            </a:r>
            <a:r>
              <a:rPr lang="en-US" b="1" dirty="0" err="1">
                <a:latin typeface="+mn-lt"/>
                <a:cs typeface="Arial" panose="020B0604020202020204" pitchFamily="34" charset="0"/>
              </a:rPr>
              <a:t>chil</a:t>
            </a:r>
            <a:r>
              <a:rPr lang="en-US" b="1" dirty="0">
                <a:latin typeface="+mn-lt"/>
                <a:cs typeface="Arial" panose="020B0604020202020204" pitchFamily="34" charset="0"/>
              </a:rPr>
              <a:t>-</a:t>
            </a:r>
            <a:r>
              <a:rPr lang="en-US" dirty="0">
                <a:latin typeface="+mn-lt"/>
                <a:cs typeface="Arial" panose="020B0604020202020204" pitchFamily="34" charset="0"/>
              </a:rPr>
              <a:t> | </a:t>
            </a:r>
            <a:r>
              <a:rPr lang="en-US" dirty="0" err="1">
                <a:latin typeface="+mn-lt"/>
                <a:cs typeface="Arial" panose="020B0604020202020204" pitchFamily="34" charset="0"/>
              </a:rPr>
              <a:t>dren’s</a:t>
            </a:r>
            <a:r>
              <a:rPr lang="en-US" dirty="0">
                <a:latin typeface="+mn-lt"/>
                <a:cs typeface="Arial" panose="020B0604020202020204" pitchFamily="34" charset="0"/>
              </a:rPr>
              <a:t> </a:t>
            </a:r>
            <a:r>
              <a:rPr lang="en-US" b="1" dirty="0">
                <a:latin typeface="+mn-lt"/>
                <a:cs typeface="Arial" panose="020B0604020202020204" pitchFamily="34" charset="0"/>
              </a:rPr>
              <a:t>end</a:t>
            </a:r>
            <a:r>
              <a:rPr lang="en-US" dirty="0">
                <a:latin typeface="+mn-lt"/>
                <a:cs typeface="Arial" panose="020B0604020202020204" pitchFamily="34" charset="0"/>
              </a:rPr>
              <a:t>, | naught </a:t>
            </a:r>
            <a:r>
              <a:rPr lang="en-US" b="1" dirty="0">
                <a:latin typeface="+mn-lt"/>
                <a:cs typeface="Arial" panose="020B0604020202020204" pitchFamily="34" charset="0"/>
              </a:rPr>
              <a:t>could</a:t>
            </a:r>
            <a:r>
              <a:rPr lang="en-US" dirty="0">
                <a:latin typeface="+mn-lt"/>
                <a:cs typeface="Arial" panose="020B0604020202020204" pitchFamily="34" charset="0"/>
              </a:rPr>
              <a:t> | re- </a:t>
            </a:r>
            <a:r>
              <a:rPr lang="en-US" b="1" dirty="0">
                <a:latin typeface="+mn-lt"/>
                <a:cs typeface="Arial" panose="020B0604020202020204" pitchFamily="34" charset="0"/>
              </a:rPr>
              <a:t>move</a:t>
            </a:r>
            <a:r>
              <a:rPr lang="en-US" dirty="0">
                <a:latin typeface="+mn-lt"/>
                <a:cs typeface="Arial" panose="020B0604020202020204" pitchFamily="34" charset="0"/>
              </a:rPr>
              <a:t>,</a:t>
            </a:r>
          </a:p>
        </p:txBody>
      </p:sp>
      <p:sp>
        <p:nvSpPr>
          <p:cNvPr id="10" name="TextBox 9">
            <a:extLst>
              <a:ext uri="{FF2B5EF4-FFF2-40B4-BE49-F238E27FC236}">
                <a16:creationId xmlns:a16="http://schemas.microsoft.com/office/drawing/2014/main" id="{07A72A81-FA8F-E5B7-22A9-FFEF9CD8B7D1}"/>
              </a:ext>
            </a:extLst>
          </p:cNvPr>
          <p:cNvSpPr txBox="1"/>
          <p:nvPr/>
        </p:nvSpPr>
        <p:spPr>
          <a:xfrm>
            <a:off x="8024708" y="3114594"/>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F</a:t>
            </a:r>
            <a:endParaRPr lang="en-AU" sz="1800" dirty="0"/>
          </a:p>
        </p:txBody>
      </p:sp>
      <p:sp>
        <p:nvSpPr>
          <p:cNvPr id="13" name="Text Placeholder 4">
            <a:extLst>
              <a:ext uri="{FF2B5EF4-FFF2-40B4-BE49-F238E27FC236}">
                <a16:creationId xmlns:a16="http://schemas.microsoft.com/office/drawing/2014/main" id="{34DB3552-BCBD-3CC4-D300-86DDD39883DD}"/>
              </a:ext>
            </a:extLst>
          </p:cNvPr>
          <p:cNvSpPr txBox="1">
            <a:spLocks/>
          </p:cNvSpPr>
          <p:nvPr/>
        </p:nvSpPr>
        <p:spPr>
          <a:xfrm>
            <a:off x="360000" y="2785575"/>
            <a:ext cx="7329273" cy="116225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dirty="0">
                <a:latin typeface="+mn-lt"/>
                <a:cs typeface="Arial" panose="020B0604020202020204" pitchFamily="34" charset="0"/>
              </a:rPr>
              <a:t>And </a:t>
            </a:r>
            <a:r>
              <a:rPr lang="en-US" b="1" dirty="0">
                <a:latin typeface="+mn-lt"/>
                <a:cs typeface="Arial" panose="020B0604020202020204" pitchFamily="34" charset="0"/>
              </a:rPr>
              <a:t>the</a:t>
            </a:r>
            <a:r>
              <a:rPr lang="en-US" dirty="0">
                <a:latin typeface="+mn-lt"/>
                <a:cs typeface="Arial" panose="020B0604020202020204" pitchFamily="34" charset="0"/>
              </a:rPr>
              <a:t> | con- </a:t>
            </a:r>
            <a:r>
              <a:rPr lang="en-US" b="1" dirty="0">
                <a:latin typeface="+mn-lt"/>
                <a:cs typeface="Arial" panose="020B0604020202020204" pitchFamily="34" charset="0"/>
              </a:rPr>
              <a:t>tin</a:t>
            </a:r>
            <a:r>
              <a:rPr lang="en-US" dirty="0">
                <a:latin typeface="+mn-lt"/>
                <a:cs typeface="Arial" panose="020B0604020202020204" pitchFamily="34" charset="0"/>
              </a:rPr>
              <a:t> - | </a:t>
            </a:r>
            <a:r>
              <a:rPr lang="en-US" dirty="0" err="1">
                <a:latin typeface="+mn-lt"/>
                <a:cs typeface="Arial" panose="020B0604020202020204" pitchFamily="34" charset="0"/>
              </a:rPr>
              <a:t>uance</a:t>
            </a:r>
            <a:r>
              <a:rPr lang="en-US" dirty="0">
                <a:latin typeface="+mn-lt"/>
                <a:cs typeface="Arial" panose="020B0604020202020204" pitchFamily="34" charset="0"/>
              </a:rPr>
              <a:t> </a:t>
            </a:r>
            <a:r>
              <a:rPr lang="en-US" b="1" dirty="0">
                <a:latin typeface="+mn-lt"/>
                <a:cs typeface="Arial" panose="020B0604020202020204" pitchFamily="34" charset="0"/>
              </a:rPr>
              <a:t>of</a:t>
            </a:r>
            <a:r>
              <a:rPr lang="en-US" dirty="0">
                <a:latin typeface="+mn-lt"/>
                <a:cs typeface="Arial" panose="020B0604020202020204" pitchFamily="34" charset="0"/>
              </a:rPr>
              <a:t> | their </a:t>
            </a:r>
            <a:r>
              <a:rPr lang="en-US" b="1" dirty="0">
                <a:latin typeface="+mn-lt"/>
                <a:cs typeface="Arial" panose="020B0604020202020204" pitchFamily="34" charset="0"/>
              </a:rPr>
              <a:t>pa-</a:t>
            </a:r>
            <a:r>
              <a:rPr lang="en-US" dirty="0">
                <a:latin typeface="+mn-lt"/>
                <a:cs typeface="Arial" panose="020B0604020202020204" pitchFamily="34" charset="0"/>
              </a:rPr>
              <a:t> | rents’ </a:t>
            </a:r>
            <a:r>
              <a:rPr lang="en-US" b="1" dirty="0">
                <a:latin typeface="+mn-lt"/>
                <a:cs typeface="Arial" panose="020B0604020202020204" pitchFamily="34" charset="0"/>
              </a:rPr>
              <a:t>rage</a:t>
            </a:r>
            <a:r>
              <a:rPr lang="en-US" dirty="0">
                <a:latin typeface="+mn-lt"/>
                <a:cs typeface="Arial" panose="020B0604020202020204" pitchFamily="34" charset="0"/>
              </a:rPr>
              <a:t>,</a:t>
            </a:r>
          </a:p>
        </p:txBody>
      </p:sp>
      <p:sp>
        <p:nvSpPr>
          <p:cNvPr id="9" name="TextBox 8">
            <a:extLst>
              <a:ext uri="{FF2B5EF4-FFF2-40B4-BE49-F238E27FC236}">
                <a16:creationId xmlns:a16="http://schemas.microsoft.com/office/drawing/2014/main" id="{6B1C3BE8-E232-BB4C-A971-6F864557064D}"/>
              </a:ext>
            </a:extLst>
          </p:cNvPr>
          <p:cNvSpPr txBox="1"/>
          <p:nvPr/>
        </p:nvSpPr>
        <p:spPr>
          <a:xfrm>
            <a:off x="8024708" y="1896105"/>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E</a:t>
            </a:r>
            <a:endParaRPr lang="en-AU" sz="1800" dirty="0"/>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60000" y="1567086"/>
            <a:ext cx="7329273" cy="1162259"/>
          </a:xfrm>
        </p:spPr>
        <p:txBody>
          <a:bodyPr/>
          <a:lstStyle/>
          <a:p>
            <a:pPr>
              <a:lnSpc>
                <a:spcPct val="300000"/>
              </a:lnSpc>
            </a:pPr>
            <a:r>
              <a:rPr lang="en-US" dirty="0">
                <a:latin typeface="+mn-lt"/>
                <a:cs typeface="Arial" panose="020B0604020202020204" pitchFamily="34" charset="0"/>
              </a:rPr>
              <a:t>‘The </a:t>
            </a:r>
            <a:r>
              <a:rPr lang="en-US" b="1" dirty="0">
                <a:latin typeface="+mn-lt"/>
                <a:cs typeface="Arial" panose="020B0604020202020204" pitchFamily="34" charset="0"/>
              </a:rPr>
              <a:t>fear-</a:t>
            </a:r>
            <a:r>
              <a:rPr lang="en-US" dirty="0">
                <a:latin typeface="+mn-lt"/>
                <a:cs typeface="Arial" panose="020B0604020202020204" pitchFamily="34" charset="0"/>
              </a:rPr>
              <a:t> |</a:t>
            </a:r>
            <a:r>
              <a:rPr lang="en-US" dirty="0" err="1">
                <a:latin typeface="+mn-lt"/>
                <a:cs typeface="Arial" panose="020B0604020202020204" pitchFamily="34" charset="0"/>
              </a:rPr>
              <a:t>ful</a:t>
            </a:r>
            <a:r>
              <a:rPr lang="en-US" dirty="0">
                <a:latin typeface="+mn-lt"/>
                <a:cs typeface="Arial" panose="020B0604020202020204" pitchFamily="34" charset="0"/>
              </a:rPr>
              <a:t> </a:t>
            </a:r>
            <a:r>
              <a:rPr lang="en-US" b="1" dirty="0">
                <a:latin typeface="+mn-lt"/>
                <a:cs typeface="Arial" panose="020B0604020202020204" pitchFamily="34" charset="0"/>
              </a:rPr>
              <a:t>pas-</a:t>
            </a:r>
            <a:r>
              <a:rPr lang="en-US" dirty="0">
                <a:latin typeface="+mn-lt"/>
                <a:cs typeface="Arial" panose="020B0604020202020204" pitchFamily="34" charset="0"/>
              </a:rPr>
              <a:t> | sage </a:t>
            </a:r>
            <a:r>
              <a:rPr lang="en-US" b="1" dirty="0">
                <a:latin typeface="+mn-lt"/>
                <a:cs typeface="Arial" panose="020B0604020202020204" pitchFamily="34" charset="0"/>
              </a:rPr>
              <a:t>of</a:t>
            </a:r>
            <a:r>
              <a:rPr lang="en-US" dirty="0">
                <a:latin typeface="+mn-lt"/>
                <a:cs typeface="Arial" panose="020B0604020202020204" pitchFamily="34" charset="0"/>
              </a:rPr>
              <a:t> | their </a:t>
            </a:r>
            <a:r>
              <a:rPr lang="en-US" b="1" dirty="0">
                <a:latin typeface="+mn-lt"/>
                <a:cs typeface="Arial" panose="020B0604020202020204" pitchFamily="34" charset="0"/>
              </a:rPr>
              <a:t>death-</a:t>
            </a:r>
            <a:r>
              <a:rPr lang="en-US" dirty="0">
                <a:latin typeface="+mn-lt"/>
                <a:cs typeface="Arial" panose="020B0604020202020204" pitchFamily="34" charset="0"/>
              </a:rPr>
              <a:t> | marked </a:t>
            </a:r>
            <a:r>
              <a:rPr lang="en-US" b="1" dirty="0">
                <a:latin typeface="+mn-lt"/>
                <a:cs typeface="Arial" panose="020B0604020202020204" pitchFamily="34" charset="0"/>
              </a:rPr>
              <a:t>love</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Quatrain 3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96803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25</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80792248-1674-2E91-7696-DBBD74DA3D67}"/>
              </a:ext>
              <a:ext uri="{C183D7F6-B498-43B3-948B-1728B52AA6E4}">
                <adec:decorative xmlns:adec="http://schemas.microsoft.com/office/drawing/2017/decorative" val="1"/>
              </a:ext>
            </a:extLst>
          </p:cNvPr>
          <p:cNvSpPr/>
          <p:nvPr/>
        </p:nvSpPr>
        <p:spPr>
          <a:xfrm>
            <a:off x="6523852" y="1776517"/>
            <a:ext cx="5320146" cy="42555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D3116B6-EAB7-0DF1-92CB-B8F59DF4979F}"/>
              </a:ext>
            </a:extLst>
          </p:cNvPr>
          <p:cNvSpPr>
            <a:spLocks noGrp="1"/>
          </p:cNvSpPr>
          <p:nvPr>
            <p:ph sz="half" idx="4294967295"/>
          </p:nvPr>
        </p:nvSpPr>
        <p:spPr>
          <a:xfrm>
            <a:off x="6759019" y="2107962"/>
            <a:ext cx="4849812" cy="2736012"/>
          </a:xfrm>
        </p:spPr>
        <p:txBody>
          <a:bodyPr/>
          <a:lstStyle/>
          <a:p>
            <a:r>
              <a:rPr lang="en-US" sz="1800" dirty="0">
                <a:latin typeface="+mn-lt"/>
                <a:cs typeface="Arial" panose="020B0604020202020204" pitchFamily="34" charset="0"/>
              </a:rPr>
              <a:t>This rhyming couplet comes directly after the sonnet’s </a:t>
            </a:r>
            <a:r>
              <a:rPr lang="en-US" sz="1800" b="1" i="1" dirty="0">
                <a:latin typeface="+mn-lt"/>
                <a:cs typeface="Arial" panose="020B0604020202020204" pitchFamily="34" charset="0"/>
              </a:rPr>
              <a:t>volta</a:t>
            </a:r>
            <a:r>
              <a:rPr lang="en-US" sz="1800" b="1" dirty="0">
                <a:latin typeface="+mn-lt"/>
                <a:cs typeface="Arial" panose="020B0604020202020204" pitchFamily="34" charset="0"/>
              </a:rPr>
              <a:t>. </a:t>
            </a:r>
            <a:r>
              <a:rPr lang="en-US" sz="1800" dirty="0">
                <a:latin typeface="+mn-lt"/>
                <a:cs typeface="Arial" panose="020B0604020202020204" pitchFamily="34" charset="0"/>
              </a:rPr>
              <a:t>Here, the prologue shifts from explaining the events of the play to what can be learnt from the tragedy.</a:t>
            </a:r>
          </a:p>
          <a:p>
            <a:r>
              <a:rPr lang="en-US" sz="1800" dirty="0">
                <a:latin typeface="+mn-lt"/>
                <a:cs typeface="Arial" panose="020B0604020202020204" pitchFamily="34" charset="0"/>
              </a:rPr>
              <a:t>Can you identify the rhyme scheme and iambic feet in this couplet?</a:t>
            </a:r>
            <a:endParaRPr lang="en-AU" sz="1800" dirty="0">
              <a:latin typeface="+mn-lt"/>
              <a:cs typeface="Arial" panose="020B0604020202020204" pitchFamily="34" charset="0"/>
            </a:endParaRPr>
          </a:p>
        </p:txBody>
      </p:sp>
      <p:sp>
        <p:nvSpPr>
          <p:cNvPr id="7" name="Text Placeholder 4">
            <a:extLst>
              <a:ext uri="{FF2B5EF4-FFF2-40B4-BE49-F238E27FC236}">
                <a16:creationId xmlns:a16="http://schemas.microsoft.com/office/drawing/2014/main" id="{97F4FCBF-DFFE-D690-F50A-831E8AED8FCA}"/>
              </a:ext>
            </a:extLst>
          </p:cNvPr>
          <p:cNvSpPr txBox="1">
            <a:spLocks/>
          </p:cNvSpPr>
          <p:nvPr/>
        </p:nvSpPr>
        <p:spPr>
          <a:xfrm>
            <a:off x="359999" y="2647828"/>
            <a:ext cx="5292655" cy="954441"/>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cs typeface="Arial" panose="020B0604020202020204" pitchFamily="34" charset="0"/>
              </a:rPr>
              <a:t>What here shall miss, our toil shall strive to mend.’</a:t>
            </a:r>
            <a:endParaRPr lang="en-AU" sz="1800" dirty="0">
              <a:latin typeface="+mn-lt"/>
              <a:cs typeface="Arial" panose="020B0604020202020204" pitchFamily="34" charset="0"/>
            </a:endParaRPr>
          </a:p>
        </p:txBody>
      </p:sp>
      <p:sp>
        <p:nvSpPr>
          <p:cNvPr id="5" name="Text Placeholder 4">
            <a:extLst>
              <a:ext uri="{FF2B5EF4-FFF2-40B4-BE49-F238E27FC236}">
                <a16:creationId xmlns:a16="http://schemas.microsoft.com/office/drawing/2014/main" id="{041FED75-A800-465F-3595-8EE47678A9AA}"/>
              </a:ext>
            </a:extLst>
          </p:cNvPr>
          <p:cNvSpPr>
            <a:spLocks noGrp="1"/>
          </p:cNvSpPr>
          <p:nvPr>
            <p:ph type="body" sz="quarter" idx="17"/>
          </p:nvPr>
        </p:nvSpPr>
        <p:spPr>
          <a:xfrm>
            <a:off x="359999" y="1776517"/>
            <a:ext cx="5292655" cy="954441"/>
          </a:xfrm>
        </p:spPr>
        <p:txBody>
          <a:bodyPr/>
          <a:lstStyle/>
          <a:p>
            <a:pPr>
              <a:lnSpc>
                <a:spcPct val="300000"/>
              </a:lnSpc>
            </a:pPr>
            <a:r>
              <a:rPr lang="en-US" sz="1800" dirty="0">
                <a:latin typeface="+mn-lt"/>
                <a:cs typeface="Arial" panose="020B0604020202020204" pitchFamily="34" charset="0"/>
              </a:rPr>
              <a:t>‘The which, if you with patient ears attend,</a:t>
            </a:r>
          </a:p>
        </p:txBody>
      </p:sp>
      <p:sp>
        <p:nvSpPr>
          <p:cNvPr id="3" name="Content Placeholder 2">
            <a:extLst>
              <a:ext uri="{FF2B5EF4-FFF2-40B4-BE49-F238E27FC236}">
                <a16:creationId xmlns:a16="http://schemas.microsoft.com/office/drawing/2014/main" id="{E2C4D602-6956-0F42-EC87-909AD2544FB1}"/>
              </a:ext>
            </a:extLst>
          </p:cNvPr>
          <p:cNvSpPr>
            <a:spLocks noGrp="1"/>
          </p:cNvSpPr>
          <p:nvPr>
            <p:ph type="body" sz="quarter" idx="18"/>
          </p:nvPr>
        </p:nvSpPr>
        <p:spPr/>
        <p:txBody>
          <a:bodyPr/>
          <a:lstStyle/>
          <a:p>
            <a:pPr>
              <a:lnSpc>
                <a:spcPct val="300000"/>
              </a:lnSpc>
            </a:pPr>
            <a:r>
              <a:rPr lang="en-US" dirty="0">
                <a:latin typeface="+mj-lt"/>
                <a:cs typeface="Arial" panose="020B0604020202020204" pitchFamily="34" charset="0"/>
              </a:rPr>
              <a:t>An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Rhyming couplet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00757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03BB-F5D2-1867-EE36-CC31AC3BF5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26</a:t>
            </a:fld>
            <a:endParaRPr lang="en-AU"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8238EC-371A-D6BB-3890-B733BDE5FF5A}"/>
              </a:ext>
            </a:extLst>
          </p:cNvPr>
          <p:cNvSpPr txBox="1"/>
          <p:nvPr/>
        </p:nvSpPr>
        <p:spPr>
          <a:xfrm>
            <a:off x="6234545" y="2962830"/>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G</a:t>
            </a:r>
            <a:endParaRPr lang="en-AU" sz="1800" dirty="0"/>
          </a:p>
        </p:txBody>
      </p:sp>
      <p:sp>
        <p:nvSpPr>
          <p:cNvPr id="12" name="Text Placeholder 4">
            <a:extLst>
              <a:ext uri="{FF2B5EF4-FFF2-40B4-BE49-F238E27FC236}">
                <a16:creationId xmlns:a16="http://schemas.microsoft.com/office/drawing/2014/main" id="{9A107EE8-EDD6-1D5B-51A6-F1B691011402}"/>
              </a:ext>
            </a:extLst>
          </p:cNvPr>
          <p:cNvSpPr txBox="1">
            <a:spLocks/>
          </p:cNvSpPr>
          <p:nvPr/>
        </p:nvSpPr>
        <p:spPr>
          <a:xfrm>
            <a:off x="359999" y="2703248"/>
            <a:ext cx="5874546" cy="95444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300000"/>
              </a:lnSpc>
            </a:pPr>
            <a:r>
              <a:rPr lang="en-US" sz="1800" dirty="0">
                <a:latin typeface="+mn-lt"/>
                <a:cs typeface="Arial" panose="020B0604020202020204" pitchFamily="34" charset="0"/>
              </a:rPr>
              <a:t>What </a:t>
            </a:r>
            <a:r>
              <a:rPr lang="en-US" sz="1800" b="1" dirty="0">
                <a:latin typeface="+mn-lt"/>
                <a:cs typeface="Arial" panose="020B0604020202020204" pitchFamily="34" charset="0"/>
              </a:rPr>
              <a:t>here</a:t>
            </a:r>
            <a:r>
              <a:rPr lang="en-US" sz="1800" dirty="0">
                <a:latin typeface="+mn-lt"/>
                <a:cs typeface="Arial" panose="020B0604020202020204" pitchFamily="34" charset="0"/>
              </a:rPr>
              <a:t> | shall </a:t>
            </a:r>
            <a:r>
              <a:rPr lang="en-US" sz="1800" b="1" dirty="0">
                <a:latin typeface="+mn-lt"/>
                <a:cs typeface="Arial" panose="020B0604020202020204" pitchFamily="34" charset="0"/>
              </a:rPr>
              <a:t>miss</a:t>
            </a:r>
            <a:r>
              <a:rPr lang="en-US" sz="1800" dirty="0">
                <a:latin typeface="+mn-lt"/>
                <a:cs typeface="Arial" panose="020B0604020202020204" pitchFamily="34" charset="0"/>
              </a:rPr>
              <a:t>, | our </a:t>
            </a:r>
            <a:r>
              <a:rPr lang="en-US" sz="1800" b="1" dirty="0">
                <a:latin typeface="+mn-lt"/>
                <a:cs typeface="Arial" panose="020B0604020202020204" pitchFamily="34" charset="0"/>
              </a:rPr>
              <a:t>toil</a:t>
            </a:r>
            <a:r>
              <a:rPr lang="en-US" sz="1800" dirty="0">
                <a:latin typeface="+mn-lt"/>
                <a:cs typeface="Arial" panose="020B0604020202020204" pitchFamily="34" charset="0"/>
              </a:rPr>
              <a:t> | shall </a:t>
            </a:r>
            <a:r>
              <a:rPr lang="en-US" sz="1800" b="1" dirty="0">
                <a:latin typeface="+mn-lt"/>
                <a:cs typeface="Arial" panose="020B0604020202020204" pitchFamily="34" charset="0"/>
              </a:rPr>
              <a:t>strive</a:t>
            </a:r>
            <a:r>
              <a:rPr lang="en-US" sz="1800" dirty="0">
                <a:latin typeface="+mn-lt"/>
                <a:cs typeface="Arial" panose="020B0604020202020204" pitchFamily="34" charset="0"/>
              </a:rPr>
              <a:t> | to </a:t>
            </a:r>
            <a:r>
              <a:rPr lang="en-US" sz="1800" b="1" dirty="0">
                <a:latin typeface="+mn-lt"/>
                <a:cs typeface="Arial" panose="020B0604020202020204" pitchFamily="34" charset="0"/>
              </a:rPr>
              <a:t>mend</a:t>
            </a:r>
            <a:r>
              <a:rPr lang="en-US" sz="1800" dirty="0">
                <a:latin typeface="+mn-lt"/>
                <a:cs typeface="Arial" panose="020B0604020202020204" pitchFamily="34" charset="0"/>
              </a:rPr>
              <a:t>.’</a:t>
            </a:r>
            <a:endParaRPr lang="en-AU" sz="1800" dirty="0">
              <a:latin typeface="+mn-lt"/>
              <a:cs typeface="Arial" panose="020B0604020202020204" pitchFamily="34" charset="0"/>
            </a:endParaRPr>
          </a:p>
        </p:txBody>
      </p:sp>
      <p:sp>
        <p:nvSpPr>
          <p:cNvPr id="13" name="TextBox 12">
            <a:extLst>
              <a:ext uri="{FF2B5EF4-FFF2-40B4-BE49-F238E27FC236}">
                <a16:creationId xmlns:a16="http://schemas.microsoft.com/office/drawing/2014/main" id="{E5BD019A-8295-5A28-4252-49AEFDA865E4}"/>
              </a:ext>
            </a:extLst>
          </p:cNvPr>
          <p:cNvSpPr txBox="1"/>
          <p:nvPr/>
        </p:nvSpPr>
        <p:spPr>
          <a:xfrm>
            <a:off x="6234545" y="2008389"/>
            <a:ext cx="413440" cy="504220"/>
          </a:xfrm>
          <a:prstGeom prst="rect">
            <a:avLst/>
          </a:prstGeom>
          <a:noFill/>
        </p:spPr>
        <p:txBody>
          <a:bodyPr wrap="square" lIns="0" tIns="0" rIns="0" bIns="0" rtlCol="0" anchor="ctr">
            <a:noAutofit/>
          </a:bodyPr>
          <a:lstStyle/>
          <a:p>
            <a:pPr algn="ctr"/>
            <a:r>
              <a:rPr lang="en-US" sz="1800" b="1" dirty="0">
                <a:solidFill>
                  <a:schemeClr val="accent2"/>
                </a:solidFill>
                <a:cs typeface="Arial" panose="020B0604020202020204" pitchFamily="34" charset="0"/>
              </a:rPr>
              <a:t>G</a:t>
            </a:r>
            <a:endParaRPr lang="en-AU" sz="1800" dirty="0"/>
          </a:p>
        </p:txBody>
      </p:sp>
      <p:sp>
        <p:nvSpPr>
          <p:cNvPr id="11" name="Text Placeholder 4">
            <a:extLst>
              <a:ext uri="{FF2B5EF4-FFF2-40B4-BE49-F238E27FC236}">
                <a16:creationId xmlns:a16="http://schemas.microsoft.com/office/drawing/2014/main" id="{37542B9D-0547-32A2-98D5-36B5FA411B67}"/>
              </a:ext>
            </a:extLst>
          </p:cNvPr>
          <p:cNvSpPr>
            <a:spLocks noGrp="1"/>
          </p:cNvSpPr>
          <p:nvPr>
            <p:ph type="body" sz="quarter" idx="17"/>
          </p:nvPr>
        </p:nvSpPr>
        <p:spPr>
          <a:xfrm>
            <a:off x="359999" y="1776517"/>
            <a:ext cx="5874546" cy="954441"/>
          </a:xfrm>
        </p:spPr>
        <p:txBody>
          <a:bodyPr/>
          <a:lstStyle/>
          <a:p>
            <a:pPr>
              <a:lnSpc>
                <a:spcPct val="300000"/>
              </a:lnSpc>
            </a:pPr>
            <a:r>
              <a:rPr lang="en-US" sz="1800" dirty="0">
                <a:latin typeface="+mn-lt"/>
                <a:cs typeface="Arial" panose="020B0604020202020204" pitchFamily="34" charset="0"/>
              </a:rPr>
              <a:t>‘The </a:t>
            </a:r>
            <a:r>
              <a:rPr lang="en-US" sz="1800" b="1" dirty="0">
                <a:latin typeface="+mn-lt"/>
                <a:cs typeface="Arial" panose="020B0604020202020204" pitchFamily="34" charset="0"/>
              </a:rPr>
              <a:t>which</a:t>
            </a:r>
            <a:r>
              <a:rPr lang="en-US" sz="1800" dirty="0">
                <a:latin typeface="+mn-lt"/>
                <a:cs typeface="Arial" panose="020B0604020202020204" pitchFamily="34" charset="0"/>
              </a:rPr>
              <a:t>, | if </a:t>
            </a:r>
            <a:r>
              <a:rPr lang="en-US" sz="1800" b="1" dirty="0">
                <a:latin typeface="+mn-lt"/>
                <a:cs typeface="Arial" panose="020B0604020202020204" pitchFamily="34" charset="0"/>
              </a:rPr>
              <a:t>you</a:t>
            </a:r>
            <a:r>
              <a:rPr lang="en-US" sz="1800" dirty="0">
                <a:latin typeface="+mn-lt"/>
                <a:cs typeface="Arial" panose="020B0604020202020204" pitchFamily="34" charset="0"/>
              </a:rPr>
              <a:t> | with </a:t>
            </a:r>
            <a:r>
              <a:rPr lang="en-US" sz="1800" b="1" dirty="0">
                <a:latin typeface="+mn-lt"/>
                <a:cs typeface="Arial" panose="020B0604020202020204" pitchFamily="34" charset="0"/>
              </a:rPr>
              <a:t>pa-</a:t>
            </a:r>
            <a:r>
              <a:rPr lang="en-US" sz="1800" dirty="0">
                <a:latin typeface="+mn-lt"/>
                <a:cs typeface="Arial" panose="020B0604020202020204" pitchFamily="34" charset="0"/>
              </a:rPr>
              <a:t> | </a:t>
            </a:r>
            <a:r>
              <a:rPr lang="en-US" sz="1800" dirty="0" err="1">
                <a:latin typeface="+mn-lt"/>
                <a:cs typeface="Arial" panose="020B0604020202020204" pitchFamily="34" charset="0"/>
              </a:rPr>
              <a:t>tient</a:t>
            </a:r>
            <a:r>
              <a:rPr lang="en-US" sz="1800" dirty="0">
                <a:latin typeface="+mn-lt"/>
                <a:cs typeface="Arial" panose="020B0604020202020204" pitchFamily="34" charset="0"/>
              </a:rPr>
              <a:t> </a:t>
            </a:r>
            <a:r>
              <a:rPr lang="en-US" sz="1800" b="1" dirty="0">
                <a:latin typeface="+mn-lt"/>
                <a:cs typeface="Arial" panose="020B0604020202020204" pitchFamily="34" charset="0"/>
              </a:rPr>
              <a:t>ears</a:t>
            </a:r>
            <a:r>
              <a:rPr lang="en-US" sz="1800" dirty="0">
                <a:latin typeface="+mn-lt"/>
                <a:cs typeface="Arial" panose="020B0604020202020204" pitchFamily="34" charset="0"/>
              </a:rPr>
              <a:t> | at- </a:t>
            </a:r>
            <a:r>
              <a:rPr lang="en-US" sz="1800" b="1" dirty="0">
                <a:latin typeface="+mn-lt"/>
                <a:cs typeface="Arial" panose="020B0604020202020204" pitchFamily="34" charset="0"/>
              </a:rPr>
              <a:t>tend</a:t>
            </a:r>
            <a:r>
              <a:rPr lang="en-US" sz="1800" dirty="0">
                <a:latin typeface="+mn-lt"/>
                <a:cs typeface="Arial" panose="020B0604020202020204" pitchFamily="34" charset="0"/>
              </a:rPr>
              <a:t>,</a:t>
            </a:r>
          </a:p>
        </p:txBody>
      </p:sp>
      <p:sp>
        <p:nvSpPr>
          <p:cNvPr id="10" name="Text Placeholder 9">
            <a:extLst>
              <a:ext uri="{FF2B5EF4-FFF2-40B4-BE49-F238E27FC236}">
                <a16:creationId xmlns:a16="http://schemas.microsoft.com/office/drawing/2014/main" id="{22410DEA-E238-4511-7F25-60AB1849A4B8}"/>
              </a:ext>
            </a:extLst>
          </p:cNvPr>
          <p:cNvSpPr>
            <a:spLocks noGrp="1"/>
          </p:cNvSpPr>
          <p:nvPr>
            <p:ph type="body" sz="quarter" idx="18"/>
          </p:nvPr>
        </p:nvSpPr>
        <p:spPr/>
        <p:txBody>
          <a:bodyPr/>
          <a:lstStyle/>
          <a:p>
            <a:r>
              <a:rPr lang="en-US" dirty="0">
                <a:latin typeface="+mj-lt"/>
                <a:cs typeface="Arial" panose="020B0604020202020204" pitchFamily="34" charset="0"/>
              </a:rPr>
              <a:t>Deconstructed example of a Shakespearean sonnet</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247FAD07-35FB-86A6-B296-F0CDA135EB99}"/>
              </a:ext>
            </a:extLst>
          </p:cNvPr>
          <p:cNvSpPr>
            <a:spLocks noGrp="1"/>
          </p:cNvSpPr>
          <p:nvPr>
            <p:ph type="title"/>
          </p:nvPr>
        </p:nvSpPr>
        <p:spPr/>
        <p:txBody>
          <a:bodyPr/>
          <a:lstStyle/>
          <a:p>
            <a:r>
              <a:rPr lang="en-US" i="1" dirty="0">
                <a:latin typeface="+mj-lt"/>
                <a:cs typeface="Arial" panose="020B0604020202020204" pitchFamily="34" charset="0"/>
              </a:rPr>
              <a:t>The Tragedy of Romeo and Juliet </a:t>
            </a:r>
            <a:r>
              <a:rPr lang="en-US" dirty="0">
                <a:latin typeface="+mj-lt"/>
                <a:cs typeface="Arial" panose="020B0604020202020204" pitchFamily="34" charset="0"/>
              </a:rPr>
              <a:t>– Rhyming couplet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16151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899301" cy="800681"/>
          </a:xfrm>
        </p:spPr>
        <p:txBody>
          <a:bodyPr/>
          <a:lstStyle/>
          <a:p>
            <a:r>
              <a:rPr lang="en-US" dirty="0">
                <a:latin typeface="+mj-lt"/>
                <a:cs typeface="Arial" panose="020B0604020202020204" pitchFamily="34" charset="0"/>
              </a:rPr>
              <a:t>Identifying noun groups</a:t>
            </a:r>
            <a:endParaRPr lang="en-AU" sz="6600"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8D311428-5183-ABBC-A702-F7AF88EC50CD}"/>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99065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F39DF5-8D62-F70B-40D3-AACB1C9212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
        <p:nvSpPr>
          <p:cNvPr id="8" name="Text Placeholder 7">
            <a:extLst>
              <a:ext uri="{FF2B5EF4-FFF2-40B4-BE49-F238E27FC236}">
                <a16:creationId xmlns:a16="http://schemas.microsoft.com/office/drawing/2014/main" id="{399801A8-1686-73C6-223F-E52E39750CE8}"/>
              </a:ext>
            </a:extLst>
          </p:cNvPr>
          <p:cNvSpPr>
            <a:spLocks noGrp="1"/>
          </p:cNvSpPr>
          <p:nvPr>
            <p:ph type="body" sz="quarter" idx="17"/>
          </p:nvPr>
        </p:nvSpPr>
        <p:spPr/>
        <p:txBody>
          <a:bodyPr/>
          <a:lstStyle/>
          <a:p>
            <a:pPr>
              <a:lnSpc>
                <a:spcPct val="300000"/>
              </a:lnSpc>
            </a:pPr>
            <a:r>
              <a:rPr lang="en-US" b="1" dirty="0">
                <a:latin typeface="Arial" panose="020B0604020202020204" pitchFamily="34" charset="0"/>
                <a:cs typeface="Arial" panose="020B0604020202020204" pitchFamily="34" charset="0"/>
              </a:rPr>
              <a:t>‘Two households</a:t>
            </a:r>
            <a:r>
              <a:rPr lang="en-US" dirty="0">
                <a:latin typeface="Arial" panose="020B0604020202020204" pitchFamily="34" charset="0"/>
                <a:cs typeface="Arial" panose="020B0604020202020204" pitchFamily="34" charset="0"/>
              </a:rPr>
              <a:t>, both alike in dignity</a:t>
            </a:r>
          </a:p>
          <a:p>
            <a:pPr>
              <a:lnSpc>
                <a:spcPct val="300000"/>
              </a:lnSpc>
            </a:pPr>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fair Verona</a:t>
            </a:r>
            <a:r>
              <a:rPr lang="en-US" dirty="0">
                <a:latin typeface="Arial" panose="020B0604020202020204" pitchFamily="34" charset="0"/>
                <a:cs typeface="Arial" panose="020B0604020202020204" pitchFamily="34" charset="0"/>
              </a:rPr>
              <a:t>, where we lay </a:t>
            </a:r>
            <a:r>
              <a:rPr lang="en-US" b="1" dirty="0">
                <a:latin typeface="Arial" panose="020B0604020202020204" pitchFamily="34" charset="0"/>
                <a:cs typeface="Arial" panose="020B0604020202020204" pitchFamily="34" charset="0"/>
              </a:rPr>
              <a:t>our scene</a:t>
            </a:r>
            <a:r>
              <a:rPr lang="en-US" dirty="0">
                <a:latin typeface="Arial" panose="020B0604020202020204" pitchFamily="34" charset="0"/>
                <a:cs typeface="Arial" panose="020B0604020202020204" pitchFamily="34" charset="0"/>
              </a:rPr>
              <a:t>),</a:t>
            </a:r>
          </a:p>
          <a:p>
            <a:pPr>
              <a:lnSpc>
                <a:spcPct val="300000"/>
              </a:lnSpc>
            </a:pPr>
            <a:r>
              <a:rPr lang="en-US" dirty="0">
                <a:latin typeface="Arial" panose="020B0604020202020204" pitchFamily="34" charset="0"/>
                <a:cs typeface="Arial" panose="020B0604020202020204" pitchFamily="34" charset="0"/>
              </a:rPr>
              <a:t>From </a:t>
            </a:r>
            <a:r>
              <a:rPr lang="en-US" b="1" dirty="0">
                <a:latin typeface="Arial" panose="020B0604020202020204" pitchFamily="34" charset="0"/>
                <a:cs typeface="Arial" panose="020B0604020202020204" pitchFamily="34" charset="0"/>
              </a:rPr>
              <a:t>ancient grudge </a:t>
            </a:r>
            <a:r>
              <a:rPr lang="en-US" dirty="0">
                <a:latin typeface="Arial" panose="020B0604020202020204" pitchFamily="34" charset="0"/>
                <a:cs typeface="Arial" panose="020B0604020202020204" pitchFamily="34" charset="0"/>
              </a:rPr>
              <a:t>break to </a:t>
            </a:r>
            <a:r>
              <a:rPr lang="en-US" b="1" dirty="0">
                <a:latin typeface="Arial" panose="020B0604020202020204" pitchFamily="34" charset="0"/>
                <a:cs typeface="Arial" panose="020B0604020202020204" pitchFamily="34" charset="0"/>
              </a:rPr>
              <a:t>new mutiny</a:t>
            </a:r>
            <a:r>
              <a:rPr lang="en-US" dirty="0">
                <a:latin typeface="Arial" panose="020B0604020202020204" pitchFamily="34" charset="0"/>
                <a:cs typeface="Arial" panose="020B0604020202020204" pitchFamily="34" charset="0"/>
              </a:rPr>
              <a:t>,</a:t>
            </a:r>
          </a:p>
          <a:p>
            <a:pPr>
              <a:lnSpc>
                <a:spcPct val="300000"/>
              </a:lnSpc>
            </a:pPr>
            <a:r>
              <a:rPr lang="en-US" dirty="0">
                <a:latin typeface="Arial" panose="020B0604020202020204" pitchFamily="34" charset="0"/>
                <a:cs typeface="Arial" panose="020B0604020202020204" pitchFamily="34" charset="0"/>
              </a:rPr>
              <a:t>Where </a:t>
            </a:r>
            <a:r>
              <a:rPr lang="en-US" b="1" dirty="0">
                <a:latin typeface="Arial" panose="020B0604020202020204" pitchFamily="34" charset="0"/>
                <a:cs typeface="Arial" panose="020B0604020202020204" pitchFamily="34" charset="0"/>
              </a:rPr>
              <a:t>civil blood </a:t>
            </a:r>
            <a:r>
              <a:rPr lang="en-US" dirty="0">
                <a:latin typeface="Arial" panose="020B0604020202020204" pitchFamily="34" charset="0"/>
                <a:cs typeface="Arial" panose="020B0604020202020204" pitchFamily="34" charset="0"/>
              </a:rPr>
              <a:t>makes </a:t>
            </a:r>
            <a:r>
              <a:rPr lang="en-US" b="1" dirty="0">
                <a:latin typeface="Arial" panose="020B0604020202020204" pitchFamily="34" charset="0"/>
                <a:cs typeface="Arial" panose="020B0604020202020204" pitchFamily="34" charset="0"/>
              </a:rPr>
              <a:t>civil hands </a:t>
            </a:r>
            <a:r>
              <a:rPr lang="en-US" dirty="0">
                <a:latin typeface="Arial" panose="020B0604020202020204" pitchFamily="34" charset="0"/>
                <a:cs typeface="Arial" panose="020B0604020202020204" pitchFamily="34" charset="0"/>
              </a:rPr>
              <a:t>unclean.’</a:t>
            </a:r>
          </a:p>
          <a:p>
            <a:endParaRPr lang="en-AU" dirty="0"/>
          </a:p>
        </p:txBody>
      </p:sp>
      <p:sp>
        <p:nvSpPr>
          <p:cNvPr id="7" name="Content Placeholder 6">
            <a:extLst>
              <a:ext uri="{FF2B5EF4-FFF2-40B4-BE49-F238E27FC236}">
                <a16:creationId xmlns:a16="http://schemas.microsoft.com/office/drawing/2014/main" id="{ED7CCC26-2891-DE47-0715-C1CC1BDD1232}"/>
              </a:ext>
            </a:extLst>
          </p:cNvPr>
          <p:cNvSpPr>
            <a:spLocks noGrp="1"/>
          </p:cNvSpPr>
          <p:nvPr>
            <p:ph type="body" sz="quarter" idx="18"/>
          </p:nvPr>
        </p:nvSpPr>
        <p:spPr/>
        <p:txBody>
          <a:bodyPr/>
          <a:lstStyle/>
          <a:p>
            <a:r>
              <a:rPr lang="en-US" dirty="0"/>
              <a:t>The first quatrain</a:t>
            </a:r>
            <a:endParaRPr lang="en-AU" dirty="0"/>
          </a:p>
        </p:txBody>
      </p:sp>
      <p:sp>
        <p:nvSpPr>
          <p:cNvPr id="6" name="Title 5">
            <a:extLst>
              <a:ext uri="{FF2B5EF4-FFF2-40B4-BE49-F238E27FC236}">
                <a16:creationId xmlns:a16="http://schemas.microsoft.com/office/drawing/2014/main" id="{65A677F3-21ED-BB1F-91D5-0FFA4FC2C681}"/>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Identifying noun groups in the prologue</a:t>
            </a:r>
          </a:p>
        </p:txBody>
      </p:sp>
    </p:spTree>
    <p:extLst>
      <p:ext uri="{BB962C8B-B14F-4D97-AF65-F5344CB8AC3E}">
        <p14:creationId xmlns:p14="http://schemas.microsoft.com/office/powerpoint/2010/main" val="217351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985928" cy="800681"/>
          </a:xfrm>
        </p:spPr>
        <p:txBody>
          <a:bodyPr/>
          <a:lstStyle/>
          <a:p>
            <a:r>
              <a:rPr lang="en-US" dirty="0">
                <a:latin typeface="+mj-lt"/>
                <a:cs typeface="Arial" panose="020B0604020202020204" pitchFamily="34" charset="0"/>
              </a:rPr>
              <a:t>‘Translating’ the prologue </a:t>
            </a:r>
            <a:r>
              <a:rPr lang="en-US" dirty="0">
                <a:solidFill>
                  <a:schemeClr val="accent1"/>
                </a:solidFill>
                <a:latin typeface="+mj-lt"/>
                <a:cs typeface="Arial" panose="020B0604020202020204" pitchFamily="34" charset="0"/>
              </a:rPr>
              <a:t>(1)</a:t>
            </a:r>
            <a:endParaRPr lang="en-AU" dirty="0">
              <a:latin typeface="+mj-lt"/>
              <a:cs typeface="Arial" panose="020B0604020202020204" pitchFamily="34" charset="0"/>
            </a:endParaRPr>
          </a:p>
        </p:txBody>
      </p:sp>
      <p:sp>
        <p:nvSpPr>
          <p:cNvPr id="4" name="Footer Placeholder 1">
            <a:extLst>
              <a:ext uri="{FF2B5EF4-FFF2-40B4-BE49-F238E27FC236}">
                <a16:creationId xmlns:a16="http://schemas.microsoft.com/office/drawing/2014/main" id="{CF307424-B586-60F1-35BD-FEF21C3EA430}"/>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292164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3020AE5-56BA-EAD7-75CA-9D5884A859E2}"/>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067881"/>
            <a:ext cx="4669309" cy="1570919"/>
          </a:xfrm>
        </p:spPr>
        <p:txBody>
          <a:bodyPr/>
          <a:lstStyle/>
          <a:p>
            <a:r>
              <a:rPr lang="en-AU" dirty="0">
                <a:latin typeface="+mj-lt"/>
              </a:rPr>
              <a:t>Sharing learning intentions</a:t>
            </a:r>
          </a:p>
        </p:txBody>
      </p:sp>
      <p:sp>
        <p:nvSpPr>
          <p:cNvPr id="4" name="Footer Placeholder 1">
            <a:extLst>
              <a:ext uri="{FF2B5EF4-FFF2-40B4-BE49-F238E27FC236}">
                <a16:creationId xmlns:a16="http://schemas.microsoft.com/office/drawing/2014/main" id="{D653B101-2FA3-31EC-8FD0-6CB4B7D96951}"/>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123492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F7915-B4E1-1734-D80E-3BDA07F899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30</a:t>
            </a:fld>
            <a:endParaRPr lang="en-AU">
              <a:latin typeface="Arial" panose="020B06040202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A9DE748B-B3EB-7E9D-38F2-4D2A4881C1D5}"/>
              </a:ext>
            </a:extLst>
          </p:cNvPr>
          <p:cNvGraphicFramePr>
            <a:graphicFrameLocks/>
          </p:cNvGraphicFramePr>
          <p:nvPr>
            <p:extLst>
              <p:ext uri="{D42A27DB-BD31-4B8C-83A1-F6EECF244321}">
                <p14:modId xmlns:p14="http://schemas.microsoft.com/office/powerpoint/2010/main" val="4226507400"/>
              </p:ext>
            </p:extLst>
          </p:nvPr>
        </p:nvGraphicFramePr>
        <p:xfrm>
          <a:off x="360024" y="1369454"/>
          <a:ext cx="11483974" cy="5042408"/>
        </p:xfrm>
        <a:graphic>
          <a:graphicData uri="http://schemas.openxmlformats.org/drawingml/2006/table">
            <a:tbl>
              <a:tblPr firstRow="1" bandRow="1">
                <a:tableStyleId>{B301B821-A1FF-4177-AEE7-76D212191A09}</a:tableStyleId>
              </a:tblPr>
              <a:tblGrid>
                <a:gridCol w="5809916">
                  <a:extLst>
                    <a:ext uri="{9D8B030D-6E8A-4147-A177-3AD203B41FA5}">
                      <a16:colId xmlns:a16="http://schemas.microsoft.com/office/drawing/2014/main" val="3640341191"/>
                    </a:ext>
                  </a:extLst>
                </a:gridCol>
                <a:gridCol w="5674058">
                  <a:extLst>
                    <a:ext uri="{9D8B030D-6E8A-4147-A177-3AD203B41FA5}">
                      <a16:colId xmlns:a16="http://schemas.microsoft.com/office/drawing/2014/main" val="1032450966"/>
                    </a:ext>
                  </a:extLst>
                </a:gridCol>
              </a:tblGrid>
              <a:tr h="370840">
                <a:tc>
                  <a:txBody>
                    <a:bodyPr/>
                    <a:lstStyle/>
                    <a:p>
                      <a:pPr>
                        <a:lnSpc>
                          <a:spcPct val="100000"/>
                        </a:lnSpc>
                      </a:pPr>
                      <a:r>
                        <a:rPr lang="en-US" dirty="0">
                          <a:latin typeface="+mj-lt"/>
                        </a:rPr>
                        <a:t>Original</a:t>
                      </a:r>
                      <a:endParaRPr lang="en-AU" dirty="0">
                        <a:latin typeface="+mj-lt"/>
                        <a:cs typeface="Arial" panose="020B0604020202020204" pitchFamily="34" charset="0"/>
                      </a:endParaRPr>
                    </a:p>
                  </a:txBody>
                  <a:tcPr/>
                </a:tc>
                <a:tc>
                  <a:txBody>
                    <a:bodyPr/>
                    <a:lstStyle/>
                    <a:p>
                      <a:pPr>
                        <a:lnSpc>
                          <a:spcPct val="100000"/>
                        </a:lnSpc>
                      </a:pPr>
                      <a:r>
                        <a:rPr lang="en-US" dirty="0">
                          <a:latin typeface="+mj-lt"/>
                        </a:rPr>
                        <a:t>Modern translation</a:t>
                      </a:r>
                      <a:endParaRPr lang="en-AU" dirty="0">
                        <a:latin typeface="+mj-lt"/>
                        <a:cs typeface="Arial" panose="020B0604020202020204" pitchFamily="34" charset="0"/>
                      </a:endParaRPr>
                    </a:p>
                  </a:txBody>
                  <a:tcPr/>
                </a:tc>
                <a:extLst>
                  <a:ext uri="{0D108BD9-81ED-4DB2-BD59-A6C34878D82A}">
                    <a16:rowId xmlns:a16="http://schemas.microsoft.com/office/drawing/2014/main" val="1741429487"/>
                  </a:ext>
                </a:extLst>
              </a:tr>
              <a:tr h="370840">
                <a:tc>
                  <a:txBody>
                    <a:bodyPr/>
                    <a:lstStyle/>
                    <a:p>
                      <a:pPr>
                        <a:lnSpc>
                          <a:spcPct val="130000"/>
                        </a:lnSpc>
                        <a:spcBef>
                          <a:spcPts val="1200"/>
                        </a:spcBef>
                        <a:spcAft>
                          <a:spcPts val="0"/>
                        </a:spcAft>
                      </a:pPr>
                      <a:r>
                        <a:rPr lang="en-US" sz="1600" dirty="0">
                          <a:latin typeface="+mn-lt"/>
                        </a:rPr>
                        <a:t>‘Two households, both alike in dignity</a:t>
                      </a:r>
                    </a:p>
                    <a:p>
                      <a:pPr>
                        <a:lnSpc>
                          <a:spcPct val="130000"/>
                        </a:lnSpc>
                        <a:spcAft>
                          <a:spcPts val="0"/>
                        </a:spcAft>
                      </a:pPr>
                      <a:r>
                        <a:rPr lang="en-US" sz="1600" dirty="0">
                          <a:latin typeface="+mn-lt"/>
                        </a:rPr>
                        <a:t>(In fair Verona, where we lay our scene),</a:t>
                      </a:r>
                    </a:p>
                    <a:p>
                      <a:pPr>
                        <a:lnSpc>
                          <a:spcPct val="130000"/>
                        </a:lnSpc>
                        <a:spcAft>
                          <a:spcPts val="0"/>
                        </a:spcAft>
                      </a:pPr>
                      <a:r>
                        <a:rPr lang="en-US" sz="1600" dirty="0">
                          <a:latin typeface="+mn-lt"/>
                        </a:rPr>
                        <a:t>From ancient grudge break to new mutiny,</a:t>
                      </a:r>
                    </a:p>
                    <a:p>
                      <a:pPr>
                        <a:lnSpc>
                          <a:spcPct val="130000"/>
                        </a:lnSpc>
                        <a:spcAft>
                          <a:spcPts val="0"/>
                        </a:spcAft>
                      </a:pPr>
                      <a:r>
                        <a:rPr lang="en-US" sz="1600" dirty="0">
                          <a:latin typeface="+mn-lt"/>
                        </a:rPr>
                        <a:t>Where civil blood makes civil hands unclean.’</a:t>
                      </a:r>
                      <a:endParaRPr lang="en-US" sz="1600" dirty="0">
                        <a:latin typeface="+mn-lt"/>
                        <a:cs typeface="Arial" panose="020B0604020202020204" pitchFamily="34" charset="0"/>
                      </a:endParaRPr>
                    </a:p>
                  </a:txBody>
                  <a:tcPr/>
                </a:tc>
                <a:tc>
                  <a:txBody>
                    <a:bodyPr/>
                    <a:lstStyle/>
                    <a:p>
                      <a:pPr rtl="0">
                        <a:lnSpc>
                          <a:spcPct val="114000"/>
                        </a:lnSpc>
                        <a:spcAft>
                          <a:spcPts val="600"/>
                        </a:spcAft>
                      </a:pPr>
                      <a:endParaRPr lang="en-AU" sz="1600" dirty="0">
                        <a:latin typeface="+mn-lt"/>
                        <a:cs typeface="Arial" panose="020B0604020202020204" pitchFamily="34" charset="0"/>
                      </a:endParaRPr>
                    </a:p>
                  </a:txBody>
                  <a:tcPr/>
                </a:tc>
                <a:extLst>
                  <a:ext uri="{0D108BD9-81ED-4DB2-BD59-A6C34878D82A}">
                    <a16:rowId xmlns:a16="http://schemas.microsoft.com/office/drawing/2014/main" val="1294445710"/>
                  </a:ext>
                </a:extLst>
              </a:tr>
              <a:tr h="370840">
                <a:tc>
                  <a:txBody>
                    <a:bodyPr/>
                    <a:lstStyle/>
                    <a:p>
                      <a:pPr>
                        <a:lnSpc>
                          <a:spcPct val="130000"/>
                        </a:lnSpc>
                        <a:spcAft>
                          <a:spcPts val="0"/>
                        </a:spcAft>
                      </a:pPr>
                      <a:r>
                        <a:rPr lang="en-US" sz="1600" dirty="0">
                          <a:latin typeface="+mn-lt"/>
                        </a:rPr>
                        <a:t>‘From forth the fatal loins of these two foes</a:t>
                      </a:r>
                    </a:p>
                    <a:p>
                      <a:pPr>
                        <a:lnSpc>
                          <a:spcPct val="130000"/>
                        </a:lnSpc>
                        <a:spcAft>
                          <a:spcPts val="0"/>
                        </a:spcAft>
                      </a:pPr>
                      <a:r>
                        <a:rPr lang="en-US" sz="1600" dirty="0">
                          <a:latin typeface="+mn-lt"/>
                        </a:rPr>
                        <a:t>A pair of star-crossed lovers take their life;</a:t>
                      </a:r>
                    </a:p>
                    <a:p>
                      <a:pPr>
                        <a:lnSpc>
                          <a:spcPct val="130000"/>
                        </a:lnSpc>
                        <a:spcAft>
                          <a:spcPts val="0"/>
                        </a:spcAft>
                      </a:pPr>
                      <a:r>
                        <a:rPr lang="en-US" sz="1600" dirty="0">
                          <a:latin typeface="+mn-lt"/>
                        </a:rPr>
                        <a:t>Whose </a:t>
                      </a:r>
                      <a:r>
                        <a:rPr lang="en-US" sz="1600" dirty="0" err="1">
                          <a:latin typeface="+mn-lt"/>
                        </a:rPr>
                        <a:t>misadventured</a:t>
                      </a:r>
                      <a:r>
                        <a:rPr lang="en-US" sz="1600" dirty="0">
                          <a:latin typeface="+mn-lt"/>
                        </a:rPr>
                        <a:t> piteous overthrows</a:t>
                      </a:r>
                    </a:p>
                    <a:p>
                      <a:pPr>
                        <a:lnSpc>
                          <a:spcPct val="130000"/>
                        </a:lnSpc>
                        <a:spcAft>
                          <a:spcPts val="0"/>
                        </a:spcAft>
                      </a:pPr>
                      <a:r>
                        <a:rPr lang="en-US" sz="1600" dirty="0">
                          <a:latin typeface="+mn-lt"/>
                        </a:rPr>
                        <a:t>Doth with their death bury their parents’ strife.’</a:t>
                      </a:r>
                      <a:endParaRPr lang="en-AU" sz="1600" dirty="0">
                        <a:latin typeface="+mn-lt"/>
                        <a:cs typeface="Arial" panose="020B0604020202020204" pitchFamily="34" charset="0"/>
                      </a:endParaRPr>
                    </a:p>
                  </a:txBody>
                  <a:tcPr/>
                </a:tc>
                <a:tc>
                  <a:txBody>
                    <a:bodyPr/>
                    <a:lstStyle/>
                    <a:p>
                      <a:pPr rtl="0">
                        <a:lnSpc>
                          <a:spcPct val="114000"/>
                        </a:lnSpc>
                        <a:spcAft>
                          <a:spcPts val="600"/>
                        </a:spcAft>
                      </a:pPr>
                      <a:endParaRPr lang="en-AU" sz="1600" dirty="0">
                        <a:latin typeface="+mn-lt"/>
                        <a:cs typeface="Arial" panose="020B0604020202020204" pitchFamily="34" charset="0"/>
                      </a:endParaRPr>
                    </a:p>
                  </a:txBody>
                  <a:tcPr/>
                </a:tc>
                <a:extLst>
                  <a:ext uri="{0D108BD9-81ED-4DB2-BD59-A6C34878D82A}">
                    <a16:rowId xmlns:a16="http://schemas.microsoft.com/office/drawing/2014/main" val="1108974588"/>
                  </a:ext>
                </a:extLst>
              </a:tr>
              <a:tr h="370840">
                <a:tc>
                  <a:txBody>
                    <a:bodyPr/>
                    <a:lstStyle/>
                    <a:p>
                      <a:pPr>
                        <a:lnSpc>
                          <a:spcPct val="130000"/>
                        </a:lnSpc>
                        <a:spcAft>
                          <a:spcPts val="0"/>
                        </a:spcAft>
                      </a:pPr>
                      <a:r>
                        <a:rPr lang="en-US" sz="1600" dirty="0">
                          <a:latin typeface="+mn-lt"/>
                        </a:rPr>
                        <a:t>‘The fearful passage of their death-marked love</a:t>
                      </a:r>
                    </a:p>
                    <a:p>
                      <a:pPr>
                        <a:lnSpc>
                          <a:spcPct val="130000"/>
                        </a:lnSpc>
                        <a:spcAft>
                          <a:spcPts val="0"/>
                        </a:spcAft>
                      </a:pPr>
                      <a:r>
                        <a:rPr lang="en-US" sz="1600" dirty="0">
                          <a:latin typeface="+mn-lt"/>
                        </a:rPr>
                        <a:t>And the continuance of their parents’ rage,</a:t>
                      </a:r>
                    </a:p>
                    <a:p>
                      <a:pPr>
                        <a:lnSpc>
                          <a:spcPct val="130000"/>
                        </a:lnSpc>
                        <a:spcAft>
                          <a:spcPts val="0"/>
                        </a:spcAft>
                      </a:pPr>
                      <a:r>
                        <a:rPr lang="en-US" sz="1600" dirty="0">
                          <a:latin typeface="+mn-lt"/>
                        </a:rPr>
                        <a:t>Which, but their children’s end, naught could remove,</a:t>
                      </a:r>
                    </a:p>
                    <a:p>
                      <a:pPr>
                        <a:lnSpc>
                          <a:spcPct val="130000"/>
                        </a:lnSpc>
                        <a:spcAft>
                          <a:spcPts val="0"/>
                        </a:spcAft>
                      </a:pPr>
                      <a:r>
                        <a:rPr lang="en-US" sz="1600" dirty="0">
                          <a:latin typeface="+mn-lt"/>
                        </a:rPr>
                        <a:t>Is now the two hours’ traffic of our stage;’</a:t>
                      </a:r>
                      <a:endParaRPr lang="en-US" sz="1600" dirty="0">
                        <a:latin typeface="+mn-lt"/>
                        <a:cs typeface="Arial" panose="020B0604020202020204" pitchFamily="34" charset="0"/>
                      </a:endParaRPr>
                    </a:p>
                  </a:txBody>
                  <a:tcPr/>
                </a:tc>
                <a:tc>
                  <a:txBody>
                    <a:bodyPr/>
                    <a:lstStyle/>
                    <a:p>
                      <a:pPr>
                        <a:lnSpc>
                          <a:spcPct val="114000"/>
                        </a:lnSpc>
                        <a:spcAft>
                          <a:spcPts val="600"/>
                        </a:spcAft>
                      </a:pPr>
                      <a:endParaRPr lang="en-AU" sz="1600" dirty="0">
                        <a:latin typeface="+mn-lt"/>
                        <a:cs typeface="Arial" panose="020B0604020202020204" pitchFamily="34" charset="0"/>
                      </a:endParaRPr>
                    </a:p>
                  </a:txBody>
                  <a:tcPr/>
                </a:tc>
                <a:extLst>
                  <a:ext uri="{0D108BD9-81ED-4DB2-BD59-A6C34878D82A}">
                    <a16:rowId xmlns:a16="http://schemas.microsoft.com/office/drawing/2014/main" val="1755997364"/>
                  </a:ext>
                </a:extLst>
              </a:tr>
              <a:tr h="370840">
                <a:tc>
                  <a:txBody>
                    <a:bodyPr/>
                    <a:lstStyle/>
                    <a:p>
                      <a:pPr>
                        <a:lnSpc>
                          <a:spcPct val="130000"/>
                        </a:lnSpc>
                        <a:spcAft>
                          <a:spcPts val="0"/>
                        </a:spcAft>
                      </a:pPr>
                      <a:r>
                        <a:rPr lang="en-US" sz="1600" dirty="0">
                          <a:latin typeface="+mn-lt"/>
                        </a:rPr>
                        <a:t>‘The which, if you with patient ears attend,</a:t>
                      </a:r>
                    </a:p>
                    <a:p>
                      <a:pPr>
                        <a:lnSpc>
                          <a:spcPct val="130000"/>
                        </a:lnSpc>
                        <a:spcBef>
                          <a:spcPts val="0"/>
                        </a:spcBef>
                        <a:spcAft>
                          <a:spcPts val="0"/>
                        </a:spcAft>
                      </a:pPr>
                      <a:r>
                        <a:rPr lang="en-US" sz="1600" dirty="0">
                          <a:latin typeface="+mn-lt"/>
                        </a:rPr>
                        <a:t>What here shall miss, our toil shall strive to mend.’</a:t>
                      </a:r>
                      <a:endParaRPr lang="en-AU" sz="1600" dirty="0">
                        <a:latin typeface="+mn-lt"/>
                        <a:cs typeface="Arial" panose="020B0604020202020204" pitchFamily="34" charset="0"/>
                      </a:endParaRPr>
                    </a:p>
                  </a:txBody>
                  <a:tcPr/>
                </a:tc>
                <a:tc>
                  <a:txBody>
                    <a:bodyPr/>
                    <a:lstStyle/>
                    <a:p>
                      <a:pPr marL="0" marR="0" lvl="0" indent="0" algn="l" defTabSz="914377" rtl="0" eaLnBrk="1" fontAlgn="auto" latinLnBrk="0" hangingPunct="1">
                        <a:lnSpc>
                          <a:spcPct val="114000"/>
                        </a:lnSpc>
                        <a:spcBef>
                          <a:spcPts val="0"/>
                        </a:spcBef>
                        <a:spcAft>
                          <a:spcPts val="600"/>
                        </a:spcAft>
                        <a:buClrTx/>
                        <a:buSzTx/>
                        <a:buFontTx/>
                        <a:buNone/>
                        <a:tabLst/>
                        <a:defRPr/>
                      </a:pPr>
                      <a:endParaRPr lang="en-AU" sz="1600" dirty="0">
                        <a:latin typeface="+mn-lt"/>
                        <a:cs typeface="Arial" panose="020B0604020202020204" pitchFamily="34" charset="0"/>
                      </a:endParaRPr>
                    </a:p>
                  </a:txBody>
                  <a:tcPr/>
                </a:tc>
                <a:extLst>
                  <a:ext uri="{0D108BD9-81ED-4DB2-BD59-A6C34878D82A}">
                    <a16:rowId xmlns:a16="http://schemas.microsoft.com/office/drawing/2014/main" val="1174314010"/>
                  </a:ext>
                </a:extLst>
              </a:tr>
            </a:tbl>
          </a:graphicData>
        </a:graphic>
      </p:graphicFrame>
      <p:sp>
        <p:nvSpPr>
          <p:cNvPr id="3" name="Text Placeholder 2">
            <a:extLst>
              <a:ext uri="{FF2B5EF4-FFF2-40B4-BE49-F238E27FC236}">
                <a16:creationId xmlns:a16="http://schemas.microsoft.com/office/drawing/2014/main" id="{C43FFF4C-0F45-950D-10AD-23C104042B9C}"/>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Translate the original prologue into modern language</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C5D59F1-857E-CDC0-D3EA-F8F41DA6E1C4}"/>
              </a:ext>
            </a:extLst>
          </p:cNvPr>
          <p:cNvSpPr>
            <a:spLocks noGrp="1"/>
          </p:cNvSpPr>
          <p:nvPr>
            <p:ph type="title"/>
          </p:nvPr>
        </p:nvSpPr>
        <p:spPr/>
        <p:txBody>
          <a:bodyPr/>
          <a:lstStyle/>
          <a:p>
            <a:r>
              <a:rPr lang="en-US" dirty="0">
                <a:latin typeface="+mj-lt"/>
                <a:cs typeface="Arial" panose="020B0604020202020204" pitchFamily="34" charset="0"/>
              </a:rPr>
              <a:t>‘Translating’ the prologue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4532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F7915-B4E1-1734-D80E-3BDA07F899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31</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618C680-FAF7-C1B9-78BD-768873E379B1}"/>
              </a:ext>
            </a:extLst>
          </p:cNvPr>
          <p:cNvGraphicFramePr>
            <a:graphicFrameLocks noGrp="1"/>
          </p:cNvGraphicFramePr>
          <p:nvPr>
            <p:ph idx="4294967295"/>
            <p:extLst>
              <p:ext uri="{D42A27DB-BD31-4B8C-83A1-F6EECF244321}">
                <p14:modId xmlns:p14="http://schemas.microsoft.com/office/powerpoint/2010/main" val="3032002443"/>
              </p:ext>
            </p:extLst>
          </p:nvPr>
        </p:nvGraphicFramePr>
        <p:xfrm>
          <a:off x="360024" y="1380777"/>
          <a:ext cx="11483974" cy="5046980"/>
        </p:xfrm>
        <a:graphic>
          <a:graphicData uri="http://schemas.openxmlformats.org/drawingml/2006/table">
            <a:tbl>
              <a:tblPr firstRow="1" bandRow="1">
                <a:tableStyleId>{B301B821-A1FF-4177-AEE7-76D212191A09}</a:tableStyleId>
              </a:tblPr>
              <a:tblGrid>
                <a:gridCol w="5809916">
                  <a:extLst>
                    <a:ext uri="{9D8B030D-6E8A-4147-A177-3AD203B41FA5}">
                      <a16:colId xmlns:a16="http://schemas.microsoft.com/office/drawing/2014/main" val="3640341191"/>
                    </a:ext>
                  </a:extLst>
                </a:gridCol>
                <a:gridCol w="5674058">
                  <a:extLst>
                    <a:ext uri="{9D8B030D-6E8A-4147-A177-3AD203B41FA5}">
                      <a16:colId xmlns:a16="http://schemas.microsoft.com/office/drawing/2014/main" val="1032450966"/>
                    </a:ext>
                  </a:extLst>
                </a:gridCol>
              </a:tblGrid>
              <a:tr h="370840">
                <a:tc>
                  <a:txBody>
                    <a:bodyPr/>
                    <a:lstStyle/>
                    <a:p>
                      <a:pPr>
                        <a:lnSpc>
                          <a:spcPct val="130000"/>
                        </a:lnSpc>
                      </a:pPr>
                      <a:r>
                        <a:rPr lang="en-US" sz="1600" dirty="0">
                          <a:latin typeface="+mj-lt"/>
                        </a:rPr>
                        <a:t>Original</a:t>
                      </a:r>
                      <a:endParaRPr lang="en-AU" sz="1600" dirty="0">
                        <a:latin typeface="+mj-lt"/>
                        <a:cs typeface="Arial" panose="020B0604020202020204" pitchFamily="34" charset="0"/>
                      </a:endParaRPr>
                    </a:p>
                  </a:txBody>
                  <a:tcPr/>
                </a:tc>
                <a:tc>
                  <a:txBody>
                    <a:bodyPr/>
                    <a:lstStyle/>
                    <a:p>
                      <a:pPr>
                        <a:lnSpc>
                          <a:spcPct val="130000"/>
                        </a:lnSpc>
                      </a:pPr>
                      <a:r>
                        <a:rPr lang="en-US" sz="1600" dirty="0">
                          <a:latin typeface="+mj-lt"/>
                        </a:rPr>
                        <a:t>Modern translation</a:t>
                      </a:r>
                      <a:endParaRPr lang="en-AU" sz="1600" dirty="0">
                        <a:latin typeface="+mj-lt"/>
                        <a:cs typeface="Arial" panose="020B0604020202020204" pitchFamily="34" charset="0"/>
                      </a:endParaRPr>
                    </a:p>
                  </a:txBody>
                  <a:tcPr/>
                </a:tc>
                <a:extLst>
                  <a:ext uri="{0D108BD9-81ED-4DB2-BD59-A6C34878D82A}">
                    <a16:rowId xmlns:a16="http://schemas.microsoft.com/office/drawing/2014/main" val="1741429487"/>
                  </a:ext>
                </a:extLst>
              </a:tr>
              <a:tr h="370840">
                <a:tc>
                  <a:txBody>
                    <a:bodyPr/>
                    <a:lstStyle/>
                    <a:p>
                      <a:pPr>
                        <a:lnSpc>
                          <a:spcPct val="130000"/>
                        </a:lnSpc>
                        <a:spcBef>
                          <a:spcPts val="1200"/>
                        </a:spcBef>
                      </a:pPr>
                      <a:r>
                        <a:rPr lang="en-US" sz="1600" dirty="0"/>
                        <a:t>‘Two households, both alike in dignity</a:t>
                      </a:r>
                    </a:p>
                    <a:p>
                      <a:pPr>
                        <a:lnSpc>
                          <a:spcPct val="130000"/>
                        </a:lnSpc>
                      </a:pPr>
                      <a:r>
                        <a:rPr lang="en-US" sz="1600" dirty="0"/>
                        <a:t>(In fair Verona, where we lay our scene),</a:t>
                      </a:r>
                    </a:p>
                    <a:p>
                      <a:pPr>
                        <a:lnSpc>
                          <a:spcPct val="130000"/>
                        </a:lnSpc>
                      </a:pPr>
                      <a:r>
                        <a:rPr lang="en-US" sz="1600" dirty="0"/>
                        <a:t>From ancient grudge break to new mutiny,</a:t>
                      </a:r>
                    </a:p>
                    <a:p>
                      <a:pPr>
                        <a:lnSpc>
                          <a:spcPct val="130000"/>
                        </a:lnSpc>
                      </a:pPr>
                      <a:r>
                        <a:rPr lang="en-US" sz="1600" dirty="0"/>
                        <a:t>Where civil blood makes civil hands unclean.’</a:t>
                      </a:r>
                      <a:endParaRPr lang="en-US" sz="1600" dirty="0">
                        <a:latin typeface="Arial" panose="020B0604020202020204" pitchFamily="34" charset="0"/>
                        <a:cs typeface="Arial" panose="020B0604020202020204" pitchFamily="34" charset="0"/>
                      </a:endParaRPr>
                    </a:p>
                  </a:txBody>
                  <a:tcPr/>
                </a:tc>
                <a:tc>
                  <a:txBody>
                    <a:bodyPr/>
                    <a:lstStyle/>
                    <a:p>
                      <a:pPr rtl="0">
                        <a:lnSpc>
                          <a:spcPct val="130000"/>
                        </a:lnSpc>
                      </a:pPr>
                      <a:r>
                        <a:rPr lang="en-US" sz="1600" b="0" u="none" strike="noStrike" kern="1200" dirty="0">
                          <a:solidFill>
                            <a:schemeClr val="dk1"/>
                          </a:solidFill>
                          <a:effectLst/>
                        </a:rPr>
                        <a:t>Two families, both highly respected, live in Verona, Italy. They have hated each other for a long time and their fights continue, with blood shed from both sides and innocent citizens outside of the families.</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4445710"/>
                  </a:ext>
                </a:extLst>
              </a:tr>
              <a:tr h="370840">
                <a:tc>
                  <a:txBody>
                    <a:bodyPr/>
                    <a:lstStyle/>
                    <a:p>
                      <a:pPr>
                        <a:lnSpc>
                          <a:spcPct val="130000"/>
                        </a:lnSpc>
                      </a:pPr>
                      <a:r>
                        <a:rPr lang="en-US" sz="1600" dirty="0"/>
                        <a:t>‘From forth the fatal loins of these two foes</a:t>
                      </a:r>
                    </a:p>
                    <a:p>
                      <a:pPr>
                        <a:lnSpc>
                          <a:spcPct val="130000"/>
                        </a:lnSpc>
                      </a:pPr>
                      <a:r>
                        <a:rPr lang="en-US" sz="1600" dirty="0"/>
                        <a:t>A pair of star-crossed lovers take their life;</a:t>
                      </a:r>
                    </a:p>
                    <a:p>
                      <a:pPr>
                        <a:lnSpc>
                          <a:spcPct val="130000"/>
                        </a:lnSpc>
                      </a:pPr>
                      <a:r>
                        <a:rPr lang="en-US" sz="1600" dirty="0"/>
                        <a:t>Whose </a:t>
                      </a:r>
                      <a:r>
                        <a:rPr lang="en-US" sz="1600" dirty="0" err="1"/>
                        <a:t>misadventured</a:t>
                      </a:r>
                      <a:r>
                        <a:rPr lang="en-US" sz="1600" dirty="0"/>
                        <a:t> piteous overthrows</a:t>
                      </a:r>
                    </a:p>
                    <a:p>
                      <a:pPr>
                        <a:lnSpc>
                          <a:spcPct val="130000"/>
                        </a:lnSpc>
                      </a:pPr>
                      <a:r>
                        <a:rPr lang="en-US" sz="1600" dirty="0"/>
                        <a:t>Doth with their death bury their parents’ strife.’</a:t>
                      </a:r>
                      <a:endParaRPr lang="en-AU" sz="1600" dirty="0">
                        <a:latin typeface="Arial" panose="020B0604020202020204" pitchFamily="34" charset="0"/>
                        <a:cs typeface="Arial" panose="020B0604020202020204" pitchFamily="34" charset="0"/>
                      </a:endParaRPr>
                    </a:p>
                  </a:txBody>
                  <a:tcPr/>
                </a:tc>
                <a:tc>
                  <a:txBody>
                    <a:bodyPr/>
                    <a:lstStyle/>
                    <a:p>
                      <a:pPr rtl="0">
                        <a:lnSpc>
                          <a:spcPct val="130000"/>
                        </a:lnSpc>
                      </a:pPr>
                      <a:r>
                        <a:rPr lang="en-US" sz="1600" b="0" u="none" strike="noStrike" kern="1200" dirty="0">
                          <a:solidFill>
                            <a:schemeClr val="dk1"/>
                          </a:solidFill>
                          <a:effectLst/>
                        </a:rPr>
                        <a:t>A son from one family and a daughter from the other fall in love, but they take their lives after a series of events keep them apart. It is only after their deaths that their parents agree to stop fighting. </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8974588"/>
                  </a:ext>
                </a:extLst>
              </a:tr>
              <a:tr h="370840">
                <a:tc>
                  <a:txBody>
                    <a:bodyPr/>
                    <a:lstStyle/>
                    <a:p>
                      <a:pPr>
                        <a:lnSpc>
                          <a:spcPct val="130000"/>
                        </a:lnSpc>
                      </a:pPr>
                      <a:r>
                        <a:rPr lang="en-US" sz="1600" dirty="0"/>
                        <a:t>‘The fearful passage of their death-marked love</a:t>
                      </a:r>
                    </a:p>
                    <a:p>
                      <a:pPr>
                        <a:lnSpc>
                          <a:spcPct val="130000"/>
                        </a:lnSpc>
                      </a:pPr>
                      <a:r>
                        <a:rPr lang="en-US" sz="1600" dirty="0"/>
                        <a:t>And the continuance of their parents’ rage,</a:t>
                      </a:r>
                    </a:p>
                    <a:p>
                      <a:pPr>
                        <a:lnSpc>
                          <a:spcPct val="130000"/>
                        </a:lnSpc>
                      </a:pPr>
                      <a:r>
                        <a:rPr lang="en-US" sz="1600" dirty="0"/>
                        <a:t>Which, but their children’s end, naught could remove,</a:t>
                      </a:r>
                    </a:p>
                    <a:p>
                      <a:pPr>
                        <a:lnSpc>
                          <a:spcPct val="130000"/>
                        </a:lnSpc>
                      </a:pPr>
                      <a:r>
                        <a:rPr lang="en-US" sz="1600" dirty="0"/>
                        <a:t>Is now the two hours’ traffic of our stage;’</a:t>
                      </a:r>
                      <a:endParaRPr lang="en-US" sz="1600" dirty="0">
                        <a:latin typeface="Arial" panose="020B0604020202020204" pitchFamily="34" charset="0"/>
                        <a:cs typeface="Arial" panose="020B0604020202020204" pitchFamily="34" charset="0"/>
                      </a:endParaRPr>
                    </a:p>
                  </a:txBody>
                  <a:tcPr/>
                </a:tc>
                <a:tc>
                  <a:txBody>
                    <a:bodyPr/>
                    <a:lstStyle/>
                    <a:p>
                      <a:pPr rtl="0">
                        <a:lnSpc>
                          <a:spcPct val="130000"/>
                        </a:lnSpc>
                      </a:pPr>
                      <a:r>
                        <a:rPr lang="en-US" sz="1600" b="0" u="none" strike="noStrike" kern="1200" dirty="0">
                          <a:solidFill>
                            <a:schemeClr val="dk1"/>
                          </a:solidFill>
                          <a:effectLst/>
                        </a:rPr>
                        <a:t>For the next two hours, you will hear this story of ‘death-marked love’ and ‘parents’ rage’, which nothing but their children’s deaths could end.</a:t>
                      </a:r>
                    </a:p>
                    <a:p>
                      <a:pPr>
                        <a:lnSpc>
                          <a:spcPct val="130000"/>
                        </a:lnSpc>
                      </a:pP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5997364"/>
                  </a:ext>
                </a:extLst>
              </a:tr>
              <a:tr h="370840">
                <a:tc>
                  <a:txBody>
                    <a:bodyPr/>
                    <a:lstStyle/>
                    <a:p>
                      <a:pPr>
                        <a:lnSpc>
                          <a:spcPct val="130000"/>
                        </a:lnSpc>
                      </a:pPr>
                      <a:r>
                        <a:rPr lang="en-US" sz="1600" dirty="0"/>
                        <a:t>‘The which, if you with patient ears attend,</a:t>
                      </a:r>
                    </a:p>
                    <a:p>
                      <a:pPr>
                        <a:lnSpc>
                          <a:spcPct val="130000"/>
                        </a:lnSpc>
                        <a:spcBef>
                          <a:spcPts val="0"/>
                        </a:spcBef>
                        <a:spcAft>
                          <a:spcPts val="1200"/>
                        </a:spcAft>
                      </a:pPr>
                      <a:r>
                        <a:rPr lang="en-US" sz="1600" dirty="0"/>
                        <a:t>What here shall miss, our toil shall strive to mend.’</a:t>
                      </a:r>
                      <a:endParaRPr lang="en-AU" sz="1600" dirty="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lang="en-US" sz="1600" b="0" u="none" strike="noStrike" kern="1200" dirty="0">
                          <a:solidFill>
                            <a:schemeClr val="dk1"/>
                          </a:solidFill>
                          <a:effectLst/>
                        </a:rPr>
                        <a:t>If you listen carefully, you can learn anything you may have missed in this prologue. </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4314010"/>
                  </a:ext>
                </a:extLst>
              </a:tr>
            </a:tbl>
          </a:graphicData>
        </a:graphic>
      </p:graphicFrame>
      <p:sp>
        <p:nvSpPr>
          <p:cNvPr id="3" name="Text Placeholder 2">
            <a:extLst>
              <a:ext uri="{FF2B5EF4-FFF2-40B4-BE49-F238E27FC236}">
                <a16:creationId xmlns:a16="http://schemas.microsoft.com/office/drawing/2014/main" id="{EDBBCEB8-B100-0638-9435-35F9BDBE07BD}"/>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Translate the original prologue into modern language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6C5D59F1-857E-CDC0-D3EA-F8F41DA6E1C4}"/>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‘Translating’ the prologue – sample translation</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5952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6276436" cy="800681"/>
          </a:xfrm>
        </p:spPr>
        <p:txBody>
          <a:bodyPr/>
          <a:lstStyle/>
          <a:p>
            <a:r>
              <a:rPr lang="en-US" dirty="0">
                <a:latin typeface="+mj-lt"/>
              </a:rPr>
              <a:t>Writing an emoji prologue </a:t>
            </a:r>
            <a:r>
              <a:rPr lang="en-US" dirty="0">
                <a:solidFill>
                  <a:schemeClr val="accent1"/>
                </a:solidFill>
                <a:latin typeface="+mj-lt"/>
                <a:cs typeface="Arial" panose="020B0604020202020204" pitchFamily="34" charset="0"/>
              </a:rPr>
              <a:t>(1)</a:t>
            </a:r>
            <a:endParaRPr lang="en-AU" dirty="0">
              <a:solidFill>
                <a:schemeClr val="accent1"/>
              </a:solidFill>
              <a:latin typeface="+mj-lt"/>
            </a:endParaRPr>
          </a:p>
        </p:txBody>
      </p:sp>
      <p:sp>
        <p:nvSpPr>
          <p:cNvPr id="4" name="Footer Placeholder 1">
            <a:extLst>
              <a:ext uri="{FF2B5EF4-FFF2-40B4-BE49-F238E27FC236}">
                <a16:creationId xmlns:a16="http://schemas.microsoft.com/office/drawing/2014/main" id="{24B8D63B-B73E-2AAF-F5C4-2B15373346C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22588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744382-84F9-FC71-3411-1A72812481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33</a:t>
            </a:fld>
            <a:endParaRPr lang="en-AU">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4F07355-67E0-7830-4D23-301B9AC75AA9}"/>
              </a:ext>
              <a:ext uri="{C183D7F6-B498-43B3-948B-1728B52AA6E4}">
                <adec:decorative xmlns:adec="http://schemas.microsoft.com/office/drawing/2017/decorative" val="1"/>
              </a:ext>
            </a:extLst>
          </p:cNvPr>
          <p:cNvGrpSpPr/>
          <p:nvPr/>
        </p:nvGrpSpPr>
        <p:grpSpPr>
          <a:xfrm>
            <a:off x="7859294" y="1685364"/>
            <a:ext cx="3352448" cy="4438092"/>
            <a:chOff x="735266" y="1125657"/>
            <a:chExt cx="3588486" cy="4493181"/>
          </a:xfrm>
        </p:grpSpPr>
        <p:pic>
          <p:nvPicPr>
            <p:cNvPr id="7" name="Picture 6">
              <a:extLst>
                <a:ext uri="{FF2B5EF4-FFF2-40B4-BE49-F238E27FC236}">
                  <a16:creationId xmlns:a16="http://schemas.microsoft.com/office/drawing/2014/main" id="{E1F8A85C-736B-362B-4B9C-5D66BEFA04D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D28E6FDD-4899-EE8E-BD6F-3D10C2249FB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0" name="Picture 9">
              <a:extLst>
                <a:ext uri="{FF2B5EF4-FFF2-40B4-BE49-F238E27FC236}">
                  <a16:creationId xmlns:a16="http://schemas.microsoft.com/office/drawing/2014/main" id="{011E6C1C-C1CE-D11A-D07F-A98A913FB01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8" name="Picture Placeholder 7">
            <a:extLst>
              <a:ext uri="{FF2B5EF4-FFF2-40B4-BE49-F238E27FC236}">
                <a16:creationId xmlns:a16="http://schemas.microsoft.com/office/drawing/2014/main" id="{6EE604B9-A39E-FE68-5A8D-D1BD3AA6A7A0}"/>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a:stretch>
            <a:fillRect/>
          </a:stretch>
        </p:blipFill>
        <p:spPr>
          <a:xfrm rot="21198164">
            <a:off x="7895061" y="1690000"/>
            <a:ext cx="3105778" cy="4428534"/>
          </a:xfrm>
        </p:spPr>
      </p:pic>
      <p:sp>
        <p:nvSpPr>
          <p:cNvPr id="4" name="Text Placeholder 3">
            <a:extLst>
              <a:ext uri="{FF2B5EF4-FFF2-40B4-BE49-F238E27FC236}">
                <a16:creationId xmlns:a16="http://schemas.microsoft.com/office/drawing/2014/main" id="{06291E5E-8E30-F243-5DDC-B49FBA0E83CE}"/>
              </a:ext>
            </a:extLst>
          </p:cNvPr>
          <p:cNvSpPr>
            <a:spLocks noGrp="1"/>
          </p:cNvSpPr>
          <p:nvPr>
            <p:ph type="body" sz="quarter" idx="17"/>
          </p:nvPr>
        </p:nvSpPr>
        <p:spPr>
          <a:xfrm>
            <a:off x="360000" y="1567086"/>
            <a:ext cx="6844364" cy="4807835"/>
          </a:xfrm>
        </p:spPr>
        <p:txBody>
          <a:bodyPr/>
          <a:lstStyle/>
          <a:p>
            <a:r>
              <a:rPr lang="en-US" sz="1800" dirty="0">
                <a:latin typeface="+mn-lt"/>
                <a:cs typeface="Arial" panose="020B0604020202020204" pitchFamily="34" charset="0"/>
              </a:rPr>
              <a:t>Using your modern translation of the prologue, write an </a:t>
            </a:r>
            <a:r>
              <a:rPr lang="en-US" sz="1800" b="1" dirty="0">
                <a:latin typeface="+mn-lt"/>
                <a:cs typeface="Arial" panose="020B0604020202020204" pitchFamily="34" charset="0"/>
              </a:rPr>
              <a:t>emoji prologue</a:t>
            </a:r>
            <a:r>
              <a:rPr lang="en-US" sz="1800" dirty="0">
                <a:latin typeface="+mn-lt"/>
                <a:cs typeface="Arial" panose="020B0604020202020204" pitchFamily="34" charset="0"/>
              </a:rPr>
              <a:t> using commonly used symbols and emojis for a modern audience. An example has been provided.</a:t>
            </a:r>
          </a:p>
          <a:p>
            <a:r>
              <a:rPr lang="en-US" sz="1800" dirty="0">
                <a:latin typeface="+mn-lt"/>
                <a:cs typeface="Arial" panose="020B0604020202020204" pitchFamily="34" charset="0"/>
              </a:rPr>
              <a:t>Use the emoji keyboard on a tablet or device or Windows logo + . on a computer to access the emoji symbols. Alternatively, you can use an online emoji keyboard.</a:t>
            </a:r>
          </a:p>
          <a:p>
            <a:r>
              <a:rPr lang="en-US" sz="1800" dirty="0">
                <a:latin typeface="+mn-lt"/>
                <a:cs typeface="Arial" panose="020B0604020202020204" pitchFamily="34" charset="0"/>
              </a:rPr>
              <a:t>Try searching for particular emotions or items, such as </a:t>
            </a:r>
            <a:r>
              <a:rPr lang="en-US" sz="1800" b="1" dirty="0">
                <a:latin typeface="+mn-lt"/>
                <a:cs typeface="Arial" panose="020B0604020202020204" pitchFamily="34" charset="0"/>
              </a:rPr>
              <a:t>clock</a:t>
            </a:r>
            <a:r>
              <a:rPr lang="en-US" sz="1800" dirty="0">
                <a:latin typeface="+mn-lt"/>
                <a:cs typeface="Arial" panose="020B0604020202020204" pitchFamily="34" charset="0"/>
              </a:rPr>
              <a:t> to represent time or </a:t>
            </a:r>
            <a:r>
              <a:rPr lang="en-US" sz="1800" b="1" dirty="0">
                <a:latin typeface="+mn-lt"/>
                <a:cs typeface="Arial" panose="020B0604020202020204" pitchFamily="34" charset="0"/>
              </a:rPr>
              <a:t>ear</a:t>
            </a:r>
            <a:r>
              <a:rPr lang="en-US" sz="1800" dirty="0">
                <a:latin typeface="+mn-lt"/>
                <a:cs typeface="Arial" panose="020B0604020202020204" pitchFamily="34" charset="0"/>
              </a:rPr>
              <a:t> to </a:t>
            </a:r>
            <a:r>
              <a:rPr lang="en-US" sz="1800" dirty="0" err="1">
                <a:latin typeface="+mn-lt"/>
                <a:cs typeface="Arial" panose="020B0604020202020204" pitchFamily="34" charset="0"/>
              </a:rPr>
              <a:t>symbolise</a:t>
            </a:r>
            <a:r>
              <a:rPr lang="en-US" sz="1800" dirty="0">
                <a:latin typeface="+mn-lt"/>
                <a:cs typeface="Arial" panose="020B0604020202020204" pitchFamily="34" charset="0"/>
              </a:rPr>
              <a:t> ‘listen’.</a:t>
            </a:r>
            <a:endParaRPr lang="en-AU" sz="1800" dirty="0">
              <a:latin typeface="+mn-lt"/>
              <a:cs typeface="Arial" panose="020B0604020202020204" pitchFamily="34" charset="0"/>
            </a:endParaRPr>
          </a:p>
        </p:txBody>
      </p:sp>
      <p:sp>
        <p:nvSpPr>
          <p:cNvPr id="5" name="Content Placeholder 4">
            <a:extLst>
              <a:ext uri="{FF2B5EF4-FFF2-40B4-BE49-F238E27FC236}">
                <a16:creationId xmlns:a16="http://schemas.microsoft.com/office/drawing/2014/main" id="{E233C5BE-66F3-9995-A2DE-32ECE9D1350F}"/>
              </a:ext>
            </a:extLst>
          </p:cNvPr>
          <p:cNvSpPr>
            <a:spLocks noGrp="1"/>
          </p:cNvSpPr>
          <p:nvPr>
            <p:ph type="body" sz="quarter" idx="18"/>
          </p:nvPr>
        </p:nvSpPr>
        <p:spPr/>
        <p:txBody>
          <a:bodyPr/>
          <a:lstStyle/>
          <a:p>
            <a:r>
              <a:rPr lang="en-US" dirty="0">
                <a:latin typeface="+mj-lt"/>
                <a:cs typeface="Arial" panose="020B0604020202020204" pitchFamily="34" charset="0"/>
              </a:rPr>
              <a:t>Translating the prologue for a modern audience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9269EB90-CDEA-39BB-DEED-0A9376CB4816}"/>
              </a:ext>
            </a:extLst>
          </p:cNvPr>
          <p:cNvSpPr>
            <a:spLocks noGrp="1"/>
          </p:cNvSpPr>
          <p:nvPr>
            <p:ph type="title"/>
          </p:nvPr>
        </p:nvSpPr>
        <p:spPr/>
        <p:txBody>
          <a:bodyPr/>
          <a:lstStyle/>
          <a:p>
            <a:r>
              <a:rPr lang="en-US" dirty="0">
                <a:latin typeface="+mj-lt"/>
                <a:cs typeface="Arial" panose="020B0604020202020204" pitchFamily="34" charset="0"/>
              </a:rPr>
              <a:t>Writing an emoji prologue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3716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13020AE5-56BA-EAD7-75CA-9D5884A859E2}"/>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a:xfrm>
            <a:off x="540000" y="4067881"/>
            <a:ext cx="5556000" cy="800681"/>
          </a:xfrm>
        </p:spPr>
        <p:txBody>
          <a:bodyPr/>
          <a:lstStyle/>
          <a:p>
            <a:r>
              <a:rPr lang="en-AU" dirty="0">
                <a:latin typeface="+mj-lt"/>
                <a:cs typeface="Arial" panose="020B0604020202020204" pitchFamily="34" charset="0"/>
              </a:rPr>
              <a:t>Returning to the success criteria</a:t>
            </a:r>
          </a:p>
        </p:txBody>
      </p:sp>
      <p:sp>
        <p:nvSpPr>
          <p:cNvPr id="4" name="Footer Placeholder 1">
            <a:extLst>
              <a:ext uri="{FF2B5EF4-FFF2-40B4-BE49-F238E27FC236}">
                <a16:creationId xmlns:a16="http://schemas.microsoft.com/office/drawing/2014/main" id="{0DE9792A-8B71-684A-51E0-3F68C4CC43ED}"/>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4593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pitchFamily="34" charset="0"/>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F5D4B625-F3CC-1D99-31D2-C2546AE765A2}"/>
              </a:ext>
            </a:extLst>
          </p:cNvPr>
          <p:cNvSpPr>
            <a:spLocks noGrp="1"/>
          </p:cNvSpPr>
          <p:nvPr>
            <p:ph type="pic" sz="quarter" idx="13"/>
          </p:nvPr>
        </p:nvSpPr>
        <p:spPr/>
        <p:txBody>
          <a:bodyPr/>
          <a:lstStyle/>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Learning intention</a:t>
            </a:r>
          </a:p>
          <a:p>
            <a:pPr marL="0" marR="0" lvl="0" indent="0" algn="l" defTabSz="609585" rtl="0" eaLnBrk="1" fontAlgn="auto" latinLnBrk="0" hangingPunct="1">
              <a:lnSpc>
                <a:spcPct val="150000"/>
              </a:lnSpc>
              <a:spcBef>
                <a:spcPts val="0"/>
              </a:spcBef>
              <a:buClrTx/>
              <a:buSzTx/>
              <a:buFontTx/>
              <a:buNone/>
              <a:tabLst/>
              <a:defRPr/>
            </a:pPr>
            <a:r>
              <a:rPr lang="en-AU" dirty="0">
                <a:solidFill>
                  <a:srgbClr val="002664"/>
                </a:solidFill>
                <a:latin typeface="+mj-lt"/>
                <a:ea typeface="+mn-lt"/>
              </a:rPr>
              <a:t>We are learning to:</a:t>
            </a:r>
            <a:endParaRPr lang="en-AU" sz="2000" dirty="0">
              <a:solidFill>
                <a:srgbClr val="22272B"/>
              </a:solidFill>
              <a:latin typeface="+mj-lt"/>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buClrTx/>
              <a:buSzTx/>
              <a:buFont typeface="Arial" panose="020B0604020202020204" pitchFamily="34" charset="0"/>
              <a:buChar char="•"/>
              <a:tabLst/>
              <a:defRPr/>
            </a:pPr>
            <a:r>
              <a:rPr lang="en-US" sz="2000" dirty="0">
                <a:solidFill>
                  <a:srgbClr val="002664"/>
                </a:solidFill>
                <a:latin typeface="+mn-lt"/>
                <a:cs typeface="Arial" panose="020B0604020202020204" pitchFamily="34" charset="0"/>
              </a:rPr>
              <a:t>understand</a:t>
            </a:r>
            <a:r>
              <a:rPr kumimoji="0" lang="en-US" sz="2000" b="0" i="0" u="none" strike="noStrike" kern="1200" cap="none" spc="0" normalizeH="0" baseline="0" noProof="0" dirty="0">
                <a:ln>
                  <a:noFill/>
                </a:ln>
                <a:solidFill>
                  <a:srgbClr val="002664"/>
                </a:solidFill>
                <a:effectLst/>
                <a:uLnTx/>
                <a:uFillTx/>
                <a:latin typeface="+mn-lt"/>
                <a:cs typeface="Arial" panose="020B0604020202020204" pitchFamily="34" charset="0"/>
              </a:rPr>
              <a:t> the structure, purpose and features of the prologue of </a:t>
            </a:r>
            <a:r>
              <a:rPr kumimoji="0" lang="en-US" sz="2000" b="0" i="1" u="none" strike="noStrike" kern="1200" cap="none" spc="0" normalizeH="0" baseline="0" noProof="0" dirty="0">
                <a:ln>
                  <a:noFill/>
                </a:ln>
                <a:solidFill>
                  <a:srgbClr val="002664"/>
                </a:solidFill>
                <a:effectLst/>
                <a:uLnTx/>
                <a:uFillTx/>
                <a:latin typeface="+mn-lt"/>
                <a:cs typeface="Arial" panose="020B0604020202020204" pitchFamily="34" charset="0"/>
              </a:rPr>
              <a:t>The Tragedy of Romeo and Juliet</a:t>
            </a:r>
            <a:r>
              <a:rPr kumimoji="0" lang="en-US" sz="2000" b="0" i="0" u="none" strike="noStrike" kern="1200" cap="none" spc="0" normalizeH="0" baseline="0" noProof="0" dirty="0">
                <a:ln>
                  <a:noFill/>
                </a:ln>
                <a:solidFill>
                  <a:srgbClr val="002664"/>
                </a:solidFill>
                <a:effectLst/>
                <a:uLnTx/>
                <a:uFillTx/>
                <a:latin typeface="+mn-lt"/>
                <a:cs typeface="Arial" panose="020B0604020202020204" pitchFamily="34" charset="0"/>
              </a:rPr>
              <a:t>.</a:t>
            </a:r>
          </a:p>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Success criteria</a:t>
            </a:r>
          </a:p>
          <a:p>
            <a:pPr marL="0" marR="0" lvl="0" indent="0" algn="l" defTabSz="609585" rtl="0" eaLnBrk="1" fontAlgn="auto" latinLnBrk="0" hangingPunct="1">
              <a:lnSpc>
                <a:spcPct val="150000"/>
              </a:lnSpc>
              <a:spcBef>
                <a:spcPts val="0"/>
              </a:spcBef>
              <a:buClrTx/>
              <a:buSzTx/>
              <a:buFontTx/>
              <a:buNone/>
              <a:tabLst/>
              <a:defRPr/>
            </a:pPr>
            <a:r>
              <a:rPr lang="en-AU" dirty="0">
                <a:solidFill>
                  <a:srgbClr val="002664"/>
                </a:solidFill>
                <a:latin typeface="+mj-lt"/>
              </a:rPr>
              <a:t>I will know I am successful when I can:</a:t>
            </a:r>
            <a:endParaRPr kumimoji="0" lang="en-AU" sz="2000" i="0" u="none" strike="noStrike" kern="1200" cap="none" spc="0" normalizeH="0" baseline="0" noProof="0" dirty="0">
              <a:ln>
                <a:noFill/>
              </a:ln>
              <a:solidFill>
                <a:srgbClr val="002664"/>
              </a:solidFill>
              <a:effectLst/>
              <a:uLnTx/>
              <a:uFillTx/>
              <a:latin typeface="+mj-lt"/>
              <a:cs typeface="Arial" panose="020B0604020202020204" pitchFamily="34" charset="0"/>
            </a:endParaRPr>
          </a:p>
          <a:p>
            <a:pPr marR="0" lvl="0" algn="l" defTabSz="609585" rtl="0" eaLnBrk="1" fontAlgn="auto" latinLnBrk="0" hangingPunct="1">
              <a:lnSpc>
                <a:spcPct val="150000"/>
              </a:lnSpc>
              <a:spcBef>
                <a:spcPts val="0"/>
              </a:spcBef>
              <a:buClrTx/>
              <a:buSzTx/>
              <a:tabLst/>
              <a:defRPr/>
            </a:pPr>
            <a:r>
              <a:rPr lang="en-AU" sz="2000" dirty="0">
                <a:solidFill>
                  <a:srgbClr val="002664"/>
                </a:solidFill>
                <a:latin typeface="+mn-lt"/>
                <a:cs typeface="Arial" panose="020B0604020202020204" pitchFamily="34" charset="0"/>
              </a:rPr>
              <a:t>[These could be co-constructed with the class or used as per the notes].</a:t>
            </a:r>
            <a:endParaRPr kumimoji="0" lang="en-US" sz="2000" b="0" i="0" u="none" strike="noStrike" kern="1200" cap="none" spc="0" normalizeH="0" baseline="0" noProof="0" dirty="0">
              <a:ln>
                <a:noFill/>
              </a:ln>
              <a:solidFill>
                <a:srgbClr val="002664"/>
              </a:solidFill>
              <a:effectLst/>
              <a:uLnTx/>
              <a:uFillTx/>
              <a:latin typeface="+mn-lt"/>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60692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36</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900" u="sng" dirty="0">
                <a:solidFill>
                  <a:srgbClr val="2F5496"/>
                </a:solidFill>
                <a:effectLst/>
                <a:latin typeface="+mn-lt"/>
                <a:ea typeface="Arial" panose="020B0604020202020204" pitchFamily="34" charset="0"/>
                <a:cs typeface="Arial" panose="020B0604020202020204" pitchFamily="34" charset="0"/>
                <a:hlinkClick r:id="rId3"/>
              </a:rPr>
              <a:t>English K–10 Syllabus</a:t>
            </a:r>
            <a:r>
              <a:rPr lang="en-AU" sz="900" dirty="0">
                <a:effectLst/>
                <a:latin typeface="+mn-lt"/>
                <a:ea typeface="Arial" panose="020B0604020202020204" pitchFamily="34" charset="0"/>
                <a:cs typeface="Arial" panose="020B0604020202020204" pitchFamily="34" charset="0"/>
              </a:rPr>
              <a:t> © NSW Education Standards Authority (NESA) for and on behalf of the Crown in right of the State of New South Wales, 2022.</a:t>
            </a:r>
          </a:p>
          <a:p>
            <a:pPr>
              <a:spcBef>
                <a:spcPts val="1200"/>
              </a:spcBef>
              <a:spcAft>
                <a:spcPts val="600"/>
              </a:spcAft>
            </a:pPr>
            <a:r>
              <a:rPr lang="en-AU" sz="900" dirty="0">
                <a:latin typeface="+mn-lt"/>
                <a:ea typeface="Arial" panose="020B0604020202020204" pitchFamily="34" charset="0"/>
                <a:cs typeface="Arial" panose="020B0604020202020204" pitchFamily="34" charset="0"/>
              </a:rPr>
              <a:t>Cottier C (2022) </a:t>
            </a:r>
            <a:r>
              <a:rPr lang="en-AU" sz="900" dirty="0">
                <a:latin typeface="+mn-lt"/>
                <a:ea typeface="Arial" panose="020B0604020202020204" pitchFamily="34" charset="0"/>
                <a:cs typeface="Arial" panose="020B0604020202020204" pitchFamily="34" charset="0"/>
                <a:hlinkClick r:id="rId4"/>
              </a:rPr>
              <a:t>‘Parts of a book</a:t>
            </a:r>
            <a:r>
              <a:rPr lang="en-AU" sz="900" dirty="0">
                <a:latin typeface="+mn-lt"/>
                <a:ea typeface="Arial" panose="020B0604020202020204" pitchFamily="34" charset="0"/>
                <a:cs typeface="Arial" panose="020B0604020202020204" pitchFamily="34" charset="0"/>
              </a:rPr>
              <a:t>’, </a:t>
            </a:r>
            <a:r>
              <a:rPr lang="en-AU" sz="900" i="1" dirty="0">
                <a:latin typeface="+mn-lt"/>
                <a:ea typeface="Arial" panose="020B0604020202020204" pitchFamily="34" charset="0"/>
                <a:cs typeface="Arial" panose="020B0604020202020204" pitchFamily="34" charset="0"/>
              </a:rPr>
              <a:t>CC Editing Services </a:t>
            </a:r>
            <a:r>
              <a:rPr lang="en-AU" sz="900" dirty="0">
                <a:latin typeface="+mn-lt"/>
                <a:ea typeface="Arial" panose="020B0604020202020204" pitchFamily="34" charset="0"/>
                <a:cs typeface="Arial" panose="020B0604020202020204" pitchFamily="34" charset="0"/>
              </a:rPr>
              <a:t>website, accessed 20 May 2024.</a:t>
            </a:r>
            <a:endParaRPr lang="en-AU" sz="900" dirty="0">
              <a:effectLst/>
              <a:latin typeface="+mn-lt"/>
              <a:ea typeface="Arial" panose="020B0604020202020204" pitchFamily="34" charset="0"/>
              <a:cs typeface="Arial" panose="020B0604020202020204" pitchFamily="34" charset="0"/>
            </a:endParaRPr>
          </a:p>
          <a:p>
            <a:pPr>
              <a:spcBef>
                <a:spcPts val="1200"/>
              </a:spcBef>
              <a:spcAft>
                <a:spcPts val="600"/>
              </a:spcAft>
            </a:pPr>
            <a:r>
              <a:rPr lang="en-AU" sz="900" dirty="0" err="1">
                <a:effectLst/>
                <a:latin typeface="+mn-lt"/>
                <a:ea typeface="Arial" panose="020B0604020202020204" pitchFamily="34" charset="0"/>
                <a:cs typeface="Arial" panose="020B0604020202020204" pitchFamily="34" charset="0"/>
              </a:rPr>
              <a:t>Koehne-</a:t>
            </a:r>
            <a:r>
              <a:rPr lang="en-AU" sz="900" dirty="0" err="1">
                <a:latin typeface="+mn-lt"/>
                <a:ea typeface="Arial" panose="020B0604020202020204" pitchFamily="34" charset="0"/>
                <a:cs typeface="Arial" panose="020B0604020202020204" pitchFamily="34" charset="0"/>
              </a:rPr>
              <a:t>Drube</a:t>
            </a:r>
            <a:r>
              <a:rPr lang="en-AU" sz="900" dirty="0">
                <a:latin typeface="+mn-lt"/>
                <a:ea typeface="Arial" panose="020B0604020202020204" pitchFamily="34" charset="0"/>
                <a:cs typeface="Arial" panose="020B0604020202020204" pitchFamily="34" charset="0"/>
              </a:rPr>
              <a:t> P (19 April 2024) </a:t>
            </a:r>
            <a:r>
              <a:rPr lang="en-AU" sz="900" dirty="0">
                <a:latin typeface="+mn-lt"/>
                <a:ea typeface="Arial" panose="020B0604020202020204" pitchFamily="34" charset="0"/>
                <a:cs typeface="Arial" panose="020B0604020202020204" pitchFamily="34" charset="0"/>
                <a:hlinkClick r:id="rId5"/>
              </a:rPr>
              <a:t>‘Preface, Introduction, Foreword, and Prologue: What They Are and How To Use Them</a:t>
            </a:r>
            <a:r>
              <a:rPr lang="en-AU" sz="900" dirty="0">
                <a:latin typeface="+mn-lt"/>
                <a:ea typeface="Arial" panose="020B0604020202020204" pitchFamily="34" charset="0"/>
                <a:cs typeface="Arial" panose="020B0604020202020204" pitchFamily="34" charset="0"/>
              </a:rPr>
              <a:t>’, </a:t>
            </a:r>
            <a:r>
              <a:rPr lang="en-AU" sz="900" i="1" dirty="0" err="1">
                <a:latin typeface="+mn-lt"/>
                <a:ea typeface="Arial" panose="020B0604020202020204" pitchFamily="34" charset="0"/>
                <a:cs typeface="Arial" panose="020B0604020202020204" pitchFamily="34" charset="0"/>
              </a:rPr>
              <a:t>novlr</a:t>
            </a:r>
            <a:r>
              <a:rPr lang="en-AU" sz="900" dirty="0">
                <a:latin typeface="+mn-lt"/>
                <a:ea typeface="Arial" panose="020B0604020202020204" pitchFamily="34" charset="0"/>
                <a:cs typeface="Arial" panose="020B0604020202020204" pitchFamily="34" charset="0"/>
              </a:rPr>
              <a:t> website, accessed 20 May 2024.</a:t>
            </a:r>
          </a:p>
          <a:p>
            <a:pPr>
              <a:spcBef>
                <a:spcPts val="1200"/>
              </a:spcBef>
              <a:spcAft>
                <a:spcPts val="600"/>
              </a:spcAft>
            </a:pPr>
            <a:r>
              <a:rPr lang="en-AU" sz="900" dirty="0">
                <a:latin typeface="+mn-lt"/>
                <a:ea typeface="Arial" panose="020B0604020202020204" pitchFamily="34" charset="0"/>
                <a:cs typeface="Arial" panose="020B0604020202020204" pitchFamily="34" charset="0"/>
              </a:rPr>
              <a:t>Muniz H </a:t>
            </a:r>
            <a:r>
              <a:rPr lang="en-AU" sz="900" dirty="0">
                <a:latin typeface="+mn-lt"/>
                <a:ea typeface="Arial" panose="020B0604020202020204" pitchFamily="34" charset="0"/>
                <a:cs typeface="Arial" panose="020B0604020202020204" pitchFamily="34" charset="0"/>
                <a:hlinkClick r:id="rId6"/>
              </a:rPr>
              <a:t>‘What Is a Sonnet? The 6 Forms, Explained’</a:t>
            </a:r>
            <a:r>
              <a:rPr lang="en-AU" sz="900" dirty="0">
                <a:latin typeface="+mn-lt"/>
                <a:ea typeface="Arial" panose="020B0604020202020204" pitchFamily="34" charset="0"/>
                <a:cs typeface="Arial" panose="020B0604020202020204" pitchFamily="34" charset="0"/>
              </a:rPr>
              <a:t>, </a:t>
            </a:r>
            <a:r>
              <a:rPr lang="en-AU" sz="900" i="1" dirty="0">
                <a:latin typeface="+mn-lt"/>
                <a:ea typeface="Arial" panose="020B0604020202020204" pitchFamily="34" charset="0"/>
                <a:cs typeface="Arial" panose="020B0604020202020204" pitchFamily="34" charset="0"/>
              </a:rPr>
              <a:t>ACT Prep Online Guides and Tips, </a:t>
            </a:r>
            <a:r>
              <a:rPr lang="en-AU" sz="900" dirty="0" err="1">
                <a:latin typeface="+mn-lt"/>
                <a:ea typeface="Arial" panose="020B0604020202020204" pitchFamily="34" charset="0"/>
                <a:cs typeface="Arial" panose="020B0604020202020204" pitchFamily="34" charset="0"/>
              </a:rPr>
              <a:t>PrepScholar</a:t>
            </a:r>
            <a:r>
              <a:rPr lang="en-AU" sz="900" dirty="0">
                <a:latin typeface="+mn-lt"/>
                <a:ea typeface="Arial" panose="020B0604020202020204" pitchFamily="34" charset="0"/>
                <a:cs typeface="Arial" panose="020B0604020202020204" pitchFamily="34" charset="0"/>
              </a:rPr>
              <a:t> website, accessed 20 May 2024.</a:t>
            </a:r>
          </a:p>
          <a:p>
            <a:pPr>
              <a:spcBef>
                <a:spcPts val="1200"/>
              </a:spcBef>
              <a:spcAft>
                <a:spcPts val="600"/>
              </a:spcAft>
            </a:pPr>
            <a:r>
              <a:rPr lang="en-AU" sz="900" dirty="0">
                <a:latin typeface="+mn-lt"/>
                <a:ea typeface="Arial" panose="020B0604020202020204" pitchFamily="34" charset="0"/>
                <a:cs typeface="Arial" panose="020B0604020202020204" pitchFamily="34" charset="0"/>
              </a:rPr>
              <a:t>Shakespeare W (n.d.) </a:t>
            </a:r>
            <a:r>
              <a:rPr lang="en-AU" sz="900" dirty="0">
                <a:latin typeface="+mn-lt"/>
                <a:ea typeface="Arial" panose="020B0604020202020204" pitchFamily="34" charset="0"/>
                <a:cs typeface="Arial" panose="020B0604020202020204" pitchFamily="34" charset="0"/>
                <a:hlinkClick r:id="rId7"/>
              </a:rPr>
              <a:t>‘Romeo and Juliet’</a:t>
            </a:r>
            <a:r>
              <a:rPr lang="en-AU" sz="900" i="1" dirty="0">
                <a:latin typeface="+mn-lt"/>
                <a:ea typeface="Arial" panose="020B0604020202020204" pitchFamily="34" charset="0"/>
                <a:cs typeface="Arial" panose="020B0604020202020204" pitchFamily="34" charset="0"/>
              </a:rPr>
              <a:t>, The Folger Shakespeare</a:t>
            </a:r>
            <a:r>
              <a:rPr lang="en-AU" sz="900" dirty="0">
                <a:latin typeface="+mn-lt"/>
                <a:ea typeface="Arial" panose="020B0604020202020204" pitchFamily="34" charset="0"/>
                <a:cs typeface="Arial" panose="020B0604020202020204" pitchFamily="34" charset="0"/>
              </a:rPr>
              <a:t>, Folger Shakespeare Library website, accessed 20 May 2024.</a:t>
            </a:r>
            <a:endParaRPr lang="en-AU" sz="900" dirty="0">
              <a:effectLst/>
              <a:latin typeface="+mn-lt"/>
              <a:ea typeface="Arial" panose="020B0604020202020204" pitchFamily="34" charset="0"/>
              <a:cs typeface="Arial" panose="020B0604020202020204" pitchFamily="34" charset="0"/>
            </a:endParaRPr>
          </a:p>
          <a:p>
            <a:pPr>
              <a:lnSpc>
                <a:spcPct val="150000"/>
              </a:lnSpc>
              <a:spcBef>
                <a:spcPts val="1200"/>
              </a:spcBef>
              <a:spcAft>
                <a:spcPts val="600"/>
              </a:spcAft>
            </a:pPr>
            <a:r>
              <a:rPr lang="en-AU" sz="900" dirty="0">
                <a:latin typeface="+mn-lt"/>
                <a:ea typeface="Arial" panose="020B0604020202020204" pitchFamily="34" charset="0"/>
                <a:cs typeface="Arial" panose="020B0604020202020204" pitchFamily="34" charset="0"/>
              </a:rPr>
              <a:t>State of New South Wales (Department of Education) (2024) </a:t>
            </a:r>
            <a:r>
              <a:rPr lang="en-AU" sz="900" dirty="0">
                <a:latin typeface="+mn-lt"/>
                <a:ea typeface="Arial" panose="020B0604020202020204" pitchFamily="34" charset="0"/>
                <a:cs typeface="Arial" panose="020B0604020202020204" pitchFamily="34" charset="0"/>
                <a:hlinkClick r:id="rId8"/>
              </a:rPr>
              <a:t>‘Novel voices – Year 10, Term 1’</a:t>
            </a:r>
            <a:r>
              <a:rPr lang="en-AU" sz="900" dirty="0">
                <a:latin typeface="+mn-lt"/>
                <a:ea typeface="Arial" panose="020B0604020202020204" pitchFamily="34" charset="0"/>
                <a:cs typeface="Arial" panose="020B0604020202020204" pitchFamily="34" charset="0"/>
              </a:rPr>
              <a:t>, </a:t>
            </a:r>
            <a:r>
              <a:rPr lang="en-AU" sz="900" i="1" dirty="0">
                <a:latin typeface="+mn-lt"/>
                <a:ea typeface="Arial" panose="020B0604020202020204" pitchFamily="34" charset="0"/>
                <a:cs typeface="Arial" panose="020B0604020202020204" pitchFamily="34" charset="0"/>
              </a:rPr>
              <a:t>English K-12, </a:t>
            </a:r>
            <a:r>
              <a:rPr lang="en-AU" sz="900" dirty="0">
                <a:latin typeface="+mn-lt"/>
                <a:ea typeface="Arial" panose="020B0604020202020204" pitchFamily="34" charset="0"/>
                <a:cs typeface="Arial" panose="020B0604020202020204" pitchFamily="34" charset="0"/>
              </a:rPr>
              <a:t>NSW Department of Education website, accessed 20 May 2024.</a:t>
            </a:r>
          </a:p>
          <a:p>
            <a:pPr>
              <a:spcBef>
                <a:spcPts val="1200"/>
              </a:spcBef>
              <a:spcAft>
                <a:spcPts val="600"/>
              </a:spcAft>
            </a:pPr>
            <a:r>
              <a:rPr lang="en-AU" sz="900" dirty="0">
                <a:latin typeface="+mn-lt"/>
                <a:ea typeface="Arial" panose="020B0604020202020204" pitchFamily="34" charset="0"/>
                <a:cs typeface="Arial" panose="020B0604020202020204" pitchFamily="34" charset="0"/>
              </a:rPr>
              <a:t>State of New South Wales (Department of Education) (2024) ‘</a:t>
            </a:r>
            <a:r>
              <a:rPr lang="en-AU" sz="900" dirty="0">
                <a:latin typeface="+mn-lt"/>
                <a:ea typeface="Arial" panose="020B0604020202020204" pitchFamily="34" charset="0"/>
                <a:cs typeface="Arial" panose="020B0604020202020204" pitchFamily="34" charset="0"/>
                <a:hlinkClick r:id="rId9"/>
              </a:rPr>
              <a:t>Reshaping the world – Year 10, Term 2’, </a:t>
            </a:r>
            <a:r>
              <a:rPr lang="en-AU" sz="900" i="1" dirty="0">
                <a:latin typeface="+mn-lt"/>
                <a:ea typeface="Arial" panose="020B0604020202020204" pitchFamily="34" charset="0"/>
                <a:cs typeface="Arial" panose="020B0604020202020204" pitchFamily="34" charset="0"/>
              </a:rPr>
              <a:t>English K-12, </a:t>
            </a:r>
            <a:r>
              <a:rPr lang="en-AU" sz="900" dirty="0">
                <a:latin typeface="+mn-lt"/>
                <a:ea typeface="Arial" panose="020B0604020202020204" pitchFamily="34" charset="0"/>
                <a:cs typeface="Arial" panose="020B0604020202020204" pitchFamily="34" charset="0"/>
              </a:rPr>
              <a:t>NSW Department of Education website, accessed 28 August 2024.</a:t>
            </a:r>
          </a:p>
          <a:p>
            <a:pPr>
              <a:spcBef>
                <a:spcPts val="1200"/>
              </a:spcBef>
              <a:spcAft>
                <a:spcPts val="600"/>
              </a:spcAft>
            </a:pPr>
            <a:r>
              <a:rPr lang="en-AU" sz="900" dirty="0">
                <a:effectLst/>
                <a:latin typeface="+mn-lt"/>
                <a:ea typeface="Arial" panose="020B0604020202020204" pitchFamily="34" charset="0"/>
                <a:cs typeface="Arial" panose="020B0604020202020204" pitchFamily="34" charset="0"/>
              </a:rPr>
              <a:t>State of New South </a:t>
            </a:r>
            <a:r>
              <a:rPr lang="en-AU" sz="900" dirty="0">
                <a:latin typeface="+mn-lt"/>
                <a:ea typeface="Arial" panose="020B0604020202020204" pitchFamily="34" charset="0"/>
                <a:cs typeface="Arial" panose="020B0604020202020204" pitchFamily="34" charset="0"/>
              </a:rPr>
              <a:t>Wales (Department of Education) (n.d.) ‘</a:t>
            </a:r>
            <a:r>
              <a:rPr lang="en-AU" sz="900" dirty="0">
                <a:latin typeface="+mn-lt"/>
                <a:ea typeface="Arial" panose="020B0604020202020204" pitchFamily="34" charset="0"/>
                <a:cs typeface="Arial" panose="020B0604020202020204" pitchFamily="34" charset="0"/>
                <a:hlinkClick r:id="rId10"/>
              </a:rPr>
              <a:t>Graphic organisers</a:t>
            </a:r>
            <a:r>
              <a:rPr lang="en-AU" sz="900" dirty="0">
                <a:latin typeface="+mn-lt"/>
                <a:ea typeface="Arial" panose="020B0604020202020204" pitchFamily="34" charset="0"/>
                <a:cs typeface="Arial" panose="020B0604020202020204" pitchFamily="34" charset="0"/>
              </a:rPr>
              <a:t>’ DLS, NSW Department of Education website, accessed 28 August 2024.</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hlinkClick r:id="rId11">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hlinkClick r:id="rId12">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cs typeface="Arial" panose="020B0604020202020204" pitchFamily="34" charset="0"/>
                <a:hlinkClick r:id="rId13">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4E09A1-E57E-5171-1D75-DC54F98BC6C6}"/>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cs typeface="Arial" panose="020B0604020202020204" pitchFamily="34" charset="0"/>
              </a:rPr>
              <a:t>© 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cs typeface="Arial" panose="020B0604020202020204" pitchFamily="34" charset="0"/>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pitchFamily="34" charset="0"/>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8EB20446-6B88-1D60-566B-FED8994FC380}"/>
              </a:ext>
            </a:extLst>
          </p:cNvPr>
          <p:cNvSpPr>
            <a:spLocks noGrp="1"/>
          </p:cNvSpPr>
          <p:nvPr>
            <p:ph type="pic" sz="quarter" idx="13"/>
          </p:nvPr>
        </p:nvSpPr>
        <p:spPr>
          <a:xfrm>
            <a:off x="359998" y="1909282"/>
            <a:ext cx="11579754" cy="4210718"/>
          </a:xfrm>
        </p:spPr>
        <p:txBody>
          <a:bodyPr/>
          <a:lstStyle/>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Learning intention</a:t>
            </a:r>
            <a:endParaRPr lang="en-AU" sz="2000" b="1" dirty="0">
              <a:solidFill>
                <a:srgbClr val="22272B"/>
              </a:solidFill>
              <a:latin typeface="+mj-lt"/>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i="0" u="none" strike="noStrike" kern="1200" cap="none" spc="0" normalizeH="0" baseline="0" noProof="0" dirty="0">
                <a:ln>
                  <a:noFill/>
                </a:ln>
                <a:solidFill>
                  <a:schemeClr val="accent1"/>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rgbClr val="002664"/>
                </a:solidFill>
                <a:latin typeface="Arial" panose="020B0604020202020204" pitchFamily="34" charset="0"/>
                <a:cs typeface="Arial" panose="020B0604020202020204" pitchFamily="34" charset="0"/>
              </a:rPr>
              <a:t>u</a:t>
            </a:r>
            <a:r>
              <a:rPr kumimoji="0" lang="en-US" sz="2000" b="0" i="0" u="none" strike="noStrike" kern="1200" cap="none" spc="0" normalizeH="0" baseline="0" noProof="0" dirty="0" err="1">
                <a:ln>
                  <a:noFill/>
                </a:ln>
                <a:solidFill>
                  <a:srgbClr val="002664"/>
                </a:solidFill>
                <a:effectLst/>
                <a:uLnTx/>
                <a:uFillTx/>
                <a:latin typeface="Arial" panose="020B0604020202020204" pitchFamily="34" charset="0"/>
                <a:cs typeface="Arial" panose="020B0604020202020204" pitchFamily="34" charset="0"/>
              </a:rPr>
              <a:t>nderstand</a:t>
            </a:r>
            <a:r>
              <a:rPr kumimoji="0" lang="en-US"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 the structure, purpose and features of the prologue of </a:t>
            </a:r>
            <a:r>
              <a:rPr kumimoji="0" lang="en-US" sz="2000" b="0" i="1"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The Tragedy of Romeo and Juliet</a:t>
            </a:r>
            <a:r>
              <a:rPr kumimoji="0" lang="en-US"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a:t>
            </a:r>
          </a:p>
          <a:p>
            <a:pPr marL="0" marR="0" lvl="0" indent="0" algn="l" defTabSz="609585" rtl="0" eaLnBrk="1" fontAlgn="auto" latinLnBrk="0" hangingPunct="1">
              <a:lnSpc>
                <a:spcPct val="150000"/>
              </a:lnSpc>
              <a:spcBef>
                <a:spcPts val="0"/>
              </a:spcBef>
              <a:buClrTx/>
              <a:buSzTx/>
              <a:buFontTx/>
              <a:buNone/>
              <a:tabLst/>
              <a:defRPr/>
            </a:pPr>
            <a:endPar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endParaRPr>
          </a:p>
          <a:p>
            <a:pPr marL="0" marR="0" lvl="0" indent="0" algn="l" defTabSz="609585" rtl="0" eaLnBrk="1" fontAlgn="auto" latinLnBrk="0" hangingPunct="1">
              <a:lnSpc>
                <a:spcPct val="150000"/>
              </a:lnSpc>
              <a:spcBef>
                <a:spcPts val="0"/>
              </a:spcBef>
              <a:buClrTx/>
              <a:buSzTx/>
              <a:buFontTx/>
              <a:buNone/>
              <a:tabLst/>
              <a:defRPr/>
            </a:pPr>
            <a:r>
              <a:rPr kumimoji="0" lang="en-AU" sz="2000" b="1" i="0" u="none" strike="noStrike" kern="1200" cap="none" spc="0" normalizeH="0" baseline="0" noProof="0" dirty="0">
                <a:ln>
                  <a:noFill/>
                </a:ln>
                <a:solidFill>
                  <a:srgbClr val="002664"/>
                </a:solidFill>
                <a:effectLst/>
                <a:uLnTx/>
                <a:uFillTx/>
                <a:latin typeface="+mj-lt"/>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2000" dirty="0">
                <a:solidFill>
                  <a:srgbClr val="002664"/>
                </a:solidFill>
                <a:latin typeface="Arial" panose="020B0604020202020204" pitchFamily="34" charset="0"/>
                <a:cs typeface="Arial" panose="020B0604020202020204" pitchFamily="34" charset="0"/>
              </a:rPr>
              <a:t>[these could be co-constructed with the class or used as per the notes].</a:t>
            </a:r>
            <a:endParaRPr kumimoji="0" lang="en-US" sz="2000" b="0" i="0" u="none" strike="noStrike" kern="1200" cap="none" spc="0" normalizeH="0" baseline="0" noProof="0" dirty="0">
              <a:ln>
                <a:noFill/>
              </a:ln>
              <a:solidFill>
                <a:srgbClr val="002664"/>
              </a:solidFill>
              <a:effectLst/>
              <a:uLnTx/>
              <a:uFillTx/>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3575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FC7B70D-E751-EA3B-927E-4DA8169C3EE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a:xfrm>
            <a:off x="540000" y="4067881"/>
            <a:ext cx="4142836" cy="1640192"/>
          </a:xfrm>
        </p:spPr>
        <p:txBody>
          <a:bodyPr/>
          <a:lstStyle/>
          <a:p>
            <a:r>
              <a:rPr lang="en-AU" dirty="0">
                <a:latin typeface="+mj-lt"/>
              </a:rPr>
              <a:t>Connecting to prior learning  </a:t>
            </a:r>
            <a:endParaRPr lang="en-AU" sz="3600" dirty="0">
              <a:latin typeface="+mj-lt"/>
            </a:endParaRPr>
          </a:p>
        </p:txBody>
      </p:sp>
      <p:sp>
        <p:nvSpPr>
          <p:cNvPr id="3" name="Footer Placeholder 1">
            <a:extLst>
              <a:ext uri="{FF2B5EF4-FFF2-40B4-BE49-F238E27FC236}">
                <a16:creationId xmlns:a16="http://schemas.microsoft.com/office/drawing/2014/main" id="{10EFFAC0-1275-E3E8-3F29-6F7686E55FC8}"/>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7592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5417455" cy="2430119"/>
          </a:xfrm>
        </p:spPr>
        <p:txBody>
          <a:bodyPr/>
          <a:lstStyle/>
          <a:p>
            <a:r>
              <a:rPr lang="en-AU" dirty="0">
                <a:latin typeface="+mj-lt"/>
              </a:rPr>
              <a:t>Connecting to prior knowledge of epigraphs</a:t>
            </a:r>
          </a:p>
        </p:txBody>
      </p:sp>
      <p:sp>
        <p:nvSpPr>
          <p:cNvPr id="4" name="Footer Placeholder 1">
            <a:extLst>
              <a:ext uri="{FF2B5EF4-FFF2-40B4-BE49-F238E27FC236}">
                <a16:creationId xmlns:a16="http://schemas.microsoft.com/office/drawing/2014/main" id="{CB8812F5-3588-BAF5-E8D4-5A246CD856E1}"/>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14632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9A9323-3B36-EFCA-5643-050DA6717A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7</a:t>
            </a:fld>
            <a:endParaRPr lang="en-AU">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E37A8C43-8FC3-92E0-D0EC-B046DD426A86}"/>
              </a:ext>
            </a:extLst>
          </p:cNvPr>
          <p:cNvSpPr>
            <a:spLocks noGrp="1"/>
          </p:cNvSpPr>
          <p:nvPr>
            <p:ph type="body" sz="quarter" idx="17"/>
          </p:nvPr>
        </p:nvSpPr>
        <p:spPr>
          <a:xfrm>
            <a:off x="360000" y="1634836"/>
            <a:ext cx="11484000" cy="3726873"/>
          </a:xfrm>
        </p:spPr>
        <p:txBody>
          <a:bodyPr/>
          <a:lstStyle/>
          <a:p>
            <a:r>
              <a:rPr lang="en-US" sz="1800" dirty="0">
                <a:latin typeface="+mn-lt"/>
                <a:cs typeface="Arial" panose="020B0604020202020204" pitchFamily="34" charset="0"/>
              </a:rPr>
              <a:t>An epigraph is a short quotation, poem or statement at the beginning of a text that sets the tone for what is to come. An epigraph often refers to another piece of literature as a way of suggesting the key ideas or themes of the text.</a:t>
            </a:r>
          </a:p>
          <a:p>
            <a:r>
              <a:rPr lang="en-US" sz="1800" dirty="0">
                <a:latin typeface="+mn-lt"/>
                <a:cs typeface="Arial" panose="020B0604020202020204" pitchFamily="34" charset="0"/>
              </a:rPr>
              <a:t>For example, the epigraph below is used to establish the main ideas of </a:t>
            </a:r>
            <a:r>
              <a:rPr lang="en-US" sz="1800" i="1" dirty="0">
                <a:latin typeface="+mn-lt"/>
                <a:cs typeface="Arial" panose="020B0604020202020204" pitchFamily="34" charset="0"/>
              </a:rPr>
              <a:t>Aristotle and Dante Discover the Secrets of the Universe</a:t>
            </a:r>
            <a:r>
              <a:rPr lang="en-US" sz="1800" dirty="0">
                <a:latin typeface="+mn-lt"/>
                <a:cs typeface="Arial" panose="020B0604020202020204" pitchFamily="34" charset="0"/>
              </a:rPr>
              <a:t> by Benjamin </a:t>
            </a:r>
            <a:r>
              <a:rPr lang="en-US" sz="1800" dirty="0" err="1">
                <a:latin typeface="+mn-lt"/>
                <a:cs typeface="Arial" panose="020B0604020202020204" pitchFamily="34" charset="0"/>
              </a:rPr>
              <a:t>Alire</a:t>
            </a:r>
            <a:r>
              <a:rPr lang="en-US" sz="1800" dirty="0">
                <a:latin typeface="+mn-lt"/>
                <a:cs typeface="Arial" panose="020B0604020202020204" pitchFamily="34" charset="0"/>
              </a:rPr>
              <a:t> </a:t>
            </a:r>
            <a:r>
              <a:rPr lang="en-US" sz="1800" dirty="0" err="1">
                <a:latin typeface="+mn-lt"/>
                <a:cs typeface="Arial" panose="020B0604020202020204" pitchFamily="34" charset="0"/>
              </a:rPr>
              <a:t>Sáenz</a:t>
            </a:r>
            <a:r>
              <a:rPr lang="en-US" sz="1800" dirty="0">
                <a:latin typeface="+mn-lt"/>
                <a:cs typeface="Arial" panose="020B0604020202020204" pitchFamily="34" charset="0"/>
              </a:rPr>
              <a:t>, studied in Term 1.</a:t>
            </a:r>
          </a:p>
          <a:p>
            <a:r>
              <a:rPr lang="en-US" sz="1800" dirty="0">
                <a:latin typeface="+mn-lt"/>
                <a:cs typeface="Arial" panose="020B0604020202020204" pitchFamily="34" charset="0"/>
              </a:rPr>
              <a:t>‘Why do we smile? Why do we laugh? Why do we feel so alone? Why are we sad and confused? Why do we read poetry? Why do we cry when we see a painting? Why is there a riot in the heart when we love? Why do we feel shame? Why is that thing in the pit of your stomach called desire?’</a:t>
            </a:r>
          </a:p>
        </p:txBody>
      </p:sp>
      <p:sp>
        <p:nvSpPr>
          <p:cNvPr id="15" name="Content Placeholder 14">
            <a:extLst>
              <a:ext uri="{FF2B5EF4-FFF2-40B4-BE49-F238E27FC236}">
                <a16:creationId xmlns:a16="http://schemas.microsoft.com/office/drawing/2014/main" id="{B493A369-0FE2-C114-5CA8-F953315A87B3}"/>
              </a:ext>
            </a:extLst>
          </p:cNvPr>
          <p:cNvSpPr>
            <a:spLocks noGrp="1"/>
          </p:cNvSpPr>
          <p:nvPr>
            <p:ph type="body" sz="quarter" idx="18"/>
          </p:nvPr>
        </p:nvSpPr>
        <p:spPr>
          <a:xfrm>
            <a:off x="359999" y="982520"/>
            <a:ext cx="11483999" cy="443487"/>
          </a:xfrm>
        </p:spPr>
        <p:txBody>
          <a:bodyPr vert="horz" lIns="0" tIns="0" rIns="0" bIns="0" rtlCol="0" anchor="t">
            <a:noAutofit/>
          </a:bodyPr>
          <a:lstStyle/>
          <a:p>
            <a:r>
              <a:rPr lang="en-US" dirty="0">
                <a:latin typeface="+mj-lt"/>
                <a:cs typeface="Arial" panose="020B0604020202020204" pitchFamily="34" charset="0"/>
              </a:rPr>
              <a:t>Epigraphs and prologues</a:t>
            </a:r>
          </a:p>
        </p:txBody>
      </p:sp>
      <p:sp>
        <p:nvSpPr>
          <p:cNvPr id="2" name="Title 1">
            <a:extLst>
              <a:ext uri="{FF2B5EF4-FFF2-40B4-BE49-F238E27FC236}">
                <a16:creationId xmlns:a16="http://schemas.microsoft.com/office/drawing/2014/main" id="{56E98B89-6BB3-EB1D-3309-B6EB8274B973}"/>
              </a:ext>
            </a:extLst>
          </p:cNvPr>
          <p:cNvSpPr>
            <a:spLocks noGrp="1"/>
          </p:cNvSpPr>
          <p:nvPr>
            <p:ph type="title"/>
          </p:nvPr>
        </p:nvSpPr>
        <p:spPr/>
        <p:txBody>
          <a:bodyPr/>
          <a:lstStyle/>
          <a:p>
            <a:r>
              <a:rPr lang="en-US" dirty="0">
                <a:latin typeface="+mj-lt"/>
                <a:cs typeface="Arial" panose="020B0604020202020204" pitchFamily="34" charset="0"/>
              </a:rPr>
              <a:t>Setting the tone for what is to come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75046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85542-0F5D-3CC7-02CE-BB49AC9D56E1}"/>
              </a:ext>
              <a:ext uri="{C183D7F6-B498-43B3-948B-1728B52AA6E4}">
                <adec:decorative xmlns:adec="http://schemas.microsoft.com/office/drawing/2017/decorative" val="1"/>
              </a:ext>
            </a:extLst>
          </p:cNvPr>
          <p:cNvSpPr/>
          <p:nvPr/>
        </p:nvSpPr>
        <p:spPr>
          <a:xfrm>
            <a:off x="6497782" y="0"/>
            <a:ext cx="569421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a:extLst>
              <a:ext uri="{FF2B5EF4-FFF2-40B4-BE49-F238E27FC236}">
                <a16:creationId xmlns:a16="http://schemas.microsoft.com/office/drawing/2014/main" id="{FA4063E3-0024-6E00-9894-9B77002A61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4" name="Picture Placeholder 3">
            <a:extLst>
              <a:ext uri="{FF2B5EF4-FFF2-40B4-BE49-F238E27FC236}">
                <a16:creationId xmlns:a16="http://schemas.microsoft.com/office/drawing/2014/main" id="{73D83740-6E72-A8C1-14DA-682731FC37C1}"/>
              </a:ext>
            </a:extLst>
          </p:cNvPr>
          <p:cNvSpPr>
            <a:spLocks noGrp="1"/>
          </p:cNvSpPr>
          <p:nvPr>
            <p:ph type="pic" sz="quarter" idx="20"/>
          </p:nvPr>
        </p:nvSpPr>
        <p:spPr>
          <a:xfrm>
            <a:off x="6955055" y="1898072"/>
            <a:ext cx="5056764" cy="4478915"/>
          </a:xfrm>
        </p:spPr>
        <p:txBody>
          <a:bodyPr/>
          <a:lstStyle/>
          <a:p>
            <a:r>
              <a:rPr lang="en-US" sz="1800" dirty="0">
                <a:latin typeface="+mn-lt"/>
                <a:cs typeface="Arial" panose="020B0604020202020204" pitchFamily="34" charset="0"/>
              </a:rPr>
              <a:t>A prologue can be used to:</a:t>
            </a:r>
          </a:p>
          <a:p>
            <a:pPr marL="285750" indent="-285750">
              <a:buFont typeface="Arial" panose="020B0604020202020204" pitchFamily="34" charset="0"/>
              <a:buChar char="•"/>
            </a:pPr>
            <a:r>
              <a:rPr lang="en-US" sz="1800" dirty="0">
                <a:latin typeface="+mn-lt"/>
                <a:cs typeface="Arial" panose="020B0604020202020204" pitchFamily="34" charset="0"/>
              </a:rPr>
              <a:t>provide necessary backstory</a:t>
            </a:r>
          </a:p>
          <a:p>
            <a:pPr marL="285750" indent="-285750">
              <a:buFont typeface="Arial" panose="020B0604020202020204" pitchFamily="34" charset="0"/>
              <a:buChar char="•"/>
            </a:pPr>
            <a:r>
              <a:rPr lang="en-US" sz="1800" dirty="0">
                <a:latin typeface="+mn-lt"/>
                <a:cs typeface="Arial" panose="020B0604020202020204" pitchFamily="34" charset="0"/>
              </a:rPr>
              <a:t>set up an event that comes later in the text </a:t>
            </a:r>
          </a:p>
          <a:p>
            <a:pPr marL="285750" indent="-285750">
              <a:buFont typeface="Arial" panose="020B0604020202020204" pitchFamily="34" charset="0"/>
              <a:buChar char="•"/>
            </a:pPr>
            <a:r>
              <a:rPr lang="en-US" sz="1800" dirty="0">
                <a:latin typeface="+mn-lt"/>
                <a:cs typeface="Arial" panose="020B0604020202020204" pitchFamily="34" charset="0"/>
              </a:rPr>
              <a:t>establish the setting</a:t>
            </a:r>
          </a:p>
          <a:p>
            <a:pPr marL="285750" indent="-285750">
              <a:buFont typeface="Arial" panose="020B0604020202020204" pitchFamily="34" charset="0"/>
              <a:buChar char="•"/>
            </a:pPr>
            <a:r>
              <a:rPr lang="en-US" sz="1800" dirty="0">
                <a:latin typeface="+mn-lt"/>
                <a:cs typeface="Arial" panose="020B0604020202020204" pitchFamily="34" charset="0"/>
              </a:rPr>
              <a:t>introduce the protagonist or antagonist</a:t>
            </a:r>
          </a:p>
          <a:p>
            <a:pPr marL="285750" indent="-285750">
              <a:buFont typeface="Arial" panose="020B0604020202020204" pitchFamily="34" charset="0"/>
              <a:buChar char="•"/>
            </a:pPr>
            <a:r>
              <a:rPr lang="en-US" sz="1800" dirty="0">
                <a:latin typeface="+mn-lt"/>
                <a:cs typeface="Arial" panose="020B0604020202020204" pitchFamily="34" charset="0"/>
              </a:rPr>
              <a:t>set the tone of the text.</a:t>
            </a:r>
            <a:endParaRPr lang="en-AU" sz="1800" dirty="0">
              <a:latin typeface="+mn-lt"/>
              <a:cs typeface="Arial" panose="020B0604020202020204" pitchFamily="34" charset="0"/>
            </a:endParaRPr>
          </a:p>
          <a:p>
            <a:endParaRPr lang="en-AU" sz="1800" dirty="0">
              <a:latin typeface="+mn-lt"/>
            </a:endParaRPr>
          </a:p>
        </p:txBody>
      </p:sp>
      <p:sp>
        <p:nvSpPr>
          <p:cNvPr id="3" name="Content Placeholder 2">
            <a:extLst>
              <a:ext uri="{FF2B5EF4-FFF2-40B4-BE49-F238E27FC236}">
                <a16:creationId xmlns:a16="http://schemas.microsoft.com/office/drawing/2014/main" id="{414B1F61-018E-B189-6189-A51207C3456E}"/>
              </a:ext>
            </a:extLst>
          </p:cNvPr>
          <p:cNvSpPr>
            <a:spLocks noGrp="1"/>
          </p:cNvSpPr>
          <p:nvPr>
            <p:ph sz="quarter" idx="19"/>
          </p:nvPr>
        </p:nvSpPr>
        <p:spPr>
          <a:xfrm>
            <a:off x="360363" y="1898073"/>
            <a:ext cx="5735637" cy="4478915"/>
          </a:xfrm>
        </p:spPr>
        <p:txBody>
          <a:bodyPr/>
          <a:lstStyle/>
          <a:p>
            <a:r>
              <a:rPr lang="en-US" sz="1800" dirty="0">
                <a:latin typeface="+mn-lt"/>
                <a:cs typeface="Arial" panose="020B0604020202020204" pitchFamily="34" charset="0"/>
              </a:rPr>
              <a:t>A prologue is a narrative device that aims to draw readers into a text. A prologue often provides a short dramatic opening scene, set apart from the rest of the narrative by time or viewpoint. It is usually longer than an epigraph but shorter than a chapter or scene.</a:t>
            </a:r>
          </a:p>
          <a:p>
            <a:r>
              <a:rPr lang="en-US" sz="1800" dirty="0">
                <a:latin typeface="+mn-lt"/>
                <a:cs typeface="Arial" panose="020B0604020202020204" pitchFamily="34" charset="0"/>
              </a:rPr>
              <a:t>The prologue of </a:t>
            </a:r>
            <a:r>
              <a:rPr lang="en-US" sz="1800" i="1" dirty="0">
                <a:latin typeface="+mn-lt"/>
                <a:cs typeface="Arial" panose="020B0604020202020204" pitchFamily="34" charset="0"/>
              </a:rPr>
              <a:t>The Tragedy of Romeo and Juliet </a:t>
            </a:r>
            <a:r>
              <a:rPr lang="en-US" sz="1800" dirty="0">
                <a:latin typeface="+mn-lt"/>
                <a:cs typeface="Arial" panose="020B0604020202020204" pitchFamily="34" charset="0"/>
              </a:rPr>
              <a:t>provides the audience with a condensed plot summary before the play begins. It suggests that the events are predetermined and there was no way the tragic conclusion could have been avoided.</a:t>
            </a:r>
          </a:p>
          <a:p>
            <a:endParaRPr lang="en-AU" sz="1800" dirty="0">
              <a:latin typeface="+mn-lt"/>
              <a:cs typeface="Arial" panose="020B0604020202020204" pitchFamily="34" charset="0"/>
            </a:endParaRPr>
          </a:p>
          <a:p>
            <a:endParaRPr lang="en-AU" sz="1800" dirty="0">
              <a:latin typeface="+mn-lt"/>
              <a:cs typeface="Arial" panose="020B0604020202020204" pitchFamily="34" charset="0"/>
            </a:endParaRPr>
          </a:p>
        </p:txBody>
      </p:sp>
      <p:sp>
        <p:nvSpPr>
          <p:cNvPr id="2" name="Title 1">
            <a:extLst>
              <a:ext uri="{FF2B5EF4-FFF2-40B4-BE49-F238E27FC236}">
                <a16:creationId xmlns:a16="http://schemas.microsoft.com/office/drawing/2014/main" id="{56C41DE4-DD56-7C9B-895E-EB3CAEA2331E}"/>
              </a:ext>
            </a:extLst>
          </p:cNvPr>
          <p:cNvSpPr>
            <a:spLocks noGrp="1"/>
          </p:cNvSpPr>
          <p:nvPr>
            <p:ph type="title"/>
          </p:nvPr>
        </p:nvSpPr>
        <p:spPr>
          <a:xfrm>
            <a:off x="360000" y="360000"/>
            <a:ext cx="5528182" cy="545601"/>
          </a:xfrm>
        </p:spPr>
        <p:txBody>
          <a:bodyPr/>
          <a:lstStyle/>
          <a:p>
            <a:r>
              <a:rPr lang="en-US" dirty="0">
                <a:latin typeface="+mj-lt"/>
                <a:cs typeface="Arial" panose="020B0604020202020204" pitchFamily="34" charset="0"/>
              </a:rPr>
              <a:t>Definition and purpose of a prologue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9025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129904-0DF9-EEC4-3295-2F7BE69B4FD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7127875" y="0"/>
            <a:ext cx="5064125" cy="6858000"/>
          </a:xfrm>
        </p:spPr>
      </p:pic>
      <p:sp>
        <p:nvSpPr>
          <p:cNvPr id="3" name="Title 2">
            <a:extLst>
              <a:ext uri="{FF2B5EF4-FFF2-40B4-BE49-F238E27FC236}">
                <a16:creationId xmlns:a16="http://schemas.microsoft.com/office/drawing/2014/main" id="{65872822-2956-5B14-4F8D-DA4EB242A5EF}"/>
              </a:ext>
            </a:extLst>
          </p:cNvPr>
          <p:cNvSpPr>
            <a:spLocks noGrp="1"/>
          </p:cNvSpPr>
          <p:nvPr>
            <p:ph type="ctrTitle"/>
          </p:nvPr>
        </p:nvSpPr>
        <p:spPr>
          <a:xfrm>
            <a:off x="540000" y="4067881"/>
            <a:ext cx="6221018" cy="800681"/>
          </a:xfrm>
        </p:spPr>
        <p:txBody>
          <a:bodyPr/>
          <a:lstStyle/>
          <a:p>
            <a:r>
              <a:rPr lang="en-AU" dirty="0">
                <a:latin typeface="+mj-lt"/>
              </a:rPr>
              <a:t>Connecting to prior knowledge of sonnets</a:t>
            </a:r>
          </a:p>
        </p:txBody>
      </p:sp>
      <p:sp>
        <p:nvSpPr>
          <p:cNvPr id="4" name="Footer Placeholder 1">
            <a:extLst>
              <a:ext uri="{FF2B5EF4-FFF2-40B4-BE49-F238E27FC236}">
                <a16:creationId xmlns:a16="http://schemas.microsoft.com/office/drawing/2014/main" id="{CCCDA912-18EC-7EE6-67DB-23B72F9BCE61}"/>
              </a:ext>
              <a:ext uri="{C183D7F6-B498-43B3-948B-1728B52AA6E4}">
                <adec:decorative xmlns:adec="http://schemas.microsoft.com/office/drawing/2017/decorative" val="1"/>
              </a:ext>
            </a:extLst>
          </p:cNvPr>
          <p:cNvSpPr txBox="1">
            <a:spLocks/>
          </p:cNvSpPr>
          <p:nvPr/>
        </p:nvSpPr>
        <p:spPr>
          <a:xfrm>
            <a:off x="540000" y="360000"/>
            <a:ext cx="4500000" cy="684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p:txBody>
      </p:sp>
    </p:spTree>
    <p:extLst>
      <p:ext uri="{BB962C8B-B14F-4D97-AF65-F5344CB8AC3E}">
        <p14:creationId xmlns:p14="http://schemas.microsoft.com/office/powerpoint/2010/main" val="411268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DEBD12-9200-4035-8205-97846A07D5F5}">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98740c54-966f-451d-a76c-e38eb7fddd55"/>
    <ds:schemaRef ds:uri="http://schemas.openxmlformats.org/package/2006/metadata/core-properties"/>
    <ds:schemaRef ds:uri="094ce8ca-8c20-4eb0-bb23-b47a1c76b753"/>
  </ds:schemaRefs>
</ds:datastoreItem>
</file>

<file path=customXml/itemProps2.xml><?xml version="1.0" encoding="utf-8"?>
<ds:datastoreItem xmlns:ds="http://schemas.openxmlformats.org/officeDocument/2006/customXml" ds:itemID="{3C9C7689-FA29-4488-B989-9AB3C005943D}">
  <ds:schemaRefs>
    <ds:schemaRef ds:uri="http://schemas.microsoft.com/sharepoint/v3/contenttype/forms"/>
  </ds:schemaRefs>
</ds:datastoreItem>
</file>

<file path=customXml/itemProps3.xml><?xml version="1.0" encoding="utf-8"?>
<ds:datastoreItem xmlns:ds="http://schemas.openxmlformats.org/officeDocument/2006/customXml" ds:itemID="{426B9B2A-8348-4E30-92F5-3BCBAD2CA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TotalTime>
  <Words>6068</Words>
  <Application>Microsoft Office PowerPoint</Application>
  <PresentationFormat>Widescreen</PresentationFormat>
  <Paragraphs>374</Paragraphs>
  <Slides>37</Slides>
  <Notes>36</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Public Sans</vt:lpstr>
      <vt:lpstr>Arial</vt:lpstr>
      <vt:lpstr>Times New Roman</vt:lpstr>
      <vt:lpstr>Calibri</vt:lpstr>
      <vt:lpstr>1_NSWG Corporate</vt:lpstr>
      <vt:lpstr>Instructions for use</vt:lpstr>
      <vt:lpstr>Phase 3–Romeo and Juliet prologue</vt:lpstr>
      <vt:lpstr>Sharing learning intentions</vt:lpstr>
      <vt:lpstr>Learning intentions and success criteria (1)</vt:lpstr>
      <vt:lpstr>Connecting to prior learning  </vt:lpstr>
      <vt:lpstr>Connecting to prior knowledge of epigraphs</vt:lpstr>
      <vt:lpstr>Setting the tone for what is to come</vt:lpstr>
      <vt:lpstr>Definition and purpose of a prologue</vt:lpstr>
      <vt:lpstr>Connecting to prior knowledge of sonnets</vt:lpstr>
      <vt:lpstr>Definition of a sonnet</vt:lpstr>
      <vt:lpstr>Types of sonnets</vt:lpstr>
      <vt:lpstr>Definition of a volta</vt:lpstr>
      <vt:lpstr>Checking for understanding</vt:lpstr>
      <vt:lpstr>True or false</vt:lpstr>
      <vt:lpstr>Gradual release of  responsibility</vt:lpstr>
      <vt:lpstr>The Tragedy of Romeo and Juliet – prologue </vt:lpstr>
      <vt:lpstr>The Tragedy of Romeo and Juliet – Prologue (1) </vt:lpstr>
      <vt:lpstr>The Tragedy of Romeo and Juliet – Prologue (2)</vt:lpstr>
      <vt:lpstr>Identifying the features of a sonnet</vt:lpstr>
      <vt:lpstr>The Tragedy of Romeo and Juliet – Quatrain 1</vt:lpstr>
      <vt:lpstr>The Tragedy of Romeo and Juliet – Quatrain 2 (1)</vt:lpstr>
      <vt:lpstr>The Tragedy of Romeo and Juliet – Quatrain 2 (2)</vt:lpstr>
      <vt:lpstr>The Tragedy of Romeo and Juliet – Quatrain 3 (1)</vt:lpstr>
      <vt:lpstr>The Tragedy of Romeo and Juliet – Quatrain 3 (2)</vt:lpstr>
      <vt:lpstr>The Tragedy of Romeo and Juliet – Rhyming couplet (1)</vt:lpstr>
      <vt:lpstr>The Tragedy of Romeo and Juliet – Rhyming couplet (2)</vt:lpstr>
      <vt:lpstr>Identifying noun groups</vt:lpstr>
      <vt:lpstr>Identifying noun groups in the prologue</vt:lpstr>
      <vt:lpstr>‘Translating’ the prologue (1)</vt:lpstr>
      <vt:lpstr>‘Translating’ the prologue (2)</vt:lpstr>
      <vt:lpstr>‘Translating’ the prologue – sample translation</vt:lpstr>
      <vt:lpstr>Writing an emoji prologue (1)</vt:lpstr>
      <vt:lpstr>Writing an emoji prologue (2)</vt:lpstr>
      <vt:lpstr>Returning to the success criteria</vt:lpstr>
      <vt:lpstr>Learning intentions and success criteria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 Romeo and Juliet prologue – 10.3 – Shakespeare retold</dc:title>
  <dc:creator>NSW Department of Education</dc:creator>
  <dcterms:created xsi:type="dcterms:W3CDTF">2024-08-30T05:29:13Z</dcterms:created>
  <dcterms:modified xsi:type="dcterms:W3CDTF">2025-02-25T03:27:26Z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2024-08-30T05:30:05Z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340798df-e923-4eb6-8f40-814d934d72d4</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