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4"/>
  </p:sldMasterIdLst>
  <p:notesMasterIdLst>
    <p:notesMasterId r:id="rId19"/>
  </p:notesMasterIdLst>
  <p:handoutMasterIdLst>
    <p:handoutMasterId r:id="rId20"/>
  </p:handoutMasterIdLst>
  <p:sldIdLst>
    <p:sldId id="26534" r:id="rId5"/>
    <p:sldId id="26381" r:id="rId6"/>
    <p:sldId id="26537" r:id="rId7"/>
    <p:sldId id="26535" r:id="rId8"/>
    <p:sldId id="26536" r:id="rId9"/>
    <p:sldId id="26557" r:id="rId10"/>
    <p:sldId id="26558" r:id="rId11"/>
    <p:sldId id="26559" r:id="rId12"/>
    <p:sldId id="26560" r:id="rId13"/>
    <p:sldId id="26516" r:id="rId14"/>
    <p:sldId id="26561" r:id="rId15"/>
    <p:sldId id="26562" r:id="rId16"/>
    <p:sldId id="26538" r:id="rId17"/>
    <p:sldId id="26539" r:id="rId18"/>
  </p:sldIdLst>
  <p:sldSz cx="12192000" cy="6858000"/>
  <p:notesSz cx="6858000" cy="9144000"/>
  <p:embeddedFontLst>
    <p:embeddedFont>
      <p:font typeface="Public Sans Light" pitchFamily="2" charset="0"/>
      <p:regular r:id="rId21"/>
      <p:italic r:id="rId22"/>
    </p:embeddedFont>
  </p:embeddedFontLst>
  <p:defaultTex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defaultTextStyle>
  <p:extLst>
    <p:ext uri="{521415D9-36F7-43E2-AB2F-B90AF26B5E84}">
      <p14:sectionLst xmlns:p14="http://schemas.microsoft.com/office/powerpoint/2010/main">
        <p14:section name="Instructions for teachers" id="{E2540145-C446-48E2-9140-9B215E91A42D}">
          <p14:sldIdLst>
            <p14:sldId id="26534"/>
            <p14:sldId id="26381"/>
            <p14:sldId id="26537"/>
            <p14:sldId id="26535"/>
            <p14:sldId id="26536"/>
            <p14:sldId id="26557"/>
            <p14:sldId id="26558"/>
            <p14:sldId id="26559"/>
            <p14:sldId id="26560"/>
            <p14:sldId id="26516"/>
            <p14:sldId id="26561"/>
            <p14:sldId id="26562"/>
            <p14:sldId id="26538"/>
            <p14:sldId id="26539"/>
          </p14:sldIdLst>
        </p14:section>
      </p14:sectionLst>
    </p:ext>
    <p:ext uri="{EFAFB233-063F-42B5-8137-9DF3F51BA10A}">
      <p15:sldGuideLst xmlns:p15="http://schemas.microsoft.com/office/powerpoint/2012/main">
        <p15:guide id="1" orient="horz" pos="2160" userDrawn="1">
          <p15:clr>
            <a:srgbClr val="A4A3A4"/>
          </p15:clr>
        </p15:guide>
        <p15:guide id="2" pos="3863"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 id="{F82D3E25-634B-5491-737F-A8863CAD57EF}" name="Keira Brooks" initials="KB" userId="S::KEIRA.BROOKS@det.nsw.edu.au::e2ff3e5f-4c54-49fe-9545-a0ddbe9b96a3" providerId="AD"/>
  <p188:author id="{CDE3E641-DA66-13D9-E6BD-CE15D2E880AB}" name="Robin Riedstra" initials="RR" userId="S::ROBIN.PHILLIPS2@det.nsw.edu.au::2610ecdb-a312-489a-b430-2e472d6f28c4" providerId="AD"/>
  <p188:author id="{36E5C144-FD43-C0CD-A471-6F81BE7959D8}" name="Tina Seckold" initials="" userId="S::TINA.SECKOLD@det.nsw.edu.au::a9a07086-eed4-4be1-92c9-41980dbbde72" providerId="AD"/>
  <p188:author id="{7AD4B447-7F0D-42AF-0FDE-FAE33A397EB1}" name="Danielle De Redder" initials="DD" userId="S::Danielle.deRedder@det.nsw.edu.au::90c2f8e5-e57e-4891-92e6-f485cbc59344" providerId="AD"/>
  <p188:author id="{B2A4FB5E-56CE-5477-FD71-344E511ADB2E}" name="Tina Seckold" initials="TS" userId="S::tina.seckold@det.nsw.edu.au::a9a07086-eed4-4be1-92c9-41980dbbde72" providerId="AD"/>
  <p188:author id="{99B8BD98-85EF-FCE0-AAC3-506F8E5FCCC9}" name="Erin McShane" initials="EM" userId="S::Erin.Grainger@det.nsw.edu.au::8fe256b9-80bb-415e-a1ff-70be07c1d6fe" providerId="AD"/>
  <p188:author id="{2E061C9E-48B1-4FB5-8096-444BEAB0748B}" name="Erin McShane" initials="EM" userId="S::erin.grainger@det.nsw.edu.au::8fe256b9-80bb-415e-a1ff-70be07c1d6fe" providerId="AD"/>
  <p188:author id="{B262BEBC-BD16-5B06-A8C7-64928AC276C2}" name="Robin Riedstra" initials="RR" userId="S::robin.phillips2@det.nsw.edu.au::2610ecdb-a312-489a-b430-2e472d6f28c4" providerId="AD"/>
  <p188:author id="{6055F4D6-D936-6626-9FDD-B56055A72E3E}" name="Melinda Kearns (Melinda Kearns)" initials="MK" userId="S::melinda.kearns@det.nsw.edu.au::79e47b0f-cfb8-41f0-9467-4e6a90df973a" providerId="AD"/>
  <p188:author id="{A89400F2-038B-DE26-7B01-EC15BC5B08EA}" name="Dylan Williams" initials="DW" userId="S::Dylan.Williams97@det.nsw.edu.au::a64a7cbb-e2a6-40e2-b647-9151936c9ab3"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CDD3D6"/>
    <a:srgbClr val="EBEBEB"/>
    <a:srgbClr val="00296C"/>
    <a:srgbClr val="146CFD"/>
    <a:srgbClr val="0070C0"/>
    <a:srgbClr val="CBEDFD"/>
    <a:srgbClr val="002664"/>
    <a:srgbClr val="0046B8"/>
    <a:srgbClr val="F6ACB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7EE92E8-8B04-49BA-91FA-49F0873706D7}" v="1" dt="2026-09-11T01:32:36.739"/>
  </p1510:revLst>
</p1510:revInfo>
</file>

<file path=ppt/tableStyles.xml><?xml version="1.0" encoding="utf-8"?>
<a:tblStyleLst xmlns:a="http://schemas.openxmlformats.org/drawingml/2006/main" def="{5A111915-BE36-4E01-A7E5-04B1672EAD3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60000" autoAdjust="0"/>
  </p:normalViewPr>
  <p:slideViewPr>
    <p:cSldViewPr snapToGrid="0">
      <p:cViewPr varScale="1">
        <p:scale>
          <a:sx n="53" d="100"/>
          <a:sy n="53" d="100"/>
        </p:scale>
        <p:origin x="2796" y="66"/>
      </p:cViewPr>
      <p:guideLst>
        <p:guide orient="horz" pos="2160"/>
        <p:guide pos="3863"/>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font" Target="fonts/font1.fntdata"/><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28" Type="http://schemas.microsoft.com/office/2018/10/relationships/authors" Target="authors.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font" Target="fonts/font2.fntdata"/><Relationship Id="rId27" Type="http://schemas.microsoft.com/office/2015/10/relationships/revisionInfo" Target="revisionInfo.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43F5A19-4E20-4EDB-9EC8-DF02AC748E7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dirty="0">
              <a:latin typeface="Arial" panose="020B0604020202020204" pitchFamily="34" charset="0"/>
            </a:endParaRPr>
          </a:p>
        </p:txBody>
      </p:sp>
      <p:sp>
        <p:nvSpPr>
          <p:cNvPr id="3" name="Date Placeholder 2">
            <a:extLst>
              <a:ext uri="{FF2B5EF4-FFF2-40B4-BE49-F238E27FC236}">
                <a16:creationId xmlns:a16="http://schemas.microsoft.com/office/drawing/2014/main" id="{6F2B4FC2-E151-470D-9291-01D2A5A6D34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0BF4B7B-ADA4-42BE-A113-1D67CA67812F}" type="datetimeFigureOut">
              <a:rPr lang="en-AU" smtClean="0">
                <a:latin typeface="Arial" panose="020B0604020202020204" pitchFamily="34" charset="0"/>
              </a:rPr>
              <a:t>11/09/2026</a:t>
            </a:fld>
            <a:endParaRPr lang="en-AU" dirty="0">
              <a:latin typeface="Arial" panose="020B0604020202020204" pitchFamily="34" charset="0"/>
            </a:endParaRPr>
          </a:p>
        </p:txBody>
      </p:sp>
      <p:sp>
        <p:nvSpPr>
          <p:cNvPr id="4" name="Footer Placeholder 3">
            <a:extLst>
              <a:ext uri="{FF2B5EF4-FFF2-40B4-BE49-F238E27FC236}">
                <a16:creationId xmlns:a16="http://schemas.microsoft.com/office/drawing/2014/main" id="{2F07DE46-ED0B-49F3-8199-C129451A46B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dirty="0">
              <a:latin typeface="Arial" panose="020B0604020202020204" pitchFamily="34" charset="0"/>
            </a:endParaRPr>
          </a:p>
        </p:txBody>
      </p:sp>
      <p:sp>
        <p:nvSpPr>
          <p:cNvPr id="5" name="Slide Number Placeholder 4">
            <a:extLst>
              <a:ext uri="{FF2B5EF4-FFF2-40B4-BE49-F238E27FC236}">
                <a16:creationId xmlns:a16="http://schemas.microsoft.com/office/drawing/2014/main" id="{56DA6684-5527-4DB9-88B5-C4F66FB5F78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AAF8501-5769-46EC-B8B9-363B75FA9999}" type="slidenum">
              <a:rPr lang="en-AU" smtClean="0">
                <a:latin typeface="Arial" panose="020B0604020202020204" pitchFamily="34" charset="0"/>
              </a:rPr>
              <a:t>‹#›</a:t>
            </a:fld>
            <a:endParaRPr lang="en-AU" dirty="0">
              <a:latin typeface="Arial" panose="020B0604020202020204" pitchFamily="34" charset="0"/>
            </a:endParaRPr>
          </a:p>
        </p:txBody>
      </p:sp>
    </p:spTree>
    <p:extLst>
      <p:ext uri="{BB962C8B-B14F-4D97-AF65-F5344CB8AC3E}">
        <p14:creationId xmlns:p14="http://schemas.microsoft.com/office/powerpoint/2010/main" val="414479380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Arial" panose="020B0604020202020204" pitchFamily="34" charset="0"/>
              </a:defRPr>
            </a:lvl1pPr>
          </a:lstStyle>
          <a:p>
            <a:endParaRPr lang="en-AU"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Arial" panose="020B0604020202020204" pitchFamily="34" charset="0"/>
              </a:defRPr>
            </a:lvl1pPr>
          </a:lstStyle>
          <a:p>
            <a:fld id="{EC6F825C-382E-4C1A-82AB-BCE4AFD21ABE}" type="datetimeFigureOut">
              <a:rPr lang="en-AU" smtClean="0"/>
              <a:pPr/>
              <a:t>11/09/2026</a:t>
            </a:fld>
            <a:endParaRPr lang="en-AU"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Arial" panose="020B0604020202020204" pitchFamily="34" charset="0"/>
              </a:defRPr>
            </a:lvl1pPr>
          </a:lstStyle>
          <a:p>
            <a:endParaRPr lang="en-AU"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Arial" panose="020B0604020202020204" pitchFamily="34" charset="0"/>
              </a:defRPr>
            </a:lvl1pPr>
          </a:lstStyle>
          <a:p>
            <a:fld id="{B07158C4-A119-4B78-9DE8-A50001BC31DC}" type="slidenum">
              <a:rPr lang="en-AU" smtClean="0"/>
              <a:pPr/>
              <a:t>‹#›</a:t>
            </a:fld>
            <a:endParaRPr lang="en-AU" dirty="0"/>
          </a:p>
        </p:txBody>
      </p:sp>
    </p:spTree>
    <p:extLst>
      <p:ext uri="{BB962C8B-B14F-4D97-AF65-F5344CB8AC3E}">
        <p14:creationId xmlns:p14="http://schemas.microsoft.com/office/powerpoint/2010/main" val="3301092027"/>
      </p:ext>
    </p:extLst>
  </p:cSld>
  <p:clrMap bg1="lt1" tx1="dk1" bg2="lt2" tx2="dk2" accent1="accent1" accent2="accent2" accent3="accent3" accent4="accent4" accent5="accent5" accent6="accent6" hlink="hlink" folHlink="folHlink"/>
  <p:notesStyle>
    <a:lvl1pPr marL="0" algn="l" defTabSz="1219170" rtl="0" eaLnBrk="1" latinLnBrk="0" hangingPunct="1">
      <a:defRPr sz="1600" kern="1200">
        <a:solidFill>
          <a:schemeClr val="tx1"/>
        </a:solidFill>
        <a:latin typeface="Arial" panose="020B0604020202020204" pitchFamily="34" charset="0"/>
        <a:ea typeface="+mn-ea"/>
        <a:cs typeface="+mn-cs"/>
      </a:defRPr>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r>
              <a:rPr lang="en-AU" b="1" dirty="0"/>
              <a:t>Teacher note: </a:t>
            </a:r>
            <a:r>
              <a:rPr lang="en-AU" dirty="0"/>
              <a:t>this is an introduction slide to support teacher on the use of this resource.</a:t>
            </a:r>
            <a:endParaRPr lang="en-US"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1</a:t>
            </a:fld>
            <a:endParaRPr lang="en-AU"/>
          </a:p>
        </p:txBody>
      </p:sp>
    </p:spTree>
    <p:extLst>
      <p:ext uri="{BB962C8B-B14F-4D97-AF65-F5344CB8AC3E}">
        <p14:creationId xmlns:p14="http://schemas.microsoft.com/office/powerpoint/2010/main" val="3064282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pPr>
              <a:defRPr/>
            </a:pPr>
            <a:r>
              <a:rPr lang="en-AU" b="1" dirty="0"/>
              <a:t>Teacher note: </a:t>
            </a:r>
            <a:r>
              <a:rPr lang="en-AU" dirty="0"/>
              <a:t>this is an instruction slide to support teacher on the use of this resource.</a:t>
            </a:r>
            <a:endParaRPr lang="en-US"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2</a:t>
            </a:fld>
            <a:endParaRPr lang="en-AU"/>
          </a:p>
        </p:txBody>
      </p:sp>
    </p:spTree>
    <p:extLst>
      <p:ext uri="{BB962C8B-B14F-4D97-AF65-F5344CB8AC3E}">
        <p14:creationId xmlns:p14="http://schemas.microsoft.com/office/powerpoint/2010/main" val="19335899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9BB9FF-6B48-FFA9-CF36-ABD727B7476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D040CCB-BE7A-854E-0EDF-95AA963052E4}"/>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E4A51930-B790-6F53-1AE7-8DD1C3E9B21D}"/>
              </a:ext>
            </a:extLst>
          </p:cNvPr>
          <p:cNvSpPr>
            <a:spLocks noGrp="1"/>
          </p:cNvSpPr>
          <p:nvPr>
            <p:ph type="body" idx="1"/>
          </p:nvPr>
        </p:nvSpPr>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en-US" sz="1600" b="1" kern="1200" dirty="0">
                <a:solidFill>
                  <a:srgbClr val="000000"/>
                </a:solidFill>
                <a:effectLst/>
                <a:ea typeface="+mn-ea"/>
                <a:cs typeface="+mn-cs"/>
              </a:rPr>
              <a:t>Teacher note: </a:t>
            </a:r>
            <a:r>
              <a:rPr lang="en-US" sz="1600" b="0" kern="1200" dirty="0">
                <a:solidFill>
                  <a:srgbClr val="000000"/>
                </a:solidFill>
                <a:effectLst/>
                <a:ea typeface="+mn-ea"/>
                <a:cs typeface="+mn-cs"/>
              </a:rPr>
              <a:t>the following slides may be used to support resources and activities in </a:t>
            </a:r>
            <a:r>
              <a:rPr lang="en-AU" sz="1600" b="1" kern="1200" dirty="0">
                <a:solidFill>
                  <a:schemeClr val="tx1"/>
                </a:solidFill>
                <a:effectLst/>
                <a:ea typeface="+mn-ea"/>
                <a:cs typeface="+mn-cs"/>
              </a:rPr>
              <a:t>Phase 6.</a:t>
            </a:r>
          </a:p>
          <a:p>
            <a:endParaRPr lang="en-AU" sz="1600" kern="1200" dirty="0">
              <a:solidFill>
                <a:schemeClr val="tx1"/>
              </a:solidFill>
              <a:effectLst/>
              <a:ea typeface="+mn-ea"/>
              <a:cs typeface="+mn-cs"/>
            </a:endParaRPr>
          </a:p>
          <a:p>
            <a:endParaRPr lang="en-AU" b="1" dirty="0"/>
          </a:p>
        </p:txBody>
      </p:sp>
      <p:sp>
        <p:nvSpPr>
          <p:cNvPr id="4" name="Slide Number Placeholder 3">
            <a:extLst>
              <a:ext uri="{FF2B5EF4-FFF2-40B4-BE49-F238E27FC236}">
                <a16:creationId xmlns:a16="http://schemas.microsoft.com/office/drawing/2014/main" id="{8A1FA861-BB9C-2F34-9D4E-07B008A93E41}"/>
              </a:ext>
            </a:extLst>
          </p:cNvPr>
          <p:cNvSpPr>
            <a:spLocks noGrp="1"/>
          </p:cNvSpPr>
          <p:nvPr>
            <p:ph type="sldNum" sz="quarter" idx="5"/>
          </p:nvPr>
        </p:nvSpPr>
        <p:spPr/>
        <p:txBody>
          <a:bodyPr/>
          <a:lstStyle/>
          <a:p>
            <a:fld id="{B07158C4-A119-4B78-9DE8-A50001BC31DC}" type="slidenum">
              <a:rPr lang="en-AU" smtClean="0"/>
              <a:pPr/>
              <a:t>3</a:t>
            </a:fld>
            <a:endParaRPr lang="en-AU"/>
          </a:p>
        </p:txBody>
      </p:sp>
    </p:spTree>
    <p:extLst>
      <p:ext uri="{BB962C8B-B14F-4D97-AF65-F5344CB8AC3E}">
        <p14:creationId xmlns:p14="http://schemas.microsoft.com/office/powerpoint/2010/main" val="16364688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A67D30-C526-662D-7DA3-ED8FE213E4A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2E90828-7BE0-86D2-9484-262D5D65B24B}"/>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D7AE05E2-92A7-C662-41FF-C1BAB5E7ABFE}"/>
              </a:ext>
            </a:extLst>
          </p:cNvPr>
          <p:cNvSpPr>
            <a:spLocks noGrp="1"/>
          </p:cNvSpPr>
          <p:nvPr>
            <p:ph type="body" idx="1"/>
          </p:nvPr>
        </p:nvSpPr>
        <p:spPr/>
        <p:txBody>
          <a:bodyPr/>
          <a:lstStyle/>
          <a:p>
            <a:r>
              <a:rPr lang="en-AU" sz="1600" b="1" dirty="0">
                <a:latin typeface="+mn-lt"/>
                <a:cs typeface="Arial"/>
              </a:rPr>
              <a:t>Teacher note</a:t>
            </a:r>
            <a:r>
              <a:rPr lang="en-AU" sz="1600" dirty="0">
                <a:latin typeface="+mn-lt"/>
                <a:cs typeface="Arial"/>
              </a:rPr>
              <a:t>: this slide has been used to identify the explicit teaching strategies</a:t>
            </a:r>
            <a:r>
              <a:rPr lang="en-AU" sz="1600" dirty="0">
                <a:solidFill>
                  <a:schemeClr val="tx1"/>
                </a:solidFill>
                <a:latin typeface="+mn-lt"/>
              </a:rPr>
              <a:t> sharing learning intentions and sharing success criteria.</a:t>
            </a:r>
            <a:r>
              <a:rPr lang="en-AU" dirty="0">
                <a:latin typeface="+mn-lt"/>
              </a:rPr>
              <a:t> </a:t>
            </a:r>
            <a:r>
              <a:rPr lang="en-AU" sz="1600" dirty="0">
                <a:solidFill>
                  <a:schemeClr val="tx1"/>
                </a:solidFill>
                <a:latin typeface="+mn-lt"/>
              </a:rPr>
              <a:t>This slide</a:t>
            </a:r>
            <a:r>
              <a:rPr lang="en-AU" sz="1600" dirty="0">
                <a:solidFill>
                  <a:srgbClr val="000000"/>
                </a:solidFill>
                <a:latin typeface="+mn-lt"/>
                <a:cs typeface="Arial"/>
              </a:rPr>
              <a:t> </a:t>
            </a:r>
            <a:r>
              <a:rPr lang="en-AU" dirty="0">
                <a:solidFill>
                  <a:srgbClr val="000000"/>
                </a:solidFill>
                <a:latin typeface="+mn-lt"/>
                <a:cs typeface="Arial"/>
              </a:rPr>
              <a:t>could</a:t>
            </a:r>
            <a:r>
              <a:rPr lang="en-AU" dirty="0">
                <a:latin typeface="+mn-lt"/>
                <a:cs typeface="Arial"/>
              </a:rPr>
              <a:t> </a:t>
            </a:r>
            <a:r>
              <a:rPr lang="en-AU" sz="1600" dirty="0">
                <a:latin typeface="+mn-lt"/>
                <a:cs typeface="Arial"/>
              </a:rPr>
              <a:t>be deleted or hidden when </a:t>
            </a:r>
            <a:r>
              <a:rPr lang="en-AU" dirty="0">
                <a:latin typeface="+mn-lt"/>
                <a:cs typeface="Arial"/>
              </a:rPr>
              <a:t>using this content in</a:t>
            </a:r>
            <a:r>
              <a:rPr lang="en-AU" sz="1600" dirty="0">
                <a:latin typeface="+mn-lt"/>
                <a:cs typeface="Arial"/>
              </a:rPr>
              <a:t> a classroom setting.</a:t>
            </a:r>
            <a:r>
              <a:rPr lang="en-AU" dirty="0">
                <a:latin typeface="+mn-lt"/>
                <a:cs typeface="Arial"/>
              </a:rPr>
              <a:t> Alternatively, the teacher could discuss the educational benefit of the process of sharing learning intentions and success criteria and discussing the significance of this learning process. </a:t>
            </a:r>
            <a:r>
              <a:rPr lang="en-AU" sz="1600" dirty="0">
                <a:latin typeface="+mn-lt"/>
                <a:cs typeface="Arial"/>
              </a:rPr>
              <a:t> </a:t>
            </a:r>
            <a:endParaRPr lang="en-US" sz="1600" dirty="0">
              <a:latin typeface="+mn-lt"/>
              <a:cs typeface="Arial"/>
            </a:endParaRPr>
          </a:p>
          <a:p>
            <a:endParaRPr lang="en-AU" sz="1600" dirty="0">
              <a:latin typeface="+mn-lt"/>
              <a:cs typeface="Arial"/>
            </a:endParaRPr>
          </a:p>
          <a:p>
            <a:pPr marL="285750" indent="-285750">
              <a:buFont typeface="Arial"/>
              <a:buChar char="•"/>
            </a:pPr>
            <a:r>
              <a:rPr lang="en-AU" sz="1600" dirty="0">
                <a:solidFill>
                  <a:schemeClr val="tx1"/>
                </a:solidFill>
                <a:latin typeface="+mn-lt"/>
                <a:cs typeface="Arial"/>
              </a:rPr>
              <a:t>Sharing learning intentions allows a teacher to effectively communicate the learning goal with students. They allow students to connect new learning to existing knowledge, skills and understanding. </a:t>
            </a:r>
          </a:p>
          <a:p>
            <a:pPr marL="285750" indent="-285750">
              <a:buFont typeface="Arial"/>
              <a:buChar char="•"/>
            </a:pPr>
            <a:r>
              <a:rPr lang="en-AU" sz="1600" dirty="0">
                <a:solidFill>
                  <a:schemeClr val="tx1"/>
                </a:solidFill>
                <a:latin typeface="+mn-lt"/>
                <a:cs typeface="Arial"/>
              </a:rPr>
              <a:t>When learning intentions are used with success criteria, students have a clear idea of the learning goal and how to get there (AERO 2024). </a:t>
            </a:r>
          </a:p>
          <a:p>
            <a:pPr marL="285750" indent="-285750">
              <a:buFont typeface="Arial"/>
              <a:buChar char="•"/>
            </a:pPr>
            <a:r>
              <a:rPr lang="en-AU" sz="1600" dirty="0">
                <a:solidFill>
                  <a:schemeClr val="tx1"/>
                </a:solidFill>
                <a:latin typeface="+mn-lt"/>
                <a:cs typeface="Arial"/>
              </a:rPr>
              <a:t>The success criteria</a:t>
            </a:r>
            <a:r>
              <a:rPr lang="en-AU" sz="1600" b="1" dirty="0">
                <a:solidFill>
                  <a:schemeClr val="tx1"/>
                </a:solidFill>
                <a:latin typeface="+mn-lt"/>
                <a:cs typeface="Arial"/>
              </a:rPr>
              <a:t> </a:t>
            </a:r>
            <a:r>
              <a:rPr lang="en-AU" sz="1600" dirty="0">
                <a:solidFill>
                  <a:schemeClr val="tx1"/>
                </a:solidFill>
                <a:latin typeface="+mn-lt"/>
                <a:cs typeface="Arial"/>
              </a:rPr>
              <a:t>break the learning intention into smaller and more manageable actions. They show students what they must do, say, make, create or perform to demonstrate their learning (Griffin 2018).</a:t>
            </a:r>
          </a:p>
          <a:p>
            <a:pPr marL="285750" indent="-285750">
              <a:buFont typeface="Arial"/>
              <a:buChar char="•"/>
              <a:defRPr/>
            </a:pPr>
            <a:r>
              <a:rPr lang="en-AU" sz="1600" i="0" dirty="0">
                <a:solidFill>
                  <a:schemeClr val="tx1"/>
                </a:solidFill>
                <a:effectLst/>
                <a:latin typeface="+mn-lt"/>
                <a:cs typeface="Arial"/>
              </a:rPr>
              <a:t>Success criteria</a:t>
            </a:r>
            <a:r>
              <a:rPr lang="en-AU" sz="1600" i="0" dirty="0">
                <a:solidFill>
                  <a:schemeClr val="tx1"/>
                </a:solidFill>
                <a:effectLst/>
                <a:latin typeface="+mn-lt"/>
              </a:rPr>
              <a:t> are communicated to students in ways they understand. Teachers use their expertise to guide student thinking and often model and use exemplars to show students what success 'looks like’ </a:t>
            </a:r>
            <a:r>
              <a:rPr lang="en-AU" sz="1600" dirty="0">
                <a:solidFill>
                  <a:schemeClr val="tx1"/>
                </a:solidFill>
                <a:latin typeface="+mn-lt"/>
                <a:cs typeface="Arial"/>
              </a:rPr>
              <a:t>(DoE 2025).</a:t>
            </a:r>
            <a:r>
              <a:rPr lang="en-AU" sz="1600" i="0" dirty="0">
                <a:solidFill>
                  <a:schemeClr val="tx1"/>
                </a:solidFill>
                <a:effectLst/>
                <a:latin typeface="+mn-lt"/>
              </a:rPr>
              <a:t> </a:t>
            </a:r>
            <a:endParaRPr lang="en-AU" sz="1600" i="0" dirty="0">
              <a:solidFill>
                <a:schemeClr val="tx1"/>
              </a:solidFill>
              <a:effectLst/>
              <a:latin typeface="+mn-lt"/>
              <a:cs typeface="Arial"/>
            </a:endParaRPr>
          </a:p>
          <a:p>
            <a:pPr marL="285750" marR="0" lvl="0" indent="-285750" algn="l" defTabSz="1219170" rtl="0" eaLnBrk="1" fontAlgn="auto" latinLnBrk="0" hangingPunct="1">
              <a:lnSpc>
                <a:spcPct val="100000"/>
              </a:lnSpc>
              <a:spcBef>
                <a:spcPts val="0"/>
              </a:spcBef>
              <a:spcAft>
                <a:spcPts val="0"/>
              </a:spcAft>
              <a:buClrTx/>
              <a:buSzTx/>
              <a:buFont typeface="Arial"/>
              <a:buChar char="•"/>
              <a:tabLst/>
              <a:defRPr/>
            </a:pPr>
            <a:r>
              <a:rPr lang="en-AU" sz="1600" dirty="0">
                <a:solidFill>
                  <a:schemeClr val="tx1"/>
                </a:solidFill>
                <a:latin typeface="+mn-lt"/>
                <a:cs typeface="Arial"/>
              </a:rPr>
              <a:t>The sample learning intentions and success criteria (LISC) on the following slide are aligned to the syllabus. </a:t>
            </a:r>
            <a:endParaRPr lang="en-AU" sz="1600" dirty="0">
              <a:solidFill>
                <a:schemeClr val="tx1"/>
              </a:solidFill>
              <a:latin typeface="+mn-lt"/>
            </a:endParaRPr>
          </a:p>
          <a:p>
            <a:pPr marL="285750" marR="0" lvl="0" indent="-285750" algn="l" defTabSz="1219170">
              <a:lnSpc>
                <a:spcPct val="100000"/>
              </a:lnSpc>
              <a:spcBef>
                <a:spcPts val="0"/>
              </a:spcBef>
              <a:spcAft>
                <a:spcPts val="0"/>
              </a:spcAft>
              <a:buClrTx/>
              <a:buSzTx/>
              <a:buFont typeface="Arial"/>
              <a:buChar char="•"/>
              <a:tabLst/>
              <a:defRPr/>
            </a:pPr>
            <a:r>
              <a:rPr lang="en-AU" sz="1600" dirty="0">
                <a:solidFill>
                  <a:schemeClr val="tx1"/>
                </a:solidFill>
                <a:latin typeface="+mn-lt"/>
              </a:rPr>
              <a:t>When designing LISC for students working above or below stage level, or towards Life Skills outcomes, draw on the </a:t>
            </a:r>
            <a:r>
              <a:rPr lang="en-AU" dirty="0">
                <a:latin typeface="+mn-lt"/>
              </a:rPr>
              <a:t>collaborative</a:t>
            </a:r>
            <a:r>
              <a:rPr lang="en-AU" sz="1600" dirty="0">
                <a:solidFill>
                  <a:schemeClr val="tx1"/>
                </a:solidFill>
                <a:latin typeface="+mn-lt"/>
              </a:rPr>
              <a:t> curriculum planning</a:t>
            </a:r>
            <a:r>
              <a:rPr lang="en-AU" sz="1600" i="0" u="none" strike="noStrike" dirty="0">
                <a:solidFill>
                  <a:schemeClr val="tx1"/>
                </a:solidFill>
                <a:effectLst/>
                <a:latin typeface="+mn-lt"/>
                <a:cs typeface="Arial"/>
              </a:rPr>
              <a:t> p</a:t>
            </a:r>
            <a:r>
              <a:rPr lang="en-AU" sz="1600" u="none" dirty="0">
                <a:solidFill>
                  <a:schemeClr val="tx1"/>
                </a:solidFill>
                <a:latin typeface="+mn-lt"/>
              </a:rPr>
              <a:t>rocess </a:t>
            </a:r>
            <a:r>
              <a:rPr lang="en-AU" sz="1600" dirty="0">
                <a:solidFill>
                  <a:schemeClr val="tx1"/>
                </a:solidFill>
                <a:latin typeface="+mn-lt"/>
              </a:rPr>
              <a:t>to ensure LISC is differentiated and aligned with the relevant syllabus outcomes. </a:t>
            </a:r>
            <a:endParaRPr lang="en-AU" sz="1600" dirty="0">
              <a:solidFill>
                <a:schemeClr val="tx1"/>
              </a:solidFill>
              <a:latin typeface="+mn-lt"/>
              <a:cs typeface="Arial"/>
            </a:endParaRPr>
          </a:p>
          <a:p>
            <a:endParaRPr lang="en-AU" dirty="0">
              <a:latin typeface="+mn-lt"/>
            </a:endParaRPr>
          </a:p>
          <a:p>
            <a:pPr marL="0" marR="0" lvl="0" indent="0" algn="l" defTabSz="1219170" rtl="0" eaLnBrk="1" fontAlgn="auto" latinLnBrk="0" hangingPunct="1">
              <a:lnSpc>
                <a:spcPct val="100000"/>
              </a:lnSpc>
              <a:spcBef>
                <a:spcPts val="0"/>
              </a:spcBef>
              <a:spcAft>
                <a:spcPts val="0"/>
              </a:spcAft>
              <a:buClrTx/>
              <a:buSzTx/>
              <a:buFontTx/>
              <a:buNone/>
              <a:tabLst/>
              <a:defRPr/>
            </a:pPr>
            <a:r>
              <a:rPr lang="en-AU" dirty="0">
                <a:latin typeface="+mn-lt"/>
                <a:cs typeface="Arial"/>
              </a:rPr>
              <a:t>For more </a:t>
            </a:r>
            <a:r>
              <a:rPr lang="en-AU" b="0" dirty="0">
                <a:latin typeface="+mn-lt"/>
                <a:cs typeface="Arial"/>
              </a:rPr>
              <a:t>information, see:</a:t>
            </a:r>
            <a:endParaRPr lang="en-AU" b="0" strike="sngStrike" dirty="0">
              <a:latin typeface="+mn-lt"/>
              <a:cs typeface="Arial"/>
            </a:endParaRPr>
          </a:p>
          <a:p>
            <a:pPr marL="0" marR="0" lvl="0" indent="0" algn="l" defTabSz="1219170" rtl="0" eaLnBrk="1" fontAlgn="auto" latinLnBrk="0" hangingPunct="1">
              <a:lnSpc>
                <a:spcPct val="100000"/>
              </a:lnSpc>
              <a:spcBef>
                <a:spcPts val="0"/>
              </a:spcBef>
              <a:spcAft>
                <a:spcPts val="0"/>
              </a:spcAft>
              <a:buClrTx/>
              <a:buSzTx/>
              <a:buFontTx/>
              <a:buNone/>
              <a:tabLst/>
              <a:defRPr/>
            </a:pPr>
            <a:r>
              <a:rPr lang="en-AU" b="1" dirty="0">
                <a:latin typeface="+mn-lt"/>
                <a:cs typeface="Arial"/>
              </a:rPr>
              <a:t>AITSL: </a:t>
            </a:r>
            <a:r>
              <a:rPr lang="en-AU" b="0" dirty="0">
                <a:latin typeface="+mn-lt"/>
                <a:cs typeface="Arial"/>
              </a:rPr>
              <a:t>https://www.aitsl.edu.au/docs/default-source/feedback/aitsl-learning-intentions-and-success-criteria-strategy.pdf?sfvrsn=382dec3c_2</a:t>
            </a:r>
          </a:p>
          <a:p>
            <a:pPr marL="0" marR="0" lvl="0" indent="0" algn="l" defTabSz="1219170" rtl="0" eaLnBrk="1" fontAlgn="auto" latinLnBrk="0" hangingPunct="1">
              <a:lnSpc>
                <a:spcPct val="100000"/>
              </a:lnSpc>
              <a:spcBef>
                <a:spcPts val="0"/>
              </a:spcBef>
              <a:spcAft>
                <a:spcPts val="0"/>
              </a:spcAft>
              <a:buClrTx/>
              <a:buSzTx/>
              <a:buFontTx/>
              <a:buNone/>
              <a:tabLst/>
              <a:defRPr/>
            </a:pPr>
            <a:r>
              <a:rPr lang="en-AU" b="1" dirty="0">
                <a:latin typeface="+mn-lt"/>
                <a:cs typeface="Arial"/>
              </a:rPr>
              <a:t>Sharing learning intentions:  </a:t>
            </a:r>
            <a:r>
              <a:rPr lang="en-AU" dirty="0">
                <a:latin typeface="+mn-lt"/>
                <a:cs typeface="Arial"/>
              </a:rPr>
              <a:t>https://education.nsw.gov.au/teaching-and-learning/curriculum/explicit-teaching/explicit-teaching-strategies/sharing-learning-intentions </a:t>
            </a:r>
          </a:p>
          <a:p>
            <a:pPr marL="0" marR="0" lvl="0" indent="0" algn="l" defTabSz="1219170" rtl="0" eaLnBrk="1" fontAlgn="auto" latinLnBrk="0" hangingPunct="1">
              <a:lnSpc>
                <a:spcPct val="100000"/>
              </a:lnSpc>
              <a:spcBef>
                <a:spcPts val="0"/>
              </a:spcBef>
              <a:spcAft>
                <a:spcPts val="0"/>
              </a:spcAft>
              <a:buClrTx/>
              <a:buSzTx/>
              <a:buFontTx/>
              <a:buNone/>
              <a:tabLst/>
              <a:defRPr/>
            </a:pPr>
            <a:r>
              <a:rPr lang="en-AU" b="1" dirty="0">
                <a:latin typeface="+mn-lt"/>
                <a:cs typeface="Arial"/>
              </a:rPr>
              <a:t>Sharing success criteria: </a:t>
            </a:r>
            <a:r>
              <a:rPr lang="en-AU" b="0" dirty="0">
                <a:latin typeface="+mn-lt"/>
                <a:cs typeface="Arial"/>
              </a:rPr>
              <a:t>https://education.nsw.gov.au/teaching-and-learning/curriculum/explicit-teaching/explicit-teaching-strategies/sharing-success-criteria</a:t>
            </a:r>
          </a:p>
          <a:p>
            <a:pPr marL="0" marR="0" lvl="0" indent="0" algn="l" defTabSz="1219170" rtl="0" eaLnBrk="1" fontAlgn="auto" latinLnBrk="0" hangingPunct="1">
              <a:lnSpc>
                <a:spcPct val="100000"/>
              </a:lnSpc>
              <a:spcBef>
                <a:spcPts val="0"/>
              </a:spcBef>
              <a:spcAft>
                <a:spcPts val="0"/>
              </a:spcAft>
              <a:buClrTx/>
              <a:buSzTx/>
              <a:buFontTx/>
              <a:buNone/>
              <a:tabLst/>
              <a:defRPr/>
            </a:pPr>
            <a:r>
              <a:rPr lang="en-AU" b="1" dirty="0">
                <a:latin typeface="+mn-lt"/>
                <a:cs typeface="Arial"/>
              </a:rPr>
              <a:t>Collaborative curriculum planning: </a:t>
            </a:r>
            <a:r>
              <a:rPr lang="en-AU" b="0" dirty="0">
                <a:latin typeface="+mn-lt"/>
                <a:cs typeface="Arial"/>
              </a:rPr>
              <a:t>https://educationstandards.nsw.edu.au/wps/portal/nesa/k-10/diversity-in-learning/special-education/collaborative-curriculum-planning</a:t>
            </a:r>
            <a:endParaRPr lang="en-AU" b="0" dirty="0">
              <a:latin typeface="+mn-lt"/>
            </a:endParaRPr>
          </a:p>
        </p:txBody>
      </p:sp>
      <p:sp>
        <p:nvSpPr>
          <p:cNvPr id="4" name="Slide Number Placeholder 3">
            <a:extLst>
              <a:ext uri="{FF2B5EF4-FFF2-40B4-BE49-F238E27FC236}">
                <a16:creationId xmlns:a16="http://schemas.microsoft.com/office/drawing/2014/main" id="{00FDE6CB-6800-54FB-9B12-42FE5CF89DF4}"/>
              </a:ext>
            </a:extLst>
          </p:cNvPr>
          <p:cNvSpPr>
            <a:spLocks noGrp="1"/>
          </p:cNvSpPr>
          <p:nvPr>
            <p:ph type="sldNum" sz="quarter" idx="5"/>
          </p:nvPr>
        </p:nvSpPr>
        <p:spPr/>
        <p:txBody>
          <a:bodyPr/>
          <a:lstStyle/>
          <a:p>
            <a:fld id="{B07158C4-A119-4B78-9DE8-A50001BC31DC}" type="slidenum">
              <a:rPr lang="en-AU" smtClean="0"/>
              <a:pPr/>
              <a:t>4</a:t>
            </a:fld>
            <a:endParaRPr lang="en-AU"/>
          </a:p>
        </p:txBody>
      </p:sp>
    </p:spTree>
    <p:extLst>
      <p:ext uri="{BB962C8B-B14F-4D97-AF65-F5344CB8AC3E}">
        <p14:creationId xmlns:p14="http://schemas.microsoft.com/office/powerpoint/2010/main" val="24428784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138D83-5336-4808-B17F-090D6652474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AB28A0B-36BB-CFC2-FD9D-5A80D0601BEB}"/>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238540D9-6BDF-8550-F348-53B1E3B33A76}"/>
              </a:ext>
            </a:extLst>
          </p:cNvPr>
          <p:cNvSpPr>
            <a:spLocks noGrp="1"/>
          </p:cNvSpPr>
          <p:nvPr>
            <p:ph type="body" idx="1"/>
          </p:nvPr>
        </p:nvSpPr>
        <p:spPr/>
        <p:txBody>
          <a:bodyPr/>
          <a:lstStyle/>
          <a:p>
            <a:r>
              <a:rPr lang="en-AU" b="1" dirty="0">
                <a:latin typeface="+mn-lt"/>
                <a:cs typeface="Arial"/>
              </a:rPr>
              <a:t>Teacher note:</a:t>
            </a:r>
            <a:r>
              <a:rPr lang="en-AU" b="1" strike="noStrike" dirty="0">
                <a:latin typeface="+mn-lt"/>
                <a:cs typeface="Arial"/>
              </a:rPr>
              <a:t> </a:t>
            </a:r>
            <a:r>
              <a:rPr lang="en-AU" b="0" strike="noStrike" dirty="0">
                <a:latin typeface="+mn-lt"/>
                <a:cs typeface="Arial"/>
              </a:rPr>
              <a:t>a</a:t>
            </a:r>
            <a:r>
              <a:rPr lang="en-AU" dirty="0">
                <a:latin typeface="+mn-lt"/>
                <a:cs typeface="Arial"/>
              </a:rPr>
              <a:t>dapt </a:t>
            </a:r>
            <a:r>
              <a:rPr lang="en-AU" b="0" dirty="0">
                <a:latin typeface="+mn-lt"/>
                <a:cs typeface="Arial"/>
              </a:rPr>
              <a:t>the provided learning intention and below sample success criteria, as required, </a:t>
            </a:r>
            <a:r>
              <a:rPr lang="en-AU" b="0" strike="noStrike" dirty="0">
                <a:latin typeface="+mn-lt"/>
                <a:cs typeface="Arial"/>
              </a:rPr>
              <a:t>to suit the needs of your students. </a:t>
            </a:r>
          </a:p>
          <a:p>
            <a:endParaRPr lang="en-AU" b="0" strike="noStrike" dirty="0">
              <a:latin typeface="+mn-lt"/>
              <a:cs typeface="Arial"/>
            </a:endParaRPr>
          </a:p>
          <a:p>
            <a:pPr marL="285750" indent="-285750">
              <a:buFontTx/>
              <a:buChar char="-"/>
            </a:pPr>
            <a:r>
              <a:rPr lang="en-AU" b="0" i="1" strike="noStrike" dirty="0">
                <a:latin typeface="+mn-lt"/>
                <a:cs typeface="Arial"/>
              </a:rPr>
              <a:t>explain what plagiarism is and ensure ideas and information are properly acknowledged</a:t>
            </a:r>
          </a:p>
          <a:p>
            <a:pPr marL="285750" indent="-285750">
              <a:buFontTx/>
              <a:buChar char="-"/>
            </a:pPr>
            <a:r>
              <a:rPr lang="en-AU" b="0" i="1" strike="noStrike" dirty="0">
                <a:latin typeface="+mn-lt"/>
                <a:cs typeface="Arial"/>
              </a:rPr>
              <a:t>demonstrate the key features and conventions of a playscript and a cover letter</a:t>
            </a:r>
          </a:p>
          <a:p>
            <a:pPr marL="285750" indent="-285750">
              <a:buFontTx/>
              <a:buChar char="-"/>
            </a:pPr>
            <a:r>
              <a:rPr lang="en-AU" b="0" i="1" strike="noStrike" dirty="0">
                <a:latin typeface="+mn-lt"/>
                <a:cs typeface="Arial"/>
              </a:rPr>
              <a:t>use the traffic light feedback strategy to identify what to keep, fix, or ask about in our writing</a:t>
            </a:r>
          </a:p>
          <a:p>
            <a:pPr marL="285750" indent="-285750">
              <a:buFontTx/>
              <a:buChar char="-"/>
            </a:pPr>
            <a:r>
              <a:rPr lang="en-AU" b="0" i="1" strike="noStrike" dirty="0">
                <a:latin typeface="+mn-lt"/>
                <a:cs typeface="Arial"/>
              </a:rPr>
              <a:t>revise and refine our draft based on feedback from peers and teacher. </a:t>
            </a:r>
          </a:p>
          <a:p>
            <a:pPr marL="285750" indent="-285750">
              <a:buFontTx/>
              <a:buChar char="-"/>
            </a:pPr>
            <a:endParaRPr lang="en-AU" b="1" dirty="0">
              <a:latin typeface="+mn-lt"/>
              <a:cs typeface="Arial"/>
            </a:endParaRPr>
          </a:p>
          <a:p>
            <a:pPr marL="171450" indent="-171450">
              <a:buFont typeface="arial"/>
              <a:buChar char="•"/>
              <a:defRPr/>
            </a:pPr>
            <a:r>
              <a:rPr lang="en-AU" b="0" strike="noStrike" dirty="0">
                <a:latin typeface="+mn-lt"/>
                <a:cs typeface="Arial"/>
              </a:rPr>
              <a:t>LISC is usually shared first or early in the lesson</a:t>
            </a:r>
            <a:r>
              <a:rPr lang="en-AU" b="0" dirty="0">
                <a:latin typeface="+mn-lt"/>
                <a:cs typeface="Arial"/>
              </a:rPr>
              <a:t> and is explained by the teacher who checks for understanding (DoE 2025). </a:t>
            </a:r>
            <a:endParaRPr lang="en-AU" b="0" dirty="0">
              <a:latin typeface="+mn-lt"/>
            </a:endParaRPr>
          </a:p>
          <a:p>
            <a:pPr marL="171450" marR="0" lvl="0" indent="-171450" algn="l" defTabSz="1219170" rtl="0" eaLnBrk="1" fontAlgn="auto" latinLnBrk="0" hangingPunct="1">
              <a:lnSpc>
                <a:spcPct val="100000"/>
              </a:lnSpc>
              <a:spcBef>
                <a:spcPts val="0"/>
              </a:spcBef>
              <a:spcAft>
                <a:spcPts val="0"/>
              </a:spcAft>
              <a:buClrTx/>
              <a:buSzTx/>
              <a:buFont typeface="arial"/>
              <a:buChar char="•"/>
              <a:tabLst/>
              <a:defRPr/>
            </a:pPr>
            <a:r>
              <a:rPr lang="en-AU" b="0" dirty="0">
                <a:latin typeface="+mn-lt"/>
              </a:rPr>
              <a:t>LISC is referred to regularly to check for understanding, provide feedback or as a self-assessment tool (Wiliam and Leahy 2015). </a:t>
            </a:r>
          </a:p>
          <a:p>
            <a:pPr marL="171450" indent="-171450">
              <a:buFont typeface="arial"/>
              <a:buChar char="•"/>
              <a:defRPr/>
            </a:pPr>
            <a:r>
              <a:rPr lang="en-AU" b="0" dirty="0">
                <a:latin typeface="+mn-lt"/>
              </a:rPr>
              <a:t>Learning intentions and success criteria can be supported by exemplars, such as 'What A Good One Looks Like' (WAGOLL) or exemplars to demonstrate success criteria (Clarke 2021).</a:t>
            </a:r>
          </a:p>
          <a:p>
            <a:pPr marL="0" indent="0">
              <a:buFont typeface="arial"/>
              <a:buNone/>
              <a:defRPr/>
            </a:pPr>
            <a:endParaRPr lang="en-AU" b="1" dirty="0">
              <a:latin typeface="+mn-lt"/>
            </a:endParaRPr>
          </a:p>
          <a:p>
            <a:pPr marL="0" marR="0" lvl="0" indent="0" algn="l" defTabSz="1219170" rtl="0" eaLnBrk="1" fontAlgn="auto" latinLnBrk="0" hangingPunct="1">
              <a:lnSpc>
                <a:spcPct val="100000"/>
              </a:lnSpc>
              <a:spcBef>
                <a:spcPts val="0"/>
              </a:spcBef>
              <a:spcAft>
                <a:spcPts val="0"/>
              </a:spcAft>
              <a:buClrTx/>
              <a:buSzTx/>
              <a:buFont typeface="arial"/>
              <a:buNone/>
              <a:tabLst/>
              <a:defRPr/>
            </a:pPr>
            <a:r>
              <a:rPr lang="en-AU" b="0" dirty="0">
                <a:latin typeface="+mn-lt"/>
              </a:rPr>
              <a:t>For more information, see:</a:t>
            </a:r>
          </a:p>
          <a:p>
            <a:pPr marL="0" marR="0" lvl="0" indent="0" algn="l" defTabSz="1219170" rtl="0" eaLnBrk="1" fontAlgn="auto" latinLnBrk="0" hangingPunct="1">
              <a:lnSpc>
                <a:spcPct val="100000"/>
              </a:lnSpc>
              <a:spcBef>
                <a:spcPts val="0"/>
              </a:spcBef>
              <a:spcAft>
                <a:spcPts val="0"/>
              </a:spcAft>
              <a:buClrTx/>
              <a:buSzTx/>
              <a:buFont typeface="arial"/>
              <a:buNone/>
              <a:tabLst/>
              <a:defRPr/>
            </a:pPr>
            <a:r>
              <a:rPr lang="en-AU" b="1" dirty="0">
                <a:latin typeface="+mn-lt"/>
              </a:rPr>
              <a:t>Sharing learning intentions and success criteria: </a:t>
            </a:r>
            <a:r>
              <a:rPr lang="en-AU" b="0" dirty="0">
                <a:latin typeface="+mn-lt"/>
              </a:rPr>
              <a:t>https://education.nsw.gov.au/content/dam/main-education/documents/teaching-and-learning/curriculum/explicit-teaching/explicit-teaching-technique-guide-lisc-sharing.pdf </a:t>
            </a:r>
            <a:endParaRPr lang="en-AU" b="0" dirty="0">
              <a:latin typeface="+mn-lt"/>
              <a:cs typeface="Arial" panose="020B0604020202020204" pitchFamily="34" charset="0"/>
            </a:endParaRPr>
          </a:p>
          <a:p>
            <a:pPr marL="0" marR="0" lvl="0" indent="0" algn="l" defTabSz="1219170" rtl="0" eaLnBrk="1" fontAlgn="auto" latinLnBrk="0" hangingPunct="1">
              <a:lnSpc>
                <a:spcPct val="100000"/>
              </a:lnSpc>
              <a:spcBef>
                <a:spcPts val="0"/>
              </a:spcBef>
              <a:spcAft>
                <a:spcPts val="0"/>
              </a:spcAft>
              <a:buClrTx/>
              <a:buSzTx/>
              <a:buFontTx/>
              <a:buNone/>
              <a:tabLst/>
              <a:defRPr/>
            </a:pPr>
            <a:r>
              <a:rPr lang="en-AU" b="1" dirty="0">
                <a:latin typeface="+mn-lt"/>
              </a:rPr>
              <a:t>Planning learning intentions and success criteria: </a:t>
            </a:r>
            <a:r>
              <a:rPr lang="en-AU" b="0" dirty="0">
                <a:latin typeface="+mn-lt"/>
              </a:rPr>
              <a:t>https://education.nsw.gov.au/content/dam/main-education/documents/teaching-and-learning/curriculum/explicit-teaching/explicit-teaching-technique-guide-lisc-planning.pdf</a:t>
            </a:r>
          </a:p>
          <a:p>
            <a:pPr>
              <a:defRPr/>
            </a:pPr>
            <a:endParaRPr lang="en-AU" dirty="0"/>
          </a:p>
        </p:txBody>
      </p:sp>
      <p:sp>
        <p:nvSpPr>
          <p:cNvPr id="4" name="Slide Number Placeholder 3">
            <a:extLst>
              <a:ext uri="{FF2B5EF4-FFF2-40B4-BE49-F238E27FC236}">
                <a16:creationId xmlns:a16="http://schemas.microsoft.com/office/drawing/2014/main" id="{FD139A57-DEEA-C718-2199-61A3B401995A}"/>
              </a:ext>
            </a:extLst>
          </p:cNvPr>
          <p:cNvSpPr>
            <a:spLocks noGrp="1"/>
          </p:cNvSpPr>
          <p:nvPr>
            <p:ph type="sldNum" sz="quarter" idx="5"/>
          </p:nvPr>
        </p:nvSpPr>
        <p:spPr/>
        <p:txBody>
          <a:bodyPr/>
          <a:lstStyle/>
          <a:p>
            <a:fld id="{D09C5488-DD16-4714-9519-7BE21BA11D4E}" type="slidenum">
              <a:rPr lang="en-AU" smtClean="0"/>
              <a:t>5</a:t>
            </a:fld>
            <a:endParaRPr lang="en-AU"/>
          </a:p>
        </p:txBody>
      </p:sp>
    </p:spTree>
    <p:extLst>
      <p:ext uri="{BB962C8B-B14F-4D97-AF65-F5344CB8AC3E}">
        <p14:creationId xmlns:p14="http://schemas.microsoft.com/office/powerpoint/2010/main" val="8586271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r>
              <a:rPr lang="en-AU" b="1" dirty="0"/>
              <a:t>Teacher note: </a:t>
            </a:r>
            <a:r>
              <a:rPr lang="en-AU" b="0" dirty="0"/>
              <a:t>this slide introduces students to the concept of plagiarism using simplified definitions adapted from NESA guidance on academic integrity. (https://curriculum.nsw.edu.au/ace-rules/ace10) The purpose is to build students’ understanding of what plagiarism looks like before they begin drafting written responses for their assessment task.</a:t>
            </a:r>
            <a:endParaRPr lang="en-AU" b="1"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6</a:t>
            </a:fld>
            <a:endParaRPr lang="en-AU"/>
          </a:p>
        </p:txBody>
      </p:sp>
    </p:spTree>
    <p:extLst>
      <p:ext uri="{BB962C8B-B14F-4D97-AF65-F5344CB8AC3E}">
        <p14:creationId xmlns:p14="http://schemas.microsoft.com/office/powerpoint/2010/main" val="7220810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0F2EFB-2AAC-3438-B610-758C51A8C3D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897BB1B-A90B-03BF-E047-FDDB7163B364}"/>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D5537019-9CCC-8B8F-3EF9-1B58A6F4263B}"/>
              </a:ext>
            </a:extLst>
          </p:cNvPr>
          <p:cNvSpPr>
            <a:spLocks noGrp="1"/>
          </p:cNvSpPr>
          <p:nvPr>
            <p:ph type="body" idx="1"/>
          </p:nvPr>
        </p:nvSpPr>
        <p:spPr/>
        <p:txBody>
          <a:bodyPr/>
          <a:lstStyle/>
          <a:p>
            <a:r>
              <a:rPr lang="en-AU" b="1" dirty="0"/>
              <a:t>Teacher note: </a:t>
            </a:r>
            <a:r>
              <a:rPr lang="en-AU" b="0" dirty="0"/>
              <a:t>this activity encourages students to apply the definition of plagiarism by identifying examples and discussing them with a partner. The discussion helps clarify misconceptions and reinforces the importance of using their own words when completing assessment tasks. </a:t>
            </a:r>
            <a:endParaRPr lang="en-AU" b="1" dirty="0"/>
          </a:p>
        </p:txBody>
      </p:sp>
      <p:sp>
        <p:nvSpPr>
          <p:cNvPr id="4" name="Slide Number Placeholder 3">
            <a:extLst>
              <a:ext uri="{FF2B5EF4-FFF2-40B4-BE49-F238E27FC236}">
                <a16:creationId xmlns:a16="http://schemas.microsoft.com/office/drawing/2014/main" id="{34953540-4A07-58CA-DC3A-02497DA25E4E}"/>
              </a:ext>
            </a:extLst>
          </p:cNvPr>
          <p:cNvSpPr>
            <a:spLocks noGrp="1"/>
          </p:cNvSpPr>
          <p:nvPr>
            <p:ph type="sldNum" sz="quarter" idx="5"/>
          </p:nvPr>
        </p:nvSpPr>
        <p:spPr/>
        <p:txBody>
          <a:bodyPr/>
          <a:lstStyle/>
          <a:p>
            <a:fld id="{B07158C4-A119-4B78-9DE8-A50001BC31DC}" type="slidenum">
              <a:rPr lang="en-AU" smtClean="0"/>
              <a:pPr/>
              <a:t>7</a:t>
            </a:fld>
            <a:endParaRPr lang="en-AU"/>
          </a:p>
        </p:txBody>
      </p:sp>
    </p:spTree>
    <p:extLst>
      <p:ext uri="{BB962C8B-B14F-4D97-AF65-F5344CB8AC3E}">
        <p14:creationId xmlns:p14="http://schemas.microsoft.com/office/powerpoint/2010/main" val="27126603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CEB17A-1086-16A5-91B7-35FB01CA0E6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D6C3642-B4C3-6781-C5F4-825A941F99E9}"/>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8DE7A74B-84DC-6A74-D95E-CB45347C5316}"/>
              </a:ext>
            </a:extLst>
          </p:cNvPr>
          <p:cNvSpPr>
            <a:spLocks noGrp="1"/>
          </p:cNvSpPr>
          <p:nvPr>
            <p:ph type="body" idx="1"/>
          </p:nvPr>
        </p:nvSpPr>
        <p:spPr/>
        <p:txBody>
          <a:bodyPr/>
          <a:lstStyle/>
          <a:p>
            <a:r>
              <a:rPr lang="en-AU" b="1" dirty="0"/>
              <a:t>Teacher note: </a:t>
            </a:r>
            <a:r>
              <a:rPr lang="en-AU" b="0" dirty="0"/>
              <a:t>this slide encourages students to consider the ethical and academic reasons why plagiarism is unacceptable. It reinforces the importance of honesty in learning and highlights how producing original work helps students develop important literacy and thinking skills.</a:t>
            </a:r>
          </a:p>
          <a:p>
            <a:endParaRPr lang="en-AU" b="0" dirty="0"/>
          </a:p>
          <a:p>
            <a:r>
              <a:rPr lang="en-AU" b="0" dirty="0"/>
              <a:t>The activity encourages reflection on the consequences of plagiarism. Through discussion, students explore ideas such as fairness, academic honesty and the impact plagiarism can have on learning and assessment outcomes. </a:t>
            </a:r>
            <a:endParaRPr lang="en-AU" b="1" dirty="0"/>
          </a:p>
        </p:txBody>
      </p:sp>
      <p:sp>
        <p:nvSpPr>
          <p:cNvPr id="4" name="Slide Number Placeholder 3">
            <a:extLst>
              <a:ext uri="{FF2B5EF4-FFF2-40B4-BE49-F238E27FC236}">
                <a16:creationId xmlns:a16="http://schemas.microsoft.com/office/drawing/2014/main" id="{616BDD2F-D1BC-E8E0-1254-B98A3DEFB6E8}"/>
              </a:ext>
            </a:extLst>
          </p:cNvPr>
          <p:cNvSpPr>
            <a:spLocks noGrp="1"/>
          </p:cNvSpPr>
          <p:nvPr>
            <p:ph type="sldNum" sz="quarter" idx="5"/>
          </p:nvPr>
        </p:nvSpPr>
        <p:spPr/>
        <p:txBody>
          <a:bodyPr/>
          <a:lstStyle/>
          <a:p>
            <a:fld id="{B07158C4-A119-4B78-9DE8-A50001BC31DC}" type="slidenum">
              <a:rPr lang="en-AU" smtClean="0"/>
              <a:pPr/>
              <a:t>8</a:t>
            </a:fld>
            <a:endParaRPr lang="en-AU"/>
          </a:p>
        </p:txBody>
      </p:sp>
    </p:spTree>
    <p:extLst>
      <p:ext uri="{BB962C8B-B14F-4D97-AF65-F5344CB8AC3E}">
        <p14:creationId xmlns:p14="http://schemas.microsoft.com/office/powerpoint/2010/main" val="7751464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517058-6EF9-2538-EF9D-0D6484E1A82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6087A6F-F318-7596-51A4-2A4FFF12C287}"/>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E119735B-1366-1B1F-20D1-E3E6A2F09BA6}"/>
              </a:ext>
            </a:extLst>
          </p:cNvPr>
          <p:cNvSpPr>
            <a:spLocks noGrp="1"/>
          </p:cNvSpPr>
          <p:nvPr>
            <p:ph type="body" idx="1"/>
          </p:nvPr>
        </p:nvSpPr>
        <p:spPr/>
        <p:txBody>
          <a:bodyPr/>
          <a:lstStyle/>
          <a:p>
            <a:r>
              <a:rPr lang="en-AU" b="1" dirty="0"/>
              <a:t>Teacher note: </a:t>
            </a:r>
            <a:r>
              <a:rPr lang="en-AU" b="0" dirty="0"/>
              <a:t>this slide introduces practical strategies students can use to avoid plagiarism when completing written tasks. The focus is on paraphrasing, quoting correctly and acknowledging sources, which are key skills for developing academic integrity. </a:t>
            </a:r>
            <a:br>
              <a:rPr lang="en-AU" b="0" dirty="0"/>
            </a:br>
            <a:endParaRPr lang="en-AU" b="0" dirty="0"/>
          </a:p>
          <a:p>
            <a:r>
              <a:rPr lang="en-AU" b="0" dirty="0"/>
              <a:t>The activity asks students to engage directly with the plagiarism prevention strategies presented on the slide. By explaining how the strategies help writers avoid plagiarism, students reinforce their understanding of paraphrasing, quoting and acknowledging sources. The discussion also encourages students to think about how they will apply these strategies when completing their assessment tasks. </a:t>
            </a:r>
            <a:endParaRPr lang="en-AU" b="1" dirty="0"/>
          </a:p>
        </p:txBody>
      </p:sp>
      <p:sp>
        <p:nvSpPr>
          <p:cNvPr id="4" name="Slide Number Placeholder 3">
            <a:extLst>
              <a:ext uri="{FF2B5EF4-FFF2-40B4-BE49-F238E27FC236}">
                <a16:creationId xmlns:a16="http://schemas.microsoft.com/office/drawing/2014/main" id="{D5E269B0-C545-F55A-785D-E800DAC6457F}"/>
              </a:ext>
            </a:extLst>
          </p:cNvPr>
          <p:cNvSpPr>
            <a:spLocks noGrp="1"/>
          </p:cNvSpPr>
          <p:nvPr>
            <p:ph type="sldNum" sz="quarter" idx="5"/>
          </p:nvPr>
        </p:nvSpPr>
        <p:spPr/>
        <p:txBody>
          <a:bodyPr/>
          <a:lstStyle/>
          <a:p>
            <a:fld id="{B07158C4-A119-4B78-9DE8-A50001BC31DC}" type="slidenum">
              <a:rPr lang="en-AU" smtClean="0"/>
              <a:pPr/>
              <a:t>9</a:t>
            </a:fld>
            <a:endParaRPr lang="en-AU"/>
          </a:p>
        </p:txBody>
      </p:sp>
    </p:spTree>
    <p:extLst>
      <p:ext uri="{BB962C8B-B14F-4D97-AF65-F5344CB8AC3E}">
        <p14:creationId xmlns:p14="http://schemas.microsoft.com/office/powerpoint/2010/main" val="7755330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r>
              <a:rPr lang="en-AU" b="1" dirty="0">
                <a:latin typeface="Arial" panose="020B0604020202020204" pitchFamily="34" charset="0"/>
                <a:cs typeface="Arial" panose="020B0604020202020204" pitchFamily="34" charset="0"/>
              </a:rPr>
              <a:t>Teacher note: </a:t>
            </a:r>
            <a:r>
              <a:rPr lang="en-AU" b="0" dirty="0">
                <a:latin typeface="Arial" panose="020B0604020202020204" pitchFamily="34" charset="0"/>
                <a:cs typeface="Arial" panose="020B0604020202020204" pitchFamily="34" charset="0"/>
              </a:rPr>
              <a:t>this slide has been used to identify the explicit teaching learning strategy of Using effective feedback and should be deleted or hidden when using in a classroom setting. </a:t>
            </a:r>
          </a:p>
          <a:p>
            <a:r>
              <a:rPr lang="en-AU" dirty="0"/>
              <a:t>Using effective feedback is when a teacher gives students specific, clear information about their work, so they know exactly what to keep doing and what to improve. </a:t>
            </a:r>
          </a:p>
          <a:p>
            <a:r>
              <a:rPr lang="en-AU" dirty="0"/>
              <a:t>Good feedback focuses on the task itself, not the student, and points to a clear next step rather than a vague comment like "good job" or "try harder." </a:t>
            </a:r>
          </a:p>
          <a:p>
            <a:r>
              <a:rPr lang="en-AU" dirty="0"/>
              <a:t>It works best when it is given close to the time of the task, while it still feels relevant and useful to the student.</a:t>
            </a:r>
            <a:endParaRPr lang="en-AU" b="0" dirty="0">
              <a:latin typeface="Arial" panose="020B0604020202020204" pitchFamily="34" charset="0"/>
              <a:cs typeface="Arial" panose="020B0604020202020204" pitchFamily="34" charset="0"/>
            </a:endParaRPr>
          </a:p>
          <a:p>
            <a:endParaRPr lang="en-AU" b="0" dirty="0">
              <a:latin typeface="Arial" panose="020B0604020202020204" pitchFamily="34" charset="0"/>
              <a:cs typeface="Arial" panose="020B0604020202020204" pitchFamily="34" charset="0"/>
            </a:endParaRPr>
          </a:p>
          <a:p>
            <a:endParaRPr lang="en-AU" b="0" dirty="0">
              <a:latin typeface="Arial" panose="020B0604020202020204" pitchFamily="34" charset="0"/>
              <a:cs typeface="Arial" panose="020B0604020202020204" pitchFamily="34" charset="0"/>
            </a:endParaRPr>
          </a:p>
          <a:p>
            <a:r>
              <a:rPr lang="en-AU" b="0" dirty="0">
                <a:latin typeface="Arial" panose="020B0604020202020204" pitchFamily="34" charset="0"/>
                <a:cs typeface="Arial" panose="020B0604020202020204" pitchFamily="34" charset="0"/>
              </a:rPr>
              <a:t>Feedback is most useful when it is aligned to the learning intentions and success criteria of a lesson or learning experience (Clarke, Timperley and Hattie 2023). It is most effective when delivered during learning (Clarke 2014). </a:t>
            </a:r>
          </a:p>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10</a:t>
            </a:fld>
            <a:endParaRPr lang="en-AU"/>
          </a:p>
        </p:txBody>
      </p:sp>
    </p:spTree>
    <p:extLst>
      <p:ext uri="{BB962C8B-B14F-4D97-AF65-F5344CB8AC3E}">
        <p14:creationId xmlns:p14="http://schemas.microsoft.com/office/powerpoint/2010/main" val="35894030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D81418-BC9A-D2D2-EF6F-9A22E1CD3D5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6B9F7D5-40EB-4EB2-77B2-8D7288797975}"/>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C1BEC740-F130-1A58-3332-60BB76C8A00B}"/>
              </a:ext>
            </a:extLst>
          </p:cNvPr>
          <p:cNvSpPr>
            <a:spLocks noGrp="1"/>
          </p:cNvSpPr>
          <p:nvPr>
            <p:ph type="body" idx="1"/>
          </p:nvPr>
        </p:nvSpPr>
        <p:spPr/>
        <p:txBody>
          <a:bodyPr/>
          <a:lstStyle/>
          <a:p>
            <a:r>
              <a:rPr lang="en-AU" b="1" dirty="0"/>
              <a:t>Teacher note: </a:t>
            </a:r>
            <a:r>
              <a:rPr lang="en-AU" b="0" dirty="0"/>
              <a:t>this slide introduces the first stage of the traffic lights strategy, where students review the feedback they have received on their draft and begin identifying strengths and areas for improvement. Students highlight sections of their work using the colour-coded system:</a:t>
            </a:r>
          </a:p>
          <a:p>
            <a:pPr marL="285750" indent="-285750">
              <a:buFont typeface="Arial" panose="020B0604020202020204" pitchFamily="34" charset="0"/>
              <a:buChar char="•"/>
            </a:pPr>
            <a:r>
              <a:rPr lang="en-AU" b="0" dirty="0"/>
              <a:t>green for strengths</a:t>
            </a:r>
          </a:p>
          <a:p>
            <a:pPr marL="285750" indent="-285750">
              <a:buFont typeface="Arial" panose="020B0604020202020204" pitchFamily="34" charset="0"/>
              <a:buChar char="•"/>
            </a:pPr>
            <a:r>
              <a:rPr lang="en-AU" b="0" dirty="0"/>
              <a:t>orange for sections that can be improved</a:t>
            </a:r>
          </a:p>
          <a:p>
            <a:pPr marL="285750" indent="-285750">
              <a:buFont typeface="Arial" panose="020B0604020202020204" pitchFamily="34" charset="0"/>
              <a:buChar char="•"/>
            </a:pPr>
            <a:r>
              <a:rPr lang="en-AU" b="0" dirty="0"/>
              <a:t>red for areas where they need clarification or support.</a:t>
            </a:r>
          </a:p>
          <a:p>
            <a:pPr marL="285750" indent="-285750">
              <a:buFont typeface="Arial" panose="020B0604020202020204" pitchFamily="34" charset="0"/>
              <a:buChar char="•"/>
            </a:pPr>
            <a:endParaRPr lang="en-AU" b="0" dirty="0"/>
          </a:p>
          <a:p>
            <a:pPr marL="0" indent="0">
              <a:buFont typeface="Arial" panose="020B0604020202020204" pitchFamily="34" charset="0"/>
              <a:buNone/>
            </a:pPr>
            <a:r>
              <a:rPr lang="en-AU" b="0" dirty="0"/>
              <a:t>At this stage, the focus is on helping students interpret feedback and reflect on their own writing. The teacher should circulate and guide students as they identify sections of their work that align with each colour. Using effective feedback, the teacher can prompt students to explain why they have identified a section as a strength or an area for improvement. This helps ensure students are engaging thoughtfully with the feedback rather than simply highlighting sections without reflection. The teacher can also provide targeted guidance where students are unsure how to interpret feedback. By asking questions and offering clarifying comments, the teacher supports students in understanding how feedback can be used to strengthen their writing and prepare them for the revision stage. </a:t>
            </a:r>
          </a:p>
          <a:p>
            <a:pPr marL="0" indent="0">
              <a:buFont typeface="Arial" panose="020B0604020202020204" pitchFamily="34" charset="0"/>
              <a:buNone/>
            </a:pPr>
            <a:endParaRPr lang="en-AU" b="0" dirty="0"/>
          </a:p>
          <a:p>
            <a:r>
              <a:rPr lang="en-AU" b="0" dirty="0"/>
              <a:t>The teacher can state the following to students, ‘</a:t>
            </a:r>
            <a:r>
              <a:rPr lang="en-AU" sz="1600" b="0" kern="1200" dirty="0">
                <a:solidFill>
                  <a:schemeClr val="tx1"/>
                </a:solidFill>
                <a:effectLst/>
                <a:ea typeface="+mn-ea"/>
                <a:cs typeface="+mn-cs"/>
              </a:rPr>
              <a:t>You need your drafts and the following: </a:t>
            </a:r>
            <a:r>
              <a:rPr lang="en-AU" sz="1600" kern="1200" dirty="0">
                <a:solidFill>
                  <a:schemeClr val="tx1"/>
                </a:solidFill>
                <a:effectLst/>
                <a:ea typeface="+mn-ea"/>
                <a:cs typeface="+mn-cs"/>
              </a:rPr>
              <a:t>green highlighter and green sticky notes for your “do” annotations, orange highlighter and orange sticky notes for your “fix” annotations, red or pink highlighter and red or pink sticky notes for your “ask” annotations. This activity will be fine-tuning for your writing. The “traffic lights” method will help you to reflect, revise and rewrite where necessary. Use this strategy to apply the written feedback you have received about your playscript and persuasive cover letter.’</a:t>
            </a:r>
          </a:p>
          <a:p>
            <a:pPr marL="0" indent="0">
              <a:buFont typeface="Arial" panose="020B0604020202020204" pitchFamily="34" charset="0"/>
              <a:buNone/>
            </a:pPr>
            <a:endParaRPr lang="en-AU" b="0" dirty="0"/>
          </a:p>
          <a:p>
            <a:pPr marL="0" indent="0">
              <a:buFont typeface="Arial" panose="020B0604020202020204" pitchFamily="34" charset="0"/>
              <a:buNone/>
            </a:pPr>
            <a:endParaRPr lang="en-AU" b="0" dirty="0"/>
          </a:p>
          <a:p>
            <a:pPr marL="0" indent="0">
              <a:buFont typeface="Arial" panose="020B0604020202020204" pitchFamily="34" charset="0"/>
              <a:buNone/>
            </a:pPr>
            <a:endParaRPr lang="en-AU" b="0" dirty="0"/>
          </a:p>
        </p:txBody>
      </p:sp>
      <p:sp>
        <p:nvSpPr>
          <p:cNvPr id="4" name="Slide Number Placeholder 3">
            <a:extLst>
              <a:ext uri="{FF2B5EF4-FFF2-40B4-BE49-F238E27FC236}">
                <a16:creationId xmlns:a16="http://schemas.microsoft.com/office/drawing/2014/main" id="{ABC2B7EE-09A4-FC72-AFAA-FA1302F779B0}"/>
              </a:ext>
            </a:extLst>
          </p:cNvPr>
          <p:cNvSpPr>
            <a:spLocks noGrp="1"/>
          </p:cNvSpPr>
          <p:nvPr>
            <p:ph type="sldNum" sz="quarter" idx="5"/>
          </p:nvPr>
        </p:nvSpPr>
        <p:spPr/>
        <p:txBody>
          <a:bodyPr/>
          <a:lstStyle/>
          <a:p>
            <a:fld id="{B07158C4-A119-4B78-9DE8-A50001BC31DC}" type="slidenum">
              <a:rPr lang="en-AU" smtClean="0"/>
              <a:pPr/>
              <a:t>11</a:t>
            </a:fld>
            <a:endParaRPr lang="en-AU"/>
          </a:p>
        </p:txBody>
      </p:sp>
    </p:spTree>
    <p:extLst>
      <p:ext uri="{BB962C8B-B14F-4D97-AF65-F5344CB8AC3E}">
        <p14:creationId xmlns:p14="http://schemas.microsoft.com/office/powerpoint/2010/main" val="11021070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F252BA-0F32-AC86-D68B-C06BBD9FB5B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3A486FB-9E09-CC45-D4A1-57344AF42D34}"/>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D6F33AD4-5A23-ECF5-A95D-EE45A92760CF}"/>
              </a:ext>
            </a:extLst>
          </p:cNvPr>
          <p:cNvSpPr>
            <a:spLocks noGrp="1"/>
          </p:cNvSpPr>
          <p:nvPr>
            <p:ph type="body" idx="1"/>
          </p:nvPr>
        </p:nvSpPr>
        <p:spPr/>
        <p:txBody>
          <a:bodyPr/>
          <a:lstStyle/>
          <a:p>
            <a:r>
              <a:rPr lang="en-AU" b="1" dirty="0"/>
              <a:t>Teacher note: </a:t>
            </a:r>
            <a:r>
              <a:rPr lang="en-AU" b="0" dirty="0"/>
              <a:t>this slide focuses on the second stage of the of the traffic lights strategy, where students use the insights from their traffic lights annotations to refine and improve their draft. </a:t>
            </a:r>
          </a:p>
          <a:p>
            <a:endParaRPr lang="en-AU" b="0" dirty="0"/>
          </a:p>
          <a:p>
            <a:r>
              <a:rPr lang="en-AU" b="0" dirty="0"/>
              <a:t>Students should use their green annotations to maintain successful elements of their writing, apply changes to sections marked in orange, and seek clarification on areas marked in red before rewriting. </a:t>
            </a:r>
          </a:p>
          <a:p>
            <a:endParaRPr lang="en-AU" b="0" dirty="0"/>
          </a:p>
          <a:p>
            <a:r>
              <a:rPr lang="en-AU" b="0" dirty="0"/>
              <a:t>During this stage, the teacher should support students as they translate feedback into concrete revisions. Circulating through the classroom allows the teacher to provide effective feedback that helps students strengthen their responses and refine their ideas. For example, the teacher may guide students to clarify a sentence, expand an idea, or restructure a paragraph to improve clarity and coherence. Encouraging students to discuss their red annotations with peers or the teacher also promotes collaborative learning and helps students interpret feedback more effectively. </a:t>
            </a:r>
          </a:p>
          <a:p>
            <a:endParaRPr lang="en-AU" b="0" dirty="0"/>
          </a:p>
          <a:p>
            <a:r>
              <a:rPr lang="en-AU" b="0" dirty="0"/>
              <a:t>Using effective feedback, students develop the ability to revise their work independently and recognise feedback as an important part of the writing process. </a:t>
            </a:r>
            <a:endParaRPr lang="en-AU" sz="1600" kern="1200" dirty="0">
              <a:solidFill>
                <a:schemeClr val="tx1"/>
              </a:solidFill>
              <a:effectLst/>
              <a:ea typeface="+mn-ea"/>
              <a:cs typeface="+mn-cs"/>
            </a:endParaRPr>
          </a:p>
          <a:p>
            <a:pPr marL="0" indent="0">
              <a:buFont typeface="Arial" panose="020B0604020202020204" pitchFamily="34" charset="0"/>
              <a:buNone/>
            </a:pPr>
            <a:endParaRPr lang="en-AU" b="0" dirty="0"/>
          </a:p>
          <a:p>
            <a:pPr marL="0" indent="0">
              <a:buFont typeface="Arial" panose="020B0604020202020204" pitchFamily="34" charset="0"/>
              <a:buNone/>
            </a:pPr>
            <a:endParaRPr lang="en-AU" b="0" dirty="0"/>
          </a:p>
          <a:p>
            <a:pPr marL="0" indent="0">
              <a:buFont typeface="Arial" panose="020B0604020202020204" pitchFamily="34" charset="0"/>
              <a:buNone/>
            </a:pPr>
            <a:endParaRPr lang="en-AU" b="0" dirty="0"/>
          </a:p>
        </p:txBody>
      </p:sp>
      <p:sp>
        <p:nvSpPr>
          <p:cNvPr id="4" name="Slide Number Placeholder 3">
            <a:extLst>
              <a:ext uri="{FF2B5EF4-FFF2-40B4-BE49-F238E27FC236}">
                <a16:creationId xmlns:a16="http://schemas.microsoft.com/office/drawing/2014/main" id="{54C30D8A-2670-685C-DB8D-24172D632B32}"/>
              </a:ext>
            </a:extLst>
          </p:cNvPr>
          <p:cNvSpPr>
            <a:spLocks noGrp="1"/>
          </p:cNvSpPr>
          <p:nvPr>
            <p:ph type="sldNum" sz="quarter" idx="5"/>
          </p:nvPr>
        </p:nvSpPr>
        <p:spPr/>
        <p:txBody>
          <a:bodyPr/>
          <a:lstStyle/>
          <a:p>
            <a:fld id="{B07158C4-A119-4B78-9DE8-A50001BC31DC}" type="slidenum">
              <a:rPr lang="en-AU" smtClean="0"/>
              <a:pPr/>
              <a:t>12</a:t>
            </a:fld>
            <a:endParaRPr lang="en-AU"/>
          </a:p>
        </p:txBody>
      </p:sp>
    </p:spTree>
    <p:extLst>
      <p:ext uri="{BB962C8B-B14F-4D97-AF65-F5344CB8AC3E}">
        <p14:creationId xmlns:p14="http://schemas.microsoft.com/office/powerpoint/2010/main" val="283278223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18F8FD-4AB8-A548-4998-E7AC0F71A73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DC911AF-8D04-28E5-93A2-00F0C5981427}"/>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66F1A604-A6CA-D032-7484-222BBEE3D717}"/>
              </a:ext>
            </a:extLst>
          </p:cNvPr>
          <p:cNvSpPr>
            <a:spLocks noGrp="1"/>
          </p:cNvSpPr>
          <p:nvPr>
            <p:ph type="body" idx="1"/>
          </p:nvPr>
        </p:nvSpPr>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en-US" b="1" dirty="0"/>
              <a:t>Teacher note: </a:t>
            </a:r>
            <a:r>
              <a:rPr lang="en-US" b="0" dirty="0"/>
              <a:t>this slide contains references for this resource.</a:t>
            </a:r>
            <a:endParaRPr lang="en-AU" dirty="0"/>
          </a:p>
          <a:p>
            <a:endParaRPr lang="en-AU" dirty="0"/>
          </a:p>
        </p:txBody>
      </p:sp>
      <p:sp>
        <p:nvSpPr>
          <p:cNvPr id="4" name="Slide Number Placeholder 3">
            <a:extLst>
              <a:ext uri="{FF2B5EF4-FFF2-40B4-BE49-F238E27FC236}">
                <a16:creationId xmlns:a16="http://schemas.microsoft.com/office/drawing/2014/main" id="{058DB6B3-08F9-9C8D-B1B3-527E828CCEBC}"/>
              </a:ext>
            </a:extLst>
          </p:cNvPr>
          <p:cNvSpPr>
            <a:spLocks noGrp="1"/>
          </p:cNvSpPr>
          <p:nvPr>
            <p:ph type="sldNum" sz="quarter" idx="5"/>
          </p:nvPr>
        </p:nvSpPr>
        <p:spPr/>
        <p:txBody>
          <a:bodyPr/>
          <a:lstStyle/>
          <a:p>
            <a:fld id="{B07158C4-A119-4B78-9DE8-A50001BC31DC}" type="slidenum">
              <a:rPr lang="en-AU" smtClean="0"/>
              <a:pPr/>
              <a:t>13</a:t>
            </a:fld>
            <a:endParaRPr lang="en-AU"/>
          </a:p>
        </p:txBody>
      </p:sp>
    </p:spTree>
    <p:extLst>
      <p:ext uri="{BB962C8B-B14F-4D97-AF65-F5344CB8AC3E}">
        <p14:creationId xmlns:p14="http://schemas.microsoft.com/office/powerpoint/2010/main" val="277991931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27B75C-ED79-2E4F-7035-CFABE25C0CB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2A24505-79B1-6007-A24F-783F7DE5014A}"/>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5F7FA992-6A50-2F58-754C-5A24930B0FD4}"/>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75177ABA-D770-C5C8-9BA4-53FB34C6777A}"/>
              </a:ext>
            </a:extLst>
          </p:cNvPr>
          <p:cNvSpPr>
            <a:spLocks noGrp="1"/>
          </p:cNvSpPr>
          <p:nvPr>
            <p:ph type="sldNum" sz="quarter" idx="5"/>
          </p:nvPr>
        </p:nvSpPr>
        <p:spPr/>
        <p:txBody>
          <a:bodyPr/>
          <a:lstStyle/>
          <a:p>
            <a:fld id="{B07158C4-A119-4B78-9DE8-A50001BC31DC}" type="slidenum">
              <a:rPr lang="en-AU" smtClean="0"/>
              <a:pPr/>
              <a:t>14</a:t>
            </a:fld>
            <a:endParaRPr lang="en-AU"/>
          </a:p>
        </p:txBody>
      </p:sp>
    </p:spTree>
    <p:extLst>
      <p:ext uri="{BB962C8B-B14F-4D97-AF65-F5344CB8AC3E}">
        <p14:creationId xmlns:p14="http://schemas.microsoft.com/office/powerpoint/2010/main" val="119750278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1">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57A2D9F-61E4-43DD-AEE4-7DB03212C80F}"/>
              </a:ext>
              <a:ext uri="{C183D7F6-B498-43B3-948B-1728B52AA6E4}">
                <adec:decorative xmlns:adec="http://schemas.microsoft.com/office/drawing/2017/decorative" val="1"/>
              </a:ext>
            </a:extLst>
          </p:cNvPr>
          <p:cNvSpPr/>
          <p:nvPr userDrawn="1"/>
        </p:nvSpPr>
        <p:spPr>
          <a:xfrm>
            <a:off x="-1" y="0"/>
            <a:ext cx="12192001" cy="392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solidFill>
                <a:schemeClr val="bg1"/>
              </a:solidFill>
            </a:endParaRPr>
          </a:p>
        </p:txBody>
      </p:sp>
      <p:sp>
        <p:nvSpPr>
          <p:cNvPr id="2" name="Title 1"/>
          <p:cNvSpPr>
            <a:spLocks noGrp="1"/>
          </p:cNvSpPr>
          <p:nvPr>
            <p:ph type="ctrTitle"/>
          </p:nvPr>
        </p:nvSpPr>
        <p:spPr>
          <a:xfrm>
            <a:off x="359998" y="360000"/>
            <a:ext cx="11484001" cy="2520000"/>
          </a:xfrm>
          <a:ln>
            <a:noFill/>
          </a:ln>
        </p:spPr>
        <p:txBody>
          <a:bodyPr anchor="t">
            <a:noAutofit/>
          </a:bodyPr>
          <a:lstStyle>
            <a:lvl1pPr algn="l">
              <a:lnSpc>
                <a:spcPct val="90000"/>
              </a:lnSpc>
              <a:defRPr sz="4800">
                <a:solidFill>
                  <a:schemeClr val="bg1"/>
                </a:solidFill>
              </a:defRPr>
            </a:lvl1pPr>
          </a:lstStyle>
          <a:p>
            <a:r>
              <a:rPr lang="en-US"/>
              <a:t>Click to edit Master title style</a:t>
            </a:r>
          </a:p>
        </p:txBody>
      </p:sp>
      <p:sp>
        <p:nvSpPr>
          <p:cNvPr id="7" name="Rectangle 6">
            <a:extLst>
              <a:ext uri="{FF2B5EF4-FFF2-40B4-BE49-F238E27FC236}">
                <a16:creationId xmlns:a16="http://schemas.microsoft.com/office/drawing/2014/main" id="{71C1630E-75DD-4988-B412-5BC99B5B5062}"/>
              </a:ext>
              <a:ext uri="{C183D7F6-B498-43B3-948B-1728B52AA6E4}">
                <adec:decorative xmlns:adec="http://schemas.microsoft.com/office/drawing/2017/decorative" val="1"/>
              </a:ext>
            </a:extLst>
          </p:cNvPr>
          <p:cNvSpPr/>
          <p:nvPr userDrawn="1"/>
        </p:nvSpPr>
        <p:spPr>
          <a:xfrm>
            <a:off x="-1" y="3924000"/>
            <a:ext cx="12192001" cy="1566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solidFill>
                <a:schemeClr val="accent3"/>
              </a:solidFill>
            </a:endParaRPr>
          </a:p>
        </p:txBody>
      </p:sp>
      <p:cxnSp>
        <p:nvCxnSpPr>
          <p:cNvPr id="18" name="Straight Connector 17">
            <a:extLst>
              <a:ext uri="{FF2B5EF4-FFF2-40B4-BE49-F238E27FC236}">
                <a16:creationId xmlns:a16="http://schemas.microsoft.com/office/drawing/2014/main" id="{89B807B7-CC07-4C79-849F-41D584D6BBC7}"/>
              </a:ext>
              <a:ext uri="{C183D7F6-B498-43B3-948B-1728B52AA6E4}">
                <adec:decorative xmlns:adec="http://schemas.microsoft.com/office/drawing/2017/decorative" val="1"/>
              </a:ext>
            </a:extLst>
          </p:cNvPr>
          <p:cNvCxnSpPr/>
          <p:nvPr userDrawn="1"/>
        </p:nvCxnSpPr>
        <p:spPr>
          <a:xfrm>
            <a:off x="360000" y="4104000"/>
            <a:ext cx="8532000" cy="0"/>
          </a:xfrm>
          <a:prstGeom prst="line">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DB400A8E-928A-43DB-8723-796D9A555203}"/>
              </a:ext>
              <a:ext uri="{C183D7F6-B498-43B3-948B-1728B52AA6E4}">
                <adec:decorative xmlns:adec="http://schemas.microsoft.com/office/drawing/2017/decorative" val="1"/>
              </a:ext>
            </a:extLst>
          </p:cNvPr>
          <p:cNvCxnSpPr>
            <a:cxnSpLocks/>
          </p:cNvCxnSpPr>
          <p:nvPr userDrawn="1"/>
        </p:nvCxnSpPr>
        <p:spPr>
          <a:xfrm>
            <a:off x="9072000" y="4104000"/>
            <a:ext cx="2772000" cy="0"/>
          </a:xfrm>
          <a:prstGeom prst="line">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sp>
        <p:nvSpPr>
          <p:cNvPr id="14" name="Footer Placeholder 4">
            <a:extLst>
              <a:ext uri="{FF2B5EF4-FFF2-40B4-BE49-F238E27FC236}">
                <a16:creationId xmlns:a16="http://schemas.microsoft.com/office/drawing/2014/main" id="{D96E34DF-3C26-CCBC-435C-CF0218F679AA}"/>
              </a:ext>
              <a:ext uri="{C183D7F6-B498-43B3-948B-1728B52AA6E4}">
                <adec:decorative xmlns:adec="http://schemas.microsoft.com/office/drawing/2017/decorative" val="1"/>
              </a:ext>
            </a:extLst>
          </p:cNvPr>
          <p:cNvSpPr>
            <a:spLocks noGrp="1"/>
          </p:cNvSpPr>
          <p:nvPr>
            <p:ph type="ftr" sz="quarter" idx="3"/>
          </p:nvPr>
        </p:nvSpPr>
        <p:spPr>
          <a:xfrm>
            <a:off x="360000" y="5867118"/>
            <a:ext cx="4500000" cy="684882"/>
          </a:xfrm>
          <a:prstGeom prst="rect">
            <a:avLst/>
          </a:prstGeom>
        </p:spPr>
        <p:txBody>
          <a:bodyPr vert="horz" lIns="0" tIns="0" rIns="0" bIns="0" rtlCol="0" anchor="b" anchorCtr="0">
            <a:noAutofit/>
          </a:bodyPr>
          <a:lstStyle>
            <a:lvl1pPr algn="l">
              <a:defRPr sz="1400">
                <a:solidFill>
                  <a:schemeClr val="accent1"/>
                </a:solidFill>
                <a:latin typeface="+mn-lt"/>
              </a:defRPr>
            </a:lvl1pPr>
          </a:lstStyle>
          <a:p>
            <a:r>
              <a:rPr lang="en-US"/>
              <a:t>NSW Department of Education</a:t>
            </a:r>
            <a:endParaRPr lang="en-AU"/>
          </a:p>
        </p:txBody>
      </p:sp>
      <p:pic>
        <p:nvPicPr>
          <p:cNvPr id="5" name="Picture 4" descr="NSW Government logo">
            <a:extLst>
              <a:ext uri="{FF2B5EF4-FFF2-40B4-BE49-F238E27FC236}">
                <a16:creationId xmlns:a16="http://schemas.microsoft.com/office/drawing/2014/main" id="{1275AC60-D9B4-4746-B3F7-C112360E69A4}"/>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1214000" y="5867118"/>
            <a:ext cx="630000" cy="684882"/>
          </a:xfrm>
          <a:prstGeom prst="rect">
            <a:avLst/>
          </a:prstGeom>
        </p:spPr>
      </p:pic>
      <p:sp>
        <p:nvSpPr>
          <p:cNvPr id="27" name="Text Placeholder 51">
            <a:extLst>
              <a:ext uri="{FF2B5EF4-FFF2-40B4-BE49-F238E27FC236}">
                <a16:creationId xmlns:a16="http://schemas.microsoft.com/office/drawing/2014/main" id="{270311DB-5A0B-2C64-FD32-3845AE0AB54C}"/>
              </a:ext>
            </a:extLst>
          </p:cNvPr>
          <p:cNvSpPr>
            <a:spLocks noGrp="1"/>
          </p:cNvSpPr>
          <p:nvPr>
            <p:ph type="body" sz="quarter" idx="12" hasCustomPrompt="1"/>
          </p:nvPr>
        </p:nvSpPr>
        <p:spPr>
          <a:xfrm>
            <a:off x="359998" y="4778427"/>
            <a:ext cx="8532000" cy="424497"/>
          </a:xfrm>
        </p:spPr>
        <p:txBody>
          <a:bodyPr/>
          <a:lstStyle>
            <a:lvl1pPr>
              <a:defRPr sz="1800">
                <a:solidFill>
                  <a:schemeClr val="accent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Presenter name, presenter title</a:t>
            </a:r>
            <a:endParaRPr lang="en-AU"/>
          </a:p>
        </p:txBody>
      </p:sp>
      <p:sp>
        <p:nvSpPr>
          <p:cNvPr id="28" name="Text Placeholder 51">
            <a:extLst>
              <a:ext uri="{FF2B5EF4-FFF2-40B4-BE49-F238E27FC236}">
                <a16:creationId xmlns:a16="http://schemas.microsoft.com/office/drawing/2014/main" id="{BFB21B71-10B3-4079-5902-4C0C7A33E13F}"/>
              </a:ext>
            </a:extLst>
          </p:cNvPr>
          <p:cNvSpPr>
            <a:spLocks noGrp="1"/>
          </p:cNvSpPr>
          <p:nvPr>
            <p:ph type="body" sz="quarter" idx="13" hasCustomPrompt="1"/>
          </p:nvPr>
        </p:nvSpPr>
        <p:spPr>
          <a:xfrm>
            <a:off x="9071998" y="4273686"/>
            <a:ext cx="2772001" cy="424497"/>
          </a:xfrm>
        </p:spPr>
        <p:txBody>
          <a:bodyPr/>
          <a:lstStyle>
            <a:lvl1pPr>
              <a:defRPr sz="1800">
                <a:solidFill>
                  <a:schemeClr val="accent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00 Month YYYY</a:t>
            </a:r>
            <a:endParaRPr lang="en-AU"/>
          </a:p>
        </p:txBody>
      </p:sp>
      <p:sp>
        <p:nvSpPr>
          <p:cNvPr id="29" name="Text Placeholder 51">
            <a:extLst>
              <a:ext uri="{FF2B5EF4-FFF2-40B4-BE49-F238E27FC236}">
                <a16:creationId xmlns:a16="http://schemas.microsoft.com/office/drawing/2014/main" id="{C1729F1B-F7E5-2176-BB52-4A213A278B69}"/>
              </a:ext>
            </a:extLst>
          </p:cNvPr>
          <p:cNvSpPr>
            <a:spLocks noGrp="1"/>
          </p:cNvSpPr>
          <p:nvPr>
            <p:ph type="body" sz="quarter" idx="14" hasCustomPrompt="1"/>
          </p:nvPr>
        </p:nvSpPr>
        <p:spPr>
          <a:xfrm>
            <a:off x="359998" y="4273686"/>
            <a:ext cx="8532000" cy="424497"/>
          </a:xfrm>
        </p:spPr>
        <p:txBody>
          <a:bodyPr/>
          <a:lstStyle>
            <a:lvl1pPr>
              <a:defRPr sz="2000">
                <a:solidFill>
                  <a:schemeClr val="accent2"/>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Subtitle</a:t>
            </a:r>
            <a:endParaRPr lang="en-AU"/>
          </a:p>
        </p:txBody>
      </p:sp>
    </p:spTree>
    <p:extLst>
      <p:ext uri="{BB962C8B-B14F-4D97-AF65-F5344CB8AC3E}">
        <p14:creationId xmlns:p14="http://schemas.microsoft.com/office/powerpoint/2010/main" val="3568565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11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ver 2">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57A2D9F-61E4-43DD-AEE4-7DB03212C80F}"/>
              </a:ext>
              <a:ext uri="{C183D7F6-B498-43B3-948B-1728B52AA6E4}">
                <adec:decorative xmlns:adec="http://schemas.microsoft.com/office/drawing/2017/decorative" val="1"/>
              </a:ext>
            </a:extLst>
          </p:cNvPr>
          <p:cNvSpPr/>
          <p:nvPr userDrawn="1"/>
        </p:nvSpPr>
        <p:spPr>
          <a:xfrm>
            <a:off x="0" y="0"/>
            <a:ext cx="12192001" cy="3924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solidFill>
                <a:schemeClr val="bg1"/>
              </a:solidFill>
            </a:endParaRPr>
          </a:p>
        </p:txBody>
      </p:sp>
      <p:sp>
        <p:nvSpPr>
          <p:cNvPr id="7" name="Rectangle 6">
            <a:extLst>
              <a:ext uri="{FF2B5EF4-FFF2-40B4-BE49-F238E27FC236}">
                <a16:creationId xmlns:a16="http://schemas.microsoft.com/office/drawing/2014/main" id="{71C1630E-75DD-4988-B412-5BC99B5B5062}"/>
              </a:ext>
              <a:ext uri="{C183D7F6-B498-43B3-948B-1728B52AA6E4}">
                <adec:decorative xmlns:adec="http://schemas.microsoft.com/office/drawing/2017/decorative" val="1"/>
              </a:ext>
            </a:extLst>
          </p:cNvPr>
          <p:cNvSpPr/>
          <p:nvPr userDrawn="1"/>
        </p:nvSpPr>
        <p:spPr>
          <a:xfrm>
            <a:off x="-1" y="3924000"/>
            <a:ext cx="12192001" cy="1566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solidFill>
                <a:schemeClr val="tx2">
                  <a:lumMod val="40000"/>
                  <a:lumOff val="60000"/>
                </a:schemeClr>
              </a:solidFill>
            </a:endParaRPr>
          </a:p>
        </p:txBody>
      </p:sp>
      <p:cxnSp>
        <p:nvCxnSpPr>
          <p:cNvPr id="18" name="Straight Connector 17">
            <a:extLst>
              <a:ext uri="{FF2B5EF4-FFF2-40B4-BE49-F238E27FC236}">
                <a16:creationId xmlns:a16="http://schemas.microsoft.com/office/drawing/2014/main" id="{89B807B7-CC07-4C79-849F-41D584D6BBC7}"/>
              </a:ext>
              <a:ext uri="{C183D7F6-B498-43B3-948B-1728B52AA6E4}">
                <adec:decorative xmlns:adec="http://schemas.microsoft.com/office/drawing/2017/decorative" val="1"/>
              </a:ext>
            </a:extLst>
          </p:cNvPr>
          <p:cNvCxnSpPr/>
          <p:nvPr userDrawn="1"/>
        </p:nvCxnSpPr>
        <p:spPr>
          <a:xfrm>
            <a:off x="360000" y="4104000"/>
            <a:ext cx="853200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DB400A8E-928A-43DB-8723-796D9A555203}"/>
              </a:ext>
              <a:ext uri="{C183D7F6-B498-43B3-948B-1728B52AA6E4}">
                <adec:decorative xmlns:adec="http://schemas.microsoft.com/office/drawing/2017/decorative" val="1"/>
              </a:ext>
            </a:extLst>
          </p:cNvPr>
          <p:cNvCxnSpPr>
            <a:cxnSpLocks/>
          </p:cNvCxnSpPr>
          <p:nvPr userDrawn="1"/>
        </p:nvCxnSpPr>
        <p:spPr>
          <a:xfrm>
            <a:off x="9072000" y="4104000"/>
            <a:ext cx="277200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Footer Placeholder 4">
            <a:extLst>
              <a:ext uri="{FF2B5EF4-FFF2-40B4-BE49-F238E27FC236}">
                <a16:creationId xmlns:a16="http://schemas.microsoft.com/office/drawing/2014/main" id="{D96E34DF-3C26-CCBC-435C-CF0218F679AA}"/>
              </a:ext>
              <a:ext uri="{C183D7F6-B498-43B3-948B-1728B52AA6E4}">
                <adec:decorative xmlns:adec="http://schemas.microsoft.com/office/drawing/2017/decorative" val="1"/>
              </a:ext>
            </a:extLst>
          </p:cNvPr>
          <p:cNvSpPr>
            <a:spLocks noGrp="1"/>
          </p:cNvSpPr>
          <p:nvPr>
            <p:ph type="ftr" sz="quarter" idx="3"/>
          </p:nvPr>
        </p:nvSpPr>
        <p:spPr>
          <a:xfrm>
            <a:off x="360000" y="5867118"/>
            <a:ext cx="4500000" cy="684882"/>
          </a:xfrm>
          <a:prstGeom prst="rect">
            <a:avLst/>
          </a:prstGeom>
        </p:spPr>
        <p:txBody>
          <a:bodyPr vert="horz" lIns="0" tIns="0" rIns="0" bIns="0" rtlCol="0" anchor="b" anchorCtr="0">
            <a:noAutofit/>
          </a:bodyPr>
          <a:lstStyle>
            <a:lvl1pPr algn="l">
              <a:defRPr sz="1400">
                <a:solidFill>
                  <a:schemeClr val="accent1"/>
                </a:solidFill>
                <a:latin typeface="+mn-lt"/>
              </a:defRPr>
            </a:lvl1pPr>
          </a:lstStyle>
          <a:p>
            <a:r>
              <a:rPr lang="en-US"/>
              <a:t>NSW Department of Education</a:t>
            </a:r>
            <a:endParaRPr lang="en-AU"/>
          </a:p>
        </p:txBody>
      </p:sp>
      <p:pic>
        <p:nvPicPr>
          <p:cNvPr id="5" name="Picture 4" descr="NSW Government logo">
            <a:extLst>
              <a:ext uri="{FF2B5EF4-FFF2-40B4-BE49-F238E27FC236}">
                <a16:creationId xmlns:a16="http://schemas.microsoft.com/office/drawing/2014/main" id="{1275AC60-D9B4-4746-B3F7-C112360E69A4}"/>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1214000" y="5867118"/>
            <a:ext cx="630000" cy="684882"/>
          </a:xfrm>
          <a:prstGeom prst="rect">
            <a:avLst/>
          </a:prstGeom>
        </p:spPr>
      </p:pic>
      <p:sp>
        <p:nvSpPr>
          <p:cNvPr id="2" name="Title 1">
            <a:extLst>
              <a:ext uri="{FF2B5EF4-FFF2-40B4-BE49-F238E27FC236}">
                <a16:creationId xmlns:a16="http://schemas.microsoft.com/office/drawing/2014/main" id="{88C7C230-6728-957B-B6ED-1DD9FE8060FF}"/>
              </a:ext>
            </a:extLst>
          </p:cNvPr>
          <p:cNvSpPr>
            <a:spLocks noGrp="1"/>
          </p:cNvSpPr>
          <p:nvPr>
            <p:ph type="ctrTitle"/>
          </p:nvPr>
        </p:nvSpPr>
        <p:spPr>
          <a:xfrm>
            <a:off x="359998" y="360000"/>
            <a:ext cx="11484001" cy="2520000"/>
          </a:xfrm>
          <a:ln>
            <a:noFill/>
          </a:ln>
        </p:spPr>
        <p:txBody>
          <a:bodyPr anchor="t">
            <a:noAutofit/>
          </a:bodyPr>
          <a:lstStyle>
            <a:lvl1pPr algn="l">
              <a:lnSpc>
                <a:spcPct val="90000"/>
              </a:lnSpc>
              <a:defRPr sz="4800">
                <a:solidFill>
                  <a:srgbClr val="00296C"/>
                </a:solidFill>
              </a:defRPr>
            </a:lvl1pPr>
          </a:lstStyle>
          <a:p>
            <a:r>
              <a:rPr lang="en-US"/>
              <a:t>Click to edit Master title style</a:t>
            </a:r>
          </a:p>
        </p:txBody>
      </p:sp>
      <p:sp>
        <p:nvSpPr>
          <p:cNvPr id="13" name="Text Placeholder 51">
            <a:extLst>
              <a:ext uri="{FF2B5EF4-FFF2-40B4-BE49-F238E27FC236}">
                <a16:creationId xmlns:a16="http://schemas.microsoft.com/office/drawing/2014/main" id="{ED72B8C4-8D7B-20BD-9B46-1BC97B97697A}"/>
              </a:ext>
            </a:extLst>
          </p:cNvPr>
          <p:cNvSpPr>
            <a:spLocks noGrp="1"/>
          </p:cNvSpPr>
          <p:nvPr>
            <p:ph type="body" sz="quarter" idx="12" hasCustomPrompt="1"/>
          </p:nvPr>
        </p:nvSpPr>
        <p:spPr>
          <a:xfrm>
            <a:off x="359998" y="4778427"/>
            <a:ext cx="8532000" cy="424497"/>
          </a:xfrm>
        </p:spPr>
        <p:txBody>
          <a:bodyPr/>
          <a:lstStyle>
            <a:lvl1pPr>
              <a:defRPr sz="1800">
                <a:solidFill>
                  <a:schemeClr val="bg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Presenter name, presenter title</a:t>
            </a:r>
            <a:endParaRPr lang="en-AU"/>
          </a:p>
        </p:txBody>
      </p:sp>
      <p:sp>
        <p:nvSpPr>
          <p:cNvPr id="15" name="Text Placeholder 51">
            <a:extLst>
              <a:ext uri="{FF2B5EF4-FFF2-40B4-BE49-F238E27FC236}">
                <a16:creationId xmlns:a16="http://schemas.microsoft.com/office/drawing/2014/main" id="{F75C817C-04B0-B672-91D9-B0DBB7B21B4D}"/>
              </a:ext>
            </a:extLst>
          </p:cNvPr>
          <p:cNvSpPr>
            <a:spLocks noGrp="1"/>
          </p:cNvSpPr>
          <p:nvPr>
            <p:ph type="body" sz="quarter" idx="13" hasCustomPrompt="1"/>
          </p:nvPr>
        </p:nvSpPr>
        <p:spPr>
          <a:xfrm>
            <a:off x="9071998" y="4273686"/>
            <a:ext cx="2772001" cy="424497"/>
          </a:xfrm>
        </p:spPr>
        <p:txBody>
          <a:bodyPr/>
          <a:lstStyle>
            <a:lvl1pPr>
              <a:defRPr sz="1800">
                <a:solidFill>
                  <a:schemeClr val="bg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00 Month YYYY</a:t>
            </a:r>
            <a:endParaRPr lang="en-AU"/>
          </a:p>
        </p:txBody>
      </p:sp>
      <p:sp>
        <p:nvSpPr>
          <p:cNvPr id="16" name="Text Placeholder 51">
            <a:extLst>
              <a:ext uri="{FF2B5EF4-FFF2-40B4-BE49-F238E27FC236}">
                <a16:creationId xmlns:a16="http://schemas.microsoft.com/office/drawing/2014/main" id="{08636096-4E7F-7255-5E0A-F76A98B8F543}"/>
              </a:ext>
            </a:extLst>
          </p:cNvPr>
          <p:cNvSpPr>
            <a:spLocks noGrp="1"/>
          </p:cNvSpPr>
          <p:nvPr>
            <p:ph type="body" sz="quarter" idx="14" hasCustomPrompt="1"/>
          </p:nvPr>
        </p:nvSpPr>
        <p:spPr>
          <a:xfrm>
            <a:off x="359998" y="4273686"/>
            <a:ext cx="8532000" cy="424497"/>
          </a:xfrm>
        </p:spPr>
        <p:txBody>
          <a:bodyPr/>
          <a:lstStyle>
            <a:lvl1pPr>
              <a:defRPr>
                <a:solidFill>
                  <a:schemeClr val="accent4"/>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Subtitle</a:t>
            </a:r>
            <a:endParaRPr lang="en-AU"/>
          </a:p>
        </p:txBody>
      </p:sp>
    </p:spTree>
    <p:extLst>
      <p:ext uri="{BB962C8B-B14F-4D97-AF65-F5344CB8AC3E}">
        <p14:creationId xmlns:p14="http://schemas.microsoft.com/office/powerpoint/2010/main" val="40183971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11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ver 3">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57A2D9F-61E4-43DD-AEE4-7DB03212C80F}"/>
              </a:ext>
              <a:ext uri="{C183D7F6-B498-43B3-948B-1728B52AA6E4}">
                <adec:decorative xmlns:adec="http://schemas.microsoft.com/office/drawing/2017/decorative" val="1"/>
              </a:ext>
            </a:extLst>
          </p:cNvPr>
          <p:cNvSpPr/>
          <p:nvPr userDrawn="1"/>
        </p:nvSpPr>
        <p:spPr>
          <a:xfrm>
            <a:off x="-1" y="0"/>
            <a:ext cx="12192001" cy="3924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solidFill>
                <a:schemeClr val="bg1"/>
              </a:solidFill>
            </a:endParaRPr>
          </a:p>
        </p:txBody>
      </p:sp>
      <p:sp>
        <p:nvSpPr>
          <p:cNvPr id="6" name="Rectangle 5">
            <a:extLst>
              <a:ext uri="{FF2B5EF4-FFF2-40B4-BE49-F238E27FC236}">
                <a16:creationId xmlns:a16="http://schemas.microsoft.com/office/drawing/2014/main" id="{8B441F1C-5173-8DB5-B1C6-8E93B9C835DC}"/>
              </a:ext>
              <a:ext uri="{C183D7F6-B498-43B3-948B-1728B52AA6E4}">
                <adec:decorative xmlns:adec="http://schemas.microsoft.com/office/drawing/2017/decorative" val="1"/>
              </a:ext>
            </a:extLst>
          </p:cNvPr>
          <p:cNvSpPr/>
          <p:nvPr userDrawn="1"/>
        </p:nvSpPr>
        <p:spPr>
          <a:xfrm>
            <a:off x="-2" y="-5532"/>
            <a:ext cx="12192001" cy="222010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solidFill>
                <a:schemeClr val="bg1"/>
              </a:solidFill>
            </a:endParaRPr>
          </a:p>
        </p:txBody>
      </p:sp>
      <p:sp>
        <p:nvSpPr>
          <p:cNvPr id="2" name="Title 1"/>
          <p:cNvSpPr>
            <a:spLocks noGrp="1"/>
          </p:cNvSpPr>
          <p:nvPr>
            <p:ph type="ctrTitle"/>
          </p:nvPr>
        </p:nvSpPr>
        <p:spPr>
          <a:xfrm>
            <a:off x="359998" y="360000"/>
            <a:ext cx="11484001" cy="1648741"/>
          </a:xfrm>
          <a:ln>
            <a:noFill/>
          </a:ln>
        </p:spPr>
        <p:txBody>
          <a:bodyPr anchor="t">
            <a:noAutofit/>
          </a:bodyPr>
          <a:lstStyle>
            <a:lvl1pPr algn="l">
              <a:lnSpc>
                <a:spcPct val="90000"/>
              </a:lnSpc>
              <a:defRPr sz="4800">
                <a:solidFill>
                  <a:schemeClr val="bg1"/>
                </a:solidFill>
              </a:defRPr>
            </a:lvl1pPr>
          </a:lstStyle>
          <a:p>
            <a:r>
              <a:rPr lang="en-US"/>
              <a:t>Click to edit Master title style</a:t>
            </a:r>
          </a:p>
        </p:txBody>
      </p:sp>
      <p:sp>
        <p:nvSpPr>
          <p:cNvPr id="7" name="Rectangle 6">
            <a:extLst>
              <a:ext uri="{FF2B5EF4-FFF2-40B4-BE49-F238E27FC236}">
                <a16:creationId xmlns:a16="http://schemas.microsoft.com/office/drawing/2014/main" id="{71C1630E-75DD-4988-B412-5BC99B5B5062}"/>
              </a:ext>
              <a:ext uri="{C183D7F6-B498-43B3-948B-1728B52AA6E4}">
                <adec:decorative xmlns:adec="http://schemas.microsoft.com/office/drawing/2017/decorative" val="1"/>
              </a:ext>
            </a:extLst>
          </p:cNvPr>
          <p:cNvSpPr/>
          <p:nvPr userDrawn="1"/>
        </p:nvSpPr>
        <p:spPr>
          <a:xfrm>
            <a:off x="-1" y="3924000"/>
            <a:ext cx="12192001" cy="2934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solidFill>
                <a:schemeClr val="accent3"/>
              </a:solidFill>
            </a:endParaRPr>
          </a:p>
        </p:txBody>
      </p:sp>
      <p:cxnSp>
        <p:nvCxnSpPr>
          <p:cNvPr id="18" name="Straight Connector 17">
            <a:extLst>
              <a:ext uri="{FF2B5EF4-FFF2-40B4-BE49-F238E27FC236}">
                <a16:creationId xmlns:a16="http://schemas.microsoft.com/office/drawing/2014/main" id="{89B807B7-CC07-4C79-849F-41D584D6BBC7}"/>
              </a:ext>
              <a:ext uri="{C183D7F6-B498-43B3-948B-1728B52AA6E4}">
                <adec:decorative xmlns:adec="http://schemas.microsoft.com/office/drawing/2017/decorative" val="1"/>
              </a:ext>
            </a:extLst>
          </p:cNvPr>
          <p:cNvCxnSpPr/>
          <p:nvPr userDrawn="1"/>
        </p:nvCxnSpPr>
        <p:spPr>
          <a:xfrm>
            <a:off x="360000" y="2205288"/>
            <a:ext cx="8532000" cy="0"/>
          </a:xfrm>
          <a:prstGeom prst="line">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DB400A8E-928A-43DB-8723-796D9A555203}"/>
              </a:ext>
              <a:ext uri="{C183D7F6-B498-43B3-948B-1728B52AA6E4}">
                <adec:decorative xmlns:adec="http://schemas.microsoft.com/office/drawing/2017/decorative" val="1"/>
              </a:ext>
            </a:extLst>
          </p:cNvPr>
          <p:cNvCxnSpPr>
            <a:cxnSpLocks/>
          </p:cNvCxnSpPr>
          <p:nvPr userDrawn="1"/>
        </p:nvCxnSpPr>
        <p:spPr>
          <a:xfrm>
            <a:off x="9072000" y="2205288"/>
            <a:ext cx="2772000" cy="0"/>
          </a:xfrm>
          <a:prstGeom prst="line">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sp>
        <p:nvSpPr>
          <p:cNvPr id="14" name="Footer Placeholder 4">
            <a:extLst>
              <a:ext uri="{FF2B5EF4-FFF2-40B4-BE49-F238E27FC236}">
                <a16:creationId xmlns:a16="http://schemas.microsoft.com/office/drawing/2014/main" id="{D96E34DF-3C26-CCBC-435C-CF0218F679AA}"/>
              </a:ext>
              <a:ext uri="{C183D7F6-B498-43B3-948B-1728B52AA6E4}">
                <adec:decorative xmlns:adec="http://schemas.microsoft.com/office/drawing/2017/decorative" val="1"/>
              </a:ext>
            </a:extLst>
          </p:cNvPr>
          <p:cNvSpPr>
            <a:spLocks noGrp="1"/>
          </p:cNvSpPr>
          <p:nvPr>
            <p:ph type="ftr" sz="quarter" idx="3"/>
          </p:nvPr>
        </p:nvSpPr>
        <p:spPr>
          <a:xfrm>
            <a:off x="360000" y="3428999"/>
            <a:ext cx="4500000" cy="298457"/>
          </a:xfrm>
          <a:prstGeom prst="rect">
            <a:avLst/>
          </a:prstGeom>
        </p:spPr>
        <p:txBody>
          <a:bodyPr vert="horz" lIns="0" tIns="0" rIns="0" bIns="0" rtlCol="0" anchor="b" anchorCtr="0">
            <a:noAutofit/>
          </a:bodyPr>
          <a:lstStyle>
            <a:lvl1pPr algn="l">
              <a:defRPr sz="1400">
                <a:solidFill>
                  <a:schemeClr val="accent1"/>
                </a:solidFill>
                <a:latin typeface="+mn-lt"/>
              </a:defRPr>
            </a:lvl1pPr>
          </a:lstStyle>
          <a:p>
            <a:r>
              <a:rPr lang="en-US"/>
              <a:t>NSW Department of Education</a:t>
            </a:r>
            <a:endParaRPr lang="en-AU"/>
          </a:p>
        </p:txBody>
      </p:sp>
      <p:pic>
        <p:nvPicPr>
          <p:cNvPr id="5" name="Picture 4" descr="NSW Government logo">
            <a:extLst>
              <a:ext uri="{FF2B5EF4-FFF2-40B4-BE49-F238E27FC236}">
                <a16:creationId xmlns:a16="http://schemas.microsoft.com/office/drawing/2014/main" id="{1275AC60-D9B4-4746-B3F7-C112360E69A4}"/>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1214000" y="3059119"/>
            <a:ext cx="630000" cy="684882"/>
          </a:xfrm>
          <a:prstGeom prst="rect">
            <a:avLst/>
          </a:prstGeom>
        </p:spPr>
      </p:pic>
      <p:sp>
        <p:nvSpPr>
          <p:cNvPr id="3" name="Picture Placeholder 4">
            <a:extLst>
              <a:ext uri="{FF2B5EF4-FFF2-40B4-BE49-F238E27FC236}">
                <a16:creationId xmlns:a16="http://schemas.microsoft.com/office/drawing/2014/main" id="{CE3745DC-AC8E-A131-2A57-EFBCFFD5CE06}"/>
              </a:ext>
              <a:ext uri="{C183D7F6-B498-43B3-948B-1728B52AA6E4}">
                <adec:decorative xmlns:adec="http://schemas.microsoft.com/office/drawing/2017/decorative" val="1"/>
              </a:ext>
            </a:extLst>
          </p:cNvPr>
          <p:cNvSpPr>
            <a:spLocks noGrp="1"/>
          </p:cNvSpPr>
          <p:nvPr>
            <p:ph type="pic" sz="quarter" idx="13"/>
          </p:nvPr>
        </p:nvSpPr>
        <p:spPr>
          <a:xfrm>
            <a:off x="0" y="3924000"/>
            <a:ext cx="12192000" cy="2934000"/>
          </a:xfrm>
        </p:spPr>
        <p:txBody>
          <a:bodyPr/>
          <a:lstStyle/>
          <a:p>
            <a:r>
              <a:rPr lang="en-US"/>
              <a:t>Click icon to add picture</a:t>
            </a:r>
            <a:endParaRPr lang="en-AU"/>
          </a:p>
        </p:txBody>
      </p:sp>
      <p:sp>
        <p:nvSpPr>
          <p:cNvPr id="9" name="Text Placeholder 51">
            <a:extLst>
              <a:ext uri="{FF2B5EF4-FFF2-40B4-BE49-F238E27FC236}">
                <a16:creationId xmlns:a16="http://schemas.microsoft.com/office/drawing/2014/main" id="{8539577E-818D-2906-641C-DBDD3A298498}"/>
              </a:ext>
            </a:extLst>
          </p:cNvPr>
          <p:cNvSpPr>
            <a:spLocks noGrp="1"/>
          </p:cNvSpPr>
          <p:nvPr>
            <p:ph type="body" sz="quarter" idx="12" hasCustomPrompt="1"/>
          </p:nvPr>
        </p:nvSpPr>
        <p:spPr>
          <a:xfrm>
            <a:off x="4195118" y="2787773"/>
            <a:ext cx="4500001" cy="424497"/>
          </a:xfrm>
        </p:spPr>
        <p:txBody>
          <a:bodyPr/>
          <a:lstStyle>
            <a:lvl1pPr>
              <a:defRPr sz="1800">
                <a:solidFill>
                  <a:schemeClr val="accent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Presenter title</a:t>
            </a:r>
            <a:endParaRPr lang="en-AU"/>
          </a:p>
        </p:txBody>
      </p:sp>
      <p:sp>
        <p:nvSpPr>
          <p:cNvPr id="10" name="Text Placeholder 51">
            <a:extLst>
              <a:ext uri="{FF2B5EF4-FFF2-40B4-BE49-F238E27FC236}">
                <a16:creationId xmlns:a16="http://schemas.microsoft.com/office/drawing/2014/main" id="{66A72753-E648-3DEC-E37B-76D131698DC4}"/>
              </a:ext>
            </a:extLst>
          </p:cNvPr>
          <p:cNvSpPr>
            <a:spLocks noGrp="1"/>
          </p:cNvSpPr>
          <p:nvPr>
            <p:ph type="body" sz="quarter" idx="14" hasCustomPrompt="1"/>
          </p:nvPr>
        </p:nvSpPr>
        <p:spPr>
          <a:xfrm>
            <a:off x="9071998" y="2357168"/>
            <a:ext cx="2772001" cy="424497"/>
          </a:xfrm>
        </p:spPr>
        <p:txBody>
          <a:bodyPr/>
          <a:lstStyle>
            <a:lvl1pPr>
              <a:defRPr sz="1800">
                <a:solidFill>
                  <a:schemeClr val="accent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00 Month YYYY</a:t>
            </a:r>
            <a:endParaRPr lang="en-AU"/>
          </a:p>
        </p:txBody>
      </p:sp>
      <p:sp>
        <p:nvSpPr>
          <p:cNvPr id="12" name="Text Placeholder 51">
            <a:extLst>
              <a:ext uri="{FF2B5EF4-FFF2-40B4-BE49-F238E27FC236}">
                <a16:creationId xmlns:a16="http://schemas.microsoft.com/office/drawing/2014/main" id="{CC2E7161-226A-E92E-A156-32EFBA600856}"/>
              </a:ext>
            </a:extLst>
          </p:cNvPr>
          <p:cNvSpPr>
            <a:spLocks noGrp="1"/>
          </p:cNvSpPr>
          <p:nvPr>
            <p:ph type="body" sz="quarter" idx="15" hasCustomPrompt="1"/>
          </p:nvPr>
        </p:nvSpPr>
        <p:spPr>
          <a:xfrm>
            <a:off x="359998" y="2357168"/>
            <a:ext cx="3458240" cy="855102"/>
          </a:xfrm>
        </p:spPr>
        <p:txBody>
          <a:bodyPr/>
          <a:lstStyle>
            <a:lvl1pPr>
              <a:defRPr sz="2000">
                <a:solidFill>
                  <a:schemeClr val="accent2"/>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Subtitle</a:t>
            </a:r>
            <a:endParaRPr lang="en-AU"/>
          </a:p>
        </p:txBody>
      </p:sp>
      <p:sp>
        <p:nvSpPr>
          <p:cNvPr id="13" name="Text Placeholder 51">
            <a:extLst>
              <a:ext uri="{FF2B5EF4-FFF2-40B4-BE49-F238E27FC236}">
                <a16:creationId xmlns:a16="http://schemas.microsoft.com/office/drawing/2014/main" id="{B1069058-209B-FFBB-2663-876FCDF3127A}"/>
              </a:ext>
            </a:extLst>
          </p:cNvPr>
          <p:cNvSpPr>
            <a:spLocks noGrp="1"/>
          </p:cNvSpPr>
          <p:nvPr>
            <p:ph type="body" sz="quarter" idx="16" hasCustomPrompt="1"/>
          </p:nvPr>
        </p:nvSpPr>
        <p:spPr>
          <a:xfrm>
            <a:off x="4195118" y="2353833"/>
            <a:ext cx="4500001" cy="424497"/>
          </a:xfrm>
        </p:spPr>
        <p:txBody>
          <a:bodyPr/>
          <a:lstStyle>
            <a:lvl1pPr>
              <a:defRPr sz="1800" b="1">
                <a:solidFill>
                  <a:schemeClr val="accent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Presenter name</a:t>
            </a:r>
            <a:endParaRPr lang="en-AU"/>
          </a:p>
        </p:txBody>
      </p:sp>
    </p:spTree>
    <p:extLst>
      <p:ext uri="{BB962C8B-B14F-4D97-AF65-F5344CB8AC3E}">
        <p14:creationId xmlns:p14="http://schemas.microsoft.com/office/powerpoint/2010/main" val="17870554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11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ver 4">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EA17B1F9-1883-FB0F-19DA-8B4A4053535B}"/>
              </a:ext>
            </a:extLst>
          </p:cNvPr>
          <p:cNvSpPr/>
          <p:nvPr userDrawn="1"/>
        </p:nvSpPr>
        <p:spPr>
          <a:xfrm>
            <a:off x="7128000" y="0"/>
            <a:ext cx="5064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Rectangle 5">
            <a:extLst>
              <a:ext uri="{FF2B5EF4-FFF2-40B4-BE49-F238E27FC236}">
                <a16:creationId xmlns:a16="http://schemas.microsoft.com/office/drawing/2014/main" id="{6E6ACE4A-E374-4533-BE29-9C2AA078581F}"/>
              </a:ext>
              <a:ext uri="{C183D7F6-B498-43B3-948B-1728B52AA6E4}">
                <adec:decorative xmlns:adec="http://schemas.microsoft.com/office/drawing/2017/decorative" val="1"/>
              </a:ext>
            </a:extLst>
          </p:cNvPr>
          <p:cNvSpPr/>
          <p:nvPr userDrawn="1"/>
        </p:nvSpPr>
        <p:spPr>
          <a:xfrm>
            <a:off x="0" y="0"/>
            <a:ext cx="7128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solidFill>
                <a:schemeClr val="bg1"/>
              </a:solidFill>
              <a:latin typeface="+mn-lt"/>
            </a:endParaRPr>
          </a:p>
        </p:txBody>
      </p:sp>
      <p:cxnSp>
        <p:nvCxnSpPr>
          <p:cNvPr id="8" name="Straight Connector 7">
            <a:extLst>
              <a:ext uri="{FF2B5EF4-FFF2-40B4-BE49-F238E27FC236}">
                <a16:creationId xmlns:a16="http://schemas.microsoft.com/office/drawing/2014/main" id="{1379E5D7-4594-7BEA-DCDE-7C07259A2A00}"/>
              </a:ext>
              <a:ext uri="{C183D7F6-B498-43B3-948B-1728B52AA6E4}">
                <adec:decorative xmlns:adec="http://schemas.microsoft.com/office/drawing/2017/decorative" val="1"/>
              </a:ext>
            </a:extLst>
          </p:cNvPr>
          <p:cNvCxnSpPr>
            <a:cxnSpLocks/>
          </p:cNvCxnSpPr>
          <p:nvPr userDrawn="1"/>
        </p:nvCxnSpPr>
        <p:spPr>
          <a:xfrm>
            <a:off x="360000" y="360000"/>
            <a:ext cx="0" cy="619200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9" name="Footer Placeholder 4">
            <a:extLst>
              <a:ext uri="{FF2B5EF4-FFF2-40B4-BE49-F238E27FC236}">
                <a16:creationId xmlns:a16="http://schemas.microsoft.com/office/drawing/2014/main" id="{62363672-DC22-A630-C46A-3AA31F386989}"/>
              </a:ext>
              <a:ext uri="{C183D7F6-B498-43B3-948B-1728B52AA6E4}">
                <adec:decorative xmlns:adec="http://schemas.microsoft.com/office/drawing/2017/decorative" val="1"/>
              </a:ext>
            </a:extLst>
          </p:cNvPr>
          <p:cNvSpPr>
            <a:spLocks noGrp="1"/>
          </p:cNvSpPr>
          <p:nvPr>
            <p:ph type="ftr" sz="quarter" idx="3"/>
          </p:nvPr>
        </p:nvSpPr>
        <p:spPr>
          <a:xfrm>
            <a:off x="539999" y="359998"/>
            <a:ext cx="2576581" cy="252004"/>
          </a:xfrm>
          <a:prstGeom prst="rect">
            <a:avLst/>
          </a:prstGeom>
        </p:spPr>
        <p:txBody>
          <a:bodyPr vert="horz" lIns="0" tIns="0" rIns="0" bIns="0" rtlCol="0" anchor="t">
            <a:noAutofit/>
          </a:bodyPr>
          <a:lstStyle>
            <a:lvl1pPr algn="l">
              <a:defRPr sz="1400">
                <a:solidFill>
                  <a:schemeClr val="bg1"/>
                </a:solidFill>
                <a:latin typeface="Arial" panose="020B0604020202020204" pitchFamily="34" charset="0"/>
              </a:defRPr>
            </a:lvl1pPr>
          </a:lstStyle>
          <a:p>
            <a:r>
              <a:rPr lang="en-US" dirty="0"/>
              <a:t>NSW Department of Education</a:t>
            </a:r>
            <a:endParaRPr lang="en-AU" dirty="0"/>
          </a:p>
        </p:txBody>
      </p:sp>
      <p:sp>
        <p:nvSpPr>
          <p:cNvPr id="10" name="Title 1">
            <a:extLst>
              <a:ext uri="{FF2B5EF4-FFF2-40B4-BE49-F238E27FC236}">
                <a16:creationId xmlns:a16="http://schemas.microsoft.com/office/drawing/2014/main" id="{06313123-38FC-0AA8-8313-B587FAEA9FAB}"/>
              </a:ext>
            </a:extLst>
          </p:cNvPr>
          <p:cNvSpPr>
            <a:spLocks noGrp="1"/>
          </p:cNvSpPr>
          <p:nvPr>
            <p:ph type="ctrTitle" hasCustomPrompt="1"/>
          </p:nvPr>
        </p:nvSpPr>
        <p:spPr>
          <a:xfrm>
            <a:off x="539999" y="1530002"/>
            <a:ext cx="6255979" cy="2033997"/>
          </a:xfrm>
          <a:ln>
            <a:noFill/>
          </a:ln>
        </p:spPr>
        <p:txBody>
          <a:bodyPr anchor="b">
            <a:noAutofit/>
          </a:bodyPr>
          <a:lstStyle>
            <a:lvl1pPr algn="l">
              <a:lnSpc>
                <a:spcPct val="100000"/>
              </a:lnSpc>
              <a:defRPr sz="4800">
                <a:solidFill>
                  <a:schemeClr val="bg1"/>
                </a:solidFill>
                <a:latin typeface="+mj-lt"/>
              </a:defRPr>
            </a:lvl1pPr>
          </a:lstStyle>
          <a:p>
            <a:r>
              <a:rPr lang="en-US"/>
              <a:t>Presentation </a:t>
            </a:r>
            <a:br>
              <a:rPr lang="en-US"/>
            </a:br>
            <a:r>
              <a:rPr lang="en-US"/>
              <a:t>title</a:t>
            </a:r>
          </a:p>
        </p:txBody>
      </p:sp>
      <p:sp>
        <p:nvSpPr>
          <p:cNvPr id="11" name="Text Placeholder 10">
            <a:extLst>
              <a:ext uri="{FF2B5EF4-FFF2-40B4-BE49-F238E27FC236}">
                <a16:creationId xmlns:a16="http://schemas.microsoft.com/office/drawing/2014/main" id="{1ECD7A7F-13F8-9E9F-94FF-03D42EEEF0A8}"/>
              </a:ext>
            </a:extLst>
          </p:cNvPr>
          <p:cNvSpPr>
            <a:spLocks noGrp="1"/>
          </p:cNvSpPr>
          <p:nvPr>
            <p:ph type="body" sz="quarter" idx="10" hasCustomPrompt="1"/>
          </p:nvPr>
        </p:nvSpPr>
        <p:spPr>
          <a:xfrm>
            <a:off x="539999" y="3624180"/>
            <a:ext cx="6255977" cy="1188000"/>
          </a:xfrm>
        </p:spPr>
        <p:txBody>
          <a:bodyPr anchor="t">
            <a:noAutofit/>
          </a:bodyPr>
          <a:lstStyle>
            <a:lvl1pPr>
              <a:defRPr sz="2000">
                <a:solidFill>
                  <a:schemeClr val="accent4"/>
                </a:solidFill>
                <a:latin typeface="+mj-lt"/>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
        <p:nvSpPr>
          <p:cNvPr id="12" name="Text Placeholder 14">
            <a:extLst>
              <a:ext uri="{FF2B5EF4-FFF2-40B4-BE49-F238E27FC236}">
                <a16:creationId xmlns:a16="http://schemas.microsoft.com/office/drawing/2014/main" id="{1F1B4A2E-693D-413E-6506-E51D3453E154}"/>
              </a:ext>
            </a:extLst>
          </p:cNvPr>
          <p:cNvSpPr>
            <a:spLocks noGrp="1"/>
          </p:cNvSpPr>
          <p:nvPr>
            <p:ph type="body" sz="quarter" idx="16" hasCustomPrompt="1"/>
          </p:nvPr>
        </p:nvSpPr>
        <p:spPr>
          <a:xfrm>
            <a:off x="540000" y="4925698"/>
            <a:ext cx="6255975" cy="360000"/>
          </a:xfrm>
        </p:spPr>
        <p:txBody>
          <a:bodyPr>
            <a:noAutofit/>
          </a:bodyPr>
          <a:lstStyle>
            <a:lvl1pPr>
              <a:spcAft>
                <a:spcPts val="0"/>
              </a:spcAft>
              <a:defRPr sz="1800" b="1">
                <a:solidFill>
                  <a:schemeClr val="bg1"/>
                </a:solidFill>
                <a:latin typeface="+mj-lt"/>
              </a:defRPr>
            </a:lvl1pPr>
            <a:lvl2pPr>
              <a:spcAft>
                <a:spcPts val="0"/>
              </a:spcAft>
              <a:defRPr sz="1800" b="0">
                <a:solidFill>
                  <a:schemeClr val="bg1"/>
                </a:solidFill>
                <a:latin typeface="+mj-lt"/>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US"/>
              <a:t>Presenter name</a:t>
            </a:r>
          </a:p>
        </p:txBody>
      </p:sp>
      <p:sp>
        <p:nvSpPr>
          <p:cNvPr id="13" name="Text Placeholder 7">
            <a:extLst>
              <a:ext uri="{FF2B5EF4-FFF2-40B4-BE49-F238E27FC236}">
                <a16:creationId xmlns:a16="http://schemas.microsoft.com/office/drawing/2014/main" id="{0C245AE8-A9B0-AE21-616C-11D22901313C}"/>
              </a:ext>
            </a:extLst>
          </p:cNvPr>
          <p:cNvSpPr>
            <a:spLocks noGrp="1"/>
          </p:cNvSpPr>
          <p:nvPr>
            <p:ph type="body" sz="quarter" idx="14" hasCustomPrompt="1"/>
          </p:nvPr>
        </p:nvSpPr>
        <p:spPr>
          <a:xfrm>
            <a:off x="540000" y="5327998"/>
            <a:ext cx="6255971" cy="792000"/>
          </a:xfrm>
        </p:spPr>
        <p:txBody>
          <a:bodyPr/>
          <a:lstStyle>
            <a:lvl1pPr>
              <a:defRPr sz="1800">
                <a:solidFill>
                  <a:schemeClr val="bg1"/>
                </a:solidFill>
                <a:latin typeface="+mj-lt"/>
              </a:defRPr>
            </a:lvl1pPr>
          </a:lstStyle>
          <a:p>
            <a:pPr lvl="0"/>
            <a:r>
              <a:rPr lang="en-US"/>
              <a:t>Presenter title</a:t>
            </a:r>
            <a:endParaRPr lang="en-AU"/>
          </a:p>
        </p:txBody>
      </p:sp>
      <p:sp>
        <p:nvSpPr>
          <p:cNvPr id="15" name="Text Placeholder 14">
            <a:extLst>
              <a:ext uri="{FF2B5EF4-FFF2-40B4-BE49-F238E27FC236}">
                <a16:creationId xmlns:a16="http://schemas.microsoft.com/office/drawing/2014/main" id="{5C2AC99F-F6FA-4B77-DD09-207FFF07B242}"/>
              </a:ext>
            </a:extLst>
          </p:cNvPr>
          <p:cNvSpPr>
            <a:spLocks noGrp="1"/>
          </p:cNvSpPr>
          <p:nvPr>
            <p:ph type="body" sz="quarter" idx="15" hasCustomPrompt="1"/>
          </p:nvPr>
        </p:nvSpPr>
        <p:spPr>
          <a:xfrm>
            <a:off x="540000" y="6192000"/>
            <a:ext cx="6255975" cy="360000"/>
          </a:xfrm>
        </p:spPr>
        <p:txBody>
          <a:bodyPr anchor="b" anchorCtr="0">
            <a:noAutofit/>
          </a:bodyPr>
          <a:lstStyle>
            <a:lvl1pPr algn="l">
              <a:defRPr sz="1800" b="0">
                <a:solidFill>
                  <a:schemeClr val="bg1"/>
                </a:solidFill>
                <a:latin typeface="+mj-lt"/>
              </a:defRPr>
            </a:lvl1pPr>
            <a:lvl2pPr>
              <a:defRPr sz="1600">
                <a:solidFill>
                  <a:schemeClr val="bg1"/>
                </a:solidFill>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US"/>
              <a:t>00 Month YYYY</a:t>
            </a:r>
          </a:p>
        </p:txBody>
      </p:sp>
      <p:pic>
        <p:nvPicPr>
          <p:cNvPr id="17" name="Picture 16">
            <a:extLst>
              <a:ext uri="{FF2B5EF4-FFF2-40B4-BE49-F238E27FC236}">
                <a16:creationId xmlns:a16="http://schemas.microsoft.com/office/drawing/2014/main" id="{1B2918F2-2A15-B218-B84D-C469AD3B60DA}"/>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6135329" y="360000"/>
            <a:ext cx="660650" cy="715199"/>
          </a:xfrm>
          <a:prstGeom prst="rect">
            <a:avLst/>
          </a:prstGeom>
        </p:spPr>
      </p:pic>
      <p:sp>
        <p:nvSpPr>
          <p:cNvPr id="2" name="Picture Placeholder 4">
            <a:extLst>
              <a:ext uri="{FF2B5EF4-FFF2-40B4-BE49-F238E27FC236}">
                <a16:creationId xmlns:a16="http://schemas.microsoft.com/office/drawing/2014/main" id="{206B55C3-1914-D3B1-73B3-69F5509A4B69}"/>
              </a:ext>
              <a:ext uri="{C183D7F6-B498-43B3-948B-1728B52AA6E4}">
                <adec:decorative xmlns:adec="http://schemas.microsoft.com/office/drawing/2017/decorative" val="1"/>
              </a:ext>
            </a:extLst>
          </p:cNvPr>
          <p:cNvSpPr>
            <a:spLocks noGrp="1"/>
          </p:cNvSpPr>
          <p:nvPr>
            <p:ph type="pic" sz="quarter" idx="13"/>
          </p:nvPr>
        </p:nvSpPr>
        <p:spPr>
          <a:xfrm>
            <a:off x="7128000" y="0"/>
            <a:ext cx="5064000" cy="6858000"/>
          </a:xfrm>
        </p:spPr>
        <p:txBody>
          <a:bodyPr/>
          <a:lstStyle/>
          <a:p>
            <a:r>
              <a:rPr lang="en-US"/>
              <a:t>Click icon to add picture</a:t>
            </a:r>
            <a:endParaRPr lang="en-AU"/>
          </a:p>
        </p:txBody>
      </p:sp>
    </p:spTree>
    <p:extLst>
      <p:ext uri="{BB962C8B-B14F-4D97-AF65-F5344CB8AC3E}">
        <p14:creationId xmlns:p14="http://schemas.microsoft.com/office/powerpoint/2010/main" val="15784084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11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ver 5">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EA17B1F9-1883-FB0F-19DA-8B4A4053535B}"/>
              </a:ext>
            </a:extLst>
          </p:cNvPr>
          <p:cNvSpPr/>
          <p:nvPr userDrawn="1"/>
        </p:nvSpPr>
        <p:spPr>
          <a:xfrm>
            <a:off x="7128000" y="0"/>
            <a:ext cx="5064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Rectangle 5">
            <a:extLst>
              <a:ext uri="{FF2B5EF4-FFF2-40B4-BE49-F238E27FC236}">
                <a16:creationId xmlns:a16="http://schemas.microsoft.com/office/drawing/2014/main" id="{6E6ACE4A-E374-4533-BE29-9C2AA078581F}"/>
              </a:ext>
              <a:ext uri="{C183D7F6-B498-43B3-948B-1728B52AA6E4}">
                <adec:decorative xmlns:adec="http://schemas.microsoft.com/office/drawing/2017/decorative" val="1"/>
              </a:ext>
            </a:extLst>
          </p:cNvPr>
          <p:cNvSpPr/>
          <p:nvPr userDrawn="1"/>
        </p:nvSpPr>
        <p:spPr>
          <a:xfrm>
            <a:off x="0" y="0"/>
            <a:ext cx="712800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solidFill>
                <a:schemeClr val="bg1"/>
              </a:solidFill>
              <a:latin typeface="Arial" panose="020B0604020202020204" pitchFamily="34" charset="0"/>
            </a:endParaRPr>
          </a:p>
        </p:txBody>
      </p:sp>
      <p:cxnSp>
        <p:nvCxnSpPr>
          <p:cNvPr id="8" name="Straight Connector 7">
            <a:extLst>
              <a:ext uri="{FF2B5EF4-FFF2-40B4-BE49-F238E27FC236}">
                <a16:creationId xmlns:a16="http://schemas.microsoft.com/office/drawing/2014/main" id="{1379E5D7-4594-7BEA-DCDE-7C07259A2A00}"/>
              </a:ext>
              <a:ext uri="{C183D7F6-B498-43B3-948B-1728B52AA6E4}">
                <adec:decorative xmlns:adec="http://schemas.microsoft.com/office/drawing/2017/decorative" val="1"/>
              </a:ext>
            </a:extLst>
          </p:cNvPr>
          <p:cNvCxnSpPr>
            <a:cxnSpLocks/>
          </p:cNvCxnSpPr>
          <p:nvPr userDrawn="1"/>
        </p:nvCxnSpPr>
        <p:spPr>
          <a:xfrm>
            <a:off x="360000" y="360000"/>
            <a:ext cx="0" cy="6192000"/>
          </a:xfrm>
          <a:prstGeom prst="line">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sp>
        <p:nvSpPr>
          <p:cNvPr id="9" name="Footer Placeholder 4">
            <a:extLst>
              <a:ext uri="{FF2B5EF4-FFF2-40B4-BE49-F238E27FC236}">
                <a16:creationId xmlns:a16="http://schemas.microsoft.com/office/drawing/2014/main" id="{62363672-DC22-A630-C46A-3AA31F386989}"/>
              </a:ext>
              <a:ext uri="{C183D7F6-B498-43B3-948B-1728B52AA6E4}">
                <adec:decorative xmlns:adec="http://schemas.microsoft.com/office/drawing/2017/decorative" val="1"/>
              </a:ext>
            </a:extLst>
          </p:cNvPr>
          <p:cNvSpPr>
            <a:spLocks noGrp="1"/>
          </p:cNvSpPr>
          <p:nvPr>
            <p:ph type="ftr" sz="quarter" idx="3"/>
          </p:nvPr>
        </p:nvSpPr>
        <p:spPr>
          <a:xfrm>
            <a:off x="539999" y="359998"/>
            <a:ext cx="2576581" cy="252004"/>
          </a:xfrm>
          <a:prstGeom prst="rect">
            <a:avLst/>
          </a:prstGeom>
        </p:spPr>
        <p:txBody>
          <a:bodyPr vert="horz" lIns="0" tIns="0" rIns="0" bIns="0" rtlCol="0" anchor="t">
            <a:noAutofit/>
          </a:bodyPr>
          <a:lstStyle>
            <a:lvl1pPr algn="l">
              <a:defRPr sz="1400">
                <a:solidFill>
                  <a:schemeClr val="accent1"/>
                </a:solidFill>
                <a:latin typeface="+mn-lt"/>
              </a:defRPr>
            </a:lvl1pPr>
          </a:lstStyle>
          <a:p>
            <a:r>
              <a:rPr lang="en-US"/>
              <a:t>NSW Department of Education</a:t>
            </a:r>
            <a:endParaRPr lang="en-AU"/>
          </a:p>
        </p:txBody>
      </p:sp>
      <p:sp>
        <p:nvSpPr>
          <p:cNvPr id="10" name="Title 1">
            <a:extLst>
              <a:ext uri="{FF2B5EF4-FFF2-40B4-BE49-F238E27FC236}">
                <a16:creationId xmlns:a16="http://schemas.microsoft.com/office/drawing/2014/main" id="{06313123-38FC-0AA8-8313-B587FAEA9FAB}"/>
              </a:ext>
            </a:extLst>
          </p:cNvPr>
          <p:cNvSpPr>
            <a:spLocks noGrp="1"/>
          </p:cNvSpPr>
          <p:nvPr>
            <p:ph type="ctrTitle" hasCustomPrompt="1"/>
          </p:nvPr>
        </p:nvSpPr>
        <p:spPr>
          <a:xfrm>
            <a:off x="539999" y="1530002"/>
            <a:ext cx="6255979" cy="2033997"/>
          </a:xfrm>
          <a:ln>
            <a:noFill/>
          </a:ln>
        </p:spPr>
        <p:txBody>
          <a:bodyPr anchor="b">
            <a:noAutofit/>
          </a:bodyPr>
          <a:lstStyle>
            <a:lvl1pPr algn="l">
              <a:lnSpc>
                <a:spcPct val="100000"/>
              </a:lnSpc>
              <a:defRPr sz="4800">
                <a:solidFill>
                  <a:schemeClr val="accent1"/>
                </a:solidFill>
                <a:latin typeface="+mj-lt"/>
              </a:defRPr>
            </a:lvl1pPr>
          </a:lstStyle>
          <a:p>
            <a:r>
              <a:rPr lang="en-US"/>
              <a:t>Presentation </a:t>
            </a:r>
            <a:br>
              <a:rPr lang="en-US"/>
            </a:br>
            <a:r>
              <a:rPr lang="en-US"/>
              <a:t>title</a:t>
            </a:r>
          </a:p>
        </p:txBody>
      </p:sp>
      <p:sp>
        <p:nvSpPr>
          <p:cNvPr id="11" name="Text Placeholder 10">
            <a:extLst>
              <a:ext uri="{FF2B5EF4-FFF2-40B4-BE49-F238E27FC236}">
                <a16:creationId xmlns:a16="http://schemas.microsoft.com/office/drawing/2014/main" id="{1ECD7A7F-13F8-9E9F-94FF-03D42EEEF0A8}"/>
              </a:ext>
            </a:extLst>
          </p:cNvPr>
          <p:cNvSpPr>
            <a:spLocks noGrp="1"/>
          </p:cNvSpPr>
          <p:nvPr>
            <p:ph type="body" sz="quarter" idx="10" hasCustomPrompt="1"/>
          </p:nvPr>
        </p:nvSpPr>
        <p:spPr>
          <a:xfrm>
            <a:off x="539999" y="3624180"/>
            <a:ext cx="6255977" cy="1188000"/>
          </a:xfrm>
        </p:spPr>
        <p:txBody>
          <a:bodyPr anchor="t">
            <a:noAutofit/>
          </a:bodyPr>
          <a:lstStyle>
            <a:lvl1pPr>
              <a:defRPr sz="2000">
                <a:solidFill>
                  <a:schemeClr val="accent2"/>
                </a:solidFill>
                <a:latin typeface="+mj-lt"/>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
        <p:nvSpPr>
          <p:cNvPr id="12" name="Text Placeholder 14">
            <a:extLst>
              <a:ext uri="{FF2B5EF4-FFF2-40B4-BE49-F238E27FC236}">
                <a16:creationId xmlns:a16="http://schemas.microsoft.com/office/drawing/2014/main" id="{1F1B4A2E-693D-413E-6506-E51D3453E154}"/>
              </a:ext>
            </a:extLst>
          </p:cNvPr>
          <p:cNvSpPr>
            <a:spLocks noGrp="1"/>
          </p:cNvSpPr>
          <p:nvPr>
            <p:ph type="body" sz="quarter" idx="16" hasCustomPrompt="1"/>
          </p:nvPr>
        </p:nvSpPr>
        <p:spPr>
          <a:xfrm>
            <a:off x="540000" y="4925698"/>
            <a:ext cx="6255975" cy="360000"/>
          </a:xfrm>
        </p:spPr>
        <p:txBody>
          <a:bodyPr>
            <a:noAutofit/>
          </a:bodyPr>
          <a:lstStyle>
            <a:lvl1pPr>
              <a:spcAft>
                <a:spcPts val="0"/>
              </a:spcAft>
              <a:defRPr sz="1800" b="1">
                <a:solidFill>
                  <a:schemeClr val="accent1"/>
                </a:solidFill>
                <a:latin typeface="+mj-lt"/>
              </a:defRPr>
            </a:lvl1pPr>
            <a:lvl2pPr>
              <a:spcAft>
                <a:spcPts val="0"/>
              </a:spcAft>
              <a:defRPr sz="1800" b="0">
                <a:solidFill>
                  <a:schemeClr val="bg1"/>
                </a:solidFill>
                <a:latin typeface="+mj-lt"/>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US"/>
              <a:t>Presenter name</a:t>
            </a:r>
          </a:p>
        </p:txBody>
      </p:sp>
      <p:sp>
        <p:nvSpPr>
          <p:cNvPr id="13" name="Text Placeholder 7">
            <a:extLst>
              <a:ext uri="{FF2B5EF4-FFF2-40B4-BE49-F238E27FC236}">
                <a16:creationId xmlns:a16="http://schemas.microsoft.com/office/drawing/2014/main" id="{0C245AE8-A9B0-AE21-616C-11D22901313C}"/>
              </a:ext>
            </a:extLst>
          </p:cNvPr>
          <p:cNvSpPr>
            <a:spLocks noGrp="1"/>
          </p:cNvSpPr>
          <p:nvPr>
            <p:ph type="body" sz="quarter" idx="14" hasCustomPrompt="1"/>
          </p:nvPr>
        </p:nvSpPr>
        <p:spPr>
          <a:xfrm>
            <a:off x="540000" y="5327998"/>
            <a:ext cx="6255971" cy="792000"/>
          </a:xfrm>
        </p:spPr>
        <p:txBody>
          <a:bodyPr/>
          <a:lstStyle>
            <a:lvl1pPr>
              <a:defRPr sz="1800">
                <a:solidFill>
                  <a:schemeClr val="accent1"/>
                </a:solidFill>
                <a:latin typeface="+mj-lt"/>
              </a:defRPr>
            </a:lvl1pPr>
          </a:lstStyle>
          <a:p>
            <a:pPr lvl="0"/>
            <a:r>
              <a:rPr lang="en-US"/>
              <a:t>Presenter title</a:t>
            </a:r>
            <a:endParaRPr lang="en-AU"/>
          </a:p>
        </p:txBody>
      </p:sp>
      <p:sp>
        <p:nvSpPr>
          <p:cNvPr id="15" name="Text Placeholder 14">
            <a:extLst>
              <a:ext uri="{FF2B5EF4-FFF2-40B4-BE49-F238E27FC236}">
                <a16:creationId xmlns:a16="http://schemas.microsoft.com/office/drawing/2014/main" id="{5C2AC99F-F6FA-4B77-DD09-207FFF07B242}"/>
              </a:ext>
            </a:extLst>
          </p:cNvPr>
          <p:cNvSpPr>
            <a:spLocks noGrp="1"/>
          </p:cNvSpPr>
          <p:nvPr>
            <p:ph type="body" sz="quarter" idx="15" hasCustomPrompt="1"/>
          </p:nvPr>
        </p:nvSpPr>
        <p:spPr>
          <a:xfrm>
            <a:off x="540000" y="6192000"/>
            <a:ext cx="6255975" cy="360000"/>
          </a:xfrm>
        </p:spPr>
        <p:txBody>
          <a:bodyPr anchor="b" anchorCtr="0">
            <a:noAutofit/>
          </a:bodyPr>
          <a:lstStyle>
            <a:lvl1pPr algn="l">
              <a:defRPr sz="1800" b="0">
                <a:solidFill>
                  <a:schemeClr val="accent1"/>
                </a:solidFill>
                <a:latin typeface="+mj-lt"/>
              </a:defRPr>
            </a:lvl1pPr>
            <a:lvl2pPr>
              <a:defRPr sz="1600">
                <a:solidFill>
                  <a:schemeClr val="bg1"/>
                </a:solidFill>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US"/>
              <a:t>00 Month YYYY</a:t>
            </a:r>
          </a:p>
        </p:txBody>
      </p:sp>
      <p:sp>
        <p:nvSpPr>
          <p:cNvPr id="2" name="Picture Placeholder 4">
            <a:extLst>
              <a:ext uri="{FF2B5EF4-FFF2-40B4-BE49-F238E27FC236}">
                <a16:creationId xmlns:a16="http://schemas.microsoft.com/office/drawing/2014/main" id="{206B55C3-1914-D3B1-73B3-69F5509A4B69}"/>
              </a:ext>
              <a:ext uri="{C183D7F6-B498-43B3-948B-1728B52AA6E4}">
                <adec:decorative xmlns:adec="http://schemas.microsoft.com/office/drawing/2017/decorative" val="1"/>
              </a:ext>
            </a:extLst>
          </p:cNvPr>
          <p:cNvSpPr>
            <a:spLocks noGrp="1"/>
          </p:cNvSpPr>
          <p:nvPr>
            <p:ph type="pic" sz="quarter" idx="13"/>
          </p:nvPr>
        </p:nvSpPr>
        <p:spPr>
          <a:xfrm>
            <a:off x="7128000" y="0"/>
            <a:ext cx="5064000" cy="6858000"/>
          </a:xfrm>
        </p:spPr>
        <p:txBody>
          <a:bodyPr/>
          <a:lstStyle/>
          <a:p>
            <a:r>
              <a:rPr lang="en-US"/>
              <a:t>Click icon to add picture</a:t>
            </a:r>
            <a:endParaRPr lang="en-AU"/>
          </a:p>
        </p:txBody>
      </p:sp>
      <p:pic>
        <p:nvPicPr>
          <p:cNvPr id="3" name="Picture 2">
            <a:extLst>
              <a:ext uri="{FF2B5EF4-FFF2-40B4-BE49-F238E27FC236}">
                <a16:creationId xmlns:a16="http://schemas.microsoft.com/office/drawing/2014/main" id="{454040E8-663F-9D55-A412-CF6E1BABF208}"/>
              </a:ext>
            </a:extLst>
          </p:cNvPr>
          <p:cNvPicPr>
            <a:picLocks noChangeAspect="1"/>
          </p:cNvPicPr>
          <p:nvPr userDrawn="1"/>
        </p:nvPicPr>
        <p:blipFill rotWithShape="1">
          <a:blip r:embed="rId2">
            <a:extLst>
              <a:ext uri="{28A0092B-C50C-407E-A947-70E740481C1C}">
                <a14:useLocalDpi xmlns:a14="http://schemas.microsoft.com/office/drawing/2010/main"/>
              </a:ext>
            </a:extLst>
          </a:blip>
          <a:srcRect t="4134"/>
          <a:stretch/>
        </p:blipFill>
        <p:spPr>
          <a:xfrm>
            <a:off x="6134780" y="359998"/>
            <a:ext cx="661191" cy="723198"/>
          </a:xfrm>
          <a:prstGeom prst="rect">
            <a:avLst/>
          </a:prstGeom>
        </p:spPr>
      </p:pic>
    </p:spTree>
    <p:extLst>
      <p:ext uri="{BB962C8B-B14F-4D97-AF65-F5344CB8AC3E}">
        <p14:creationId xmlns:p14="http://schemas.microsoft.com/office/powerpoint/2010/main" val="25229139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11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ivider 1">
    <p:bg>
      <p:bgPr>
        <a:solidFill>
          <a:schemeClr val="accent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5C261660-AF47-818D-7C30-D254D989CACE}"/>
              </a:ext>
              <a:ext uri="{C183D7F6-B498-43B3-948B-1728B52AA6E4}">
                <adec:decorative xmlns:adec="http://schemas.microsoft.com/office/drawing/2017/decorative" val="1"/>
              </a:ext>
            </a:extLst>
          </p:cNvPr>
          <p:cNvCxnSpPr>
            <a:cxnSpLocks/>
          </p:cNvCxnSpPr>
          <p:nvPr userDrawn="1"/>
        </p:nvCxnSpPr>
        <p:spPr>
          <a:xfrm>
            <a:off x="360000" y="360000"/>
            <a:ext cx="0" cy="619200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Footer Placeholder 4">
            <a:extLst>
              <a:ext uri="{FF2B5EF4-FFF2-40B4-BE49-F238E27FC236}">
                <a16:creationId xmlns:a16="http://schemas.microsoft.com/office/drawing/2014/main" id="{4C49F10D-4964-4C13-BDFD-A701813832E9}"/>
              </a:ext>
              <a:ext uri="{C183D7F6-B498-43B3-948B-1728B52AA6E4}">
                <adec:decorative xmlns:adec="http://schemas.microsoft.com/office/drawing/2017/decorative" val="1"/>
              </a:ext>
            </a:extLst>
          </p:cNvPr>
          <p:cNvSpPr>
            <a:spLocks noGrp="1"/>
          </p:cNvSpPr>
          <p:nvPr>
            <p:ph type="ftr" sz="quarter" idx="3"/>
          </p:nvPr>
        </p:nvSpPr>
        <p:spPr>
          <a:xfrm>
            <a:off x="540000" y="360000"/>
            <a:ext cx="4500000" cy="684000"/>
          </a:xfrm>
          <a:prstGeom prst="rect">
            <a:avLst/>
          </a:prstGeom>
        </p:spPr>
        <p:txBody>
          <a:bodyPr vert="horz" lIns="0" tIns="0" rIns="0" bIns="0" rtlCol="0" anchor="t">
            <a:noAutofit/>
          </a:bodyPr>
          <a:lstStyle>
            <a:lvl1pPr algn="l">
              <a:defRPr sz="1400">
                <a:solidFill>
                  <a:schemeClr val="bg1"/>
                </a:solidFill>
                <a:latin typeface="+mn-lt"/>
              </a:defRPr>
            </a:lvl1pPr>
          </a:lstStyle>
          <a:p>
            <a:r>
              <a:rPr lang="en-AU"/>
              <a:t>NSW Department of Education</a:t>
            </a:r>
          </a:p>
          <a:p>
            <a:endParaRPr lang="en-AU"/>
          </a:p>
        </p:txBody>
      </p:sp>
      <p:sp>
        <p:nvSpPr>
          <p:cNvPr id="3" name="Title 1">
            <a:extLst>
              <a:ext uri="{FF2B5EF4-FFF2-40B4-BE49-F238E27FC236}">
                <a16:creationId xmlns:a16="http://schemas.microsoft.com/office/drawing/2014/main" id="{8AD8A72A-7327-BEF4-2507-0522B8614AE9}"/>
              </a:ext>
            </a:extLst>
          </p:cNvPr>
          <p:cNvSpPr>
            <a:spLocks noGrp="1"/>
          </p:cNvSpPr>
          <p:nvPr>
            <p:ph type="ctrTitle" hasCustomPrompt="1"/>
          </p:nvPr>
        </p:nvSpPr>
        <p:spPr>
          <a:xfrm>
            <a:off x="540000" y="4067881"/>
            <a:ext cx="11291998" cy="800681"/>
          </a:xfrm>
          <a:ln>
            <a:noFill/>
          </a:ln>
        </p:spPr>
        <p:txBody>
          <a:bodyPr anchor="t">
            <a:noAutofit/>
          </a:bodyPr>
          <a:lstStyle>
            <a:lvl1pPr algn="l">
              <a:lnSpc>
                <a:spcPct val="110000"/>
              </a:lnSpc>
              <a:defRPr sz="4800">
                <a:solidFill>
                  <a:schemeClr val="bg1"/>
                </a:solidFill>
                <a:latin typeface="+mj-lt"/>
              </a:defRPr>
            </a:lvl1pPr>
          </a:lstStyle>
          <a:p>
            <a:pPr>
              <a:lnSpc>
                <a:spcPct val="100000"/>
              </a:lnSpc>
            </a:pPr>
            <a:r>
              <a:rPr lang="en-AU"/>
              <a:t>Divider title</a:t>
            </a:r>
          </a:p>
        </p:txBody>
      </p:sp>
      <p:sp>
        <p:nvSpPr>
          <p:cNvPr id="4" name="Text Placeholder 4">
            <a:extLst>
              <a:ext uri="{FF2B5EF4-FFF2-40B4-BE49-F238E27FC236}">
                <a16:creationId xmlns:a16="http://schemas.microsoft.com/office/drawing/2014/main" id="{E0BFD460-00F6-C078-F72E-C89E7A3AE862}"/>
              </a:ext>
              <a:ext uri="{C183D7F6-B498-43B3-948B-1728B52AA6E4}">
                <adec:decorative xmlns:adec="http://schemas.microsoft.com/office/drawing/2017/decorative" val="0"/>
              </a:ext>
            </a:extLst>
          </p:cNvPr>
          <p:cNvSpPr>
            <a:spLocks noGrp="1"/>
          </p:cNvSpPr>
          <p:nvPr>
            <p:ph type="body" sz="quarter" idx="11" hasCustomPrompt="1"/>
          </p:nvPr>
        </p:nvSpPr>
        <p:spPr>
          <a:xfrm>
            <a:off x="540000" y="2162845"/>
            <a:ext cx="2880000" cy="1638301"/>
          </a:xfrm>
        </p:spPr>
        <p:txBody>
          <a:bodyPr anchor="t">
            <a:noAutofit/>
          </a:bodyPr>
          <a:lstStyle>
            <a:lvl1pPr algn="l">
              <a:lnSpc>
                <a:spcPct val="80000"/>
              </a:lnSpc>
              <a:spcAft>
                <a:spcPts val="0"/>
              </a:spcAft>
              <a:defRPr sz="15000">
                <a:solidFill>
                  <a:schemeClr val="accent4"/>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a:t>
            </a:r>
          </a:p>
        </p:txBody>
      </p:sp>
      <p:sp>
        <p:nvSpPr>
          <p:cNvPr id="6" name="Oval 5">
            <a:extLst>
              <a:ext uri="{FF2B5EF4-FFF2-40B4-BE49-F238E27FC236}">
                <a16:creationId xmlns:a16="http://schemas.microsoft.com/office/drawing/2014/main" id="{5EBAE78F-1A35-0A2C-DBF4-48477CA8F3A7}"/>
              </a:ext>
            </a:extLst>
          </p:cNvPr>
          <p:cNvSpPr>
            <a:spLocks noGrp="1" noRot="1" noMove="1" noResize="1" noEditPoints="1" noAdjustHandles="1" noChangeArrowheads="1" noChangeShapeType="1"/>
          </p:cNvSpPr>
          <p:nvPr userDrawn="1"/>
        </p:nvSpPr>
        <p:spPr>
          <a:xfrm>
            <a:off x="11056620" y="289560"/>
            <a:ext cx="906780" cy="800681"/>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2" name="Picture 1">
            <a:extLst>
              <a:ext uri="{FF2B5EF4-FFF2-40B4-BE49-F238E27FC236}">
                <a16:creationId xmlns:a16="http://schemas.microsoft.com/office/drawing/2014/main" id="{1DE675F6-B3E6-7651-8B0E-50E39CE29B9F}"/>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11171348" y="360000"/>
            <a:ext cx="660650" cy="715199"/>
          </a:xfrm>
          <a:prstGeom prst="rect">
            <a:avLst/>
          </a:prstGeom>
        </p:spPr>
      </p:pic>
    </p:spTree>
    <p:extLst>
      <p:ext uri="{BB962C8B-B14F-4D97-AF65-F5344CB8AC3E}">
        <p14:creationId xmlns:p14="http://schemas.microsoft.com/office/powerpoint/2010/main" val="28646721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Divider 2">
    <p:bg>
      <p:bgPr>
        <a:solidFill>
          <a:schemeClr val="accent4"/>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5C261660-AF47-818D-7C30-D254D989CACE}"/>
              </a:ext>
              <a:ext uri="{C183D7F6-B498-43B3-948B-1728B52AA6E4}">
                <adec:decorative xmlns:adec="http://schemas.microsoft.com/office/drawing/2017/decorative" val="1"/>
              </a:ext>
            </a:extLst>
          </p:cNvPr>
          <p:cNvCxnSpPr>
            <a:cxnSpLocks/>
          </p:cNvCxnSpPr>
          <p:nvPr userDrawn="1"/>
        </p:nvCxnSpPr>
        <p:spPr>
          <a:xfrm>
            <a:off x="360000" y="360000"/>
            <a:ext cx="0" cy="6192000"/>
          </a:xfrm>
          <a:prstGeom prst="line">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sp>
        <p:nvSpPr>
          <p:cNvPr id="14" name="Footer Placeholder 4">
            <a:extLst>
              <a:ext uri="{FF2B5EF4-FFF2-40B4-BE49-F238E27FC236}">
                <a16:creationId xmlns:a16="http://schemas.microsoft.com/office/drawing/2014/main" id="{4C49F10D-4964-4C13-BDFD-A701813832E9}"/>
              </a:ext>
              <a:ext uri="{C183D7F6-B498-43B3-948B-1728B52AA6E4}">
                <adec:decorative xmlns:adec="http://schemas.microsoft.com/office/drawing/2017/decorative" val="1"/>
              </a:ext>
            </a:extLst>
          </p:cNvPr>
          <p:cNvSpPr>
            <a:spLocks noGrp="1"/>
          </p:cNvSpPr>
          <p:nvPr>
            <p:ph type="ftr" sz="quarter" idx="3"/>
          </p:nvPr>
        </p:nvSpPr>
        <p:spPr>
          <a:xfrm>
            <a:off x="540000" y="360000"/>
            <a:ext cx="4500000" cy="684000"/>
          </a:xfrm>
          <a:prstGeom prst="rect">
            <a:avLst/>
          </a:prstGeom>
        </p:spPr>
        <p:txBody>
          <a:bodyPr vert="horz" lIns="0" tIns="0" rIns="0" bIns="0" rtlCol="0" anchor="t">
            <a:noAutofit/>
          </a:bodyPr>
          <a:lstStyle>
            <a:lvl1pPr algn="l">
              <a:defRPr sz="1400">
                <a:solidFill>
                  <a:schemeClr val="accent1"/>
                </a:solidFill>
                <a:latin typeface="+mn-lt"/>
              </a:defRPr>
            </a:lvl1pPr>
          </a:lstStyle>
          <a:p>
            <a:r>
              <a:rPr lang="en-AU"/>
              <a:t>NSW Department of Education</a:t>
            </a:r>
          </a:p>
          <a:p>
            <a:endParaRPr lang="en-AU"/>
          </a:p>
        </p:txBody>
      </p:sp>
      <p:sp>
        <p:nvSpPr>
          <p:cNvPr id="3" name="Title 1">
            <a:extLst>
              <a:ext uri="{FF2B5EF4-FFF2-40B4-BE49-F238E27FC236}">
                <a16:creationId xmlns:a16="http://schemas.microsoft.com/office/drawing/2014/main" id="{8AD8A72A-7327-BEF4-2507-0522B8614AE9}"/>
              </a:ext>
            </a:extLst>
          </p:cNvPr>
          <p:cNvSpPr>
            <a:spLocks noGrp="1"/>
          </p:cNvSpPr>
          <p:nvPr>
            <p:ph type="ctrTitle" hasCustomPrompt="1"/>
          </p:nvPr>
        </p:nvSpPr>
        <p:spPr>
          <a:xfrm>
            <a:off x="540000" y="4067881"/>
            <a:ext cx="11291998" cy="800681"/>
          </a:xfrm>
          <a:ln>
            <a:noFill/>
          </a:ln>
        </p:spPr>
        <p:txBody>
          <a:bodyPr anchor="t">
            <a:noAutofit/>
          </a:bodyPr>
          <a:lstStyle>
            <a:lvl1pPr algn="l">
              <a:lnSpc>
                <a:spcPct val="110000"/>
              </a:lnSpc>
              <a:defRPr sz="4800">
                <a:solidFill>
                  <a:schemeClr val="accent1"/>
                </a:solidFill>
                <a:latin typeface="+mj-lt"/>
              </a:defRPr>
            </a:lvl1pPr>
          </a:lstStyle>
          <a:p>
            <a:pPr>
              <a:lnSpc>
                <a:spcPct val="100000"/>
              </a:lnSpc>
            </a:pPr>
            <a:r>
              <a:rPr lang="en-AU"/>
              <a:t>Divider title</a:t>
            </a:r>
          </a:p>
        </p:txBody>
      </p:sp>
      <p:sp>
        <p:nvSpPr>
          <p:cNvPr id="4" name="Text Placeholder 4">
            <a:extLst>
              <a:ext uri="{FF2B5EF4-FFF2-40B4-BE49-F238E27FC236}">
                <a16:creationId xmlns:a16="http://schemas.microsoft.com/office/drawing/2014/main" id="{E0BFD460-00F6-C078-F72E-C89E7A3AE862}"/>
              </a:ext>
              <a:ext uri="{C183D7F6-B498-43B3-948B-1728B52AA6E4}">
                <adec:decorative xmlns:adec="http://schemas.microsoft.com/office/drawing/2017/decorative" val="0"/>
              </a:ext>
            </a:extLst>
          </p:cNvPr>
          <p:cNvSpPr>
            <a:spLocks noGrp="1"/>
          </p:cNvSpPr>
          <p:nvPr>
            <p:ph type="body" sz="quarter" idx="11" hasCustomPrompt="1"/>
          </p:nvPr>
        </p:nvSpPr>
        <p:spPr>
          <a:xfrm>
            <a:off x="540000" y="2162845"/>
            <a:ext cx="2880000" cy="1638301"/>
          </a:xfrm>
        </p:spPr>
        <p:txBody>
          <a:bodyPr anchor="t">
            <a:noAutofit/>
          </a:bodyPr>
          <a:lstStyle>
            <a:lvl1pPr algn="l">
              <a:lnSpc>
                <a:spcPct val="80000"/>
              </a:lnSpc>
              <a:spcAft>
                <a:spcPts val="0"/>
              </a:spcAft>
              <a:defRPr sz="15000">
                <a:solidFill>
                  <a:schemeClr val="accent2"/>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a:t>
            </a:r>
          </a:p>
        </p:txBody>
      </p:sp>
    </p:spTree>
    <p:extLst>
      <p:ext uri="{BB962C8B-B14F-4D97-AF65-F5344CB8AC3E}">
        <p14:creationId xmlns:p14="http://schemas.microsoft.com/office/powerpoint/2010/main" val="38365580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Divider 3">
    <p:bg>
      <p:bgPr>
        <a:solidFill>
          <a:schemeClr val="accent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B8FB9B9-103C-CE96-6233-29AE6002CCE6}"/>
              </a:ext>
            </a:extLst>
          </p:cNvPr>
          <p:cNvSpPr/>
          <p:nvPr userDrawn="1"/>
        </p:nvSpPr>
        <p:spPr>
          <a:xfrm>
            <a:off x="11027664" y="210312"/>
            <a:ext cx="950975" cy="103327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cxnSp>
        <p:nvCxnSpPr>
          <p:cNvPr id="8" name="Straight Connector 7">
            <a:extLst>
              <a:ext uri="{FF2B5EF4-FFF2-40B4-BE49-F238E27FC236}">
                <a16:creationId xmlns:a16="http://schemas.microsoft.com/office/drawing/2014/main" id="{5C261660-AF47-818D-7C30-D254D989CACE}"/>
              </a:ext>
              <a:ext uri="{C183D7F6-B498-43B3-948B-1728B52AA6E4}">
                <adec:decorative xmlns:adec="http://schemas.microsoft.com/office/drawing/2017/decorative" val="1"/>
              </a:ext>
            </a:extLst>
          </p:cNvPr>
          <p:cNvCxnSpPr>
            <a:cxnSpLocks/>
          </p:cNvCxnSpPr>
          <p:nvPr userDrawn="1"/>
        </p:nvCxnSpPr>
        <p:spPr>
          <a:xfrm>
            <a:off x="360000" y="360000"/>
            <a:ext cx="0" cy="619200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Footer Placeholder 4">
            <a:extLst>
              <a:ext uri="{FF2B5EF4-FFF2-40B4-BE49-F238E27FC236}">
                <a16:creationId xmlns:a16="http://schemas.microsoft.com/office/drawing/2014/main" id="{4C49F10D-4964-4C13-BDFD-A701813832E9}"/>
              </a:ext>
              <a:ext uri="{C183D7F6-B498-43B3-948B-1728B52AA6E4}">
                <adec:decorative xmlns:adec="http://schemas.microsoft.com/office/drawing/2017/decorative" val="1"/>
              </a:ext>
            </a:extLst>
          </p:cNvPr>
          <p:cNvSpPr>
            <a:spLocks noGrp="1"/>
          </p:cNvSpPr>
          <p:nvPr>
            <p:ph type="ftr" sz="quarter" idx="3"/>
          </p:nvPr>
        </p:nvSpPr>
        <p:spPr>
          <a:xfrm>
            <a:off x="540000" y="360000"/>
            <a:ext cx="4500000" cy="684000"/>
          </a:xfrm>
          <a:prstGeom prst="rect">
            <a:avLst/>
          </a:prstGeom>
        </p:spPr>
        <p:txBody>
          <a:bodyPr vert="horz" lIns="0" tIns="0" rIns="0" bIns="0" rtlCol="0" anchor="t">
            <a:noAutofit/>
          </a:bodyPr>
          <a:lstStyle>
            <a:lvl1pPr algn="l">
              <a:defRPr sz="1400">
                <a:solidFill>
                  <a:schemeClr val="bg1"/>
                </a:solidFill>
                <a:latin typeface="+mn-lt"/>
              </a:defRPr>
            </a:lvl1pPr>
          </a:lstStyle>
          <a:p>
            <a:r>
              <a:rPr lang="en-AU"/>
              <a:t>NSW Department of Education</a:t>
            </a:r>
          </a:p>
          <a:p>
            <a:endParaRPr lang="en-AU"/>
          </a:p>
        </p:txBody>
      </p:sp>
      <p:sp>
        <p:nvSpPr>
          <p:cNvPr id="2" name="Title 1"/>
          <p:cNvSpPr>
            <a:spLocks noGrp="1"/>
          </p:cNvSpPr>
          <p:nvPr>
            <p:ph type="ctrTitle" hasCustomPrompt="1"/>
          </p:nvPr>
        </p:nvSpPr>
        <p:spPr>
          <a:xfrm>
            <a:off x="540000" y="4152935"/>
            <a:ext cx="6217187" cy="1224000"/>
          </a:xfrm>
          <a:ln>
            <a:noFill/>
          </a:ln>
        </p:spPr>
        <p:txBody>
          <a:bodyPr anchor="t">
            <a:noAutofit/>
          </a:bodyPr>
          <a:lstStyle>
            <a:lvl1pPr algn="l">
              <a:lnSpc>
                <a:spcPct val="110000"/>
              </a:lnSpc>
              <a:defRPr sz="4800">
                <a:solidFill>
                  <a:schemeClr val="bg1"/>
                </a:solidFill>
                <a:latin typeface="+mj-lt"/>
              </a:defRPr>
            </a:lvl1pPr>
          </a:lstStyle>
          <a:p>
            <a:pPr>
              <a:lnSpc>
                <a:spcPct val="100000"/>
              </a:lnSpc>
            </a:pPr>
            <a:r>
              <a:rPr lang="en-AU"/>
              <a:t>Divider title</a:t>
            </a:r>
          </a:p>
        </p:txBody>
      </p:sp>
      <p:sp>
        <p:nvSpPr>
          <p:cNvPr id="3" name="Picture Placeholder 4">
            <a:extLst>
              <a:ext uri="{FF2B5EF4-FFF2-40B4-BE49-F238E27FC236}">
                <a16:creationId xmlns:a16="http://schemas.microsoft.com/office/drawing/2014/main" id="{CD048189-D626-F31B-A3F0-9BF80BDFD40C}"/>
              </a:ext>
              <a:ext uri="{C183D7F6-B498-43B3-948B-1728B52AA6E4}">
                <adec:decorative xmlns:adec="http://schemas.microsoft.com/office/drawing/2017/decorative" val="1"/>
              </a:ext>
            </a:extLst>
          </p:cNvPr>
          <p:cNvSpPr>
            <a:spLocks noGrp="1"/>
          </p:cNvSpPr>
          <p:nvPr>
            <p:ph type="pic" sz="quarter" idx="13"/>
          </p:nvPr>
        </p:nvSpPr>
        <p:spPr>
          <a:xfrm>
            <a:off x="7128001" y="0"/>
            <a:ext cx="5063999" cy="6858000"/>
          </a:xfrm>
        </p:spPr>
        <p:txBody>
          <a:bodyPr/>
          <a:lstStyle>
            <a:lvl1pPr>
              <a:defRPr>
                <a:solidFill>
                  <a:schemeClr val="bg1"/>
                </a:solidFill>
              </a:defRPr>
            </a:lvl1pPr>
          </a:lstStyle>
          <a:p>
            <a:r>
              <a:rPr lang="en-US"/>
              <a:t>Click icon to add picture</a:t>
            </a:r>
            <a:endParaRPr lang="en-AU"/>
          </a:p>
        </p:txBody>
      </p:sp>
      <p:sp>
        <p:nvSpPr>
          <p:cNvPr id="10" name="Text Placeholder 4">
            <a:extLst>
              <a:ext uri="{FF2B5EF4-FFF2-40B4-BE49-F238E27FC236}">
                <a16:creationId xmlns:a16="http://schemas.microsoft.com/office/drawing/2014/main" id="{DA50952E-99C6-4BA0-A8E1-7EE82E8084D5}"/>
              </a:ext>
              <a:ext uri="{C183D7F6-B498-43B3-948B-1728B52AA6E4}">
                <adec:decorative xmlns:adec="http://schemas.microsoft.com/office/drawing/2017/decorative" val="0"/>
              </a:ext>
            </a:extLst>
          </p:cNvPr>
          <p:cNvSpPr>
            <a:spLocks noGrp="1"/>
          </p:cNvSpPr>
          <p:nvPr>
            <p:ph type="body" sz="quarter" idx="11" hasCustomPrompt="1"/>
          </p:nvPr>
        </p:nvSpPr>
        <p:spPr>
          <a:xfrm>
            <a:off x="540000" y="2247899"/>
            <a:ext cx="2880000" cy="1638301"/>
          </a:xfrm>
        </p:spPr>
        <p:txBody>
          <a:bodyPr anchor="t">
            <a:noAutofit/>
          </a:bodyPr>
          <a:lstStyle>
            <a:lvl1pPr algn="l">
              <a:lnSpc>
                <a:spcPct val="80000"/>
              </a:lnSpc>
              <a:spcAft>
                <a:spcPts val="0"/>
              </a:spcAft>
              <a:defRPr sz="15000">
                <a:solidFill>
                  <a:schemeClr val="accent4"/>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a:t>
            </a:r>
          </a:p>
        </p:txBody>
      </p:sp>
      <p:pic>
        <p:nvPicPr>
          <p:cNvPr id="7" name="Picture 6">
            <a:extLst>
              <a:ext uri="{FF2B5EF4-FFF2-40B4-BE49-F238E27FC236}">
                <a16:creationId xmlns:a16="http://schemas.microsoft.com/office/drawing/2014/main" id="{E1E50149-E853-8C5B-AA8D-D4A37E17848B}"/>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6135329" y="360000"/>
            <a:ext cx="660650" cy="715199"/>
          </a:xfrm>
          <a:prstGeom prst="rect">
            <a:avLst/>
          </a:prstGeom>
        </p:spPr>
      </p:pic>
    </p:spTree>
    <p:extLst>
      <p:ext uri="{BB962C8B-B14F-4D97-AF65-F5344CB8AC3E}">
        <p14:creationId xmlns:p14="http://schemas.microsoft.com/office/powerpoint/2010/main" val="19222159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Divider 4">
    <p:bg>
      <p:bgPr>
        <a:solidFill>
          <a:schemeClr val="accent4"/>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B8FB9B9-103C-CE96-6233-29AE6002CCE6}"/>
              </a:ext>
            </a:extLst>
          </p:cNvPr>
          <p:cNvSpPr/>
          <p:nvPr userDrawn="1"/>
        </p:nvSpPr>
        <p:spPr>
          <a:xfrm>
            <a:off x="11027664" y="210312"/>
            <a:ext cx="950975" cy="103327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cxnSp>
        <p:nvCxnSpPr>
          <p:cNvPr id="8" name="Straight Connector 7">
            <a:extLst>
              <a:ext uri="{FF2B5EF4-FFF2-40B4-BE49-F238E27FC236}">
                <a16:creationId xmlns:a16="http://schemas.microsoft.com/office/drawing/2014/main" id="{5C261660-AF47-818D-7C30-D254D989CACE}"/>
              </a:ext>
              <a:ext uri="{C183D7F6-B498-43B3-948B-1728B52AA6E4}">
                <adec:decorative xmlns:adec="http://schemas.microsoft.com/office/drawing/2017/decorative" val="1"/>
              </a:ext>
            </a:extLst>
          </p:cNvPr>
          <p:cNvCxnSpPr>
            <a:cxnSpLocks/>
          </p:cNvCxnSpPr>
          <p:nvPr userDrawn="1"/>
        </p:nvCxnSpPr>
        <p:spPr>
          <a:xfrm>
            <a:off x="360000" y="360000"/>
            <a:ext cx="0" cy="6192000"/>
          </a:xfrm>
          <a:prstGeom prst="line">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sp>
        <p:nvSpPr>
          <p:cNvPr id="14" name="Footer Placeholder 4">
            <a:extLst>
              <a:ext uri="{FF2B5EF4-FFF2-40B4-BE49-F238E27FC236}">
                <a16:creationId xmlns:a16="http://schemas.microsoft.com/office/drawing/2014/main" id="{4C49F10D-4964-4C13-BDFD-A701813832E9}"/>
              </a:ext>
              <a:ext uri="{C183D7F6-B498-43B3-948B-1728B52AA6E4}">
                <adec:decorative xmlns:adec="http://schemas.microsoft.com/office/drawing/2017/decorative" val="1"/>
              </a:ext>
            </a:extLst>
          </p:cNvPr>
          <p:cNvSpPr>
            <a:spLocks noGrp="1"/>
          </p:cNvSpPr>
          <p:nvPr>
            <p:ph type="ftr" sz="quarter" idx="3"/>
          </p:nvPr>
        </p:nvSpPr>
        <p:spPr>
          <a:xfrm>
            <a:off x="540000" y="360000"/>
            <a:ext cx="4500000" cy="684000"/>
          </a:xfrm>
          <a:prstGeom prst="rect">
            <a:avLst/>
          </a:prstGeom>
        </p:spPr>
        <p:txBody>
          <a:bodyPr vert="horz" lIns="0" tIns="0" rIns="0" bIns="0" rtlCol="0" anchor="t">
            <a:noAutofit/>
          </a:bodyPr>
          <a:lstStyle>
            <a:lvl1pPr algn="l">
              <a:defRPr sz="1400">
                <a:solidFill>
                  <a:schemeClr val="accent1"/>
                </a:solidFill>
                <a:latin typeface="+mn-lt"/>
              </a:defRPr>
            </a:lvl1pPr>
          </a:lstStyle>
          <a:p>
            <a:r>
              <a:rPr lang="en-AU"/>
              <a:t>NSW Department of Education</a:t>
            </a:r>
          </a:p>
          <a:p>
            <a:endParaRPr lang="en-AU"/>
          </a:p>
        </p:txBody>
      </p:sp>
      <p:sp>
        <p:nvSpPr>
          <p:cNvPr id="2" name="Title 1"/>
          <p:cNvSpPr>
            <a:spLocks noGrp="1"/>
          </p:cNvSpPr>
          <p:nvPr>
            <p:ph type="ctrTitle" hasCustomPrompt="1"/>
          </p:nvPr>
        </p:nvSpPr>
        <p:spPr>
          <a:xfrm>
            <a:off x="540000" y="4152935"/>
            <a:ext cx="6217187" cy="1224000"/>
          </a:xfrm>
          <a:ln>
            <a:noFill/>
          </a:ln>
        </p:spPr>
        <p:txBody>
          <a:bodyPr anchor="t">
            <a:noAutofit/>
          </a:bodyPr>
          <a:lstStyle>
            <a:lvl1pPr algn="l">
              <a:lnSpc>
                <a:spcPct val="110000"/>
              </a:lnSpc>
              <a:defRPr sz="4800">
                <a:solidFill>
                  <a:schemeClr val="accent1"/>
                </a:solidFill>
                <a:latin typeface="+mj-lt"/>
              </a:defRPr>
            </a:lvl1pPr>
          </a:lstStyle>
          <a:p>
            <a:pPr>
              <a:lnSpc>
                <a:spcPct val="100000"/>
              </a:lnSpc>
            </a:pPr>
            <a:r>
              <a:rPr lang="en-AU"/>
              <a:t>Divider title</a:t>
            </a:r>
          </a:p>
        </p:txBody>
      </p:sp>
      <p:sp>
        <p:nvSpPr>
          <p:cNvPr id="3" name="Picture Placeholder 4">
            <a:extLst>
              <a:ext uri="{FF2B5EF4-FFF2-40B4-BE49-F238E27FC236}">
                <a16:creationId xmlns:a16="http://schemas.microsoft.com/office/drawing/2014/main" id="{CD048189-D626-F31B-A3F0-9BF80BDFD40C}"/>
              </a:ext>
              <a:ext uri="{C183D7F6-B498-43B3-948B-1728B52AA6E4}">
                <adec:decorative xmlns:adec="http://schemas.microsoft.com/office/drawing/2017/decorative" val="1"/>
              </a:ext>
            </a:extLst>
          </p:cNvPr>
          <p:cNvSpPr>
            <a:spLocks noGrp="1"/>
          </p:cNvSpPr>
          <p:nvPr>
            <p:ph type="pic" sz="quarter" idx="13"/>
          </p:nvPr>
        </p:nvSpPr>
        <p:spPr>
          <a:xfrm>
            <a:off x="7128001" y="0"/>
            <a:ext cx="5063999" cy="6858000"/>
          </a:xfrm>
        </p:spPr>
        <p:txBody>
          <a:bodyPr/>
          <a:lstStyle>
            <a:lvl1pPr>
              <a:defRPr>
                <a:solidFill>
                  <a:schemeClr val="accent2"/>
                </a:solidFill>
              </a:defRPr>
            </a:lvl1pPr>
          </a:lstStyle>
          <a:p>
            <a:r>
              <a:rPr lang="en-US"/>
              <a:t>Click icon to add picture</a:t>
            </a:r>
            <a:endParaRPr lang="en-AU"/>
          </a:p>
        </p:txBody>
      </p:sp>
      <p:sp>
        <p:nvSpPr>
          <p:cNvPr id="10" name="Text Placeholder 4">
            <a:extLst>
              <a:ext uri="{FF2B5EF4-FFF2-40B4-BE49-F238E27FC236}">
                <a16:creationId xmlns:a16="http://schemas.microsoft.com/office/drawing/2014/main" id="{DA50952E-99C6-4BA0-A8E1-7EE82E8084D5}"/>
              </a:ext>
              <a:ext uri="{C183D7F6-B498-43B3-948B-1728B52AA6E4}">
                <adec:decorative xmlns:adec="http://schemas.microsoft.com/office/drawing/2017/decorative" val="0"/>
              </a:ext>
            </a:extLst>
          </p:cNvPr>
          <p:cNvSpPr>
            <a:spLocks noGrp="1"/>
          </p:cNvSpPr>
          <p:nvPr>
            <p:ph type="body" sz="quarter" idx="11" hasCustomPrompt="1"/>
          </p:nvPr>
        </p:nvSpPr>
        <p:spPr>
          <a:xfrm>
            <a:off x="540000" y="2247899"/>
            <a:ext cx="2880000" cy="1638301"/>
          </a:xfrm>
        </p:spPr>
        <p:txBody>
          <a:bodyPr anchor="t">
            <a:noAutofit/>
          </a:bodyPr>
          <a:lstStyle>
            <a:lvl1pPr algn="l">
              <a:lnSpc>
                <a:spcPct val="80000"/>
              </a:lnSpc>
              <a:spcAft>
                <a:spcPts val="0"/>
              </a:spcAft>
              <a:defRPr sz="15000">
                <a:solidFill>
                  <a:schemeClr val="accent2"/>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a:t>
            </a:r>
          </a:p>
        </p:txBody>
      </p:sp>
      <p:pic>
        <p:nvPicPr>
          <p:cNvPr id="5" name="Picture 4">
            <a:extLst>
              <a:ext uri="{FF2B5EF4-FFF2-40B4-BE49-F238E27FC236}">
                <a16:creationId xmlns:a16="http://schemas.microsoft.com/office/drawing/2014/main" id="{BE67997B-1EF6-0F8C-A7CA-C69549ADFDAA}"/>
              </a:ext>
            </a:extLst>
          </p:cNvPr>
          <p:cNvPicPr>
            <a:picLocks noChangeAspect="1"/>
          </p:cNvPicPr>
          <p:nvPr userDrawn="1"/>
        </p:nvPicPr>
        <p:blipFill rotWithShape="1">
          <a:blip r:embed="rId2">
            <a:extLst>
              <a:ext uri="{28A0092B-C50C-407E-A947-70E740481C1C}">
                <a14:useLocalDpi xmlns:a14="http://schemas.microsoft.com/office/drawing/2010/main"/>
              </a:ext>
            </a:extLst>
          </a:blip>
          <a:srcRect t="4134"/>
          <a:stretch/>
        </p:blipFill>
        <p:spPr>
          <a:xfrm>
            <a:off x="6134780" y="359998"/>
            <a:ext cx="661191" cy="723198"/>
          </a:xfrm>
          <a:prstGeom prst="rect">
            <a:avLst/>
          </a:prstGeom>
        </p:spPr>
      </p:pic>
    </p:spTree>
    <p:extLst>
      <p:ext uri="{BB962C8B-B14F-4D97-AF65-F5344CB8AC3E}">
        <p14:creationId xmlns:p14="http://schemas.microsoft.com/office/powerpoint/2010/main" val="7814879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Acknowledgement of Country">
    <p:spTree>
      <p:nvGrpSpPr>
        <p:cNvPr id="1" name=""/>
        <p:cNvGrpSpPr/>
        <p:nvPr/>
      </p:nvGrpSpPr>
      <p:grpSpPr>
        <a:xfrm>
          <a:off x="0" y="0"/>
          <a:ext cx="0" cy="0"/>
          <a:chOff x="0" y="0"/>
          <a:chExt cx="0" cy="0"/>
        </a:xfrm>
      </p:grpSpPr>
      <p:pic>
        <p:nvPicPr>
          <p:cNvPr id="10" name="Picture 9" descr="Icon&#10;&#10;Description automatically generated">
            <a:extLst>
              <a:ext uri="{FF2B5EF4-FFF2-40B4-BE49-F238E27FC236}">
                <a16:creationId xmlns:a16="http://schemas.microsoft.com/office/drawing/2014/main" id="{A0CE222A-58C3-0A08-99DB-534710A0C25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400" y="6350"/>
            <a:ext cx="5029200" cy="6845300"/>
          </a:xfrm>
          <a:prstGeom prst="rect">
            <a:avLst/>
          </a:prstGeom>
        </p:spPr>
      </p:pic>
      <p:sp>
        <p:nvSpPr>
          <p:cNvPr id="8" name="Title 1">
            <a:extLst>
              <a:ext uri="{FF2B5EF4-FFF2-40B4-BE49-F238E27FC236}">
                <a16:creationId xmlns:a16="http://schemas.microsoft.com/office/drawing/2014/main" id="{8B6F15D0-AE99-5E95-E10F-E8416680942A}"/>
              </a:ext>
            </a:extLst>
          </p:cNvPr>
          <p:cNvSpPr>
            <a:spLocks noGrp="1"/>
          </p:cNvSpPr>
          <p:nvPr>
            <p:ph type="title"/>
          </p:nvPr>
        </p:nvSpPr>
        <p:spPr>
          <a:xfrm>
            <a:off x="5400000" y="360000"/>
            <a:ext cx="5400000" cy="1008000"/>
          </a:xfrm>
        </p:spPr>
        <p:txBody>
          <a:bodyPr/>
          <a:lstStyle>
            <a:lvl1pPr>
              <a:defRPr>
                <a:solidFill>
                  <a:schemeClr val="accent1"/>
                </a:solidFill>
              </a:defRPr>
            </a:lvl1pPr>
          </a:lstStyle>
          <a:p>
            <a:r>
              <a:rPr lang="en-US"/>
              <a:t>Click to edit Master title style</a:t>
            </a:r>
          </a:p>
        </p:txBody>
      </p:sp>
      <p:cxnSp>
        <p:nvCxnSpPr>
          <p:cNvPr id="7" name="Straight Connector 6">
            <a:extLst>
              <a:ext uri="{FF2B5EF4-FFF2-40B4-BE49-F238E27FC236}">
                <a16:creationId xmlns:a16="http://schemas.microsoft.com/office/drawing/2014/main" id="{FDEA8E5D-F9A7-48AC-AF91-6754515E9D1B}"/>
              </a:ext>
              <a:ext uri="{C183D7F6-B498-43B3-948B-1728B52AA6E4}">
                <adec:decorative xmlns:adec="http://schemas.microsoft.com/office/drawing/2017/decorative" val="1"/>
              </a:ext>
            </a:extLst>
          </p:cNvPr>
          <p:cNvCxnSpPr/>
          <p:nvPr userDrawn="1"/>
        </p:nvCxnSpPr>
        <p:spPr>
          <a:xfrm>
            <a:off x="5220000" y="1800000"/>
            <a:ext cx="0" cy="4536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Text Placeholder 10">
            <a:extLst>
              <a:ext uri="{FF2B5EF4-FFF2-40B4-BE49-F238E27FC236}">
                <a16:creationId xmlns:a16="http://schemas.microsoft.com/office/drawing/2014/main" id="{2FAB4FCE-5DFB-4423-ADC8-E6C79ABBEDD2}"/>
              </a:ext>
            </a:extLst>
          </p:cNvPr>
          <p:cNvSpPr>
            <a:spLocks noGrp="1"/>
          </p:cNvSpPr>
          <p:nvPr>
            <p:ph type="body" sz="quarter" idx="14"/>
          </p:nvPr>
        </p:nvSpPr>
        <p:spPr>
          <a:xfrm>
            <a:off x="5400000" y="1800225"/>
            <a:ext cx="6408000" cy="4140000"/>
          </a:xfrm>
        </p:spPr>
        <p:txBody>
          <a:bodyPr>
            <a:noAutofit/>
          </a:bodyPr>
          <a:lstStyle>
            <a:lvl1pPr>
              <a:defRPr sz="1800">
                <a:solidFill>
                  <a:schemeClr val="tx1"/>
                </a:solidFill>
                <a:latin typeface="+mn-lt"/>
              </a:defRPr>
            </a:lvl1pPr>
            <a:lvl2pPr>
              <a:defRPr sz="1800">
                <a:solidFill>
                  <a:schemeClr val="tx1"/>
                </a:solidFill>
                <a:latin typeface="+mn-lt"/>
              </a:defRPr>
            </a:lvl2pPr>
            <a:lvl3pPr>
              <a:defRPr sz="3600">
                <a:solidFill>
                  <a:schemeClr val="bg2"/>
                </a:solidFill>
                <a:latin typeface="+mn-lt"/>
              </a:defRPr>
            </a:lvl3pPr>
            <a:lvl4pPr>
              <a:defRPr sz="3600">
                <a:solidFill>
                  <a:schemeClr val="bg2"/>
                </a:solidFill>
                <a:latin typeface="+mn-lt"/>
              </a:defRPr>
            </a:lvl4pPr>
            <a:lvl5pPr>
              <a:defRPr sz="3600">
                <a:solidFill>
                  <a:schemeClr val="bg2"/>
                </a:solidFill>
                <a:latin typeface="+mn-lt"/>
              </a:defRPr>
            </a:lvl5pPr>
          </a:lstStyle>
          <a:p>
            <a:pPr lvl="0"/>
            <a:r>
              <a:rPr lang="en-US"/>
              <a:t>Click to edit Master text styles</a:t>
            </a:r>
          </a:p>
        </p:txBody>
      </p:sp>
      <p:sp>
        <p:nvSpPr>
          <p:cNvPr id="9" name="Picture Placeholder 8">
            <a:extLst>
              <a:ext uri="{FF2B5EF4-FFF2-40B4-BE49-F238E27FC236}">
                <a16:creationId xmlns:a16="http://schemas.microsoft.com/office/drawing/2014/main" id="{516D7771-B92C-4B57-B3D3-8B15F5B9689C}"/>
              </a:ext>
              <a:ext uri="{C183D7F6-B498-43B3-948B-1728B52AA6E4}">
                <adec:decorative xmlns:adec="http://schemas.microsoft.com/office/drawing/2017/decorative" val="1"/>
              </a:ext>
            </a:extLst>
          </p:cNvPr>
          <p:cNvSpPr>
            <a:spLocks noGrp="1"/>
          </p:cNvSpPr>
          <p:nvPr>
            <p:ph type="pic" sz="quarter" idx="13"/>
          </p:nvPr>
        </p:nvSpPr>
        <p:spPr>
          <a:xfrm>
            <a:off x="-5400" y="0"/>
            <a:ext cx="5040000" cy="6858000"/>
          </a:xfrm>
        </p:spPr>
        <p:txBody>
          <a:bodyPr/>
          <a:lstStyle>
            <a:lvl1pPr>
              <a:defRPr>
                <a:solidFill>
                  <a:schemeClr val="bg1"/>
                </a:solidFill>
              </a:defRPr>
            </a:lvl1pPr>
          </a:lstStyle>
          <a:p>
            <a:r>
              <a:rPr lang="en-US"/>
              <a:t>Click icon to add picture</a:t>
            </a:r>
            <a:endParaRPr lang="en-AU"/>
          </a:p>
        </p:txBody>
      </p:sp>
      <p:sp>
        <p:nvSpPr>
          <p:cNvPr id="13" name="Text Placeholder 12">
            <a:extLst>
              <a:ext uri="{FF2B5EF4-FFF2-40B4-BE49-F238E27FC236}">
                <a16:creationId xmlns:a16="http://schemas.microsoft.com/office/drawing/2014/main" id="{518B06DF-F3D5-44F7-AB62-30A2ED1F46C7}"/>
              </a:ext>
            </a:extLst>
          </p:cNvPr>
          <p:cNvSpPr>
            <a:spLocks noGrp="1"/>
          </p:cNvSpPr>
          <p:nvPr>
            <p:ph type="body" sz="quarter" idx="15" hasCustomPrompt="1"/>
          </p:nvPr>
        </p:nvSpPr>
        <p:spPr>
          <a:xfrm>
            <a:off x="5400000" y="5976000"/>
            <a:ext cx="6407999" cy="360000"/>
          </a:xfrm>
        </p:spPr>
        <p:txBody>
          <a:bodyPr anchor="b">
            <a:noAutofit/>
          </a:bodyPr>
          <a:lstStyle>
            <a:lvl1pPr>
              <a:defRPr sz="1400">
                <a:latin typeface="+mn-lt"/>
              </a:defRPr>
            </a:lvl1pPr>
          </a:lstStyle>
          <a:p>
            <a:pPr lvl="0"/>
            <a:r>
              <a:rPr lang="en-US"/>
              <a:t>Caption</a:t>
            </a:r>
            <a:endParaRPr lang="en-AU"/>
          </a:p>
        </p:txBody>
      </p:sp>
      <p:sp>
        <p:nvSpPr>
          <p:cNvPr id="5" name="Slide Number Placeholder 4">
            <a:extLst>
              <a:ext uri="{FF2B5EF4-FFF2-40B4-BE49-F238E27FC236}">
                <a16:creationId xmlns:a16="http://schemas.microsoft.com/office/drawing/2014/main" id="{FA1D6039-007D-7CE1-2455-85685924710B}"/>
              </a:ext>
            </a:extLst>
          </p:cNvPr>
          <p:cNvSpPr>
            <a:spLocks noGrp="1"/>
          </p:cNvSpPr>
          <p:nvPr>
            <p:ph type="sldNum" sz="quarter" idx="16"/>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13457322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am slide 1">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A4DAC1B-834C-7BD5-B0BB-7FE13580EE7C}"/>
              </a:ext>
              <a:ext uri="{C183D7F6-B498-43B3-948B-1728B52AA6E4}">
                <adec:decorative xmlns:adec="http://schemas.microsoft.com/office/drawing/2017/decorative" val="1"/>
              </a:ext>
            </a:extLst>
          </p:cNvPr>
          <p:cNvSpPr>
            <a:spLocks/>
          </p:cNvSpPr>
          <p:nvPr userDrawn="1"/>
        </p:nvSpPr>
        <p:spPr>
          <a:xfrm>
            <a:off x="0" y="1"/>
            <a:ext cx="12192000" cy="136142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 name="Oval 2">
            <a:extLst>
              <a:ext uri="{FF2B5EF4-FFF2-40B4-BE49-F238E27FC236}">
                <a16:creationId xmlns:a16="http://schemas.microsoft.com/office/drawing/2014/main" id="{B37506F2-F525-5814-9826-7AFD500EC450}"/>
              </a:ext>
              <a:ext uri="{C183D7F6-B498-43B3-948B-1728B52AA6E4}">
                <adec:decorative xmlns:adec="http://schemas.microsoft.com/office/drawing/2017/decorative" val="1"/>
              </a:ext>
            </a:extLst>
          </p:cNvPr>
          <p:cNvSpPr>
            <a:spLocks/>
          </p:cNvSpPr>
          <p:nvPr userDrawn="1"/>
        </p:nvSpPr>
        <p:spPr>
          <a:xfrm rot="15300000">
            <a:off x="11294234" y="197717"/>
            <a:ext cx="1034963" cy="1037629"/>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 name="Oval 4">
            <a:extLst>
              <a:ext uri="{FF2B5EF4-FFF2-40B4-BE49-F238E27FC236}">
                <a16:creationId xmlns:a16="http://schemas.microsoft.com/office/drawing/2014/main" id="{0A512C00-E83C-79F8-F03D-C3C23BD06D81}"/>
              </a:ext>
              <a:ext uri="{C183D7F6-B498-43B3-948B-1728B52AA6E4}">
                <adec:decorative xmlns:adec="http://schemas.microsoft.com/office/drawing/2017/decorative" val="1"/>
              </a:ext>
            </a:extLst>
          </p:cNvPr>
          <p:cNvSpPr>
            <a:spLocks/>
          </p:cNvSpPr>
          <p:nvPr userDrawn="1"/>
        </p:nvSpPr>
        <p:spPr>
          <a:xfrm rot="15300000">
            <a:off x="6996750" y="-1709613"/>
            <a:ext cx="2751951" cy="2759039"/>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Oval 5">
            <a:extLst>
              <a:ext uri="{FF2B5EF4-FFF2-40B4-BE49-F238E27FC236}">
                <a16:creationId xmlns:a16="http://schemas.microsoft.com/office/drawing/2014/main" id="{5AC2B146-1D7B-D829-D8E7-D9D84F534228}"/>
              </a:ext>
              <a:ext uri="{C183D7F6-B498-43B3-948B-1728B52AA6E4}">
                <adec:decorative xmlns:adec="http://schemas.microsoft.com/office/drawing/2017/decorative" val="1"/>
              </a:ext>
            </a:extLst>
          </p:cNvPr>
          <p:cNvSpPr>
            <a:spLocks/>
          </p:cNvSpPr>
          <p:nvPr userDrawn="1"/>
        </p:nvSpPr>
        <p:spPr>
          <a:xfrm rot="15300000">
            <a:off x="9701234" y="640918"/>
            <a:ext cx="2552016" cy="2552016"/>
          </a:xfrm>
          <a:prstGeom prst="ellipse">
            <a:avLst/>
          </a:prstGeom>
          <a:noFill/>
          <a:ln w="190500">
            <a:solidFill>
              <a:srgbClr val="136CF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 name="Rectangle: Rounded Corners 6">
            <a:extLst>
              <a:ext uri="{FF2B5EF4-FFF2-40B4-BE49-F238E27FC236}">
                <a16:creationId xmlns:a16="http://schemas.microsoft.com/office/drawing/2014/main" id="{C9DEBC90-31CF-1F88-DB5E-43CFBF8292BC}"/>
              </a:ext>
              <a:ext uri="{C183D7F6-B498-43B3-948B-1728B52AA6E4}">
                <adec:decorative xmlns:adec="http://schemas.microsoft.com/office/drawing/2017/decorative" val="1"/>
              </a:ext>
            </a:extLst>
          </p:cNvPr>
          <p:cNvSpPr>
            <a:spLocks/>
          </p:cNvSpPr>
          <p:nvPr userDrawn="1"/>
        </p:nvSpPr>
        <p:spPr>
          <a:xfrm>
            <a:off x="1" y="1356043"/>
            <a:ext cx="12192000" cy="5501957"/>
          </a:xfrm>
          <a:prstGeom prst="roundRect">
            <a:avLst>
              <a:gd name="adj"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AU" sz="2000"/>
          </a:p>
        </p:txBody>
      </p:sp>
      <p:sp>
        <p:nvSpPr>
          <p:cNvPr id="8" name="Rectangle: Rounded Corners 7">
            <a:extLst>
              <a:ext uri="{FF2B5EF4-FFF2-40B4-BE49-F238E27FC236}">
                <a16:creationId xmlns:a16="http://schemas.microsoft.com/office/drawing/2014/main" id="{7FF62EBE-2464-DE23-7321-C65DF73A8BB7}"/>
              </a:ext>
              <a:ext uri="{C183D7F6-B498-43B3-948B-1728B52AA6E4}">
                <adec:decorative xmlns:adec="http://schemas.microsoft.com/office/drawing/2017/decorative" val="1"/>
              </a:ext>
            </a:extLst>
          </p:cNvPr>
          <p:cNvSpPr>
            <a:spLocks/>
          </p:cNvSpPr>
          <p:nvPr userDrawn="1"/>
        </p:nvSpPr>
        <p:spPr>
          <a:xfrm>
            <a:off x="232622" y="1527043"/>
            <a:ext cx="11726756" cy="5159957"/>
          </a:xfrm>
          <a:prstGeom prst="roundRect">
            <a:avLst>
              <a:gd name="adj" fmla="val 3954"/>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Rectangle 8">
            <a:extLst>
              <a:ext uri="{FF2B5EF4-FFF2-40B4-BE49-F238E27FC236}">
                <a16:creationId xmlns:a16="http://schemas.microsoft.com/office/drawing/2014/main" id="{A5DAE747-9C91-E811-1664-A182D214D6BE}"/>
              </a:ext>
              <a:ext uri="{C183D7F6-B498-43B3-948B-1728B52AA6E4}">
                <adec:decorative xmlns:adec="http://schemas.microsoft.com/office/drawing/2017/decorative" val="1"/>
              </a:ext>
            </a:extLst>
          </p:cNvPr>
          <p:cNvSpPr>
            <a:spLocks/>
          </p:cNvSpPr>
          <p:nvPr userDrawn="1"/>
        </p:nvSpPr>
        <p:spPr>
          <a:xfrm>
            <a:off x="-140912" y="-1853293"/>
            <a:ext cx="12332912" cy="1853293"/>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AU" sz="2000" err="1"/>
          </a:p>
        </p:txBody>
      </p:sp>
      <p:sp>
        <p:nvSpPr>
          <p:cNvPr id="10" name="Rectangle 9">
            <a:extLst>
              <a:ext uri="{FF2B5EF4-FFF2-40B4-BE49-F238E27FC236}">
                <a16:creationId xmlns:a16="http://schemas.microsoft.com/office/drawing/2014/main" id="{E9FD4B39-67C3-F21F-71E2-01CE3E74FB63}"/>
              </a:ext>
              <a:ext uri="{C183D7F6-B498-43B3-948B-1728B52AA6E4}">
                <adec:decorative xmlns:adec="http://schemas.microsoft.com/office/drawing/2017/decorative" val="1"/>
              </a:ext>
            </a:extLst>
          </p:cNvPr>
          <p:cNvSpPr>
            <a:spLocks/>
          </p:cNvSpPr>
          <p:nvPr userDrawn="1"/>
        </p:nvSpPr>
        <p:spPr>
          <a:xfrm rot="5400000">
            <a:off x="7606331" y="2406793"/>
            <a:ext cx="9916886" cy="745550"/>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AU" sz="2000" err="1"/>
          </a:p>
        </p:txBody>
      </p:sp>
      <p:sp>
        <p:nvSpPr>
          <p:cNvPr id="11" name="Title 3">
            <a:extLst>
              <a:ext uri="{FF2B5EF4-FFF2-40B4-BE49-F238E27FC236}">
                <a16:creationId xmlns:a16="http://schemas.microsoft.com/office/drawing/2014/main" id="{6389052F-9E41-61FA-EC7E-98B99BD8FFDF}"/>
              </a:ext>
            </a:extLst>
          </p:cNvPr>
          <p:cNvSpPr>
            <a:spLocks noGrp="1"/>
          </p:cNvSpPr>
          <p:nvPr>
            <p:ph type="title" hasCustomPrompt="1"/>
          </p:nvPr>
        </p:nvSpPr>
        <p:spPr>
          <a:xfrm>
            <a:off x="360000" y="407914"/>
            <a:ext cx="6658020" cy="545601"/>
          </a:xfrm>
        </p:spPr>
        <p:txBody>
          <a:bodyPr/>
          <a:lstStyle>
            <a:lvl1pPr>
              <a:defRPr>
                <a:solidFill>
                  <a:schemeClr val="bg1"/>
                </a:solidFill>
              </a:defRPr>
            </a:lvl1pPr>
          </a:lstStyle>
          <a:p>
            <a:r>
              <a:rPr lang="en-US"/>
              <a:t>Meet the [KLA] team</a:t>
            </a:r>
            <a:endParaRPr lang="en-AU"/>
          </a:p>
        </p:txBody>
      </p:sp>
    </p:spTree>
    <p:extLst>
      <p:ext uri="{BB962C8B-B14F-4D97-AF65-F5344CB8AC3E}">
        <p14:creationId xmlns:p14="http://schemas.microsoft.com/office/powerpoint/2010/main" val="5468426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am slide 2">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A01DC5-1685-4615-8240-15192985C6A2}" type="slidenum">
              <a:rPr lang="en-AU" smtClean="0"/>
              <a:t>‹#›</a:t>
            </a:fld>
            <a:endParaRPr lang="en-AU"/>
          </a:p>
        </p:txBody>
      </p:sp>
      <p:sp>
        <p:nvSpPr>
          <p:cNvPr id="2" name="Rectangle 1">
            <a:extLst>
              <a:ext uri="{FF2B5EF4-FFF2-40B4-BE49-F238E27FC236}">
                <a16:creationId xmlns:a16="http://schemas.microsoft.com/office/drawing/2014/main" id="{236FCCDD-FD1C-C6A0-716F-205A6DA05877}"/>
              </a:ext>
            </a:extLst>
          </p:cNvPr>
          <p:cNvSpPr>
            <a:spLocks/>
          </p:cNvSpPr>
          <p:nvPr userDrawn="1"/>
        </p:nvSpPr>
        <p:spPr>
          <a:xfrm>
            <a:off x="0" y="0"/>
            <a:ext cx="3376827" cy="6858000"/>
          </a:xfrm>
          <a:prstGeom prst="rect">
            <a:avLst/>
          </a:prstGeom>
          <a:solidFill>
            <a:srgbClr val="002664"/>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AU" sz="2000" err="1"/>
          </a:p>
        </p:txBody>
      </p:sp>
      <p:grpSp>
        <p:nvGrpSpPr>
          <p:cNvPr id="3" name="Group 2">
            <a:extLst>
              <a:ext uri="{FF2B5EF4-FFF2-40B4-BE49-F238E27FC236}">
                <a16:creationId xmlns:a16="http://schemas.microsoft.com/office/drawing/2014/main" id="{E5018918-0483-2699-478B-2ECC7C26DB56}"/>
              </a:ext>
            </a:extLst>
          </p:cNvPr>
          <p:cNvGrpSpPr>
            <a:grpSpLocks/>
          </p:cNvGrpSpPr>
          <p:nvPr userDrawn="1"/>
        </p:nvGrpSpPr>
        <p:grpSpPr>
          <a:xfrm flipH="1">
            <a:off x="-904718" y="2431903"/>
            <a:ext cx="4435322" cy="4833715"/>
            <a:chOff x="-439573" y="2545073"/>
            <a:chExt cx="4435322" cy="4833715"/>
          </a:xfrm>
        </p:grpSpPr>
        <p:sp>
          <p:nvSpPr>
            <p:cNvPr id="5" name="Oval 4">
              <a:extLst>
                <a:ext uri="{FF2B5EF4-FFF2-40B4-BE49-F238E27FC236}">
                  <a16:creationId xmlns:a16="http://schemas.microsoft.com/office/drawing/2014/main" id="{E8C5E266-0174-0A70-3FC4-FD70711A55C1}"/>
                </a:ext>
              </a:extLst>
            </p:cNvPr>
            <p:cNvSpPr>
              <a:spLocks/>
            </p:cNvSpPr>
            <p:nvPr/>
          </p:nvSpPr>
          <p:spPr>
            <a:xfrm>
              <a:off x="756247" y="5728543"/>
              <a:ext cx="1646006" cy="1650245"/>
            </a:xfrm>
            <a:prstGeom prst="ellipse">
              <a:avLst/>
            </a:prstGeom>
            <a:solidFill>
              <a:srgbClr val="FFE6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Oval 5">
              <a:extLst>
                <a:ext uri="{FF2B5EF4-FFF2-40B4-BE49-F238E27FC236}">
                  <a16:creationId xmlns:a16="http://schemas.microsoft.com/office/drawing/2014/main" id="{2CAF77CB-B8B2-FA4B-D6AD-9E04E492AED2}"/>
                </a:ext>
              </a:extLst>
            </p:cNvPr>
            <p:cNvSpPr>
              <a:spLocks/>
            </p:cNvSpPr>
            <p:nvPr/>
          </p:nvSpPr>
          <p:spPr>
            <a:xfrm>
              <a:off x="1243798" y="2545073"/>
              <a:ext cx="2751951" cy="2759039"/>
            </a:xfrm>
            <a:prstGeom prst="ellipse">
              <a:avLst/>
            </a:prstGeom>
            <a:solidFill>
              <a:srgbClr val="C9ED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 name="Oval 6">
              <a:extLst>
                <a:ext uri="{FF2B5EF4-FFF2-40B4-BE49-F238E27FC236}">
                  <a16:creationId xmlns:a16="http://schemas.microsoft.com/office/drawing/2014/main" id="{5B557B4D-19A0-A52F-BA0D-AD8A3ED18C60}"/>
                </a:ext>
              </a:extLst>
            </p:cNvPr>
            <p:cNvSpPr>
              <a:spLocks/>
            </p:cNvSpPr>
            <p:nvPr/>
          </p:nvSpPr>
          <p:spPr>
            <a:xfrm>
              <a:off x="-439573" y="3734026"/>
              <a:ext cx="2552016" cy="2552016"/>
            </a:xfrm>
            <a:prstGeom prst="ellipse">
              <a:avLst/>
            </a:prstGeom>
            <a:noFill/>
            <a:ln w="190500">
              <a:solidFill>
                <a:srgbClr val="136CF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grpSp>
      <p:sp>
        <p:nvSpPr>
          <p:cNvPr id="8" name="Rectangle 7">
            <a:extLst>
              <a:ext uri="{FF2B5EF4-FFF2-40B4-BE49-F238E27FC236}">
                <a16:creationId xmlns:a16="http://schemas.microsoft.com/office/drawing/2014/main" id="{ECDEE502-25E2-E471-DCF0-E20F702CDAD3}"/>
              </a:ext>
            </a:extLst>
          </p:cNvPr>
          <p:cNvSpPr>
            <a:spLocks/>
          </p:cNvSpPr>
          <p:nvPr userDrawn="1"/>
        </p:nvSpPr>
        <p:spPr>
          <a:xfrm>
            <a:off x="2994991" y="0"/>
            <a:ext cx="9197009" cy="6858000"/>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AU" sz="2000"/>
          </a:p>
        </p:txBody>
      </p:sp>
      <p:sp>
        <p:nvSpPr>
          <p:cNvPr id="9" name="Rectangle 8">
            <a:extLst>
              <a:ext uri="{FF2B5EF4-FFF2-40B4-BE49-F238E27FC236}">
                <a16:creationId xmlns:a16="http://schemas.microsoft.com/office/drawing/2014/main" id="{DC8E7762-479D-5D38-E3AA-B007883D48B1}"/>
              </a:ext>
            </a:extLst>
          </p:cNvPr>
          <p:cNvSpPr>
            <a:spLocks/>
          </p:cNvSpPr>
          <p:nvPr userDrawn="1"/>
        </p:nvSpPr>
        <p:spPr>
          <a:xfrm rot="5400000">
            <a:off x="-5110380" y="1900026"/>
            <a:ext cx="7193285" cy="3027470"/>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AU" sz="2000" err="1"/>
          </a:p>
        </p:txBody>
      </p:sp>
      <p:sp>
        <p:nvSpPr>
          <p:cNvPr id="10" name="Rectangle 9">
            <a:extLst>
              <a:ext uri="{FF2B5EF4-FFF2-40B4-BE49-F238E27FC236}">
                <a16:creationId xmlns:a16="http://schemas.microsoft.com/office/drawing/2014/main" id="{607BA05C-9702-92F7-7EE4-5E7F6E0804D4}"/>
              </a:ext>
            </a:extLst>
          </p:cNvPr>
          <p:cNvSpPr>
            <a:spLocks/>
          </p:cNvSpPr>
          <p:nvPr userDrawn="1"/>
        </p:nvSpPr>
        <p:spPr>
          <a:xfrm>
            <a:off x="-140912" y="6858000"/>
            <a:ext cx="12332912" cy="662069"/>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AU" sz="2000" err="1"/>
          </a:p>
        </p:txBody>
      </p:sp>
      <p:sp>
        <p:nvSpPr>
          <p:cNvPr id="12" name="Title 3">
            <a:extLst>
              <a:ext uri="{FF2B5EF4-FFF2-40B4-BE49-F238E27FC236}">
                <a16:creationId xmlns:a16="http://schemas.microsoft.com/office/drawing/2014/main" id="{9CB69818-EA4E-73F6-A3E9-E96A11112B65}"/>
              </a:ext>
            </a:extLst>
          </p:cNvPr>
          <p:cNvSpPr>
            <a:spLocks noGrp="1"/>
          </p:cNvSpPr>
          <p:nvPr>
            <p:ph type="title" hasCustomPrompt="1"/>
          </p:nvPr>
        </p:nvSpPr>
        <p:spPr>
          <a:xfrm>
            <a:off x="273975" y="312181"/>
            <a:ext cx="2430780" cy="1769538"/>
          </a:xfrm>
        </p:spPr>
        <p:txBody>
          <a:bodyPr/>
          <a:lstStyle>
            <a:lvl1pPr>
              <a:lnSpc>
                <a:spcPct val="110000"/>
              </a:lnSpc>
              <a:defRPr>
                <a:solidFill>
                  <a:schemeClr val="bg1"/>
                </a:solidFill>
              </a:defRPr>
            </a:lvl1pPr>
          </a:lstStyle>
          <a:p>
            <a:r>
              <a:rPr lang="en-US"/>
              <a:t>[KLA] Curriculum team</a:t>
            </a:r>
            <a:endParaRPr lang="en-AU"/>
          </a:p>
        </p:txBody>
      </p:sp>
    </p:spTree>
    <p:extLst>
      <p:ext uri="{BB962C8B-B14F-4D97-AF65-F5344CB8AC3E}">
        <p14:creationId xmlns:p14="http://schemas.microsoft.com/office/powerpoint/2010/main" val="2627202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am slide 3">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925558F-1CCD-6414-E6FE-A684D24944F5}"/>
              </a:ext>
            </a:extLst>
          </p:cNvPr>
          <p:cNvSpPr>
            <a:spLocks/>
          </p:cNvSpPr>
          <p:nvPr userDrawn="1"/>
        </p:nvSpPr>
        <p:spPr>
          <a:xfrm>
            <a:off x="0" y="0"/>
            <a:ext cx="3376827" cy="6858000"/>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AU" sz="2000" err="1"/>
          </a:p>
        </p:txBody>
      </p:sp>
      <p:sp>
        <p:nvSpPr>
          <p:cNvPr id="13" name="Oval 12">
            <a:extLst>
              <a:ext uri="{FF2B5EF4-FFF2-40B4-BE49-F238E27FC236}">
                <a16:creationId xmlns:a16="http://schemas.microsoft.com/office/drawing/2014/main" id="{437F98C1-7925-B4E1-8A9A-8C1EE050337D}"/>
              </a:ext>
            </a:extLst>
          </p:cNvPr>
          <p:cNvSpPr>
            <a:spLocks/>
          </p:cNvSpPr>
          <p:nvPr userDrawn="1"/>
        </p:nvSpPr>
        <p:spPr>
          <a:xfrm>
            <a:off x="756247" y="5536026"/>
            <a:ext cx="1646006" cy="1650245"/>
          </a:xfrm>
          <a:prstGeom prst="ellipse">
            <a:avLst/>
          </a:prstGeom>
          <a:solidFill>
            <a:srgbClr val="8BE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4" name="Oval 13">
            <a:extLst>
              <a:ext uri="{FF2B5EF4-FFF2-40B4-BE49-F238E27FC236}">
                <a16:creationId xmlns:a16="http://schemas.microsoft.com/office/drawing/2014/main" id="{020BAB49-7DE1-F84C-E4E1-34BC639F9FD2}"/>
              </a:ext>
            </a:extLst>
          </p:cNvPr>
          <p:cNvSpPr>
            <a:spLocks/>
          </p:cNvSpPr>
          <p:nvPr userDrawn="1"/>
        </p:nvSpPr>
        <p:spPr>
          <a:xfrm>
            <a:off x="1243798" y="2352556"/>
            <a:ext cx="2751951" cy="2759039"/>
          </a:xfrm>
          <a:prstGeom prst="ellipse">
            <a:avLst/>
          </a:prstGeom>
          <a:solidFill>
            <a:srgbClr val="136C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15" name="Picture 14" descr="A picture containing diagram&#10;&#10;Description automatically generated">
            <a:extLst>
              <a:ext uri="{FF2B5EF4-FFF2-40B4-BE49-F238E27FC236}">
                <a16:creationId xmlns:a16="http://schemas.microsoft.com/office/drawing/2014/main" id="{71120AC0-2B0D-ACEC-657C-3799D2782372}"/>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rot="16200000">
            <a:off x="-627909" y="3220557"/>
            <a:ext cx="4244315" cy="2991557"/>
          </a:xfrm>
          <a:prstGeom prst="rect">
            <a:avLst/>
          </a:prstGeom>
        </p:spPr>
      </p:pic>
      <p:sp>
        <p:nvSpPr>
          <p:cNvPr id="16" name="Rectangle 15">
            <a:extLst>
              <a:ext uri="{FF2B5EF4-FFF2-40B4-BE49-F238E27FC236}">
                <a16:creationId xmlns:a16="http://schemas.microsoft.com/office/drawing/2014/main" id="{DF7763D2-FA9B-CF59-8DB9-74409112DDCD}"/>
              </a:ext>
            </a:extLst>
          </p:cNvPr>
          <p:cNvSpPr>
            <a:spLocks/>
          </p:cNvSpPr>
          <p:nvPr userDrawn="1"/>
        </p:nvSpPr>
        <p:spPr>
          <a:xfrm>
            <a:off x="-140912" y="6854942"/>
            <a:ext cx="12332912" cy="331329"/>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AU" sz="2000" err="1"/>
          </a:p>
        </p:txBody>
      </p:sp>
      <p:sp>
        <p:nvSpPr>
          <p:cNvPr id="4" name="Slide Number Placeholder 3"/>
          <p:cNvSpPr>
            <a:spLocks noGrp="1"/>
          </p:cNvSpPr>
          <p:nvPr>
            <p:ph type="sldNum" sz="quarter" idx="12"/>
          </p:nvPr>
        </p:nvSpPr>
        <p:spPr/>
        <p:txBody>
          <a:bodyPr/>
          <a:lstStyle/>
          <a:p>
            <a:fld id="{10A01DC5-1685-4615-8240-15192985C6A2}" type="slidenum">
              <a:rPr lang="en-AU" smtClean="0"/>
              <a:t>‹#›</a:t>
            </a:fld>
            <a:endParaRPr lang="en-AU"/>
          </a:p>
        </p:txBody>
      </p:sp>
      <p:sp>
        <p:nvSpPr>
          <p:cNvPr id="12" name="Title 3">
            <a:extLst>
              <a:ext uri="{FF2B5EF4-FFF2-40B4-BE49-F238E27FC236}">
                <a16:creationId xmlns:a16="http://schemas.microsoft.com/office/drawing/2014/main" id="{9CB69818-EA4E-73F6-A3E9-E96A11112B65}"/>
              </a:ext>
            </a:extLst>
          </p:cNvPr>
          <p:cNvSpPr>
            <a:spLocks noGrp="1"/>
          </p:cNvSpPr>
          <p:nvPr>
            <p:ph type="title" hasCustomPrompt="1"/>
          </p:nvPr>
        </p:nvSpPr>
        <p:spPr>
          <a:xfrm>
            <a:off x="273975" y="312181"/>
            <a:ext cx="2430780" cy="1769538"/>
          </a:xfrm>
        </p:spPr>
        <p:txBody>
          <a:bodyPr/>
          <a:lstStyle>
            <a:lvl1pPr>
              <a:lnSpc>
                <a:spcPct val="110000"/>
              </a:lnSpc>
              <a:defRPr>
                <a:solidFill>
                  <a:schemeClr val="accent1"/>
                </a:solidFill>
              </a:defRPr>
            </a:lvl1pPr>
          </a:lstStyle>
          <a:p>
            <a:r>
              <a:rPr lang="en-US"/>
              <a:t>[KLA] Curriculum team</a:t>
            </a:r>
            <a:endParaRPr lang="en-AU"/>
          </a:p>
        </p:txBody>
      </p:sp>
      <p:sp>
        <p:nvSpPr>
          <p:cNvPr id="17" name="Rectangle 16">
            <a:extLst>
              <a:ext uri="{FF2B5EF4-FFF2-40B4-BE49-F238E27FC236}">
                <a16:creationId xmlns:a16="http://schemas.microsoft.com/office/drawing/2014/main" id="{2F01921D-07D0-1A4B-903A-8BBD2F059D2D}"/>
              </a:ext>
            </a:extLst>
          </p:cNvPr>
          <p:cNvSpPr>
            <a:spLocks/>
          </p:cNvSpPr>
          <p:nvPr userDrawn="1"/>
        </p:nvSpPr>
        <p:spPr>
          <a:xfrm>
            <a:off x="2994991" y="0"/>
            <a:ext cx="9197009" cy="6858000"/>
          </a:xfrm>
          <a:prstGeom prst="rect">
            <a:avLst/>
          </a:prstGeom>
          <a:solidFill>
            <a:schemeClr val="bg1"/>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AU" sz="2000" err="1"/>
          </a:p>
        </p:txBody>
      </p:sp>
    </p:spTree>
    <p:extLst>
      <p:ext uri="{BB962C8B-B14F-4D97-AF65-F5344CB8AC3E}">
        <p14:creationId xmlns:p14="http://schemas.microsoft.com/office/powerpoint/2010/main" val="11934109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ntent">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5257F9B-C715-D998-280B-B0490FAB9D0D}"/>
              </a:ext>
            </a:extLst>
          </p:cNvPr>
          <p:cNvSpPr>
            <a:spLocks noGrp="1"/>
          </p:cNvSpPr>
          <p:nvPr>
            <p:ph type="title"/>
          </p:nvPr>
        </p:nvSpPr>
        <p:spPr>
          <a:xfrm>
            <a:off x="360000" y="360000"/>
            <a:ext cx="10080000" cy="545601"/>
          </a:xfrm>
        </p:spPr>
        <p:txBody>
          <a:bodyPr/>
          <a:lstStyle>
            <a:lvl1pPr>
              <a:defRPr>
                <a:solidFill>
                  <a:schemeClr val="accent1"/>
                </a:solidFill>
              </a:defRPr>
            </a:lvl1pPr>
          </a:lstStyle>
          <a:p>
            <a:r>
              <a:rPr lang="en-US"/>
              <a:t>Click to edit Master title style</a:t>
            </a:r>
            <a:endParaRPr lang="en-AU"/>
          </a:p>
        </p:txBody>
      </p:sp>
      <p:cxnSp>
        <p:nvCxnSpPr>
          <p:cNvPr id="7" name="Straight Connector 6">
            <a:extLst>
              <a:ext uri="{FF2B5EF4-FFF2-40B4-BE49-F238E27FC236}">
                <a16:creationId xmlns:a16="http://schemas.microsoft.com/office/drawing/2014/main" id="{FDEA8E5D-F9A7-48AC-AF91-6754515E9D1B}"/>
              </a:ext>
              <a:ext uri="{C183D7F6-B498-43B3-948B-1728B52AA6E4}">
                <adec:decorative xmlns:adec="http://schemas.microsoft.com/office/drawing/2017/decorative" val="1"/>
              </a:ext>
            </a:extLst>
          </p:cNvPr>
          <p:cNvCxnSpPr/>
          <p:nvPr userDrawn="1"/>
        </p:nvCxnSpPr>
        <p:spPr>
          <a:xfrm>
            <a:off x="360000" y="136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hasCustomPrompt="1"/>
          </p:nvPr>
        </p:nvSpPr>
        <p:spPr>
          <a:xfrm>
            <a:off x="360000" y="1620000"/>
            <a:ext cx="11484000" cy="4536000"/>
          </a:xfrm>
        </p:spPr>
        <p:txBody>
          <a:bodyPr/>
          <a:lstStyle>
            <a:lvl1pPr>
              <a:lnSpc>
                <a:spcPct val="150000"/>
              </a:lnSpc>
              <a:defRPr sz="1800">
                <a:latin typeface="+mn-lt"/>
              </a:defRPr>
            </a:lvl1pPr>
            <a:lvl2pPr>
              <a:lnSpc>
                <a:spcPct val="150000"/>
              </a:lnSpc>
              <a:defRPr sz="1800"/>
            </a:lvl2pPr>
            <a:lvl3pPr>
              <a:lnSpc>
                <a:spcPct val="150000"/>
              </a:lnSpc>
              <a:defRPr/>
            </a:lvl3pPr>
            <a:lvl4pPr>
              <a:lnSpc>
                <a:spcPct val="150000"/>
              </a:lnSpc>
              <a:defRPr sz="1800"/>
            </a:lvl4pPr>
            <a:lvl5pPr>
              <a:lnSpc>
                <a:spcPct val="150000"/>
              </a:lnSpc>
              <a:defRPr sz="1800"/>
            </a:lvl5p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cxnSp>
        <p:nvCxnSpPr>
          <p:cNvPr id="10" name="Straight Connector 9">
            <a:extLst>
              <a:ext uri="{FF2B5EF4-FFF2-40B4-BE49-F238E27FC236}">
                <a16:creationId xmlns:a16="http://schemas.microsoft.com/office/drawing/2014/main" id="{C1C68106-4483-643D-2F20-EDD5AEDB960D}"/>
              </a:ext>
              <a:ext uri="{C183D7F6-B498-43B3-948B-1728B52AA6E4}">
                <adec:decorative xmlns:adec="http://schemas.microsoft.com/office/drawing/2017/decorative" val="1"/>
              </a:ext>
            </a:extLst>
          </p:cNvPr>
          <p:cNvCxnSpPr/>
          <p:nvPr userDrawn="1"/>
        </p:nvCxnSpPr>
        <p:spPr>
          <a:xfrm>
            <a:off x="360000" y="6300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09B0793B-9A9E-76CD-2FEC-E2CDF54AF066}"/>
              </a:ext>
            </a:extLst>
          </p:cNvPr>
          <p:cNvSpPr>
            <a:spLocks noGrp="1"/>
          </p:cNvSpPr>
          <p:nvPr>
            <p:ph type="sldNum" sz="quarter" idx="10"/>
          </p:nvPr>
        </p:nvSpPr>
        <p:spPr/>
        <p:txBody>
          <a:bodyPr/>
          <a:lstStyle/>
          <a:p>
            <a:fld id="{10A01DC5-1685-4615-8240-15192985C6A2}" type="slidenum">
              <a:rPr lang="en-AU" smtClean="0"/>
              <a:pPr/>
              <a:t>‹#›</a:t>
            </a:fld>
            <a:endParaRPr lang="en-AU"/>
          </a:p>
        </p:txBody>
      </p:sp>
      <p:sp>
        <p:nvSpPr>
          <p:cNvPr id="8" name="Text Placeholder 10">
            <a:extLst>
              <a:ext uri="{FF2B5EF4-FFF2-40B4-BE49-F238E27FC236}">
                <a16:creationId xmlns:a16="http://schemas.microsoft.com/office/drawing/2014/main" id="{CAACF727-AE7E-47EA-8835-DCF4CB035ECE}"/>
              </a:ext>
            </a:extLst>
          </p:cNvPr>
          <p:cNvSpPr>
            <a:spLocks noGrp="1"/>
          </p:cNvSpPr>
          <p:nvPr>
            <p:ph type="body" sz="quarter" idx="18" hasCustomPrompt="1"/>
          </p:nvPr>
        </p:nvSpPr>
        <p:spPr>
          <a:xfrm>
            <a:off x="360000" y="982520"/>
            <a:ext cx="10080000" cy="310015"/>
          </a:xfrm>
        </p:spPr>
        <p:txBody>
          <a:bodyPr anchor="b">
            <a:noAutofit/>
          </a:bodyPr>
          <a:lstStyle>
            <a:lvl1pPr>
              <a:defRPr sz="2000">
                <a:solidFill>
                  <a:schemeClr val="accent2"/>
                </a:solidFill>
                <a:latin typeface="+mj-lt"/>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Tree>
    <p:extLst>
      <p:ext uri="{BB962C8B-B14F-4D97-AF65-F5344CB8AC3E}">
        <p14:creationId xmlns:p14="http://schemas.microsoft.com/office/powerpoint/2010/main" val="2363389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ent with image">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5257F9B-C715-D998-280B-B0490FAB9D0D}"/>
              </a:ext>
            </a:extLst>
          </p:cNvPr>
          <p:cNvSpPr>
            <a:spLocks noGrp="1"/>
          </p:cNvSpPr>
          <p:nvPr>
            <p:ph type="title"/>
          </p:nvPr>
        </p:nvSpPr>
        <p:spPr>
          <a:xfrm>
            <a:off x="360000" y="360000"/>
            <a:ext cx="10080000" cy="545601"/>
          </a:xfrm>
        </p:spPr>
        <p:txBody>
          <a:bodyPr/>
          <a:lstStyle>
            <a:lvl1pPr>
              <a:defRPr>
                <a:solidFill>
                  <a:schemeClr val="accent1"/>
                </a:solidFill>
              </a:defRPr>
            </a:lvl1pPr>
          </a:lstStyle>
          <a:p>
            <a:r>
              <a:rPr lang="en-US"/>
              <a:t>Click to edit Master title style</a:t>
            </a:r>
            <a:endParaRPr lang="en-AU"/>
          </a:p>
        </p:txBody>
      </p:sp>
      <p:cxnSp>
        <p:nvCxnSpPr>
          <p:cNvPr id="7" name="Straight Connector 6">
            <a:extLst>
              <a:ext uri="{FF2B5EF4-FFF2-40B4-BE49-F238E27FC236}">
                <a16:creationId xmlns:a16="http://schemas.microsoft.com/office/drawing/2014/main" id="{FDEA8E5D-F9A7-48AC-AF91-6754515E9D1B}"/>
              </a:ext>
              <a:ext uri="{C183D7F6-B498-43B3-948B-1728B52AA6E4}">
                <adec:decorative xmlns:adec="http://schemas.microsoft.com/office/drawing/2017/decorative" val="1"/>
              </a:ext>
            </a:extLst>
          </p:cNvPr>
          <p:cNvCxnSpPr/>
          <p:nvPr userDrawn="1"/>
        </p:nvCxnSpPr>
        <p:spPr>
          <a:xfrm>
            <a:off x="360000" y="136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hasCustomPrompt="1"/>
          </p:nvPr>
        </p:nvSpPr>
        <p:spPr>
          <a:xfrm>
            <a:off x="360000" y="1620000"/>
            <a:ext cx="5558791" cy="4536000"/>
          </a:xfrm>
        </p:spPr>
        <p:txBody>
          <a:bodyPr/>
          <a:lstStyle>
            <a:lvl1pPr>
              <a:lnSpc>
                <a:spcPct val="150000"/>
              </a:lnSpc>
              <a:defRPr sz="1800">
                <a:latin typeface="+mn-lt"/>
              </a:defRPr>
            </a:lvl1pPr>
            <a:lvl2pPr>
              <a:lnSpc>
                <a:spcPct val="150000"/>
              </a:lnSpc>
              <a:defRPr sz="1800"/>
            </a:lvl2pPr>
            <a:lvl3pPr>
              <a:lnSpc>
                <a:spcPct val="150000"/>
              </a:lnSpc>
              <a:defRPr/>
            </a:lvl3pPr>
            <a:lvl4pPr>
              <a:lnSpc>
                <a:spcPct val="150000"/>
              </a:lnSpc>
              <a:defRPr sz="1800"/>
            </a:lvl4pPr>
            <a:lvl5pPr>
              <a:lnSpc>
                <a:spcPct val="150000"/>
              </a:lnSpc>
              <a:defRPr sz="1800"/>
            </a:lvl5p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cxnSp>
        <p:nvCxnSpPr>
          <p:cNvPr id="10" name="Straight Connector 9">
            <a:extLst>
              <a:ext uri="{FF2B5EF4-FFF2-40B4-BE49-F238E27FC236}">
                <a16:creationId xmlns:a16="http://schemas.microsoft.com/office/drawing/2014/main" id="{C1C68106-4483-643D-2F20-EDD5AEDB960D}"/>
              </a:ext>
              <a:ext uri="{C183D7F6-B498-43B3-948B-1728B52AA6E4}">
                <adec:decorative xmlns:adec="http://schemas.microsoft.com/office/drawing/2017/decorative" val="1"/>
              </a:ext>
            </a:extLst>
          </p:cNvPr>
          <p:cNvCxnSpPr/>
          <p:nvPr userDrawn="1"/>
        </p:nvCxnSpPr>
        <p:spPr>
          <a:xfrm>
            <a:off x="360000" y="6300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09B0793B-9A9E-76CD-2FEC-E2CDF54AF066}"/>
              </a:ext>
            </a:extLst>
          </p:cNvPr>
          <p:cNvSpPr>
            <a:spLocks noGrp="1"/>
          </p:cNvSpPr>
          <p:nvPr>
            <p:ph type="sldNum" sz="quarter" idx="10"/>
          </p:nvPr>
        </p:nvSpPr>
        <p:spPr/>
        <p:txBody>
          <a:bodyPr/>
          <a:lstStyle/>
          <a:p>
            <a:fld id="{10A01DC5-1685-4615-8240-15192985C6A2}" type="slidenum">
              <a:rPr lang="en-AU" smtClean="0"/>
              <a:pPr/>
              <a:t>‹#›</a:t>
            </a:fld>
            <a:endParaRPr lang="en-AU"/>
          </a:p>
        </p:txBody>
      </p:sp>
      <p:sp>
        <p:nvSpPr>
          <p:cNvPr id="8" name="Text Placeholder 10">
            <a:extLst>
              <a:ext uri="{FF2B5EF4-FFF2-40B4-BE49-F238E27FC236}">
                <a16:creationId xmlns:a16="http://schemas.microsoft.com/office/drawing/2014/main" id="{CAACF727-AE7E-47EA-8835-DCF4CB035ECE}"/>
              </a:ext>
            </a:extLst>
          </p:cNvPr>
          <p:cNvSpPr>
            <a:spLocks noGrp="1"/>
          </p:cNvSpPr>
          <p:nvPr>
            <p:ph type="body" sz="quarter" idx="18" hasCustomPrompt="1"/>
          </p:nvPr>
        </p:nvSpPr>
        <p:spPr>
          <a:xfrm>
            <a:off x="360000" y="982520"/>
            <a:ext cx="10080000" cy="310015"/>
          </a:xfrm>
        </p:spPr>
        <p:txBody>
          <a:bodyPr anchor="b">
            <a:noAutofit/>
          </a:bodyPr>
          <a:lstStyle>
            <a:lvl1pPr>
              <a:defRPr sz="2000">
                <a:solidFill>
                  <a:schemeClr val="accent2"/>
                </a:solidFill>
                <a:latin typeface="+mj-lt"/>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
        <p:nvSpPr>
          <p:cNvPr id="2" name="Picture Placeholder 4">
            <a:extLst>
              <a:ext uri="{FF2B5EF4-FFF2-40B4-BE49-F238E27FC236}">
                <a16:creationId xmlns:a16="http://schemas.microsoft.com/office/drawing/2014/main" id="{554A4670-F076-65AA-0E0F-9800FA7A267B}"/>
              </a:ext>
            </a:extLst>
          </p:cNvPr>
          <p:cNvSpPr>
            <a:spLocks noGrp="1"/>
          </p:cNvSpPr>
          <p:nvPr>
            <p:ph type="pic" sz="quarter" idx="19"/>
          </p:nvPr>
        </p:nvSpPr>
        <p:spPr>
          <a:xfrm>
            <a:off x="6167438" y="1620000"/>
            <a:ext cx="5676900" cy="4535997"/>
          </a:xfrm>
        </p:spPr>
        <p:txBody>
          <a:bodyPr/>
          <a:lstStyle/>
          <a:p>
            <a:r>
              <a:rPr lang="en-US"/>
              <a:t>Click icon to add picture</a:t>
            </a:r>
            <a:endParaRPr lang="en-AU"/>
          </a:p>
        </p:txBody>
      </p:sp>
    </p:spTree>
    <p:extLst>
      <p:ext uri="{BB962C8B-B14F-4D97-AF65-F5344CB8AC3E}">
        <p14:creationId xmlns:p14="http://schemas.microsoft.com/office/powerpoint/2010/main" val="42492787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ntent with document">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5257F9B-C715-D998-280B-B0490FAB9D0D}"/>
              </a:ext>
            </a:extLst>
          </p:cNvPr>
          <p:cNvSpPr>
            <a:spLocks noGrp="1"/>
          </p:cNvSpPr>
          <p:nvPr>
            <p:ph type="title"/>
          </p:nvPr>
        </p:nvSpPr>
        <p:spPr>
          <a:xfrm>
            <a:off x="360000" y="360000"/>
            <a:ext cx="10080000" cy="545601"/>
          </a:xfrm>
        </p:spPr>
        <p:txBody>
          <a:bodyPr/>
          <a:lstStyle>
            <a:lvl1pPr>
              <a:defRPr>
                <a:solidFill>
                  <a:schemeClr val="accent1"/>
                </a:solidFill>
              </a:defRPr>
            </a:lvl1pPr>
          </a:lstStyle>
          <a:p>
            <a:r>
              <a:rPr lang="en-US"/>
              <a:t>Click to edit Master title style</a:t>
            </a:r>
            <a:endParaRPr lang="en-AU"/>
          </a:p>
        </p:txBody>
      </p:sp>
      <p:cxnSp>
        <p:nvCxnSpPr>
          <p:cNvPr id="7" name="Straight Connector 6">
            <a:extLst>
              <a:ext uri="{FF2B5EF4-FFF2-40B4-BE49-F238E27FC236}">
                <a16:creationId xmlns:a16="http://schemas.microsoft.com/office/drawing/2014/main" id="{FDEA8E5D-F9A7-48AC-AF91-6754515E9D1B}"/>
              </a:ext>
              <a:ext uri="{C183D7F6-B498-43B3-948B-1728B52AA6E4}">
                <adec:decorative xmlns:adec="http://schemas.microsoft.com/office/drawing/2017/decorative" val="1"/>
              </a:ext>
            </a:extLst>
          </p:cNvPr>
          <p:cNvCxnSpPr/>
          <p:nvPr userDrawn="1"/>
        </p:nvCxnSpPr>
        <p:spPr>
          <a:xfrm>
            <a:off x="360000" y="136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C1C68106-4483-643D-2F20-EDD5AEDB960D}"/>
              </a:ext>
              <a:ext uri="{C183D7F6-B498-43B3-948B-1728B52AA6E4}">
                <adec:decorative xmlns:adec="http://schemas.microsoft.com/office/drawing/2017/decorative" val="1"/>
              </a:ext>
            </a:extLst>
          </p:cNvPr>
          <p:cNvCxnSpPr/>
          <p:nvPr userDrawn="1"/>
        </p:nvCxnSpPr>
        <p:spPr>
          <a:xfrm>
            <a:off x="360000" y="6300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09B0793B-9A9E-76CD-2FEC-E2CDF54AF066}"/>
              </a:ext>
            </a:extLst>
          </p:cNvPr>
          <p:cNvSpPr>
            <a:spLocks noGrp="1"/>
          </p:cNvSpPr>
          <p:nvPr>
            <p:ph type="sldNum" sz="quarter" idx="10"/>
          </p:nvPr>
        </p:nvSpPr>
        <p:spPr/>
        <p:txBody>
          <a:bodyPr/>
          <a:lstStyle/>
          <a:p>
            <a:fld id="{10A01DC5-1685-4615-8240-15192985C6A2}" type="slidenum">
              <a:rPr lang="en-AU" smtClean="0"/>
              <a:pPr/>
              <a:t>‹#›</a:t>
            </a:fld>
            <a:endParaRPr lang="en-AU"/>
          </a:p>
        </p:txBody>
      </p:sp>
      <p:sp>
        <p:nvSpPr>
          <p:cNvPr id="8" name="Text Placeholder 10">
            <a:extLst>
              <a:ext uri="{FF2B5EF4-FFF2-40B4-BE49-F238E27FC236}">
                <a16:creationId xmlns:a16="http://schemas.microsoft.com/office/drawing/2014/main" id="{CAACF727-AE7E-47EA-8835-DCF4CB035ECE}"/>
              </a:ext>
            </a:extLst>
          </p:cNvPr>
          <p:cNvSpPr>
            <a:spLocks noGrp="1"/>
          </p:cNvSpPr>
          <p:nvPr>
            <p:ph type="body" sz="quarter" idx="18" hasCustomPrompt="1"/>
          </p:nvPr>
        </p:nvSpPr>
        <p:spPr>
          <a:xfrm>
            <a:off x="360000" y="982520"/>
            <a:ext cx="10080000" cy="310015"/>
          </a:xfrm>
        </p:spPr>
        <p:txBody>
          <a:bodyPr anchor="b">
            <a:noAutofit/>
          </a:bodyPr>
          <a:lstStyle>
            <a:lvl1pPr>
              <a:defRPr sz="2000">
                <a:solidFill>
                  <a:schemeClr val="accent2"/>
                </a:solidFill>
                <a:latin typeface="+mj-lt"/>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
        <p:nvSpPr>
          <p:cNvPr id="2" name="Content Placeholder 2">
            <a:extLst>
              <a:ext uri="{FF2B5EF4-FFF2-40B4-BE49-F238E27FC236}">
                <a16:creationId xmlns:a16="http://schemas.microsoft.com/office/drawing/2014/main" id="{7264D12D-DAEB-B762-87C4-84AC691386B5}"/>
              </a:ext>
            </a:extLst>
          </p:cNvPr>
          <p:cNvSpPr>
            <a:spLocks noGrp="1"/>
          </p:cNvSpPr>
          <p:nvPr>
            <p:ph sz="half" idx="1" hasCustomPrompt="1"/>
          </p:nvPr>
        </p:nvSpPr>
        <p:spPr>
          <a:xfrm>
            <a:off x="360000" y="1584000"/>
            <a:ext cx="7189116" cy="4499998"/>
          </a:xfrm>
        </p:spPr>
        <p:txBody>
          <a:bodyPr/>
          <a:lstStyle>
            <a:lvl1pPr>
              <a:defRPr sz="1800"/>
            </a:lvl1p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grpSp>
        <p:nvGrpSpPr>
          <p:cNvPr id="9" name="Group 8">
            <a:extLst>
              <a:ext uri="{FF2B5EF4-FFF2-40B4-BE49-F238E27FC236}">
                <a16:creationId xmlns:a16="http://schemas.microsoft.com/office/drawing/2014/main" id="{CCAAAAF6-B176-935C-A538-693CDE78E927}"/>
              </a:ext>
              <a:ext uri="{C183D7F6-B498-43B3-948B-1728B52AA6E4}">
                <adec:decorative xmlns:adec="http://schemas.microsoft.com/office/drawing/2017/decorative" val="1"/>
              </a:ext>
            </a:extLst>
          </p:cNvPr>
          <p:cNvGrpSpPr/>
          <p:nvPr userDrawn="1"/>
        </p:nvGrpSpPr>
        <p:grpSpPr>
          <a:xfrm>
            <a:off x="8464309" y="1951402"/>
            <a:ext cx="2752016" cy="3643219"/>
            <a:chOff x="735266" y="1125657"/>
            <a:chExt cx="3588486" cy="4493181"/>
          </a:xfrm>
        </p:grpSpPr>
        <p:pic>
          <p:nvPicPr>
            <p:cNvPr id="11" name="Picture 10">
              <a:extLst>
                <a:ext uri="{FF2B5EF4-FFF2-40B4-BE49-F238E27FC236}">
                  <a16:creationId xmlns:a16="http://schemas.microsoft.com/office/drawing/2014/main" id="{39EDA23A-0C57-EE9B-FA55-6F06A3A9B7BD}"/>
                </a:ext>
              </a:extLst>
            </p:cNvPr>
            <p:cNvPicPr>
              <a:picLocks noChangeAspect="1"/>
            </p:cNvPicPr>
            <p:nvPr/>
          </p:nvPicPr>
          <p:blipFill>
            <a:blip r:embed="rId2">
              <a:extLst>
                <a:ext uri="{28A0092B-C50C-407E-A947-70E740481C1C}">
                  <a14:useLocalDpi xmlns:a14="http://schemas.microsoft.com/office/drawing/2010/main"/>
                </a:ext>
              </a:extLst>
            </a:blip>
            <a:srcRect/>
            <a:stretch/>
          </p:blipFill>
          <p:spPr>
            <a:xfrm rot="693977" flipH="1">
              <a:off x="1490357" y="1390460"/>
              <a:ext cx="2833395" cy="3788842"/>
            </a:xfrm>
            <a:prstGeom prst="rect">
              <a:avLst/>
            </a:prstGeom>
            <a:ln w="76200">
              <a:solidFill>
                <a:schemeClr val="bg1"/>
              </a:solidFill>
            </a:ln>
            <a:effectLst>
              <a:outerShdw blurRad="292100" dist="139700" dir="2700000" algn="tl" rotWithShape="0">
                <a:schemeClr val="tx1">
                  <a:alpha val="31000"/>
                </a:schemeClr>
              </a:outerShdw>
            </a:effectLst>
          </p:spPr>
        </p:pic>
        <p:pic>
          <p:nvPicPr>
            <p:cNvPr id="12" name="Picture 11">
              <a:extLst>
                <a:ext uri="{FF2B5EF4-FFF2-40B4-BE49-F238E27FC236}">
                  <a16:creationId xmlns:a16="http://schemas.microsoft.com/office/drawing/2014/main" id="{76254A0B-F936-05B8-17DB-D95588C43D27}"/>
                </a:ext>
              </a:extLst>
            </p:cNvPr>
            <p:cNvPicPr>
              <a:picLocks noChangeAspect="1"/>
            </p:cNvPicPr>
            <p:nvPr/>
          </p:nvPicPr>
          <p:blipFill>
            <a:blip r:embed="rId2">
              <a:extLst>
                <a:ext uri="{28A0092B-C50C-407E-A947-70E740481C1C}">
                  <a14:useLocalDpi xmlns:a14="http://schemas.microsoft.com/office/drawing/2010/main"/>
                </a:ext>
              </a:extLst>
            </a:blip>
            <a:srcRect/>
            <a:stretch/>
          </p:blipFill>
          <p:spPr>
            <a:xfrm rot="159253">
              <a:off x="1418457" y="1225105"/>
              <a:ext cx="2840013" cy="3797692"/>
            </a:xfrm>
            <a:prstGeom prst="rect">
              <a:avLst/>
            </a:prstGeom>
            <a:ln w="76200">
              <a:solidFill>
                <a:schemeClr val="bg1"/>
              </a:solidFill>
            </a:ln>
            <a:effectLst>
              <a:outerShdw blurRad="292100" dist="139700" dir="2700000" algn="tl" rotWithShape="0">
                <a:schemeClr val="tx1">
                  <a:alpha val="31000"/>
                </a:schemeClr>
              </a:outerShdw>
            </a:effectLst>
          </p:spPr>
        </p:pic>
        <p:pic>
          <p:nvPicPr>
            <p:cNvPr id="13" name="Picture 12">
              <a:extLst>
                <a:ext uri="{FF2B5EF4-FFF2-40B4-BE49-F238E27FC236}">
                  <a16:creationId xmlns:a16="http://schemas.microsoft.com/office/drawing/2014/main" id="{1C524B62-EC36-35CE-09C5-37B1BA311954}"/>
                </a:ext>
              </a:extLst>
            </p:cNvPr>
            <p:cNvPicPr>
              <a:picLocks noChangeAspect="1"/>
            </p:cNvPicPr>
            <p:nvPr/>
          </p:nvPicPr>
          <p:blipFill>
            <a:blip r:embed="rId2">
              <a:extLst>
                <a:ext uri="{28A0092B-C50C-407E-A947-70E740481C1C}">
                  <a14:useLocalDpi xmlns:a14="http://schemas.microsoft.com/office/drawing/2010/main"/>
                </a:ext>
              </a:extLst>
            </a:blip>
            <a:srcRect/>
            <a:stretch/>
          </p:blipFill>
          <p:spPr>
            <a:xfrm rot="21215311">
              <a:off x="735266" y="1125657"/>
              <a:ext cx="3360117" cy="4493181"/>
            </a:xfrm>
            <a:prstGeom prst="rect">
              <a:avLst/>
            </a:prstGeom>
            <a:ln w="76200">
              <a:solidFill>
                <a:schemeClr val="bg1"/>
              </a:solidFill>
            </a:ln>
            <a:effectLst>
              <a:outerShdw blurRad="292100" dist="139700" dir="2700000" algn="tl" rotWithShape="0">
                <a:schemeClr val="tx1">
                  <a:alpha val="31000"/>
                </a:schemeClr>
              </a:outerShdw>
            </a:effectLst>
          </p:spPr>
        </p:pic>
      </p:grpSp>
      <p:sp>
        <p:nvSpPr>
          <p:cNvPr id="6" name="Picture Placeholder 4">
            <a:extLst>
              <a:ext uri="{FF2B5EF4-FFF2-40B4-BE49-F238E27FC236}">
                <a16:creationId xmlns:a16="http://schemas.microsoft.com/office/drawing/2014/main" id="{F7C04AAD-E337-4CAB-A273-C8C3B3CA6921}"/>
              </a:ext>
            </a:extLst>
          </p:cNvPr>
          <p:cNvSpPr>
            <a:spLocks noGrp="1"/>
          </p:cNvSpPr>
          <p:nvPr>
            <p:ph type="pic" sz="quarter" idx="19" hasCustomPrompt="1"/>
          </p:nvPr>
        </p:nvSpPr>
        <p:spPr>
          <a:xfrm rot="21198164">
            <a:off x="8497994" y="1966625"/>
            <a:ext cx="2548889" cy="3635736"/>
          </a:xfrm>
        </p:spPr>
        <p:txBody>
          <a:bodyPr/>
          <a:lstStyle>
            <a:lvl1pPr>
              <a:defRPr/>
            </a:lvl1pPr>
          </a:lstStyle>
          <a:p>
            <a:r>
              <a:rPr lang="en-AU"/>
              <a:t>Document image</a:t>
            </a:r>
          </a:p>
        </p:txBody>
      </p:sp>
    </p:spTree>
    <p:extLst>
      <p:ext uri="{BB962C8B-B14F-4D97-AF65-F5344CB8AC3E}">
        <p14:creationId xmlns:p14="http://schemas.microsoft.com/office/powerpoint/2010/main" val="41483196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ntent with callout box">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5257F9B-C715-D998-280B-B0490FAB9D0D}"/>
              </a:ext>
            </a:extLst>
          </p:cNvPr>
          <p:cNvSpPr>
            <a:spLocks noGrp="1"/>
          </p:cNvSpPr>
          <p:nvPr>
            <p:ph type="title"/>
          </p:nvPr>
        </p:nvSpPr>
        <p:spPr>
          <a:xfrm>
            <a:off x="360000" y="360000"/>
            <a:ext cx="10080000" cy="545601"/>
          </a:xfrm>
        </p:spPr>
        <p:txBody>
          <a:bodyPr/>
          <a:lstStyle>
            <a:lvl1pPr>
              <a:defRPr>
                <a:solidFill>
                  <a:schemeClr val="accent1"/>
                </a:solidFill>
              </a:defRPr>
            </a:lvl1pPr>
          </a:lstStyle>
          <a:p>
            <a:r>
              <a:rPr lang="en-US"/>
              <a:t>Click to edit Master title style</a:t>
            </a:r>
            <a:endParaRPr lang="en-AU"/>
          </a:p>
        </p:txBody>
      </p:sp>
      <p:cxnSp>
        <p:nvCxnSpPr>
          <p:cNvPr id="7" name="Straight Connector 6">
            <a:extLst>
              <a:ext uri="{FF2B5EF4-FFF2-40B4-BE49-F238E27FC236}">
                <a16:creationId xmlns:a16="http://schemas.microsoft.com/office/drawing/2014/main" id="{FDEA8E5D-F9A7-48AC-AF91-6754515E9D1B}"/>
              </a:ext>
              <a:ext uri="{C183D7F6-B498-43B3-948B-1728B52AA6E4}">
                <adec:decorative xmlns:adec="http://schemas.microsoft.com/office/drawing/2017/decorative" val="1"/>
              </a:ext>
            </a:extLst>
          </p:cNvPr>
          <p:cNvCxnSpPr/>
          <p:nvPr userDrawn="1"/>
        </p:nvCxnSpPr>
        <p:spPr>
          <a:xfrm>
            <a:off x="360000" y="136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C1C68106-4483-643D-2F20-EDD5AEDB960D}"/>
              </a:ext>
              <a:ext uri="{C183D7F6-B498-43B3-948B-1728B52AA6E4}">
                <adec:decorative xmlns:adec="http://schemas.microsoft.com/office/drawing/2017/decorative" val="1"/>
              </a:ext>
            </a:extLst>
          </p:cNvPr>
          <p:cNvCxnSpPr/>
          <p:nvPr userDrawn="1"/>
        </p:nvCxnSpPr>
        <p:spPr>
          <a:xfrm>
            <a:off x="360000" y="6300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09B0793B-9A9E-76CD-2FEC-E2CDF54AF066}"/>
              </a:ext>
            </a:extLst>
          </p:cNvPr>
          <p:cNvSpPr>
            <a:spLocks noGrp="1"/>
          </p:cNvSpPr>
          <p:nvPr>
            <p:ph type="sldNum" sz="quarter" idx="10"/>
          </p:nvPr>
        </p:nvSpPr>
        <p:spPr/>
        <p:txBody>
          <a:bodyPr/>
          <a:lstStyle/>
          <a:p>
            <a:fld id="{10A01DC5-1685-4615-8240-15192985C6A2}" type="slidenum">
              <a:rPr lang="en-AU" smtClean="0"/>
              <a:pPr/>
              <a:t>‹#›</a:t>
            </a:fld>
            <a:endParaRPr lang="en-AU"/>
          </a:p>
        </p:txBody>
      </p:sp>
      <p:sp>
        <p:nvSpPr>
          <p:cNvPr id="8" name="Text Placeholder 10">
            <a:extLst>
              <a:ext uri="{FF2B5EF4-FFF2-40B4-BE49-F238E27FC236}">
                <a16:creationId xmlns:a16="http://schemas.microsoft.com/office/drawing/2014/main" id="{CAACF727-AE7E-47EA-8835-DCF4CB035ECE}"/>
              </a:ext>
            </a:extLst>
          </p:cNvPr>
          <p:cNvSpPr>
            <a:spLocks noGrp="1"/>
          </p:cNvSpPr>
          <p:nvPr>
            <p:ph type="body" sz="quarter" idx="18" hasCustomPrompt="1"/>
          </p:nvPr>
        </p:nvSpPr>
        <p:spPr>
          <a:xfrm>
            <a:off x="360000" y="982520"/>
            <a:ext cx="10080000" cy="310015"/>
          </a:xfrm>
        </p:spPr>
        <p:txBody>
          <a:bodyPr anchor="b">
            <a:noAutofit/>
          </a:bodyPr>
          <a:lstStyle>
            <a:lvl1pPr>
              <a:defRPr sz="2000">
                <a:solidFill>
                  <a:schemeClr val="accent2"/>
                </a:solidFill>
                <a:latin typeface="+mj-lt"/>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
        <p:nvSpPr>
          <p:cNvPr id="2" name="Content Placeholder 2">
            <a:extLst>
              <a:ext uri="{FF2B5EF4-FFF2-40B4-BE49-F238E27FC236}">
                <a16:creationId xmlns:a16="http://schemas.microsoft.com/office/drawing/2014/main" id="{7264D12D-DAEB-B762-87C4-84AC691386B5}"/>
              </a:ext>
            </a:extLst>
          </p:cNvPr>
          <p:cNvSpPr>
            <a:spLocks noGrp="1"/>
          </p:cNvSpPr>
          <p:nvPr>
            <p:ph sz="half" idx="1" hasCustomPrompt="1"/>
          </p:nvPr>
        </p:nvSpPr>
        <p:spPr>
          <a:xfrm>
            <a:off x="360000" y="1584000"/>
            <a:ext cx="5616000" cy="4499998"/>
          </a:xfrm>
        </p:spPr>
        <p:txBody>
          <a:bodyPr/>
          <a:lstStyle>
            <a:lvl1pPr>
              <a:defRPr sz="1800"/>
            </a:lvl1p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sp>
        <p:nvSpPr>
          <p:cNvPr id="3" name="Rectangle: Rounded Corners 2">
            <a:extLst>
              <a:ext uri="{FF2B5EF4-FFF2-40B4-BE49-F238E27FC236}">
                <a16:creationId xmlns:a16="http://schemas.microsoft.com/office/drawing/2014/main" id="{E9F8B789-3BDD-E51F-0464-C5095105CA0B}"/>
              </a:ext>
            </a:extLst>
          </p:cNvPr>
          <p:cNvSpPr/>
          <p:nvPr userDrawn="1"/>
        </p:nvSpPr>
        <p:spPr>
          <a:xfrm>
            <a:off x="6379535" y="1583989"/>
            <a:ext cx="5452465" cy="4499997"/>
          </a:xfrm>
          <a:prstGeom prst="roundRect">
            <a:avLst>
              <a:gd name="adj" fmla="val 8003"/>
            </a:avLst>
          </a:prstGeom>
          <a:solidFill>
            <a:srgbClr val="CBED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solidFill>
                <a:schemeClr val="accent4"/>
              </a:solidFill>
            </a:endParaRPr>
          </a:p>
        </p:txBody>
      </p:sp>
      <p:sp>
        <p:nvSpPr>
          <p:cNvPr id="6" name="Content Placeholder 2">
            <a:extLst>
              <a:ext uri="{FF2B5EF4-FFF2-40B4-BE49-F238E27FC236}">
                <a16:creationId xmlns:a16="http://schemas.microsoft.com/office/drawing/2014/main" id="{6B06FBC2-B6FD-CD3D-EFEE-C13756B43430}"/>
              </a:ext>
            </a:extLst>
          </p:cNvPr>
          <p:cNvSpPr>
            <a:spLocks noGrp="1"/>
          </p:cNvSpPr>
          <p:nvPr>
            <p:ph sz="half" idx="19" hasCustomPrompt="1"/>
          </p:nvPr>
        </p:nvSpPr>
        <p:spPr>
          <a:xfrm>
            <a:off x="6675237" y="1886738"/>
            <a:ext cx="4850456" cy="3869020"/>
          </a:xfrm>
        </p:spPr>
        <p:txBody>
          <a:bodyPr/>
          <a:lstStyle>
            <a:lvl1pPr algn="l">
              <a:defRPr sz="1800"/>
            </a:lvl1p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314445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Quot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DF8871C-2E9B-5DF5-2D4F-5A0C06C39A4C}"/>
              </a:ext>
              <a:ext uri="{C183D7F6-B498-43B3-948B-1728B52AA6E4}">
                <adec:decorative xmlns:adec="http://schemas.microsoft.com/office/drawing/2017/decorative" val="1"/>
              </a:ext>
            </a:extLst>
          </p:cNvPr>
          <p:cNvSpPr txBox="1"/>
          <p:nvPr userDrawn="1"/>
        </p:nvSpPr>
        <p:spPr>
          <a:xfrm>
            <a:off x="3269454" y="-263449"/>
            <a:ext cx="1963103" cy="2827973"/>
          </a:xfrm>
          <a:prstGeom prst="rect">
            <a:avLst/>
          </a:prstGeom>
          <a:noFill/>
        </p:spPr>
        <p:txBody>
          <a:bodyPr wrap="square" lIns="0" tIns="0" rIns="0" bIns="0" rtlCol="0">
            <a:noAutofit/>
          </a:bodyPr>
          <a:lstStyle/>
          <a:p>
            <a:pPr algn="l"/>
            <a:r>
              <a:rPr lang="en-AU" sz="35000">
                <a:solidFill>
                  <a:srgbClr val="CDD3D6"/>
                </a:solidFill>
              </a:rPr>
              <a:t>“</a:t>
            </a:r>
          </a:p>
        </p:txBody>
      </p:sp>
      <p:cxnSp>
        <p:nvCxnSpPr>
          <p:cNvPr id="7" name="Straight Connector 6">
            <a:extLst>
              <a:ext uri="{FF2B5EF4-FFF2-40B4-BE49-F238E27FC236}">
                <a16:creationId xmlns:a16="http://schemas.microsoft.com/office/drawing/2014/main" id="{F9E1E980-8C11-D173-009D-B6A5EFB0E9C9}"/>
              </a:ext>
              <a:ext uri="{C183D7F6-B498-43B3-948B-1728B52AA6E4}">
                <adec:decorative xmlns:adec="http://schemas.microsoft.com/office/drawing/2017/decorative" val="1"/>
              </a:ext>
            </a:extLst>
          </p:cNvPr>
          <p:cNvCxnSpPr/>
          <p:nvPr userDrawn="1"/>
        </p:nvCxnSpPr>
        <p:spPr>
          <a:xfrm>
            <a:off x="3086574" y="359998"/>
            <a:ext cx="0" cy="5976002"/>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sp>
        <p:nvSpPr>
          <p:cNvPr id="8" name="Text Placeholder 14">
            <a:extLst>
              <a:ext uri="{FF2B5EF4-FFF2-40B4-BE49-F238E27FC236}">
                <a16:creationId xmlns:a16="http://schemas.microsoft.com/office/drawing/2014/main" id="{5F96F3EB-62B5-B30A-9550-210C8AC3F128}"/>
              </a:ext>
            </a:extLst>
          </p:cNvPr>
          <p:cNvSpPr>
            <a:spLocks noGrp="1"/>
          </p:cNvSpPr>
          <p:nvPr>
            <p:ph type="body" sz="quarter" idx="14" hasCustomPrompt="1"/>
          </p:nvPr>
        </p:nvSpPr>
        <p:spPr>
          <a:xfrm>
            <a:off x="3511550" y="2036762"/>
            <a:ext cx="8108950" cy="3458057"/>
          </a:xfrm>
        </p:spPr>
        <p:txBody>
          <a:bodyPr/>
          <a:lstStyle>
            <a:lvl1pPr marL="0" indent="0" algn="l" defTabSz="914377" rtl="0" eaLnBrk="1" latinLnBrk="0" hangingPunct="1">
              <a:lnSpc>
                <a:spcPct val="150000"/>
              </a:lnSpc>
              <a:spcBef>
                <a:spcPts val="0"/>
              </a:spcBef>
              <a:spcAft>
                <a:spcPts val="1200"/>
              </a:spcAft>
              <a:buFont typeface="Arial" panose="020B0604020202020204" pitchFamily="34" charset="0"/>
              <a:buNone/>
              <a:defRPr lang="en-US" sz="2400" b="0" kern="1200" dirty="0" smtClean="0">
                <a:solidFill>
                  <a:schemeClr val="accent1"/>
                </a:solidFill>
                <a:latin typeface="+mj-lt"/>
                <a:ea typeface="+mn-ea"/>
                <a:cs typeface="+mn-cs"/>
              </a:defRPr>
            </a:lvl1pPr>
          </a:lstStyle>
          <a:p>
            <a:pPr lvl="0"/>
            <a:r>
              <a:rPr lang="en-US"/>
              <a:t>Quote text</a:t>
            </a:r>
          </a:p>
        </p:txBody>
      </p:sp>
      <p:sp>
        <p:nvSpPr>
          <p:cNvPr id="10" name="Text Placeholder 14">
            <a:extLst>
              <a:ext uri="{FF2B5EF4-FFF2-40B4-BE49-F238E27FC236}">
                <a16:creationId xmlns:a16="http://schemas.microsoft.com/office/drawing/2014/main" id="{F1E02FEE-528E-0CDD-0DB4-625A0D610B6A}"/>
              </a:ext>
            </a:extLst>
          </p:cNvPr>
          <p:cNvSpPr>
            <a:spLocks noGrp="1"/>
          </p:cNvSpPr>
          <p:nvPr>
            <p:ph type="body" sz="quarter" idx="15" hasCustomPrompt="1"/>
          </p:nvPr>
        </p:nvSpPr>
        <p:spPr>
          <a:xfrm>
            <a:off x="3526324" y="5494820"/>
            <a:ext cx="8108950" cy="423139"/>
          </a:xfrm>
        </p:spPr>
        <p:txBody>
          <a:bodyPr/>
          <a:lstStyle>
            <a:lvl1pPr marL="0" indent="0" algn="r" defTabSz="914377" rtl="0" eaLnBrk="1" latinLnBrk="0" hangingPunct="1">
              <a:lnSpc>
                <a:spcPct val="150000"/>
              </a:lnSpc>
              <a:spcBef>
                <a:spcPts val="0"/>
              </a:spcBef>
              <a:spcAft>
                <a:spcPts val="1200"/>
              </a:spcAft>
              <a:buFont typeface="Arial" panose="020B0604020202020204" pitchFamily="34" charset="0"/>
              <a:buNone/>
              <a:defRPr lang="en-US" sz="1800" b="0" kern="1200" dirty="0" smtClean="0">
                <a:solidFill>
                  <a:schemeClr val="accent1"/>
                </a:solidFill>
                <a:latin typeface="+mj-lt"/>
                <a:ea typeface="+mn-ea"/>
                <a:cs typeface="+mn-cs"/>
              </a:defRPr>
            </a:lvl1pPr>
          </a:lstStyle>
          <a:p>
            <a:pPr lvl="0"/>
            <a:r>
              <a:rPr lang="en-US"/>
              <a:t>– Author (</a:t>
            </a:r>
            <a:r>
              <a:rPr lang="en-US" err="1"/>
              <a:t>YYYY:page</a:t>
            </a:r>
            <a:r>
              <a:rPr lang="en-US"/>
              <a:t> number)</a:t>
            </a:r>
          </a:p>
        </p:txBody>
      </p:sp>
      <p:sp>
        <p:nvSpPr>
          <p:cNvPr id="11" name="Text Placeholder 14">
            <a:extLst>
              <a:ext uri="{FF2B5EF4-FFF2-40B4-BE49-F238E27FC236}">
                <a16:creationId xmlns:a16="http://schemas.microsoft.com/office/drawing/2014/main" id="{4727BE8E-6A1C-C35B-FE43-E4276FE9240C}"/>
              </a:ext>
            </a:extLst>
          </p:cNvPr>
          <p:cNvSpPr>
            <a:spLocks noGrp="1"/>
          </p:cNvSpPr>
          <p:nvPr>
            <p:ph type="body" sz="quarter" idx="16" hasCustomPrompt="1"/>
          </p:nvPr>
        </p:nvSpPr>
        <p:spPr>
          <a:xfrm>
            <a:off x="3526324" y="5912861"/>
            <a:ext cx="8108950" cy="423139"/>
          </a:xfrm>
        </p:spPr>
        <p:txBody>
          <a:bodyPr/>
          <a:lstStyle>
            <a:lvl1pPr marL="0" indent="0" algn="r" defTabSz="914377" rtl="0" eaLnBrk="1" latinLnBrk="0" hangingPunct="1">
              <a:lnSpc>
                <a:spcPct val="150000"/>
              </a:lnSpc>
              <a:spcBef>
                <a:spcPts val="0"/>
              </a:spcBef>
              <a:spcAft>
                <a:spcPts val="1200"/>
              </a:spcAft>
              <a:buFont typeface="Arial" panose="020B0604020202020204" pitchFamily="34" charset="0"/>
              <a:buNone/>
              <a:defRPr lang="en-US" sz="1200" b="0" kern="1200" dirty="0" smtClean="0">
                <a:solidFill>
                  <a:schemeClr val="tx1"/>
                </a:solidFill>
                <a:latin typeface="+mj-lt"/>
                <a:ea typeface="+mn-ea"/>
                <a:cs typeface="+mn-cs"/>
              </a:defRPr>
            </a:lvl1pPr>
          </a:lstStyle>
          <a:p>
            <a:pPr lvl="0"/>
            <a:r>
              <a:rPr lang="en-US"/>
              <a:t>Name of text</a:t>
            </a:r>
          </a:p>
        </p:txBody>
      </p:sp>
      <p:pic>
        <p:nvPicPr>
          <p:cNvPr id="13" name="Picture 12">
            <a:extLst>
              <a:ext uri="{FF2B5EF4-FFF2-40B4-BE49-F238E27FC236}">
                <a16:creationId xmlns:a16="http://schemas.microsoft.com/office/drawing/2014/main" id="{0527177B-E69E-4192-EE46-019AE8C241BF}"/>
              </a:ext>
              <a:ext uri="{C183D7F6-B498-43B3-948B-1728B52AA6E4}">
                <adec:decorative xmlns:adec="http://schemas.microsoft.com/office/drawing/2017/decorative" val="1"/>
              </a:ext>
            </a:extLst>
          </p:cNvPr>
          <p:cNvPicPr>
            <a:picLocks noChangeAspect="1"/>
          </p:cNvPicPr>
          <p:nvPr userDrawn="1"/>
        </p:nvPicPr>
        <p:blipFill rotWithShape="1">
          <a:blip r:embed="rId2">
            <a:extLst>
              <a:ext uri="{28A0092B-C50C-407E-A947-70E740481C1C}">
                <a14:useLocalDpi xmlns:a14="http://schemas.microsoft.com/office/drawing/2010/main"/>
              </a:ext>
            </a:extLst>
          </a:blip>
          <a:srcRect/>
          <a:stretch/>
        </p:blipFill>
        <p:spPr>
          <a:xfrm>
            <a:off x="0" y="0"/>
            <a:ext cx="2669954" cy="6858000"/>
          </a:xfrm>
          <a:prstGeom prst="rect">
            <a:avLst/>
          </a:prstGeom>
        </p:spPr>
      </p:pic>
    </p:spTree>
    <p:extLst>
      <p:ext uri="{BB962C8B-B14F-4D97-AF65-F5344CB8AC3E}">
        <p14:creationId xmlns:p14="http://schemas.microsoft.com/office/powerpoint/2010/main" val="29717827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ontent highlight blue">
    <p:spTree>
      <p:nvGrpSpPr>
        <p:cNvPr id="1" name=""/>
        <p:cNvGrpSpPr/>
        <p:nvPr/>
      </p:nvGrpSpPr>
      <p:grpSpPr>
        <a:xfrm>
          <a:off x="0" y="0"/>
          <a:ext cx="0" cy="0"/>
          <a:chOff x="0" y="0"/>
          <a:chExt cx="0" cy="0"/>
        </a:xfrm>
      </p:grpSpPr>
      <p:sp>
        <p:nvSpPr>
          <p:cNvPr id="2" name="Title 1"/>
          <p:cNvSpPr>
            <a:spLocks noGrp="1"/>
          </p:cNvSpPr>
          <p:nvPr>
            <p:ph type="title"/>
          </p:nvPr>
        </p:nvSpPr>
        <p:spPr>
          <a:xfrm>
            <a:off x="360000" y="360001"/>
            <a:ext cx="10080000" cy="548704"/>
          </a:xfrm>
        </p:spPr>
        <p:txBody>
          <a:bodyPr/>
          <a:lstStyle>
            <a:lvl1pPr>
              <a:defRPr>
                <a:solidFill>
                  <a:schemeClr val="accent1"/>
                </a:solidFill>
                <a:latin typeface="+mj-lt"/>
              </a:defRPr>
            </a:lvl1pPr>
          </a:lstStyle>
          <a:p>
            <a:r>
              <a:rPr lang="en-US"/>
              <a:t>Click to edit Master title style</a:t>
            </a:r>
          </a:p>
        </p:txBody>
      </p:sp>
      <p:sp>
        <p:nvSpPr>
          <p:cNvPr id="4" name="Rectangle 3">
            <a:extLst>
              <a:ext uri="{FF2B5EF4-FFF2-40B4-BE49-F238E27FC236}">
                <a16:creationId xmlns:a16="http://schemas.microsoft.com/office/drawing/2014/main" id="{1903A8E2-73B2-4BCE-A537-BD98BFA45482}"/>
              </a:ext>
              <a:ext uri="{C183D7F6-B498-43B3-948B-1728B52AA6E4}">
                <adec:decorative xmlns:adec="http://schemas.microsoft.com/office/drawing/2017/decorative" val="1"/>
              </a:ext>
            </a:extLst>
          </p:cNvPr>
          <p:cNvSpPr/>
          <p:nvPr userDrawn="1"/>
        </p:nvSpPr>
        <p:spPr>
          <a:xfrm>
            <a:off x="0" y="1549116"/>
            <a:ext cx="12192000" cy="5308884"/>
          </a:xfrm>
          <a:prstGeom prst="rect">
            <a:avLst/>
          </a:prstGeom>
          <a:solidFill>
            <a:srgbClr val="CBED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 name="Slide Number Placeholder 2">
            <a:extLst>
              <a:ext uri="{FF2B5EF4-FFF2-40B4-BE49-F238E27FC236}">
                <a16:creationId xmlns:a16="http://schemas.microsoft.com/office/drawing/2014/main" id="{50577C0E-B1B9-7F5F-3A8D-575B8D4B55BB}"/>
              </a:ext>
            </a:extLst>
          </p:cNvPr>
          <p:cNvSpPr>
            <a:spLocks noGrp="1"/>
          </p:cNvSpPr>
          <p:nvPr>
            <p:ph type="sldNum" sz="quarter" idx="14"/>
          </p:nvPr>
        </p:nvSpPr>
        <p:spPr/>
        <p:txBody>
          <a:bodyPr/>
          <a:lstStyle/>
          <a:p>
            <a:fld id="{10A01DC5-1685-4615-8240-15192985C6A2}" type="slidenum">
              <a:rPr lang="en-AU" smtClean="0"/>
              <a:pPr/>
              <a:t>‹#›</a:t>
            </a:fld>
            <a:endParaRPr lang="en-AU"/>
          </a:p>
        </p:txBody>
      </p:sp>
      <p:sp>
        <p:nvSpPr>
          <p:cNvPr id="9" name="Text Placeholder 10">
            <a:extLst>
              <a:ext uri="{FF2B5EF4-FFF2-40B4-BE49-F238E27FC236}">
                <a16:creationId xmlns:a16="http://schemas.microsoft.com/office/drawing/2014/main" id="{1879F4BE-E182-4B87-821C-1C8EF66674CD}"/>
              </a:ext>
            </a:extLst>
          </p:cNvPr>
          <p:cNvSpPr>
            <a:spLocks noGrp="1"/>
          </p:cNvSpPr>
          <p:nvPr>
            <p:ph type="body" sz="quarter" idx="18" hasCustomPrompt="1"/>
          </p:nvPr>
        </p:nvSpPr>
        <p:spPr>
          <a:xfrm>
            <a:off x="360000" y="981264"/>
            <a:ext cx="10080000" cy="310015"/>
          </a:xfrm>
        </p:spPr>
        <p:txBody>
          <a:bodyPr anchor="b">
            <a:noAutofit/>
          </a:bodyPr>
          <a:lstStyle>
            <a:lvl1pPr>
              <a:defRPr sz="2000">
                <a:solidFill>
                  <a:schemeClr val="accent2"/>
                </a:solidFill>
                <a:latin typeface="+mj-lt"/>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
        <p:nvSpPr>
          <p:cNvPr id="5" name="Text Placeholder 10">
            <a:extLst>
              <a:ext uri="{FF2B5EF4-FFF2-40B4-BE49-F238E27FC236}">
                <a16:creationId xmlns:a16="http://schemas.microsoft.com/office/drawing/2014/main" id="{14C244D9-DD08-66EB-5CE3-230309CC0031}"/>
              </a:ext>
            </a:extLst>
          </p:cNvPr>
          <p:cNvSpPr>
            <a:spLocks noGrp="1"/>
          </p:cNvSpPr>
          <p:nvPr>
            <p:ph type="body" sz="quarter" idx="19" hasCustomPrompt="1"/>
          </p:nvPr>
        </p:nvSpPr>
        <p:spPr>
          <a:xfrm>
            <a:off x="360000" y="1862942"/>
            <a:ext cx="11484000" cy="4491058"/>
          </a:xfrm>
        </p:spPr>
        <p:txBody>
          <a:bodyPr/>
          <a:lstStyle>
            <a:lvl1pPr>
              <a:lnSpc>
                <a:spcPct val="150000"/>
              </a:lnSpc>
              <a:defRPr/>
            </a:lvl1pPr>
            <a:lvl2pPr>
              <a:lnSpc>
                <a:spcPct val="150000"/>
              </a:lnSpc>
              <a:defRPr/>
            </a:lvl2pPr>
            <a:lvl3pPr>
              <a:lnSpc>
                <a:spcPct val="150000"/>
              </a:lnSpc>
              <a:defRPr/>
            </a:lvl3pPr>
            <a:lvl4pPr>
              <a:lnSpc>
                <a:spcPct val="150000"/>
              </a:lnSpc>
              <a:defRPr/>
            </a:lvl4pPr>
            <a:lvl5pPr>
              <a:lnSpc>
                <a:spcPct val="150000"/>
              </a:lnSpc>
              <a:defRPr/>
            </a:lvl5p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676283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ntent highlight grey">
    <p:spTree>
      <p:nvGrpSpPr>
        <p:cNvPr id="1" name=""/>
        <p:cNvGrpSpPr/>
        <p:nvPr/>
      </p:nvGrpSpPr>
      <p:grpSpPr>
        <a:xfrm>
          <a:off x="0" y="0"/>
          <a:ext cx="0" cy="0"/>
          <a:chOff x="0" y="0"/>
          <a:chExt cx="0" cy="0"/>
        </a:xfrm>
      </p:grpSpPr>
      <p:sp>
        <p:nvSpPr>
          <p:cNvPr id="2" name="Title 1"/>
          <p:cNvSpPr>
            <a:spLocks noGrp="1"/>
          </p:cNvSpPr>
          <p:nvPr>
            <p:ph type="title"/>
          </p:nvPr>
        </p:nvSpPr>
        <p:spPr>
          <a:xfrm>
            <a:off x="360000" y="360001"/>
            <a:ext cx="10080000" cy="548704"/>
          </a:xfrm>
        </p:spPr>
        <p:txBody>
          <a:bodyPr/>
          <a:lstStyle>
            <a:lvl1pPr>
              <a:defRPr>
                <a:solidFill>
                  <a:schemeClr val="accent1"/>
                </a:solidFill>
                <a:latin typeface="+mj-lt"/>
              </a:defRPr>
            </a:lvl1pPr>
          </a:lstStyle>
          <a:p>
            <a:r>
              <a:rPr lang="en-US"/>
              <a:t>Click to edit Master title style</a:t>
            </a:r>
          </a:p>
        </p:txBody>
      </p:sp>
      <p:sp>
        <p:nvSpPr>
          <p:cNvPr id="4" name="Rectangle 3">
            <a:extLst>
              <a:ext uri="{FF2B5EF4-FFF2-40B4-BE49-F238E27FC236}">
                <a16:creationId xmlns:a16="http://schemas.microsoft.com/office/drawing/2014/main" id="{1903A8E2-73B2-4BCE-A537-BD98BFA45482}"/>
              </a:ext>
              <a:ext uri="{C183D7F6-B498-43B3-948B-1728B52AA6E4}">
                <adec:decorative xmlns:adec="http://schemas.microsoft.com/office/drawing/2017/decorative" val="1"/>
              </a:ext>
            </a:extLst>
          </p:cNvPr>
          <p:cNvSpPr/>
          <p:nvPr userDrawn="1"/>
        </p:nvSpPr>
        <p:spPr>
          <a:xfrm>
            <a:off x="0" y="1549116"/>
            <a:ext cx="12192000" cy="53088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 name="Slide Number Placeholder 2">
            <a:extLst>
              <a:ext uri="{FF2B5EF4-FFF2-40B4-BE49-F238E27FC236}">
                <a16:creationId xmlns:a16="http://schemas.microsoft.com/office/drawing/2014/main" id="{50577C0E-B1B9-7F5F-3A8D-575B8D4B55BB}"/>
              </a:ext>
            </a:extLst>
          </p:cNvPr>
          <p:cNvSpPr>
            <a:spLocks noGrp="1"/>
          </p:cNvSpPr>
          <p:nvPr>
            <p:ph type="sldNum" sz="quarter" idx="14"/>
          </p:nvPr>
        </p:nvSpPr>
        <p:spPr/>
        <p:txBody>
          <a:bodyPr/>
          <a:lstStyle/>
          <a:p>
            <a:fld id="{10A01DC5-1685-4615-8240-15192985C6A2}" type="slidenum">
              <a:rPr lang="en-AU" smtClean="0"/>
              <a:pPr/>
              <a:t>‹#›</a:t>
            </a:fld>
            <a:endParaRPr lang="en-AU"/>
          </a:p>
        </p:txBody>
      </p:sp>
      <p:sp>
        <p:nvSpPr>
          <p:cNvPr id="9" name="Text Placeholder 10">
            <a:extLst>
              <a:ext uri="{FF2B5EF4-FFF2-40B4-BE49-F238E27FC236}">
                <a16:creationId xmlns:a16="http://schemas.microsoft.com/office/drawing/2014/main" id="{1879F4BE-E182-4B87-821C-1C8EF66674CD}"/>
              </a:ext>
            </a:extLst>
          </p:cNvPr>
          <p:cNvSpPr>
            <a:spLocks noGrp="1"/>
          </p:cNvSpPr>
          <p:nvPr>
            <p:ph type="body" sz="quarter" idx="18" hasCustomPrompt="1"/>
          </p:nvPr>
        </p:nvSpPr>
        <p:spPr>
          <a:xfrm>
            <a:off x="360000" y="981264"/>
            <a:ext cx="10080000" cy="310015"/>
          </a:xfrm>
        </p:spPr>
        <p:txBody>
          <a:bodyPr anchor="b">
            <a:noAutofit/>
          </a:bodyPr>
          <a:lstStyle>
            <a:lvl1pPr>
              <a:defRPr sz="2000">
                <a:solidFill>
                  <a:schemeClr val="accent2"/>
                </a:solidFill>
                <a:latin typeface="+mj-lt"/>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
        <p:nvSpPr>
          <p:cNvPr id="5" name="Text Placeholder 10">
            <a:extLst>
              <a:ext uri="{FF2B5EF4-FFF2-40B4-BE49-F238E27FC236}">
                <a16:creationId xmlns:a16="http://schemas.microsoft.com/office/drawing/2014/main" id="{14C244D9-DD08-66EB-5CE3-230309CC0031}"/>
              </a:ext>
            </a:extLst>
          </p:cNvPr>
          <p:cNvSpPr>
            <a:spLocks noGrp="1"/>
          </p:cNvSpPr>
          <p:nvPr>
            <p:ph type="body" sz="quarter" idx="19" hasCustomPrompt="1"/>
          </p:nvPr>
        </p:nvSpPr>
        <p:spPr>
          <a:xfrm>
            <a:off x="360000" y="1862942"/>
            <a:ext cx="11484000" cy="4491058"/>
          </a:xfrm>
        </p:spPr>
        <p:txBody>
          <a:bodyPr/>
          <a:lstStyle>
            <a:lvl1pPr>
              <a:lnSpc>
                <a:spcPct val="150000"/>
              </a:lnSpc>
              <a:defRPr/>
            </a:lvl1pPr>
            <a:lvl2pPr>
              <a:lnSpc>
                <a:spcPct val="150000"/>
              </a:lnSpc>
              <a:defRPr/>
            </a:lvl2pPr>
            <a:lvl3pPr>
              <a:lnSpc>
                <a:spcPct val="150000"/>
              </a:lnSpc>
              <a:defRPr/>
            </a:lvl3pPr>
            <a:lvl4pPr>
              <a:lnSpc>
                <a:spcPct val="150000"/>
              </a:lnSpc>
              <a:defRPr/>
            </a:lvl4pPr>
            <a:lvl5pPr>
              <a:lnSpc>
                <a:spcPct val="150000"/>
              </a:lnSpc>
              <a:defRPr/>
            </a:lvl5p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370849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Feature column blu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A261189-1322-1FFF-97C5-10FB07056386}"/>
              </a:ext>
              <a:ext uri="{C183D7F6-B498-43B3-948B-1728B52AA6E4}">
                <adec:decorative xmlns:adec="http://schemas.microsoft.com/office/drawing/2017/decorative" val="1"/>
              </a:ext>
            </a:extLst>
          </p:cNvPr>
          <p:cNvSpPr/>
          <p:nvPr userDrawn="1"/>
        </p:nvSpPr>
        <p:spPr>
          <a:xfrm>
            <a:off x="7152001" y="0"/>
            <a:ext cx="5039999"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solidFill>
                <a:schemeClr val="bg1"/>
              </a:solidFill>
              <a:latin typeface="Arial" panose="020B0604020202020204" pitchFamily="34" charset="0"/>
            </a:endParaRPr>
          </a:p>
        </p:txBody>
      </p:sp>
      <p:pic>
        <p:nvPicPr>
          <p:cNvPr id="6" name="Picture 5" descr="NSW Government logo">
            <a:extLst>
              <a:ext uri="{FF2B5EF4-FFF2-40B4-BE49-F238E27FC236}">
                <a16:creationId xmlns:a16="http://schemas.microsoft.com/office/drawing/2014/main" id="{B4244BC1-9C77-D2F1-9025-BA8B21E4D748}"/>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1214000" y="360321"/>
            <a:ext cx="630000" cy="684882"/>
          </a:xfrm>
          <a:prstGeom prst="rect">
            <a:avLst/>
          </a:prstGeom>
        </p:spPr>
      </p:pic>
      <p:sp>
        <p:nvSpPr>
          <p:cNvPr id="7" name="Content Placeholder 3">
            <a:extLst>
              <a:ext uri="{FF2B5EF4-FFF2-40B4-BE49-F238E27FC236}">
                <a16:creationId xmlns:a16="http://schemas.microsoft.com/office/drawing/2014/main" id="{528F89D3-540D-0919-66BC-C469965FC474}"/>
              </a:ext>
            </a:extLst>
          </p:cNvPr>
          <p:cNvSpPr>
            <a:spLocks noGrp="1"/>
          </p:cNvSpPr>
          <p:nvPr>
            <p:ph sz="half" idx="2" hasCustomPrompt="1"/>
          </p:nvPr>
        </p:nvSpPr>
        <p:spPr>
          <a:xfrm>
            <a:off x="7417612" y="1800000"/>
            <a:ext cx="4426387" cy="4554000"/>
          </a:xfrm>
        </p:spPr>
        <p:txBody>
          <a:bodyPr/>
          <a:lstStyle>
            <a:lvl1pPr>
              <a:defRPr sz="1800"/>
            </a:lvl1pPr>
            <a:lvl2pPr>
              <a:defRPr sz="1800"/>
            </a:lvl2pPr>
            <a:lvl3pPr>
              <a:defRPr sz="1800"/>
            </a:lvl3pPr>
            <a:lvl4pPr>
              <a:defRPr sz="1800"/>
            </a:lvl4pPr>
            <a:lvl5pPr>
              <a:defRPr sz="1800"/>
            </a:lvl5p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sp>
        <p:nvSpPr>
          <p:cNvPr id="8" name="Text Placeholder 4">
            <a:extLst>
              <a:ext uri="{FF2B5EF4-FFF2-40B4-BE49-F238E27FC236}">
                <a16:creationId xmlns:a16="http://schemas.microsoft.com/office/drawing/2014/main" id="{2CD69226-3048-02BD-1796-00C8D2EF344F}"/>
              </a:ext>
            </a:extLst>
          </p:cNvPr>
          <p:cNvSpPr>
            <a:spLocks noGrp="1"/>
          </p:cNvSpPr>
          <p:nvPr>
            <p:ph type="body" sz="quarter" idx="17" hasCustomPrompt="1"/>
          </p:nvPr>
        </p:nvSpPr>
        <p:spPr>
          <a:xfrm>
            <a:off x="360363" y="1800001"/>
            <a:ext cx="6443637" cy="4553999"/>
          </a:xfrm>
        </p:spPr>
        <p:txBody>
          <a:bodyPr/>
          <a:lstStyle>
            <a:lvl1pPr>
              <a:defRPr sz="1800"/>
            </a:lvl1pPr>
            <a:lvl2pPr>
              <a:defRPr sz="1800"/>
            </a:lvl2pPr>
            <a:lvl3pPr>
              <a:defRPr sz="1800"/>
            </a:lvl3pPr>
            <a:lvl4pPr>
              <a:defRPr sz="1800"/>
            </a:lvl4pPr>
            <a:lvl5pPr>
              <a:defRPr sz="1800"/>
            </a:lvl5p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sp>
        <p:nvSpPr>
          <p:cNvPr id="10" name="Title 3">
            <a:extLst>
              <a:ext uri="{FF2B5EF4-FFF2-40B4-BE49-F238E27FC236}">
                <a16:creationId xmlns:a16="http://schemas.microsoft.com/office/drawing/2014/main" id="{62A2E60B-E3FC-EC87-D031-9325EBBDCDC0}"/>
              </a:ext>
            </a:extLst>
          </p:cNvPr>
          <p:cNvSpPr>
            <a:spLocks noGrp="1"/>
          </p:cNvSpPr>
          <p:nvPr>
            <p:ph type="title"/>
          </p:nvPr>
        </p:nvSpPr>
        <p:spPr>
          <a:xfrm>
            <a:off x="360000" y="360000"/>
            <a:ext cx="6444001" cy="545601"/>
          </a:xfrm>
        </p:spPr>
        <p:txBody>
          <a:bodyPr/>
          <a:lstStyle>
            <a:lvl1pPr>
              <a:defRPr>
                <a:solidFill>
                  <a:schemeClr val="accent1"/>
                </a:solidFill>
              </a:defRPr>
            </a:lvl1pPr>
          </a:lstStyle>
          <a:p>
            <a:r>
              <a:rPr lang="en-US"/>
              <a:t>Click to edit Master title style</a:t>
            </a:r>
            <a:endParaRPr lang="en-AU"/>
          </a:p>
        </p:txBody>
      </p:sp>
      <p:sp>
        <p:nvSpPr>
          <p:cNvPr id="15" name="Text Placeholder 10">
            <a:extLst>
              <a:ext uri="{FF2B5EF4-FFF2-40B4-BE49-F238E27FC236}">
                <a16:creationId xmlns:a16="http://schemas.microsoft.com/office/drawing/2014/main" id="{329D4781-7A62-0AEA-9923-4D79CDBAF475}"/>
              </a:ext>
            </a:extLst>
          </p:cNvPr>
          <p:cNvSpPr>
            <a:spLocks noGrp="1"/>
          </p:cNvSpPr>
          <p:nvPr>
            <p:ph type="body" sz="quarter" idx="18" hasCustomPrompt="1"/>
          </p:nvPr>
        </p:nvSpPr>
        <p:spPr>
          <a:xfrm>
            <a:off x="360000" y="980969"/>
            <a:ext cx="6444001" cy="310015"/>
          </a:xfrm>
        </p:spPr>
        <p:txBody>
          <a:bodyPr anchor="b">
            <a:noAutofit/>
          </a:bodyPr>
          <a:lstStyle>
            <a:lvl1pPr>
              <a:defRPr sz="2000">
                <a:solidFill>
                  <a:schemeClr val="accent2"/>
                </a:solidFill>
                <a:latin typeface="+mj-lt"/>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
        <p:nvSpPr>
          <p:cNvPr id="16" name="Slide Number Placeholder 4">
            <a:extLst>
              <a:ext uri="{FF2B5EF4-FFF2-40B4-BE49-F238E27FC236}">
                <a16:creationId xmlns:a16="http://schemas.microsoft.com/office/drawing/2014/main" id="{F38829E2-5B70-1DB2-DC90-847F05173375}"/>
              </a:ext>
            </a:extLst>
          </p:cNvPr>
          <p:cNvSpPr txBox="1">
            <a:spLocks/>
          </p:cNvSpPr>
          <p:nvPr userDrawn="1"/>
        </p:nvSpPr>
        <p:spPr>
          <a:xfrm>
            <a:off x="11124000" y="6516000"/>
            <a:ext cx="720000" cy="180000"/>
          </a:xfrm>
          <a:prstGeom prst="rect">
            <a:avLst/>
          </a:prstGeom>
        </p:spPr>
        <p:txBody>
          <a:bodyPr vert="horz" lIns="0" tIns="0" rIns="0" bIns="0" rtlCol="0" anchor="t"/>
          <a:lstStyle>
            <a:defPPr>
              <a:defRPr lang="en-US"/>
            </a:defPPr>
            <a:lvl1pPr marL="0" algn="r" defTabSz="609585" rtl="0" eaLnBrk="1" latinLnBrk="0" hangingPunct="1">
              <a:defRPr sz="12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fld id="{10A01DC5-1685-4615-8240-15192985C6A2}" type="slidenum">
              <a:rPr lang="en-AU" smtClean="0"/>
              <a:pPr/>
              <a:t>‹#›</a:t>
            </a:fld>
            <a:endParaRPr lang="en-AU"/>
          </a:p>
        </p:txBody>
      </p:sp>
    </p:spTree>
    <p:extLst>
      <p:ext uri="{BB962C8B-B14F-4D97-AF65-F5344CB8AC3E}">
        <p14:creationId xmlns:p14="http://schemas.microsoft.com/office/powerpoint/2010/main" val="7821079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Feature column grey">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A261189-1322-1FFF-97C5-10FB07056386}"/>
              </a:ext>
              <a:ext uri="{C183D7F6-B498-43B3-948B-1728B52AA6E4}">
                <adec:decorative xmlns:adec="http://schemas.microsoft.com/office/drawing/2017/decorative" val="1"/>
              </a:ext>
            </a:extLst>
          </p:cNvPr>
          <p:cNvSpPr/>
          <p:nvPr userDrawn="1"/>
        </p:nvSpPr>
        <p:spPr>
          <a:xfrm>
            <a:off x="7152001" y="0"/>
            <a:ext cx="5039999"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solidFill>
                <a:schemeClr val="bg1"/>
              </a:solidFill>
              <a:latin typeface="Arial" panose="020B0604020202020204" pitchFamily="34" charset="0"/>
            </a:endParaRPr>
          </a:p>
        </p:txBody>
      </p:sp>
      <p:pic>
        <p:nvPicPr>
          <p:cNvPr id="6" name="Picture 5" descr="NSW Government logo">
            <a:extLst>
              <a:ext uri="{FF2B5EF4-FFF2-40B4-BE49-F238E27FC236}">
                <a16:creationId xmlns:a16="http://schemas.microsoft.com/office/drawing/2014/main" id="{B4244BC1-9C77-D2F1-9025-BA8B21E4D748}"/>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1214000" y="360321"/>
            <a:ext cx="630000" cy="684882"/>
          </a:xfrm>
          <a:prstGeom prst="rect">
            <a:avLst/>
          </a:prstGeom>
        </p:spPr>
      </p:pic>
      <p:sp>
        <p:nvSpPr>
          <p:cNvPr id="7" name="Content Placeholder 3">
            <a:extLst>
              <a:ext uri="{FF2B5EF4-FFF2-40B4-BE49-F238E27FC236}">
                <a16:creationId xmlns:a16="http://schemas.microsoft.com/office/drawing/2014/main" id="{528F89D3-540D-0919-66BC-C469965FC474}"/>
              </a:ext>
            </a:extLst>
          </p:cNvPr>
          <p:cNvSpPr>
            <a:spLocks noGrp="1"/>
          </p:cNvSpPr>
          <p:nvPr>
            <p:ph sz="half" idx="2" hasCustomPrompt="1"/>
          </p:nvPr>
        </p:nvSpPr>
        <p:spPr>
          <a:xfrm>
            <a:off x="7417612" y="1800000"/>
            <a:ext cx="4426387" cy="4554000"/>
          </a:xfrm>
        </p:spPr>
        <p:txBody>
          <a:bodyPr/>
          <a:lstStyle>
            <a:lvl1pPr>
              <a:defRPr sz="1800"/>
            </a:lvl1pPr>
            <a:lvl2pPr>
              <a:defRPr sz="1800"/>
            </a:lvl2pPr>
            <a:lvl3pPr>
              <a:defRPr sz="1800"/>
            </a:lvl3pPr>
            <a:lvl4pPr>
              <a:defRPr sz="1800"/>
            </a:lvl4pPr>
            <a:lvl5pPr>
              <a:defRPr sz="1800"/>
            </a:lvl5p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sp>
        <p:nvSpPr>
          <p:cNvPr id="8" name="Text Placeholder 4">
            <a:extLst>
              <a:ext uri="{FF2B5EF4-FFF2-40B4-BE49-F238E27FC236}">
                <a16:creationId xmlns:a16="http://schemas.microsoft.com/office/drawing/2014/main" id="{2CD69226-3048-02BD-1796-00C8D2EF344F}"/>
              </a:ext>
            </a:extLst>
          </p:cNvPr>
          <p:cNvSpPr>
            <a:spLocks noGrp="1"/>
          </p:cNvSpPr>
          <p:nvPr>
            <p:ph type="body" sz="quarter" idx="17" hasCustomPrompt="1"/>
          </p:nvPr>
        </p:nvSpPr>
        <p:spPr>
          <a:xfrm>
            <a:off x="360363" y="1800001"/>
            <a:ext cx="6443637" cy="4553999"/>
          </a:xfrm>
        </p:spPr>
        <p:txBody>
          <a:bodyPr/>
          <a:lstStyle>
            <a:lvl1pPr>
              <a:defRPr sz="1800"/>
            </a:lvl1pPr>
            <a:lvl2pPr>
              <a:defRPr sz="1800"/>
            </a:lvl2pPr>
            <a:lvl3pPr>
              <a:defRPr sz="1800"/>
            </a:lvl3pPr>
            <a:lvl4pPr>
              <a:defRPr sz="1800"/>
            </a:lvl4pPr>
            <a:lvl5pPr>
              <a:defRPr sz="1800"/>
            </a:lvl5p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sp>
        <p:nvSpPr>
          <p:cNvPr id="10" name="Title 3">
            <a:extLst>
              <a:ext uri="{FF2B5EF4-FFF2-40B4-BE49-F238E27FC236}">
                <a16:creationId xmlns:a16="http://schemas.microsoft.com/office/drawing/2014/main" id="{62A2E60B-E3FC-EC87-D031-9325EBBDCDC0}"/>
              </a:ext>
            </a:extLst>
          </p:cNvPr>
          <p:cNvSpPr>
            <a:spLocks noGrp="1"/>
          </p:cNvSpPr>
          <p:nvPr>
            <p:ph type="title"/>
          </p:nvPr>
        </p:nvSpPr>
        <p:spPr>
          <a:xfrm>
            <a:off x="360000" y="360000"/>
            <a:ext cx="6444001" cy="545601"/>
          </a:xfrm>
        </p:spPr>
        <p:txBody>
          <a:bodyPr/>
          <a:lstStyle>
            <a:lvl1pPr>
              <a:defRPr>
                <a:solidFill>
                  <a:schemeClr val="accent1"/>
                </a:solidFill>
              </a:defRPr>
            </a:lvl1pPr>
          </a:lstStyle>
          <a:p>
            <a:r>
              <a:rPr lang="en-US"/>
              <a:t>Click to edit Master title style</a:t>
            </a:r>
            <a:endParaRPr lang="en-AU"/>
          </a:p>
        </p:txBody>
      </p:sp>
      <p:sp>
        <p:nvSpPr>
          <p:cNvPr id="15" name="Text Placeholder 10">
            <a:extLst>
              <a:ext uri="{FF2B5EF4-FFF2-40B4-BE49-F238E27FC236}">
                <a16:creationId xmlns:a16="http://schemas.microsoft.com/office/drawing/2014/main" id="{329D4781-7A62-0AEA-9923-4D79CDBAF475}"/>
              </a:ext>
            </a:extLst>
          </p:cNvPr>
          <p:cNvSpPr>
            <a:spLocks noGrp="1"/>
          </p:cNvSpPr>
          <p:nvPr>
            <p:ph type="body" sz="quarter" idx="18" hasCustomPrompt="1"/>
          </p:nvPr>
        </p:nvSpPr>
        <p:spPr>
          <a:xfrm>
            <a:off x="360000" y="980969"/>
            <a:ext cx="6444001" cy="310015"/>
          </a:xfrm>
        </p:spPr>
        <p:txBody>
          <a:bodyPr anchor="b">
            <a:noAutofit/>
          </a:bodyPr>
          <a:lstStyle>
            <a:lvl1pPr>
              <a:defRPr sz="2000">
                <a:solidFill>
                  <a:schemeClr val="accent2"/>
                </a:solidFill>
                <a:latin typeface="+mj-lt"/>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
        <p:nvSpPr>
          <p:cNvPr id="16" name="Slide Number Placeholder 4">
            <a:extLst>
              <a:ext uri="{FF2B5EF4-FFF2-40B4-BE49-F238E27FC236}">
                <a16:creationId xmlns:a16="http://schemas.microsoft.com/office/drawing/2014/main" id="{F38829E2-5B70-1DB2-DC90-847F05173375}"/>
              </a:ext>
            </a:extLst>
          </p:cNvPr>
          <p:cNvSpPr txBox="1">
            <a:spLocks/>
          </p:cNvSpPr>
          <p:nvPr userDrawn="1"/>
        </p:nvSpPr>
        <p:spPr>
          <a:xfrm>
            <a:off x="11124000" y="6516000"/>
            <a:ext cx="720000" cy="180000"/>
          </a:xfrm>
          <a:prstGeom prst="rect">
            <a:avLst/>
          </a:prstGeom>
        </p:spPr>
        <p:txBody>
          <a:bodyPr vert="horz" lIns="0" tIns="0" rIns="0" bIns="0" rtlCol="0" anchor="t"/>
          <a:lstStyle>
            <a:defPPr>
              <a:defRPr lang="en-US"/>
            </a:defPPr>
            <a:lvl1pPr marL="0" algn="r" defTabSz="609585" rtl="0" eaLnBrk="1" latinLnBrk="0" hangingPunct="1">
              <a:defRPr sz="12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fld id="{10A01DC5-1685-4615-8240-15192985C6A2}" type="slidenum">
              <a:rPr lang="en-AU" smtClean="0"/>
              <a:pPr/>
              <a:t>‹#›</a:t>
            </a:fld>
            <a:endParaRPr lang="en-AU"/>
          </a:p>
        </p:txBody>
      </p:sp>
    </p:spTree>
    <p:extLst>
      <p:ext uri="{BB962C8B-B14F-4D97-AF65-F5344CB8AC3E}">
        <p14:creationId xmlns:p14="http://schemas.microsoft.com/office/powerpoint/2010/main" val="11189357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Feature image blu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F422DE0-E1CC-D787-19FA-0F7B3D4EAA93}"/>
              </a:ext>
              <a:ext uri="{C183D7F6-B498-43B3-948B-1728B52AA6E4}">
                <adec:decorative xmlns:adec="http://schemas.microsoft.com/office/drawing/2017/decorative" val="1"/>
              </a:ext>
            </a:extLst>
          </p:cNvPr>
          <p:cNvSpPr/>
          <p:nvPr userDrawn="1"/>
        </p:nvSpPr>
        <p:spPr>
          <a:xfrm>
            <a:off x="0" y="0"/>
            <a:ext cx="5039999"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solidFill>
                <a:schemeClr val="bg1"/>
              </a:solidFill>
              <a:latin typeface="Arial" panose="020B0604020202020204" pitchFamily="34" charset="0"/>
            </a:endParaRPr>
          </a:p>
        </p:txBody>
      </p:sp>
      <p:sp>
        <p:nvSpPr>
          <p:cNvPr id="5" name="Title 1">
            <a:extLst>
              <a:ext uri="{FF2B5EF4-FFF2-40B4-BE49-F238E27FC236}">
                <a16:creationId xmlns:a16="http://schemas.microsoft.com/office/drawing/2014/main" id="{20DE6D46-38D9-2F46-294E-8EAADBDD7D27}"/>
              </a:ext>
            </a:extLst>
          </p:cNvPr>
          <p:cNvSpPr>
            <a:spLocks noGrp="1"/>
          </p:cNvSpPr>
          <p:nvPr>
            <p:ph type="title"/>
          </p:nvPr>
        </p:nvSpPr>
        <p:spPr>
          <a:xfrm>
            <a:off x="5400000" y="360000"/>
            <a:ext cx="5400000" cy="554400"/>
          </a:xfrm>
        </p:spPr>
        <p:txBody>
          <a:bodyPr/>
          <a:lstStyle>
            <a:lvl1pPr>
              <a:defRPr>
                <a:solidFill>
                  <a:schemeClr val="accent1"/>
                </a:solidFill>
              </a:defRPr>
            </a:lvl1pPr>
          </a:lstStyle>
          <a:p>
            <a:r>
              <a:rPr lang="en-US"/>
              <a:t>Click to edit Master title style</a:t>
            </a:r>
          </a:p>
        </p:txBody>
      </p:sp>
      <p:sp>
        <p:nvSpPr>
          <p:cNvPr id="7" name="Slide Number Placeholder 1">
            <a:extLst>
              <a:ext uri="{FF2B5EF4-FFF2-40B4-BE49-F238E27FC236}">
                <a16:creationId xmlns:a16="http://schemas.microsoft.com/office/drawing/2014/main" id="{6EA5BE4F-B9DF-0C17-C0CB-C288DFF237CC}"/>
              </a:ext>
            </a:extLst>
          </p:cNvPr>
          <p:cNvSpPr>
            <a:spLocks noGrp="1"/>
          </p:cNvSpPr>
          <p:nvPr>
            <p:ph type="sldNum" sz="quarter" idx="16"/>
          </p:nvPr>
        </p:nvSpPr>
        <p:spPr>
          <a:xfrm>
            <a:off x="11124000" y="6516000"/>
            <a:ext cx="720000" cy="180000"/>
          </a:xfrm>
        </p:spPr>
        <p:txBody>
          <a:bodyPr/>
          <a:lstStyle/>
          <a:p>
            <a:fld id="{10A01DC5-1685-4615-8240-15192985C6A2}" type="slidenum">
              <a:rPr lang="en-AU" smtClean="0"/>
              <a:pPr/>
              <a:t>‹#›</a:t>
            </a:fld>
            <a:endParaRPr lang="en-AU"/>
          </a:p>
        </p:txBody>
      </p:sp>
      <p:sp>
        <p:nvSpPr>
          <p:cNvPr id="9" name="Text Placeholder 3">
            <a:extLst>
              <a:ext uri="{FF2B5EF4-FFF2-40B4-BE49-F238E27FC236}">
                <a16:creationId xmlns:a16="http://schemas.microsoft.com/office/drawing/2014/main" id="{92EF9271-D0D5-BFE6-1EE4-F10B54B37AF7}"/>
              </a:ext>
            </a:extLst>
          </p:cNvPr>
          <p:cNvSpPr>
            <a:spLocks noGrp="1"/>
          </p:cNvSpPr>
          <p:nvPr>
            <p:ph type="body" sz="quarter" idx="17" hasCustomPrompt="1"/>
          </p:nvPr>
        </p:nvSpPr>
        <p:spPr>
          <a:xfrm>
            <a:off x="5400675" y="1800000"/>
            <a:ext cx="6407150" cy="4536000"/>
          </a:xfrm>
        </p:spPr>
        <p:txBody>
          <a:bodyPr/>
          <a:lstStyle>
            <a:lvl1pPr>
              <a:defRPr/>
            </a:lvl1p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sp>
        <p:nvSpPr>
          <p:cNvPr id="11" name="Text Placeholder 10">
            <a:extLst>
              <a:ext uri="{FF2B5EF4-FFF2-40B4-BE49-F238E27FC236}">
                <a16:creationId xmlns:a16="http://schemas.microsoft.com/office/drawing/2014/main" id="{A9FF9E72-9D06-B4C4-2E9F-51E8796A0239}"/>
              </a:ext>
            </a:extLst>
          </p:cNvPr>
          <p:cNvSpPr>
            <a:spLocks noGrp="1"/>
          </p:cNvSpPr>
          <p:nvPr>
            <p:ph type="body" sz="quarter" idx="18" hasCustomPrompt="1"/>
          </p:nvPr>
        </p:nvSpPr>
        <p:spPr>
          <a:xfrm>
            <a:off x="5399998" y="982520"/>
            <a:ext cx="5400000" cy="294189"/>
          </a:xfrm>
        </p:spPr>
        <p:txBody>
          <a:bodyPr anchor="b">
            <a:noAutofit/>
          </a:bodyPr>
          <a:lstStyle>
            <a:lvl1pPr>
              <a:defRPr sz="2000">
                <a:solidFill>
                  <a:schemeClr val="accent2"/>
                </a:solidFill>
                <a:latin typeface="+mj-lt"/>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
        <p:nvSpPr>
          <p:cNvPr id="13" name="Picture Placeholder 8">
            <a:extLst>
              <a:ext uri="{FF2B5EF4-FFF2-40B4-BE49-F238E27FC236}">
                <a16:creationId xmlns:a16="http://schemas.microsoft.com/office/drawing/2014/main" id="{A2D38A9A-C242-2929-EF6C-F41B8AF9AAB4}"/>
              </a:ext>
              <a:ext uri="{C183D7F6-B498-43B3-948B-1728B52AA6E4}">
                <adec:decorative xmlns:adec="http://schemas.microsoft.com/office/drawing/2017/decorative" val="1"/>
              </a:ext>
            </a:extLst>
          </p:cNvPr>
          <p:cNvSpPr>
            <a:spLocks noGrp="1"/>
          </p:cNvSpPr>
          <p:nvPr>
            <p:ph type="pic" sz="quarter" idx="13"/>
          </p:nvPr>
        </p:nvSpPr>
        <p:spPr>
          <a:xfrm>
            <a:off x="306805" y="360000"/>
            <a:ext cx="4426388" cy="5976000"/>
          </a:xfrm>
        </p:spPr>
        <p:txBody>
          <a:bodyPr/>
          <a:lstStyle/>
          <a:p>
            <a:r>
              <a:rPr lang="en-US"/>
              <a:t>Click icon to add picture</a:t>
            </a:r>
            <a:endParaRPr lang="en-AU"/>
          </a:p>
        </p:txBody>
      </p:sp>
    </p:spTree>
    <p:extLst>
      <p:ext uri="{BB962C8B-B14F-4D97-AF65-F5344CB8AC3E}">
        <p14:creationId xmlns:p14="http://schemas.microsoft.com/office/powerpoint/2010/main" val="31200163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Feature image grey">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F422DE0-E1CC-D787-19FA-0F7B3D4EAA93}"/>
              </a:ext>
              <a:ext uri="{C183D7F6-B498-43B3-948B-1728B52AA6E4}">
                <adec:decorative xmlns:adec="http://schemas.microsoft.com/office/drawing/2017/decorative" val="1"/>
              </a:ext>
            </a:extLst>
          </p:cNvPr>
          <p:cNvSpPr/>
          <p:nvPr userDrawn="1"/>
        </p:nvSpPr>
        <p:spPr>
          <a:xfrm>
            <a:off x="0" y="0"/>
            <a:ext cx="5039999"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solidFill>
                <a:schemeClr val="bg1"/>
              </a:solidFill>
              <a:latin typeface="Arial" panose="020B0604020202020204" pitchFamily="34" charset="0"/>
            </a:endParaRPr>
          </a:p>
        </p:txBody>
      </p:sp>
      <p:sp>
        <p:nvSpPr>
          <p:cNvPr id="5" name="Title 1">
            <a:extLst>
              <a:ext uri="{FF2B5EF4-FFF2-40B4-BE49-F238E27FC236}">
                <a16:creationId xmlns:a16="http://schemas.microsoft.com/office/drawing/2014/main" id="{20DE6D46-38D9-2F46-294E-8EAADBDD7D27}"/>
              </a:ext>
            </a:extLst>
          </p:cNvPr>
          <p:cNvSpPr>
            <a:spLocks noGrp="1"/>
          </p:cNvSpPr>
          <p:nvPr>
            <p:ph type="title"/>
          </p:nvPr>
        </p:nvSpPr>
        <p:spPr>
          <a:xfrm>
            <a:off x="5400000" y="360000"/>
            <a:ext cx="5400000" cy="554400"/>
          </a:xfrm>
        </p:spPr>
        <p:txBody>
          <a:bodyPr/>
          <a:lstStyle>
            <a:lvl1pPr>
              <a:defRPr>
                <a:solidFill>
                  <a:schemeClr val="accent1"/>
                </a:solidFill>
              </a:defRPr>
            </a:lvl1pPr>
          </a:lstStyle>
          <a:p>
            <a:r>
              <a:rPr lang="en-US"/>
              <a:t>Click to edit Master title style</a:t>
            </a:r>
          </a:p>
        </p:txBody>
      </p:sp>
      <p:sp>
        <p:nvSpPr>
          <p:cNvPr id="7" name="Slide Number Placeholder 1">
            <a:extLst>
              <a:ext uri="{FF2B5EF4-FFF2-40B4-BE49-F238E27FC236}">
                <a16:creationId xmlns:a16="http://schemas.microsoft.com/office/drawing/2014/main" id="{6EA5BE4F-B9DF-0C17-C0CB-C288DFF237CC}"/>
              </a:ext>
            </a:extLst>
          </p:cNvPr>
          <p:cNvSpPr>
            <a:spLocks noGrp="1"/>
          </p:cNvSpPr>
          <p:nvPr>
            <p:ph type="sldNum" sz="quarter" idx="16"/>
          </p:nvPr>
        </p:nvSpPr>
        <p:spPr>
          <a:xfrm>
            <a:off x="11124000" y="6516000"/>
            <a:ext cx="720000" cy="180000"/>
          </a:xfrm>
        </p:spPr>
        <p:txBody>
          <a:bodyPr/>
          <a:lstStyle/>
          <a:p>
            <a:fld id="{10A01DC5-1685-4615-8240-15192985C6A2}" type="slidenum">
              <a:rPr lang="en-AU" smtClean="0"/>
              <a:pPr/>
              <a:t>‹#›</a:t>
            </a:fld>
            <a:endParaRPr lang="en-AU"/>
          </a:p>
        </p:txBody>
      </p:sp>
      <p:sp>
        <p:nvSpPr>
          <p:cNvPr id="9" name="Text Placeholder 3">
            <a:extLst>
              <a:ext uri="{FF2B5EF4-FFF2-40B4-BE49-F238E27FC236}">
                <a16:creationId xmlns:a16="http://schemas.microsoft.com/office/drawing/2014/main" id="{92EF9271-D0D5-BFE6-1EE4-F10B54B37AF7}"/>
              </a:ext>
            </a:extLst>
          </p:cNvPr>
          <p:cNvSpPr>
            <a:spLocks noGrp="1"/>
          </p:cNvSpPr>
          <p:nvPr>
            <p:ph type="body" sz="quarter" idx="17" hasCustomPrompt="1"/>
          </p:nvPr>
        </p:nvSpPr>
        <p:spPr>
          <a:xfrm>
            <a:off x="5400675" y="1800000"/>
            <a:ext cx="6407150" cy="4536000"/>
          </a:xfrm>
        </p:spPr>
        <p:txBody>
          <a:bodyPr/>
          <a:lstStyle>
            <a:lvl1pPr>
              <a:defRPr/>
            </a:lvl1p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sp>
        <p:nvSpPr>
          <p:cNvPr id="11" name="Text Placeholder 10">
            <a:extLst>
              <a:ext uri="{FF2B5EF4-FFF2-40B4-BE49-F238E27FC236}">
                <a16:creationId xmlns:a16="http://schemas.microsoft.com/office/drawing/2014/main" id="{A9FF9E72-9D06-B4C4-2E9F-51E8796A0239}"/>
              </a:ext>
            </a:extLst>
          </p:cNvPr>
          <p:cNvSpPr>
            <a:spLocks noGrp="1"/>
          </p:cNvSpPr>
          <p:nvPr>
            <p:ph type="body" sz="quarter" idx="18" hasCustomPrompt="1"/>
          </p:nvPr>
        </p:nvSpPr>
        <p:spPr>
          <a:xfrm>
            <a:off x="5399998" y="982520"/>
            <a:ext cx="5400000" cy="294189"/>
          </a:xfrm>
        </p:spPr>
        <p:txBody>
          <a:bodyPr anchor="b">
            <a:noAutofit/>
          </a:bodyPr>
          <a:lstStyle>
            <a:lvl1pPr>
              <a:defRPr sz="2000">
                <a:solidFill>
                  <a:schemeClr val="accent2"/>
                </a:solidFill>
                <a:latin typeface="+mj-lt"/>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
        <p:nvSpPr>
          <p:cNvPr id="13" name="Picture Placeholder 8">
            <a:extLst>
              <a:ext uri="{FF2B5EF4-FFF2-40B4-BE49-F238E27FC236}">
                <a16:creationId xmlns:a16="http://schemas.microsoft.com/office/drawing/2014/main" id="{A2D38A9A-C242-2929-EF6C-F41B8AF9AAB4}"/>
              </a:ext>
              <a:ext uri="{C183D7F6-B498-43B3-948B-1728B52AA6E4}">
                <adec:decorative xmlns:adec="http://schemas.microsoft.com/office/drawing/2017/decorative" val="1"/>
              </a:ext>
            </a:extLst>
          </p:cNvPr>
          <p:cNvSpPr>
            <a:spLocks noGrp="1"/>
          </p:cNvSpPr>
          <p:nvPr>
            <p:ph type="pic" sz="quarter" idx="13"/>
          </p:nvPr>
        </p:nvSpPr>
        <p:spPr>
          <a:xfrm>
            <a:off x="306805" y="360000"/>
            <a:ext cx="4426388" cy="5976000"/>
          </a:xfrm>
        </p:spPr>
        <p:txBody>
          <a:bodyPr/>
          <a:lstStyle/>
          <a:p>
            <a:r>
              <a:rPr lang="en-US"/>
              <a:t>Click icon to add picture</a:t>
            </a:r>
            <a:endParaRPr lang="en-AU"/>
          </a:p>
        </p:txBody>
      </p:sp>
    </p:spTree>
    <p:extLst>
      <p:ext uri="{BB962C8B-B14F-4D97-AF65-F5344CB8AC3E}">
        <p14:creationId xmlns:p14="http://schemas.microsoft.com/office/powerpoint/2010/main" val="37595136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Feature image">
    <p:spTree>
      <p:nvGrpSpPr>
        <p:cNvPr id="1" name=""/>
        <p:cNvGrpSpPr/>
        <p:nvPr/>
      </p:nvGrpSpPr>
      <p:grpSpPr>
        <a:xfrm>
          <a:off x="0" y="0"/>
          <a:ext cx="0" cy="0"/>
          <a:chOff x="0" y="0"/>
          <a:chExt cx="0" cy="0"/>
        </a:xfrm>
      </p:grpSpPr>
      <p:sp>
        <p:nvSpPr>
          <p:cNvPr id="2" name="Picture Placeholder 8">
            <a:extLst>
              <a:ext uri="{FF2B5EF4-FFF2-40B4-BE49-F238E27FC236}">
                <a16:creationId xmlns:a16="http://schemas.microsoft.com/office/drawing/2014/main" id="{91FCC384-7450-516C-24D0-7D029ED3855A}"/>
              </a:ext>
              <a:ext uri="{C183D7F6-B498-43B3-948B-1728B52AA6E4}">
                <adec:decorative xmlns:adec="http://schemas.microsoft.com/office/drawing/2017/decorative" val="1"/>
              </a:ext>
            </a:extLst>
          </p:cNvPr>
          <p:cNvSpPr>
            <a:spLocks noGrp="1"/>
          </p:cNvSpPr>
          <p:nvPr>
            <p:ph type="pic" sz="quarter" idx="13"/>
          </p:nvPr>
        </p:nvSpPr>
        <p:spPr>
          <a:xfrm>
            <a:off x="0" y="0"/>
            <a:ext cx="5040000" cy="6858000"/>
          </a:xfrm>
        </p:spPr>
        <p:txBody>
          <a:bodyPr/>
          <a:lstStyle/>
          <a:p>
            <a:r>
              <a:rPr lang="en-US"/>
              <a:t>Click icon to add picture</a:t>
            </a:r>
            <a:endParaRPr lang="en-AU"/>
          </a:p>
        </p:txBody>
      </p:sp>
      <p:sp>
        <p:nvSpPr>
          <p:cNvPr id="4" name="Title 1">
            <a:extLst>
              <a:ext uri="{FF2B5EF4-FFF2-40B4-BE49-F238E27FC236}">
                <a16:creationId xmlns:a16="http://schemas.microsoft.com/office/drawing/2014/main" id="{46E61F09-1856-72E7-5C79-31B4A856E7AD}"/>
              </a:ext>
            </a:extLst>
          </p:cNvPr>
          <p:cNvSpPr>
            <a:spLocks noGrp="1"/>
          </p:cNvSpPr>
          <p:nvPr>
            <p:ph type="title"/>
          </p:nvPr>
        </p:nvSpPr>
        <p:spPr>
          <a:xfrm>
            <a:off x="5400000" y="360000"/>
            <a:ext cx="5400000" cy="554400"/>
          </a:xfrm>
        </p:spPr>
        <p:txBody>
          <a:bodyPr/>
          <a:lstStyle>
            <a:lvl1pPr>
              <a:defRPr>
                <a:solidFill>
                  <a:schemeClr val="accent1"/>
                </a:solidFill>
              </a:defRPr>
            </a:lvl1pPr>
          </a:lstStyle>
          <a:p>
            <a:r>
              <a:rPr lang="en-US"/>
              <a:t>Click to edit Master title style</a:t>
            </a:r>
          </a:p>
        </p:txBody>
      </p:sp>
      <p:cxnSp>
        <p:nvCxnSpPr>
          <p:cNvPr id="6" name="Straight Connector 5">
            <a:extLst>
              <a:ext uri="{FF2B5EF4-FFF2-40B4-BE49-F238E27FC236}">
                <a16:creationId xmlns:a16="http://schemas.microsoft.com/office/drawing/2014/main" id="{52576981-5B08-29E1-CBD0-60B20605F583}"/>
              </a:ext>
              <a:ext uri="{C183D7F6-B498-43B3-948B-1728B52AA6E4}">
                <adec:decorative xmlns:adec="http://schemas.microsoft.com/office/drawing/2017/decorative" val="1"/>
              </a:ext>
            </a:extLst>
          </p:cNvPr>
          <p:cNvCxnSpPr>
            <a:cxnSpLocks/>
          </p:cNvCxnSpPr>
          <p:nvPr userDrawn="1"/>
        </p:nvCxnSpPr>
        <p:spPr>
          <a:xfrm>
            <a:off x="5220000" y="1800000"/>
            <a:ext cx="0" cy="4536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 name="Slide Number Placeholder 1">
            <a:extLst>
              <a:ext uri="{FF2B5EF4-FFF2-40B4-BE49-F238E27FC236}">
                <a16:creationId xmlns:a16="http://schemas.microsoft.com/office/drawing/2014/main" id="{AC754ADD-23A8-B626-EF2D-A89E9897C22E}"/>
              </a:ext>
            </a:extLst>
          </p:cNvPr>
          <p:cNvSpPr>
            <a:spLocks noGrp="1"/>
          </p:cNvSpPr>
          <p:nvPr>
            <p:ph type="sldNum" sz="quarter" idx="16"/>
          </p:nvPr>
        </p:nvSpPr>
        <p:spPr>
          <a:xfrm>
            <a:off x="11124000" y="6516000"/>
            <a:ext cx="720000" cy="180000"/>
          </a:xfrm>
        </p:spPr>
        <p:txBody>
          <a:bodyPr/>
          <a:lstStyle/>
          <a:p>
            <a:fld id="{10A01DC5-1685-4615-8240-15192985C6A2}" type="slidenum">
              <a:rPr lang="en-AU" smtClean="0"/>
              <a:pPr/>
              <a:t>‹#›</a:t>
            </a:fld>
            <a:endParaRPr lang="en-AU"/>
          </a:p>
        </p:txBody>
      </p:sp>
      <p:sp>
        <p:nvSpPr>
          <p:cNvPr id="10" name="Text Placeholder 3">
            <a:extLst>
              <a:ext uri="{FF2B5EF4-FFF2-40B4-BE49-F238E27FC236}">
                <a16:creationId xmlns:a16="http://schemas.microsoft.com/office/drawing/2014/main" id="{DE31FF8A-F945-2755-C01F-A984129CCFE4}"/>
              </a:ext>
            </a:extLst>
          </p:cNvPr>
          <p:cNvSpPr>
            <a:spLocks noGrp="1"/>
          </p:cNvSpPr>
          <p:nvPr>
            <p:ph type="body" sz="quarter" idx="17" hasCustomPrompt="1"/>
          </p:nvPr>
        </p:nvSpPr>
        <p:spPr>
          <a:xfrm>
            <a:off x="5400675" y="1800000"/>
            <a:ext cx="6407150" cy="4536000"/>
          </a:xfrm>
        </p:spPr>
        <p:txBody>
          <a:bodyPr/>
          <a:lstStyle>
            <a:lvl1pPr>
              <a:defRPr/>
            </a:lvl1p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sp>
        <p:nvSpPr>
          <p:cNvPr id="13" name="Text Placeholder 10">
            <a:extLst>
              <a:ext uri="{FF2B5EF4-FFF2-40B4-BE49-F238E27FC236}">
                <a16:creationId xmlns:a16="http://schemas.microsoft.com/office/drawing/2014/main" id="{5222D209-0CF8-F581-20B2-402482319282}"/>
              </a:ext>
            </a:extLst>
          </p:cNvPr>
          <p:cNvSpPr>
            <a:spLocks noGrp="1"/>
          </p:cNvSpPr>
          <p:nvPr>
            <p:ph type="body" sz="quarter" idx="18" hasCustomPrompt="1"/>
          </p:nvPr>
        </p:nvSpPr>
        <p:spPr>
          <a:xfrm>
            <a:off x="5399998" y="982520"/>
            <a:ext cx="5400000" cy="294189"/>
          </a:xfrm>
        </p:spPr>
        <p:txBody>
          <a:bodyPr anchor="b">
            <a:noAutofit/>
          </a:bodyPr>
          <a:lstStyle>
            <a:lvl1pPr>
              <a:defRPr sz="2000">
                <a:solidFill>
                  <a:schemeClr val="accent2"/>
                </a:solidFill>
                <a:latin typeface="+mj-lt"/>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Tree>
    <p:extLst>
      <p:ext uri="{BB962C8B-B14F-4D97-AF65-F5344CB8AC3E}">
        <p14:creationId xmlns:p14="http://schemas.microsoft.com/office/powerpoint/2010/main" val="17219981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and subtitle only">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10A01DC5-1685-4615-8240-15192985C6A2}" type="slidenum">
              <a:rPr lang="en-AU" smtClean="0"/>
              <a:t>‹#›</a:t>
            </a:fld>
            <a:endParaRPr lang="en-AU"/>
          </a:p>
        </p:txBody>
      </p:sp>
      <p:sp>
        <p:nvSpPr>
          <p:cNvPr id="4" name="Title 3">
            <a:extLst>
              <a:ext uri="{FF2B5EF4-FFF2-40B4-BE49-F238E27FC236}">
                <a16:creationId xmlns:a16="http://schemas.microsoft.com/office/drawing/2014/main" id="{7CF8C2E4-E0FA-4F11-9270-098EDFE8B41D}"/>
              </a:ext>
            </a:extLst>
          </p:cNvPr>
          <p:cNvSpPr>
            <a:spLocks noGrp="1"/>
          </p:cNvSpPr>
          <p:nvPr>
            <p:ph type="title"/>
          </p:nvPr>
        </p:nvSpPr>
        <p:spPr>
          <a:xfrm>
            <a:off x="360000" y="360000"/>
            <a:ext cx="10080000" cy="545601"/>
          </a:xfrm>
        </p:spPr>
        <p:txBody>
          <a:bodyPr/>
          <a:lstStyle>
            <a:lvl1pPr>
              <a:defRPr>
                <a:solidFill>
                  <a:schemeClr val="accent1"/>
                </a:solidFill>
              </a:defRPr>
            </a:lvl1pPr>
          </a:lstStyle>
          <a:p>
            <a:r>
              <a:rPr lang="en-US"/>
              <a:t>Click to edit Master title style</a:t>
            </a:r>
            <a:endParaRPr lang="en-AU"/>
          </a:p>
        </p:txBody>
      </p:sp>
      <p:sp>
        <p:nvSpPr>
          <p:cNvPr id="7" name="Text Placeholder 10">
            <a:extLst>
              <a:ext uri="{FF2B5EF4-FFF2-40B4-BE49-F238E27FC236}">
                <a16:creationId xmlns:a16="http://schemas.microsoft.com/office/drawing/2014/main" id="{C65DF8EF-3190-4490-9931-2111E9229317}"/>
              </a:ext>
            </a:extLst>
          </p:cNvPr>
          <p:cNvSpPr>
            <a:spLocks noGrp="1"/>
          </p:cNvSpPr>
          <p:nvPr>
            <p:ph type="body" sz="quarter" idx="18" hasCustomPrompt="1"/>
          </p:nvPr>
        </p:nvSpPr>
        <p:spPr>
          <a:xfrm>
            <a:off x="360000" y="982520"/>
            <a:ext cx="10080000" cy="310015"/>
          </a:xfrm>
        </p:spPr>
        <p:txBody>
          <a:bodyPr anchor="b">
            <a:noAutofit/>
          </a:bodyPr>
          <a:lstStyle>
            <a:lvl1pPr>
              <a:defRPr sz="2000">
                <a:solidFill>
                  <a:schemeClr val="accent2"/>
                </a:solidFill>
                <a:latin typeface="+mj-lt"/>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Tree>
    <p:extLst>
      <p:ext uri="{BB962C8B-B14F-4D97-AF65-F5344CB8AC3E}">
        <p14:creationId xmlns:p14="http://schemas.microsoft.com/office/powerpoint/2010/main" val="19094725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A01DC5-1685-4615-8240-15192985C6A2}" type="slidenum">
              <a:rPr lang="en-AU" smtClean="0"/>
              <a:t>‹#›</a:t>
            </a:fld>
            <a:endParaRPr lang="en-AU"/>
          </a:p>
        </p:txBody>
      </p:sp>
    </p:spTree>
    <p:extLst>
      <p:ext uri="{BB962C8B-B14F-4D97-AF65-F5344CB8AC3E}">
        <p14:creationId xmlns:p14="http://schemas.microsoft.com/office/powerpoint/2010/main" val="25868077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References">
    <p:bg>
      <p:bgPr>
        <a:solidFill>
          <a:schemeClr val="accent4"/>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3C69E21-27A4-4448-A8A5-3DF6A41F3B28}"/>
              </a:ext>
            </a:extLst>
          </p:cNvPr>
          <p:cNvSpPr/>
          <p:nvPr userDrawn="1"/>
        </p:nvSpPr>
        <p:spPr>
          <a:xfrm>
            <a:off x="0" y="1265616"/>
            <a:ext cx="12192000" cy="190116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cxnSp>
        <p:nvCxnSpPr>
          <p:cNvPr id="7" name="Straight Connector 6">
            <a:extLst>
              <a:ext uri="{FF2B5EF4-FFF2-40B4-BE49-F238E27FC236}">
                <a16:creationId xmlns:a16="http://schemas.microsoft.com/office/drawing/2014/main" id="{FDEA8E5D-F9A7-48AC-AF91-6754515E9D1B}"/>
              </a:ext>
              <a:ext uri="{C183D7F6-B498-43B3-948B-1728B52AA6E4}">
                <adec:decorative xmlns:adec="http://schemas.microsoft.com/office/drawing/2017/decorative" val="1"/>
              </a:ext>
            </a:extLst>
          </p:cNvPr>
          <p:cNvCxnSpPr>
            <a:cxnSpLocks/>
          </p:cNvCxnSpPr>
          <p:nvPr userDrawn="1"/>
        </p:nvCxnSpPr>
        <p:spPr>
          <a:xfrm>
            <a:off x="0" y="1265616"/>
            <a:ext cx="12192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81B646BC-5BB3-E31B-1A9E-AD82558D7FE8}"/>
              </a:ext>
            </a:extLst>
          </p:cNvPr>
          <p:cNvSpPr>
            <a:spLocks noGrp="1"/>
          </p:cNvSpPr>
          <p:nvPr>
            <p:ph type="sldNum" sz="quarter" idx="10"/>
          </p:nvPr>
        </p:nvSpPr>
        <p:spPr/>
        <p:txBody>
          <a:bodyPr/>
          <a:lstStyle/>
          <a:p>
            <a:fld id="{10A01DC5-1685-4615-8240-15192985C6A2}" type="slidenum">
              <a:rPr lang="en-AU" smtClean="0"/>
              <a:pPr/>
              <a:t>‹#›</a:t>
            </a:fld>
            <a:endParaRPr lang="en-AU"/>
          </a:p>
        </p:txBody>
      </p:sp>
      <p:sp>
        <p:nvSpPr>
          <p:cNvPr id="8" name="Title 3">
            <a:extLst>
              <a:ext uri="{FF2B5EF4-FFF2-40B4-BE49-F238E27FC236}">
                <a16:creationId xmlns:a16="http://schemas.microsoft.com/office/drawing/2014/main" id="{2245FC77-E959-4B3D-936D-71858DF4D065}"/>
              </a:ext>
            </a:extLst>
          </p:cNvPr>
          <p:cNvSpPr>
            <a:spLocks noGrp="1"/>
          </p:cNvSpPr>
          <p:nvPr>
            <p:ph type="title" hasCustomPrompt="1"/>
          </p:nvPr>
        </p:nvSpPr>
        <p:spPr>
          <a:xfrm>
            <a:off x="360000" y="360001"/>
            <a:ext cx="10080000" cy="521412"/>
          </a:xfrm>
        </p:spPr>
        <p:txBody>
          <a:bodyPr/>
          <a:lstStyle>
            <a:lvl1pPr>
              <a:defRPr>
                <a:solidFill>
                  <a:schemeClr val="accent1"/>
                </a:solidFill>
              </a:defRPr>
            </a:lvl1pPr>
          </a:lstStyle>
          <a:p>
            <a:r>
              <a:rPr lang="en-US"/>
              <a:t>References</a:t>
            </a:r>
            <a:endParaRPr lang="en-AU"/>
          </a:p>
        </p:txBody>
      </p:sp>
      <p:sp>
        <p:nvSpPr>
          <p:cNvPr id="2" name="Content Placeholder 2">
            <a:extLst>
              <a:ext uri="{FF2B5EF4-FFF2-40B4-BE49-F238E27FC236}">
                <a16:creationId xmlns:a16="http://schemas.microsoft.com/office/drawing/2014/main" id="{27905181-B8A1-3C65-36D9-EB3FF362FF6C}"/>
              </a:ext>
            </a:extLst>
          </p:cNvPr>
          <p:cNvSpPr>
            <a:spLocks noGrp="1"/>
          </p:cNvSpPr>
          <p:nvPr>
            <p:ph idx="1" hasCustomPrompt="1"/>
          </p:nvPr>
        </p:nvSpPr>
        <p:spPr>
          <a:xfrm>
            <a:off x="360000" y="3428999"/>
            <a:ext cx="11484000" cy="2927351"/>
          </a:xfrm>
        </p:spPr>
        <p:txBody>
          <a:bodyPr/>
          <a:lstStyle>
            <a:lvl1pPr>
              <a:lnSpc>
                <a:spcPct val="150000"/>
              </a:lnSpc>
              <a:defRPr sz="1200">
                <a:latin typeface="+mn-lt"/>
              </a:defRPr>
            </a:lvl1pPr>
            <a:lvl2pPr>
              <a:lnSpc>
                <a:spcPct val="150000"/>
              </a:lnSpc>
              <a:defRPr sz="1200"/>
            </a:lvl2pPr>
            <a:lvl3pPr>
              <a:lnSpc>
                <a:spcPct val="150000"/>
              </a:lnSpc>
              <a:defRPr/>
            </a:lvl3pPr>
            <a:lvl4pPr>
              <a:lnSpc>
                <a:spcPct val="150000"/>
              </a:lnSpc>
              <a:defRPr sz="1200"/>
            </a:lvl4pPr>
            <a:lvl5pPr>
              <a:lnSpc>
                <a:spcPct val="150000"/>
              </a:lnSpc>
              <a:defRPr sz="1200"/>
            </a:lvl5p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05930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Copyright">
    <p:bg>
      <p:bgPr>
        <a:solidFill>
          <a:schemeClr val="accent1"/>
        </a:soli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lvl1pPr>
              <a:defRPr>
                <a:solidFill>
                  <a:schemeClr val="bg1"/>
                </a:solidFill>
              </a:defRPr>
            </a:lvl1pPr>
          </a:lstStyle>
          <a:p>
            <a:fld id="{10A01DC5-1685-4615-8240-15192985C6A2}" type="slidenum">
              <a:rPr lang="en-AU" smtClean="0"/>
              <a:pPr/>
              <a:t>‹#›</a:t>
            </a:fld>
            <a:endParaRPr lang="en-AU"/>
          </a:p>
        </p:txBody>
      </p:sp>
      <p:sp>
        <p:nvSpPr>
          <p:cNvPr id="2" name="Title 1">
            <a:extLst>
              <a:ext uri="{FF2B5EF4-FFF2-40B4-BE49-F238E27FC236}">
                <a16:creationId xmlns:a16="http://schemas.microsoft.com/office/drawing/2014/main" id="{34BE5FFA-C863-5F63-2574-4F650BA4588D}"/>
              </a:ext>
            </a:extLst>
          </p:cNvPr>
          <p:cNvSpPr>
            <a:spLocks noGrp="1"/>
          </p:cNvSpPr>
          <p:nvPr>
            <p:ph type="title" hasCustomPrompt="1"/>
          </p:nvPr>
        </p:nvSpPr>
        <p:spPr>
          <a:xfrm>
            <a:off x="360000" y="360000"/>
            <a:ext cx="10080000" cy="537467"/>
          </a:xfrm>
        </p:spPr>
        <p:txBody>
          <a:bodyPr/>
          <a:lstStyle>
            <a:lvl1pPr>
              <a:defRPr>
                <a:solidFill>
                  <a:schemeClr val="bg1"/>
                </a:solidFill>
              </a:defRPr>
            </a:lvl1pPr>
          </a:lstStyle>
          <a:p>
            <a:r>
              <a:rPr lang="en-US"/>
              <a:t>Copyright</a:t>
            </a:r>
          </a:p>
        </p:txBody>
      </p:sp>
      <p:sp>
        <p:nvSpPr>
          <p:cNvPr id="3" name="Slide Number Placeholder 4">
            <a:extLst>
              <a:ext uri="{FF2B5EF4-FFF2-40B4-BE49-F238E27FC236}">
                <a16:creationId xmlns:a16="http://schemas.microsoft.com/office/drawing/2014/main" id="{CAF241D3-718F-F3B9-95BA-7ED78B1B5BDD}"/>
              </a:ext>
            </a:extLst>
          </p:cNvPr>
          <p:cNvSpPr txBox="1">
            <a:spLocks/>
          </p:cNvSpPr>
          <p:nvPr userDrawn="1"/>
        </p:nvSpPr>
        <p:spPr>
          <a:xfrm>
            <a:off x="11124000" y="6516000"/>
            <a:ext cx="720000" cy="180000"/>
          </a:xfrm>
          <a:prstGeom prst="rect">
            <a:avLst/>
          </a:prstGeom>
        </p:spPr>
        <p:txBody>
          <a:bodyPr vert="horz" lIns="0" tIns="0" rIns="0" bIns="0" rtlCol="0" anchor="t"/>
          <a:lstStyle>
            <a:defPPr>
              <a:defRPr lang="en-US"/>
            </a:defPPr>
            <a:lvl1pPr marL="0" algn="r" defTabSz="609585" rtl="0" eaLnBrk="1" latinLnBrk="0" hangingPunct="1">
              <a:defRPr sz="1200" kern="1200">
                <a:solidFill>
                  <a:schemeClr val="bg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fld id="{10A01DC5-1685-4615-8240-15192985C6A2}" type="slidenum">
              <a:rPr lang="en-AU" smtClean="0"/>
              <a:pPr/>
              <a:t>‹#›</a:t>
            </a:fld>
            <a:endParaRPr lang="en-AU"/>
          </a:p>
        </p:txBody>
      </p:sp>
      <p:sp>
        <p:nvSpPr>
          <p:cNvPr id="5" name="Rectangle 4">
            <a:extLst>
              <a:ext uri="{FF2B5EF4-FFF2-40B4-BE49-F238E27FC236}">
                <a16:creationId xmlns:a16="http://schemas.microsoft.com/office/drawing/2014/main" id="{147A10EB-69B5-E036-369C-033BAFE6DB18}"/>
              </a:ext>
            </a:extLst>
          </p:cNvPr>
          <p:cNvSpPr/>
          <p:nvPr userDrawn="1"/>
        </p:nvSpPr>
        <p:spPr>
          <a:xfrm>
            <a:off x="10915048" y="231006"/>
            <a:ext cx="1039529" cy="1100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6" name="Picture 5" descr="A red flower with white text&#10;&#10;Description automatically generated with low confidence">
            <a:extLst>
              <a:ext uri="{FF2B5EF4-FFF2-40B4-BE49-F238E27FC236}">
                <a16:creationId xmlns:a16="http://schemas.microsoft.com/office/drawing/2014/main" id="{F5F3CD7E-F06C-6B47-6A3E-198A7C0DC313}"/>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1195216" y="360000"/>
            <a:ext cx="660785" cy="717587"/>
          </a:xfrm>
          <a:prstGeom prst="rect">
            <a:avLst/>
          </a:prstGeom>
        </p:spPr>
      </p:pic>
      <p:pic>
        <p:nvPicPr>
          <p:cNvPr id="7" name="Picture 12" descr="Creative Commons Attribution licence logo">
            <a:extLst>
              <a:ext uri="{FF2B5EF4-FFF2-40B4-BE49-F238E27FC236}">
                <a16:creationId xmlns:a16="http://schemas.microsoft.com/office/drawing/2014/main" id="{7948A98C-F758-2F9B-44F6-E4FEA77CAA7A}"/>
              </a:ext>
            </a:extLst>
          </p:cNvPr>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a:off x="10244972" y="2967486"/>
            <a:ext cx="1406523" cy="489432"/>
          </a:xfrm>
          <a:prstGeom prst="rect">
            <a:avLst/>
          </a:prstGeom>
          <a:noFill/>
          <a:extLst>
            <a:ext uri="{909E8E84-426E-40DD-AFC4-6F175D3DCCD1}">
              <a14:hiddenFill xmlns:a14="http://schemas.microsoft.com/office/drawing/2010/main">
                <a:solidFill>
                  <a:srgbClr val="FFFFFF"/>
                </a:solidFill>
              </a14:hiddenFill>
            </a:ext>
          </a:extLst>
        </p:spPr>
      </p:pic>
      <p:sp>
        <p:nvSpPr>
          <p:cNvPr id="8" name="Text Placeholder 10">
            <a:extLst>
              <a:ext uri="{FF2B5EF4-FFF2-40B4-BE49-F238E27FC236}">
                <a16:creationId xmlns:a16="http://schemas.microsoft.com/office/drawing/2014/main" id="{CD8E711E-20C4-EB65-95D8-4E4BB3686546}"/>
              </a:ext>
            </a:extLst>
          </p:cNvPr>
          <p:cNvSpPr>
            <a:spLocks noGrp="1"/>
          </p:cNvSpPr>
          <p:nvPr>
            <p:ph type="body" sz="quarter" idx="18" hasCustomPrompt="1"/>
          </p:nvPr>
        </p:nvSpPr>
        <p:spPr>
          <a:xfrm>
            <a:off x="360000" y="981264"/>
            <a:ext cx="10080000" cy="310015"/>
          </a:xfrm>
        </p:spPr>
        <p:txBody>
          <a:bodyPr anchor="b">
            <a:noAutofit/>
          </a:bodyPr>
          <a:lstStyle>
            <a:lvl1pPr>
              <a:defRPr sz="2000">
                <a:solidFill>
                  <a:schemeClr val="accent4"/>
                </a:solidFill>
                <a:latin typeface="+mj-lt"/>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Tree>
    <p:extLst>
      <p:ext uri="{BB962C8B-B14F-4D97-AF65-F5344CB8AC3E}">
        <p14:creationId xmlns:p14="http://schemas.microsoft.com/office/powerpoint/2010/main" val="30760375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Blue backgroun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165CECD-C00D-4560-9C97-AE28A8535867}"/>
              </a:ext>
              <a:ext uri="{C183D7F6-B498-43B3-948B-1728B52AA6E4}">
                <adec:decorative xmlns:adec="http://schemas.microsoft.com/office/drawing/2017/decorative" val="1"/>
              </a:ext>
            </a:extLst>
          </p:cNvPr>
          <p:cNvSpPr/>
          <p:nvPr userDrawn="1"/>
        </p:nvSpPr>
        <p:spPr>
          <a:xfrm>
            <a:off x="0" y="1620000"/>
            <a:ext cx="12192000" cy="523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 name="Picture Placeholder 4">
            <a:extLst>
              <a:ext uri="{FF2B5EF4-FFF2-40B4-BE49-F238E27FC236}">
                <a16:creationId xmlns:a16="http://schemas.microsoft.com/office/drawing/2014/main" id="{8AB6FE45-2247-43AE-AFB0-3C1EC574D8FA}"/>
              </a:ext>
              <a:ext uri="{C183D7F6-B498-43B3-948B-1728B52AA6E4}">
                <adec:decorative xmlns:adec="http://schemas.microsoft.com/office/drawing/2017/decorative" val="1"/>
              </a:ext>
            </a:extLst>
          </p:cNvPr>
          <p:cNvSpPr>
            <a:spLocks noGrp="1"/>
          </p:cNvSpPr>
          <p:nvPr>
            <p:ph type="pic" sz="quarter" idx="13"/>
          </p:nvPr>
        </p:nvSpPr>
        <p:spPr>
          <a:xfrm>
            <a:off x="359998" y="1909282"/>
            <a:ext cx="11483999" cy="4210718"/>
          </a:xfrm>
        </p:spPr>
        <p:txBody>
          <a:bodyPr/>
          <a:lstStyle/>
          <a:p>
            <a:r>
              <a:rPr lang="en-US"/>
              <a:t>Click icon to add picture</a:t>
            </a:r>
            <a:endParaRPr lang="en-AU"/>
          </a:p>
        </p:txBody>
      </p:sp>
      <p:sp>
        <p:nvSpPr>
          <p:cNvPr id="7" name="Slide Number Placeholder 6"/>
          <p:cNvSpPr>
            <a:spLocks noGrp="1"/>
          </p:cNvSpPr>
          <p:nvPr>
            <p:ph type="sldNum" sz="quarter" idx="12"/>
          </p:nvPr>
        </p:nvSpPr>
        <p:spPr/>
        <p:txBody>
          <a:bodyPr/>
          <a:lstStyle/>
          <a:p>
            <a:fld id="{10A01DC5-1685-4615-8240-15192985C6A2}" type="slidenum">
              <a:rPr lang="en-AU" smtClean="0"/>
              <a:t>‹#›</a:t>
            </a:fld>
            <a:endParaRPr lang="en-AU"/>
          </a:p>
        </p:txBody>
      </p:sp>
      <p:sp>
        <p:nvSpPr>
          <p:cNvPr id="10" name="Title 4">
            <a:extLst>
              <a:ext uri="{FF2B5EF4-FFF2-40B4-BE49-F238E27FC236}">
                <a16:creationId xmlns:a16="http://schemas.microsoft.com/office/drawing/2014/main" id="{4B69FB63-5913-44B0-9BCA-4B6E66CE48BF}"/>
              </a:ext>
            </a:extLst>
          </p:cNvPr>
          <p:cNvSpPr>
            <a:spLocks noGrp="1"/>
          </p:cNvSpPr>
          <p:nvPr>
            <p:ph type="title"/>
          </p:nvPr>
        </p:nvSpPr>
        <p:spPr>
          <a:xfrm>
            <a:off x="359998" y="360000"/>
            <a:ext cx="10260002" cy="522000"/>
          </a:xfrm>
        </p:spPr>
        <p:txBody>
          <a:bodyPr/>
          <a:lstStyle>
            <a:lvl1pPr>
              <a:defRPr>
                <a:solidFill>
                  <a:schemeClr val="accent1"/>
                </a:solidFill>
              </a:defRPr>
            </a:lvl1pPr>
          </a:lstStyle>
          <a:p>
            <a:r>
              <a:rPr lang="en-US"/>
              <a:t>Click to edit Master title style</a:t>
            </a:r>
            <a:endParaRPr lang="en-AU"/>
          </a:p>
        </p:txBody>
      </p:sp>
      <p:sp>
        <p:nvSpPr>
          <p:cNvPr id="11" name="Text Placeholder 10">
            <a:extLst>
              <a:ext uri="{FF2B5EF4-FFF2-40B4-BE49-F238E27FC236}">
                <a16:creationId xmlns:a16="http://schemas.microsoft.com/office/drawing/2014/main" id="{4A905C52-CF4B-447B-B93D-A86FD209402A}"/>
              </a:ext>
            </a:extLst>
          </p:cNvPr>
          <p:cNvSpPr>
            <a:spLocks noGrp="1"/>
          </p:cNvSpPr>
          <p:nvPr>
            <p:ph type="body" sz="quarter" idx="18" hasCustomPrompt="1"/>
          </p:nvPr>
        </p:nvSpPr>
        <p:spPr>
          <a:xfrm>
            <a:off x="360000" y="1016704"/>
            <a:ext cx="10080000" cy="310015"/>
          </a:xfrm>
        </p:spPr>
        <p:txBody>
          <a:bodyPr anchor="b">
            <a:noAutofit/>
          </a:bodyPr>
          <a:lstStyle>
            <a:lvl1pPr>
              <a:defRPr sz="20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Tree>
    <p:extLst>
      <p:ext uri="{BB962C8B-B14F-4D97-AF65-F5344CB8AC3E}">
        <p14:creationId xmlns:p14="http://schemas.microsoft.com/office/powerpoint/2010/main" val="166036569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Cover">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EA17B1F9-1883-FB0F-19DA-8B4A4053535B}"/>
              </a:ext>
            </a:extLst>
          </p:cNvPr>
          <p:cNvSpPr/>
          <p:nvPr userDrawn="1"/>
        </p:nvSpPr>
        <p:spPr>
          <a:xfrm>
            <a:off x="7128000" y="0"/>
            <a:ext cx="5064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Rectangle 5">
            <a:extLst>
              <a:ext uri="{FF2B5EF4-FFF2-40B4-BE49-F238E27FC236}">
                <a16:creationId xmlns:a16="http://schemas.microsoft.com/office/drawing/2014/main" id="{6E6ACE4A-E374-4533-BE29-9C2AA078581F}"/>
              </a:ext>
              <a:ext uri="{C183D7F6-B498-43B3-948B-1728B52AA6E4}">
                <adec:decorative xmlns:adec="http://schemas.microsoft.com/office/drawing/2017/decorative" val="1"/>
              </a:ext>
            </a:extLst>
          </p:cNvPr>
          <p:cNvSpPr/>
          <p:nvPr userDrawn="1"/>
        </p:nvSpPr>
        <p:spPr>
          <a:xfrm>
            <a:off x="0" y="0"/>
            <a:ext cx="7128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solidFill>
                <a:schemeClr val="bg1"/>
              </a:solidFill>
              <a:latin typeface="Arial" panose="020B0604020202020204" pitchFamily="34" charset="0"/>
            </a:endParaRPr>
          </a:p>
        </p:txBody>
      </p:sp>
      <p:cxnSp>
        <p:nvCxnSpPr>
          <p:cNvPr id="8" name="Straight Connector 7">
            <a:extLst>
              <a:ext uri="{FF2B5EF4-FFF2-40B4-BE49-F238E27FC236}">
                <a16:creationId xmlns:a16="http://schemas.microsoft.com/office/drawing/2014/main" id="{1379E5D7-4594-7BEA-DCDE-7C07259A2A00}"/>
              </a:ext>
              <a:ext uri="{C183D7F6-B498-43B3-948B-1728B52AA6E4}">
                <adec:decorative xmlns:adec="http://schemas.microsoft.com/office/drawing/2017/decorative" val="1"/>
              </a:ext>
            </a:extLst>
          </p:cNvPr>
          <p:cNvCxnSpPr>
            <a:cxnSpLocks/>
          </p:cNvCxnSpPr>
          <p:nvPr userDrawn="1"/>
        </p:nvCxnSpPr>
        <p:spPr>
          <a:xfrm>
            <a:off x="360000" y="360000"/>
            <a:ext cx="0" cy="619200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Title 1">
            <a:extLst>
              <a:ext uri="{FF2B5EF4-FFF2-40B4-BE49-F238E27FC236}">
                <a16:creationId xmlns:a16="http://schemas.microsoft.com/office/drawing/2014/main" id="{06313123-38FC-0AA8-8313-B587FAEA9FAB}"/>
              </a:ext>
            </a:extLst>
          </p:cNvPr>
          <p:cNvSpPr>
            <a:spLocks noGrp="1"/>
          </p:cNvSpPr>
          <p:nvPr>
            <p:ph type="ctrTitle" hasCustomPrompt="1"/>
          </p:nvPr>
        </p:nvSpPr>
        <p:spPr>
          <a:xfrm>
            <a:off x="539999" y="2240968"/>
            <a:ext cx="6255979" cy="2033997"/>
          </a:xfrm>
          <a:ln>
            <a:noFill/>
          </a:ln>
        </p:spPr>
        <p:txBody>
          <a:bodyPr anchor="b">
            <a:noAutofit/>
          </a:bodyPr>
          <a:lstStyle>
            <a:lvl1pPr algn="l">
              <a:lnSpc>
                <a:spcPct val="100000"/>
              </a:lnSpc>
              <a:defRPr sz="4800">
                <a:solidFill>
                  <a:schemeClr val="bg1"/>
                </a:solidFill>
                <a:latin typeface="Arial" panose="020B0604020202020204" pitchFamily="34" charset="0"/>
                <a:cs typeface="Arial" panose="020B0604020202020204" pitchFamily="34" charset="0"/>
              </a:defRPr>
            </a:lvl1pPr>
          </a:lstStyle>
          <a:p>
            <a:r>
              <a:rPr lang="en-US"/>
              <a:t>Learning sequence/lesson/ activity title</a:t>
            </a:r>
          </a:p>
        </p:txBody>
      </p:sp>
      <p:sp>
        <p:nvSpPr>
          <p:cNvPr id="11" name="Text Placeholder 10">
            <a:extLst>
              <a:ext uri="{FF2B5EF4-FFF2-40B4-BE49-F238E27FC236}">
                <a16:creationId xmlns:a16="http://schemas.microsoft.com/office/drawing/2014/main" id="{1ECD7A7F-13F8-9E9F-94FF-03D42EEEF0A8}"/>
              </a:ext>
            </a:extLst>
          </p:cNvPr>
          <p:cNvSpPr>
            <a:spLocks noGrp="1"/>
          </p:cNvSpPr>
          <p:nvPr>
            <p:ph type="body" sz="quarter" idx="10" hasCustomPrompt="1"/>
          </p:nvPr>
        </p:nvSpPr>
        <p:spPr>
          <a:xfrm>
            <a:off x="539999" y="4385568"/>
            <a:ext cx="6255977" cy="426611"/>
          </a:xfrm>
        </p:spPr>
        <p:txBody>
          <a:bodyPr anchor="t">
            <a:noAutofit/>
          </a:bodyPr>
          <a:lstStyle>
            <a:lvl1pPr>
              <a:defRPr sz="2000">
                <a:solidFill>
                  <a:schemeClr val="accent4"/>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Stage</a:t>
            </a:r>
          </a:p>
        </p:txBody>
      </p:sp>
      <p:sp>
        <p:nvSpPr>
          <p:cNvPr id="12" name="Text Placeholder 14">
            <a:extLst>
              <a:ext uri="{FF2B5EF4-FFF2-40B4-BE49-F238E27FC236}">
                <a16:creationId xmlns:a16="http://schemas.microsoft.com/office/drawing/2014/main" id="{1F1B4A2E-693D-413E-6506-E51D3453E154}"/>
              </a:ext>
            </a:extLst>
          </p:cNvPr>
          <p:cNvSpPr>
            <a:spLocks noGrp="1"/>
          </p:cNvSpPr>
          <p:nvPr>
            <p:ph type="body" sz="quarter" idx="16" hasCustomPrompt="1"/>
          </p:nvPr>
        </p:nvSpPr>
        <p:spPr>
          <a:xfrm>
            <a:off x="540000" y="4925698"/>
            <a:ext cx="6255975" cy="360000"/>
          </a:xfrm>
        </p:spPr>
        <p:txBody>
          <a:bodyPr>
            <a:noAutofit/>
          </a:bodyPr>
          <a:lstStyle>
            <a:lvl1pPr>
              <a:spcAft>
                <a:spcPts val="0"/>
              </a:spcAft>
              <a:defRPr sz="1800" b="1">
                <a:solidFill>
                  <a:schemeClr val="bg1"/>
                </a:solidFill>
                <a:latin typeface="Arial" panose="020B0604020202020204" pitchFamily="34" charset="0"/>
                <a:cs typeface="Arial" panose="020B0604020202020204" pitchFamily="34" charset="0"/>
              </a:defRPr>
            </a:lvl1pPr>
            <a:lvl2pPr>
              <a:spcAft>
                <a:spcPts val="0"/>
              </a:spcAft>
              <a:defRPr sz="1800" b="0">
                <a:solidFill>
                  <a:schemeClr val="bg1"/>
                </a:solidFill>
                <a:latin typeface="+mj-lt"/>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US"/>
              <a:t>Module</a:t>
            </a:r>
          </a:p>
        </p:txBody>
      </p:sp>
      <p:sp>
        <p:nvSpPr>
          <p:cNvPr id="13" name="Text Placeholder 7">
            <a:extLst>
              <a:ext uri="{FF2B5EF4-FFF2-40B4-BE49-F238E27FC236}">
                <a16:creationId xmlns:a16="http://schemas.microsoft.com/office/drawing/2014/main" id="{0C245AE8-A9B0-AE21-616C-11D22901313C}"/>
              </a:ext>
            </a:extLst>
          </p:cNvPr>
          <p:cNvSpPr>
            <a:spLocks noGrp="1"/>
          </p:cNvSpPr>
          <p:nvPr>
            <p:ph type="body" sz="quarter" idx="14" hasCustomPrompt="1"/>
          </p:nvPr>
        </p:nvSpPr>
        <p:spPr>
          <a:xfrm>
            <a:off x="540000" y="5327998"/>
            <a:ext cx="6255971" cy="792000"/>
          </a:xfrm>
        </p:spPr>
        <p:txBody>
          <a:bodyPr/>
          <a:lstStyle>
            <a:lvl1pPr>
              <a:defRPr sz="1800">
                <a:solidFill>
                  <a:schemeClr val="bg1"/>
                </a:solidFill>
                <a:latin typeface="Arial" panose="020B0604020202020204" pitchFamily="34" charset="0"/>
                <a:cs typeface="Arial" panose="020B0604020202020204" pitchFamily="34" charset="0"/>
              </a:defRPr>
            </a:lvl1pPr>
          </a:lstStyle>
          <a:p>
            <a:pPr lvl="0"/>
            <a:r>
              <a:rPr lang="en-US"/>
              <a:t>Presenter name</a:t>
            </a:r>
            <a:endParaRPr lang="en-AU"/>
          </a:p>
        </p:txBody>
      </p:sp>
      <p:sp>
        <p:nvSpPr>
          <p:cNvPr id="15" name="Text Placeholder 14">
            <a:extLst>
              <a:ext uri="{FF2B5EF4-FFF2-40B4-BE49-F238E27FC236}">
                <a16:creationId xmlns:a16="http://schemas.microsoft.com/office/drawing/2014/main" id="{5C2AC99F-F6FA-4B77-DD09-207FFF07B242}"/>
              </a:ext>
            </a:extLst>
          </p:cNvPr>
          <p:cNvSpPr>
            <a:spLocks noGrp="1"/>
          </p:cNvSpPr>
          <p:nvPr>
            <p:ph type="body" sz="quarter" idx="15" hasCustomPrompt="1"/>
          </p:nvPr>
        </p:nvSpPr>
        <p:spPr>
          <a:xfrm>
            <a:off x="540000" y="6192000"/>
            <a:ext cx="6255975" cy="360000"/>
          </a:xfrm>
        </p:spPr>
        <p:txBody>
          <a:bodyPr anchor="b" anchorCtr="0">
            <a:noAutofit/>
          </a:bodyPr>
          <a:lstStyle>
            <a:lvl1pPr algn="l">
              <a:defRPr sz="1800" b="0">
                <a:solidFill>
                  <a:schemeClr val="bg1"/>
                </a:solidFill>
                <a:latin typeface="Arial" panose="020B0604020202020204" pitchFamily="34" charset="0"/>
                <a:cs typeface="Arial" panose="020B0604020202020204" pitchFamily="34" charset="0"/>
              </a:defRPr>
            </a:lvl1pPr>
            <a:lvl2pPr>
              <a:defRPr sz="1600">
                <a:solidFill>
                  <a:schemeClr val="bg1"/>
                </a:solidFill>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US"/>
              <a:t>00 Month YYYY</a:t>
            </a:r>
          </a:p>
        </p:txBody>
      </p:sp>
      <p:pic>
        <p:nvPicPr>
          <p:cNvPr id="17" name="Picture 16">
            <a:extLst>
              <a:ext uri="{FF2B5EF4-FFF2-40B4-BE49-F238E27FC236}">
                <a16:creationId xmlns:a16="http://schemas.microsoft.com/office/drawing/2014/main" id="{1B2918F2-2A15-B218-B84D-C469AD3B60DA}"/>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6135329" y="360000"/>
            <a:ext cx="660650" cy="715199"/>
          </a:xfrm>
          <a:prstGeom prst="rect">
            <a:avLst/>
          </a:prstGeom>
        </p:spPr>
      </p:pic>
      <p:sp>
        <p:nvSpPr>
          <p:cNvPr id="2" name="Picture Placeholder 4">
            <a:extLst>
              <a:ext uri="{FF2B5EF4-FFF2-40B4-BE49-F238E27FC236}">
                <a16:creationId xmlns:a16="http://schemas.microsoft.com/office/drawing/2014/main" id="{206B55C3-1914-D3B1-73B3-69F5509A4B69}"/>
              </a:ext>
              <a:ext uri="{C183D7F6-B498-43B3-948B-1728B52AA6E4}">
                <adec:decorative xmlns:adec="http://schemas.microsoft.com/office/drawing/2017/decorative" val="1"/>
              </a:ext>
            </a:extLst>
          </p:cNvPr>
          <p:cNvSpPr>
            <a:spLocks noGrp="1"/>
          </p:cNvSpPr>
          <p:nvPr>
            <p:ph type="pic" sz="quarter" idx="13"/>
          </p:nvPr>
        </p:nvSpPr>
        <p:spPr>
          <a:xfrm>
            <a:off x="7128000" y="0"/>
            <a:ext cx="5064000" cy="6858000"/>
          </a:xfrm>
        </p:spPr>
        <p:txBody>
          <a:bodyPr/>
          <a:lstStyle/>
          <a:p>
            <a:r>
              <a:rPr lang="en-US"/>
              <a:t>Click icon to add picture</a:t>
            </a:r>
            <a:endParaRPr lang="en-AU"/>
          </a:p>
        </p:txBody>
      </p:sp>
    </p:spTree>
    <p:extLst>
      <p:ext uri="{BB962C8B-B14F-4D97-AF65-F5344CB8AC3E}">
        <p14:creationId xmlns:p14="http://schemas.microsoft.com/office/powerpoint/2010/main" val="31707666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110">
          <p15:clr>
            <a:srgbClr val="FBAE40"/>
          </p15:clr>
        </p15:guide>
        <p15:guide id="2" pos="3840">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Divider">
    <p:bg>
      <p:bgPr>
        <a:solidFill>
          <a:schemeClr val="accent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5C261660-AF47-818D-7C30-D254D989CACE}"/>
              </a:ext>
              <a:ext uri="{C183D7F6-B498-43B3-948B-1728B52AA6E4}">
                <adec:decorative xmlns:adec="http://schemas.microsoft.com/office/drawing/2017/decorative" val="1"/>
              </a:ext>
            </a:extLst>
          </p:cNvPr>
          <p:cNvCxnSpPr>
            <a:cxnSpLocks/>
          </p:cNvCxnSpPr>
          <p:nvPr userDrawn="1"/>
        </p:nvCxnSpPr>
        <p:spPr>
          <a:xfrm>
            <a:off x="360000" y="360000"/>
            <a:ext cx="0" cy="619200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3" name="Title 1">
            <a:extLst>
              <a:ext uri="{FF2B5EF4-FFF2-40B4-BE49-F238E27FC236}">
                <a16:creationId xmlns:a16="http://schemas.microsoft.com/office/drawing/2014/main" id="{8AD8A72A-7327-BEF4-2507-0522B8614AE9}"/>
              </a:ext>
            </a:extLst>
          </p:cNvPr>
          <p:cNvSpPr>
            <a:spLocks noGrp="1"/>
          </p:cNvSpPr>
          <p:nvPr>
            <p:ph type="ctrTitle" hasCustomPrompt="1"/>
          </p:nvPr>
        </p:nvSpPr>
        <p:spPr>
          <a:xfrm>
            <a:off x="540000" y="4067881"/>
            <a:ext cx="11291998" cy="800681"/>
          </a:xfrm>
          <a:ln>
            <a:noFill/>
          </a:ln>
        </p:spPr>
        <p:txBody>
          <a:bodyPr anchor="t">
            <a:noAutofit/>
          </a:bodyPr>
          <a:lstStyle>
            <a:lvl1pPr algn="l">
              <a:lnSpc>
                <a:spcPct val="110000"/>
              </a:lnSpc>
              <a:defRPr sz="4800">
                <a:solidFill>
                  <a:schemeClr val="bg1"/>
                </a:solidFill>
                <a:latin typeface="Arial" panose="020B0604020202020204" pitchFamily="34" charset="0"/>
                <a:cs typeface="Arial" panose="020B0604020202020204" pitchFamily="34" charset="0"/>
              </a:defRPr>
            </a:lvl1pPr>
          </a:lstStyle>
          <a:p>
            <a:pPr>
              <a:lnSpc>
                <a:spcPct val="100000"/>
              </a:lnSpc>
            </a:pPr>
            <a:r>
              <a:rPr lang="en-AU"/>
              <a:t>Lesson title</a:t>
            </a:r>
          </a:p>
        </p:txBody>
      </p:sp>
      <p:sp>
        <p:nvSpPr>
          <p:cNvPr id="6" name="Oval 5">
            <a:extLst>
              <a:ext uri="{FF2B5EF4-FFF2-40B4-BE49-F238E27FC236}">
                <a16:creationId xmlns:a16="http://schemas.microsoft.com/office/drawing/2014/main" id="{5EBAE78F-1A35-0A2C-DBF4-48477CA8F3A7}"/>
              </a:ext>
            </a:extLst>
          </p:cNvPr>
          <p:cNvSpPr>
            <a:spLocks noGrp="1" noRot="1" noMove="1" noResize="1" noEditPoints="1" noAdjustHandles="1" noChangeArrowheads="1" noChangeShapeType="1"/>
          </p:cNvSpPr>
          <p:nvPr userDrawn="1"/>
        </p:nvSpPr>
        <p:spPr>
          <a:xfrm>
            <a:off x="11056620" y="289560"/>
            <a:ext cx="906780" cy="800681"/>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2" name="Picture 1">
            <a:extLst>
              <a:ext uri="{FF2B5EF4-FFF2-40B4-BE49-F238E27FC236}">
                <a16:creationId xmlns:a16="http://schemas.microsoft.com/office/drawing/2014/main" id="{1DE675F6-B3E6-7651-8B0E-50E39CE29B9F}"/>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11171348" y="360000"/>
            <a:ext cx="660650" cy="715199"/>
          </a:xfrm>
          <a:prstGeom prst="rect">
            <a:avLst/>
          </a:prstGeom>
        </p:spPr>
      </p:pic>
    </p:spTree>
    <p:extLst>
      <p:ext uri="{BB962C8B-B14F-4D97-AF65-F5344CB8AC3E}">
        <p14:creationId xmlns:p14="http://schemas.microsoft.com/office/powerpoint/2010/main" val="14692198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LISC">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165CECD-C00D-4560-9C97-AE28A8535867}"/>
              </a:ext>
              <a:ext uri="{C183D7F6-B498-43B3-948B-1728B52AA6E4}">
                <adec:decorative xmlns:adec="http://schemas.microsoft.com/office/drawing/2017/decorative" val="1"/>
              </a:ext>
            </a:extLst>
          </p:cNvPr>
          <p:cNvSpPr/>
          <p:nvPr userDrawn="1"/>
        </p:nvSpPr>
        <p:spPr>
          <a:xfrm>
            <a:off x="0" y="1620000"/>
            <a:ext cx="12192000" cy="523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 name="Picture Placeholder 4">
            <a:extLst>
              <a:ext uri="{FF2B5EF4-FFF2-40B4-BE49-F238E27FC236}">
                <a16:creationId xmlns:a16="http://schemas.microsoft.com/office/drawing/2014/main" id="{8AB6FE45-2247-43AE-AFB0-3C1EC574D8FA}"/>
              </a:ext>
              <a:ext uri="{C183D7F6-B498-43B3-948B-1728B52AA6E4}">
                <adec:decorative xmlns:adec="http://schemas.microsoft.com/office/drawing/2017/decorative" val="1"/>
              </a:ext>
            </a:extLst>
          </p:cNvPr>
          <p:cNvSpPr>
            <a:spLocks noGrp="1"/>
          </p:cNvSpPr>
          <p:nvPr>
            <p:ph type="pic" sz="quarter" idx="13"/>
          </p:nvPr>
        </p:nvSpPr>
        <p:spPr>
          <a:xfrm>
            <a:off x="359998" y="1909282"/>
            <a:ext cx="11483999" cy="4210718"/>
          </a:xfrm>
        </p:spPr>
        <p:txBody>
          <a:bodyPr/>
          <a:lstStyle/>
          <a:p>
            <a:r>
              <a:rPr lang="en-US"/>
              <a:t>Click icon to add picture</a:t>
            </a:r>
            <a:endParaRPr lang="en-AU"/>
          </a:p>
        </p:txBody>
      </p:sp>
      <p:sp>
        <p:nvSpPr>
          <p:cNvPr id="7" name="Slide Number Placeholder 6"/>
          <p:cNvSpPr>
            <a:spLocks noGrp="1"/>
          </p:cNvSpPr>
          <p:nvPr>
            <p:ph type="sldNum" sz="quarter" idx="12"/>
          </p:nvPr>
        </p:nvSpPr>
        <p:spPr/>
        <p:txBody>
          <a:bodyPr/>
          <a:lstStyle/>
          <a:p>
            <a:fld id="{10A01DC5-1685-4615-8240-15192985C6A2}" type="slidenum">
              <a:rPr lang="en-AU" smtClean="0"/>
              <a:t>‹#›</a:t>
            </a:fld>
            <a:endParaRPr lang="en-AU"/>
          </a:p>
        </p:txBody>
      </p:sp>
      <p:sp>
        <p:nvSpPr>
          <p:cNvPr id="10" name="Title 4">
            <a:extLst>
              <a:ext uri="{FF2B5EF4-FFF2-40B4-BE49-F238E27FC236}">
                <a16:creationId xmlns:a16="http://schemas.microsoft.com/office/drawing/2014/main" id="{4B69FB63-5913-44B0-9BCA-4B6E66CE48BF}"/>
              </a:ext>
            </a:extLst>
          </p:cNvPr>
          <p:cNvSpPr>
            <a:spLocks noGrp="1"/>
          </p:cNvSpPr>
          <p:nvPr>
            <p:ph type="title"/>
          </p:nvPr>
        </p:nvSpPr>
        <p:spPr>
          <a:xfrm>
            <a:off x="359998" y="360000"/>
            <a:ext cx="10260002" cy="522000"/>
          </a:xfrm>
        </p:spPr>
        <p:txBody>
          <a:bodyPr/>
          <a:lstStyle>
            <a:lvl1pPr>
              <a:defRPr>
                <a:solidFill>
                  <a:schemeClr val="accent1"/>
                </a:solidFill>
              </a:defRPr>
            </a:lvl1pPr>
          </a:lstStyle>
          <a:p>
            <a:r>
              <a:rPr lang="en-US"/>
              <a:t>Click to edit Master title style</a:t>
            </a:r>
            <a:endParaRPr lang="en-AU"/>
          </a:p>
        </p:txBody>
      </p:sp>
      <p:sp>
        <p:nvSpPr>
          <p:cNvPr id="11" name="Text Placeholder 10">
            <a:extLst>
              <a:ext uri="{FF2B5EF4-FFF2-40B4-BE49-F238E27FC236}">
                <a16:creationId xmlns:a16="http://schemas.microsoft.com/office/drawing/2014/main" id="{4A905C52-CF4B-447B-B93D-A86FD209402A}"/>
              </a:ext>
            </a:extLst>
          </p:cNvPr>
          <p:cNvSpPr>
            <a:spLocks noGrp="1"/>
          </p:cNvSpPr>
          <p:nvPr>
            <p:ph type="body" sz="quarter" idx="18" hasCustomPrompt="1"/>
          </p:nvPr>
        </p:nvSpPr>
        <p:spPr>
          <a:xfrm>
            <a:off x="360000" y="1016704"/>
            <a:ext cx="10080000" cy="310015"/>
          </a:xfrm>
        </p:spPr>
        <p:txBody>
          <a:bodyPr anchor="b">
            <a:noAutofit/>
          </a:bodyPr>
          <a:lstStyle>
            <a:lvl1pPr>
              <a:defRPr sz="20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Tree>
    <p:extLst>
      <p:ext uri="{BB962C8B-B14F-4D97-AF65-F5344CB8AC3E}">
        <p14:creationId xmlns:p14="http://schemas.microsoft.com/office/powerpoint/2010/main" val="4138056736"/>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image" Target="../media/image1.png"/><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60000" y="360000"/>
            <a:ext cx="10080000" cy="1008000"/>
          </a:xfrm>
          <a:prstGeom prst="rect">
            <a:avLst/>
          </a:prstGeom>
        </p:spPr>
        <p:txBody>
          <a:bodyPr vert="horz" lIns="0" tIns="0" rIns="0" bIns="0" rtlCol="0" anchor="t">
            <a:noAutofit/>
          </a:bodyPr>
          <a:lstStyle/>
          <a:p>
            <a:r>
              <a:rPr lang="en-US"/>
              <a:t>Click to edit Master title style</a:t>
            </a:r>
          </a:p>
        </p:txBody>
      </p:sp>
      <p:pic>
        <p:nvPicPr>
          <p:cNvPr id="8" name="Picture 7" descr="NSW Government logo">
            <a:extLst>
              <a:ext uri="{FF2B5EF4-FFF2-40B4-BE49-F238E27FC236}">
                <a16:creationId xmlns:a16="http://schemas.microsoft.com/office/drawing/2014/main" id="{CCBF5FED-71CD-4122-8BE4-CA4C03A99224}"/>
              </a:ext>
            </a:extLst>
          </p:cNvPr>
          <p:cNvPicPr>
            <a:picLocks noChangeAspect="1"/>
          </p:cNvPicPr>
          <p:nvPr userDrawn="1"/>
        </p:nvPicPr>
        <p:blipFill>
          <a:blip r:embed="rId35" cstate="screen">
            <a:extLst>
              <a:ext uri="{28A0092B-C50C-407E-A947-70E740481C1C}">
                <a14:useLocalDpi xmlns:a14="http://schemas.microsoft.com/office/drawing/2010/main"/>
              </a:ext>
            </a:extLst>
          </a:blip>
          <a:srcRect/>
          <a:stretch/>
        </p:blipFill>
        <p:spPr>
          <a:xfrm>
            <a:off x="11214000" y="360321"/>
            <a:ext cx="630000" cy="684882"/>
          </a:xfrm>
          <a:prstGeom prst="rect">
            <a:avLst/>
          </a:prstGeom>
        </p:spPr>
      </p:pic>
      <p:sp>
        <p:nvSpPr>
          <p:cNvPr id="3" name="Text Placeholder 2"/>
          <p:cNvSpPr>
            <a:spLocks noGrp="1"/>
          </p:cNvSpPr>
          <p:nvPr>
            <p:ph type="body" idx="1"/>
          </p:nvPr>
        </p:nvSpPr>
        <p:spPr>
          <a:xfrm>
            <a:off x="360000" y="1620000"/>
            <a:ext cx="11484000" cy="4536000"/>
          </a:xfrm>
          <a:prstGeom prst="rect">
            <a:avLst/>
          </a:prstGeom>
        </p:spPr>
        <p:txBody>
          <a:bodyPr vert="horz" lIns="0" tIns="0" rIns="0" bIns="0" rtlCol="0">
            <a:noAutofit/>
          </a:bodyPr>
          <a:lstStyle/>
          <a:p>
            <a:pPr marL="0" marR="0" lvl="0" indent="0" algn="l" defTabSz="914377" rtl="0" eaLnBrk="1" fontAlgn="auto" latinLnBrk="0" hangingPunct="1">
              <a:lnSpc>
                <a:spcPct val="150000"/>
              </a:lnSpc>
              <a:spcBef>
                <a:spcPts val="0"/>
              </a:spcBef>
              <a:spcAft>
                <a:spcPts val="1200"/>
              </a:spcAft>
              <a:buClrTx/>
              <a:buSzTx/>
              <a:buFont typeface="Arial" panose="020B0604020202020204" pitchFamily="34" charset="0"/>
              <a:buNone/>
              <a:tabLst/>
              <a:defRPr/>
            </a:pPr>
            <a:r>
              <a:rPr kumimoji="0" lang="en-US" sz="1800" b="0" i="0" u="none" strike="noStrike" kern="1200" cap="none" spc="0" normalizeH="0" baseline="0" noProof="0" dirty="0">
                <a:ln>
                  <a:noFill/>
                </a:ln>
                <a:solidFill>
                  <a:srgbClr val="22272B"/>
                </a:solidFill>
                <a:effectLst/>
                <a:uLnTx/>
                <a:uFillTx/>
                <a:latin typeface="Public Sans Light"/>
                <a:ea typeface="+mn-ea"/>
                <a:cs typeface="+mn-cs"/>
              </a:rPr>
              <a:t>Click to edit Master text styles</a:t>
            </a:r>
          </a:p>
          <a:p>
            <a:pPr marL="0" marR="0" lvl="1" indent="0" algn="l" defTabSz="914377" rtl="0" eaLnBrk="1" fontAlgn="auto" latinLnBrk="0" hangingPunct="1">
              <a:lnSpc>
                <a:spcPct val="150000"/>
              </a:lnSpc>
              <a:spcBef>
                <a:spcPts val="0"/>
              </a:spcBef>
              <a:spcAft>
                <a:spcPts val="1200"/>
              </a:spcAft>
              <a:buClrTx/>
              <a:buSzTx/>
              <a:buFont typeface="Arial" panose="020B0604020202020204" pitchFamily="34" charset="0"/>
              <a:buNone/>
              <a:tabLst/>
              <a:defRPr/>
            </a:pPr>
            <a:r>
              <a:rPr kumimoji="0" lang="en-US" sz="1800" b="0" i="0" u="none" strike="noStrike" kern="1200" cap="none" spc="0" normalizeH="0" baseline="0" noProof="0" dirty="0">
                <a:ln>
                  <a:noFill/>
                </a:ln>
                <a:solidFill>
                  <a:srgbClr val="22272B"/>
                </a:solidFill>
                <a:effectLst/>
                <a:uLnTx/>
                <a:uFillTx/>
                <a:latin typeface="Public Sans Light"/>
                <a:ea typeface="+mn-ea"/>
                <a:cs typeface="+mn-cs"/>
              </a:rPr>
              <a:t>Second level</a:t>
            </a:r>
          </a:p>
          <a:p>
            <a:pPr marL="0" marR="0" lvl="2" indent="0" algn="l" defTabSz="914377" rtl="0" eaLnBrk="1" fontAlgn="auto" latinLnBrk="0" hangingPunct="1">
              <a:lnSpc>
                <a:spcPct val="150000"/>
              </a:lnSpc>
              <a:spcBef>
                <a:spcPts val="0"/>
              </a:spcBef>
              <a:spcAft>
                <a:spcPts val="1200"/>
              </a:spcAft>
              <a:buClrTx/>
              <a:buSzTx/>
              <a:buFont typeface="Arial" panose="020B0604020202020204" pitchFamily="34" charset="0"/>
              <a:buNone/>
              <a:tabLst/>
              <a:defRPr/>
            </a:pPr>
            <a:r>
              <a:rPr kumimoji="0" lang="en-US" sz="1800" b="0" i="0" u="none" strike="noStrike" kern="1200" cap="none" spc="0" normalizeH="0" baseline="0" noProof="0" dirty="0">
                <a:ln>
                  <a:noFill/>
                </a:ln>
                <a:solidFill>
                  <a:srgbClr val="22272B"/>
                </a:solidFill>
                <a:effectLst/>
                <a:uLnTx/>
                <a:uFillTx/>
                <a:latin typeface="Public Sans Light"/>
                <a:ea typeface="+mn-ea"/>
                <a:cs typeface="+mn-cs"/>
              </a:rPr>
              <a:t>Third level</a:t>
            </a:r>
          </a:p>
          <a:p>
            <a:pPr marL="0" marR="0" lvl="3" indent="0" algn="l" defTabSz="914377" rtl="0" eaLnBrk="1" fontAlgn="auto" latinLnBrk="0" hangingPunct="1">
              <a:lnSpc>
                <a:spcPct val="150000"/>
              </a:lnSpc>
              <a:spcBef>
                <a:spcPts val="0"/>
              </a:spcBef>
              <a:spcAft>
                <a:spcPts val="1200"/>
              </a:spcAft>
              <a:buClrTx/>
              <a:buSzTx/>
              <a:buFont typeface="Arial" panose="020B0604020202020204" pitchFamily="34" charset="0"/>
              <a:buNone/>
              <a:tabLst/>
              <a:defRPr/>
            </a:pPr>
            <a:r>
              <a:rPr kumimoji="0" lang="en-US" sz="1800" b="0" i="0" u="none" strike="noStrike" kern="1200" cap="none" spc="0" normalizeH="0" baseline="0" noProof="0" dirty="0">
                <a:ln>
                  <a:noFill/>
                </a:ln>
                <a:solidFill>
                  <a:srgbClr val="22272B"/>
                </a:solidFill>
                <a:effectLst/>
                <a:uLnTx/>
                <a:uFillTx/>
                <a:latin typeface="Public Sans Light"/>
                <a:ea typeface="+mn-ea"/>
                <a:cs typeface="+mn-cs"/>
              </a:rPr>
              <a:t>Fourth level</a:t>
            </a:r>
          </a:p>
          <a:p>
            <a:pPr marL="0" marR="0" lvl="4" indent="0" algn="l" defTabSz="914377" rtl="0" eaLnBrk="1" fontAlgn="auto" latinLnBrk="0" hangingPunct="1">
              <a:lnSpc>
                <a:spcPct val="150000"/>
              </a:lnSpc>
              <a:spcBef>
                <a:spcPts val="0"/>
              </a:spcBef>
              <a:spcAft>
                <a:spcPts val="1200"/>
              </a:spcAft>
              <a:buClrTx/>
              <a:buSzTx/>
              <a:buFont typeface="Arial" panose="020B0604020202020204" pitchFamily="34" charset="0"/>
              <a:buNone/>
              <a:tabLst/>
              <a:defRPr/>
            </a:pPr>
            <a:r>
              <a:rPr kumimoji="0" lang="en-US" sz="1800" b="0" i="0" u="none" strike="noStrike" kern="1200" cap="none" spc="0" normalizeH="0" baseline="0" noProof="0" dirty="0">
                <a:ln>
                  <a:noFill/>
                </a:ln>
                <a:solidFill>
                  <a:srgbClr val="22272B"/>
                </a:solidFill>
                <a:effectLst/>
                <a:uLnTx/>
                <a:uFillTx/>
                <a:latin typeface="Public Sans Light"/>
                <a:ea typeface="+mn-ea"/>
                <a:cs typeface="+mn-cs"/>
              </a:rPr>
              <a:t>Fifth level</a:t>
            </a:r>
          </a:p>
        </p:txBody>
      </p:sp>
      <p:sp>
        <p:nvSpPr>
          <p:cNvPr id="6" name="Slide Number Placeholder 5"/>
          <p:cNvSpPr>
            <a:spLocks noGrp="1"/>
          </p:cNvSpPr>
          <p:nvPr>
            <p:ph type="sldNum" sz="quarter" idx="4"/>
          </p:nvPr>
        </p:nvSpPr>
        <p:spPr>
          <a:xfrm>
            <a:off x="11124000" y="6516000"/>
            <a:ext cx="720000" cy="180000"/>
          </a:xfrm>
          <a:prstGeom prst="rect">
            <a:avLst/>
          </a:prstGeom>
        </p:spPr>
        <p:txBody>
          <a:bodyPr vert="horz" lIns="0" tIns="0" rIns="0" bIns="0" rtlCol="0" anchor="t"/>
          <a:lstStyle>
            <a:lvl1pPr algn="r">
              <a:defRPr sz="1200">
                <a:solidFill>
                  <a:schemeClr val="tx1"/>
                </a:solidFill>
                <a:latin typeface="+mn-lt"/>
              </a:defRPr>
            </a:lvl1pPr>
          </a:lstStyle>
          <a:p>
            <a:fld id="{10A01DC5-1685-4615-8240-15192985C6A2}" type="slidenum">
              <a:rPr lang="en-AU" smtClean="0"/>
              <a:pPr/>
              <a:t>‹#›</a:t>
            </a:fld>
            <a:endParaRPr lang="en-AU"/>
          </a:p>
        </p:txBody>
      </p:sp>
    </p:spTree>
    <p:extLst>
      <p:ext uri="{BB962C8B-B14F-4D97-AF65-F5344CB8AC3E}">
        <p14:creationId xmlns:p14="http://schemas.microsoft.com/office/powerpoint/2010/main" val="4123316428"/>
      </p:ext>
    </p:extLst>
  </p:cSld>
  <p:clrMap bg1="lt1" tx1="dk1" bg2="lt2" tx2="dk2" accent1="accent1" accent2="accent2" accent3="accent3" accent4="accent4" accent5="accent5" accent6="accent6" hlink="hlink" folHlink="folHlink"/>
  <p:sldLayoutIdLst>
    <p:sldLayoutId id="2147483661" r:id="rId1"/>
    <p:sldLayoutId id="2147483703" r:id="rId2"/>
    <p:sldLayoutId id="2147483702" r:id="rId3"/>
    <p:sldLayoutId id="2147483728" r:id="rId4"/>
    <p:sldLayoutId id="2147483729" r:id="rId5"/>
    <p:sldLayoutId id="2147483731" r:id="rId6"/>
    <p:sldLayoutId id="2147483730" r:id="rId7"/>
    <p:sldLayoutId id="2147483732" r:id="rId8"/>
    <p:sldLayoutId id="2147483740" r:id="rId9"/>
    <p:sldLayoutId id="2147483715" r:id="rId10"/>
    <p:sldLayoutId id="2147483736" r:id="rId11"/>
    <p:sldLayoutId id="2147483737" r:id="rId12"/>
    <p:sldLayoutId id="2147483738" r:id="rId13"/>
    <p:sldLayoutId id="2147483716" r:id="rId14"/>
    <p:sldLayoutId id="2147483717" r:id="rId15"/>
    <p:sldLayoutId id="2147483718" r:id="rId16"/>
    <p:sldLayoutId id="2147483719" r:id="rId17"/>
    <p:sldLayoutId id="2147483742" r:id="rId18"/>
    <p:sldLayoutId id="2147483720" r:id="rId19"/>
    <p:sldLayoutId id="2147483733" r:id="rId20"/>
    <p:sldLayoutId id="2147483721" r:id="rId21"/>
    <p:sldLayoutId id="2147483734" r:id="rId22"/>
    <p:sldLayoutId id="2147483722" r:id="rId23"/>
    <p:sldLayoutId id="2147483735" r:id="rId24"/>
    <p:sldLayoutId id="2147483723" r:id="rId25"/>
    <p:sldLayoutId id="2147483724" r:id="rId26"/>
    <p:sldLayoutId id="2147483725" r:id="rId27"/>
    <p:sldLayoutId id="2147483743" r:id="rId28"/>
    <p:sldLayoutId id="2147483744" r:id="rId29"/>
    <p:sldLayoutId id="2147483747" r:id="rId30"/>
    <p:sldLayoutId id="2147483748" r:id="rId31"/>
    <p:sldLayoutId id="2147483750" r:id="rId32"/>
    <p:sldLayoutId id="2147483754" r:id="rId33"/>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txStyles>
    <p:titleStyle>
      <a:lvl1pPr algn="l" defTabSz="914377"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Arial" panose="020B0604020202020204" pitchFamily="34" charset="0"/>
          <a:ea typeface="+mn-ea"/>
          <a:cs typeface="+mn-cs"/>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Arial" panose="020B0604020202020204" pitchFamily="34" charset="0"/>
          <a:ea typeface="+mn-ea"/>
          <a:cs typeface="+mn-cs"/>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mn-cs"/>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mn-cs"/>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Arial" panose="020B0604020202020204" pitchFamily="34" charset="0"/>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education.nsw.gov.au/teaching-and-learning/curriculum/english/english-curriculum-resources-k-12/english-7-10-resources/stage-4-year-8-from-page-to-stage" TargetMode="External"/><Relationship Id="rId2" Type="http://schemas.openxmlformats.org/officeDocument/2006/relationships/notesSlide" Target="../notesSlides/notesSlide1.xml"/><Relationship Id="rId1" Type="http://schemas.openxmlformats.org/officeDocument/2006/relationships/slideLayout" Target="../slideLayouts/slideLayout30.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0.xml"/></Relationships>
</file>

<file path=ppt/slides/_rels/slide3.xml.rels><?xml version="1.0" encoding="UTF-8" standalone="yes"?>
<Relationships xmlns="http://schemas.openxmlformats.org/package/2006/relationships"><Relationship Id="rId3" Type="http://schemas.openxmlformats.org/officeDocument/2006/relationships/hyperlink" Target="https://unsplash.com/photos/person-writing-on-brown-wooden-table-near-white-ceramic-mug-s9CC2SKySJM" TargetMode="External"/><Relationship Id="rId2" Type="http://schemas.openxmlformats.org/officeDocument/2006/relationships/notesSlide" Target="../notesSlides/notesSlide3.xml"/><Relationship Id="rId1" Type="http://schemas.openxmlformats.org/officeDocument/2006/relationships/slideLayout" Target="../slideLayouts/slideLayout31.xml"/><Relationship Id="rId6" Type="http://schemas.openxmlformats.org/officeDocument/2006/relationships/image" Target="../media/image10.jpeg"/><Relationship Id="rId5" Type="http://schemas.openxmlformats.org/officeDocument/2006/relationships/hyperlink" Target="https://unsplash.com/photos/a-green-leaf-with-a-drop-of-water-on-it--IbMv_zPqEM?utm_source=unsplash&amp;utm_medium=referral&amp;utm_content=creditCopyText" TargetMode="External"/><Relationship Id="rId4" Type="http://schemas.openxmlformats.org/officeDocument/2006/relationships/hyperlink" Target="https://unsplash.com/@uns__nstudio" TargetMode="Externa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3.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33.xml"/><Relationship Id="rId6" Type="http://schemas.openxmlformats.org/officeDocument/2006/relationships/hyperlink" Target="https://unsplash.com/" TargetMode="External"/><Relationship Id="rId5" Type="http://schemas.openxmlformats.org/officeDocument/2006/relationships/hyperlink" Target="https://unsplash.com/@dargonesti" TargetMode="External"/><Relationship Id="rId4" Type="http://schemas.openxmlformats.org/officeDocument/2006/relationships/hyperlink" Target="https://unsplash.com/photos/man-in-gray-button-up-shirt-B9YbNbaemMI"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33.xml"/><Relationship Id="rId6" Type="http://schemas.openxmlformats.org/officeDocument/2006/relationships/hyperlink" Target="https://unsplash.com/" TargetMode="External"/><Relationship Id="rId5" Type="http://schemas.openxmlformats.org/officeDocument/2006/relationships/hyperlink" Target="https://unsplash.com/@towfiqu999999" TargetMode="External"/><Relationship Id="rId4" Type="http://schemas.openxmlformats.org/officeDocument/2006/relationships/hyperlink" Target="https://unsplash.com/photos/person-in-black-long-sleeve-shirt-using-macbook-pro-em5w9_xj3uU"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33.xml"/><Relationship Id="rId6" Type="http://schemas.openxmlformats.org/officeDocument/2006/relationships/hyperlink" Target="https://unsplash.com/" TargetMode="External"/><Relationship Id="rId5" Type="http://schemas.openxmlformats.org/officeDocument/2006/relationships/hyperlink" Target="https://unsplash.com/@alexshuperart" TargetMode="External"/><Relationship Id="rId4" Type="http://schemas.openxmlformats.org/officeDocument/2006/relationships/hyperlink" Target="https://unsplash.com/photos/a-red-and-white-button-that-says-fake-W65wNAPjNoE"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33.xml"/><Relationship Id="rId6" Type="http://schemas.openxmlformats.org/officeDocument/2006/relationships/hyperlink" Target="https://unsplash.com/" TargetMode="External"/><Relationship Id="rId5" Type="http://schemas.openxmlformats.org/officeDocument/2006/relationships/hyperlink" Target="https://unsplash.com/@brett_jordan" TargetMode="External"/><Relationship Id="rId4" Type="http://schemas.openxmlformats.org/officeDocument/2006/relationships/hyperlink" Target="https://unsplash.com/photos/a-scrabbled-wooden-block-with-the-words-integr-city-on-it-M5p7n3BpzPU" TargetMode="Externa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2.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33.xml"/><Relationship Id="rId6" Type="http://schemas.openxmlformats.org/officeDocument/2006/relationships/hyperlink" Target="https://unsplash.com/" TargetMode="External"/><Relationship Id="rId5" Type="http://schemas.openxmlformats.org/officeDocument/2006/relationships/hyperlink" Target="https://unsplash.com/@fachrizalm" TargetMode="External"/><Relationship Id="rId4" Type="http://schemas.openxmlformats.org/officeDocument/2006/relationships/hyperlink" Target="https://unsplash.com/photos/a-traffic-light-with-a-couple-of-faces-on-it-FWhjAcyxvrA"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33.xml"/><Relationship Id="rId6" Type="http://schemas.openxmlformats.org/officeDocument/2006/relationships/hyperlink" Target="https://unsplash.com/" TargetMode="External"/><Relationship Id="rId5" Type="http://schemas.openxmlformats.org/officeDocument/2006/relationships/hyperlink" Target="https://unsplash.com/@pmarsan" TargetMode="External"/><Relationship Id="rId4" Type="http://schemas.openxmlformats.org/officeDocument/2006/relationships/hyperlink" Target="https://unsplash.com/photos/traffic-light-with-green-light-W-5rQTv144w" TargetMode="External"/></Relationships>
</file>

<file path=ppt/slides/_rels/slide13.xml.rels><?xml version="1.0" encoding="UTF-8" standalone="yes"?>
<Relationships xmlns="http://schemas.openxmlformats.org/package/2006/relationships"><Relationship Id="rId8" Type="http://schemas.openxmlformats.org/officeDocument/2006/relationships/hyperlink" Target="https://unsplash.com/photos/traffic-light-with-green-light-W-5rQTv144w" TargetMode="External"/><Relationship Id="rId13" Type="http://schemas.openxmlformats.org/officeDocument/2006/relationships/hyperlink" Target="https://unsplash.com/photos/person-writing-on-brown-wooden-table-near-white-ceramic-mug-s9CC2SKySJM" TargetMode="External"/><Relationship Id="rId3" Type="http://schemas.openxmlformats.org/officeDocument/2006/relationships/hyperlink" Target="https://educationstandards.nsw.edu.au/wps/portal/nesa/mini-footer/copyright" TargetMode="External"/><Relationship Id="rId7" Type="http://schemas.openxmlformats.org/officeDocument/2006/relationships/hyperlink" Target="https://unsplash.com/photos/a-scrabbled-wooden-block-with-the-words-integr-city-on-it-M5p7n3BpzPU" TargetMode="External"/><Relationship Id="rId12" Type="http://schemas.openxmlformats.org/officeDocument/2006/relationships/hyperlink" Target="https://unsplash.com/photos/person-in-black-long-sleeve-shirt-using-macbook-pro-em5w9_xj3uU" TargetMode="External"/><Relationship Id="rId2" Type="http://schemas.openxmlformats.org/officeDocument/2006/relationships/notesSlide" Target="../notesSlides/notesSlide13.xml"/><Relationship Id="rId1" Type="http://schemas.openxmlformats.org/officeDocument/2006/relationships/slideLayout" Target="../slideLayouts/slideLayout28.xml"/><Relationship Id="rId6" Type="http://schemas.openxmlformats.org/officeDocument/2006/relationships/hyperlink" Target="https://curriculum.nsw.edu.au/learning-areas/english/english-k-10-2022/overview" TargetMode="External"/><Relationship Id="rId11" Type="http://schemas.openxmlformats.org/officeDocument/2006/relationships/hyperlink" Target="https://unsplash.com/photos/a-red-and-white-button-that-says-fake-W65wNAPjNoE" TargetMode="External"/><Relationship Id="rId5" Type="http://schemas.openxmlformats.org/officeDocument/2006/relationships/hyperlink" Target="https://curriculum.nsw.edu.au/" TargetMode="External"/><Relationship Id="rId10" Type="http://schemas.openxmlformats.org/officeDocument/2006/relationships/hyperlink" Target="https://unsplash.com/photos/man-in-gray-button-up-shirt-B9YbNbaemMI" TargetMode="External"/><Relationship Id="rId4" Type="http://schemas.openxmlformats.org/officeDocument/2006/relationships/hyperlink" Target="https://educationstandards.nsw.edu.au/wps/portal/nesa/home" TargetMode="External"/><Relationship Id="rId9" Type="http://schemas.openxmlformats.org/officeDocument/2006/relationships/hyperlink" Target="https://unsplash.com/photos/a-traffic-light-with-a-couple-of-faces-on-it-FWhjAcyxvrA" TargetMode="External"/></Relationships>
</file>

<file path=ppt/slides/_rels/slide14.xml.rels><?xml version="1.0" encoding="UTF-8" standalone="yes"?>
<Relationships xmlns="http://schemas.openxmlformats.org/package/2006/relationships"><Relationship Id="rId3" Type="http://schemas.openxmlformats.org/officeDocument/2006/relationships/hyperlink" Target="https://creativecommons.org/licenses/by/4.0/" TargetMode="External"/><Relationship Id="rId2" Type="http://schemas.openxmlformats.org/officeDocument/2006/relationships/notesSlide" Target="../notesSlides/notesSlide14.xml"/><Relationship Id="rId1" Type="http://schemas.openxmlformats.org/officeDocument/2006/relationships/slideLayout" Target="../slideLayouts/slideLayout2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D998069-8808-F7B7-147A-0D45AF051C4E}"/>
              </a:ext>
            </a:extLst>
          </p:cNvPr>
          <p:cNvSpPr>
            <a:spLocks noGrp="1"/>
          </p:cNvSpPr>
          <p:nvPr>
            <p:ph type="title"/>
          </p:nvPr>
        </p:nvSpPr>
        <p:spPr/>
        <p:txBody>
          <a:bodyPr/>
          <a:lstStyle/>
          <a:p>
            <a:r>
              <a:rPr lang="en-AU"/>
              <a:t>Introduction</a:t>
            </a:r>
            <a:endParaRPr lang="en-AU" dirty="0"/>
          </a:p>
        </p:txBody>
      </p:sp>
      <p:sp>
        <p:nvSpPr>
          <p:cNvPr id="7" name="Picture Placeholder 6">
            <a:extLst>
              <a:ext uri="{FF2B5EF4-FFF2-40B4-BE49-F238E27FC236}">
                <a16:creationId xmlns:a16="http://schemas.microsoft.com/office/drawing/2014/main" id="{41E659CE-3503-CAAB-868D-643BC7328B29}"/>
              </a:ext>
            </a:extLst>
          </p:cNvPr>
          <p:cNvSpPr>
            <a:spLocks noGrp="1"/>
          </p:cNvSpPr>
          <p:nvPr>
            <p:ph type="pic" sz="quarter" idx="13"/>
          </p:nvPr>
        </p:nvSpPr>
        <p:spPr>
          <a:xfrm>
            <a:off x="291247" y="1752331"/>
            <a:ext cx="11483999" cy="4498641"/>
          </a:xfrm>
        </p:spPr>
        <p:txBody>
          <a:bodyPr/>
          <a:lstStyle/>
          <a:p>
            <a:pPr marL="342900" indent="-342900">
              <a:buFont typeface="Arial"/>
              <a:buChar char="•"/>
            </a:pPr>
            <a:r>
              <a:rPr lang="en-AU" sz="1800" dirty="0">
                <a:latin typeface="Arial"/>
                <a:ea typeface="+mn-lt"/>
                <a:cs typeface="Arial"/>
              </a:rPr>
              <a:t>This resource is not a teaching and learning program. It should be used in conjunction with Year 8 term 3 program </a:t>
            </a:r>
            <a:r>
              <a:rPr lang="en-AU" sz="1800" dirty="0">
                <a:latin typeface="Arial"/>
                <a:ea typeface="+mn-lt"/>
                <a:cs typeface="Arial"/>
                <a:hlinkClick r:id="rId3"/>
              </a:rPr>
              <a:t>‘From page to stage’</a:t>
            </a:r>
            <a:r>
              <a:rPr lang="en-AU" sz="1800" dirty="0">
                <a:latin typeface="Arial"/>
                <a:ea typeface="+mn-lt"/>
                <a:cs typeface="Arial"/>
              </a:rPr>
              <a:t>.</a:t>
            </a:r>
            <a:endParaRPr lang="en-AU" sz="1800" dirty="0">
              <a:solidFill>
                <a:srgbClr val="22272B"/>
              </a:solidFill>
            </a:endParaRPr>
          </a:p>
        </p:txBody>
      </p:sp>
      <p:sp>
        <p:nvSpPr>
          <p:cNvPr id="5" name="Text Placeholder 4">
            <a:extLst>
              <a:ext uri="{FF2B5EF4-FFF2-40B4-BE49-F238E27FC236}">
                <a16:creationId xmlns:a16="http://schemas.microsoft.com/office/drawing/2014/main" id="{2B575633-A51E-476B-63C5-AC9702A2E10F}"/>
              </a:ext>
            </a:extLst>
          </p:cNvPr>
          <p:cNvSpPr>
            <a:spLocks noGrp="1"/>
          </p:cNvSpPr>
          <p:nvPr>
            <p:ph type="body" sz="quarter" idx="18"/>
          </p:nvPr>
        </p:nvSpPr>
        <p:spPr/>
        <p:txBody>
          <a:bodyPr/>
          <a:lstStyle/>
          <a:p>
            <a:r>
              <a:rPr lang="en-AU"/>
              <a:t> Introduction for the teacher</a:t>
            </a:r>
          </a:p>
        </p:txBody>
      </p:sp>
      <p:sp>
        <p:nvSpPr>
          <p:cNvPr id="2" name="Slide Number Placeholder 1">
            <a:extLst>
              <a:ext uri="{FF2B5EF4-FFF2-40B4-BE49-F238E27FC236}">
                <a16:creationId xmlns:a16="http://schemas.microsoft.com/office/drawing/2014/main" id="{CD087911-6789-4356-F538-4C4ABF1219E6}"/>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latin typeface="Arial" panose="020B0604020202020204" pitchFamily="34" charset="0"/>
                <a:cs typeface="Arial" panose="020B0604020202020204" pitchFamily="34" charset="0"/>
              </a:rPr>
              <a:t>1</a:t>
            </a:fld>
            <a:endParaRPr lang="en-AU">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75434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D998069-8808-F7B7-147A-0D45AF051C4E}"/>
              </a:ext>
            </a:extLst>
          </p:cNvPr>
          <p:cNvSpPr>
            <a:spLocks noGrp="1"/>
          </p:cNvSpPr>
          <p:nvPr>
            <p:ph type="title"/>
          </p:nvPr>
        </p:nvSpPr>
        <p:spPr/>
        <p:txBody>
          <a:bodyPr/>
          <a:lstStyle/>
          <a:p>
            <a:r>
              <a:rPr lang="en-AU">
                <a:latin typeface="+mj-lt"/>
              </a:rPr>
              <a:t>Instructions for use</a:t>
            </a:r>
          </a:p>
        </p:txBody>
      </p:sp>
      <p:sp>
        <p:nvSpPr>
          <p:cNvPr id="6" name="Text Placeholder 5">
            <a:extLst>
              <a:ext uri="{FF2B5EF4-FFF2-40B4-BE49-F238E27FC236}">
                <a16:creationId xmlns:a16="http://schemas.microsoft.com/office/drawing/2014/main" id="{8DD841B6-17E3-7C1D-D90A-3B640A08136D}"/>
              </a:ext>
            </a:extLst>
          </p:cNvPr>
          <p:cNvSpPr>
            <a:spLocks noGrp="1"/>
          </p:cNvSpPr>
          <p:nvPr>
            <p:ph type="body" sz="quarter" idx="18"/>
          </p:nvPr>
        </p:nvSpPr>
        <p:spPr/>
        <p:txBody>
          <a:bodyPr/>
          <a:lstStyle/>
          <a:p>
            <a:r>
              <a:rPr lang="en-AU">
                <a:latin typeface="+mj-lt"/>
                <a:cs typeface="Arial"/>
              </a:rPr>
              <a:t>Instructions for the teacher</a:t>
            </a:r>
            <a:endParaRPr lang="en-AU">
              <a:latin typeface="+mj-lt"/>
            </a:endParaRPr>
          </a:p>
        </p:txBody>
      </p:sp>
      <p:sp>
        <p:nvSpPr>
          <p:cNvPr id="7" name="Picture Placeholder 6">
            <a:extLst>
              <a:ext uri="{FF2B5EF4-FFF2-40B4-BE49-F238E27FC236}">
                <a16:creationId xmlns:a16="http://schemas.microsoft.com/office/drawing/2014/main" id="{41E659CE-3503-CAAB-868D-643BC7328B29}"/>
              </a:ext>
            </a:extLst>
          </p:cNvPr>
          <p:cNvSpPr>
            <a:spLocks noGrp="1"/>
          </p:cNvSpPr>
          <p:nvPr>
            <p:ph type="pic" sz="quarter" idx="13"/>
          </p:nvPr>
        </p:nvSpPr>
        <p:spPr>
          <a:xfrm>
            <a:off x="354000" y="1931625"/>
            <a:ext cx="11483999" cy="4498641"/>
          </a:xfrm>
        </p:spPr>
        <p:txBody>
          <a:bodyPr/>
          <a:lstStyle/>
          <a:p>
            <a:pPr marL="342900" indent="-342900">
              <a:lnSpc>
                <a:spcPct val="150000"/>
              </a:lnSpc>
              <a:buFont typeface="Arial"/>
              <a:buChar char="•"/>
            </a:pPr>
            <a:r>
              <a:rPr lang="en-AU" sz="1800" dirty="0">
                <a:solidFill>
                  <a:srgbClr val="22272B"/>
                </a:solidFill>
                <a:latin typeface="+mn-lt"/>
              </a:rPr>
              <a:t>Classroom teachers are encouraged to </a:t>
            </a:r>
            <a:r>
              <a:rPr lang="en-AU" sz="1800" b="1" dirty="0">
                <a:solidFill>
                  <a:srgbClr val="22272B"/>
                </a:solidFill>
                <a:latin typeface="+mn-lt"/>
              </a:rPr>
              <a:t>add and adapt</a:t>
            </a:r>
            <a:r>
              <a:rPr lang="en-AU" sz="1800" dirty="0">
                <a:solidFill>
                  <a:srgbClr val="22272B"/>
                </a:solidFill>
                <a:latin typeface="+mn-lt"/>
              </a:rPr>
              <a:t> slides as required to meet the needs of their students.</a:t>
            </a:r>
          </a:p>
          <a:p>
            <a:pPr marL="342900" indent="-342900">
              <a:lnSpc>
                <a:spcPct val="150000"/>
              </a:lnSpc>
              <a:buFont typeface="Arial"/>
              <a:buChar char="•"/>
            </a:pPr>
            <a:r>
              <a:rPr lang="en-AU" sz="1800" dirty="0">
                <a:solidFill>
                  <a:srgbClr val="22272B"/>
                </a:solidFill>
                <a:latin typeface="+mn-lt"/>
              </a:rPr>
              <a:t>Save a copy of the file to make changes to the slide deck. Go to </a:t>
            </a:r>
            <a:r>
              <a:rPr lang="en-AU" sz="1800" b="1" dirty="0">
                <a:solidFill>
                  <a:srgbClr val="22272B"/>
                </a:solidFill>
                <a:latin typeface="+mn-lt"/>
              </a:rPr>
              <a:t>File &gt; Download a Copy </a:t>
            </a:r>
            <a:r>
              <a:rPr lang="en-AU" sz="1800" dirty="0">
                <a:solidFill>
                  <a:srgbClr val="22272B"/>
                </a:solidFill>
                <a:latin typeface="+mn-lt"/>
              </a:rPr>
              <a:t>(this downloads a copy to the computer to edit in the PowerPoint application</a:t>
            </a:r>
            <a:r>
              <a:rPr lang="en-AU" sz="1800" dirty="0">
                <a:solidFill>
                  <a:srgbClr val="22272B"/>
                </a:solidFill>
              </a:rPr>
              <a:t>)</a:t>
            </a:r>
            <a:r>
              <a:rPr lang="en-AU" sz="1800" dirty="0">
                <a:solidFill>
                  <a:srgbClr val="22272B"/>
                </a:solidFill>
                <a:latin typeface="+mn-lt"/>
              </a:rPr>
              <a:t>.</a:t>
            </a:r>
          </a:p>
          <a:p>
            <a:pPr marL="342900" indent="-342900">
              <a:lnSpc>
                <a:spcPct val="150000"/>
              </a:lnSpc>
              <a:buFont typeface="Arial"/>
              <a:buChar char="•"/>
            </a:pPr>
            <a:r>
              <a:rPr lang="en-AU" sz="1800" dirty="0">
                <a:solidFill>
                  <a:srgbClr val="22272B"/>
                </a:solidFill>
                <a:latin typeface="+mn-lt"/>
              </a:rPr>
              <a:t>To convert the PowerPoint to Google Slides:</a:t>
            </a:r>
          </a:p>
          <a:p>
            <a:pPr marL="913765" lvl="1" indent="-457200">
              <a:lnSpc>
                <a:spcPct val="150000"/>
              </a:lnSpc>
              <a:buFont typeface="+mj-lt"/>
              <a:buAutoNum type="arabicPeriod"/>
            </a:pPr>
            <a:r>
              <a:rPr lang="en-AU" dirty="0">
                <a:solidFill>
                  <a:srgbClr val="22272B"/>
                </a:solidFill>
                <a:latin typeface="+mn-lt"/>
              </a:rPr>
              <a:t>Upload the file into Google Drive and open it.</a:t>
            </a:r>
          </a:p>
          <a:p>
            <a:pPr marL="913765" lvl="1" indent="-457200">
              <a:lnSpc>
                <a:spcPct val="150000"/>
              </a:lnSpc>
              <a:buFont typeface="+mj-lt"/>
              <a:buAutoNum type="arabicPeriod"/>
            </a:pPr>
            <a:r>
              <a:rPr lang="en-AU" dirty="0">
                <a:solidFill>
                  <a:srgbClr val="22272B"/>
                </a:solidFill>
                <a:latin typeface="+mn-lt"/>
              </a:rPr>
              <a:t>Go to </a:t>
            </a:r>
            <a:r>
              <a:rPr lang="en-AU" b="1" dirty="0">
                <a:solidFill>
                  <a:srgbClr val="22272B"/>
                </a:solidFill>
                <a:latin typeface="+mn-lt"/>
              </a:rPr>
              <a:t>File &gt; Save as Google Slides</a:t>
            </a:r>
            <a:r>
              <a:rPr lang="en-AU" dirty="0">
                <a:solidFill>
                  <a:srgbClr val="22272B"/>
                </a:solidFill>
                <a:latin typeface="+mn-lt"/>
              </a:rPr>
              <a:t>.</a:t>
            </a:r>
          </a:p>
          <a:p>
            <a:pPr marL="456565" lvl="1">
              <a:lnSpc>
                <a:spcPct val="150000"/>
              </a:lnSpc>
            </a:pPr>
            <a:r>
              <a:rPr lang="en-AU" dirty="0">
                <a:solidFill>
                  <a:srgbClr val="22272B"/>
                </a:solidFill>
                <a:latin typeface="+mn-lt"/>
              </a:rPr>
              <a:t>(Note – conversion may cause formatting changes in the slides.)</a:t>
            </a:r>
          </a:p>
        </p:txBody>
      </p:sp>
      <p:sp>
        <p:nvSpPr>
          <p:cNvPr id="2" name="Slide Number Placeholder 1">
            <a:extLst>
              <a:ext uri="{FF2B5EF4-FFF2-40B4-BE49-F238E27FC236}">
                <a16:creationId xmlns:a16="http://schemas.microsoft.com/office/drawing/2014/main" id="{CD087911-6789-4356-F538-4C4ABF1219E6}"/>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2</a:t>
            </a:fld>
            <a:endParaRPr lang="en-AU"/>
          </a:p>
        </p:txBody>
      </p:sp>
    </p:spTree>
    <p:extLst>
      <p:ext uri="{BB962C8B-B14F-4D97-AF65-F5344CB8AC3E}">
        <p14:creationId xmlns:p14="http://schemas.microsoft.com/office/powerpoint/2010/main" val="39770601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534E40-E066-9D6C-66E3-3220EA21321E}"/>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F165D287-96EA-2F3A-CF16-C318FE37BBF5}"/>
              </a:ext>
            </a:extLst>
          </p:cNvPr>
          <p:cNvSpPr>
            <a:spLocks noGrp="1"/>
          </p:cNvSpPr>
          <p:nvPr>
            <p:ph type="ctrTitle"/>
          </p:nvPr>
        </p:nvSpPr>
        <p:spPr/>
        <p:txBody>
          <a:bodyPr/>
          <a:lstStyle/>
          <a:p>
            <a:r>
              <a:rPr lang="en-AU" dirty="0">
                <a:effectLst/>
                <a:latin typeface="+mj-lt"/>
                <a:ea typeface="Times New Roman" panose="02020603050405020304" pitchFamily="18" charset="0"/>
              </a:rPr>
              <a:t>Phase 6 – preparing the assessment task</a:t>
            </a:r>
            <a:endParaRPr lang="en-AU" dirty="0">
              <a:latin typeface="+mj-lt"/>
            </a:endParaRPr>
          </a:p>
        </p:txBody>
      </p:sp>
      <p:sp>
        <p:nvSpPr>
          <p:cNvPr id="11" name="Text Placeholder 10">
            <a:extLst>
              <a:ext uri="{FF2B5EF4-FFF2-40B4-BE49-F238E27FC236}">
                <a16:creationId xmlns:a16="http://schemas.microsoft.com/office/drawing/2014/main" id="{1D0D7EBD-1267-52E9-FC96-858A9263CC44}"/>
              </a:ext>
            </a:extLst>
          </p:cNvPr>
          <p:cNvSpPr>
            <a:spLocks noGrp="1"/>
          </p:cNvSpPr>
          <p:nvPr>
            <p:ph type="body" sz="quarter" idx="10"/>
          </p:nvPr>
        </p:nvSpPr>
        <p:spPr/>
        <p:txBody>
          <a:bodyPr/>
          <a:lstStyle/>
          <a:p>
            <a:r>
              <a:rPr lang="en-AU" dirty="0">
                <a:latin typeface="+mj-lt"/>
              </a:rPr>
              <a:t>Year 8 – Term 3</a:t>
            </a:r>
          </a:p>
        </p:txBody>
      </p:sp>
      <p:sp>
        <p:nvSpPr>
          <p:cNvPr id="10" name="Text Placeholder 9">
            <a:extLst>
              <a:ext uri="{FF2B5EF4-FFF2-40B4-BE49-F238E27FC236}">
                <a16:creationId xmlns:a16="http://schemas.microsoft.com/office/drawing/2014/main" id="{6651F511-2A30-6C8D-19BB-47D9CC8F49B7}"/>
              </a:ext>
            </a:extLst>
          </p:cNvPr>
          <p:cNvSpPr>
            <a:spLocks noGrp="1"/>
          </p:cNvSpPr>
          <p:nvPr>
            <p:ph type="body" sz="quarter" idx="16"/>
          </p:nvPr>
        </p:nvSpPr>
        <p:spPr/>
        <p:txBody>
          <a:bodyPr/>
          <a:lstStyle/>
          <a:p>
            <a:r>
              <a:rPr lang="en-AU" dirty="0">
                <a:latin typeface="+mj-lt"/>
              </a:rPr>
              <a:t>8.3 – ‘From page to stage’ </a:t>
            </a:r>
          </a:p>
        </p:txBody>
      </p:sp>
      <p:sp>
        <p:nvSpPr>
          <p:cNvPr id="14" name="Rectangle 2">
            <a:extLst>
              <a:ext uri="{FF2B5EF4-FFF2-40B4-BE49-F238E27FC236}">
                <a16:creationId xmlns:a16="http://schemas.microsoft.com/office/drawing/2014/main" id="{0AA815DC-4DB5-2068-C8F5-24D10B498E55}"/>
              </a:ext>
            </a:extLst>
          </p:cNvPr>
          <p:cNvSpPr>
            <a:spLocks noChangeArrowheads="1"/>
          </p:cNvSpPr>
          <p:nvPr/>
        </p:nvSpPr>
        <p:spPr bwMode="auto">
          <a:xfrm>
            <a:off x="7127997" y="6497497"/>
            <a:ext cx="2335896"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dirty="0">
                <a:ln>
                  <a:noFill/>
                </a:ln>
                <a:solidFill>
                  <a:schemeClr val="tx1"/>
                </a:solidFill>
                <a:effectLst/>
                <a:highlight>
                  <a:srgbClr val="FFFFFF"/>
                </a:highlight>
                <a:latin typeface="Arial" panose="020B0604020202020204" pitchFamily="34" charset="0"/>
                <a:hlinkClick r:id="rId3"/>
              </a:rPr>
              <a:t>Photo</a:t>
            </a:r>
            <a:r>
              <a:rPr kumimoji="0" lang="en-US" altLang="en-US" sz="1000" b="0" i="0" u="none" strike="noStrike" cap="none" normalizeH="0" baseline="0" dirty="0">
                <a:ln>
                  <a:noFill/>
                </a:ln>
                <a:solidFill>
                  <a:schemeClr val="tx1"/>
                </a:solidFill>
                <a:effectLst/>
                <a:highlight>
                  <a:srgbClr val="FFFFFF"/>
                </a:highlight>
                <a:latin typeface="Arial" panose="020B0604020202020204" pitchFamily="34" charset="0"/>
              </a:rPr>
              <a:t> by </a:t>
            </a:r>
            <a:r>
              <a:rPr kumimoji="0" lang="en-US" altLang="en-US" sz="1000" b="0" i="0" u="none" strike="noStrike" cap="none" normalizeH="0" baseline="0" dirty="0">
                <a:ln>
                  <a:noFill/>
                </a:ln>
                <a:solidFill>
                  <a:schemeClr val="tx1"/>
                </a:solidFill>
                <a:effectLst/>
                <a:highlight>
                  <a:srgbClr val="FFFFFF"/>
                </a:highlight>
                <a:latin typeface="Arial" panose="020B0604020202020204" pitchFamily="34" charset="0"/>
                <a:hlinkClick r:id="rId4"/>
              </a:rPr>
              <a:t>Unseen Studio</a:t>
            </a:r>
            <a:r>
              <a:rPr kumimoji="0" lang="en-US" altLang="en-US" sz="1000" b="0" i="0" u="none" strike="noStrike" cap="none" normalizeH="0" baseline="0" dirty="0">
                <a:ln>
                  <a:noFill/>
                </a:ln>
                <a:solidFill>
                  <a:schemeClr val="tx1"/>
                </a:solidFill>
                <a:effectLst/>
                <a:highlight>
                  <a:srgbClr val="FFFFFF"/>
                </a:highlight>
                <a:latin typeface="Arial" panose="020B0604020202020204" pitchFamily="34" charset="0"/>
              </a:rPr>
              <a:t> on </a:t>
            </a:r>
            <a:r>
              <a:rPr kumimoji="0" lang="en-US" altLang="en-US" sz="1000" b="0" i="0" u="none" strike="noStrike" cap="none" normalizeH="0" baseline="0" dirty="0" err="1">
                <a:ln>
                  <a:noFill/>
                </a:ln>
                <a:solidFill>
                  <a:schemeClr val="tx1"/>
                </a:solidFill>
                <a:effectLst/>
                <a:highlight>
                  <a:srgbClr val="FFFFFF"/>
                </a:highlight>
                <a:latin typeface="Arial" panose="020B0604020202020204" pitchFamily="34" charset="0"/>
                <a:hlinkClick r:id="rId5"/>
              </a:rPr>
              <a:t>Unsplash</a:t>
            </a:r>
            <a:r>
              <a:rPr kumimoji="0" lang="en-US" altLang="en-US" sz="1000" b="0" i="0" u="none" strike="noStrike" cap="none" normalizeH="0" baseline="0" dirty="0">
                <a:ln>
                  <a:noFill/>
                </a:ln>
                <a:solidFill>
                  <a:schemeClr val="tx1"/>
                </a:solidFill>
                <a:effectLst/>
                <a:highlight>
                  <a:srgbClr val="FFFFFF"/>
                </a:highlight>
                <a:latin typeface="Arial" panose="020B0604020202020204" pitchFamily="34" charset="0"/>
              </a:rPr>
              <a:t> </a:t>
            </a:r>
          </a:p>
        </p:txBody>
      </p:sp>
      <p:pic>
        <p:nvPicPr>
          <p:cNvPr id="5" name="Picture Placeholder 4">
            <a:extLst>
              <a:ext uri="{FF2B5EF4-FFF2-40B4-BE49-F238E27FC236}">
                <a16:creationId xmlns:a16="http://schemas.microsoft.com/office/drawing/2014/main" id="{20F7FD94-5376-EB63-5BD7-486FCEB424A6}"/>
              </a:ext>
              <a:ext uri="{C183D7F6-B498-43B3-948B-1728B52AA6E4}">
                <adec:decorative xmlns:adec="http://schemas.microsoft.com/office/drawing/2017/decorative" val="1"/>
              </a:ext>
            </a:extLst>
          </p:cNvPr>
          <p:cNvPicPr>
            <a:picLocks noGrp="1" noChangeAspect="1"/>
          </p:cNvPicPr>
          <p:nvPr>
            <p:ph type="pic" sz="quarter" idx="13"/>
          </p:nvPr>
        </p:nvPicPr>
        <p:blipFill>
          <a:blip r:embed="rId6">
            <a:extLst>
              <a:ext uri="{28A0092B-C50C-407E-A947-70E740481C1C}">
                <a14:useLocalDpi xmlns:a14="http://schemas.microsoft.com/office/drawing/2010/main"/>
              </a:ext>
            </a:extLst>
          </a:blip>
          <a:srcRect/>
          <a:stretch>
            <a:fillRect/>
          </a:stretch>
        </p:blipFill>
        <p:spPr>
          <a:xfrm>
            <a:off x="7128000" y="0"/>
            <a:ext cx="5064000" cy="6553200"/>
          </a:xfrm>
          <a:prstGeom prst="rect">
            <a:avLst/>
          </a:prstGeom>
        </p:spPr>
      </p:pic>
    </p:spTree>
    <p:extLst>
      <p:ext uri="{BB962C8B-B14F-4D97-AF65-F5344CB8AC3E}">
        <p14:creationId xmlns:p14="http://schemas.microsoft.com/office/powerpoint/2010/main" val="22836400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209FB0-BAE5-D7C4-5740-FA1DD33CA91D}"/>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2F1B8B8C-37B7-C6B4-EF9B-D11262C1CCF9}"/>
              </a:ext>
            </a:extLst>
          </p:cNvPr>
          <p:cNvSpPr>
            <a:spLocks noGrp="1"/>
          </p:cNvSpPr>
          <p:nvPr>
            <p:ph type="ctrTitle"/>
          </p:nvPr>
        </p:nvSpPr>
        <p:spPr/>
        <p:txBody>
          <a:bodyPr/>
          <a:lstStyle/>
          <a:p>
            <a:r>
              <a:rPr lang="en-AU"/>
              <a:t>Sharing learning intentions and success criteria</a:t>
            </a:r>
          </a:p>
        </p:txBody>
      </p:sp>
      <p:sp>
        <p:nvSpPr>
          <p:cNvPr id="6" name="Slide Number Placeholder 5">
            <a:extLst>
              <a:ext uri="{FF2B5EF4-FFF2-40B4-BE49-F238E27FC236}">
                <a16:creationId xmlns:a16="http://schemas.microsoft.com/office/drawing/2014/main" id="{C5DF8FDF-FB79-08BD-1718-00FC39B8104A}"/>
              </a:ext>
              <a:ext uri="{C183D7F6-B498-43B3-948B-1728B52AA6E4}">
                <adec:decorative xmlns:adec="http://schemas.microsoft.com/office/drawing/2017/decorative" val="1"/>
              </a:ext>
            </a:extLst>
          </p:cNvPr>
          <p:cNvSpPr>
            <a:spLocks noGrp="1"/>
          </p:cNvSpPr>
          <p:nvPr>
            <p:ph type="sldNum" sz="quarter" idx="4294967295"/>
          </p:nvPr>
        </p:nvSpPr>
        <p:spPr>
          <a:xfrm>
            <a:off x="11471275" y="6516688"/>
            <a:ext cx="720725" cy="179387"/>
          </a:xfrm>
        </p:spPr>
        <p:txBody>
          <a:bodyPr/>
          <a:lstStyle/>
          <a:p>
            <a:fld id="{10A01DC5-1685-4615-8240-15192985C6A2}" type="slidenum">
              <a:rPr lang="en-AU" smtClean="0"/>
              <a:pPr/>
              <a:t>4</a:t>
            </a:fld>
            <a:endParaRPr lang="en-AU"/>
          </a:p>
        </p:txBody>
      </p:sp>
    </p:spTree>
    <p:extLst>
      <p:ext uri="{BB962C8B-B14F-4D97-AF65-F5344CB8AC3E}">
        <p14:creationId xmlns:p14="http://schemas.microsoft.com/office/powerpoint/2010/main" val="42917317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23EB1F-F816-56B0-F2DB-8F0783E3A771}"/>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643B629A-5424-A0EE-3184-FD7E45EBF4CC}"/>
              </a:ext>
            </a:extLst>
          </p:cNvPr>
          <p:cNvSpPr>
            <a:spLocks noGrp="1"/>
          </p:cNvSpPr>
          <p:nvPr>
            <p:ph type="title"/>
          </p:nvPr>
        </p:nvSpPr>
        <p:spPr/>
        <p:txBody>
          <a:bodyPr/>
          <a:lstStyle/>
          <a:p>
            <a:r>
              <a:rPr lang="en-AU"/>
              <a:t>Learning intentions and success criteria</a:t>
            </a:r>
          </a:p>
        </p:txBody>
      </p:sp>
      <p:sp>
        <p:nvSpPr>
          <p:cNvPr id="3" name="TextBox 2">
            <a:extLst>
              <a:ext uri="{FF2B5EF4-FFF2-40B4-BE49-F238E27FC236}">
                <a16:creationId xmlns:a16="http://schemas.microsoft.com/office/drawing/2014/main" id="{EC1E5362-D0F1-BE82-DFF4-7A8906DFFDC4}"/>
              </a:ext>
            </a:extLst>
          </p:cNvPr>
          <p:cNvSpPr txBox="1"/>
          <p:nvPr/>
        </p:nvSpPr>
        <p:spPr>
          <a:xfrm>
            <a:off x="444500" y="1973439"/>
            <a:ext cx="11303000" cy="4097981"/>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nSpc>
                <a:spcPct val="150000"/>
              </a:lnSpc>
            </a:pPr>
            <a:r>
              <a:rPr lang="en-AU" sz="2000" b="1" dirty="0">
                <a:solidFill>
                  <a:schemeClr val="accent1"/>
                </a:solidFill>
                <a:latin typeface="Arial"/>
                <a:cs typeface="Arial"/>
              </a:rPr>
              <a:t>We are learning to</a:t>
            </a:r>
            <a:r>
              <a:rPr lang="en-AU" sz="2000" b="1" dirty="0">
                <a:solidFill>
                  <a:schemeClr val="accent1"/>
                </a:solidFill>
                <a:latin typeface="Arial"/>
                <a:ea typeface="+mn-lt"/>
                <a:cs typeface="Arial"/>
              </a:rPr>
              <a:t>:</a:t>
            </a:r>
          </a:p>
          <a:p>
            <a:pPr marL="342900" indent="-342900">
              <a:lnSpc>
                <a:spcPct val="150000"/>
              </a:lnSpc>
              <a:buFont typeface="Arial" panose="020B0604020202020204" pitchFamily="34" charset="0"/>
              <a:buChar char="•"/>
            </a:pPr>
            <a:r>
              <a:rPr lang="en-AU" sz="2000" dirty="0">
                <a:latin typeface="Arial"/>
                <a:cs typeface="Arial"/>
              </a:rPr>
              <a:t>understand what plagiarism is and how to avoid it</a:t>
            </a:r>
          </a:p>
          <a:p>
            <a:pPr marL="342900" indent="-342900">
              <a:lnSpc>
                <a:spcPct val="150000"/>
              </a:lnSpc>
              <a:buFont typeface="Arial" panose="020B0604020202020204" pitchFamily="34" charset="0"/>
              <a:buChar char="•"/>
            </a:pPr>
            <a:r>
              <a:rPr lang="en-AU" sz="2000" dirty="0">
                <a:latin typeface="Arial"/>
                <a:cs typeface="Arial"/>
              </a:rPr>
              <a:t>use peer and teacher feedback to improve our writing</a:t>
            </a:r>
          </a:p>
          <a:p>
            <a:pPr marL="342900" indent="-342900">
              <a:lnSpc>
                <a:spcPct val="150000"/>
              </a:lnSpc>
              <a:buFont typeface="Arial" panose="020B0604020202020204" pitchFamily="34" charset="0"/>
              <a:buChar char="•"/>
            </a:pPr>
            <a:r>
              <a:rPr lang="en-AU" sz="2000" dirty="0">
                <a:latin typeface="Arial"/>
                <a:cs typeface="Arial"/>
              </a:rPr>
              <a:t>reflect on our draft to identify strengths and areas for improvement.</a:t>
            </a:r>
          </a:p>
          <a:p>
            <a:pPr>
              <a:lnSpc>
                <a:spcPct val="150000"/>
              </a:lnSpc>
            </a:pPr>
            <a:endParaRPr lang="en-AU" sz="2000" b="1" dirty="0">
              <a:solidFill>
                <a:schemeClr val="accent1"/>
              </a:solidFill>
              <a:latin typeface="Arial"/>
              <a:cs typeface="Arial"/>
            </a:endParaRPr>
          </a:p>
          <a:p>
            <a:pPr>
              <a:lnSpc>
                <a:spcPct val="150000"/>
              </a:lnSpc>
            </a:pPr>
            <a:r>
              <a:rPr lang="en-AU" sz="2000" b="1" dirty="0">
                <a:solidFill>
                  <a:schemeClr val="accent1"/>
                </a:solidFill>
                <a:latin typeface="Arial"/>
                <a:cs typeface="Arial"/>
              </a:rPr>
              <a:t>We can:</a:t>
            </a:r>
            <a:endParaRPr lang="en-US" sz="2000" dirty="0">
              <a:solidFill>
                <a:schemeClr val="accent1"/>
              </a:solidFill>
              <a:latin typeface="Arial"/>
              <a:cs typeface="Arial"/>
            </a:endParaRPr>
          </a:p>
          <a:p>
            <a:pPr marL="342900" indent="-342900">
              <a:lnSpc>
                <a:spcPct val="150000"/>
              </a:lnSpc>
              <a:buFont typeface="arial"/>
              <a:buChar char="•"/>
            </a:pPr>
            <a:r>
              <a:rPr lang="en-AU" sz="2000" dirty="0">
                <a:latin typeface="Arial"/>
                <a:cs typeface="Arial"/>
              </a:rPr>
              <a:t>[classroom teacher to insert sample success criteria]</a:t>
            </a:r>
            <a:endParaRPr lang="en-US" sz="2000" dirty="0">
              <a:latin typeface="Arial"/>
              <a:cs typeface="Arial"/>
            </a:endParaRPr>
          </a:p>
          <a:p>
            <a:pPr marL="342900" indent="-342900">
              <a:lnSpc>
                <a:spcPct val="150000"/>
              </a:lnSpc>
              <a:buFont typeface="arial"/>
              <a:buChar char="•"/>
            </a:pPr>
            <a:r>
              <a:rPr lang="en-AU" sz="2000" dirty="0">
                <a:latin typeface="Arial"/>
                <a:ea typeface="+mn-lt"/>
                <a:cs typeface="Arial"/>
              </a:rPr>
              <a:t>[classroom teacher to insert sample success criteria]</a:t>
            </a:r>
            <a:endParaRPr lang="en-US" sz="2000" dirty="0">
              <a:latin typeface="Arial"/>
              <a:ea typeface="+mn-lt"/>
              <a:cs typeface="Arial"/>
            </a:endParaRPr>
          </a:p>
          <a:p>
            <a:pPr marL="342900" indent="-342900">
              <a:lnSpc>
                <a:spcPct val="150000"/>
              </a:lnSpc>
              <a:buFont typeface="arial"/>
              <a:buChar char="•"/>
            </a:pPr>
            <a:r>
              <a:rPr lang="en-AU" sz="2000" dirty="0">
                <a:latin typeface="Arial"/>
                <a:ea typeface="+mn-lt"/>
                <a:cs typeface="Arial"/>
              </a:rPr>
              <a:t>[classroom teacher to insert sample success criteria].</a:t>
            </a:r>
            <a:endParaRPr lang="en-AU" dirty="0">
              <a:latin typeface="Arial"/>
              <a:cs typeface="Arial"/>
            </a:endParaRPr>
          </a:p>
        </p:txBody>
      </p:sp>
      <p:sp>
        <p:nvSpPr>
          <p:cNvPr id="2" name="Slide Number Placeholder 1">
            <a:extLst>
              <a:ext uri="{FF2B5EF4-FFF2-40B4-BE49-F238E27FC236}">
                <a16:creationId xmlns:a16="http://schemas.microsoft.com/office/drawing/2014/main" id="{3E0D875A-BB3F-198E-A0C4-167A3892C1EA}"/>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5</a:t>
            </a:fld>
            <a:endParaRPr lang="en-AU"/>
          </a:p>
        </p:txBody>
      </p:sp>
    </p:spTree>
    <p:extLst>
      <p:ext uri="{BB962C8B-B14F-4D97-AF65-F5344CB8AC3E}">
        <p14:creationId xmlns:p14="http://schemas.microsoft.com/office/powerpoint/2010/main" val="21686725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C342A24-3E37-2B33-3C28-24D2A5801059}"/>
              </a:ext>
            </a:extLst>
          </p:cNvPr>
          <p:cNvSpPr>
            <a:spLocks noGrp="1"/>
          </p:cNvSpPr>
          <p:nvPr>
            <p:ph type="title"/>
          </p:nvPr>
        </p:nvSpPr>
        <p:spPr/>
        <p:txBody>
          <a:bodyPr/>
          <a:lstStyle/>
          <a:p>
            <a:r>
              <a:rPr lang="en-AU" dirty="0"/>
              <a:t>Avoiding plagiarism   </a:t>
            </a:r>
          </a:p>
        </p:txBody>
      </p:sp>
      <p:sp>
        <p:nvSpPr>
          <p:cNvPr id="5" name="Text Placeholder 4">
            <a:extLst>
              <a:ext uri="{FF2B5EF4-FFF2-40B4-BE49-F238E27FC236}">
                <a16:creationId xmlns:a16="http://schemas.microsoft.com/office/drawing/2014/main" id="{66EB8D6E-F890-2C03-D214-334BCE45B746}"/>
              </a:ext>
            </a:extLst>
          </p:cNvPr>
          <p:cNvSpPr>
            <a:spLocks noGrp="1"/>
          </p:cNvSpPr>
          <p:nvPr>
            <p:ph type="body" sz="quarter" idx="18"/>
          </p:nvPr>
        </p:nvSpPr>
        <p:spPr/>
        <p:txBody>
          <a:bodyPr/>
          <a:lstStyle/>
          <a:p>
            <a:r>
              <a:rPr lang="en-AU" dirty="0"/>
              <a:t>What is plagiarism? </a:t>
            </a:r>
          </a:p>
        </p:txBody>
      </p:sp>
      <p:sp>
        <p:nvSpPr>
          <p:cNvPr id="7" name="TextBox 6">
            <a:extLst>
              <a:ext uri="{FF2B5EF4-FFF2-40B4-BE49-F238E27FC236}">
                <a16:creationId xmlns:a16="http://schemas.microsoft.com/office/drawing/2014/main" id="{AE02EDBF-BBD7-EE60-70C1-271BCFA5285C}"/>
              </a:ext>
            </a:extLst>
          </p:cNvPr>
          <p:cNvSpPr txBox="1"/>
          <p:nvPr/>
        </p:nvSpPr>
        <p:spPr>
          <a:xfrm>
            <a:off x="251285" y="1689196"/>
            <a:ext cx="6761697" cy="5042406"/>
          </a:xfrm>
          <a:prstGeom prst="rect">
            <a:avLst/>
          </a:prstGeom>
          <a:noFill/>
        </p:spPr>
        <p:txBody>
          <a:bodyPr wrap="square">
            <a:spAutoFit/>
          </a:bodyPr>
          <a:lstStyle/>
          <a:p>
            <a:pPr>
              <a:lnSpc>
                <a:spcPct val="150000"/>
              </a:lnSpc>
              <a:spcBef>
                <a:spcPts val="1200"/>
              </a:spcBef>
              <a:spcAft>
                <a:spcPts val="600"/>
              </a:spcAft>
              <a:buNone/>
            </a:pPr>
            <a:r>
              <a:rPr lang="en-AU" sz="1800" dirty="0">
                <a:effectLst/>
                <a:latin typeface="Arial" panose="020B0604020202020204" pitchFamily="34" charset="0"/>
                <a:ea typeface="Calibri" panose="020F0502020204030204" pitchFamily="34" charset="0"/>
                <a:cs typeface="Arial" panose="020B0604020202020204" pitchFamily="34" charset="0"/>
              </a:rPr>
              <a:t>Plagiarism is when you pretend that you have written or created a piece of work that someone else originated. It is cheating and it is dishonest.</a:t>
            </a:r>
          </a:p>
          <a:p>
            <a:pPr>
              <a:lnSpc>
                <a:spcPct val="150000"/>
              </a:lnSpc>
              <a:spcBef>
                <a:spcPts val="1200"/>
              </a:spcBef>
              <a:spcAft>
                <a:spcPts val="600"/>
              </a:spcAft>
              <a:buNone/>
            </a:pPr>
            <a:r>
              <a:rPr lang="en-AU" sz="1800" b="1" dirty="0">
                <a:effectLst/>
                <a:latin typeface="Arial" panose="020B0604020202020204" pitchFamily="34" charset="0"/>
                <a:ea typeface="Calibri" panose="020F0502020204030204" pitchFamily="34" charset="0"/>
                <a:cs typeface="Arial" panose="020B0604020202020204" pitchFamily="34" charset="0"/>
              </a:rPr>
              <a:t>Plagiarism is:</a:t>
            </a:r>
          </a:p>
          <a:p>
            <a:pPr marL="342900" lvl="0" indent="-342900">
              <a:lnSpc>
                <a:spcPct val="150000"/>
              </a:lnSpc>
              <a:spcBef>
                <a:spcPts val="600"/>
              </a:spcBef>
              <a:spcAft>
                <a:spcPts val="600"/>
              </a:spcAft>
              <a:buFont typeface="Arial" panose="020B0604020202020204" pitchFamily="34" charset="0"/>
              <a:buChar char="•"/>
            </a:pPr>
            <a:r>
              <a:rPr lang="en-AU" sz="1800" dirty="0">
                <a:effectLst/>
                <a:latin typeface="Arial" panose="020B0604020202020204" pitchFamily="34" charset="0"/>
                <a:ea typeface="Calibri" panose="020F0502020204030204" pitchFamily="34" charset="0"/>
                <a:cs typeface="Arial" panose="020B0604020202020204" pitchFamily="34" charset="0"/>
              </a:rPr>
              <a:t>copying and pasting information from the internet</a:t>
            </a:r>
          </a:p>
          <a:p>
            <a:pPr marL="342900" lvl="0" indent="-342900">
              <a:lnSpc>
                <a:spcPct val="150000"/>
              </a:lnSpc>
              <a:spcBef>
                <a:spcPts val="600"/>
              </a:spcBef>
              <a:spcAft>
                <a:spcPts val="600"/>
              </a:spcAft>
              <a:buFont typeface="Arial" panose="020B0604020202020204" pitchFamily="34" charset="0"/>
              <a:buChar char="•"/>
            </a:pPr>
            <a:r>
              <a:rPr lang="en-AU" sz="1800" dirty="0">
                <a:effectLst/>
                <a:latin typeface="Arial" panose="020B0604020202020204" pitchFamily="34" charset="0"/>
                <a:ea typeface="Calibri" panose="020F0502020204030204" pitchFamily="34" charset="0"/>
                <a:cs typeface="Arial" panose="020B0604020202020204" pitchFamily="34" charset="0"/>
              </a:rPr>
              <a:t>using the ideas of others as if they were your own</a:t>
            </a:r>
          </a:p>
          <a:p>
            <a:pPr marL="342900" lvl="0" indent="-342900">
              <a:lnSpc>
                <a:spcPct val="150000"/>
              </a:lnSpc>
              <a:spcBef>
                <a:spcPts val="600"/>
              </a:spcBef>
              <a:spcAft>
                <a:spcPts val="600"/>
              </a:spcAft>
              <a:buFont typeface="Arial" panose="020B0604020202020204" pitchFamily="34" charset="0"/>
              <a:buChar char="•"/>
            </a:pPr>
            <a:r>
              <a:rPr lang="en-AU" sz="1800" dirty="0">
                <a:effectLst/>
                <a:latin typeface="Arial" panose="020B0604020202020204" pitchFamily="34" charset="0"/>
                <a:ea typeface="Calibri" panose="020F0502020204030204" pitchFamily="34" charset="0"/>
                <a:cs typeface="Arial" panose="020B0604020202020204" pitchFamily="34" charset="0"/>
              </a:rPr>
              <a:t>copying and pasting information from the internet and only changing a few words</a:t>
            </a:r>
          </a:p>
          <a:p>
            <a:pPr marL="342900" lvl="0" indent="-342900">
              <a:lnSpc>
                <a:spcPct val="150000"/>
              </a:lnSpc>
              <a:spcBef>
                <a:spcPts val="600"/>
              </a:spcBef>
              <a:spcAft>
                <a:spcPts val="600"/>
              </a:spcAft>
              <a:buFont typeface="Arial" panose="020B0604020202020204" pitchFamily="34" charset="0"/>
              <a:buChar char="•"/>
            </a:pPr>
            <a:r>
              <a:rPr lang="en-AU" sz="1800" dirty="0">
                <a:effectLst/>
                <a:latin typeface="Arial" panose="020B0604020202020204" pitchFamily="34" charset="0"/>
                <a:ea typeface="Calibri" panose="020F0502020204030204" pitchFamily="34" charset="0"/>
                <a:cs typeface="Arial" panose="020B0604020202020204" pitchFamily="34" charset="0"/>
              </a:rPr>
              <a:t>using information without citing it (saying that it is someone else’s work) and providing a reference list.</a:t>
            </a:r>
          </a:p>
        </p:txBody>
      </p:sp>
      <p:pic>
        <p:nvPicPr>
          <p:cNvPr id="9" name="Picture 8" descr="Photograph of a person touching their chin with their right hand, suggesting a thoughtful or contemplative pose.">
            <a:extLst>
              <a:ext uri="{FF2B5EF4-FFF2-40B4-BE49-F238E27FC236}">
                <a16:creationId xmlns:a16="http://schemas.microsoft.com/office/drawing/2014/main" id="{B76725AC-24F9-C496-2589-F81B37574124}"/>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8021623" y="1689196"/>
            <a:ext cx="3102377" cy="4653565"/>
          </a:xfrm>
          <a:prstGeom prst="rect">
            <a:avLst/>
          </a:prstGeom>
        </p:spPr>
      </p:pic>
      <p:sp>
        <p:nvSpPr>
          <p:cNvPr id="10" name="TextBox 9">
            <a:extLst>
              <a:ext uri="{FF2B5EF4-FFF2-40B4-BE49-F238E27FC236}">
                <a16:creationId xmlns:a16="http://schemas.microsoft.com/office/drawing/2014/main" id="{D413D8FE-E8AE-CE02-2063-9BB50C60D741}"/>
              </a:ext>
            </a:extLst>
          </p:cNvPr>
          <p:cNvSpPr txBox="1"/>
          <p:nvPr/>
        </p:nvSpPr>
        <p:spPr>
          <a:xfrm>
            <a:off x="8021623" y="6456641"/>
            <a:ext cx="3013998" cy="274961"/>
          </a:xfrm>
          <a:prstGeom prst="rect">
            <a:avLst/>
          </a:prstGeom>
          <a:noFill/>
        </p:spPr>
        <p:txBody>
          <a:bodyPr wrap="square" lIns="0" tIns="0" rIns="0" bIns="0" rtlCol="0">
            <a:noAutofit/>
          </a:bodyPr>
          <a:lstStyle/>
          <a:p>
            <a:r>
              <a:rPr lang="en-AU" sz="1000" dirty="0">
                <a:hlinkClick r:id="rId4"/>
              </a:rPr>
              <a:t>Photo</a:t>
            </a:r>
            <a:r>
              <a:rPr lang="en-AU" sz="1000" dirty="0"/>
              <a:t> by </a:t>
            </a:r>
            <a:r>
              <a:rPr lang="en-AU" sz="1000" dirty="0">
                <a:hlinkClick r:id="rId5"/>
              </a:rPr>
              <a:t>Ludovic Migneault</a:t>
            </a:r>
            <a:r>
              <a:rPr lang="en-AU" sz="1000" dirty="0"/>
              <a:t> on </a:t>
            </a:r>
            <a:r>
              <a:rPr lang="en-AU" sz="1000" dirty="0">
                <a:hlinkClick r:id="rId6"/>
              </a:rPr>
              <a:t>Unsplash</a:t>
            </a:r>
            <a:endParaRPr lang="en-AU" sz="1000" dirty="0"/>
          </a:p>
        </p:txBody>
      </p:sp>
      <p:sp>
        <p:nvSpPr>
          <p:cNvPr id="3" name="Slide Number Placeholder 2">
            <a:extLst>
              <a:ext uri="{FF2B5EF4-FFF2-40B4-BE49-F238E27FC236}">
                <a16:creationId xmlns:a16="http://schemas.microsoft.com/office/drawing/2014/main" id="{706BD9EA-C031-AA5F-C489-75684FFBFC42}"/>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6</a:t>
            </a:fld>
            <a:endParaRPr lang="en-AU"/>
          </a:p>
        </p:txBody>
      </p:sp>
    </p:spTree>
    <p:extLst>
      <p:ext uri="{BB962C8B-B14F-4D97-AF65-F5344CB8AC3E}">
        <p14:creationId xmlns:p14="http://schemas.microsoft.com/office/powerpoint/2010/main" val="33759514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0138B7-BCCF-C213-BD0D-C3C76DA64C52}"/>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ECD5693E-4AB4-9072-7E1B-ADA7BFC16D0D}"/>
              </a:ext>
            </a:extLst>
          </p:cNvPr>
          <p:cNvSpPr>
            <a:spLocks noGrp="1"/>
          </p:cNvSpPr>
          <p:nvPr>
            <p:ph type="title"/>
          </p:nvPr>
        </p:nvSpPr>
        <p:spPr/>
        <p:txBody>
          <a:bodyPr/>
          <a:lstStyle/>
          <a:p>
            <a:r>
              <a:rPr lang="en-AU" dirty="0"/>
              <a:t>Avoiding plagiarism (2) </a:t>
            </a:r>
          </a:p>
        </p:txBody>
      </p:sp>
      <p:sp>
        <p:nvSpPr>
          <p:cNvPr id="5" name="Text Placeholder 4">
            <a:extLst>
              <a:ext uri="{FF2B5EF4-FFF2-40B4-BE49-F238E27FC236}">
                <a16:creationId xmlns:a16="http://schemas.microsoft.com/office/drawing/2014/main" id="{C47B1DFF-A6C7-7A24-4C97-9D1E91767355}"/>
              </a:ext>
            </a:extLst>
          </p:cNvPr>
          <p:cNvSpPr>
            <a:spLocks noGrp="1"/>
          </p:cNvSpPr>
          <p:nvPr>
            <p:ph type="body" sz="quarter" idx="18"/>
          </p:nvPr>
        </p:nvSpPr>
        <p:spPr/>
        <p:txBody>
          <a:bodyPr/>
          <a:lstStyle/>
          <a:p>
            <a:r>
              <a:rPr lang="en-AU" dirty="0"/>
              <a:t>Discuss the scenarios</a:t>
            </a:r>
          </a:p>
        </p:txBody>
      </p:sp>
      <p:sp>
        <p:nvSpPr>
          <p:cNvPr id="7" name="TextBox 6">
            <a:extLst>
              <a:ext uri="{FF2B5EF4-FFF2-40B4-BE49-F238E27FC236}">
                <a16:creationId xmlns:a16="http://schemas.microsoft.com/office/drawing/2014/main" id="{B3D4E42B-7EDF-7B04-380F-3AEB95DA6134}"/>
              </a:ext>
            </a:extLst>
          </p:cNvPr>
          <p:cNvSpPr txBox="1"/>
          <p:nvPr/>
        </p:nvSpPr>
        <p:spPr>
          <a:xfrm>
            <a:off x="251286" y="1689196"/>
            <a:ext cx="5844714" cy="5119350"/>
          </a:xfrm>
          <a:prstGeom prst="rect">
            <a:avLst/>
          </a:prstGeom>
          <a:noFill/>
        </p:spPr>
        <p:txBody>
          <a:bodyPr wrap="square">
            <a:spAutoFit/>
          </a:bodyPr>
          <a:lstStyle/>
          <a:p>
            <a:pPr marL="342900" indent="-342900">
              <a:lnSpc>
                <a:spcPct val="150000"/>
              </a:lnSpc>
              <a:spcBef>
                <a:spcPts val="1200"/>
              </a:spcBef>
              <a:spcAft>
                <a:spcPts val="600"/>
              </a:spcAft>
              <a:buFont typeface="+mj-lt"/>
              <a:buAutoNum type="arabicPeriod"/>
            </a:pPr>
            <a:r>
              <a:rPr lang="en-AU" sz="1800" dirty="0">
                <a:latin typeface="Arial" panose="020B0604020202020204" pitchFamily="34" charset="0"/>
                <a:ea typeface="Calibri" panose="020F0502020204030204" pitchFamily="34" charset="0"/>
                <a:cs typeface="Arial" panose="020B0604020202020204" pitchFamily="34" charset="0"/>
              </a:rPr>
              <a:t>Look at the following scenarios and decide if they are plagiarism:</a:t>
            </a:r>
          </a:p>
          <a:p>
            <a:pPr marL="285750" indent="-285750">
              <a:lnSpc>
                <a:spcPct val="150000"/>
              </a:lnSpc>
              <a:spcBef>
                <a:spcPts val="1200"/>
              </a:spcBef>
              <a:spcAft>
                <a:spcPts val="600"/>
              </a:spcAft>
              <a:buFont typeface="Arial" panose="020B0604020202020204" pitchFamily="34" charset="0"/>
              <a:buChar char="•"/>
            </a:pPr>
            <a:r>
              <a:rPr lang="en-AU" sz="1800" dirty="0">
                <a:latin typeface="Arial" panose="020B0604020202020204" pitchFamily="34" charset="0"/>
                <a:ea typeface="Calibri" panose="020F0502020204030204" pitchFamily="34" charset="0"/>
                <a:cs typeface="Arial" panose="020B0604020202020204" pitchFamily="34" charset="0"/>
              </a:rPr>
              <a:t>a student copies a paragraph from a website and pastes it into their work</a:t>
            </a:r>
          </a:p>
          <a:p>
            <a:pPr marL="285750" indent="-285750">
              <a:lnSpc>
                <a:spcPct val="150000"/>
              </a:lnSpc>
              <a:spcBef>
                <a:spcPts val="1200"/>
              </a:spcBef>
              <a:spcAft>
                <a:spcPts val="600"/>
              </a:spcAft>
              <a:buFont typeface="Arial" panose="020B0604020202020204" pitchFamily="34" charset="0"/>
              <a:buChar char="•"/>
            </a:pPr>
            <a:r>
              <a:rPr lang="en-AU" sz="1800" dirty="0">
                <a:latin typeface="Arial" panose="020B0604020202020204" pitchFamily="34" charset="0"/>
                <a:ea typeface="Calibri" panose="020F0502020204030204" pitchFamily="34" charset="0"/>
                <a:cs typeface="Arial" panose="020B0604020202020204" pitchFamily="34" charset="0"/>
              </a:rPr>
              <a:t>a student reads a source, closes it, and writes the idea in their own words</a:t>
            </a:r>
          </a:p>
          <a:p>
            <a:pPr marL="285750" indent="-285750">
              <a:lnSpc>
                <a:spcPct val="150000"/>
              </a:lnSpc>
              <a:spcBef>
                <a:spcPts val="1200"/>
              </a:spcBef>
              <a:spcAft>
                <a:spcPts val="600"/>
              </a:spcAft>
              <a:buFont typeface="Arial" panose="020B0604020202020204" pitchFamily="34" charset="0"/>
              <a:buChar char="•"/>
            </a:pPr>
            <a:r>
              <a:rPr lang="en-AU" sz="1800" dirty="0">
                <a:latin typeface="Arial" panose="020B0604020202020204" pitchFamily="34" charset="0"/>
                <a:ea typeface="Calibri" panose="020F0502020204030204" pitchFamily="34" charset="0"/>
                <a:cs typeface="Arial" panose="020B0604020202020204" pitchFamily="34" charset="0"/>
              </a:rPr>
              <a:t>a student changes a few words in a sentence from the internet but keeps the same structure.</a:t>
            </a:r>
          </a:p>
          <a:p>
            <a:pPr marL="342900" indent="-342900">
              <a:lnSpc>
                <a:spcPct val="150000"/>
              </a:lnSpc>
              <a:spcBef>
                <a:spcPts val="1200"/>
              </a:spcBef>
              <a:spcAft>
                <a:spcPts val="600"/>
              </a:spcAft>
              <a:buFont typeface="+mj-lt"/>
              <a:buAutoNum type="arabicPeriod" startAt="2"/>
            </a:pPr>
            <a:r>
              <a:rPr lang="en-AU" sz="1800" dirty="0">
                <a:latin typeface="Arial" panose="020B0604020202020204" pitchFamily="34" charset="0"/>
                <a:ea typeface="Calibri" panose="020F0502020204030204" pitchFamily="34" charset="0"/>
                <a:cs typeface="Arial" panose="020B0604020202020204" pitchFamily="34" charset="0"/>
              </a:rPr>
              <a:t>Discuss with a partner and explain why each example is or is not plagiarism.</a:t>
            </a:r>
          </a:p>
        </p:txBody>
      </p:sp>
      <p:pic>
        <p:nvPicPr>
          <p:cNvPr id="2" name="Picture 1" descr="Photograph showing hands on a keyboard.">
            <a:extLst>
              <a:ext uri="{FF2B5EF4-FFF2-40B4-BE49-F238E27FC236}">
                <a16:creationId xmlns:a16="http://schemas.microsoft.com/office/drawing/2014/main" id="{34496F40-7A1D-B74C-E89D-B20D661F800C}"/>
              </a:ext>
              <a:ext uri="{C183D7F6-B498-43B3-948B-1728B52AA6E4}">
                <adec:decorative xmlns:adec="http://schemas.microsoft.com/office/drawing/2017/decorative" val="0"/>
              </a:ext>
            </a:extLst>
          </p:cNvPr>
          <p:cNvPicPr>
            <a:picLocks noChangeAspect="1"/>
          </p:cNvPicPr>
          <p:nvPr/>
        </p:nvPicPr>
        <p:blipFill>
          <a:blip r:embed="rId3"/>
          <a:stretch>
            <a:fillRect/>
          </a:stretch>
        </p:blipFill>
        <p:spPr>
          <a:xfrm>
            <a:off x="6192714" y="2285703"/>
            <a:ext cx="5748000" cy="3926336"/>
          </a:xfrm>
          <a:prstGeom prst="rect">
            <a:avLst/>
          </a:prstGeom>
        </p:spPr>
      </p:pic>
      <p:sp>
        <p:nvSpPr>
          <p:cNvPr id="6" name="TextBox 5">
            <a:extLst>
              <a:ext uri="{FF2B5EF4-FFF2-40B4-BE49-F238E27FC236}">
                <a16:creationId xmlns:a16="http://schemas.microsoft.com/office/drawing/2014/main" id="{7FACF469-4A8D-3FE4-ECD9-9C42E3EBE34A}"/>
              </a:ext>
            </a:extLst>
          </p:cNvPr>
          <p:cNvSpPr txBox="1"/>
          <p:nvPr/>
        </p:nvSpPr>
        <p:spPr>
          <a:xfrm>
            <a:off x="6192714" y="6226539"/>
            <a:ext cx="3013998" cy="274961"/>
          </a:xfrm>
          <a:prstGeom prst="rect">
            <a:avLst/>
          </a:prstGeom>
          <a:noFill/>
        </p:spPr>
        <p:txBody>
          <a:bodyPr wrap="square" lIns="0" tIns="0" rIns="0" bIns="0" rtlCol="0">
            <a:noAutofit/>
          </a:bodyPr>
          <a:lstStyle/>
          <a:p>
            <a:r>
              <a:rPr lang="en-AU" sz="1000" dirty="0">
                <a:hlinkClick r:id="rId4"/>
              </a:rPr>
              <a:t>Photo</a:t>
            </a:r>
            <a:r>
              <a:rPr lang="en-AU" sz="1000" dirty="0"/>
              <a:t> by </a:t>
            </a:r>
            <a:r>
              <a:rPr lang="en-AU" sz="1000" dirty="0">
                <a:hlinkClick r:id="rId5"/>
              </a:rPr>
              <a:t>Towfiqu </a:t>
            </a:r>
            <a:r>
              <a:rPr lang="en-AU" sz="1000" dirty="0" err="1">
                <a:hlinkClick r:id="rId5"/>
              </a:rPr>
              <a:t>barbhuiya</a:t>
            </a:r>
            <a:r>
              <a:rPr lang="en-AU" sz="1000" dirty="0"/>
              <a:t> on </a:t>
            </a:r>
            <a:r>
              <a:rPr lang="en-AU" sz="1000" dirty="0">
                <a:hlinkClick r:id="rId6"/>
              </a:rPr>
              <a:t>Unsplash</a:t>
            </a:r>
            <a:endParaRPr lang="en-AU" sz="1000" dirty="0"/>
          </a:p>
        </p:txBody>
      </p:sp>
      <p:sp>
        <p:nvSpPr>
          <p:cNvPr id="3" name="Slide Number Placeholder 2">
            <a:extLst>
              <a:ext uri="{FF2B5EF4-FFF2-40B4-BE49-F238E27FC236}">
                <a16:creationId xmlns:a16="http://schemas.microsoft.com/office/drawing/2014/main" id="{82FBC5D0-5F0D-6931-7100-1B39C0BEF4CC}"/>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7</a:t>
            </a:fld>
            <a:endParaRPr lang="en-AU"/>
          </a:p>
        </p:txBody>
      </p:sp>
    </p:spTree>
    <p:extLst>
      <p:ext uri="{BB962C8B-B14F-4D97-AF65-F5344CB8AC3E}">
        <p14:creationId xmlns:p14="http://schemas.microsoft.com/office/powerpoint/2010/main" val="11709643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E2BFB7-FFFB-7ED5-8D8B-19BE209A7400}"/>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3DC497C7-C661-CC1D-8DDD-84272CB66858}"/>
              </a:ext>
            </a:extLst>
          </p:cNvPr>
          <p:cNvSpPr>
            <a:spLocks noGrp="1"/>
          </p:cNvSpPr>
          <p:nvPr>
            <p:ph type="title"/>
          </p:nvPr>
        </p:nvSpPr>
        <p:spPr/>
        <p:txBody>
          <a:bodyPr/>
          <a:lstStyle/>
          <a:p>
            <a:r>
              <a:rPr lang="en-AU" dirty="0"/>
              <a:t>Avoiding plagiarism (3)</a:t>
            </a:r>
          </a:p>
        </p:txBody>
      </p:sp>
      <p:sp>
        <p:nvSpPr>
          <p:cNvPr id="5" name="Text Placeholder 4">
            <a:extLst>
              <a:ext uri="{FF2B5EF4-FFF2-40B4-BE49-F238E27FC236}">
                <a16:creationId xmlns:a16="http://schemas.microsoft.com/office/drawing/2014/main" id="{6CE27083-01F7-E42A-22D0-F70633BF5386}"/>
              </a:ext>
            </a:extLst>
          </p:cNvPr>
          <p:cNvSpPr>
            <a:spLocks noGrp="1"/>
          </p:cNvSpPr>
          <p:nvPr>
            <p:ph type="body" sz="quarter" idx="18"/>
          </p:nvPr>
        </p:nvSpPr>
        <p:spPr/>
        <p:txBody>
          <a:bodyPr/>
          <a:lstStyle/>
          <a:p>
            <a:r>
              <a:rPr lang="en-AU" dirty="0"/>
              <a:t>Why does plagiarism matter?</a:t>
            </a:r>
          </a:p>
        </p:txBody>
      </p:sp>
      <p:sp>
        <p:nvSpPr>
          <p:cNvPr id="7" name="TextBox 6">
            <a:extLst>
              <a:ext uri="{FF2B5EF4-FFF2-40B4-BE49-F238E27FC236}">
                <a16:creationId xmlns:a16="http://schemas.microsoft.com/office/drawing/2014/main" id="{A6BEFAA2-B2A6-52A5-DE4A-DEC45AEDBFFB}"/>
              </a:ext>
            </a:extLst>
          </p:cNvPr>
          <p:cNvSpPr txBox="1"/>
          <p:nvPr/>
        </p:nvSpPr>
        <p:spPr>
          <a:xfrm>
            <a:off x="251285" y="1689196"/>
            <a:ext cx="7477624" cy="5165517"/>
          </a:xfrm>
          <a:prstGeom prst="rect">
            <a:avLst/>
          </a:prstGeom>
          <a:noFill/>
        </p:spPr>
        <p:txBody>
          <a:bodyPr wrap="square">
            <a:spAutoFit/>
          </a:bodyPr>
          <a:lstStyle/>
          <a:p>
            <a:pPr>
              <a:lnSpc>
                <a:spcPct val="150000"/>
              </a:lnSpc>
              <a:spcBef>
                <a:spcPts val="1200"/>
              </a:spcBef>
              <a:spcAft>
                <a:spcPts val="600"/>
              </a:spcAft>
              <a:buNone/>
            </a:pPr>
            <a:r>
              <a:rPr lang="en-AU" sz="1800" dirty="0">
                <a:latin typeface="Arial" panose="020B0604020202020204" pitchFamily="34" charset="0"/>
                <a:ea typeface="Calibri" panose="020F0502020204030204" pitchFamily="34" charset="0"/>
                <a:cs typeface="Arial" panose="020B0604020202020204" pitchFamily="34" charset="0"/>
              </a:rPr>
              <a:t>Plagiarism matters because:</a:t>
            </a:r>
          </a:p>
          <a:p>
            <a:pPr marL="285750" indent="-285750">
              <a:lnSpc>
                <a:spcPct val="150000"/>
              </a:lnSpc>
              <a:spcBef>
                <a:spcPts val="1200"/>
              </a:spcBef>
              <a:spcAft>
                <a:spcPts val="600"/>
              </a:spcAft>
              <a:buFont typeface="Arial" panose="020B0604020202020204" pitchFamily="34" charset="0"/>
              <a:buChar char="•"/>
            </a:pPr>
            <a:r>
              <a:rPr lang="en-AU" sz="1800" dirty="0">
                <a:effectLst/>
                <a:latin typeface="Arial" panose="020B0604020202020204" pitchFamily="34" charset="0"/>
                <a:ea typeface="Calibri" panose="020F0502020204030204" pitchFamily="34" charset="0"/>
                <a:cs typeface="Arial" panose="020B0604020202020204" pitchFamily="34" charset="0"/>
              </a:rPr>
              <a:t>it is dishonest and involves stealing other people’s ideas</a:t>
            </a:r>
          </a:p>
          <a:p>
            <a:pPr marL="285750" indent="-285750">
              <a:lnSpc>
                <a:spcPct val="150000"/>
              </a:lnSpc>
              <a:spcBef>
                <a:spcPts val="1200"/>
              </a:spcBef>
              <a:spcAft>
                <a:spcPts val="600"/>
              </a:spcAft>
              <a:buFont typeface="Arial" panose="020B0604020202020204" pitchFamily="34" charset="0"/>
              <a:buChar char="•"/>
            </a:pPr>
            <a:r>
              <a:rPr lang="en-AU" sz="1800" dirty="0">
                <a:latin typeface="Arial" panose="020B0604020202020204" pitchFamily="34" charset="0"/>
                <a:ea typeface="Calibri" panose="020F0502020204030204" pitchFamily="34" charset="0"/>
                <a:cs typeface="Arial" panose="020B0604020202020204" pitchFamily="34" charset="0"/>
              </a:rPr>
              <a:t>authors own their words and ideas</a:t>
            </a:r>
          </a:p>
          <a:p>
            <a:pPr marL="285750" indent="-285750">
              <a:lnSpc>
                <a:spcPct val="150000"/>
              </a:lnSpc>
              <a:spcBef>
                <a:spcPts val="1200"/>
              </a:spcBef>
              <a:spcAft>
                <a:spcPts val="600"/>
              </a:spcAft>
              <a:buFont typeface="Arial" panose="020B0604020202020204" pitchFamily="34" charset="0"/>
              <a:buChar char="•"/>
            </a:pPr>
            <a:r>
              <a:rPr lang="en-AU" sz="1800" dirty="0">
                <a:latin typeface="Arial" panose="020B0604020202020204" pitchFamily="34" charset="0"/>
                <a:ea typeface="Calibri" panose="020F0502020204030204" pitchFamily="34" charset="0"/>
                <a:cs typeface="Arial" panose="020B0604020202020204" pitchFamily="34" charset="0"/>
              </a:rPr>
              <a:t>i</a:t>
            </a:r>
            <a:r>
              <a:rPr lang="en-AU" sz="1800" dirty="0">
                <a:effectLst/>
                <a:latin typeface="Arial" panose="020B0604020202020204" pitchFamily="34" charset="0"/>
                <a:ea typeface="Calibri" panose="020F0502020204030204" pitchFamily="34" charset="0"/>
                <a:cs typeface="Arial" panose="020B0604020202020204" pitchFamily="34" charset="0"/>
              </a:rPr>
              <a:t>t prevents you from developing the skills and knowledge need for learning.</a:t>
            </a:r>
          </a:p>
          <a:p>
            <a:pPr marL="342900" indent="-342900">
              <a:lnSpc>
                <a:spcPct val="150000"/>
              </a:lnSpc>
              <a:spcBef>
                <a:spcPts val="1200"/>
              </a:spcBef>
              <a:spcAft>
                <a:spcPts val="600"/>
              </a:spcAft>
              <a:buFont typeface="+mj-lt"/>
              <a:buAutoNum type="arabicPeriod"/>
            </a:pPr>
            <a:r>
              <a:rPr lang="en-AU" sz="1800" dirty="0">
                <a:effectLst/>
                <a:latin typeface="Arial" panose="020B0604020202020204" pitchFamily="34" charset="0"/>
                <a:ea typeface="Calibri" panose="020F0502020204030204" pitchFamily="34" charset="0"/>
                <a:cs typeface="Arial" panose="020B0604020202020204" pitchFamily="34" charset="0"/>
              </a:rPr>
              <a:t>Individually, write one sentence explaining why plagiarism is unfair and dishonest. </a:t>
            </a:r>
          </a:p>
          <a:p>
            <a:pPr marL="342900" indent="-342900">
              <a:lnSpc>
                <a:spcPct val="150000"/>
              </a:lnSpc>
              <a:spcBef>
                <a:spcPts val="1200"/>
              </a:spcBef>
              <a:spcAft>
                <a:spcPts val="600"/>
              </a:spcAft>
              <a:buFont typeface="+mj-lt"/>
              <a:buAutoNum type="arabicPeriod"/>
            </a:pPr>
            <a:r>
              <a:rPr lang="en-AU" sz="1800" dirty="0">
                <a:latin typeface="Arial" panose="020B0604020202020204" pitchFamily="34" charset="0"/>
                <a:ea typeface="Calibri" panose="020F0502020204030204" pitchFamily="34" charset="0"/>
                <a:cs typeface="Arial" panose="020B0604020202020204" pitchFamily="34" charset="0"/>
              </a:rPr>
              <a:t>S</a:t>
            </a:r>
            <a:r>
              <a:rPr lang="en-AU" sz="1800" dirty="0">
                <a:effectLst/>
                <a:latin typeface="Arial" panose="020B0604020202020204" pitchFamily="34" charset="0"/>
                <a:ea typeface="Calibri" panose="020F0502020204030204" pitchFamily="34" charset="0"/>
                <a:cs typeface="Arial" panose="020B0604020202020204" pitchFamily="34" charset="0"/>
              </a:rPr>
              <a:t>hare your idea with a partner. </a:t>
            </a:r>
          </a:p>
          <a:p>
            <a:pPr marL="342900" indent="-342900">
              <a:lnSpc>
                <a:spcPct val="150000"/>
              </a:lnSpc>
              <a:spcBef>
                <a:spcPts val="1200"/>
              </a:spcBef>
              <a:spcAft>
                <a:spcPts val="600"/>
              </a:spcAft>
              <a:buFont typeface="+mj-lt"/>
              <a:buAutoNum type="arabicPeriod"/>
            </a:pPr>
            <a:r>
              <a:rPr lang="en-AU" sz="1800" dirty="0">
                <a:effectLst/>
                <a:latin typeface="Arial" panose="020B0604020202020204" pitchFamily="34" charset="0"/>
                <a:ea typeface="Calibri" panose="020F0502020204030204" pitchFamily="34" charset="0"/>
                <a:cs typeface="Arial" panose="020B0604020202020204" pitchFamily="34" charset="0"/>
              </a:rPr>
              <a:t>Together, write 2 consequences that plagiarism has for students. </a:t>
            </a:r>
          </a:p>
        </p:txBody>
      </p:sp>
      <p:pic>
        <p:nvPicPr>
          <p:cNvPr id="2" name="Picture 1" descr="Photograph of a keyboard key set spelling &quot;FAKE&quot; in white keys followed by a large red key labeled &quot;SHARE&quot; with a return arrow symbol. The composition highlights the concept of sharing fake information online, emphasised by contrasting colours and clear, bold lettering.&#10;&#10;AI-generated content may be incorrect.">
            <a:extLst>
              <a:ext uri="{FF2B5EF4-FFF2-40B4-BE49-F238E27FC236}">
                <a16:creationId xmlns:a16="http://schemas.microsoft.com/office/drawing/2014/main" id="{B155E2EF-5994-6308-5079-1F841C80FA78}"/>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7728909" y="2057303"/>
            <a:ext cx="4115091" cy="2743394"/>
          </a:xfrm>
          <a:prstGeom prst="rect">
            <a:avLst/>
          </a:prstGeom>
        </p:spPr>
      </p:pic>
      <p:sp>
        <p:nvSpPr>
          <p:cNvPr id="6" name="TextBox 5">
            <a:extLst>
              <a:ext uri="{FF2B5EF4-FFF2-40B4-BE49-F238E27FC236}">
                <a16:creationId xmlns:a16="http://schemas.microsoft.com/office/drawing/2014/main" id="{CB48AEDB-5A04-0034-0477-3D26F9FB9F26}"/>
              </a:ext>
            </a:extLst>
          </p:cNvPr>
          <p:cNvSpPr txBox="1"/>
          <p:nvPr/>
        </p:nvSpPr>
        <p:spPr>
          <a:xfrm>
            <a:off x="7728909" y="4800697"/>
            <a:ext cx="3013998" cy="274961"/>
          </a:xfrm>
          <a:prstGeom prst="rect">
            <a:avLst/>
          </a:prstGeom>
          <a:noFill/>
        </p:spPr>
        <p:txBody>
          <a:bodyPr wrap="square" lIns="0" tIns="0" rIns="0" bIns="0" rtlCol="0">
            <a:noAutofit/>
          </a:bodyPr>
          <a:lstStyle/>
          <a:p>
            <a:r>
              <a:rPr lang="en-AU" sz="1000" dirty="0">
                <a:hlinkClick r:id="rId4"/>
              </a:rPr>
              <a:t>Photo</a:t>
            </a:r>
            <a:r>
              <a:rPr lang="en-AU" sz="1000" dirty="0"/>
              <a:t> by </a:t>
            </a:r>
            <a:r>
              <a:rPr lang="en-AU" sz="1000" dirty="0">
                <a:hlinkClick r:id="rId5"/>
              </a:rPr>
              <a:t>Alex </a:t>
            </a:r>
            <a:r>
              <a:rPr lang="en-AU" sz="1000" dirty="0" err="1">
                <a:hlinkClick r:id="rId5"/>
              </a:rPr>
              <a:t>Shuper</a:t>
            </a:r>
            <a:r>
              <a:rPr lang="en-AU" sz="1000" dirty="0"/>
              <a:t> on </a:t>
            </a:r>
            <a:r>
              <a:rPr lang="en-AU" sz="1000" dirty="0">
                <a:hlinkClick r:id="rId6"/>
              </a:rPr>
              <a:t>Unsplash</a:t>
            </a:r>
            <a:endParaRPr lang="en-AU" sz="1000" dirty="0"/>
          </a:p>
        </p:txBody>
      </p:sp>
      <p:sp>
        <p:nvSpPr>
          <p:cNvPr id="3" name="Slide Number Placeholder 2">
            <a:extLst>
              <a:ext uri="{FF2B5EF4-FFF2-40B4-BE49-F238E27FC236}">
                <a16:creationId xmlns:a16="http://schemas.microsoft.com/office/drawing/2014/main" id="{2F037DED-28C5-B876-594E-6F530B3AE028}"/>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8</a:t>
            </a:fld>
            <a:endParaRPr lang="en-AU"/>
          </a:p>
        </p:txBody>
      </p:sp>
    </p:spTree>
    <p:extLst>
      <p:ext uri="{BB962C8B-B14F-4D97-AF65-F5344CB8AC3E}">
        <p14:creationId xmlns:p14="http://schemas.microsoft.com/office/powerpoint/2010/main" val="33784402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B873F9-686C-A7B3-6D22-B42D19AE5CD3}"/>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2616BFBE-C982-3F63-8A67-6409E10501F6}"/>
              </a:ext>
            </a:extLst>
          </p:cNvPr>
          <p:cNvSpPr>
            <a:spLocks noGrp="1"/>
          </p:cNvSpPr>
          <p:nvPr>
            <p:ph type="title"/>
          </p:nvPr>
        </p:nvSpPr>
        <p:spPr/>
        <p:txBody>
          <a:bodyPr/>
          <a:lstStyle/>
          <a:p>
            <a:r>
              <a:rPr lang="en-AU" dirty="0"/>
              <a:t>Avoiding plagiarism </a:t>
            </a:r>
          </a:p>
        </p:txBody>
      </p:sp>
      <p:sp>
        <p:nvSpPr>
          <p:cNvPr id="5" name="Text Placeholder 4">
            <a:extLst>
              <a:ext uri="{FF2B5EF4-FFF2-40B4-BE49-F238E27FC236}">
                <a16:creationId xmlns:a16="http://schemas.microsoft.com/office/drawing/2014/main" id="{7B2B0772-8438-06CB-12D4-9EDC789867E1}"/>
              </a:ext>
            </a:extLst>
          </p:cNvPr>
          <p:cNvSpPr>
            <a:spLocks noGrp="1"/>
          </p:cNvSpPr>
          <p:nvPr>
            <p:ph type="body" sz="quarter" idx="18"/>
          </p:nvPr>
        </p:nvSpPr>
        <p:spPr/>
        <p:txBody>
          <a:bodyPr/>
          <a:lstStyle/>
          <a:p>
            <a:r>
              <a:rPr lang="en-AU" dirty="0"/>
              <a:t>How can you prevent plagiarism?</a:t>
            </a:r>
          </a:p>
        </p:txBody>
      </p:sp>
      <p:sp>
        <p:nvSpPr>
          <p:cNvPr id="7" name="TextBox 6">
            <a:extLst>
              <a:ext uri="{FF2B5EF4-FFF2-40B4-BE49-F238E27FC236}">
                <a16:creationId xmlns:a16="http://schemas.microsoft.com/office/drawing/2014/main" id="{551D42A2-2557-45B4-64B8-4EB4B7765330}"/>
              </a:ext>
            </a:extLst>
          </p:cNvPr>
          <p:cNvSpPr txBox="1"/>
          <p:nvPr/>
        </p:nvSpPr>
        <p:spPr>
          <a:xfrm>
            <a:off x="251285" y="1689196"/>
            <a:ext cx="10418956" cy="4980851"/>
          </a:xfrm>
          <a:prstGeom prst="rect">
            <a:avLst/>
          </a:prstGeom>
          <a:noFill/>
        </p:spPr>
        <p:txBody>
          <a:bodyPr wrap="square">
            <a:spAutoFit/>
          </a:bodyPr>
          <a:lstStyle/>
          <a:p>
            <a:pPr>
              <a:lnSpc>
                <a:spcPct val="150000"/>
              </a:lnSpc>
              <a:spcBef>
                <a:spcPts val="1200"/>
              </a:spcBef>
              <a:spcAft>
                <a:spcPts val="600"/>
              </a:spcAft>
              <a:buNone/>
            </a:pPr>
            <a:r>
              <a:rPr lang="en-AU" sz="1800" dirty="0">
                <a:latin typeface="Arial" panose="020B0604020202020204" pitchFamily="34" charset="0"/>
                <a:ea typeface="Calibri" panose="020F0502020204030204" pitchFamily="34" charset="0"/>
                <a:cs typeface="Arial" panose="020B0604020202020204" pitchFamily="34" charset="0"/>
              </a:rPr>
              <a:t>You can prevent plagiarism by:</a:t>
            </a:r>
          </a:p>
          <a:p>
            <a:pPr marL="285750" indent="-285750">
              <a:lnSpc>
                <a:spcPct val="150000"/>
              </a:lnSpc>
              <a:spcBef>
                <a:spcPts val="1200"/>
              </a:spcBef>
              <a:spcAft>
                <a:spcPts val="600"/>
              </a:spcAft>
              <a:buFont typeface="Arial" panose="020B0604020202020204" pitchFamily="34" charset="0"/>
              <a:buChar char="•"/>
            </a:pPr>
            <a:r>
              <a:rPr lang="en-AU" sz="1800" dirty="0">
                <a:latin typeface="Arial" panose="020B0604020202020204" pitchFamily="34" charset="0"/>
                <a:ea typeface="Calibri" panose="020F0502020204030204" pitchFamily="34" charset="0"/>
                <a:cs typeface="Arial" panose="020B0604020202020204" pitchFamily="34" charset="0"/>
              </a:rPr>
              <a:t>a</a:t>
            </a:r>
            <a:r>
              <a:rPr lang="en-AU" sz="1800" dirty="0">
                <a:effectLst/>
                <a:latin typeface="Arial" panose="020B0604020202020204" pitchFamily="34" charset="0"/>
                <a:ea typeface="Calibri" panose="020F0502020204030204" pitchFamily="34" charset="0"/>
                <a:cs typeface="Arial" panose="020B0604020202020204" pitchFamily="34" charset="0"/>
              </a:rPr>
              <a:t>voiding cutting and pasting information directly</a:t>
            </a:r>
          </a:p>
          <a:p>
            <a:pPr marL="285750" indent="-285750">
              <a:lnSpc>
                <a:spcPct val="150000"/>
              </a:lnSpc>
              <a:spcBef>
                <a:spcPts val="1200"/>
              </a:spcBef>
              <a:spcAft>
                <a:spcPts val="600"/>
              </a:spcAft>
              <a:buFont typeface="Arial" panose="020B0604020202020204" pitchFamily="34" charset="0"/>
              <a:buChar char="•"/>
            </a:pPr>
            <a:r>
              <a:rPr lang="en-AU" sz="1800" dirty="0">
                <a:latin typeface="Arial" panose="020B0604020202020204" pitchFamily="34" charset="0"/>
                <a:ea typeface="Calibri" panose="020F0502020204030204" pitchFamily="34" charset="0"/>
                <a:cs typeface="Arial" panose="020B0604020202020204" pitchFamily="34" charset="0"/>
              </a:rPr>
              <a:t>reading a source and then writing the idea in your own words</a:t>
            </a:r>
          </a:p>
          <a:p>
            <a:pPr marL="285750" indent="-285750">
              <a:lnSpc>
                <a:spcPct val="150000"/>
              </a:lnSpc>
              <a:spcBef>
                <a:spcPts val="1200"/>
              </a:spcBef>
              <a:spcAft>
                <a:spcPts val="600"/>
              </a:spcAft>
              <a:buFont typeface="Arial" panose="020B0604020202020204" pitchFamily="34" charset="0"/>
              <a:buChar char="•"/>
            </a:pPr>
            <a:r>
              <a:rPr lang="en-AU" sz="1800" dirty="0">
                <a:latin typeface="Arial" panose="020B0604020202020204" pitchFamily="34" charset="0"/>
                <a:ea typeface="Calibri" panose="020F0502020204030204" pitchFamily="34" charset="0"/>
                <a:cs typeface="Arial" panose="020B0604020202020204" pitchFamily="34" charset="0"/>
              </a:rPr>
              <a:t>p</a:t>
            </a:r>
            <a:r>
              <a:rPr lang="en-AU" sz="1800" dirty="0">
                <a:effectLst/>
                <a:latin typeface="Arial" panose="020B0604020202020204" pitchFamily="34" charset="0"/>
                <a:ea typeface="Calibri" panose="020F0502020204030204" pitchFamily="34" charset="0"/>
                <a:cs typeface="Arial" panose="020B0604020202020204" pitchFamily="34" charset="0"/>
              </a:rPr>
              <a:t>utting direct quotes in quotation marks</a:t>
            </a:r>
          </a:p>
          <a:p>
            <a:pPr marL="285750" indent="-285750">
              <a:lnSpc>
                <a:spcPct val="150000"/>
              </a:lnSpc>
              <a:spcBef>
                <a:spcPts val="1200"/>
              </a:spcBef>
              <a:spcAft>
                <a:spcPts val="600"/>
              </a:spcAft>
              <a:buFont typeface="Arial" panose="020B0604020202020204" pitchFamily="34" charset="0"/>
              <a:buChar char="•"/>
            </a:pPr>
            <a:r>
              <a:rPr lang="en-AU" sz="1800" dirty="0">
                <a:latin typeface="Arial" panose="020B0604020202020204" pitchFamily="34" charset="0"/>
                <a:ea typeface="Calibri" panose="020F0502020204030204" pitchFamily="34" charset="0"/>
                <a:cs typeface="Arial" panose="020B0604020202020204" pitchFamily="34" charset="0"/>
              </a:rPr>
              <a:t>using in-text referencing when using someone else’s ideas</a:t>
            </a:r>
          </a:p>
          <a:p>
            <a:pPr marL="285750" indent="-285750">
              <a:lnSpc>
                <a:spcPct val="150000"/>
              </a:lnSpc>
              <a:spcBef>
                <a:spcPts val="1200"/>
              </a:spcBef>
              <a:spcAft>
                <a:spcPts val="600"/>
              </a:spcAft>
              <a:buFont typeface="Arial" panose="020B0604020202020204" pitchFamily="34" charset="0"/>
              <a:buChar char="•"/>
            </a:pPr>
            <a:r>
              <a:rPr lang="en-AU" sz="1800" dirty="0">
                <a:latin typeface="Arial" panose="020B0604020202020204" pitchFamily="34" charset="0"/>
                <a:ea typeface="Calibri" panose="020F0502020204030204" pitchFamily="34" charset="0"/>
                <a:cs typeface="Arial" panose="020B0604020202020204" pitchFamily="34" charset="0"/>
              </a:rPr>
              <a:t>a</a:t>
            </a:r>
            <a:r>
              <a:rPr lang="en-AU" sz="1800" dirty="0">
                <a:effectLst/>
                <a:latin typeface="Arial" panose="020B0604020202020204" pitchFamily="34" charset="0"/>
                <a:ea typeface="Calibri" panose="020F0502020204030204" pitchFamily="34" charset="0"/>
                <a:cs typeface="Arial" panose="020B0604020202020204" pitchFamily="34" charset="0"/>
              </a:rPr>
              <a:t>cknowledge sources in a reference list. </a:t>
            </a:r>
          </a:p>
          <a:p>
            <a:pPr marL="342900" indent="-342900">
              <a:lnSpc>
                <a:spcPct val="150000"/>
              </a:lnSpc>
              <a:spcBef>
                <a:spcPts val="1200"/>
              </a:spcBef>
              <a:spcAft>
                <a:spcPts val="600"/>
              </a:spcAft>
              <a:buFont typeface="+mj-lt"/>
              <a:buAutoNum type="arabicPeriod"/>
            </a:pPr>
            <a:r>
              <a:rPr lang="en-AU" sz="1800" dirty="0">
                <a:effectLst/>
                <a:latin typeface="Arial" panose="020B0604020202020204" pitchFamily="34" charset="0"/>
                <a:ea typeface="Calibri" panose="020F0502020204030204" pitchFamily="34" charset="0"/>
                <a:cs typeface="Arial" panose="020B0604020202020204" pitchFamily="34" charset="0"/>
              </a:rPr>
              <a:t>With a partner, choose </a:t>
            </a:r>
            <a:r>
              <a:rPr lang="en-AU" sz="1800" dirty="0">
                <a:latin typeface="Arial" panose="020B0604020202020204" pitchFamily="34" charset="0"/>
                <a:ea typeface="Calibri" panose="020F0502020204030204" pitchFamily="34" charset="0"/>
                <a:cs typeface="Arial" panose="020B0604020202020204" pitchFamily="34" charset="0"/>
              </a:rPr>
              <a:t>2</a:t>
            </a:r>
            <a:r>
              <a:rPr lang="en-AU" sz="1800" dirty="0">
                <a:effectLst/>
                <a:latin typeface="Arial" panose="020B0604020202020204" pitchFamily="34" charset="0"/>
                <a:ea typeface="Calibri" panose="020F0502020204030204" pitchFamily="34" charset="0"/>
                <a:cs typeface="Arial" panose="020B0604020202020204" pitchFamily="34" charset="0"/>
              </a:rPr>
              <a:t> strategies and explain how they help writers produce honest work. </a:t>
            </a:r>
          </a:p>
          <a:p>
            <a:pPr marL="342900" indent="-342900">
              <a:lnSpc>
                <a:spcPct val="150000"/>
              </a:lnSpc>
              <a:spcBef>
                <a:spcPts val="1200"/>
              </a:spcBef>
              <a:spcAft>
                <a:spcPts val="600"/>
              </a:spcAft>
              <a:buFont typeface="+mj-lt"/>
              <a:buAutoNum type="arabicPeriod"/>
            </a:pPr>
            <a:r>
              <a:rPr lang="en-AU" sz="1800" dirty="0">
                <a:latin typeface="Arial" panose="020B0604020202020204" pitchFamily="34" charset="0"/>
                <a:ea typeface="Calibri" panose="020F0502020204030204" pitchFamily="34" charset="0"/>
                <a:cs typeface="Arial" panose="020B0604020202020204" pitchFamily="34" charset="0"/>
              </a:rPr>
              <a:t>Write o</a:t>
            </a:r>
            <a:r>
              <a:rPr lang="en-AU" sz="1800" dirty="0">
                <a:effectLst/>
                <a:latin typeface="Arial" panose="020B0604020202020204" pitchFamily="34" charset="0"/>
                <a:ea typeface="Calibri" panose="020F0502020204030204" pitchFamily="34" charset="0"/>
                <a:cs typeface="Arial" panose="020B0604020202020204" pitchFamily="34" charset="0"/>
              </a:rPr>
              <a:t>ne tip you would give to another student to avoid plagiarism. </a:t>
            </a:r>
          </a:p>
        </p:txBody>
      </p:sp>
      <p:pic>
        <p:nvPicPr>
          <p:cNvPr id="2" name="Picture 1">
            <a:extLst>
              <a:ext uri="{FF2B5EF4-FFF2-40B4-BE49-F238E27FC236}">
                <a16:creationId xmlns:a16="http://schemas.microsoft.com/office/drawing/2014/main" id="{D84B142E-3F2D-A7C1-3BA5-3388D1B4B884}"/>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8209667" y="1828800"/>
            <a:ext cx="3634333" cy="2725750"/>
          </a:xfrm>
          <a:prstGeom prst="rect">
            <a:avLst/>
          </a:prstGeom>
        </p:spPr>
      </p:pic>
      <p:sp>
        <p:nvSpPr>
          <p:cNvPr id="6" name="TextBox 5">
            <a:extLst>
              <a:ext uri="{FF2B5EF4-FFF2-40B4-BE49-F238E27FC236}">
                <a16:creationId xmlns:a16="http://schemas.microsoft.com/office/drawing/2014/main" id="{B566ED91-DB3A-1D80-33E7-A631E3FBCB01}"/>
              </a:ext>
            </a:extLst>
          </p:cNvPr>
          <p:cNvSpPr txBox="1"/>
          <p:nvPr/>
        </p:nvSpPr>
        <p:spPr>
          <a:xfrm>
            <a:off x="8209667" y="4556673"/>
            <a:ext cx="3013998" cy="274961"/>
          </a:xfrm>
          <a:prstGeom prst="rect">
            <a:avLst/>
          </a:prstGeom>
          <a:noFill/>
        </p:spPr>
        <p:txBody>
          <a:bodyPr wrap="square" lIns="0" tIns="0" rIns="0" bIns="0" rtlCol="0">
            <a:noAutofit/>
          </a:bodyPr>
          <a:lstStyle/>
          <a:p>
            <a:r>
              <a:rPr lang="en-AU" sz="1000" dirty="0">
                <a:hlinkClick r:id="rId4"/>
              </a:rPr>
              <a:t>Photo</a:t>
            </a:r>
            <a:r>
              <a:rPr lang="en-AU" sz="1000" dirty="0"/>
              <a:t> by </a:t>
            </a:r>
            <a:r>
              <a:rPr lang="en-AU" sz="1000" dirty="0">
                <a:hlinkClick r:id="rId5"/>
              </a:rPr>
              <a:t>Brett Jordan</a:t>
            </a:r>
            <a:r>
              <a:rPr lang="en-AU" sz="1000" dirty="0"/>
              <a:t> on </a:t>
            </a:r>
            <a:r>
              <a:rPr lang="en-AU" sz="1000" dirty="0">
                <a:hlinkClick r:id="rId6"/>
              </a:rPr>
              <a:t>Unsplash</a:t>
            </a:r>
            <a:endParaRPr lang="en-AU" sz="1000" dirty="0"/>
          </a:p>
        </p:txBody>
      </p:sp>
      <p:sp>
        <p:nvSpPr>
          <p:cNvPr id="3" name="Slide Number Placeholder 2">
            <a:extLst>
              <a:ext uri="{FF2B5EF4-FFF2-40B4-BE49-F238E27FC236}">
                <a16:creationId xmlns:a16="http://schemas.microsoft.com/office/drawing/2014/main" id="{7F0574A5-3E5C-FEC8-CF70-7AA00ECCD99E}"/>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9</a:t>
            </a:fld>
            <a:endParaRPr lang="en-AU"/>
          </a:p>
        </p:txBody>
      </p:sp>
    </p:spTree>
    <p:extLst>
      <p:ext uri="{BB962C8B-B14F-4D97-AF65-F5344CB8AC3E}">
        <p14:creationId xmlns:p14="http://schemas.microsoft.com/office/powerpoint/2010/main" val="38668145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49800255-62C7-52FC-7626-3B3FEBADF4CA}"/>
              </a:ext>
            </a:extLst>
          </p:cNvPr>
          <p:cNvSpPr>
            <a:spLocks noGrp="1"/>
          </p:cNvSpPr>
          <p:nvPr>
            <p:ph type="ctrTitle"/>
          </p:nvPr>
        </p:nvSpPr>
        <p:spPr/>
        <p:txBody>
          <a:bodyPr/>
          <a:lstStyle/>
          <a:p>
            <a:r>
              <a:rPr lang="en-AU"/>
              <a:t>Using effective feedback</a:t>
            </a:r>
          </a:p>
        </p:txBody>
      </p:sp>
      <p:sp>
        <p:nvSpPr>
          <p:cNvPr id="6" name="Slide Number Placeholder 5">
            <a:extLst>
              <a:ext uri="{FF2B5EF4-FFF2-40B4-BE49-F238E27FC236}">
                <a16:creationId xmlns:a16="http://schemas.microsoft.com/office/drawing/2014/main" id="{91CC9984-1EC5-63F2-1511-A931BD1294B0}"/>
              </a:ext>
              <a:ext uri="{C183D7F6-B498-43B3-948B-1728B52AA6E4}">
                <adec:decorative xmlns:adec="http://schemas.microsoft.com/office/drawing/2017/decorative" val="1"/>
              </a:ext>
            </a:extLst>
          </p:cNvPr>
          <p:cNvSpPr>
            <a:spLocks noGrp="1"/>
          </p:cNvSpPr>
          <p:nvPr>
            <p:ph type="sldNum" sz="quarter" idx="4294967295"/>
          </p:nvPr>
        </p:nvSpPr>
        <p:spPr>
          <a:xfrm>
            <a:off x="11471275" y="6516688"/>
            <a:ext cx="720725" cy="179387"/>
          </a:xfrm>
        </p:spPr>
        <p:txBody>
          <a:bodyPr/>
          <a:lstStyle/>
          <a:p>
            <a:fld id="{10A01DC5-1685-4615-8240-15192985C6A2}" type="slidenum">
              <a:rPr lang="en-AU" smtClean="0"/>
              <a:pPr/>
              <a:t>10</a:t>
            </a:fld>
            <a:endParaRPr lang="en-AU"/>
          </a:p>
        </p:txBody>
      </p:sp>
    </p:spTree>
    <p:extLst>
      <p:ext uri="{BB962C8B-B14F-4D97-AF65-F5344CB8AC3E}">
        <p14:creationId xmlns:p14="http://schemas.microsoft.com/office/powerpoint/2010/main" val="29736580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1F3530-BA2E-982D-3510-20D1C4DC0F37}"/>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9E836C90-316C-107D-337A-32FBDBC1424C}"/>
              </a:ext>
              <a:ext uri="{C183D7F6-B498-43B3-948B-1728B52AA6E4}">
                <adec:decorative xmlns:adec="http://schemas.microsoft.com/office/drawing/2017/decorative" val="0"/>
              </a:ext>
            </a:extLst>
          </p:cNvPr>
          <p:cNvSpPr>
            <a:spLocks noGrp="1"/>
          </p:cNvSpPr>
          <p:nvPr>
            <p:ph type="title"/>
          </p:nvPr>
        </p:nvSpPr>
        <p:spPr/>
        <p:txBody>
          <a:bodyPr/>
          <a:lstStyle/>
          <a:p>
            <a:r>
              <a:rPr lang="en-AU" dirty="0"/>
              <a:t>Actioning feedback (1) </a:t>
            </a:r>
          </a:p>
        </p:txBody>
      </p:sp>
      <p:sp>
        <p:nvSpPr>
          <p:cNvPr id="5" name="Text Placeholder 4">
            <a:extLst>
              <a:ext uri="{FF2B5EF4-FFF2-40B4-BE49-F238E27FC236}">
                <a16:creationId xmlns:a16="http://schemas.microsoft.com/office/drawing/2014/main" id="{8D3FCD2C-3964-3F88-F248-259742FBF215}"/>
              </a:ext>
            </a:extLst>
          </p:cNvPr>
          <p:cNvSpPr>
            <a:spLocks noGrp="1"/>
          </p:cNvSpPr>
          <p:nvPr>
            <p:ph type="body" sz="quarter" idx="18"/>
          </p:nvPr>
        </p:nvSpPr>
        <p:spPr/>
        <p:txBody>
          <a:bodyPr/>
          <a:lstStyle/>
          <a:p>
            <a:r>
              <a:rPr lang="en-AU" dirty="0"/>
              <a:t>The traffic lights strategy </a:t>
            </a:r>
          </a:p>
        </p:txBody>
      </p:sp>
      <p:sp>
        <p:nvSpPr>
          <p:cNvPr id="8" name="TextBox 7">
            <a:extLst>
              <a:ext uri="{FF2B5EF4-FFF2-40B4-BE49-F238E27FC236}">
                <a16:creationId xmlns:a16="http://schemas.microsoft.com/office/drawing/2014/main" id="{02FEE452-2D56-A643-660C-990367EAC67E}"/>
              </a:ext>
            </a:extLst>
          </p:cNvPr>
          <p:cNvSpPr txBox="1"/>
          <p:nvPr/>
        </p:nvSpPr>
        <p:spPr>
          <a:xfrm>
            <a:off x="348000" y="1952005"/>
            <a:ext cx="8726258" cy="4404476"/>
          </a:xfrm>
          <a:prstGeom prst="rect">
            <a:avLst/>
          </a:prstGeom>
          <a:noFill/>
        </p:spPr>
        <p:txBody>
          <a:bodyPr wrap="square" lIns="0" tIns="0" rIns="0" bIns="0" rtlCol="0">
            <a:noAutofit/>
          </a:bodyPr>
          <a:lstStyle/>
          <a:p>
            <a:pPr algn="l"/>
            <a:r>
              <a:rPr lang="en-AU" sz="1800" b="1" dirty="0"/>
              <a:t>Step 1 – revise</a:t>
            </a:r>
          </a:p>
          <a:p>
            <a:pPr algn="l"/>
            <a:endParaRPr lang="en-AU" sz="1800" dirty="0"/>
          </a:p>
          <a:p>
            <a:pPr marL="342900" indent="-342900" algn="l">
              <a:lnSpc>
                <a:spcPct val="150000"/>
              </a:lnSpc>
              <a:buFont typeface="+mj-lt"/>
              <a:buAutoNum type="arabicPeriod"/>
            </a:pPr>
            <a:r>
              <a:rPr lang="en-AU" sz="1800" dirty="0"/>
              <a:t>Read and highlight in green the sections of your response where you have done well. On a green sticky note, make points about how you can keep these successes in your next draft.</a:t>
            </a:r>
          </a:p>
          <a:p>
            <a:pPr marL="342900" indent="-342900" algn="l">
              <a:lnSpc>
                <a:spcPct val="150000"/>
              </a:lnSpc>
              <a:buFont typeface="+mj-lt"/>
              <a:buAutoNum type="arabicPeriod"/>
            </a:pPr>
            <a:r>
              <a:rPr lang="en-AU" sz="1800" dirty="0"/>
              <a:t>Read and highlight in orange the sections of your work that were identified as needing improvement, which you know how to improve. On an orange sticky note, explain how you will refine your writing to implement the feedback provided.</a:t>
            </a:r>
          </a:p>
          <a:p>
            <a:pPr marL="342900" indent="-342900" algn="l">
              <a:lnSpc>
                <a:spcPct val="150000"/>
              </a:lnSpc>
              <a:buFont typeface="+mj-lt"/>
              <a:buAutoNum type="arabicPeriod"/>
            </a:pPr>
            <a:r>
              <a:rPr lang="en-AU" sz="1800" dirty="0"/>
              <a:t>Read and highlight in red the sections of your work that were identified as needing improvement, which you don’t know how to improve. On a red sticky note labelled ‘ask’, write questions to ask your teacher and a peer marker.</a:t>
            </a:r>
          </a:p>
        </p:txBody>
      </p:sp>
      <p:pic>
        <p:nvPicPr>
          <p:cNvPr id="9" name="Picture 8">
            <a:extLst>
              <a:ext uri="{FF2B5EF4-FFF2-40B4-BE49-F238E27FC236}">
                <a16:creationId xmlns:a16="http://schemas.microsoft.com/office/drawing/2014/main" id="{03640AC9-EB95-6F91-F4AD-A3F13662D878}"/>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9459808" y="2145125"/>
            <a:ext cx="2320383" cy="3486586"/>
          </a:xfrm>
          <a:prstGeom prst="rect">
            <a:avLst/>
          </a:prstGeom>
        </p:spPr>
      </p:pic>
      <p:sp>
        <p:nvSpPr>
          <p:cNvPr id="11" name="TextBox 10">
            <a:extLst>
              <a:ext uri="{FF2B5EF4-FFF2-40B4-BE49-F238E27FC236}">
                <a16:creationId xmlns:a16="http://schemas.microsoft.com/office/drawing/2014/main" id="{AD65E86C-8091-28AA-AD1C-3B135A8593E3}"/>
              </a:ext>
            </a:extLst>
          </p:cNvPr>
          <p:cNvSpPr txBox="1"/>
          <p:nvPr/>
        </p:nvSpPr>
        <p:spPr>
          <a:xfrm>
            <a:off x="9523617" y="5841296"/>
            <a:ext cx="2320383" cy="274961"/>
          </a:xfrm>
          <a:prstGeom prst="rect">
            <a:avLst/>
          </a:prstGeom>
          <a:noFill/>
        </p:spPr>
        <p:txBody>
          <a:bodyPr wrap="square" lIns="0" tIns="0" rIns="0" bIns="0" rtlCol="0">
            <a:noAutofit/>
          </a:bodyPr>
          <a:lstStyle/>
          <a:p>
            <a:r>
              <a:rPr lang="en-AU" sz="1000" dirty="0">
                <a:hlinkClick r:id="rId4"/>
              </a:rPr>
              <a:t>Photo</a:t>
            </a:r>
            <a:r>
              <a:rPr lang="en-AU" sz="1000" dirty="0"/>
              <a:t> by </a:t>
            </a:r>
            <a:r>
              <a:rPr lang="en-AU" sz="1000" dirty="0">
                <a:hlinkClick r:id="rId5"/>
              </a:rPr>
              <a:t>Fachrizal Maulana </a:t>
            </a:r>
            <a:r>
              <a:rPr lang="en-AU" sz="1000" dirty="0"/>
              <a:t>on </a:t>
            </a:r>
            <a:r>
              <a:rPr lang="en-AU" sz="1000" dirty="0">
                <a:hlinkClick r:id="rId6"/>
              </a:rPr>
              <a:t>Unsplash</a:t>
            </a:r>
            <a:endParaRPr lang="en-AU" sz="1000" dirty="0"/>
          </a:p>
        </p:txBody>
      </p:sp>
      <p:sp>
        <p:nvSpPr>
          <p:cNvPr id="3" name="Slide Number Placeholder 2">
            <a:extLst>
              <a:ext uri="{FF2B5EF4-FFF2-40B4-BE49-F238E27FC236}">
                <a16:creationId xmlns:a16="http://schemas.microsoft.com/office/drawing/2014/main" id="{E72C0F5A-D401-45F9-7971-A3C5783248BF}"/>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11</a:t>
            </a:fld>
            <a:endParaRPr lang="en-AU"/>
          </a:p>
        </p:txBody>
      </p:sp>
    </p:spTree>
    <p:extLst>
      <p:ext uri="{BB962C8B-B14F-4D97-AF65-F5344CB8AC3E}">
        <p14:creationId xmlns:p14="http://schemas.microsoft.com/office/powerpoint/2010/main" val="17136444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70B67B-CD5A-4E3F-089D-FE735A9881F1}"/>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D2B080E2-B555-7090-6860-FCBB134D3AC7}"/>
              </a:ext>
            </a:extLst>
          </p:cNvPr>
          <p:cNvSpPr>
            <a:spLocks noGrp="1"/>
          </p:cNvSpPr>
          <p:nvPr>
            <p:ph type="title"/>
          </p:nvPr>
        </p:nvSpPr>
        <p:spPr/>
        <p:txBody>
          <a:bodyPr/>
          <a:lstStyle/>
          <a:p>
            <a:r>
              <a:rPr lang="en-AU" dirty="0"/>
              <a:t>Actioning feedback (2) </a:t>
            </a:r>
          </a:p>
        </p:txBody>
      </p:sp>
      <p:sp>
        <p:nvSpPr>
          <p:cNvPr id="5" name="Text Placeholder 4">
            <a:extLst>
              <a:ext uri="{FF2B5EF4-FFF2-40B4-BE49-F238E27FC236}">
                <a16:creationId xmlns:a16="http://schemas.microsoft.com/office/drawing/2014/main" id="{6EED97FE-7AC3-D36D-CFA7-75B93CDF6113}"/>
              </a:ext>
            </a:extLst>
          </p:cNvPr>
          <p:cNvSpPr>
            <a:spLocks noGrp="1"/>
          </p:cNvSpPr>
          <p:nvPr>
            <p:ph type="body" sz="quarter" idx="18"/>
          </p:nvPr>
        </p:nvSpPr>
        <p:spPr/>
        <p:txBody>
          <a:bodyPr/>
          <a:lstStyle/>
          <a:p>
            <a:r>
              <a:rPr lang="en-AU" dirty="0"/>
              <a:t>Refining with the traffic lights strategy</a:t>
            </a:r>
          </a:p>
        </p:txBody>
      </p:sp>
      <p:sp>
        <p:nvSpPr>
          <p:cNvPr id="8" name="TextBox 7">
            <a:extLst>
              <a:ext uri="{FF2B5EF4-FFF2-40B4-BE49-F238E27FC236}">
                <a16:creationId xmlns:a16="http://schemas.microsoft.com/office/drawing/2014/main" id="{F323A25C-9F69-1C3C-C300-5056C7520D97}"/>
              </a:ext>
            </a:extLst>
          </p:cNvPr>
          <p:cNvSpPr txBox="1"/>
          <p:nvPr/>
        </p:nvSpPr>
        <p:spPr>
          <a:xfrm>
            <a:off x="359998" y="1956043"/>
            <a:ext cx="5165148" cy="4404476"/>
          </a:xfrm>
          <a:prstGeom prst="rect">
            <a:avLst/>
          </a:prstGeom>
          <a:noFill/>
        </p:spPr>
        <p:txBody>
          <a:bodyPr wrap="square" lIns="0" tIns="0" rIns="0" bIns="0" rtlCol="0">
            <a:noAutofit/>
          </a:bodyPr>
          <a:lstStyle/>
          <a:p>
            <a:r>
              <a:rPr lang="en-AU" sz="1800" b="1" dirty="0"/>
              <a:t>Step 2 – refine and rewrite</a:t>
            </a:r>
          </a:p>
          <a:p>
            <a:endParaRPr lang="en-AU" sz="1800" dirty="0"/>
          </a:p>
          <a:p>
            <a:pPr marL="342900" indent="-342900">
              <a:lnSpc>
                <a:spcPct val="150000"/>
              </a:lnSpc>
              <a:buFont typeface="+mj-lt"/>
              <a:buAutoNum type="arabicPeriod"/>
            </a:pPr>
            <a:r>
              <a:rPr lang="en-AU" sz="1800" dirty="0"/>
              <a:t>Refine your response based on the traffic lights strategy. </a:t>
            </a:r>
          </a:p>
          <a:p>
            <a:pPr marL="342900" indent="-342900">
              <a:lnSpc>
                <a:spcPct val="150000"/>
              </a:lnSpc>
              <a:buFont typeface="+mj-lt"/>
              <a:buAutoNum type="arabicPeriod"/>
            </a:pPr>
            <a:r>
              <a:rPr lang="en-AU" sz="1800" dirty="0"/>
              <a:t>Seek clarification or advice from your peer on areas that you have highlighted in red.</a:t>
            </a:r>
          </a:p>
          <a:p>
            <a:pPr marL="342900" indent="-342900">
              <a:lnSpc>
                <a:spcPct val="150000"/>
              </a:lnSpc>
              <a:buFont typeface="+mj-lt"/>
              <a:buAutoNum type="arabicPeriod"/>
            </a:pPr>
            <a:r>
              <a:rPr lang="en-AU" sz="1800" dirty="0"/>
              <a:t>Alternatively, discuss these issues with your teacher during your student–teacher conference. </a:t>
            </a:r>
          </a:p>
        </p:txBody>
      </p:sp>
      <p:pic>
        <p:nvPicPr>
          <p:cNvPr id="2" name="Picture 1">
            <a:extLst>
              <a:ext uri="{FF2B5EF4-FFF2-40B4-BE49-F238E27FC236}">
                <a16:creationId xmlns:a16="http://schemas.microsoft.com/office/drawing/2014/main" id="{14006440-332D-1925-6F88-E2F26DA6FEC1}"/>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6096000" y="2420395"/>
            <a:ext cx="5028000" cy="3771000"/>
          </a:xfrm>
          <a:prstGeom prst="rect">
            <a:avLst/>
          </a:prstGeom>
        </p:spPr>
      </p:pic>
      <p:sp>
        <p:nvSpPr>
          <p:cNvPr id="6" name="TextBox 5">
            <a:hlinkClick r:id="rId4"/>
            <a:extLst>
              <a:ext uri="{FF2B5EF4-FFF2-40B4-BE49-F238E27FC236}">
                <a16:creationId xmlns:a16="http://schemas.microsoft.com/office/drawing/2014/main" id="{73897C96-5252-5D12-AFA9-544D3DA5094B}"/>
              </a:ext>
            </a:extLst>
          </p:cNvPr>
          <p:cNvSpPr txBox="1"/>
          <p:nvPr/>
        </p:nvSpPr>
        <p:spPr>
          <a:xfrm>
            <a:off x="6096000" y="6223039"/>
            <a:ext cx="2320383" cy="274961"/>
          </a:xfrm>
          <a:prstGeom prst="rect">
            <a:avLst/>
          </a:prstGeom>
          <a:noFill/>
        </p:spPr>
        <p:txBody>
          <a:bodyPr wrap="square" lIns="0" tIns="0" rIns="0" bIns="0" rtlCol="0">
            <a:noAutofit/>
          </a:bodyPr>
          <a:lstStyle/>
          <a:p>
            <a:r>
              <a:rPr lang="en-AU" sz="1000" dirty="0">
                <a:hlinkClick r:id="rId4"/>
              </a:rPr>
              <a:t>Photo</a:t>
            </a:r>
            <a:r>
              <a:rPr lang="en-AU" sz="1000" dirty="0"/>
              <a:t> by </a:t>
            </a:r>
            <a:r>
              <a:rPr lang="en-AU" sz="1000" dirty="0">
                <a:hlinkClick r:id="rId5"/>
              </a:rPr>
              <a:t>Paul MARSAN</a:t>
            </a:r>
            <a:r>
              <a:rPr lang="en-AU" sz="1000" dirty="0"/>
              <a:t> on </a:t>
            </a:r>
            <a:r>
              <a:rPr lang="en-AU" sz="1000" dirty="0">
                <a:hlinkClick r:id="rId6"/>
              </a:rPr>
              <a:t>Unsplash</a:t>
            </a:r>
            <a:endParaRPr lang="en-AU" sz="1000" dirty="0"/>
          </a:p>
        </p:txBody>
      </p:sp>
      <p:sp>
        <p:nvSpPr>
          <p:cNvPr id="3" name="Slide Number Placeholder 2">
            <a:extLst>
              <a:ext uri="{FF2B5EF4-FFF2-40B4-BE49-F238E27FC236}">
                <a16:creationId xmlns:a16="http://schemas.microsoft.com/office/drawing/2014/main" id="{63E98F4E-0B70-28EF-8548-FEBC7106E786}"/>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12</a:t>
            </a:fld>
            <a:endParaRPr lang="en-AU"/>
          </a:p>
        </p:txBody>
      </p:sp>
    </p:spTree>
    <p:extLst>
      <p:ext uri="{BB962C8B-B14F-4D97-AF65-F5344CB8AC3E}">
        <p14:creationId xmlns:p14="http://schemas.microsoft.com/office/powerpoint/2010/main" val="19796522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E96CC0-6F7F-480B-7A43-DC7A8F3E7ED9}"/>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7E5C16E4-0AEF-90C8-4E25-9A5FAD0879BC}"/>
              </a:ext>
            </a:extLst>
          </p:cNvPr>
          <p:cNvSpPr>
            <a:spLocks noGrp="1"/>
          </p:cNvSpPr>
          <p:nvPr>
            <p:ph type="title"/>
          </p:nvPr>
        </p:nvSpPr>
        <p:spPr/>
        <p:txBody>
          <a:bodyPr/>
          <a:lstStyle/>
          <a:p>
            <a:r>
              <a:rPr lang="en-AU" dirty="0">
                <a:latin typeface="+mj-lt"/>
              </a:rPr>
              <a:t>References</a:t>
            </a:r>
            <a:r>
              <a:rPr lang="en-AU" dirty="0"/>
              <a:t> </a:t>
            </a:r>
            <a:r>
              <a:rPr lang="en-AU" dirty="0">
                <a:latin typeface="+mj-lt"/>
              </a:rPr>
              <a:t> </a:t>
            </a:r>
          </a:p>
        </p:txBody>
      </p:sp>
      <p:sp>
        <p:nvSpPr>
          <p:cNvPr id="6" name="TextBox 5">
            <a:extLst>
              <a:ext uri="{FF2B5EF4-FFF2-40B4-BE49-F238E27FC236}">
                <a16:creationId xmlns:a16="http://schemas.microsoft.com/office/drawing/2014/main" id="{538CC8E6-4356-86D7-35DE-BFB0B136F61E}"/>
              </a:ext>
            </a:extLst>
          </p:cNvPr>
          <p:cNvSpPr txBox="1"/>
          <p:nvPr/>
        </p:nvSpPr>
        <p:spPr>
          <a:xfrm>
            <a:off x="335826" y="1397263"/>
            <a:ext cx="11471999" cy="1597297"/>
          </a:xfrm>
          <a:prstGeom prst="rect">
            <a:avLst/>
          </a:prstGeom>
          <a:noFill/>
        </p:spPr>
        <p:txBody>
          <a:bodyPr wrap="square">
            <a:spAutoFit/>
          </a:bodyPr>
          <a:lstStyle/>
          <a:p>
            <a:pPr marL="0" marR="0" lvl="0" indent="0" algn="l" defTabSz="609585" rtl="0" eaLnBrk="1" fontAlgn="auto" latinLnBrk="0" hangingPunct="1">
              <a:lnSpc>
                <a:spcPct val="150000"/>
              </a:lnSpc>
              <a:spcBef>
                <a:spcPts val="0"/>
              </a:spcBef>
              <a:spcAft>
                <a:spcPts val="600"/>
              </a:spcAft>
              <a:buClrTx/>
              <a:buSzTx/>
              <a:buFontTx/>
              <a:buNone/>
              <a:tabLst/>
              <a:defRPr/>
            </a:pPr>
            <a:r>
              <a:rPr kumimoji="0" lang="en-AU" sz="1200" b="0" i="0" u="none" strike="noStrike" kern="1200" cap="none" spc="0" normalizeH="0" baseline="0" noProof="0">
                <a:ln>
                  <a:noFill/>
                </a:ln>
                <a:solidFill>
                  <a:srgbClr val="FFFFFF"/>
                </a:solidFill>
                <a:effectLst/>
                <a:uLnTx/>
                <a:uFillTx/>
                <a:ea typeface="+mn-ea"/>
                <a:cs typeface="+mn-cs"/>
              </a:rPr>
              <a:t>This presentation contains NSW Curriculum and syllabus content. The NSW Curriculum is developed by the NSW Education Standards Authority. This content is prepared by NESA for and on behalf of the Crown in the right of the State of New South Wales. The material is protected by Crown copyright.</a:t>
            </a:r>
          </a:p>
          <a:p>
            <a:pPr marL="0" marR="0" lvl="0" indent="0" algn="l" defTabSz="609585" rtl="0" eaLnBrk="1" fontAlgn="auto" latinLnBrk="0" hangingPunct="1">
              <a:lnSpc>
                <a:spcPct val="150000"/>
              </a:lnSpc>
              <a:spcBef>
                <a:spcPts val="0"/>
              </a:spcBef>
              <a:spcAft>
                <a:spcPts val="600"/>
              </a:spcAft>
              <a:buClrTx/>
              <a:buSzTx/>
              <a:buFontTx/>
              <a:buNone/>
              <a:tabLst/>
              <a:defRPr/>
            </a:pPr>
            <a:r>
              <a:rPr kumimoji="0" lang="en-AU" sz="1200" b="0" i="0" u="none" strike="noStrike" kern="1200" cap="none" spc="0" normalizeH="0" baseline="0" noProof="0">
                <a:ln>
                  <a:noFill/>
                </a:ln>
                <a:solidFill>
                  <a:srgbClr val="FFFFFF"/>
                </a:solidFill>
                <a:effectLst/>
                <a:uLnTx/>
                <a:uFillTx/>
                <a:ea typeface="+mn-ea"/>
                <a:cs typeface="+mn-cs"/>
              </a:rPr>
              <a:t>Please refer to the NESA Copyright Disclaimer for more information </a:t>
            </a:r>
            <a:r>
              <a:rPr kumimoji="0" lang="en-AU" sz="1200" b="0" i="0" u="none" strike="noStrike" kern="1200" cap="none" spc="0" normalizeH="0" baseline="0" noProof="0">
                <a:ln>
                  <a:noFill/>
                </a:ln>
                <a:solidFill>
                  <a:srgbClr val="CBEDFD"/>
                </a:solidFill>
                <a:effectLst/>
                <a:uLnTx/>
                <a:uFillTx/>
                <a:ea typeface="+mn-ea"/>
                <a:cs typeface="+mn-cs"/>
                <a:hlinkClick r:id="rId3">
                  <a:extLst>
                    <a:ext uri="{A12FA001-AC4F-418D-AE19-62706E023703}">
                      <ahyp:hlinkClr xmlns:ahyp="http://schemas.microsoft.com/office/drawing/2018/hyperlinkcolor" val="tx"/>
                    </a:ext>
                  </a:extLst>
                </a:hlinkClick>
              </a:rPr>
              <a:t>https://educationstandards.nsw.edu.au/wps/portal/nesa/mini-footer/copyright</a:t>
            </a:r>
            <a:r>
              <a:rPr kumimoji="0" lang="en-AU" sz="1200" b="0" i="0" u="none" strike="noStrike" kern="1200" cap="none" spc="0" normalizeH="0" baseline="0" noProof="0">
                <a:ln>
                  <a:noFill/>
                </a:ln>
                <a:solidFill>
                  <a:srgbClr val="FFFFFF"/>
                </a:solidFill>
                <a:effectLst/>
                <a:uLnTx/>
                <a:uFillTx/>
                <a:ea typeface="+mn-ea"/>
                <a:cs typeface="+mn-cs"/>
              </a:rPr>
              <a:t>. </a:t>
            </a:r>
          </a:p>
          <a:p>
            <a:pPr marL="0" marR="0" lvl="0" indent="0" algn="l" defTabSz="609585" rtl="0" eaLnBrk="1" fontAlgn="auto" latinLnBrk="0" hangingPunct="1">
              <a:lnSpc>
                <a:spcPct val="150000"/>
              </a:lnSpc>
              <a:spcBef>
                <a:spcPts val="0"/>
              </a:spcBef>
              <a:spcAft>
                <a:spcPts val="600"/>
              </a:spcAft>
              <a:buClrTx/>
              <a:buSzTx/>
              <a:buFontTx/>
              <a:buNone/>
              <a:tabLst/>
              <a:defRPr/>
            </a:pPr>
            <a:r>
              <a:rPr kumimoji="0" lang="en-AU" sz="1200" b="0" i="0" u="none" strike="noStrike" kern="1200" cap="none" spc="0" normalizeH="0" baseline="0" noProof="0">
                <a:ln>
                  <a:noFill/>
                </a:ln>
                <a:solidFill>
                  <a:srgbClr val="FFFFFF"/>
                </a:solidFill>
                <a:effectLst/>
                <a:uLnTx/>
                <a:uFillTx/>
                <a:ea typeface="+mn-ea"/>
                <a:cs typeface="+mn-cs"/>
              </a:rPr>
              <a:t>NESA holds the only official and up-to-date versions of the NSW Curriculum and syllabus documents. Please visit the NSW Education Standards Authority (NESA) website </a:t>
            </a:r>
            <a:r>
              <a:rPr kumimoji="0" lang="en-AU" sz="1200" b="0" i="0" u="none" strike="noStrike" kern="1200" cap="none" spc="0" normalizeH="0" baseline="0" noProof="0">
                <a:ln>
                  <a:noFill/>
                </a:ln>
                <a:solidFill>
                  <a:srgbClr val="CBEDFD"/>
                </a:solidFill>
                <a:effectLst/>
                <a:uLnTx/>
                <a:uFillTx/>
                <a:ea typeface="+mn-ea"/>
                <a:cs typeface="+mn-cs"/>
                <a:hlinkClick r:id="rId4">
                  <a:extLst>
                    <a:ext uri="{A12FA001-AC4F-418D-AE19-62706E023703}">
                      <ahyp:hlinkClr xmlns:ahyp="http://schemas.microsoft.com/office/drawing/2018/hyperlinkcolor" val="tx"/>
                    </a:ext>
                  </a:extLst>
                </a:hlinkClick>
              </a:rPr>
              <a:t>https://educationstandards.nsw.edu.au/wps/portal/nesa/home</a:t>
            </a:r>
            <a:r>
              <a:rPr kumimoji="0" lang="en-AU" sz="1200" b="0" i="0" u="none" strike="noStrike" kern="1200" cap="none" spc="0" normalizeH="0" baseline="0" noProof="0">
                <a:ln>
                  <a:noFill/>
                </a:ln>
                <a:solidFill>
                  <a:srgbClr val="CBEDFD"/>
                </a:solidFill>
                <a:effectLst/>
                <a:uLnTx/>
                <a:uFillTx/>
                <a:ea typeface="+mn-ea"/>
                <a:cs typeface="+mn-cs"/>
              </a:rPr>
              <a:t> </a:t>
            </a:r>
            <a:r>
              <a:rPr kumimoji="0" lang="en-AU" sz="1200" b="0" i="0" u="none" strike="noStrike" kern="1200" cap="none" spc="0" normalizeH="0" baseline="0" noProof="0">
                <a:ln>
                  <a:noFill/>
                </a:ln>
                <a:solidFill>
                  <a:srgbClr val="FFFFFF"/>
                </a:solidFill>
                <a:effectLst/>
                <a:uLnTx/>
                <a:uFillTx/>
                <a:ea typeface="+mn-ea"/>
                <a:cs typeface="+mn-cs"/>
              </a:rPr>
              <a:t>and the NSW Curriculum website </a:t>
            </a:r>
            <a:r>
              <a:rPr kumimoji="0" lang="en-AU" sz="1200" b="0" i="0" u="none" strike="noStrike" kern="1200" cap="none" spc="0" normalizeH="0" baseline="0" noProof="0">
                <a:ln>
                  <a:noFill/>
                </a:ln>
                <a:solidFill>
                  <a:srgbClr val="CBEDFD"/>
                </a:solidFill>
                <a:effectLst/>
                <a:uLnTx/>
                <a:uFillTx/>
                <a:ea typeface="+mn-ea"/>
                <a:cs typeface="+mn-cs"/>
                <a:hlinkClick r:id="rId5">
                  <a:extLst>
                    <a:ext uri="{A12FA001-AC4F-418D-AE19-62706E023703}">
                      <ahyp:hlinkClr xmlns:ahyp="http://schemas.microsoft.com/office/drawing/2018/hyperlinkcolor" val="tx"/>
                    </a:ext>
                  </a:extLst>
                </a:hlinkClick>
              </a:rPr>
              <a:t>https://curriculum.nsw.edu.au</a:t>
            </a:r>
            <a:r>
              <a:rPr kumimoji="0" lang="en-AU" sz="1200" b="0" i="0" u="none" strike="noStrike" kern="1200" cap="none" spc="0" normalizeH="0" baseline="0" noProof="0">
                <a:ln>
                  <a:noFill/>
                </a:ln>
                <a:solidFill>
                  <a:srgbClr val="FFFFFF"/>
                </a:solidFill>
                <a:effectLst/>
                <a:uLnTx/>
                <a:uFillTx/>
                <a:ea typeface="+mn-ea"/>
                <a:cs typeface="+mn-cs"/>
              </a:rPr>
              <a:t>.</a:t>
            </a:r>
          </a:p>
        </p:txBody>
      </p:sp>
      <p:sp>
        <p:nvSpPr>
          <p:cNvPr id="4" name="Content Placeholder 3">
            <a:extLst>
              <a:ext uri="{FF2B5EF4-FFF2-40B4-BE49-F238E27FC236}">
                <a16:creationId xmlns:a16="http://schemas.microsoft.com/office/drawing/2014/main" id="{DD8C4EC1-899C-6ACD-45A3-D26C6ADD6745}"/>
              </a:ext>
            </a:extLst>
          </p:cNvPr>
          <p:cNvSpPr>
            <a:spLocks noGrp="1"/>
          </p:cNvSpPr>
          <p:nvPr>
            <p:ph idx="1"/>
          </p:nvPr>
        </p:nvSpPr>
        <p:spPr/>
        <p:txBody>
          <a:bodyPr/>
          <a:lstStyle/>
          <a:p>
            <a:r>
              <a:rPr lang="en-AU" dirty="0">
                <a:latin typeface="+mn-lt"/>
                <a:hlinkClick r:id="rId6"/>
              </a:rPr>
              <a:t>English K–10 Syllabus (2022)</a:t>
            </a:r>
            <a:r>
              <a:rPr lang="en-AU" dirty="0">
                <a:latin typeface="+mn-lt"/>
              </a:rPr>
              <a:t> © NSW Education Standards Authority (NESA) for and on behalf of the Crown in right of the State of New South Wales, 2022.</a:t>
            </a:r>
          </a:p>
          <a:p>
            <a:r>
              <a:rPr lang="en-AU" dirty="0"/>
              <a:t>Jordan B (2022) </a:t>
            </a:r>
            <a:r>
              <a:rPr lang="en-AU" dirty="0">
                <a:hlinkClick r:id="rId7"/>
              </a:rPr>
              <a:t>a scrabbled wooden block with the words </a:t>
            </a:r>
            <a:r>
              <a:rPr lang="en-AU" dirty="0" err="1">
                <a:hlinkClick r:id="rId7"/>
              </a:rPr>
              <a:t>integr</a:t>
            </a:r>
            <a:r>
              <a:rPr lang="en-AU" dirty="0">
                <a:hlinkClick r:id="rId7"/>
              </a:rPr>
              <a:t> city on it</a:t>
            </a:r>
            <a:r>
              <a:rPr lang="en-AU" dirty="0"/>
              <a:t> [photo], Unsplash, accessed 10 March 2026.</a:t>
            </a:r>
          </a:p>
          <a:p>
            <a:r>
              <a:rPr lang="en-AU" dirty="0"/>
              <a:t>Marsan P (2020) </a:t>
            </a:r>
            <a:r>
              <a:rPr lang="en-AU" dirty="0">
                <a:hlinkClick r:id="rId8"/>
              </a:rPr>
              <a:t>Untitled</a:t>
            </a:r>
            <a:r>
              <a:rPr lang="en-AU" dirty="0"/>
              <a:t> [photo], Unsplash, accessed 10 March 2026.</a:t>
            </a:r>
          </a:p>
          <a:p>
            <a:r>
              <a:rPr lang="en-AU" dirty="0">
                <a:latin typeface="+mn-lt"/>
              </a:rPr>
              <a:t>Maulana F (2024) </a:t>
            </a:r>
            <a:r>
              <a:rPr lang="en-AU" dirty="0">
                <a:latin typeface="+mn-lt"/>
                <a:hlinkClick r:id="rId9"/>
              </a:rPr>
              <a:t>A traffic light with a couple of faces on it</a:t>
            </a:r>
            <a:r>
              <a:rPr lang="en-AU" dirty="0">
                <a:latin typeface="+mn-lt"/>
              </a:rPr>
              <a:t> </a:t>
            </a:r>
            <a:r>
              <a:rPr lang="en-AU" dirty="0"/>
              <a:t>[photo], Unsplash, accessed 10 March 2026.</a:t>
            </a:r>
            <a:endParaRPr lang="en-AU" dirty="0">
              <a:latin typeface="+mn-lt"/>
            </a:endParaRPr>
          </a:p>
          <a:p>
            <a:r>
              <a:rPr lang="en-AU" dirty="0">
                <a:latin typeface="+mn-lt"/>
              </a:rPr>
              <a:t>Migneault L (2020) </a:t>
            </a:r>
            <a:r>
              <a:rPr lang="en-AU" dirty="0">
                <a:latin typeface="+mn-lt"/>
                <a:hlinkClick r:id="rId10"/>
              </a:rPr>
              <a:t>man in </a:t>
            </a:r>
            <a:r>
              <a:rPr lang="en-AU" dirty="0" err="1">
                <a:latin typeface="+mn-lt"/>
                <a:hlinkClick r:id="rId10"/>
              </a:rPr>
              <a:t>gray</a:t>
            </a:r>
            <a:r>
              <a:rPr lang="en-AU" dirty="0">
                <a:latin typeface="+mn-lt"/>
                <a:hlinkClick r:id="rId10"/>
              </a:rPr>
              <a:t> button up shirt</a:t>
            </a:r>
            <a:r>
              <a:rPr lang="en-AU" dirty="0">
                <a:latin typeface="+mn-lt"/>
              </a:rPr>
              <a:t> </a:t>
            </a:r>
            <a:r>
              <a:rPr lang="en-AU" dirty="0"/>
              <a:t>[photo], Unsplash, accessed 10 March 2026.</a:t>
            </a:r>
          </a:p>
          <a:p>
            <a:r>
              <a:rPr lang="en-AU" dirty="0" err="1"/>
              <a:t>Shuper</a:t>
            </a:r>
            <a:r>
              <a:rPr lang="en-AU" dirty="0"/>
              <a:t> A (2024) </a:t>
            </a:r>
            <a:r>
              <a:rPr lang="en-AU" dirty="0">
                <a:hlinkClick r:id="rId11"/>
              </a:rPr>
              <a:t>a red and white button that says fake</a:t>
            </a:r>
            <a:r>
              <a:rPr lang="en-AU" dirty="0"/>
              <a:t> [photo], Unsplash, accessed 10 March 2026.</a:t>
            </a:r>
          </a:p>
          <a:p>
            <a:r>
              <a:rPr lang="en-AU" dirty="0"/>
              <a:t>Towfiqu </a:t>
            </a:r>
            <a:r>
              <a:rPr lang="en-AU" dirty="0" err="1"/>
              <a:t>barbhuiya</a:t>
            </a:r>
            <a:r>
              <a:rPr lang="en-AU" dirty="0"/>
              <a:t> (2021) </a:t>
            </a:r>
            <a:r>
              <a:rPr lang="en-AU" dirty="0">
                <a:hlinkClick r:id="rId12"/>
              </a:rPr>
              <a:t>person in black long sleeve shirt using </a:t>
            </a:r>
            <a:r>
              <a:rPr lang="en-AU" dirty="0" err="1">
                <a:hlinkClick r:id="rId12"/>
              </a:rPr>
              <a:t>macbook</a:t>
            </a:r>
            <a:r>
              <a:rPr lang="en-AU" dirty="0">
                <a:hlinkClick r:id="rId12"/>
              </a:rPr>
              <a:t> pro</a:t>
            </a:r>
            <a:r>
              <a:rPr lang="en-AU" dirty="0"/>
              <a:t> [photo], Unsplash, accessed 10 March 2026.</a:t>
            </a:r>
            <a:endParaRPr lang="en-AU" dirty="0">
              <a:latin typeface="+mn-lt"/>
            </a:endParaRPr>
          </a:p>
          <a:p>
            <a:r>
              <a:rPr lang="en-AU" dirty="0">
                <a:latin typeface="+mn-lt"/>
              </a:rPr>
              <a:t>Unseen </a:t>
            </a:r>
            <a:r>
              <a:rPr lang="en-AU" dirty="0"/>
              <a:t>Studio (2015) </a:t>
            </a:r>
            <a:r>
              <a:rPr lang="en-AU" dirty="0">
                <a:hlinkClick r:id="rId13"/>
              </a:rPr>
              <a:t>Designer sketching Wireframes</a:t>
            </a:r>
            <a:r>
              <a:rPr lang="en-AU" dirty="0"/>
              <a:t> [photo], Unsplash, accessed 10 March 2026.</a:t>
            </a:r>
          </a:p>
          <a:p>
            <a:endParaRPr lang="en-AU" dirty="0">
              <a:latin typeface="+mn-lt"/>
            </a:endParaRPr>
          </a:p>
        </p:txBody>
      </p:sp>
      <p:sp>
        <p:nvSpPr>
          <p:cNvPr id="2" name="Slide Number Placeholder 1">
            <a:extLst>
              <a:ext uri="{FF2B5EF4-FFF2-40B4-BE49-F238E27FC236}">
                <a16:creationId xmlns:a16="http://schemas.microsoft.com/office/drawing/2014/main" id="{96CD5250-C1E6-14C1-318B-BFF594A7294C}"/>
              </a:ext>
              <a:ext uri="{C183D7F6-B498-43B3-948B-1728B52AA6E4}">
                <adec:decorative xmlns:adec="http://schemas.microsoft.com/office/drawing/2017/decorative" val="1"/>
              </a:ext>
            </a:extLst>
          </p:cNvPr>
          <p:cNvSpPr>
            <a:spLocks noGrp="1"/>
          </p:cNvSpPr>
          <p:nvPr>
            <p:ph type="sldNum" sz="quarter" idx="10"/>
          </p:nvPr>
        </p:nvSpPr>
        <p:spPr/>
        <p:txBody>
          <a:bodyPr/>
          <a:lstStyle/>
          <a:p>
            <a:fld id="{10A01DC5-1685-4615-8240-15192985C6A2}" type="slidenum">
              <a:rPr lang="en-AU" smtClean="0"/>
              <a:pPr/>
              <a:t>13</a:t>
            </a:fld>
            <a:endParaRPr lang="en-AU"/>
          </a:p>
        </p:txBody>
      </p:sp>
    </p:spTree>
    <p:extLst>
      <p:ext uri="{BB962C8B-B14F-4D97-AF65-F5344CB8AC3E}">
        <p14:creationId xmlns:p14="http://schemas.microsoft.com/office/powerpoint/2010/main" val="1156604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E36B33-F5A3-F356-599F-92B9DC4C1E96}"/>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37E2FE79-B738-0D75-96B0-845E0B4C604C}"/>
              </a:ext>
            </a:extLst>
          </p:cNvPr>
          <p:cNvSpPr>
            <a:spLocks noGrp="1"/>
          </p:cNvSpPr>
          <p:nvPr>
            <p:ph type="title"/>
          </p:nvPr>
        </p:nvSpPr>
        <p:spPr>
          <a:xfrm>
            <a:off x="360000" y="360000"/>
            <a:ext cx="10080000" cy="537467"/>
          </a:xfrm>
        </p:spPr>
        <p:txBody>
          <a:bodyPr/>
          <a:lstStyle/>
          <a:p>
            <a:r>
              <a:rPr lang="en-AU">
                <a:latin typeface="+mj-lt"/>
              </a:rPr>
              <a:t>Copyright</a:t>
            </a:r>
          </a:p>
        </p:txBody>
      </p:sp>
      <p:sp>
        <p:nvSpPr>
          <p:cNvPr id="7" name="Text Placeholder 6">
            <a:extLst>
              <a:ext uri="{FF2B5EF4-FFF2-40B4-BE49-F238E27FC236}">
                <a16:creationId xmlns:a16="http://schemas.microsoft.com/office/drawing/2014/main" id="{A6360AC0-8F34-A8C6-983A-6743CD3AE768}"/>
              </a:ext>
            </a:extLst>
          </p:cNvPr>
          <p:cNvSpPr>
            <a:spLocks noGrp="1"/>
          </p:cNvSpPr>
          <p:nvPr>
            <p:ph type="body" sz="quarter" idx="18"/>
          </p:nvPr>
        </p:nvSpPr>
        <p:spPr/>
        <p:txBody>
          <a:bodyPr/>
          <a:lstStyle/>
          <a:p>
            <a:r>
              <a:rPr lang="en-AU" dirty="0">
                <a:latin typeface="+mj-lt"/>
              </a:rPr>
              <a:t>© State of New South Wales (Department of Education), 2026</a:t>
            </a:r>
          </a:p>
        </p:txBody>
      </p:sp>
      <p:sp>
        <p:nvSpPr>
          <p:cNvPr id="8" name="TextBox 7">
            <a:extLst>
              <a:ext uri="{FF2B5EF4-FFF2-40B4-BE49-F238E27FC236}">
                <a16:creationId xmlns:a16="http://schemas.microsoft.com/office/drawing/2014/main" id="{8CF433A9-100F-F061-11CB-888903A386D3}"/>
              </a:ext>
            </a:extLst>
          </p:cNvPr>
          <p:cNvSpPr txBox="1"/>
          <p:nvPr/>
        </p:nvSpPr>
        <p:spPr>
          <a:xfrm>
            <a:off x="360000" y="1453575"/>
            <a:ext cx="11484338" cy="5067724"/>
          </a:xfrm>
          <a:prstGeom prst="rect">
            <a:avLst/>
          </a:prstGeom>
          <a:noFill/>
        </p:spPr>
        <p:txBody>
          <a:bodyPr wrap="square" lIns="0" tIns="0" rIns="0" bIns="0" rtlCol="0">
            <a:noAutofit/>
          </a:bodyPr>
          <a:lstStyle/>
          <a:p>
            <a:pPr algn="l">
              <a:lnSpc>
                <a:spcPct val="150000"/>
              </a:lnSpc>
              <a:spcAft>
                <a:spcPts val="600"/>
              </a:spcAft>
            </a:pPr>
            <a:r>
              <a:rPr lang="en-AU" sz="1200" dirty="0">
                <a:solidFill>
                  <a:schemeClr val="bg1"/>
                </a:solidFill>
              </a:rPr>
              <a:t>The copyright material published in this resource is subject to the </a:t>
            </a:r>
            <a:r>
              <a:rPr lang="en-AU" sz="1200" i="1" dirty="0">
                <a:solidFill>
                  <a:schemeClr val="bg1"/>
                </a:solidFill>
              </a:rPr>
              <a:t>Copyright Act 1968</a:t>
            </a:r>
            <a:r>
              <a:rPr lang="en-AU" sz="1200" dirty="0">
                <a:solidFill>
                  <a:schemeClr val="bg1"/>
                </a:solidFill>
              </a:rPr>
              <a:t> (</a:t>
            </a:r>
            <a:r>
              <a:rPr lang="en-AU" sz="1200" dirty="0" err="1">
                <a:solidFill>
                  <a:schemeClr val="bg1"/>
                </a:solidFill>
              </a:rPr>
              <a:t>Cth</a:t>
            </a:r>
            <a:r>
              <a:rPr lang="en-AU" sz="1200" dirty="0">
                <a:solidFill>
                  <a:schemeClr val="bg1"/>
                </a:solidFill>
              </a:rPr>
              <a:t>) and is owned by the NSW Department of Education or, where indicated, by a party other than the NSW Department of Education (third-party material).</a:t>
            </a:r>
          </a:p>
          <a:p>
            <a:pPr algn="l">
              <a:lnSpc>
                <a:spcPct val="150000"/>
              </a:lnSpc>
              <a:spcAft>
                <a:spcPts val="600"/>
              </a:spcAft>
            </a:pPr>
            <a:r>
              <a:rPr lang="en-AU" sz="1200" dirty="0">
                <a:solidFill>
                  <a:schemeClr val="bg1"/>
                </a:solidFill>
              </a:rPr>
              <a:t>Copyright material available in this resource and owned by the NSW Department of Education is licensed under a </a:t>
            </a:r>
            <a:r>
              <a:rPr lang="en-AU" sz="1200" dirty="0">
                <a:solidFill>
                  <a:schemeClr val="accent4"/>
                </a:solidFill>
                <a:hlinkClick r:id="rId3">
                  <a:extLst>
                    <a:ext uri="{A12FA001-AC4F-418D-AE19-62706E023703}">
                      <ahyp:hlinkClr xmlns:ahyp="http://schemas.microsoft.com/office/drawing/2018/hyperlinkcolor" val="tx"/>
                    </a:ext>
                  </a:extLst>
                </a:hlinkClick>
              </a:rPr>
              <a:t>Creative Commons Attribution 4.0 International (CC BY 4.0) license</a:t>
            </a:r>
            <a:r>
              <a:rPr lang="en-AU" sz="1200" dirty="0">
                <a:solidFill>
                  <a:schemeClr val="bg1"/>
                </a:solidFill>
              </a:rPr>
              <a:t>.</a:t>
            </a:r>
          </a:p>
          <a:p>
            <a:pPr algn="l">
              <a:lnSpc>
                <a:spcPct val="150000"/>
              </a:lnSpc>
              <a:spcAft>
                <a:spcPts val="600"/>
              </a:spcAft>
            </a:pPr>
            <a:r>
              <a:rPr lang="en-AU" sz="1200" dirty="0">
                <a:solidFill>
                  <a:schemeClr val="bg1"/>
                </a:solidFill>
              </a:rPr>
              <a:t>This license allows you to share and adapt the material for any purpose, even commercially.</a:t>
            </a:r>
          </a:p>
          <a:p>
            <a:pPr algn="l">
              <a:lnSpc>
                <a:spcPct val="150000"/>
              </a:lnSpc>
              <a:spcAft>
                <a:spcPts val="600"/>
              </a:spcAft>
            </a:pPr>
            <a:r>
              <a:rPr lang="en-AU" sz="1200" dirty="0">
                <a:solidFill>
                  <a:schemeClr val="bg1"/>
                </a:solidFill>
              </a:rPr>
              <a:t>Attribution should be given to © State of New South Wales (Department of Education), 2026.</a:t>
            </a:r>
          </a:p>
          <a:p>
            <a:pPr algn="l">
              <a:lnSpc>
                <a:spcPct val="150000"/>
              </a:lnSpc>
            </a:pPr>
            <a:r>
              <a:rPr lang="en-AU" sz="1200" dirty="0">
                <a:solidFill>
                  <a:schemeClr val="bg1"/>
                </a:solidFill>
              </a:rPr>
              <a:t>Material in this resource not available under a Creative Commons license:</a:t>
            </a:r>
          </a:p>
          <a:p>
            <a:pPr marL="171450" indent="-171450" algn="l">
              <a:lnSpc>
                <a:spcPct val="150000"/>
              </a:lnSpc>
              <a:buFont typeface="Arial" panose="020B0604020202020204" pitchFamily="34" charset="0"/>
              <a:buChar char="•"/>
            </a:pPr>
            <a:r>
              <a:rPr lang="en-AU" sz="1200" dirty="0">
                <a:solidFill>
                  <a:schemeClr val="bg1"/>
                </a:solidFill>
              </a:rPr>
              <a:t>the NSW Department of Education logo, other logos and trademark-protected material</a:t>
            </a:r>
          </a:p>
          <a:p>
            <a:pPr marL="171450" indent="-171450" algn="l">
              <a:lnSpc>
                <a:spcPct val="150000"/>
              </a:lnSpc>
              <a:buFont typeface="Arial" panose="020B0604020202020204" pitchFamily="34" charset="0"/>
              <a:buChar char="•"/>
            </a:pPr>
            <a:r>
              <a:rPr lang="en-AU" sz="1200" dirty="0">
                <a:solidFill>
                  <a:schemeClr val="bg1"/>
                </a:solidFill>
              </a:rPr>
              <a:t>Material owned by a third party that has been reproduced with permission. You will need to obtain permission from the third party to reuse its material. </a:t>
            </a:r>
          </a:p>
          <a:p>
            <a:pPr algn="l">
              <a:lnSpc>
                <a:spcPct val="150000"/>
              </a:lnSpc>
              <a:spcBef>
                <a:spcPts val="1200"/>
              </a:spcBef>
              <a:spcAft>
                <a:spcPts val="600"/>
              </a:spcAft>
            </a:pPr>
            <a:r>
              <a:rPr lang="en-AU" sz="1200" b="1" dirty="0">
                <a:solidFill>
                  <a:schemeClr val="bg1"/>
                </a:solidFill>
                <a:latin typeface="+mj-lt"/>
              </a:rPr>
              <a:t>Links to third-party material and websites</a:t>
            </a:r>
          </a:p>
          <a:p>
            <a:pPr algn="l">
              <a:lnSpc>
                <a:spcPct val="150000"/>
              </a:lnSpc>
              <a:spcAft>
                <a:spcPts val="600"/>
              </a:spcAft>
            </a:pPr>
            <a:r>
              <a:rPr lang="en-AU" sz="1200" dirty="0">
                <a:solidFill>
                  <a:schemeClr val="bg1"/>
                </a:solidFill>
              </a:rPr>
              <a:t>Please note that the provided (reading/viewing material/list/links/texts) are a suggestion only and implies no endorsement, by the New South Wales Department of Education, of any author, publisher, or book title. School principals and teachers are best placed to assess the suitability of resources that would complement the curriculum and reflect the needs and interests of their students.</a:t>
            </a:r>
          </a:p>
          <a:p>
            <a:pPr algn="l">
              <a:lnSpc>
                <a:spcPct val="150000"/>
              </a:lnSpc>
              <a:spcAft>
                <a:spcPts val="600"/>
              </a:spcAft>
            </a:pPr>
            <a:r>
              <a:rPr lang="en-AU" sz="1200" dirty="0">
                <a:solidFill>
                  <a:schemeClr val="bg1"/>
                </a:solidFill>
              </a:rPr>
              <a:t>If you use the links provided in this document to access a third-party’s website, you acknowledge that the terms of use, including licence terms set out on the third-party’s website apply to the use which may be made of the materials on that third-party website or where permitted by the </a:t>
            </a:r>
            <a:r>
              <a:rPr lang="en-AU" sz="1200" i="1" dirty="0">
                <a:solidFill>
                  <a:schemeClr val="bg1"/>
                </a:solidFill>
              </a:rPr>
              <a:t>Copyright Act 1968 </a:t>
            </a:r>
            <a:r>
              <a:rPr lang="en-AU" sz="1200" dirty="0">
                <a:solidFill>
                  <a:schemeClr val="bg1"/>
                </a:solidFill>
              </a:rPr>
              <a:t>(</a:t>
            </a:r>
            <a:r>
              <a:rPr lang="en-AU" sz="1200" dirty="0" err="1">
                <a:solidFill>
                  <a:schemeClr val="bg1"/>
                </a:solidFill>
              </a:rPr>
              <a:t>Cth</a:t>
            </a:r>
            <a:r>
              <a:rPr lang="en-AU" sz="1200" dirty="0">
                <a:solidFill>
                  <a:schemeClr val="bg1"/>
                </a:solidFill>
              </a:rPr>
              <a:t>). The department accepts no responsibility for content on third-party websites. </a:t>
            </a:r>
          </a:p>
        </p:txBody>
      </p:sp>
    </p:spTree>
    <p:extLst>
      <p:ext uri="{BB962C8B-B14F-4D97-AF65-F5344CB8AC3E}">
        <p14:creationId xmlns:p14="http://schemas.microsoft.com/office/powerpoint/2010/main" val="21060459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NSWG Corporate">
  <a:themeElements>
    <a:clrScheme name="Custom 14">
      <a:dk1>
        <a:srgbClr val="22272B"/>
      </a:dk1>
      <a:lt1>
        <a:srgbClr val="FFFFFF"/>
      </a:lt1>
      <a:dk2>
        <a:srgbClr val="D7153A"/>
      </a:dk2>
      <a:lt2>
        <a:srgbClr val="EBEBEB"/>
      </a:lt2>
      <a:accent1>
        <a:srgbClr val="002664"/>
      </a:accent1>
      <a:accent2>
        <a:srgbClr val="146CFD"/>
      </a:accent2>
      <a:accent3>
        <a:srgbClr val="8CE0FF"/>
      </a:accent3>
      <a:accent4>
        <a:srgbClr val="CBEDFD"/>
      </a:accent4>
      <a:accent5>
        <a:srgbClr val="495054"/>
      </a:accent5>
      <a:accent6>
        <a:srgbClr val="FFE6EA"/>
      </a:accent6>
      <a:hlink>
        <a:srgbClr val="146CFD"/>
      </a:hlink>
      <a:folHlink>
        <a:srgbClr val="146CF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0" tIns="0" rIns="0" bIns="0" rtlCol="0">
        <a:noAutofit/>
      </a:bodyPr>
      <a:lstStyle>
        <a:defPPr algn="l">
          <a:defRPr sz="1800" dirty="0"/>
        </a:defPPr>
      </a:lstStyle>
    </a:txDef>
  </a:objectDefaults>
  <a:extraClrSchemeLst/>
  <a:extLst>
    <a:ext uri="{05A4C25C-085E-4340-85A3-A5531E510DB2}">
      <thm15:themeFamily xmlns:thm15="http://schemas.microsoft.com/office/thememl/2012/main" name="corporate-curriculum-template-2025-v1.0" id="{FC8BAFFB-2C09-494F-87C1-09505A000DA0}" vid="{33523A18-BCC1-42D6-8839-D7DD68359B6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98740c54-966f-451d-a76c-e38eb7fddd55">
      <Terms xmlns="http://schemas.microsoft.com/office/infopath/2007/PartnerControls"/>
    </lcf76f155ced4ddcb4097134ff3c332f>
    <SharedWithUsers xmlns="094ce8ca-8c20-4eb0-bb23-b47a1c76b753">
      <UserInfo>
        <DisplayName/>
        <AccountId xsi:nil="true"/>
        <AccountType/>
      </UserInfo>
    </SharedWithUser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C6BC20BCFB223D4189F17F47419ECBA2" ma:contentTypeVersion="16" ma:contentTypeDescription="Create a new document." ma:contentTypeScope="" ma:versionID="135ff4e096f74b7dbe8ea6825f3b173f">
  <xsd:schema xmlns:xsd="http://www.w3.org/2001/XMLSchema" xmlns:xs="http://www.w3.org/2001/XMLSchema" xmlns:p="http://schemas.microsoft.com/office/2006/metadata/properties" xmlns:ns2="98740c54-966f-451d-a76c-e38eb7fddd55" xmlns:ns3="094ce8ca-8c20-4eb0-bb23-b47a1c76b753" targetNamespace="http://schemas.microsoft.com/office/2006/metadata/properties" ma:root="true" ma:fieldsID="03b43f1c78d7b7af5592e5d9813a7992" ns2:_="" ns3:_="">
    <xsd:import namespace="98740c54-966f-451d-a76c-e38eb7fddd55"/>
    <xsd:import namespace="094ce8ca-8c20-4eb0-bb23-b47a1c76b753"/>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2:MediaServiceDateTaken" minOccurs="0"/>
                <xsd:element ref="ns2:MediaServiceGenerationTime" minOccurs="0"/>
                <xsd:element ref="ns2:MediaServiceEventHashCode" minOccurs="0"/>
                <xsd:element ref="ns2:MediaServiceLocation" minOccurs="0"/>
                <xsd:element ref="ns2:MediaServiceOCR" minOccurs="0"/>
                <xsd:element ref="ns2:MediaLengthInSeconds" minOccurs="0"/>
                <xsd:element ref="ns3:SharedWithUsers" minOccurs="0"/>
                <xsd:element ref="ns3:SharedWithDetail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8740c54-966f-451d-a76c-e38eb7fddd5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51f47cd6-212f-4ea2-b6af-f1d1e47bdbaf" ma:termSetId="09814cd3-568e-fe90-9814-8d621ff8fb84" ma:anchorId="fba54fb3-c3e1-fe81-a776-ca4b69148c4d" ma:open="true" ma:isKeyword="false">
      <xsd:complexType>
        <xsd:sequence>
          <xsd:element ref="pc:Terms" minOccurs="0" maxOccurs="1"/>
        </xsd:sequence>
      </xsd:complex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Location" ma:index="17" nillable="true" ma:displayName="Location" ma:indexed="true" ma:internalName="MediaServiceLocatio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LengthInSeconds" ma:index="19" nillable="true" ma:displayName="MediaLengthInSeconds" ma:hidden="true" ma:internalName="MediaLengthInSeconds" ma:readOnly="true">
      <xsd:simpleType>
        <xsd:restriction base="dms:Unknown"/>
      </xsd:simpleType>
    </xsd:element>
    <xsd:element name="MediaServiceBillingMetadata" ma:index="22"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94ce8ca-8c20-4eb0-bb23-b47a1c76b753" elementFormDefault="qualified">
    <xsd:import namespace="http://schemas.microsoft.com/office/2006/documentManagement/types"/>
    <xsd:import namespace="http://schemas.microsoft.com/office/infopath/2007/PartnerControls"/>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529EC61-8433-4465-B5BF-F9D5B2C0BDE3}">
  <ds:schemaRefs>
    <ds:schemaRef ds:uri="http://schemas.microsoft.com/sharepoint/v3/contenttype/forms"/>
  </ds:schemaRefs>
</ds:datastoreItem>
</file>

<file path=customXml/itemProps2.xml><?xml version="1.0" encoding="utf-8"?>
<ds:datastoreItem xmlns:ds="http://schemas.openxmlformats.org/officeDocument/2006/customXml" ds:itemID="{3680DAA2-907E-4CB5-B016-D0DA35A045BF}">
  <ds:schemaRefs>
    <ds:schemaRef ds:uri="http://schemas.microsoft.com/office/2006/metadata/properties"/>
    <ds:schemaRef ds:uri="http://schemas.openxmlformats.org/package/2006/metadata/core-properties"/>
    <ds:schemaRef ds:uri="http://purl.org/dc/elements/1.1/"/>
    <ds:schemaRef ds:uri="http://schemas.microsoft.com/office/2006/documentManagement/types"/>
    <ds:schemaRef ds:uri="http://schemas.microsoft.com/office/infopath/2007/PartnerControls"/>
    <ds:schemaRef ds:uri="094ce8ca-8c20-4eb0-bb23-b47a1c76b753"/>
    <ds:schemaRef ds:uri="98740c54-966f-451d-a76c-e38eb7fddd55"/>
    <ds:schemaRef ds:uri="http://www.w3.org/XML/1998/namespace"/>
    <ds:schemaRef ds:uri="http://purl.org/dc/dcmitype/"/>
    <ds:schemaRef ds:uri="http://purl.org/dc/terms/"/>
  </ds:schemaRefs>
</ds:datastoreItem>
</file>

<file path=customXml/itemProps3.xml><?xml version="1.0" encoding="utf-8"?>
<ds:datastoreItem xmlns:ds="http://schemas.openxmlformats.org/officeDocument/2006/customXml" ds:itemID="{57975B0D-19EC-4C2C-B182-EA096988557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8740c54-966f-451d-a76c-e38eb7fddd55"/>
    <ds:schemaRef ds:uri="094ce8ca-8c20-4eb0-bb23-b47a1c76b75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b603dfd7-d93a-4381-a340-2995d8282205}" enabled="1" method="Standard" siteId="{05a0e69a-418a-47c1-9c25-9387261bf991}" removed="0"/>
</clbl:labelList>
</file>

<file path=docProps/app.xml><?xml version="1.0" encoding="utf-8"?>
<Properties xmlns="http://schemas.openxmlformats.org/officeDocument/2006/extended-properties" xmlns:vt="http://schemas.openxmlformats.org/officeDocument/2006/docPropsVTypes">
  <Template/>
  <TotalTime>62</TotalTime>
  <Words>3071</Words>
  <Application>Microsoft Office PowerPoint</Application>
  <PresentationFormat>Widescreen</PresentationFormat>
  <Paragraphs>194</Paragraphs>
  <Slides>14</Slides>
  <Notes>14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Public Sans Light</vt:lpstr>
      <vt:lpstr>Times New Roman</vt:lpstr>
      <vt:lpstr>arial</vt:lpstr>
      <vt:lpstr>arial</vt:lpstr>
      <vt:lpstr>NSWG Corporate</vt:lpstr>
      <vt:lpstr>Introduction</vt:lpstr>
      <vt:lpstr>Instructions for use</vt:lpstr>
      <vt:lpstr>Phase 6 – preparing the assessment task</vt:lpstr>
      <vt:lpstr>Sharing learning intentions and success criteria</vt:lpstr>
      <vt:lpstr>Learning intentions and success criteria</vt:lpstr>
      <vt:lpstr>Avoiding plagiarism   </vt:lpstr>
      <vt:lpstr>Avoiding plagiarism (2) </vt:lpstr>
      <vt:lpstr>Avoiding plagiarism (3)</vt:lpstr>
      <vt:lpstr>Avoiding plagiarism </vt:lpstr>
      <vt:lpstr>Using effective feedback</vt:lpstr>
      <vt:lpstr>Actioning feedback (1) </vt:lpstr>
      <vt:lpstr>Actioning feedback (2) </vt:lpstr>
      <vt:lpstr>References  </vt:lpstr>
      <vt:lpstr>Copyright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Phase 6 - preparing the assessment task – 8.3, English</dc:title>
  <dc:creator>NSW Department of Education</dc:creator>
  <dcterms:created xsi:type="dcterms:W3CDTF">2024-02-26T22:45:54Z</dcterms:created>
  <dcterms:modified xsi:type="dcterms:W3CDTF">2026-09-11T01:33:02Z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0x010100C6BC20BCFB223D4189F17F47419ECBA2</vt:lpwstr>
  </property>
  <property fmtid="{D5CDD505-2E9C-101B-9397-08002B2CF9AE}" pid="3" name="MediaServiceImageTags">
    <vt:lpwstr/>
  </property>
  <property fmtid="{D5CDD505-2E9C-101B-9397-08002B2CF9AE}" pid="4" name="MSIP_Label_b603dfd7-d93a-4381-a340-2995d8282205_Enabled">
    <vt:lpwstr>true</vt:lpwstr>
  </property>
  <property fmtid="{D5CDD505-2E9C-101B-9397-08002B2CF9AE}" pid="5" name="MSIP_Label_b603dfd7-d93a-4381-a340-2995d8282205_SetDate">
    <vt:lpwstr>2023-07-07T02:46:40Z</vt:lpwstr>
  </property>
  <property fmtid="{D5CDD505-2E9C-101B-9397-08002B2CF9AE}" pid="6" name="MSIP_Label_b603dfd7-d93a-4381-a340-2995d8282205_Method">
    <vt:lpwstr>Standard</vt:lpwstr>
  </property>
  <property fmtid="{D5CDD505-2E9C-101B-9397-08002B2CF9AE}" pid="7" name="MSIP_Label_b603dfd7-d93a-4381-a340-2995d8282205_Name">
    <vt:lpwstr>OFFICIAL</vt:lpwstr>
  </property>
  <property fmtid="{D5CDD505-2E9C-101B-9397-08002B2CF9AE}" pid="8" name="MSIP_Label_b603dfd7-d93a-4381-a340-2995d8282205_SiteId">
    <vt:lpwstr>05a0e69a-418a-47c1-9c25-9387261bf991</vt:lpwstr>
  </property>
  <property fmtid="{D5CDD505-2E9C-101B-9397-08002B2CF9AE}" pid="9" name="MSIP_Label_b603dfd7-d93a-4381-a340-2995d8282205_ActionId">
    <vt:lpwstr>a8bf8051-9d17-4791-8c94-11bc95fd3c4a</vt:lpwstr>
  </property>
  <property fmtid="{D5CDD505-2E9C-101B-9397-08002B2CF9AE}" pid="10" name="MSIP_Label_b603dfd7-d93a-4381-a340-2995d8282205_ContentBits">
    <vt:lpwstr>0</vt:lpwstr>
  </property>
  <property fmtid="{D5CDD505-2E9C-101B-9397-08002B2CF9AE}" pid="11" name="Order">
    <vt:r8>4769000</vt:r8>
  </property>
  <property fmtid="{D5CDD505-2E9C-101B-9397-08002B2CF9AE}" pid="12" name="ComplianceAssetId">
    <vt:lpwstr/>
  </property>
  <property fmtid="{D5CDD505-2E9C-101B-9397-08002B2CF9AE}" pid="13" name="_ExtendedDescription">
    <vt:lpwstr/>
  </property>
  <property fmtid="{D5CDD505-2E9C-101B-9397-08002B2CF9AE}" pid="14" name="_activity">
    <vt:lpwstr>{"FileActivityType":"9","FileActivityTimeStamp":"2026-04-10T02:08:10.737Z","FileActivityUsersOnPage":[{"DisplayName":"Greg Lowe","Id":"greg.lowe5@det.nsw.edu.au"},{"DisplayName":"Daisy Hong","Id":"daisy.hong2@det.nsw.edu.au"}],"FileActivityNavigationId":null}</vt:lpwstr>
  </property>
  <property fmtid="{D5CDD505-2E9C-101B-9397-08002B2CF9AE}" pid="15" name="TriggerFlowInfo">
    <vt:lpwstr/>
  </property>
</Properties>
</file>