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9"/>
  </p:notesMasterIdLst>
  <p:handoutMasterIdLst>
    <p:handoutMasterId r:id="rId20"/>
  </p:handoutMasterIdLst>
  <p:sldIdLst>
    <p:sldId id="26534" r:id="rId5"/>
    <p:sldId id="26381" r:id="rId6"/>
    <p:sldId id="26537" r:id="rId7"/>
    <p:sldId id="26535" r:id="rId8"/>
    <p:sldId id="26536" r:id="rId9"/>
    <p:sldId id="26557" r:id="rId10"/>
    <p:sldId id="26563" r:id="rId11"/>
    <p:sldId id="26564" r:id="rId12"/>
    <p:sldId id="26565" r:id="rId13"/>
    <p:sldId id="26566" r:id="rId14"/>
    <p:sldId id="26567" r:id="rId15"/>
    <p:sldId id="26538" r:id="rId16"/>
    <p:sldId id="26568" r:id="rId17"/>
    <p:sldId id="26539" r:id="rId18"/>
  </p:sldIdLst>
  <p:sldSz cx="12192000" cy="6858000"/>
  <p:notesSz cx="6858000" cy="9144000"/>
  <p:embeddedFontLst>
    <p:embeddedFont>
      <p:font typeface="Public Sans Light" pitchFamily="2" charset="0"/>
      <p:regular r:id="rId21"/>
      <p:italic r:id="rId22"/>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534"/>
            <p14:sldId id="26381"/>
            <p14:sldId id="26537"/>
            <p14:sldId id="26535"/>
            <p14:sldId id="26536"/>
            <p14:sldId id="26557"/>
            <p14:sldId id="26563"/>
            <p14:sldId id="26564"/>
            <p14:sldId id="26565"/>
            <p14:sldId id="26566"/>
            <p14:sldId id="26567"/>
            <p14:sldId id="26538"/>
            <p14:sldId id="26568"/>
            <p14:sldId id="26539"/>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F82D3E25-634B-5491-737F-A8863CAD57EF}" name="Keira Brooks" initials="KB" userId="S::KEIRA.BROOKS@det.nsw.edu.au::e2ff3e5f-4c54-49fe-9545-a0ddbe9b96a3" providerId="AD"/>
  <p188:author id="{CF655E35-A8C6-854F-9A41-C53ED89F4118}" name="Melinda Kearns (Melinda Kearns)" initials="MK" userId="S::MELINDA.KEARNS@det.nsw.edu.au::79e47b0f-cfb8-41f0-9467-4e6a90df973a" providerId="AD"/>
  <p188:author id="{CDE3E641-DA66-13D9-E6BD-CE15D2E880AB}" name="Robin Riedstra" initials="RR" userId="S::ROBIN.PHILLIPS2@det.nsw.edu.au::2610ecdb-a312-489a-b430-2e472d6f28c4" providerId="AD"/>
  <p188:author id="{36E5C144-FD43-C0CD-A471-6F81BE7959D8}" name="Tina Seckold" initials="" userId="S::TINA.SECKOLD@det.nsw.edu.au::a9a07086-eed4-4be1-92c9-41980dbbde72" providerId="AD"/>
  <p188:author id="{7AD4B447-7F0D-42AF-0FDE-FAE33A397EB1}" name="Danielle De Redder" initials="DD" userId="S::Danielle.deRedder@det.nsw.edu.au::90c2f8e5-e57e-4891-92e6-f485cbc59344" providerId="AD"/>
  <p188:author id="{B2A4FB5E-56CE-5477-FD71-344E511ADB2E}" name="Tina Seckold" initials="TS" userId="S::tina.seckold@det.nsw.edu.au::a9a07086-eed4-4be1-92c9-41980dbbde72" providerId="AD"/>
  <p188:author id="{99B8BD98-85EF-FCE0-AAC3-506F8E5FCCC9}" name="Erin McShane" initials="EM" userId="S::Erin.Grainger@det.nsw.edu.au::8fe256b9-80bb-415e-a1ff-70be07c1d6fe" providerId="AD"/>
  <p188:author id="{2E061C9E-48B1-4FB5-8096-444BEAB0748B}" name="Erin McShane" initials="EM" userId="S::erin.grainger@det.nsw.edu.au::8fe256b9-80bb-415e-a1ff-70be07c1d6fe" providerId="AD"/>
  <p188:author id="{B262BEBC-BD16-5B06-A8C7-64928AC276C2}" name="Robin Riedstra" initials="RR" userId="S::robin.phillips2@det.nsw.edu.au::2610ecdb-a312-489a-b430-2e472d6f28c4" providerId="AD"/>
  <p188:author id="{6055F4D6-D936-6626-9FDD-B56055A72E3E}" name="Melinda Kearns (Melinda Kearns)" initials="MK" userId="S::melinda.kearns@det.nsw.edu.au::79e47b0f-cfb8-41f0-9467-4e6a90df973a"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DD3D6"/>
    <a:srgbClr val="EBEBEB"/>
    <a:srgbClr val="00296C"/>
    <a:srgbClr val="146CFD"/>
    <a:srgbClr val="0070C0"/>
    <a:srgbClr val="CBEDFD"/>
    <a:srgbClr val="002664"/>
    <a:srgbClr val="0046B8"/>
    <a:srgbClr val="F6A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19F4F4-7C26-435A-9FDA-DFDB0C7A264B}" v="1" dt="2026-09-11T01:30:05.698"/>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7055" autoAdjust="0"/>
  </p:normalViewPr>
  <p:slideViewPr>
    <p:cSldViewPr snapToGrid="0">
      <p:cViewPr varScale="1">
        <p:scale>
          <a:sx n="68" d="100"/>
          <a:sy n="68" d="100"/>
        </p:scale>
        <p:origin x="1386" y="66"/>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D2C13E-BBBE-4C6F-87FE-81B3D98CD369}" type="doc">
      <dgm:prSet loTypeId="urn:microsoft.com/office/officeart/2009/3/layout/StepUpProcess" loCatId="process" qsTypeId="urn:microsoft.com/office/officeart/2005/8/quickstyle/simple1#1" qsCatId="simple" csTypeId="urn:microsoft.com/office/officeart/2005/8/colors/accent1_2#1" csCatId="accent1" phldr="1"/>
      <dgm:spPr/>
      <dgm:t>
        <a:bodyPr/>
        <a:lstStyle/>
        <a:p>
          <a:endParaRPr lang="en-AU"/>
        </a:p>
      </dgm:t>
    </dgm:pt>
    <dgm:pt modelId="{EFD53D77-FF2A-4CEB-982E-475F76C28177}">
      <dgm:prSet phldrT="[Text]" custT="1"/>
      <dgm:spPr>
        <a:xfrm>
          <a:off x="110780" y="1474796"/>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little pigs</a:t>
          </a:r>
        </a:p>
      </dgm:t>
    </dgm:pt>
    <dgm:pt modelId="{3DCC39F3-D2BD-4BF4-AC4A-D53128785DC6}" type="parTrans" cxnId="{9AC5DC51-21A5-446A-8DE2-2ED99D1E8045}">
      <dgm:prSet/>
      <dgm:spPr/>
      <dgm:t>
        <a:bodyPr/>
        <a:lstStyle/>
        <a:p>
          <a:endParaRPr lang="en-AU">
            <a:latin typeface="Arial" panose="020B0604020202020204" pitchFamily="34" charset="0"/>
            <a:cs typeface="Arial" panose="020B0604020202020204" pitchFamily="34" charset="0"/>
          </a:endParaRPr>
        </a:p>
      </dgm:t>
    </dgm:pt>
    <dgm:pt modelId="{DC36081F-08FE-4741-B498-543ABC52B927}" type="sibTrans" cxnId="{9AC5DC51-21A5-446A-8DE2-2ED99D1E8045}">
      <dgm:prSet/>
      <dgm:spPr/>
      <dgm:t>
        <a:bodyPr/>
        <a:lstStyle/>
        <a:p>
          <a:endParaRPr lang="en-AU">
            <a:latin typeface="Arial" panose="020B0604020202020204" pitchFamily="34" charset="0"/>
            <a:cs typeface="Arial" panose="020B0604020202020204" pitchFamily="34" charset="0"/>
          </a:endParaRPr>
        </a:p>
      </dgm:t>
    </dgm:pt>
    <dgm:pt modelId="{E3766AC4-56FC-49DB-8551-1511BF50D53E}">
      <dgm:prSet phldrT="[Text]" custT="1"/>
      <dgm:spPr>
        <a:xfrm>
          <a:off x="1307149" y="1178754"/>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big pigs</a:t>
          </a:r>
        </a:p>
      </dgm:t>
    </dgm:pt>
    <dgm:pt modelId="{45B9FC2A-44A6-4DDF-BA3D-4C318F6241F4}" type="parTrans" cxnId="{36549AD3-9C92-43FB-AC31-E542031B3551}">
      <dgm:prSet/>
      <dgm:spPr/>
      <dgm:t>
        <a:bodyPr/>
        <a:lstStyle/>
        <a:p>
          <a:endParaRPr lang="en-AU">
            <a:latin typeface="Arial" panose="020B0604020202020204" pitchFamily="34" charset="0"/>
            <a:cs typeface="Arial" panose="020B0604020202020204" pitchFamily="34" charset="0"/>
          </a:endParaRPr>
        </a:p>
      </dgm:t>
    </dgm:pt>
    <dgm:pt modelId="{4E8E339C-E811-4FAA-B198-795C9C9C3B93}" type="sibTrans" cxnId="{36549AD3-9C92-43FB-AC31-E542031B3551}">
      <dgm:prSet/>
      <dgm:spPr/>
      <dgm:t>
        <a:bodyPr/>
        <a:lstStyle/>
        <a:p>
          <a:endParaRPr lang="en-AU">
            <a:latin typeface="Arial" panose="020B0604020202020204" pitchFamily="34" charset="0"/>
            <a:cs typeface="Arial" panose="020B0604020202020204" pitchFamily="34" charset="0"/>
          </a:endParaRPr>
        </a:p>
      </dgm:t>
    </dgm:pt>
    <dgm:pt modelId="{98C7587F-8B89-4D4D-8FAC-DCA05F759ABF}">
      <dgm:prSet phldrT="[Text]" custT="1"/>
      <dgm:spPr>
        <a:xfrm>
          <a:off x="2503517" y="882711"/>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lazy, dirty animals</a:t>
          </a:r>
        </a:p>
      </dgm:t>
    </dgm:pt>
    <dgm:pt modelId="{422E80DB-EC59-4D50-B710-5978B4FD5C9D}" type="parTrans" cxnId="{D05098F2-1698-44BD-A628-1073444C67FC}">
      <dgm:prSet/>
      <dgm:spPr/>
      <dgm:t>
        <a:bodyPr/>
        <a:lstStyle/>
        <a:p>
          <a:endParaRPr lang="en-AU">
            <a:latin typeface="Arial" panose="020B0604020202020204" pitchFamily="34" charset="0"/>
            <a:cs typeface="Arial" panose="020B0604020202020204" pitchFamily="34" charset="0"/>
          </a:endParaRPr>
        </a:p>
      </dgm:t>
    </dgm:pt>
    <dgm:pt modelId="{D8640878-BEC6-4C67-AEB8-0109A399077F}" type="sibTrans" cxnId="{D05098F2-1698-44BD-A628-1073444C67FC}">
      <dgm:prSet/>
      <dgm:spPr/>
      <dgm:t>
        <a:bodyPr/>
        <a:lstStyle/>
        <a:p>
          <a:endParaRPr lang="en-AU">
            <a:latin typeface="Arial" panose="020B0604020202020204" pitchFamily="34" charset="0"/>
            <a:cs typeface="Arial" panose="020B0604020202020204" pitchFamily="34" charset="0"/>
          </a:endParaRPr>
        </a:p>
      </dgm:t>
    </dgm:pt>
    <dgm:pt modelId="{C48FEC52-D81A-49DA-BCD9-84F1AA2E3E64}">
      <dgm:prSet phldrT="[Text]" custT="1"/>
      <dgm:spPr>
        <a:xfrm>
          <a:off x="3699886" y="586669"/>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wild boars</a:t>
          </a:r>
        </a:p>
      </dgm:t>
    </dgm:pt>
    <dgm:pt modelId="{3CC9D41A-3047-4E42-AFEE-69FA33C1BF73}" type="parTrans" cxnId="{56DA890C-B270-4F44-9241-EEB4A80B3C5C}">
      <dgm:prSet/>
      <dgm:spPr/>
      <dgm:t>
        <a:bodyPr/>
        <a:lstStyle/>
        <a:p>
          <a:endParaRPr lang="en-AU">
            <a:latin typeface="Arial" panose="020B0604020202020204" pitchFamily="34" charset="0"/>
            <a:cs typeface="Arial" panose="020B0604020202020204" pitchFamily="34" charset="0"/>
          </a:endParaRPr>
        </a:p>
      </dgm:t>
    </dgm:pt>
    <dgm:pt modelId="{F6B5ECFA-EE2E-46B5-ADCE-B8A90AA738BA}" type="sibTrans" cxnId="{56DA890C-B270-4F44-9241-EEB4A80B3C5C}">
      <dgm:prSet/>
      <dgm:spPr/>
      <dgm:t>
        <a:bodyPr/>
        <a:lstStyle/>
        <a:p>
          <a:endParaRPr lang="en-AU">
            <a:latin typeface="Arial" panose="020B0604020202020204" pitchFamily="34" charset="0"/>
            <a:cs typeface="Arial" panose="020B0604020202020204" pitchFamily="34" charset="0"/>
          </a:endParaRPr>
        </a:p>
      </dgm:t>
    </dgm:pt>
    <dgm:pt modelId="{6D9730A8-5D6E-4BB2-9F8B-10C1CD526F55}">
      <dgm:prSet phldrT="[Text]" custT="1"/>
      <dgm:spPr>
        <a:xfrm>
          <a:off x="4896255" y="290626"/>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wolf-killing pigs</a:t>
          </a:r>
        </a:p>
      </dgm:t>
    </dgm:pt>
    <dgm:pt modelId="{DFC97BF5-AC1E-4FB3-AA77-4673A9BD9342}" type="parTrans" cxnId="{400F506F-461F-42EB-ACD6-0210894BEE94}">
      <dgm:prSet/>
      <dgm:spPr/>
      <dgm:t>
        <a:bodyPr/>
        <a:lstStyle/>
        <a:p>
          <a:endParaRPr lang="en-AU">
            <a:latin typeface="Arial" panose="020B0604020202020204" pitchFamily="34" charset="0"/>
            <a:cs typeface="Arial" panose="020B0604020202020204" pitchFamily="34" charset="0"/>
          </a:endParaRPr>
        </a:p>
      </dgm:t>
    </dgm:pt>
    <dgm:pt modelId="{FC596A2F-EF22-4144-900C-3CB8C4D839C7}" type="sibTrans" cxnId="{400F506F-461F-42EB-ACD6-0210894BEE94}">
      <dgm:prSet/>
      <dgm:spPr/>
      <dgm:t>
        <a:bodyPr/>
        <a:lstStyle/>
        <a:p>
          <a:endParaRPr lang="en-AU">
            <a:latin typeface="Arial" panose="020B0604020202020204" pitchFamily="34" charset="0"/>
            <a:cs typeface="Arial" panose="020B0604020202020204" pitchFamily="34" charset="0"/>
          </a:endParaRPr>
        </a:p>
      </dgm:t>
    </dgm:pt>
    <dgm:pt modelId="{5297B487-506A-4098-B2CB-65FF6C3AE57D}" type="pres">
      <dgm:prSet presAssocID="{55D2C13E-BBBE-4C6F-87FE-81B3D98CD369}" presName="rootnode" presStyleCnt="0">
        <dgm:presLayoutVars>
          <dgm:chMax/>
          <dgm:chPref/>
          <dgm:dir/>
          <dgm:animLvl val="lvl"/>
        </dgm:presLayoutVars>
      </dgm:prSet>
      <dgm:spPr/>
    </dgm:pt>
    <dgm:pt modelId="{A43073C9-BE28-4033-92DD-EC8EBFE66CAA}" type="pres">
      <dgm:prSet presAssocID="{EFD53D77-FF2A-4CEB-982E-475F76C28177}" presName="composite" presStyleCnt="0"/>
      <dgm:spPr/>
    </dgm:pt>
    <dgm:pt modelId="{273524BC-52C2-4F2C-B0E2-6CB8D6BED97B}" type="pres">
      <dgm:prSet presAssocID="{EFD53D77-FF2A-4CEB-982E-475F76C28177}" presName="LShape" presStyleLbl="alignNode1" presStyleIdx="0" presStyleCnt="9"/>
      <dgm:spPr>
        <a:xfrm rot="5400000">
          <a:off x="219371" y="1151368"/>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C5EF0EB3-F959-4DA7-B5AC-BFCF09B04661}" type="pres">
      <dgm:prSet presAssocID="{EFD53D77-FF2A-4CEB-982E-475F76C28177}" presName="ParentText" presStyleLbl="revTx" presStyleIdx="0" presStyleCnt="5">
        <dgm:presLayoutVars>
          <dgm:chMax val="0"/>
          <dgm:chPref val="0"/>
          <dgm:bulletEnabled val="1"/>
        </dgm:presLayoutVars>
      </dgm:prSet>
      <dgm:spPr/>
    </dgm:pt>
    <dgm:pt modelId="{4CE59848-A441-430B-821C-55CF019B6A66}" type="pres">
      <dgm:prSet presAssocID="{EFD53D77-FF2A-4CEB-982E-475F76C28177}" presName="Triangle" presStyleLbl="alignNode1" presStyleIdx="1" presStyleCnt="9"/>
      <dgm:spPr>
        <a:xfrm>
          <a:off x="903659" y="1071675"/>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4A91EB3F-89AD-478B-A864-AC0602EB8AB7}" type="pres">
      <dgm:prSet presAssocID="{DC36081F-08FE-4741-B498-543ABC52B927}" presName="sibTrans" presStyleCnt="0"/>
      <dgm:spPr/>
    </dgm:pt>
    <dgm:pt modelId="{E2F7AEB6-D33D-4705-9CC7-60CCFC994BF0}" type="pres">
      <dgm:prSet presAssocID="{DC36081F-08FE-4741-B498-543ABC52B927}" presName="space" presStyleCnt="0"/>
      <dgm:spPr/>
    </dgm:pt>
    <dgm:pt modelId="{9B192D0B-597C-4EF0-A38E-BE5959221098}" type="pres">
      <dgm:prSet presAssocID="{E3766AC4-56FC-49DB-8551-1511BF50D53E}" presName="composite" presStyleCnt="0"/>
      <dgm:spPr/>
    </dgm:pt>
    <dgm:pt modelId="{62255554-B64E-4C02-B7C0-D6A4054A1C5E}" type="pres">
      <dgm:prSet presAssocID="{E3766AC4-56FC-49DB-8551-1511BF50D53E}" presName="LShape" presStyleLbl="alignNode1" presStyleIdx="2" presStyleCnt="9"/>
      <dgm:spPr>
        <a:xfrm rot="5400000">
          <a:off x="1415740" y="855325"/>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4C9CC4FD-A826-47AE-AFCE-9CE238868E63}" type="pres">
      <dgm:prSet presAssocID="{E3766AC4-56FC-49DB-8551-1511BF50D53E}" presName="ParentText" presStyleLbl="revTx" presStyleIdx="1" presStyleCnt="5">
        <dgm:presLayoutVars>
          <dgm:chMax val="0"/>
          <dgm:chPref val="0"/>
          <dgm:bulletEnabled val="1"/>
        </dgm:presLayoutVars>
      </dgm:prSet>
      <dgm:spPr/>
    </dgm:pt>
    <dgm:pt modelId="{F1798E52-BD53-46DE-94BC-CDB5CF8754BC}" type="pres">
      <dgm:prSet presAssocID="{E3766AC4-56FC-49DB-8551-1511BF50D53E}" presName="Triangle" presStyleLbl="alignNode1" presStyleIdx="3" presStyleCnt="9"/>
      <dgm:spPr>
        <a:xfrm>
          <a:off x="2100028" y="775632"/>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45FE8A6C-E65A-4B99-A189-64CE0652EB75}" type="pres">
      <dgm:prSet presAssocID="{4E8E339C-E811-4FAA-B198-795C9C9C3B93}" presName="sibTrans" presStyleCnt="0"/>
      <dgm:spPr/>
    </dgm:pt>
    <dgm:pt modelId="{AF99FA5F-9634-407A-8246-FE08A6F31068}" type="pres">
      <dgm:prSet presAssocID="{4E8E339C-E811-4FAA-B198-795C9C9C3B93}" presName="space" presStyleCnt="0"/>
      <dgm:spPr/>
    </dgm:pt>
    <dgm:pt modelId="{9E93AFA8-36A5-4385-B316-FE8CFDCD73B5}" type="pres">
      <dgm:prSet presAssocID="{98C7587F-8B89-4D4D-8FAC-DCA05F759ABF}" presName="composite" presStyleCnt="0"/>
      <dgm:spPr/>
    </dgm:pt>
    <dgm:pt modelId="{F97D9421-399F-4E73-90CA-0F0895D21BBF}" type="pres">
      <dgm:prSet presAssocID="{98C7587F-8B89-4D4D-8FAC-DCA05F759ABF}" presName="LShape" presStyleLbl="alignNode1" presStyleIdx="4" presStyleCnt="9"/>
      <dgm:spPr>
        <a:xfrm rot="5400000">
          <a:off x="2612108" y="559283"/>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EC0A6F5B-B4FF-4319-91AE-E5C8468B3966}" type="pres">
      <dgm:prSet presAssocID="{98C7587F-8B89-4D4D-8FAC-DCA05F759ABF}" presName="ParentText" presStyleLbl="revTx" presStyleIdx="2" presStyleCnt="5">
        <dgm:presLayoutVars>
          <dgm:chMax val="0"/>
          <dgm:chPref val="0"/>
          <dgm:bulletEnabled val="1"/>
        </dgm:presLayoutVars>
      </dgm:prSet>
      <dgm:spPr/>
    </dgm:pt>
    <dgm:pt modelId="{E4C730FB-2C06-49DE-82B0-BE6E6AD1A17E}" type="pres">
      <dgm:prSet presAssocID="{98C7587F-8B89-4D4D-8FAC-DCA05F759ABF}" presName="Triangle" presStyleLbl="alignNode1" presStyleIdx="5" presStyleCnt="9"/>
      <dgm:spPr>
        <a:xfrm>
          <a:off x="3296396" y="479589"/>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E39EA7E2-EFFF-4C96-93E6-C0B75D766EFF}" type="pres">
      <dgm:prSet presAssocID="{D8640878-BEC6-4C67-AEB8-0109A399077F}" presName="sibTrans" presStyleCnt="0"/>
      <dgm:spPr/>
    </dgm:pt>
    <dgm:pt modelId="{F7F1FEC1-9F9F-4FC6-8267-7C97E6E2D976}" type="pres">
      <dgm:prSet presAssocID="{D8640878-BEC6-4C67-AEB8-0109A399077F}" presName="space" presStyleCnt="0"/>
      <dgm:spPr/>
    </dgm:pt>
    <dgm:pt modelId="{5BF8FD5F-7EAF-4423-B67C-9850F07CDF61}" type="pres">
      <dgm:prSet presAssocID="{C48FEC52-D81A-49DA-BCD9-84F1AA2E3E64}" presName="composite" presStyleCnt="0"/>
      <dgm:spPr/>
    </dgm:pt>
    <dgm:pt modelId="{70C6B86B-B132-415A-BA96-C8F3522BF35C}" type="pres">
      <dgm:prSet presAssocID="{C48FEC52-D81A-49DA-BCD9-84F1AA2E3E64}" presName="LShape" presStyleLbl="alignNode1" presStyleIdx="6" presStyleCnt="9"/>
      <dgm:spPr>
        <a:xfrm rot="5400000">
          <a:off x="3808477" y="263240"/>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B6EA5211-1344-4598-B98E-AA12A97EC43A}" type="pres">
      <dgm:prSet presAssocID="{C48FEC52-D81A-49DA-BCD9-84F1AA2E3E64}" presName="ParentText" presStyleLbl="revTx" presStyleIdx="3" presStyleCnt="5">
        <dgm:presLayoutVars>
          <dgm:chMax val="0"/>
          <dgm:chPref val="0"/>
          <dgm:bulletEnabled val="1"/>
        </dgm:presLayoutVars>
      </dgm:prSet>
      <dgm:spPr>
        <a:prstGeom prst="rect">
          <a:avLst/>
        </a:prstGeom>
      </dgm:spPr>
    </dgm:pt>
    <dgm:pt modelId="{7650623A-88D1-4666-9371-4D269B668C99}" type="pres">
      <dgm:prSet presAssocID="{C48FEC52-D81A-49DA-BCD9-84F1AA2E3E64}" presName="Triangle" presStyleLbl="alignNode1" presStyleIdx="7" presStyleCnt="9"/>
      <dgm:spPr>
        <a:xfrm>
          <a:off x="4492765" y="183547"/>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A193E318-C47D-4821-A3A0-1E35AAE57D75}" type="pres">
      <dgm:prSet presAssocID="{F6B5ECFA-EE2E-46B5-ADCE-B8A90AA738BA}" presName="sibTrans" presStyleCnt="0"/>
      <dgm:spPr/>
    </dgm:pt>
    <dgm:pt modelId="{3EA755D1-7E5A-413C-91D6-7578547ADB67}" type="pres">
      <dgm:prSet presAssocID="{F6B5ECFA-EE2E-46B5-ADCE-B8A90AA738BA}" presName="space" presStyleCnt="0"/>
      <dgm:spPr/>
    </dgm:pt>
    <dgm:pt modelId="{4B837510-9459-44ED-BDC6-B0FC0DB84DFD}" type="pres">
      <dgm:prSet presAssocID="{6D9730A8-5D6E-4BB2-9F8B-10C1CD526F55}" presName="composite" presStyleCnt="0"/>
      <dgm:spPr/>
    </dgm:pt>
    <dgm:pt modelId="{062E2449-A1F4-4D3F-8FF5-F26D089FC550}" type="pres">
      <dgm:prSet presAssocID="{6D9730A8-5D6E-4BB2-9F8B-10C1CD526F55}" presName="LShape" presStyleLbl="alignNode1" presStyleIdx="8" presStyleCnt="9"/>
      <dgm:spPr>
        <a:xfrm rot="5400000">
          <a:off x="5004846" y="-32801"/>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B4C99140-7BA1-4233-BEB3-50016B187CD1}" type="pres">
      <dgm:prSet presAssocID="{6D9730A8-5D6E-4BB2-9F8B-10C1CD526F55}" presName="ParentText" presStyleLbl="revTx" presStyleIdx="4" presStyleCnt="5">
        <dgm:presLayoutVars>
          <dgm:chMax val="0"/>
          <dgm:chPref val="0"/>
          <dgm:bulletEnabled val="1"/>
        </dgm:presLayoutVars>
      </dgm:prSet>
      <dgm:spPr/>
    </dgm:pt>
  </dgm:ptLst>
  <dgm:cxnLst>
    <dgm:cxn modelId="{56DA890C-B270-4F44-9241-EEB4A80B3C5C}" srcId="{55D2C13E-BBBE-4C6F-87FE-81B3D98CD369}" destId="{C48FEC52-D81A-49DA-BCD9-84F1AA2E3E64}" srcOrd="3" destOrd="0" parTransId="{3CC9D41A-3047-4E42-AFEE-69FA33C1BF73}" sibTransId="{F6B5ECFA-EE2E-46B5-ADCE-B8A90AA738BA}"/>
    <dgm:cxn modelId="{07D98B48-E08E-44DE-B14C-6B637565244B}" type="presOf" srcId="{C48FEC52-D81A-49DA-BCD9-84F1AA2E3E64}" destId="{B6EA5211-1344-4598-B98E-AA12A97EC43A}" srcOrd="0" destOrd="0" presId="urn:microsoft.com/office/officeart/2009/3/layout/StepUpProcess"/>
    <dgm:cxn modelId="{400F506F-461F-42EB-ACD6-0210894BEE94}" srcId="{55D2C13E-BBBE-4C6F-87FE-81B3D98CD369}" destId="{6D9730A8-5D6E-4BB2-9F8B-10C1CD526F55}" srcOrd="4" destOrd="0" parTransId="{DFC97BF5-AC1E-4FB3-AA77-4673A9BD9342}" sibTransId="{FC596A2F-EF22-4144-900C-3CB8C4D839C7}"/>
    <dgm:cxn modelId="{9AC5DC51-21A5-446A-8DE2-2ED99D1E8045}" srcId="{55D2C13E-BBBE-4C6F-87FE-81B3D98CD369}" destId="{EFD53D77-FF2A-4CEB-982E-475F76C28177}" srcOrd="0" destOrd="0" parTransId="{3DCC39F3-D2BD-4BF4-AC4A-D53128785DC6}" sibTransId="{DC36081F-08FE-4741-B498-543ABC52B927}"/>
    <dgm:cxn modelId="{AB89A279-C62A-4888-90F5-54AFFE08BD11}" type="presOf" srcId="{E3766AC4-56FC-49DB-8551-1511BF50D53E}" destId="{4C9CC4FD-A826-47AE-AFCE-9CE238868E63}" srcOrd="0" destOrd="0" presId="urn:microsoft.com/office/officeart/2009/3/layout/StepUpProcess"/>
    <dgm:cxn modelId="{D41F32E4-B3C9-4661-97E2-E27698EF7191}" type="presOf" srcId="{98C7587F-8B89-4D4D-8FAC-DCA05F759ABF}" destId="{EC0A6F5B-B4FF-4319-91AE-E5C8468B3966}" srcOrd="0" destOrd="0" presId="urn:microsoft.com/office/officeart/2009/3/layout/StepUpProcess"/>
    <dgm:cxn modelId="{D05098F2-1698-44BD-A628-1073444C67FC}" srcId="{55D2C13E-BBBE-4C6F-87FE-81B3D98CD369}" destId="{98C7587F-8B89-4D4D-8FAC-DCA05F759ABF}" srcOrd="2" destOrd="0" parTransId="{422E80DB-EC59-4D50-B710-5978B4FD5C9D}" sibTransId="{D8640878-BEC6-4C67-AEB8-0109A399077F}"/>
    <dgm:cxn modelId="{36549AD3-9C92-43FB-AC31-E542031B3551}" srcId="{55D2C13E-BBBE-4C6F-87FE-81B3D98CD369}" destId="{E3766AC4-56FC-49DB-8551-1511BF50D53E}" srcOrd="1" destOrd="0" parTransId="{45B9FC2A-44A6-4DDF-BA3D-4C318F6241F4}" sibTransId="{4E8E339C-E811-4FAA-B198-795C9C9C3B93}"/>
    <dgm:cxn modelId="{09268AD6-6030-4FFA-8501-FF0DAEFEDABB}" type="presOf" srcId="{EFD53D77-FF2A-4CEB-982E-475F76C28177}" destId="{C5EF0EB3-F959-4DA7-B5AC-BFCF09B04661}" srcOrd="0" destOrd="0" presId="urn:microsoft.com/office/officeart/2009/3/layout/StepUpProcess"/>
    <dgm:cxn modelId="{67A40FFC-023C-4079-B263-F95A29B91003}" type="presOf" srcId="{6D9730A8-5D6E-4BB2-9F8B-10C1CD526F55}" destId="{B4C99140-7BA1-4233-BEB3-50016B187CD1}" srcOrd="0" destOrd="0" presId="urn:microsoft.com/office/officeart/2009/3/layout/StepUpProcess"/>
    <dgm:cxn modelId="{C1EBAAFD-888B-484D-8EDF-B959E07BBAA1}" type="presOf" srcId="{55D2C13E-BBBE-4C6F-87FE-81B3D98CD369}" destId="{5297B487-506A-4098-B2CB-65FF6C3AE57D}" srcOrd="0" destOrd="0" presId="urn:microsoft.com/office/officeart/2009/3/layout/StepUpProcess"/>
    <dgm:cxn modelId="{9E5F5644-D233-4BF8-A22E-2E64F76BDE77}" type="presParOf" srcId="{5297B487-506A-4098-B2CB-65FF6C3AE57D}" destId="{A43073C9-BE28-4033-92DD-EC8EBFE66CAA}" srcOrd="0" destOrd="0" presId="urn:microsoft.com/office/officeart/2009/3/layout/StepUpProcess"/>
    <dgm:cxn modelId="{A7A92B37-E771-4262-9998-BFE17D64BD66}" type="presParOf" srcId="{A43073C9-BE28-4033-92DD-EC8EBFE66CAA}" destId="{273524BC-52C2-4F2C-B0E2-6CB8D6BED97B}" srcOrd="0" destOrd="0" presId="urn:microsoft.com/office/officeart/2009/3/layout/StepUpProcess"/>
    <dgm:cxn modelId="{B64A1287-2E2E-47B0-A6D2-04A587BD16FC}" type="presParOf" srcId="{A43073C9-BE28-4033-92DD-EC8EBFE66CAA}" destId="{C5EF0EB3-F959-4DA7-B5AC-BFCF09B04661}" srcOrd="1" destOrd="0" presId="urn:microsoft.com/office/officeart/2009/3/layout/StepUpProcess"/>
    <dgm:cxn modelId="{3CED6EE8-E066-4A4F-B827-842377EF8607}" type="presParOf" srcId="{A43073C9-BE28-4033-92DD-EC8EBFE66CAA}" destId="{4CE59848-A441-430B-821C-55CF019B6A66}" srcOrd="2" destOrd="0" presId="urn:microsoft.com/office/officeart/2009/3/layout/StepUpProcess"/>
    <dgm:cxn modelId="{537BBF3C-BE76-4232-9F4B-A82124DDEAD0}" type="presParOf" srcId="{5297B487-506A-4098-B2CB-65FF6C3AE57D}" destId="{4A91EB3F-89AD-478B-A864-AC0602EB8AB7}" srcOrd="1" destOrd="0" presId="urn:microsoft.com/office/officeart/2009/3/layout/StepUpProcess"/>
    <dgm:cxn modelId="{5B099181-D4C3-458F-A578-975ADC594AED}" type="presParOf" srcId="{4A91EB3F-89AD-478B-A864-AC0602EB8AB7}" destId="{E2F7AEB6-D33D-4705-9CC7-60CCFC994BF0}" srcOrd="0" destOrd="0" presId="urn:microsoft.com/office/officeart/2009/3/layout/StepUpProcess"/>
    <dgm:cxn modelId="{F2EE2203-0872-4839-AD3F-1AE25208CE16}" type="presParOf" srcId="{5297B487-506A-4098-B2CB-65FF6C3AE57D}" destId="{9B192D0B-597C-4EF0-A38E-BE5959221098}" srcOrd="2" destOrd="0" presId="urn:microsoft.com/office/officeart/2009/3/layout/StepUpProcess"/>
    <dgm:cxn modelId="{EF669025-BB4C-4BD5-B2EA-0870705F59D3}" type="presParOf" srcId="{9B192D0B-597C-4EF0-A38E-BE5959221098}" destId="{62255554-B64E-4C02-B7C0-D6A4054A1C5E}" srcOrd="0" destOrd="0" presId="urn:microsoft.com/office/officeart/2009/3/layout/StepUpProcess"/>
    <dgm:cxn modelId="{B460CC0F-1F27-4155-B9AB-4F080C5C7716}" type="presParOf" srcId="{9B192D0B-597C-4EF0-A38E-BE5959221098}" destId="{4C9CC4FD-A826-47AE-AFCE-9CE238868E63}" srcOrd="1" destOrd="0" presId="urn:microsoft.com/office/officeart/2009/3/layout/StepUpProcess"/>
    <dgm:cxn modelId="{D3ECAACB-6A35-4A4C-98D6-99967DCA925F}" type="presParOf" srcId="{9B192D0B-597C-4EF0-A38E-BE5959221098}" destId="{F1798E52-BD53-46DE-94BC-CDB5CF8754BC}" srcOrd="2" destOrd="0" presId="urn:microsoft.com/office/officeart/2009/3/layout/StepUpProcess"/>
    <dgm:cxn modelId="{1AB089AA-80E5-46FB-9C2F-4F83D67CFE5B}" type="presParOf" srcId="{5297B487-506A-4098-B2CB-65FF6C3AE57D}" destId="{45FE8A6C-E65A-4B99-A189-64CE0652EB75}" srcOrd="3" destOrd="0" presId="urn:microsoft.com/office/officeart/2009/3/layout/StepUpProcess"/>
    <dgm:cxn modelId="{7E1963BC-4000-454D-839C-3EAA25630F08}" type="presParOf" srcId="{45FE8A6C-E65A-4B99-A189-64CE0652EB75}" destId="{AF99FA5F-9634-407A-8246-FE08A6F31068}" srcOrd="0" destOrd="0" presId="urn:microsoft.com/office/officeart/2009/3/layout/StepUpProcess"/>
    <dgm:cxn modelId="{D7290F33-56A3-424D-B188-E5B9EFF3C19E}" type="presParOf" srcId="{5297B487-506A-4098-B2CB-65FF6C3AE57D}" destId="{9E93AFA8-36A5-4385-B316-FE8CFDCD73B5}" srcOrd="4" destOrd="0" presId="urn:microsoft.com/office/officeart/2009/3/layout/StepUpProcess"/>
    <dgm:cxn modelId="{51B3C493-545E-4244-9DAF-240FA8BD0952}" type="presParOf" srcId="{9E93AFA8-36A5-4385-B316-FE8CFDCD73B5}" destId="{F97D9421-399F-4E73-90CA-0F0895D21BBF}" srcOrd="0" destOrd="0" presId="urn:microsoft.com/office/officeart/2009/3/layout/StepUpProcess"/>
    <dgm:cxn modelId="{AA8302ED-42A8-4154-BB4B-C40C23D5C248}" type="presParOf" srcId="{9E93AFA8-36A5-4385-B316-FE8CFDCD73B5}" destId="{EC0A6F5B-B4FF-4319-91AE-E5C8468B3966}" srcOrd="1" destOrd="0" presId="urn:microsoft.com/office/officeart/2009/3/layout/StepUpProcess"/>
    <dgm:cxn modelId="{595CFC5F-5E08-461D-AFD6-88A4B43B415D}" type="presParOf" srcId="{9E93AFA8-36A5-4385-B316-FE8CFDCD73B5}" destId="{E4C730FB-2C06-49DE-82B0-BE6E6AD1A17E}" srcOrd="2" destOrd="0" presId="urn:microsoft.com/office/officeart/2009/3/layout/StepUpProcess"/>
    <dgm:cxn modelId="{58D57EE8-253F-4084-A9FF-2D68C5B7358D}" type="presParOf" srcId="{5297B487-506A-4098-B2CB-65FF6C3AE57D}" destId="{E39EA7E2-EFFF-4C96-93E6-C0B75D766EFF}" srcOrd="5" destOrd="0" presId="urn:microsoft.com/office/officeart/2009/3/layout/StepUpProcess"/>
    <dgm:cxn modelId="{6D469FC9-213E-401A-A52C-1E5CA4D8EBBC}" type="presParOf" srcId="{E39EA7E2-EFFF-4C96-93E6-C0B75D766EFF}" destId="{F7F1FEC1-9F9F-4FC6-8267-7C97E6E2D976}" srcOrd="0" destOrd="0" presId="urn:microsoft.com/office/officeart/2009/3/layout/StepUpProcess"/>
    <dgm:cxn modelId="{3D36DAA7-4904-4005-992F-ED3F3FB533D8}" type="presParOf" srcId="{5297B487-506A-4098-B2CB-65FF6C3AE57D}" destId="{5BF8FD5F-7EAF-4423-B67C-9850F07CDF61}" srcOrd="6" destOrd="0" presId="urn:microsoft.com/office/officeart/2009/3/layout/StepUpProcess"/>
    <dgm:cxn modelId="{12EB13BC-B381-4EED-A6C5-453BDAA12640}" type="presParOf" srcId="{5BF8FD5F-7EAF-4423-B67C-9850F07CDF61}" destId="{70C6B86B-B132-415A-BA96-C8F3522BF35C}" srcOrd="0" destOrd="0" presId="urn:microsoft.com/office/officeart/2009/3/layout/StepUpProcess"/>
    <dgm:cxn modelId="{00026CEC-2157-44EF-8AE7-ACF17C709396}" type="presParOf" srcId="{5BF8FD5F-7EAF-4423-B67C-9850F07CDF61}" destId="{B6EA5211-1344-4598-B98E-AA12A97EC43A}" srcOrd="1" destOrd="0" presId="urn:microsoft.com/office/officeart/2009/3/layout/StepUpProcess"/>
    <dgm:cxn modelId="{B25380E8-32FA-423A-B51D-7E514A4EDB55}" type="presParOf" srcId="{5BF8FD5F-7EAF-4423-B67C-9850F07CDF61}" destId="{7650623A-88D1-4666-9371-4D269B668C99}" srcOrd="2" destOrd="0" presId="urn:microsoft.com/office/officeart/2009/3/layout/StepUpProcess"/>
    <dgm:cxn modelId="{1FA823CC-5F5D-4A1B-95E1-CE485D672AB2}" type="presParOf" srcId="{5297B487-506A-4098-B2CB-65FF6C3AE57D}" destId="{A193E318-C47D-4821-A3A0-1E35AAE57D75}" srcOrd="7" destOrd="0" presId="urn:microsoft.com/office/officeart/2009/3/layout/StepUpProcess"/>
    <dgm:cxn modelId="{A304FAEF-40D5-4D5B-9D0B-062DAF7A092C}" type="presParOf" srcId="{A193E318-C47D-4821-A3A0-1E35AAE57D75}" destId="{3EA755D1-7E5A-413C-91D6-7578547ADB67}" srcOrd="0" destOrd="0" presId="urn:microsoft.com/office/officeart/2009/3/layout/StepUpProcess"/>
    <dgm:cxn modelId="{9C11B781-D68D-454F-BE27-00CF082FBBE5}" type="presParOf" srcId="{5297B487-506A-4098-B2CB-65FF6C3AE57D}" destId="{4B837510-9459-44ED-BDC6-B0FC0DB84DFD}" srcOrd="8" destOrd="0" presId="urn:microsoft.com/office/officeart/2009/3/layout/StepUpProcess"/>
    <dgm:cxn modelId="{CC9FED92-F179-45FF-B44B-DA46FA8FCEEA}" type="presParOf" srcId="{4B837510-9459-44ED-BDC6-B0FC0DB84DFD}" destId="{062E2449-A1F4-4D3F-8FF5-F26D089FC550}" srcOrd="0" destOrd="0" presId="urn:microsoft.com/office/officeart/2009/3/layout/StepUpProcess"/>
    <dgm:cxn modelId="{85BFA36D-2BDB-4734-B0DE-A9E9E48FB039}" type="presParOf" srcId="{4B837510-9459-44ED-BDC6-B0FC0DB84DFD}" destId="{B4C99140-7BA1-4233-BEB3-50016B187CD1}"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D2C13E-BBBE-4C6F-87FE-81B3D98CD369}" type="doc">
      <dgm:prSet loTypeId="urn:microsoft.com/office/officeart/2009/3/layout/StepUpProcess" loCatId="process" qsTypeId="urn:microsoft.com/office/officeart/2005/8/quickstyle/simple1#2" qsCatId="simple" csTypeId="urn:microsoft.com/office/officeart/2005/8/colors/accent1_2#2" csCatId="accent1" phldr="1"/>
      <dgm:spPr/>
      <dgm:t>
        <a:bodyPr/>
        <a:lstStyle/>
        <a:p>
          <a:endParaRPr lang="en-AU"/>
        </a:p>
      </dgm:t>
    </dgm:pt>
    <dgm:pt modelId="{EFD53D77-FF2A-4CEB-982E-475F76C28177}">
      <dgm:prSet phldrT="[Text]" custT="1"/>
      <dgm:spPr>
        <a:xfrm>
          <a:off x="110780" y="1474796"/>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sweet little puppy</a:t>
          </a:r>
        </a:p>
      </dgm:t>
    </dgm:pt>
    <dgm:pt modelId="{3DCC39F3-D2BD-4BF4-AC4A-D53128785DC6}" type="parTrans" cxnId="{9AC5DC51-21A5-446A-8DE2-2ED99D1E8045}">
      <dgm:prSet/>
      <dgm:spPr/>
      <dgm:t>
        <a:bodyPr/>
        <a:lstStyle/>
        <a:p>
          <a:endParaRPr lang="en-AU">
            <a:latin typeface="Arial" panose="020B0604020202020204" pitchFamily="34" charset="0"/>
            <a:cs typeface="Arial" panose="020B0604020202020204" pitchFamily="34" charset="0"/>
          </a:endParaRPr>
        </a:p>
      </dgm:t>
    </dgm:pt>
    <dgm:pt modelId="{DC36081F-08FE-4741-B498-543ABC52B927}" type="sibTrans" cxnId="{9AC5DC51-21A5-446A-8DE2-2ED99D1E8045}">
      <dgm:prSet/>
      <dgm:spPr/>
      <dgm:t>
        <a:bodyPr/>
        <a:lstStyle/>
        <a:p>
          <a:endParaRPr lang="en-AU">
            <a:latin typeface="Arial" panose="020B0604020202020204" pitchFamily="34" charset="0"/>
            <a:cs typeface="Arial" panose="020B0604020202020204" pitchFamily="34" charset="0"/>
          </a:endParaRPr>
        </a:p>
      </dgm:t>
    </dgm:pt>
    <dgm:pt modelId="{98C7587F-8B89-4D4D-8FAC-DCA05F759ABF}">
      <dgm:prSet phldrT="[Text]" custT="1"/>
      <dgm:spPr>
        <a:xfrm>
          <a:off x="2503517" y="882711"/>
          <a:ext cx="977269" cy="856633"/>
        </a:xfrm>
        <a:prstGeom prst="rect">
          <a:avLst/>
        </a:prstGeom>
        <a:noFill/>
        <a:ln>
          <a:noFill/>
        </a:ln>
        <a:effectLst/>
      </dgm:spPr>
      <dgm:t>
        <a:bodyPr/>
        <a:lstStyle/>
        <a:p>
          <a:pPr>
            <a:buNone/>
          </a:pPr>
          <a:endParaRPr lang="en-AU" sz="1100">
            <a:solidFill>
              <a:sysClr val="windowText" lastClr="000000">
                <a:hueOff val="0"/>
                <a:satOff val="0"/>
                <a:lumOff val="0"/>
                <a:alphaOff val="0"/>
              </a:sysClr>
            </a:solidFill>
            <a:latin typeface="Arial" panose="020B0604020202020204" pitchFamily="34" charset="0"/>
            <a:ea typeface="+mn-ea"/>
            <a:cs typeface="Arial" panose="020B0604020202020204" pitchFamily="34" charset="0"/>
          </a:endParaRPr>
        </a:p>
      </dgm:t>
    </dgm:pt>
    <dgm:pt modelId="{422E80DB-EC59-4D50-B710-5978B4FD5C9D}" type="parTrans" cxnId="{D05098F2-1698-44BD-A628-1073444C67FC}">
      <dgm:prSet/>
      <dgm:spPr/>
      <dgm:t>
        <a:bodyPr/>
        <a:lstStyle/>
        <a:p>
          <a:endParaRPr lang="en-AU">
            <a:latin typeface="Arial" panose="020B0604020202020204" pitchFamily="34" charset="0"/>
            <a:cs typeface="Arial" panose="020B0604020202020204" pitchFamily="34" charset="0"/>
          </a:endParaRPr>
        </a:p>
      </dgm:t>
    </dgm:pt>
    <dgm:pt modelId="{D8640878-BEC6-4C67-AEB8-0109A399077F}" type="sibTrans" cxnId="{D05098F2-1698-44BD-A628-1073444C67FC}">
      <dgm:prSet/>
      <dgm:spPr/>
      <dgm:t>
        <a:bodyPr/>
        <a:lstStyle/>
        <a:p>
          <a:endParaRPr lang="en-AU">
            <a:latin typeface="Arial" panose="020B0604020202020204" pitchFamily="34" charset="0"/>
            <a:cs typeface="Arial" panose="020B0604020202020204" pitchFamily="34" charset="0"/>
          </a:endParaRPr>
        </a:p>
      </dgm:t>
    </dgm:pt>
    <dgm:pt modelId="{C48FEC52-D81A-49DA-BCD9-84F1AA2E3E64}">
      <dgm:prSet phldrT="[Text]" custT="1"/>
      <dgm:spPr>
        <a:xfrm>
          <a:off x="3699886" y="586669"/>
          <a:ext cx="977269" cy="856633"/>
        </a:xfrm>
        <a:prstGeom prst="rect">
          <a:avLst/>
        </a:prstGeom>
        <a:noFill/>
        <a:ln>
          <a:noFill/>
        </a:ln>
        <a:effectLst/>
      </dgm:spPr>
      <dgm:t>
        <a:bodyPr/>
        <a:lstStyle/>
        <a:p>
          <a:pPr>
            <a:buNone/>
          </a:pPr>
          <a:endParaRPr lang="en-AU" sz="1100">
            <a:solidFill>
              <a:sysClr val="windowText" lastClr="000000">
                <a:hueOff val="0"/>
                <a:satOff val="0"/>
                <a:lumOff val="0"/>
                <a:alphaOff val="0"/>
              </a:sysClr>
            </a:solidFill>
            <a:latin typeface="Arial" panose="020B0604020202020204" pitchFamily="34" charset="0"/>
            <a:ea typeface="+mn-ea"/>
            <a:cs typeface="Arial" panose="020B0604020202020204" pitchFamily="34" charset="0"/>
          </a:endParaRPr>
        </a:p>
      </dgm:t>
    </dgm:pt>
    <dgm:pt modelId="{3CC9D41A-3047-4E42-AFEE-69FA33C1BF73}" type="parTrans" cxnId="{56DA890C-B270-4F44-9241-EEB4A80B3C5C}">
      <dgm:prSet/>
      <dgm:spPr/>
      <dgm:t>
        <a:bodyPr/>
        <a:lstStyle/>
        <a:p>
          <a:endParaRPr lang="en-AU">
            <a:latin typeface="Arial" panose="020B0604020202020204" pitchFamily="34" charset="0"/>
            <a:cs typeface="Arial" panose="020B0604020202020204" pitchFamily="34" charset="0"/>
          </a:endParaRPr>
        </a:p>
      </dgm:t>
    </dgm:pt>
    <dgm:pt modelId="{F6B5ECFA-EE2E-46B5-ADCE-B8A90AA738BA}" type="sibTrans" cxnId="{56DA890C-B270-4F44-9241-EEB4A80B3C5C}">
      <dgm:prSet/>
      <dgm:spPr/>
      <dgm:t>
        <a:bodyPr/>
        <a:lstStyle/>
        <a:p>
          <a:endParaRPr lang="en-AU">
            <a:latin typeface="Arial" panose="020B0604020202020204" pitchFamily="34" charset="0"/>
            <a:cs typeface="Arial" panose="020B0604020202020204" pitchFamily="34" charset="0"/>
          </a:endParaRPr>
        </a:p>
      </dgm:t>
    </dgm:pt>
    <dgm:pt modelId="{6D9730A8-5D6E-4BB2-9F8B-10C1CD526F55}">
      <dgm:prSet phldrT="[Text]" custT="1"/>
      <dgm:spPr>
        <a:xfrm>
          <a:off x="4896255" y="290626"/>
          <a:ext cx="977269" cy="856633"/>
        </a:xfrm>
        <a:prstGeom prst="rect">
          <a:avLst/>
        </a:prstGeom>
        <a:noFill/>
        <a:ln>
          <a:noFill/>
        </a:ln>
        <a:effectLst/>
      </dgm:spPr>
      <dgm:t>
        <a:bodyPr/>
        <a:lstStyle/>
        <a:p>
          <a:pPr>
            <a:buNone/>
          </a:pPr>
          <a:r>
            <a:rPr lang="en-AU" sz="14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big bad wolf</a:t>
          </a:r>
        </a:p>
      </dgm:t>
    </dgm:pt>
    <dgm:pt modelId="{DFC97BF5-AC1E-4FB3-AA77-4673A9BD9342}" type="parTrans" cxnId="{400F506F-461F-42EB-ACD6-0210894BEE94}">
      <dgm:prSet/>
      <dgm:spPr/>
      <dgm:t>
        <a:bodyPr/>
        <a:lstStyle/>
        <a:p>
          <a:endParaRPr lang="en-AU">
            <a:latin typeface="Arial" panose="020B0604020202020204" pitchFamily="34" charset="0"/>
            <a:cs typeface="Arial" panose="020B0604020202020204" pitchFamily="34" charset="0"/>
          </a:endParaRPr>
        </a:p>
      </dgm:t>
    </dgm:pt>
    <dgm:pt modelId="{FC596A2F-EF22-4144-900C-3CB8C4D839C7}" type="sibTrans" cxnId="{400F506F-461F-42EB-ACD6-0210894BEE94}">
      <dgm:prSet/>
      <dgm:spPr/>
      <dgm:t>
        <a:bodyPr/>
        <a:lstStyle/>
        <a:p>
          <a:endParaRPr lang="en-AU">
            <a:latin typeface="Arial" panose="020B0604020202020204" pitchFamily="34" charset="0"/>
            <a:cs typeface="Arial" panose="020B0604020202020204" pitchFamily="34" charset="0"/>
          </a:endParaRPr>
        </a:p>
      </dgm:t>
    </dgm:pt>
    <dgm:pt modelId="{5297B487-506A-4098-B2CB-65FF6C3AE57D}" type="pres">
      <dgm:prSet presAssocID="{55D2C13E-BBBE-4C6F-87FE-81B3D98CD369}" presName="rootnode" presStyleCnt="0">
        <dgm:presLayoutVars>
          <dgm:chMax/>
          <dgm:chPref/>
          <dgm:dir/>
          <dgm:animLvl val="lvl"/>
        </dgm:presLayoutVars>
      </dgm:prSet>
      <dgm:spPr/>
    </dgm:pt>
    <dgm:pt modelId="{A43073C9-BE28-4033-92DD-EC8EBFE66CAA}" type="pres">
      <dgm:prSet presAssocID="{EFD53D77-FF2A-4CEB-982E-475F76C28177}" presName="composite" presStyleCnt="0"/>
      <dgm:spPr/>
    </dgm:pt>
    <dgm:pt modelId="{273524BC-52C2-4F2C-B0E2-6CB8D6BED97B}" type="pres">
      <dgm:prSet presAssocID="{EFD53D77-FF2A-4CEB-982E-475F76C28177}" presName="LShape" presStyleLbl="alignNode1" presStyleIdx="0" presStyleCnt="7"/>
      <dgm:spPr>
        <a:xfrm rot="5400000">
          <a:off x="219371" y="1151368"/>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C5EF0EB3-F959-4DA7-B5AC-BFCF09B04661}" type="pres">
      <dgm:prSet presAssocID="{EFD53D77-FF2A-4CEB-982E-475F76C28177}" presName="ParentText" presStyleLbl="revTx" presStyleIdx="0" presStyleCnt="4">
        <dgm:presLayoutVars>
          <dgm:chMax val="0"/>
          <dgm:chPref val="0"/>
          <dgm:bulletEnabled val="1"/>
        </dgm:presLayoutVars>
      </dgm:prSet>
      <dgm:spPr/>
    </dgm:pt>
    <dgm:pt modelId="{4CE59848-A441-430B-821C-55CF019B6A66}" type="pres">
      <dgm:prSet presAssocID="{EFD53D77-FF2A-4CEB-982E-475F76C28177}" presName="Triangle" presStyleLbl="alignNode1" presStyleIdx="1" presStyleCnt="7"/>
      <dgm:spPr>
        <a:xfrm>
          <a:off x="903659" y="1071675"/>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4A91EB3F-89AD-478B-A864-AC0602EB8AB7}" type="pres">
      <dgm:prSet presAssocID="{DC36081F-08FE-4741-B498-543ABC52B927}" presName="sibTrans" presStyleCnt="0"/>
      <dgm:spPr/>
    </dgm:pt>
    <dgm:pt modelId="{E2F7AEB6-D33D-4705-9CC7-60CCFC994BF0}" type="pres">
      <dgm:prSet presAssocID="{DC36081F-08FE-4741-B498-543ABC52B927}" presName="space" presStyleCnt="0"/>
      <dgm:spPr/>
    </dgm:pt>
    <dgm:pt modelId="{9E93AFA8-36A5-4385-B316-FE8CFDCD73B5}" type="pres">
      <dgm:prSet presAssocID="{98C7587F-8B89-4D4D-8FAC-DCA05F759ABF}" presName="composite" presStyleCnt="0"/>
      <dgm:spPr/>
    </dgm:pt>
    <dgm:pt modelId="{F97D9421-399F-4E73-90CA-0F0895D21BBF}" type="pres">
      <dgm:prSet presAssocID="{98C7587F-8B89-4D4D-8FAC-DCA05F759ABF}" presName="LShape" presStyleLbl="alignNode1" presStyleIdx="2" presStyleCnt="7"/>
      <dgm:spPr>
        <a:xfrm rot="5400000">
          <a:off x="2612108" y="559283"/>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EC0A6F5B-B4FF-4319-91AE-E5C8468B3966}" type="pres">
      <dgm:prSet presAssocID="{98C7587F-8B89-4D4D-8FAC-DCA05F759ABF}" presName="ParentText" presStyleLbl="revTx" presStyleIdx="1" presStyleCnt="4">
        <dgm:presLayoutVars>
          <dgm:chMax val="0"/>
          <dgm:chPref val="0"/>
          <dgm:bulletEnabled val="1"/>
        </dgm:presLayoutVars>
      </dgm:prSet>
      <dgm:spPr/>
    </dgm:pt>
    <dgm:pt modelId="{E4C730FB-2C06-49DE-82B0-BE6E6AD1A17E}" type="pres">
      <dgm:prSet presAssocID="{98C7587F-8B89-4D4D-8FAC-DCA05F759ABF}" presName="Triangle" presStyleLbl="alignNode1" presStyleIdx="3" presStyleCnt="7"/>
      <dgm:spPr>
        <a:xfrm>
          <a:off x="3296396" y="479589"/>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E39EA7E2-EFFF-4C96-93E6-C0B75D766EFF}" type="pres">
      <dgm:prSet presAssocID="{D8640878-BEC6-4C67-AEB8-0109A399077F}" presName="sibTrans" presStyleCnt="0"/>
      <dgm:spPr/>
    </dgm:pt>
    <dgm:pt modelId="{F7F1FEC1-9F9F-4FC6-8267-7C97E6E2D976}" type="pres">
      <dgm:prSet presAssocID="{D8640878-BEC6-4C67-AEB8-0109A399077F}" presName="space" presStyleCnt="0"/>
      <dgm:spPr/>
    </dgm:pt>
    <dgm:pt modelId="{5BF8FD5F-7EAF-4423-B67C-9850F07CDF61}" type="pres">
      <dgm:prSet presAssocID="{C48FEC52-D81A-49DA-BCD9-84F1AA2E3E64}" presName="composite" presStyleCnt="0"/>
      <dgm:spPr/>
    </dgm:pt>
    <dgm:pt modelId="{70C6B86B-B132-415A-BA96-C8F3522BF35C}" type="pres">
      <dgm:prSet presAssocID="{C48FEC52-D81A-49DA-BCD9-84F1AA2E3E64}" presName="LShape" presStyleLbl="alignNode1" presStyleIdx="4" presStyleCnt="7"/>
      <dgm:spPr>
        <a:xfrm rot="5400000">
          <a:off x="3808477" y="263240"/>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B6EA5211-1344-4598-B98E-AA12A97EC43A}" type="pres">
      <dgm:prSet presAssocID="{C48FEC52-D81A-49DA-BCD9-84F1AA2E3E64}" presName="ParentText" presStyleLbl="revTx" presStyleIdx="2" presStyleCnt="4">
        <dgm:presLayoutVars>
          <dgm:chMax val="0"/>
          <dgm:chPref val="0"/>
          <dgm:bulletEnabled val="1"/>
        </dgm:presLayoutVars>
      </dgm:prSet>
      <dgm:spPr>
        <a:prstGeom prst="rect">
          <a:avLst/>
        </a:prstGeom>
      </dgm:spPr>
    </dgm:pt>
    <dgm:pt modelId="{7650623A-88D1-4666-9371-4D269B668C99}" type="pres">
      <dgm:prSet presAssocID="{C48FEC52-D81A-49DA-BCD9-84F1AA2E3E64}" presName="Triangle" presStyleLbl="alignNode1" presStyleIdx="5" presStyleCnt="7"/>
      <dgm:spPr>
        <a:xfrm>
          <a:off x="4492765" y="183547"/>
          <a:ext cx="184390" cy="184390"/>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A193E318-C47D-4821-A3A0-1E35AAE57D75}" type="pres">
      <dgm:prSet presAssocID="{F6B5ECFA-EE2E-46B5-ADCE-B8A90AA738BA}" presName="sibTrans" presStyleCnt="0"/>
      <dgm:spPr/>
    </dgm:pt>
    <dgm:pt modelId="{3EA755D1-7E5A-413C-91D6-7578547ADB67}" type="pres">
      <dgm:prSet presAssocID="{F6B5ECFA-EE2E-46B5-ADCE-B8A90AA738BA}" presName="space" presStyleCnt="0"/>
      <dgm:spPr/>
    </dgm:pt>
    <dgm:pt modelId="{4B837510-9459-44ED-BDC6-B0FC0DB84DFD}" type="pres">
      <dgm:prSet presAssocID="{6D9730A8-5D6E-4BB2-9F8B-10C1CD526F55}" presName="composite" presStyleCnt="0"/>
      <dgm:spPr/>
    </dgm:pt>
    <dgm:pt modelId="{062E2449-A1F4-4D3F-8FF5-F26D089FC550}" type="pres">
      <dgm:prSet presAssocID="{6D9730A8-5D6E-4BB2-9F8B-10C1CD526F55}" presName="LShape" presStyleLbl="alignNode1" presStyleIdx="6" presStyleCnt="7"/>
      <dgm:spPr>
        <a:xfrm rot="5400000">
          <a:off x="5004846" y="-32801"/>
          <a:ext cx="650537" cy="108248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pt>
    <dgm:pt modelId="{B4C99140-7BA1-4233-BEB3-50016B187CD1}" type="pres">
      <dgm:prSet presAssocID="{6D9730A8-5D6E-4BB2-9F8B-10C1CD526F55}" presName="ParentText" presStyleLbl="revTx" presStyleIdx="3" presStyleCnt="4">
        <dgm:presLayoutVars>
          <dgm:chMax val="0"/>
          <dgm:chPref val="0"/>
          <dgm:bulletEnabled val="1"/>
        </dgm:presLayoutVars>
      </dgm:prSet>
      <dgm:spPr/>
    </dgm:pt>
  </dgm:ptLst>
  <dgm:cxnLst>
    <dgm:cxn modelId="{56DA890C-B270-4F44-9241-EEB4A80B3C5C}" srcId="{55D2C13E-BBBE-4C6F-87FE-81B3D98CD369}" destId="{C48FEC52-D81A-49DA-BCD9-84F1AA2E3E64}" srcOrd="2" destOrd="0" parTransId="{3CC9D41A-3047-4E42-AFEE-69FA33C1BF73}" sibTransId="{F6B5ECFA-EE2E-46B5-ADCE-B8A90AA738BA}"/>
    <dgm:cxn modelId="{07D98B48-E08E-44DE-B14C-6B637565244B}" type="presOf" srcId="{C48FEC52-D81A-49DA-BCD9-84F1AA2E3E64}" destId="{B6EA5211-1344-4598-B98E-AA12A97EC43A}" srcOrd="0" destOrd="0" presId="urn:microsoft.com/office/officeart/2009/3/layout/StepUpProcess"/>
    <dgm:cxn modelId="{400F506F-461F-42EB-ACD6-0210894BEE94}" srcId="{55D2C13E-BBBE-4C6F-87FE-81B3D98CD369}" destId="{6D9730A8-5D6E-4BB2-9F8B-10C1CD526F55}" srcOrd="3" destOrd="0" parTransId="{DFC97BF5-AC1E-4FB3-AA77-4673A9BD9342}" sibTransId="{FC596A2F-EF22-4144-900C-3CB8C4D839C7}"/>
    <dgm:cxn modelId="{9AC5DC51-21A5-446A-8DE2-2ED99D1E8045}" srcId="{55D2C13E-BBBE-4C6F-87FE-81B3D98CD369}" destId="{EFD53D77-FF2A-4CEB-982E-475F76C28177}" srcOrd="0" destOrd="0" parTransId="{3DCC39F3-D2BD-4BF4-AC4A-D53128785DC6}" sibTransId="{DC36081F-08FE-4741-B498-543ABC52B927}"/>
    <dgm:cxn modelId="{D41F32E4-B3C9-4661-97E2-E27698EF7191}" type="presOf" srcId="{98C7587F-8B89-4D4D-8FAC-DCA05F759ABF}" destId="{EC0A6F5B-B4FF-4319-91AE-E5C8468B3966}" srcOrd="0" destOrd="0" presId="urn:microsoft.com/office/officeart/2009/3/layout/StepUpProcess"/>
    <dgm:cxn modelId="{D05098F2-1698-44BD-A628-1073444C67FC}" srcId="{55D2C13E-BBBE-4C6F-87FE-81B3D98CD369}" destId="{98C7587F-8B89-4D4D-8FAC-DCA05F759ABF}" srcOrd="1" destOrd="0" parTransId="{422E80DB-EC59-4D50-B710-5978B4FD5C9D}" sibTransId="{D8640878-BEC6-4C67-AEB8-0109A399077F}"/>
    <dgm:cxn modelId="{09268AD6-6030-4FFA-8501-FF0DAEFEDABB}" type="presOf" srcId="{EFD53D77-FF2A-4CEB-982E-475F76C28177}" destId="{C5EF0EB3-F959-4DA7-B5AC-BFCF09B04661}" srcOrd="0" destOrd="0" presId="urn:microsoft.com/office/officeart/2009/3/layout/StepUpProcess"/>
    <dgm:cxn modelId="{67A40FFC-023C-4079-B263-F95A29B91003}" type="presOf" srcId="{6D9730A8-5D6E-4BB2-9F8B-10C1CD526F55}" destId="{B4C99140-7BA1-4233-BEB3-50016B187CD1}" srcOrd="0" destOrd="0" presId="urn:microsoft.com/office/officeart/2009/3/layout/StepUpProcess"/>
    <dgm:cxn modelId="{C1EBAAFD-888B-484D-8EDF-B959E07BBAA1}" type="presOf" srcId="{55D2C13E-BBBE-4C6F-87FE-81B3D98CD369}" destId="{5297B487-506A-4098-B2CB-65FF6C3AE57D}" srcOrd="0" destOrd="0" presId="urn:microsoft.com/office/officeart/2009/3/layout/StepUpProcess"/>
    <dgm:cxn modelId="{9E5F5644-D233-4BF8-A22E-2E64F76BDE77}" type="presParOf" srcId="{5297B487-506A-4098-B2CB-65FF6C3AE57D}" destId="{A43073C9-BE28-4033-92DD-EC8EBFE66CAA}" srcOrd="0" destOrd="0" presId="urn:microsoft.com/office/officeart/2009/3/layout/StepUpProcess"/>
    <dgm:cxn modelId="{A7A92B37-E771-4262-9998-BFE17D64BD66}" type="presParOf" srcId="{A43073C9-BE28-4033-92DD-EC8EBFE66CAA}" destId="{273524BC-52C2-4F2C-B0E2-6CB8D6BED97B}" srcOrd="0" destOrd="0" presId="urn:microsoft.com/office/officeart/2009/3/layout/StepUpProcess"/>
    <dgm:cxn modelId="{B64A1287-2E2E-47B0-A6D2-04A587BD16FC}" type="presParOf" srcId="{A43073C9-BE28-4033-92DD-EC8EBFE66CAA}" destId="{C5EF0EB3-F959-4DA7-B5AC-BFCF09B04661}" srcOrd="1" destOrd="0" presId="urn:microsoft.com/office/officeart/2009/3/layout/StepUpProcess"/>
    <dgm:cxn modelId="{3CED6EE8-E066-4A4F-B827-842377EF8607}" type="presParOf" srcId="{A43073C9-BE28-4033-92DD-EC8EBFE66CAA}" destId="{4CE59848-A441-430B-821C-55CF019B6A66}" srcOrd="2" destOrd="0" presId="urn:microsoft.com/office/officeart/2009/3/layout/StepUpProcess"/>
    <dgm:cxn modelId="{537BBF3C-BE76-4232-9F4B-A82124DDEAD0}" type="presParOf" srcId="{5297B487-506A-4098-B2CB-65FF6C3AE57D}" destId="{4A91EB3F-89AD-478B-A864-AC0602EB8AB7}" srcOrd="1" destOrd="0" presId="urn:microsoft.com/office/officeart/2009/3/layout/StepUpProcess"/>
    <dgm:cxn modelId="{5B099181-D4C3-458F-A578-975ADC594AED}" type="presParOf" srcId="{4A91EB3F-89AD-478B-A864-AC0602EB8AB7}" destId="{E2F7AEB6-D33D-4705-9CC7-60CCFC994BF0}" srcOrd="0" destOrd="0" presId="urn:microsoft.com/office/officeart/2009/3/layout/StepUpProcess"/>
    <dgm:cxn modelId="{D7290F33-56A3-424D-B188-E5B9EFF3C19E}" type="presParOf" srcId="{5297B487-506A-4098-B2CB-65FF6C3AE57D}" destId="{9E93AFA8-36A5-4385-B316-FE8CFDCD73B5}" srcOrd="2" destOrd="0" presId="urn:microsoft.com/office/officeart/2009/3/layout/StepUpProcess"/>
    <dgm:cxn modelId="{51B3C493-545E-4244-9DAF-240FA8BD0952}" type="presParOf" srcId="{9E93AFA8-36A5-4385-B316-FE8CFDCD73B5}" destId="{F97D9421-399F-4E73-90CA-0F0895D21BBF}" srcOrd="0" destOrd="0" presId="urn:microsoft.com/office/officeart/2009/3/layout/StepUpProcess"/>
    <dgm:cxn modelId="{AA8302ED-42A8-4154-BB4B-C40C23D5C248}" type="presParOf" srcId="{9E93AFA8-36A5-4385-B316-FE8CFDCD73B5}" destId="{EC0A6F5B-B4FF-4319-91AE-E5C8468B3966}" srcOrd="1" destOrd="0" presId="urn:microsoft.com/office/officeart/2009/3/layout/StepUpProcess"/>
    <dgm:cxn modelId="{595CFC5F-5E08-461D-AFD6-88A4B43B415D}" type="presParOf" srcId="{9E93AFA8-36A5-4385-B316-FE8CFDCD73B5}" destId="{E4C730FB-2C06-49DE-82B0-BE6E6AD1A17E}" srcOrd="2" destOrd="0" presId="urn:microsoft.com/office/officeart/2009/3/layout/StepUpProcess"/>
    <dgm:cxn modelId="{58D57EE8-253F-4084-A9FF-2D68C5B7358D}" type="presParOf" srcId="{5297B487-506A-4098-B2CB-65FF6C3AE57D}" destId="{E39EA7E2-EFFF-4C96-93E6-C0B75D766EFF}" srcOrd="3" destOrd="0" presId="urn:microsoft.com/office/officeart/2009/3/layout/StepUpProcess"/>
    <dgm:cxn modelId="{6D469FC9-213E-401A-A52C-1E5CA4D8EBBC}" type="presParOf" srcId="{E39EA7E2-EFFF-4C96-93E6-C0B75D766EFF}" destId="{F7F1FEC1-9F9F-4FC6-8267-7C97E6E2D976}" srcOrd="0" destOrd="0" presId="urn:microsoft.com/office/officeart/2009/3/layout/StepUpProcess"/>
    <dgm:cxn modelId="{3D36DAA7-4904-4005-992F-ED3F3FB533D8}" type="presParOf" srcId="{5297B487-506A-4098-B2CB-65FF6C3AE57D}" destId="{5BF8FD5F-7EAF-4423-B67C-9850F07CDF61}" srcOrd="4" destOrd="0" presId="urn:microsoft.com/office/officeart/2009/3/layout/StepUpProcess"/>
    <dgm:cxn modelId="{12EB13BC-B381-4EED-A6C5-453BDAA12640}" type="presParOf" srcId="{5BF8FD5F-7EAF-4423-B67C-9850F07CDF61}" destId="{70C6B86B-B132-415A-BA96-C8F3522BF35C}" srcOrd="0" destOrd="0" presId="urn:microsoft.com/office/officeart/2009/3/layout/StepUpProcess"/>
    <dgm:cxn modelId="{00026CEC-2157-44EF-8AE7-ACF17C709396}" type="presParOf" srcId="{5BF8FD5F-7EAF-4423-B67C-9850F07CDF61}" destId="{B6EA5211-1344-4598-B98E-AA12A97EC43A}" srcOrd="1" destOrd="0" presId="urn:microsoft.com/office/officeart/2009/3/layout/StepUpProcess"/>
    <dgm:cxn modelId="{B25380E8-32FA-423A-B51D-7E514A4EDB55}" type="presParOf" srcId="{5BF8FD5F-7EAF-4423-B67C-9850F07CDF61}" destId="{7650623A-88D1-4666-9371-4D269B668C99}" srcOrd="2" destOrd="0" presId="urn:microsoft.com/office/officeart/2009/3/layout/StepUpProcess"/>
    <dgm:cxn modelId="{1FA823CC-5F5D-4A1B-95E1-CE485D672AB2}" type="presParOf" srcId="{5297B487-506A-4098-B2CB-65FF6C3AE57D}" destId="{A193E318-C47D-4821-A3A0-1E35AAE57D75}" srcOrd="5" destOrd="0" presId="urn:microsoft.com/office/officeart/2009/3/layout/StepUpProcess"/>
    <dgm:cxn modelId="{A304FAEF-40D5-4D5B-9D0B-062DAF7A092C}" type="presParOf" srcId="{A193E318-C47D-4821-A3A0-1E35AAE57D75}" destId="{3EA755D1-7E5A-413C-91D6-7578547ADB67}" srcOrd="0" destOrd="0" presId="urn:microsoft.com/office/officeart/2009/3/layout/StepUpProcess"/>
    <dgm:cxn modelId="{9C11B781-D68D-454F-BE27-00CF082FBBE5}" type="presParOf" srcId="{5297B487-506A-4098-B2CB-65FF6C3AE57D}" destId="{4B837510-9459-44ED-BDC6-B0FC0DB84DFD}" srcOrd="6" destOrd="0" presId="urn:microsoft.com/office/officeart/2009/3/layout/StepUpProcess"/>
    <dgm:cxn modelId="{CC9FED92-F179-45FF-B44B-DA46FA8FCEEA}" type="presParOf" srcId="{4B837510-9459-44ED-BDC6-B0FC0DB84DFD}" destId="{062E2449-A1F4-4D3F-8FF5-F26D089FC550}" srcOrd="0" destOrd="0" presId="urn:microsoft.com/office/officeart/2009/3/layout/StepUpProcess"/>
    <dgm:cxn modelId="{85BFA36D-2BDB-4734-B0DE-A9E9E48FB039}" type="presParOf" srcId="{4B837510-9459-44ED-BDC6-B0FC0DB84DFD}" destId="{B4C99140-7BA1-4233-BEB3-50016B187CD1}"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524BC-52C2-4F2C-B0E2-6CB8D6BED97B}">
      <dsp:nvSpPr>
        <dsp:cNvPr id="0" name=""/>
        <dsp:cNvSpPr/>
      </dsp:nvSpPr>
      <dsp:spPr>
        <a:xfrm rot="5400000">
          <a:off x="247588" y="1446081"/>
          <a:ext cx="742839" cy="1236068"/>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EF0EB3-F959-4DA7-B5AC-BFCF09B04661}">
      <dsp:nvSpPr>
        <dsp:cNvPr id="0" name=""/>
        <dsp:cNvSpPr/>
      </dsp:nvSpPr>
      <dsp:spPr>
        <a:xfrm>
          <a:off x="123589" y="1815399"/>
          <a:ext cx="1115929" cy="97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little pigs</a:t>
          </a:r>
        </a:p>
      </dsp:txBody>
      <dsp:txXfrm>
        <a:off x="123589" y="1815399"/>
        <a:ext cx="1115929" cy="978177"/>
      </dsp:txXfrm>
    </dsp:sp>
    <dsp:sp modelId="{4CE59848-A441-430B-821C-55CF019B6A66}">
      <dsp:nvSpPr>
        <dsp:cNvPr id="0" name=""/>
        <dsp:cNvSpPr/>
      </dsp:nvSpPr>
      <dsp:spPr>
        <a:xfrm>
          <a:off x="1028966" y="1355080"/>
          <a:ext cx="210552" cy="210552"/>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55554-B64E-4C02-B7C0-D6A4054A1C5E}">
      <dsp:nvSpPr>
        <dsp:cNvPr id="0" name=""/>
        <dsp:cNvSpPr/>
      </dsp:nvSpPr>
      <dsp:spPr>
        <a:xfrm rot="5400000">
          <a:off x="1613703" y="1108034"/>
          <a:ext cx="742839" cy="1236068"/>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9CC4FD-A826-47AE-AFCE-9CE238868E63}">
      <dsp:nvSpPr>
        <dsp:cNvPr id="0" name=""/>
        <dsp:cNvSpPr/>
      </dsp:nvSpPr>
      <dsp:spPr>
        <a:xfrm>
          <a:off x="1489705" y="1477352"/>
          <a:ext cx="1115929" cy="97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big pigs</a:t>
          </a:r>
        </a:p>
      </dsp:txBody>
      <dsp:txXfrm>
        <a:off x="1489705" y="1477352"/>
        <a:ext cx="1115929" cy="978177"/>
      </dsp:txXfrm>
    </dsp:sp>
    <dsp:sp modelId="{F1798E52-BD53-46DE-94BC-CDB5CF8754BC}">
      <dsp:nvSpPr>
        <dsp:cNvPr id="0" name=""/>
        <dsp:cNvSpPr/>
      </dsp:nvSpPr>
      <dsp:spPr>
        <a:xfrm>
          <a:off x="2395082" y="1017033"/>
          <a:ext cx="210552" cy="210552"/>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D9421-399F-4E73-90CA-0F0895D21BBF}">
      <dsp:nvSpPr>
        <dsp:cNvPr id="0" name=""/>
        <dsp:cNvSpPr/>
      </dsp:nvSpPr>
      <dsp:spPr>
        <a:xfrm rot="5400000">
          <a:off x="2979819" y="769987"/>
          <a:ext cx="742839" cy="1236068"/>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A6F5B-B4FF-4319-91AE-E5C8468B3966}">
      <dsp:nvSpPr>
        <dsp:cNvPr id="0" name=""/>
        <dsp:cNvSpPr/>
      </dsp:nvSpPr>
      <dsp:spPr>
        <a:xfrm>
          <a:off x="2855821" y="1139306"/>
          <a:ext cx="1115929" cy="97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lazy, dirty animals</a:t>
          </a:r>
        </a:p>
      </dsp:txBody>
      <dsp:txXfrm>
        <a:off x="2855821" y="1139306"/>
        <a:ext cx="1115929" cy="978177"/>
      </dsp:txXfrm>
    </dsp:sp>
    <dsp:sp modelId="{E4C730FB-2C06-49DE-82B0-BE6E6AD1A17E}">
      <dsp:nvSpPr>
        <dsp:cNvPr id="0" name=""/>
        <dsp:cNvSpPr/>
      </dsp:nvSpPr>
      <dsp:spPr>
        <a:xfrm>
          <a:off x="3761198" y="678987"/>
          <a:ext cx="210552" cy="210552"/>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C6B86B-B132-415A-BA96-C8F3522BF35C}">
      <dsp:nvSpPr>
        <dsp:cNvPr id="0" name=""/>
        <dsp:cNvSpPr/>
      </dsp:nvSpPr>
      <dsp:spPr>
        <a:xfrm rot="5400000">
          <a:off x="4345935" y="431941"/>
          <a:ext cx="742839" cy="1236068"/>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A5211-1344-4598-B98E-AA12A97EC43A}">
      <dsp:nvSpPr>
        <dsp:cNvPr id="0" name=""/>
        <dsp:cNvSpPr/>
      </dsp:nvSpPr>
      <dsp:spPr>
        <a:xfrm>
          <a:off x="4221936" y="801259"/>
          <a:ext cx="1115929" cy="97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wild boars</a:t>
          </a:r>
        </a:p>
      </dsp:txBody>
      <dsp:txXfrm>
        <a:off x="4221936" y="801259"/>
        <a:ext cx="1115929" cy="978177"/>
      </dsp:txXfrm>
    </dsp:sp>
    <dsp:sp modelId="{7650623A-88D1-4666-9371-4D269B668C99}">
      <dsp:nvSpPr>
        <dsp:cNvPr id="0" name=""/>
        <dsp:cNvSpPr/>
      </dsp:nvSpPr>
      <dsp:spPr>
        <a:xfrm>
          <a:off x="5127313" y="340940"/>
          <a:ext cx="210552" cy="210552"/>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E2449-A1F4-4D3F-8FF5-F26D089FC550}">
      <dsp:nvSpPr>
        <dsp:cNvPr id="0" name=""/>
        <dsp:cNvSpPr/>
      </dsp:nvSpPr>
      <dsp:spPr>
        <a:xfrm rot="5400000">
          <a:off x="5712051" y="93894"/>
          <a:ext cx="742839" cy="1236068"/>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C99140-7BA1-4233-BEB3-50016B187CD1}">
      <dsp:nvSpPr>
        <dsp:cNvPr id="0" name=""/>
        <dsp:cNvSpPr/>
      </dsp:nvSpPr>
      <dsp:spPr>
        <a:xfrm>
          <a:off x="5588052" y="463212"/>
          <a:ext cx="1115929" cy="97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three wolf-killing pigs</a:t>
          </a:r>
        </a:p>
      </dsp:txBody>
      <dsp:txXfrm>
        <a:off x="5588052" y="463212"/>
        <a:ext cx="1115929" cy="978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524BC-52C2-4F2C-B0E2-6CB8D6BED97B}">
      <dsp:nvSpPr>
        <dsp:cNvPr id="0" name=""/>
        <dsp:cNvSpPr/>
      </dsp:nvSpPr>
      <dsp:spPr>
        <a:xfrm rot="5400000">
          <a:off x="333184" y="1328882"/>
          <a:ext cx="996209" cy="165767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EF0EB3-F959-4DA7-B5AC-BFCF09B04661}">
      <dsp:nvSpPr>
        <dsp:cNvPr id="0" name=""/>
        <dsp:cNvSpPr/>
      </dsp:nvSpPr>
      <dsp:spPr>
        <a:xfrm>
          <a:off x="166892" y="1824168"/>
          <a:ext cx="1496554" cy="1311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sweet little puppy</a:t>
          </a:r>
        </a:p>
      </dsp:txBody>
      <dsp:txXfrm>
        <a:off x="166892" y="1824168"/>
        <a:ext cx="1496554" cy="1311817"/>
      </dsp:txXfrm>
    </dsp:sp>
    <dsp:sp modelId="{4CE59848-A441-430B-821C-55CF019B6A66}">
      <dsp:nvSpPr>
        <dsp:cNvPr id="0" name=""/>
        <dsp:cNvSpPr/>
      </dsp:nvSpPr>
      <dsp:spPr>
        <a:xfrm>
          <a:off x="1381077" y="1206842"/>
          <a:ext cx="282368" cy="282368"/>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D9421-399F-4E73-90CA-0F0895D21BBF}">
      <dsp:nvSpPr>
        <dsp:cNvPr id="0" name=""/>
        <dsp:cNvSpPr/>
      </dsp:nvSpPr>
      <dsp:spPr>
        <a:xfrm rot="5400000">
          <a:off x="2165259" y="875533"/>
          <a:ext cx="996209" cy="165767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A6F5B-B4FF-4319-91AE-E5C8468B3966}">
      <dsp:nvSpPr>
        <dsp:cNvPr id="0" name=""/>
        <dsp:cNvSpPr/>
      </dsp:nvSpPr>
      <dsp:spPr>
        <a:xfrm>
          <a:off x="1998967" y="1370820"/>
          <a:ext cx="1496554" cy="1311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endParaRPr lang="en-AU" sz="1100" kern="1200">
            <a:solidFill>
              <a:sysClr val="windowText" lastClr="000000">
                <a:hueOff val="0"/>
                <a:satOff val="0"/>
                <a:lumOff val="0"/>
                <a:alphaOff val="0"/>
              </a:sysClr>
            </a:solidFill>
            <a:latin typeface="Arial" panose="020B0604020202020204" pitchFamily="34" charset="0"/>
            <a:ea typeface="+mn-ea"/>
            <a:cs typeface="Arial" panose="020B0604020202020204" pitchFamily="34" charset="0"/>
          </a:endParaRPr>
        </a:p>
      </dsp:txBody>
      <dsp:txXfrm>
        <a:off x="1998967" y="1370820"/>
        <a:ext cx="1496554" cy="1311817"/>
      </dsp:txXfrm>
    </dsp:sp>
    <dsp:sp modelId="{E4C730FB-2C06-49DE-82B0-BE6E6AD1A17E}">
      <dsp:nvSpPr>
        <dsp:cNvPr id="0" name=""/>
        <dsp:cNvSpPr/>
      </dsp:nvSpPr>
      <dsp:spPr>
        <a:xfrm>
          <a:off x="3213152" y="753494"/>
          <a:ext cx="282368" cy="282368"/>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C6B86B-B132-415A-BA96-C8F3522BF35C}">
      <dsp:nvSpPr>
        <dsp:cNvPr id="0" name=""/>
        <dsp:cNvSpPr/>
      </dsp:nvSpPr>
      <dsp:spPr>
        <a:xfrm rot="5400000">
          <a:off x="3997334" y="422184"/>
          <a:ext cx="996209" cy="165767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A5211-1344-4598-B98E-AA12A97EC43A}">
      <dsp:nvSpPr>
        <dsp:cNvPr id="0" name=""/>
        <dsp:cNvSpPr/>
      </dsp:nvSpPr>
      <dsp:spPr>
        <a:xfrm>
          <a:off x="3831041" y="917471"/>
          <a:ext cx="1496554" cy="1311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endParaRPr lang="en-AU" sz="1100" kern="1200">
            <a:solidFill>
              <a:sysClr val="windowText" lastClr="000000">
                <a:hueOff val="0"/>
                <a:satOff val="0"/>
                <a:lumOff val="0"/>
                <a:alphaOff val="0"/>
              </a:sysClr>
            </a:solidFill>
            <a:latin typeface="Arial" panose="020B0604020202020204" pitchFamily="34" charset="0"/>
            <a:ea typeface="+mn-ea"/>
            <a:cs typeface="Arial" panose="020B0604020202020204" pitchFamily="34" charset="0"/>
          </a:endParaRPr>
        </a:p>
      </dsp:txBody>
      <dsp:txXfrm>
        <a:off x="3831041" y="917471"/>
        <a:ext cx="1496554" cy="1311817"/>
      </dsp:txXfrm>
    </dsp:sp>
    <dsp:sp modelId="{7650623A-88D1-4666-9371-4D269B668C99}">
      <dsp:nvSpPr>
        <dsp:cNvPr id="0" name=""/>
        <dsp:cNvSpPr/>
      </dsp:nvSpPr>
      <dsp:spPr>
        <a:xfrm>
          <a:off x="5045227" y="300145"/>
          <a:ext cx="282368" cy="282368"/>
        </a:xfrm>
        <a:prstGeom prst="triangle">
          <a:avLst>
            <a:gd name="adj" fmla="val 10000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E2449-A1F4-4D3F-8FF5-F26D089FC550}">
      <dsp:nvSpPr>
        <dsp:cNvPr id="0" name=""/>
        <dsp:cNvSpPr/>
      </dsp:nvSpPr>
      <dsp:spPr>
        <a:xfrm rot="5400000">
          <a:off x="5829408" y="-31163"/>
          <a:ext cx="996209" cy="1657670"/>
        </a:xfrm>
        <a:prstGeom prst="corner">
          <a:avLst>
            <a:gd name="adj1" fmla="val 16120"/>
            <a:gd name="adj2" fmla="val 16110"/>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C99140-7BA1-4233-BEB3-50016B187CD1}">
      <dsp:nvSpPr>
        <dsp:cNvPr id="0" name=""/>
        <dsp:cNvSpPr/>
      </dsp:nvSpPr>
      <dsp:spPr>
        <a:xfrm>
          <a:off x="5663116" y="464122"/>
          <a:ext cx="1496554" cy="1311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AU" sz="14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The big bad wolf</a:t>
          </a:r>
        </a:p>
      </dsp:txBody>
      <dsp:txXfrm>
        <a:off x="5663116" y="464122"/>
        <a:ext cx="1496554" cy="131181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11/09/2026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11/09/2026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t>Teacher note: </a:t>
            </a:r>
            <a:r>
              <a:rPr lang="en-AU"/>
              <a:t>this is an introduction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defRPr/>
            </a:pPr>
            <a:r>
              <a:rPr lang="en-AU" b="1" dirty="0"/>
              <a:t>Teacher note: </a:t>
            </a:r>
            <a:r>
              <a:rPr lang="en-AU" dirty="0"/>
              <a:t>this is an instruction slide to support teacher on the use of this resource.</a:t>
            </a:r>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B9FF-6B48-FFA9-CF36-ABD727B74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40CCB-BE7A-854E-0EDF-95AA963052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4A51930-B790-6F53-1AE7-8DD1C3E9B21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kern="1200" dirty="0">
                <a:solidFill>
                  <a:srgbClr val="000000"/>
                </a:solidFill>
                <a:effectLst/>
                <a:ea typeface="+mn-ea"/>
                <a:cs typeface="+mn-cs"/>
              </a:rPr>
              <a:t>Teacher note: </a:t>
            </a:r>
            <a:r>
              <a:rPr lang="en-US" sz="1600" b="0" kern="1200" dirty="0">
                <a:solidFill>
                  <a:srgbClr val="000000"/>
                </a:solidFill>
                <a:effectLst/>
                <a:ea typeface="+mn-ea"/>
                <a:cs typeface="+mn-cs"/>
              </a:rPr>
              <a:t>the following slides may be used to support resources and activities in </a:t>
            </a:r>
            <a:r>
              <a:rPr lang="en-AU" sz="1600" b="1" kern="1200" dirty="0">
                <a:solidFill>
                  <a:schemeClr val="tx1"/>
                </a:solidFill>
                <a:effectLst/>
                <a:ea typeface="+mn-ea"/>
                <a:cs typeface="+mn-cs"/>
              </a:rPr>
              <a:t>Phase 2, sequence 1 – deepening understanding of where composers get their ideas for texts</a:t>
            </a:r>
            <a:r>
              <a:rPr lang="en-AU" sz="1600" b="0" kern="1200" dirty="0">
                <a:solidFill>
                  <a:schemeClr val="tx1"/>
                </a:solidFill>
                <a:effectLst/>
                <a:ea typeface="+mn-ea"/>
                <a:cs typeface="+mn-cs"/>
              </a:rPr>
              <a:t>,</a:t>
            </a:r>
            <a:r>
              <a:rPr lang="en-AU" sz="1600" b="1" kern="1200" dirty="0">
                <a:solidFill>
                  <a:schemeClr val="tx1"/>
                </a:solidFill>
                <a:effectLst/>
                <a:ea typeface="+mn-ea"/>
                <a:cs typeface="+mn-cs"/>
              </a:rPr>
              <a:t> Phase 2, sequence 2 – adapting or appropriating a fairytale for a modern context </a:t>
            </a:r>
            <a:r>
              <a:rPr lang="en-AU" sz="1600" b="0" kern="1200" dirty="0">
                <a:solidFill>
                  <a:schemeClr val="tx1"/>
                </a:solidFill>
                <a:effectLst/>
                <a:ea typeface="+mn-ea"/>
                <a:cs typeface="+mn-cs"/>
              </a:rPr>
              <a:t>and</a:t>
            </a:r>
            <a:r>
              <a:rPr lang="en-AU" sz="1600" b="1" kern="1200" dirty="0">
                <a:solidFill>
                  <a:schemeClr val="tx1"/>
                </a:solidFill>
                <a:effectLst/>
                <a:ea typeface="+mn-ea"/>
                <a:cs typeface="+mn-cs"/>
              </a:rPr>
              <a:t> Phase 2, sequence 4 – introducing the assessment task.</a:t>
            </a:r>
            <a:endParaRPr lang="en-AU" sz="1600" kern="1200" dirty="0">
              <a:solidFill>
                <a:schemeClr val="tx1"/>
              </a:solidFill>
              <a:effectLst/>
              <a:ea typeface="+mn-ea"/>
              <a:cs typeface="+mn-cs"/>
            </a:endParaRPr>
          </a:p>
          <a:p>
            <a:endParaRPr lang="en-AU" sz="1600" kern="1200" dirty="0">
              <a:solidFill>
                <a:schemeClr val="tx1"/>
              </a:solidFill>
              <a:effectLst/>
              <a:ea typeface="+mn-ea"/>
              <a:cs typeface="+mn-cs"/>
            </a:endParaRPr>
          </a:p>
          <a:p>
            <a:endParaRPr lang="en-AU" b="1" dirty="0"/>
          </a:p>
        </p:txBody>
      </p:sp>
      <p:sp>
        <p:nvSpPr>
          <p:cNvPr id="4" name="Slide Number Placeholder 3">
            <a:extLst>
              <a:ext uri="{FF2B5EF4-FFF2-40B4-BE49-F238E27FC236}">
                <a16:creationId xmlns:a16="http://schemas.microsoft.com/office/drawing/2014/main" id="{8A1FA861-BB9C-2F34-9D4E-07B008A93E41}"/>
              </a:ext>
            </a:extLst>
          </p:cNvPr>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63646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67D30-C526-662D-7DA3-ED8FE213E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0828-7BE0-86D2-9484-262D5D65B24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7AE05E2-92A7-C662-41FF-C1BAB5E7ABFE}"/>
              </a:ext>
            </a:extLst>
          </p:cNvPr>
          <p:cNvSpPr>
            <a:spLocks noGrp="1"/>
          </p:cNvSpPr>
          <p:nvPr>
            <p:ph type="body" idx="1"/>
          </p:nvPr>
        </p:nvSpPr>
        <p:spPr/>
        <p:txBody>
          <a:bodyPr/>
          <a:lstStyle/>
          <a:p>
            <a:r>
              <a:rPr lang="en-AU" sz="1600" b="1" dirty="0">
                <a:latin typeface="+mn-lt"/>
                <a:cs typeface="Arial"/>
              </a:rPr>
              <a:t>Teacher note</a:t>
            </a:r>
            <a:r>
              <a:rPr lang="en-AU" sz="1600" dirty="0">
                <a:latin typeface="+mn-lt"/>
                <a:cs typeface="Arial"/>
              </a:rPr>
              <a:t>: this slide has been used to identify the explicit teaching strategies</a:t>
            </a:r>
            <a:r>
              <a:rPr lang="en-AU" sz="1600" dirty="0">
                <a:solidFill>
                  <a:schemeClr val="tx1"/>
                </a:solidFill>
                <a:latin typeface="+mn-lt"/>
              </a:rPr>
              <a:t> sharing learning intentions and sharing success criteria.</a:t>
            </a:r>
            <a:r>
              <a:rPr lang="en-AU" dirty="0">
                <a:latin typeface="+mn-lt"/>
              </a:rPr>
              <a:t> </a:t>
            </a:r>
            <a:r>
              <a:rPr lang="en-AU" sz="1600" dirty="0">
                <a:solidFill>
                  <a:schemeClr val="tx1"/>
                </a:solidFill>
                <a:latin typeface="+mn-lt"/>
              </a:rPr>
              <a:t>This slide</a:t>
            </a:r>
            <a:r>
              <a:rPr lang="en-AU" sz="1600" dirty="0">
                <a:solidFill>
                  <a:srgbClr val="000000"/>
                </a:solidFill>
                <a:latin typeface="+mn-lt"/>
                <a:cs typeface="Arial"/>
              </a:rPr>
              <a:t> </a:t>
            </a:r>
            <a:r>
              <a:rPr lang="en-AU" dirty="0">
                <a:solidFill>
                  <a:srgbClr val="000000"/>
                </a:solidFill>
                <a:latin typeface="+mn-lt"/>
                <a:cs typeface="Arial"/>
              </a:rPr>
              <a:t>could</a:t>
            </a:r>
            <a:r>
              <a:rPr lang="en-AU" dirty="0">
                <a:latin typeface="+mn-lt"/>
                <a:cs typeface="Arial"/>
              </a:rPr>
              <a:t> </a:t>
            </a:r>
            <a:r>
              <a:rPr lang="en-AU" sz="1600" dirty="0">
                <a:latin typeface="+mn-lt"/>
                <a:cs typeface="Arial"/>
              </a:rPr>
              <a:t>be deleted or hidden when </a:t>
            </a:r>
            <a:r>
              <a:rPr lang="en-AU" dirty="0">
                <a:latin typeface="+mn-lt"/>
                <a:cs typeface="Arial"/>
              </a:rPr>
              <a:t>using this content in</a:t>
            </a:r>
            <a:r>
              <a:rPr lang="en-AU" sz="1600" dirty="0">
                <a:latin typeface="+mn-lt"/>
                <a:cs typeface="Arial"/>
              </a:rPr>
              <a:t> a classroom setting.</a:t>
            </a:r>
            <a:r>
              <a:rPr lang="en-AU" dirty="0">
                <a:latin typeface="+mn-lt"/>
                <a:cs typeface="Arial"/>
              </a:rPr>
              <a:t> Alternatively, the teacher could discuss the educational benefit of the process of sharing learning intentions and success criteria and discussing the significance of this learning process. </a:t>
            </a:r>
            <a:r>
              <a:rPr lang="en-AU" sz="1600" dirty="0">
                <a:latin typeface="+mn-lt"/>
                <a:cs typeface="Arial"/>
              </a:rPr>
              <a:t> </a:t>
            </a:r>
            <a:endParaRPr lang="en-US" sz="1600" dirty="0">
              <a:latin typeface="+mn-lt"/>
              <a:cs typeface="Arial"/>
            </a:endParaRPr>
          </a:p>
          <a:p>
            <a:endParaRPr lang="en-AU" sz="1600" dirty="0">
              <a:latin typeface="+mn-lt"/>
              <a:cs typeface="Arial"/>
            </a:endParaRPr>
          </a:p>
          <a:p>
            <a:pPr marL="285750" indent="-285750">
              <a:buFont typeface="Arial"/>
              <a:buChar char="•"/>
            </a:pPr>
            <a:r>
              <a:rPr lang="en-AU" sz="1600" dirty="0">
                <a:solidFill>
                  <a:schemeClr val="tx1"/>
                </a:solidFill>
                <a:latin typeface="+mn-lt"/>
                <a:cs typeface="Arial"/>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latin typeface="+mn-lt"/>
                <a:cs typeface="Arial"/>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latin typeface="+mn-lt"/>
                <a:cs typeface="Arial"/>
              </a:rPr>
              <a:t>The success criteria</a:t>
            </a:r>
            <a:r>
              <a:rPr lang="en-AU" sz="1600" b="1" dirty="0">
                <a:solidFill>
                  <a:schemeClr val="tx1"/>
                </a:solidFill>
                <a:latin typeface="+mn-lt"/>
                <a:cs typeface="Arial"/>
              </a:rPr>
              <a:t> </a:t>
            </a:r>
            <a:r>
              <a:rPr lang="en-AU" sz="1600" dirty="0">
                <a:solidFill>
                  <a:schemeClr val="tx1"/>
                </a:solidFill>
                <a:latin typeface="+mn-lt"/>
                <a:cs typeface="Arial"/>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latin typeface="+mn-lt"/>
                <a:cs typeface="Arial"/>
              </a:rPr>
              <a:t>Success criteria</a:t>
            </a:r>
            <a:r>
              <a:rPr lang="en-AU" sz="1600" i="0" dirty="0">
                <a:solidFill>
                  <a:schemeClr val="tx1"/>
                </a:solidFill>
                <a:effectLst/>
                <a:latin typeface="+mn-lt"/>
              </a:rPr>
              <a:t> are communicated to students in ways they understand. Teachers use their expertise to guide student thinking and often model and use exemplars to show students what success 'looks like’ </a:t>
            </a:r>
            <a:r>
              <a:rPr lang="en-AU" sz="1600" dirty="0">
                <a:solidFill>
                  <a:schemeClr val="tx1"/>
                </a:solidFill>
                <a:latin typeface="+mn-lt"/>
                <a:cs typeface="Arial"/>
              </a:rPr>
              <a:t>(DoE 2025).</a:t>
            </a:r>
            <a:r>
              <a:rPr lang="en-AU" sz="1600" i="0" dirty="0">
                <a:solidFill>
                  <a:schemeClr val="tx1"/>
                </a:solidFill>
                <a:effectLst/>
                <a:latin typeface="+mn-lt"/>
              </a:rPr>
              <a:t> </a:t>
            </a:r>
            <a:endParaRPr lang="en-AU" sz="1600" i="0" dirty="0">
              <a:solidFill>
                <a:schemeClr val="tx1"/>
              </a:solidFill>
              <a:effectLst/>
              <a:latin typeface="+mn-lt"/>
              <a:cs typeface="Arial"/>
            </a:endParaRP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latin typeface="+mn-lt"/>
                <a:cs typeface="Arial"/>
              </a:rPr>
              <a:t>The sample learning intentions and success criteria (LISC) on the following slide are aligned to the syllabus. </a:t>
            </a:r>
            <a:endParaRPr lang="en-AU" sz="1600" dirty="0">
              <a:solidFill>
                <a:schemeClr val="tx1"/>
              </a:solidFill>
              <a:latin typeface="+mn-lt"/>
            </a:endParaRP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latin typeface="+mn-lt"/>
              </a:rPr>
              <a:t>When designing LISC for students working above or below stage level, or towards Life Skills outcomes, draw on the </a:t>
            </a:r>
            <a:r>
              <a:rPr lang="en-AU" dirty="0">
                <a:latin typeface="+mn-lt"/>
              </a:rPr>
              <a:t>collaborative</a:t>
            </a:r>
            <a:r>
              <a:rPr lang="en-AU" sz="1600" dirty="0">
                <a:solidFill>
                  <a:schemeClr val="tx1"/>
                </a:solidFill>
                <a:latin typeface="+mn-lt"/>
              </a:rPr>
              <a:t> curriculum planning</a:t>
            </a:r>
            <a:r>
              <a:rPr lang="en-AU" sz="1600" i="0" u="none" strike="noStrike" dirty="0">
                <a:solidFill>
                  <a:schemeClr val="tx1"/>
                </a:solidFill>
                <a:effectLst/>
                <a:latin typeface="+mn-lt"/>
                <a:cs typeface="Arial"/>
              </a:rPr>
              <a:t> p</a:t>
            </a:r>
            <a:r>
              <a:rPr lang="en-AU" sz="1600" u="none" dirty="0">
                <a:solidFill>
                  <a:schemeClr val="tx1"/>
                </a:solidFill>
                <a:latin typeface="+mn-lt"/>
              </a:rPr>
              <a:t>rocess </a:t>
            </a:r>
            <a:r>
              <a:rPr lang="en-AU" sz="1600" dirty="0">
                <a:solidFill>
                  <a:schemeClr val="tx1"/>
                </a:solidFill>
                <a:latin typeface="+mn-lt"/>
              </a:rPr>
              <a:t>to ensure LISC is differentiated and aligned with the relevant syllabus outcomes. </a:t>
            </a:r>
            <a:endParaRPr lang="en-AU" sz="1600" dirty="0">
              <a:solidFill>
                <a:schemeClr val="tx1"/>
              </a:solidFill>
              <a:latin typeface="+mn-lt"/>
              <a:cs typeface="Arial"/>
            </a:endParaRPr>
          </a:p>
          <a:p>
            <a:endParaRPr lang="en-AU" dirty="0">
              <a:latin typeface="+mn-lt"/>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latin typeface="+mn-lt"/>
                <a:cs typeface="Arial"/>
              </a:rPr>
              <a:t>For more </a:t>
            </a:r>
            <a:r>
              <a:rPr lang="en-AU" b="0" dirty="0">
                <a:latin typeface="+mn-lt"/>
                <a:cs typeface="Arial"/>
              </a:rPr>
              <a:t>information, see:</a:t>
            </a:r>
            <a:endParaRPr lang="en-AU" b="0" strike="sngStrike" dirty="0">
              <a:latin typeface="+mn-lt"/>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AITSL: </a:t>
            </a:r>
            <a:r>
              <a:rPr lang="en-AU" b="0" dirty="0">
                <a:latin typeface="+mn-lt"/>
                <a:cs typeface="Arial"/>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learning intentions:  </a:t>
            </a:r>
            <a:r>
              <a:rPr lang="en-AU" dirty="0">
                <a:latin typeface="+mn-lt"/>
                <a:cs typeface="Arial"/>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Sharing success criteria: </a:t>
            </a:r>
            <a:r>
              <a:rPr lang="en-AU" b="0" dirty="0">
                <a:latin typeface="+mn-lt"/>
                <a:cs typeface="Arial"/>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cs typeface="Arial"/>
              </a:rPr>
              <a:t>Collaborative curriculum planning: </a:t>
            </a:r>
            <a:r>
              <a:rPr lang="en-AU" b="0" dirty="0">
                <a:latin typeface="+mn-lt"/>
                <a:cs typeface="Arial"/>
              </a:rPr>
              <a:t>https://educationstandards.nsw.edu.au/wps/portal/nesa/k-10/diversity-in-learning/special-education/collaborative-curriculum-planning</a:t>
            </a:r>
            <a:endParaRPr lang="en-AU" b="0" dirty="0">
              <a:latin typeface="+mn-lt"/>
            </a:endParaRPr>
          </a:p>
        </p:txBody>
      </p:sp>
      <p:sp>
        <p:nvSpPr>
          <p:cNvPr id="4" name="Slide Number Placeholder 3">
            <a:extLst>
              <a:ext uri="{FF2B5EF4-FFF2-40B4-BE49-F238E27FC236}">
                <a16:creationId xmlns:a16="http://schemas.microsoft.com/office/drawing/2014/main" id="{00FDE6CB-6800-54FB-9B12-42FE5CF89DF4}"/>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244287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8D83-5336-4808-B17F-090D66524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28A0B-36BB-CFC2-FD9D-5A80D0601BE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38540D9-6BDF-8550-F348-53B1E3B33A76}"/>
              </a:ext>
            </a:extLst>
          </p:cNvPr>
          <p:cNvSpPr>
            <a:spLocks noGrp="1"/>
          </p:cNvSpPr>
          <p:nvPr>
            <p:ph type="body" idx="1"/>
          </p:nvPr>
        </p:nvSpPr>
        <p:spPr/>
        <p:txBody>
          <a:bodyPr/>
          <a:lstStyle/>
          <a:p>
            <a:r>
              <a:rPr lang="en-AU" b="1" dirty="0">
                <a:latin typeface="+mn-lt"/>
                <a:cs typeface="Arial"/>
              </a:rPr>
              <a:t>Teacher note:</a:t>
            </a:r>
            <a:r>
              <a:rPr lang="en-AU" b="1" strike="noStrike" dirty="0">
                <a:latin typeface="+mn-lt"/>
                <a:cs typeface="Arial"/>
              </a:rPr>
              <a:t> </a:t>
            </a:r>
            <a:r>
              <a:rPr lang="en-AU" b="0" strike="noStrike" dirty="0">
                <a:latin typeface="+mn-lt"/>
                <a:cs typeface="Arial"/>
              </a:rPr>
              <a:t>a</a:t>
            </a:r>
            <a:r>
              <a:rPr lang="en-AU" dirty="0">
                <a:latin typeface="+mn-lt"/>
                <a:cs typeface="Arial"/>
              </a:rPr>
              <a:t>dapt </a:t>
            </a:r>
            <a:r>
              <a:rPr lang="en-AU" b="0" dirty="0">
                <a:latin typeface="+mn-lt"/>
                <a:cs typeface="Arial"/>
              </a:rPr>
              <a:t>the provided learning intention and below sample success criteria, as required, </a:t>
            </a:r>
            <a:r>
              <a:rPr lang="en-AU" b="0" strike="noStrike" dirty="0">
                <a:latin typeface="+mn-lt"/>
                <a:cs typeface="Arial"/>
              </a:rPr>
              <a:t>to suit the needs of your students. </a:t>
            </a:r>
          </a:p>
          <a:p>
            <a:endParaRPr lang="en-AU" b="0" strike="noStrike" dirty="0">
              <a:latin typeface="+mn-lt"/>
              <a:cs typeface="Arial"/>
            </a:endParaRPr>
          </a:p>
          <a:p>
            <a:pPr marL="285750" indent="-285750">
              <a:buFontTx/>
              <a:buChar char="-"/>
            </a:pPr>
            <a:r>
              <a:rPr lang="en-AU" b="0" i="1" strike="noStrike" dirty="0">
                <a:latin typeface="+mn-lt"/>
                <a:cs typeface="Arial"/>
              </a:rPr>
              <a:t>explain what intertextuality means </a:t>
            </a:r>
          </a:p>
          <a:p>
            <a:pPr marL="285750" indent="-285750">
              <a:buFontTx/>
              <a:buChar char="-"/>
            </a:pPr>
            <a:r>
              <a:rPr lang="en-AU" b="0" i="1" strike="noStrike" dirty="0">
                <a:latin typeface="+mn-lt"/>
                <a:cs typeface="Arial"/>
              </a:rPr>
              <a:t>identify connections between original texts and adapted texts</a:t>
            </a:r>
          </a:p>
          <a:p>
            <a:pPr marL="285750" indent="-285750">
              <a:buFontTx/>
              <a:buChar char="-"/>
            </a:pPr>
            <a:r>
              <a:rPr lang="en-AU" b="0" i="1" strike="noStrike" dirty="0">
                <a:latin typeface="+mn-lt"/>
                <a:cs typeface="Arial"/>
              </a:rPr>
              <a:t>analyse how word choices change how characters are perceived</a:t>
            </a:r>
          </a:p>
          <a:p>
            <a:pPr marL="285750" indent="-285750">
              <a:buFontTx/>
              <a:buChar char="-"/>
            </a:pPr>
            <a:r>
              <a:rPr lang="en-AU" b="0" i="1" strike="noStrike" dirty="0">
                <a:latin typeface="+mn-lt"/>
                <a:cs typeface="Arial"/>
              </a:rPr>
              <a:t>contribute ideas to class discussions about texts and their meanings</a:t>
            </a:r>
          </a:p>
          <a:p>
            <a:pPr marL="285750" indent="-285750">
              <a:buFontTx/>
              <a:buChar char="-"/>
            </a:pPr>
            <a:r>
              <a:rPr lang="en-AU" b="0" i="1" strike="noStrike" dirty="0">
                <a:latin typeface="+mn-lt"/>
                <a:cs typeface="Arial"/>
              </a:rPr>
              <a:t>use new vocabulary when explaining our understanding of texts.</a:t>
            </a:r>
          </a:p>
          <a:p>
            <a:pPr marL="285750" indent="-285750">
              <a:buFontTx/>
              <a:buChar char="-"/>
            </a:pPr>
            <a:endParaRPr lang="en-AU" b="1" dirty="0">
              <a:latin typeface="+mn-lt"/>
              <a:cs typeface="Arial"/>
            </a:endParaRPr>
          </a:p>
          <a:p>
            <a:pPr marL="171450" indent="-171450">
              <a:buFont typeface="arial"/>
              <a:buChar char="•"/>
              <a:defRPr/>
            </a:pPr>
            <a:r>
              <a:rPr lang="en-AU" b="0" strike="noStrike" dirty="0">
                <a:latin typeface="+mn-lt"/>
                <a:cs typeface="Arial"/>
              </a:rPr>
              <a:t>LISC is usually shared first or early in the lesson</a:t>
            </a:r>
            <a:r>
              <a:rPr lang="en-AU" b="0" dirty="0">
                <a:latin typeface="+mn-lt"/>
                <a:cs typeface="Arial"/>
              </a:rPr>
              <a:t> and is explained by the teacher who checks for understanding (DoE 2025). </a:t>
            </a:r>
            <a:endParaRPr lang="en-AU" b="0" dirty="0">
              <a:latin typeface="+mn-lt"/>
            </a:endParaRPr>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b="0" dirty="0">
                <a:latin typeface="+mn-lt"/>
              </a:rPr>
              <a:t>LISC is referred to regularly to check for understanding, provide feedback or as a self-assessment tool (Wiliam and Leahy 2015). </a:t>
            </a:r>
          </a:p>
          <a:p>
            <a:pPr marL="171450" indent="-171450">
              <a:buFont typeface="arial"/>
              <a:buChar char="•"/>
              <a:defRPr/>
            </a:pPr>
            <a:r>
              <a:rPr lang="en-AU" b="0" dirty="0">
                <a:latin typeface="+mn-lt"/>
              </a:rPr>
              <a:t>Learning intentions and success criteria can be supported by exemplars, such as 'What A Good One Looks Like' (WAGOLL) or exemplars to demonstrate success criteria (Clarke 2021).</a:t>
            </a:r>
          </a:p>
          <a:p>
            <a:pPr marL="0" indent="0">
              <a:buFont typeface="arial"/>
              <a:buNone/>
              <a:defRPr/>
            </a:pPr>
            <a:endParaRPr lang="en-AU" b="1" dirty="0">
              <a:latin typeface="+mn-lt"/>
            </a:endParaRP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0" dirty="0">
                <a:latin typeface="+mn-lt"/>
              </a:rPr>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b="1" dirty="0">
                <a:latin typeface="+mn-lt"/>
              </a:rPr>
              <a:t>Sharing learning intentions and success criteria: </a:t>
            </a:r>
            <a:r>
              <a:rPr lang="en-AU" b="0" dirty="0">
                <a:latin typeface="+mn-lt"/>
              </a:rPr>
              <a:t>https://education.nsw.gov.au/content/dam/main-education/documents/teaching-and-learning/curriculum/explicit-teaching/explicit-teaching-technique-guide-lisc-sharing.pdf </a:t>
            </a:r>
            <a:endParaRPr lang="en-AU" b="0" dirty="0">
              <a:latin typeface="+mn-lt"/>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mn-lt"/>
              </a:rPr>
              <a:t>Planning learning intentions and success criteria: </a:t>
            </a:r>
            <a:r>
              <a:rPr lang="en-AU" b="0" dirty="0">
                <a:latin typeface="+mn-lt"/>
              </a:rPr>
              <a:t>https://education.nsw.gov.au/content/dam/main-education/documents/teaching-and-learning/curriculum/explicit-teaching/explicit-teaching-technique-guide-lisc-planning.pdf</a:t>
            </a:r>
          </a:p>
          <a:p>
            <a:pPr>
              <a:defRPr/>
            </a:pPr>
            <a:endParaRPr lang="en-AU" dirty="0"/>
          </a:p>
        </p:txBody>
      </p:sp>
      <p:sp>
        <p:nvSpPr>
          <p:cNvPr id="4" name="Slide Number Placeholder 3">
            <a:extLst>
              <a:ext uri="{FF2B5EF4-FFF2-40B4-BE49-F238E27FC236}">
                <a16:creationId xmlns:a16="http://schemas.microsoft.com/office/drawing/2014/main" id="{FD139A57-DEEA-C718-2199-61A3B401995A}"/>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85862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b="0" dirty="0"/>
              <a:t>this slide introduces the concept of intertextuality using the visual poster as a stimulus for discussion. Rather than providing a definition immediately, students are encouraged to interpret the image and generate ideas about how texts connect with each other. This approach activates prior knowledge and encourages students to think critically about familiar examples such as films based on books, retellings of fairy tales, or modern adaptations of traditional narratives. </a:t>
            </a:r>
          </a:p>
          <a:p>
            <a:endParaRPr lang="en-AU" b="0" dirty="0"/>
          </a:p>
          <a:p>
            <a:r>
              <a:rPr lang="en-AU" b="0" dirty="0"/>
              <a:t>During the discussion, the teacher should circulate and prompt students with guiding questions if needed. Encourage students to justify their ideas and provide examples form texts the know. After the discussion, the teacher can summarise key ideas and clarify that intertextuality refers to the relationships between texts and the ways composers draw on earlier stories, characters or ideas when creating new texts.</a:t>
            </a: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72208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CD519-CD9F-6AFA-40ED-6F093AE30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9908F-4F31-E2F5-C30D-79EDC1152C5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84FB117-9D1E-D45E-B5A8-93DEAF431125}"/>
              </a:ext>
            </a:extLst>
          </p:cNvPr>
          <p:cNvSpPr>
            <a:spLocks noGrp="1"/>
          </p:cNvSpPr>
          <p:nvPr>
            <p:ph type="body" idx="1"/>
          </p:nvPr>
        </p:nvSpPr>
        <p:spPr/>
        <p:txBody>
          <a:bodyPr/>
          <a:lstStyle/>
          <a:p>
            <a:r>
              <a:rPr lang="en-AU" b="1" dirty="0"/>
              <a:t>Teacher note: </a:t>
            </a:r>
            <a:r>
              <a:rPr lang="en-AU" b="0" dirty="0"/>
              <a:t>this slide introduces students to clear examples of intertextual connections between texts, such as novels that have been adapted into films and traditional fairy tales that have been reinterpreted for modern audiences. The aim is for students to recognise that stories are often reshaped across time, medium, and audience. </a:t>
            </a:r>
          </a:p>
          <a:p>
            <a:endParaRPr lang="en-AU" b="0" dirty="0"/>
          </a:p>
          <a:p>
            <a:r>
              <a:rPr lang="en-AU" b="0" dirty="0"/>
              <a:t>The teacher will need to ask students to work with a partner to identify how the connected text relates to the original text. Prompt them to think about what might stay the same and what might change when a story is adapted. Encourage students to consider differences in audience, context, or purpose that may influence how a composer transforms the original narrative. </a:t>
            </a:r>
            <a:endParaRPr lang="en-AU" b="1" dirty="0"/>
          </a:p>
        </p:txBody>
      </p:sp>
      <p:sp>
        <p:nvSpPr>
          <p:cNvPr id="4" name="Slide Number Placeholder 3">
            <a:extLst>
              <a:ext uri="{FF2B5EF4-FFF2-40B4-BE49-F238E27FC236}">
                <a16:creationId xmlns:a16="http://schemas.microsoft.com/office/drawing/2014/main" id="{1BC3614A-5EBF-0303-4A62-35452D47B976}"/>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899332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561F-06AA-0EEF-27CE-48CD07840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57C41-1C55-5076-DE00-3DBC8287162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667C007-3EEF-6C61-136C-F34860A39CAF}"/>
              </a:ext>
            </a:extLst>
          </p:cNvPr>
          <p:cNvSpPr>
            <a:spLocks noGrp="1"/>
          </p:cNvSpPr>
          <p:nvPr>
            <p:ph type="body" idx="1"/>
          </p:nvPr>
        </p:nvSpPr>
        <p:spPr/>
        <p:txBody>
          <a:bodyPr/>
          <a:lstStyle/>
          <a:p>
            <a:r>
              <a:rPr lang="en-AU" b="1" dirty="0"/>
              <a:t>Teacher note: </a:t>
            </a:r>
            <a:r>
              <a:rPr lang="en-AU" b="0" dirty="0"/>
              <a:t>this slide encourages students to think more deeply about why composers create intertextual connections and how adaptations influence meaning. Students should work with a partner to discuss the questions before sharing their ideas with the class. </a:t>
            </a:r>
          </a:p>
          <a:p>
            <a:endParaRPr lang="en-AU" b="0" dirty="0"/>
          </a:p>
          <a:p>
            <a:r>
              <a:rPr lang="en-AU" b="0" dirty="0"/>
              <a:t>Encourage students to support their responses with examples from texts they already know. The teacher can prompt further thinking by asking follow-up questions such as whether adapting a story can change its themes, characters, or message, or why certain narratives continue to be retold across different contexts. The purpose of this discussion is to move students beyond identifying connections between texts and toward understanding the purpose and impact of intertextuality in storytelling. </a:t>
            </a:r>
            <a:endParaRPr lang="en-AU" b="1" dirty="0"/>
          </a:p>
        </p:txBody>
      </p:sp>
      <p:sp>
        <p:nvSpPr>
          <p:cNvPr id="4" name="Slide Number Placeholder 3">
            <a:extLst>
              <a:ext uri="{FF2B5EF4-FFF2-40B4-BE49-F238E27FC236}">
                <a16:creationId xmlns:a16="http://schemas.microsoft.com/office/drawing/2014/main" id="{5ACD32A5-A733-B5DE-EF08-DD083CABDAF5}"/>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564067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A2989-0580-ADE4-2DA5-2E90F569C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65829-9A38-D4B4-E2AB-11E1356E35F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4B71373-F9B0-37F5-1B89-C164D108A021}"/>
              </a:ext>
            </a:extLst>
          </p:cNvPr>
          <p:cNvSpPr>
            <a:spLocks noGrp="1"/>
          </p:cNvSpPr>
          <p:nvPr>
            <p:ph type="body" idx="1"/>
          </p:nvPr>
        </p:nvSpPr>
        <p:spPr/>
        <p:txBody>
          <a:bodyPr/>
          <a:lstStyle/>
          <a:p>
            <a:r>
              <a:rPr lang="en-AU" b="1" dirty="0"/>
              <a:t>Teacher note</a:t>
            </a:r>
            <a:r>
              <a:rPr lang="en-AU" b="0" dirty="0"/>
              <a:t>: the teacher may state the following, ‘</a:t>
            </a:r>
            <a:r>
              <a:rPr lang="en-AU" sz="1600" kern="1200" dirty="0">
                <a:solidFill>
                  <a:schemeClr val="tx1"/>
                </a:solidFill>
                <a:effectLst/>
                <a:ea typeface="+mn-ea"/>
                <a:cs typeface="+mn-cs"/>
              </a:rPr>
              <a:t>Notice that the key words are made up of a combination of adjective (lazy) and noun (pigs). This is called a noun group. The changes we made involved finding more emotive adjectives (wild and wolf-killing) and synonyms for the noun (pigs and boars). The adjectives all come before the noun (they are pre-modifiers) but there is a way to change the noun by adding a phrase after it (post-modifier). </a:t>
            </a:r>
          </a:p>
          <a:p>
            <a:endParaRPr lang="en-AU" sz="1600" kern="1200" dirty="0">
              <a:solidFill>
                <a:schemeClr val="tx1"/>
              </a:solidFill>
              <a:effectLst/>
              <a:ea typeface="+mn-ea"/>
              <a:cs typeface="+mn-cs"/>
            </a:endParaRPr>
          </a:p>
          <a:p>
            <a:r>
              <a:rPr lang="en-AU" sz="1600" kern="1200" dirty="0">
                <a:solidFill>
                  <a:schemeClr val="tx1"/>
                </a:solidFill>
                <a:effectLst/>
                <a:ea typeface="+mn-ea"/>
                <a:cs typeface="+mn-cs"/>
              </a:rPr>
              <a:t>Look at the 2 examples I have created then make up your own: one to make the pigs seem nice and one to make them nasty. Even though these noun groups are longer, they are still just noun groups. What part of speech would you expect the next word in the sentence to be? (Hint: What are these cute – or horrid – pigs doing?) Example 1: the 3 little pigs dressed in pink pyjamas. Example 2: the 3 wild boars drooling slimy meat juice …’</a:t>
            </a:r>
          </a:p>
          <a:p>
            <a:endParaRPr lang="en-AU" b="1" dirty="0"/>
          </a:p>
        </p:txBody>
      </p:sp>
      <p:sp>
        <p:nvSpPr>
          <p:cNvPr id="4" name="Slide Number Placeholder 3">
            <a:extLst>
              <a:ext uri="{FF2B5EF4-FFF2-40B4-BE49-F238E27FC236}">
                <a16:creationId xmlns:a16="http://schemas.microsoft.com/office/drawing/2014/main" id="{422B363C-65B8-7A31-4CC7-3690FAF5092A}"/>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136371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A0F29-B12D-CBC5-03AC-E5D188CE0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02518-17CD-9F3B-E590-4AA31E3E60E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6CC03C6-04C4-1DD9-F714-20FCBEBA1E70}"/>
              </a:ext>
            </a:extLst>
          </p:cNvPr>
          <p:cNvSpPr>
            <a:spLocks noGrp="1"/>
          </p:cNvSpPr>
          <p:nvPr>
            <p:ph type="body" idx="1"/>
          </p:nvPr>
        </p:nvSpPr>
        <p:spPr/>
        <p:txBody>
          <a:bodyPr/>
          <a:lstStyle/>
          <a:p>
            <a:r>
              <a:rPr lang="en-AU" b="1" dirty="0"/>
              <a:t>Teacher note</a:t>
            </a:r>
            <a:r>
              <a:rPr lang="en-AU" b="0" dirty="0"/>
              <a:t>: students apply their knowledge onto a new word cline to consolidate their learning. </a:t>
            </a:r>
            <a:endParaRPr lang="en-AU" sz="1600" kern="1200" dirty="0">
              <a:solidFill>
                <a:schemeClr val="tx1"/>
              </a:solidFill>
              <a:effectLst/>
              <a:ea typeface="+mn-ea"/>
              <a:cs typeface="+mn-cs"/>
            </a:endParaRPr>
          </a:p>
          <a:p>
            <a:endParaRPr lang="en-AU" b="1" dirty="0"/>
          </a:p>
        </p:txBody>
      </p:sp>
      <p:sp>
        <p:nvSpPr>
          <p:cNvPr id="4" name="Slide Number Placeholder 3">
            <a:extLst>
              <a:ext uri="{FF2B5EF4-FFF2-40B4-BE49-F238E27FC236}">
                <a16:creationId xmlns:a16="http://schemas.microsoft.com/office/drawing/2014/main" id="{806A62C4-871C-68E0-7814-2E8D44AC0195}"/>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120218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F4FF-2126-435C-26B4-148BBCC98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EBE69-4F11-BCB6-3F5C-DDC8AE1E6A6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53DF060-12CD-0189-F609-057636BA02B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a:t>
            </a:r>
            <a:r>
              <a:rPr lang="en-AU" b="0" dirty="0"/>
              <a:t>: this slide prepares students for viewing the </a:t>
            </a:r>
            <a:r>
              <a:rPr lang="en-AU" b="0" i="1" dirty="0"/>
              <a:t>Guardian</a:t>
            </a:r>
            <a:r>
              <a:rPr lang="en-AU" b="0" i="0" dirty="0"/>
              <a:t> advertisement adaptation of </a:t>
            </a:r>
            <a:r>
              <a:rPr lang="en-AU" b="0" i="1" dirty="0"/>
              <a:t>The Three Little Pigs</a:t>
            </a:r>
            <a:r>
              <a:rPr lang="en-AU" b="0" i="0" dirty="0"/>
              <a:t> in </a:t>
            </a:r>
            <a:r>
              <a:rPr lang="en-AU" sz="1600" b="1" kern="1200" dirty="0">
                <a:solidFill>
                  <a:schemeClr val="tx1"/>
                </a:solidFill>
                <a:effectLst/>
                <a:ea typeface="+mn-ea"/>
                <a:cs typeface="+mn-cs"/>
              </a:rPr>
              <a:t>Phase 2, activity 1 – clarifying audience and purpose </a:t>
            </a:r>
            <a:r>
              <a:rPr lang="en-AU" sz="1600" b="0" kern="1200" dirty="0">
                <a:solidFill>
                  <a:schemeClr val="tx1"/>
                </a:solidFill>
                <a:effectLst/>
                <a:ea typeface="+mn-ea"/>
                <a:cs typeface="+mn-cs"/>
              </a:rPr>
              <a:t>by activating and assessing their prior vocabulary knowledge. Students complete the vocabulary table by identifying which words they can already define, which words they recognise but may not fully understand, and which are unfamiliar. This activity helps students anticipate potentially challenging language before engaging with the text.</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b="0" kern="1200" dirty="0">
              <a:solidFill>
                <a:schemeClr val="tx1"/>
              </a:solidFill>
              <a:effectLs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0" kern="1200" dirty="0">
                <a:solidFill>
                  <a:schemeClr val="tx1"/>
                </a:solidFill>
                <a:effectLst/>
                <a:ea typeface="+mn-ea"/>
                <a:cs typeface="+mn-cs"/>
              </a:rPr>
              <a:t>The teacher should briefly explain that the advertisement aims to persuade audiences by presenting ‘the whole picture,’ and that understanding key vocabulary will help students interpret the ideas and perspectives presented in the text. Students should first work independently to categorise the words based on their existing knowledge. After this, they can discuss responses with a partner and collaboratively refine their understanding.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b="0" kern="1200" dirty="0">
              <a:solidFill>
                <a:schemeClr val="tx1"/>
              </a:solidFill>
              <a:effectLs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0" kern="1200" dirty="0">
                <a:solidFill>
                  <a:schemeClr val="tx1"/>
                </a:solidFill>
                <a:effectLst/>
                <a:ea typeface="+mn-ea"/>
                <a:cs typeface="+mn-cs"/>
              </a:rPr>
              <a:t>Encourage students to write brief definitions in the ‘can define’ column and use a dictionary to research unfamiliar words. The teacher can circulate to support students’ vocabulary development and clarify meanings where necessary. This preparation supports comprehension of the advertisement and helps students develop the vocabulary needed to analyse how language shapes meaning and perspective in texts.</a:t>
            </a:r>
            <a:endParaRPr lang="en-AU" sz="1600" b="1" kern="1200" dirty="0">
              <a:solidFill>
                <a:schemeClr val="tx1"/>
              </a:solidFill>
              <a:effectLst/>
              <a:ea typeface="+mn-ea"/>
              <a:cs typeface="+mn-cs"/>
            </a:endParaRPr>
          </a:p>
          <a:p>
            <a:endParaRPr lang="en-AU" sz="1600" kern="1200" dirty="0">
              <a:solidFill>
                <a:schemeClr val="tx1"/>
              </a:solidFill>
              <a:effectLst/>
              <a:ea typeface="+mn-ea"/>
              <a:cs typeface="+mn-cs"/>
            </a:endParaRPr>
          </a:p>
          <a:p>
            <a:endParaRPr lang="en-AU" b="1" dirty="0"/>
          </a:p>
        </p:txBody>
      </p:sp>
      <p:sp>
        <p:nvSpPr>
          <p:cNvPr id="4" name="Slide Number Placeholder 3">
            <a:extLst>
              <a:ext uri="{FF2B5EF4-FFF2-40B4-BE49-F238E27FC236}">
                <a16:creationId xmlns:a16="http://schemas.microsoft.com/office/drawing/2014/main" id="{FD8F86EC-468B-7A13-B503-0D2A249126E6}"/>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138838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F8FD-4AB8-A548-4998-E7AC0F71A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911AF-8D04-28E5-93A2-00F0C598142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6F1A604-A6CA-D032-7484-222BBEE3D71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a:t>Teacher note: </a:t>
            </a:r>
            <a:r>
              <a:rPr lang="en-US" b="0"/>
              <a:t>this slide contains references for this resource.</a:t>
            </a:r>
            <a:endParaRPr lang="en-AU"/>
          </a:p>
          <a:p>
            <a:endParaRPr lang="en-AU"/>
          </a:p>
        </p:txBody>
      </p:sp>
      <p:sp>
        <p:nvSpPr>
          <p:cNvPr id="4" name="Slide Number Placeholder 3">
            <a:extLst>
              <a:ext uri="{FF2B5EF4-FFF2-40B4-BE49-F238E27FC236}">
                <a16:creationId xmlns:a16="http://schemas.microsoft.com/office/drawing/2014/main" id="{058DB6B3-08F9-9C8D-B1B3-527E828CCEBC}"/>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2779919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08B1E-FBC8-E8ED-BD2E-E8EA0F853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8D930-4359-0AD9-01BF-91D03DD54F1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D7316AD-ED48-6B84-5BB0-25630A708ED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a:t>Teacher note: </a:t>
            </a:r>
            <a:r>
              <a:rPr lang="en-US" b="0"/>
              <a:t>this slide contains references for this resource.</a:t>
            </a:r>
            <a:endParaRPr lang="en-AU" dirty="0"/>
          </a:p>
          <a:p>
            <a:endParaRPr lang="en-AU" dirty="0"/>
          </a:p>
        </p:txBody>
      </p:sp>
      <p:sp>
        <p:nvSpPr>
          <p:cNvPr id="4" name="Slide Number Placeholder 3">
            <a:extLst>
              <a:ext uri="{FF2B5EF4-FFF2-40B4-BE49-F238E27FC236}">
                <a16:creationId xmlns:a16="http://schemas.microsoft.com/office/drawing/2014/main" id="{8F67C342-14FE-E325-A26F-B655F0D93B52}"/>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719903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7B75C-ED79-2E4F-7035-CFABE25C0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24505-79B1-6007-A24F-783F7DE501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F7FA992-6A50-2F58-754C-5A24930B0FD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5177ABA-D770-C5C8-9BA4-53FB34C6777A}"/>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119750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7" name="Text Placeholder 51">
            <a:extLst>
              <a:ext uri="{FF2B5EF4-FFF2-40B4-BE49-F238E27FC236}">
                <a16:creationId xmlns:a16="http://schemas.microsoft.com/office/drawing/2014/main" id="{270311DB-5A0B-2C64-FD32-3845AE0AB54C}"/>
              </a:ext>
            </a:extLst>
          </p:cNvPr>
          <p:cNvSpPr>
            <a:spLocks noGrp="1"/>
          </p:cNvSpPr>
          <p:nvPr>
            <p:ph type="body" sz="quarter" idx="12" hasCustomPrompt="1"/>
          </p:nvPr>
        </p:nvSpPr>
        <p:spPr>
          <a:xfrm>
            <a:off x="359998" y="4778427"/>
            <a:ext cx="8532000"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28" name="Text Placeholder 51">
            <a:extLst>
              <a:ext uri="{FF2B5EF4-FFF2-40B4-BE49-F238E27FC236}">
                <a16:creationId xmlns:a16="http://schemas.microsoft.com/office/drawing/2014/main" id="{BFB21B71-10B3-4079-5902-4C0C7A33E13F}"/>
              </a:ext>
            </a:extLst>
          </p:cNvPr>
          <p:cNvSpPr>
            <a:spLocks noGrp="1"/>
          </p:cNvSpPr>
          <p:nvPr>
            <p:ph type="body" sz="quarter" idx="13" hasCustomPrompt="1"/>
          </p:nvPr>
        </p:nvSpPr>
        <p:spPr>
          <a:xfrm>
            <a:off x="9071998" y="4273686"/>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29" name="Text Placeholder 51">
            <a:extLst>
              <a:ext uri="{FF2B5EF4-FFF2-40B4-BE49-F238E27FC236}">
                <a16:creationId xmlns:a16="http://schemas.microsoft.com/office/drawing/2014/main" id="{C1729F1B-F7E5-2176-BB52-4A213A278B69}"/>
              </a:ext>
            </a:extLst>
          </p:cNvPr>
          <p:cNvSpPr>
            <a:spLocks noGrp="1"/>
          </p:cNvSpPr>
          <p:nvPr>
            <p:ph type="body" sz="quarter" idx="14" hasCustomPrompt="1"/>
          </p:nvPr>
        </p:nvSpPr>
        <p:spPr>
          <a:xfrm>
            <a:off x="359998" y="4273686"/>
            <a:ext cx="8532000" cy="424497"/>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35685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15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2">
                  <a:lumMod val="40000"/>
                  <a:lumOff val="60000"/>
                </a:schemeClr>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41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4104000"/>
            <a:ext cx="277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 name="Title 1">
            <a:extLst>
              <a:ext uri="{FF2B5EF4-FFF2-40B4-BE49-F238E27FC236}">
                <a16:creationId xmlns:a16="http://schemas.microsoft.com/office/drawing/2014/main" id="{88C7C230-6728-957B-B6ED-1DD9FE8060FF}"/>
              </a:ext>
            </a:extLst>
          </p:cNvPr>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rgbClr val="00296C"/>
                </a:solidFill>
              </a:defRPr>
            </a:lvl1pPr>
          </a:lstStyle>
          <a:p>
            <a:r>
              <a:rPr lang="en-US"/>
              <a:t>Click to edit Master title style</a:t>
            </a:r>
          </a:p>
        </p:txBody>
      </p:sp>
      <p:sp>
        <p:nvSpPr>
          <p:cNvPr id="13" name="Text Placeholder 51">
            <a:extLst>
              <a:ext uri="{FF2B5EF4-FFF2-40B4-BE49-F238E27FC236}">
                <a16:creationId xmlns:a16="http://schemas.microsoft.com/office/drawing/2014/main" id="{ED72B8C4-8D7B-20BD-9B46-1BC97B97697A}"/>
              </a:ext>
            </a:extLst>
          </p:cNvPr>
          <p:cNvSpPr>
            <a:spLocks noGrp="1"/>
          </p:cNvSpPr>
          <p:nvPr>
            <p:ph type="body" sz="quarter" idx="12" hasCustomPrompt="1"/>
          </p:nvPr>
        </p:nvSpPr>
        <p:spPr>
          <a:xfrm>
            <a:off x="359998" y="4778427"/>
            <a:ext cx="8532000"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15" name="Text Placeholder 51">
            <a:extLst>
              <a:ext uri="{FF2B5EF4-FFF2-40B4-BE49-F238E27FC236}">
                <a16:creationId xmlns:a16="http://schemas.microsoft.com/office/drawing/2014/main" id="{F75C817C-04B0-B672-91D9-B0DBB7B21B4D}"/>
              </a:ext>
            </a:extLst>
          </p:cNvPr>
          <p:cNvSpPr>
            <a:spLocks noGrp="1"/>
          </p:cNvSpPr>
          <p:nvPr>
            <p:ph type="body" sz="quarter" idx="13" hasCustomPrompt="1"/>
          </p:nvPr>
        </p:nvSpPr>
        <p:spPr>
          <a:xfrm>
            <a:off x="9071998" y="4273686"/>
            <a:ext cx="2772001"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6" name="Text Placeholder 51">
            <a:extLst>
              <a:ext uri="{FF2B5EF4-FFF2-40B4-BE49-F238E27FC236}">
                <a16:creationId xmlns:a16="http://schemas.microsoft.com/office/drawing/2014/main" id="{08636096-4E7F-7255-5E0A-F76A98B8F543}"/>
              </a:ext>
            </a:extLst>
          </p:cNvPr>
          <p:cNvSpPr>
            <a:spLocks noGrp="1"/>
          </p:cNvSpPr>
          <p:nvPr>
            <p:ph type="body" sz="quarter" idx="14" hasCustomPrompt="1"/>
          </p:nvPr>
        </p:nvSpPr>
        <p:spPr>
          <a:xfrm>
            <a:off x="359998" y="4273686"/>
            <a:ext cx="8532000" cy="424497"/>
          </a:xfrm>
        </p:spPr>
        <p:txBody>
          <a:bodyPr/>
          <a:lstStyle>
            <a:lvl1pPr>
              <a:defRPr>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401839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6" name="Rectangle 5">
            <a:extLst>
              <a:ext uri="{FF2B5EF4-FFF2-40B4-BE49-F238E27FC236}">
                <a16:creationId xmlns:a16="http://schemas.microsoft.com/office/drawing/2014/main" id="{8B441F1C-5173-8DB5-B1C6-8E93B9C835DC}"/>
              </a:ext>
              <a:ext uri="{C183D7F6-B498-43B3-948B-1728B52AA6E4}">
                <adec:decorative xmlns:adec="http://schemas.microsoft.com/office/drawing/2017/decorative" val="1"/>
              </a:ext>
            </a:extLst>
          </p:cNvPr>
          <p:cNvSpPr/>
          <p:nvPr userDrawn="1"/>
        </p:nvSpPr>
        <p:spPr>
          <a:xfrm>
            <a:off x="-2" y="-5532"/>
            <a:ext cx="12192001" cy="222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1648741"/>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924000"/>
            <a:ext cx="12192001" cy="293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userDrawn="1"/>
        </p:nvCxnSpPr>
        <p:spPr>
          <a:xfrm>
            <a:off x="360000" y="2205288"/>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userDrawn="1"/>
        </p:nvCxnSpPr>
        <p:spPr>
          <a:xfrm>
            <a:off x="9072000" y="2205288"/>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3428999"/>
            <a:ext cx="4500000" cy="298457"/>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059119"/>
            <a:ext cx="630000" cy="684882"/>
          </a:xfrm>
          <a:prstGeom prst="rect">
            <a:avLst/>
          </a:prstGeom>
        </p:spPr>
      </p:pic>
      <p:sp>
        <p:nvSpPr>
          <p:cNvPr id="3" name="Picture Placeholder 4">
            <a:extLst>
              <a:ext uri="{FF2B5EF4-FFF2-40B4-BE49-F238E27FC236}">
                <a16:creationId xmlns:a16="http://schemas.microsoft.com/office/drawing/2014/main" id="{CE3745DC-AC8E-A131-2A57-EFBCFFD5CE06}"/>
              </a:ext>
              <a:ext uri="{C183D7F6-B498-43B3-948B-1728B52AA6E4}">
                <adec:decorative xmlns:adec="http://schemas.microsoft.com/office/drawing/2017/decorative" val="1"/>
              </a:ext>
            </a:extLst>
          </p:cNvPr>
          <p:cNvSpPr>
            <a:spLocks noGrp="1"/>
          </p:cNvSpPr>
          <p:nvPr>
            <p:ph type="pic" sz="quarter" idx="13"/>
          </p:nvPr>
        </p:nvSpPr>
        <p:spPr>
          <a:xfrm>
            <a:off x="0" y="3924000"/>
            <a:ext cx="12192000" cy="2934000"/>
          </a:xfrm>
        </p:spPr>
        <p:txBody>
          <a:bodyPr/>
          <a:lstStyle/>
          <a:p>
            <a:r>
              <a:rPr lang="en-US"/>
              <a:t>Click icon to add picture</a:t>
            </a:r>
            <a:endParaRPr lang="en-AU"/>
          </a:p>
        </p:txBody>
      </p:sp>
      <p:sp>
        <p:nvSpPr>
          <p:cNvPr id="9" name="Text Placeholder 51">
            <a:extLst>
              <a:ext uri="{FF2B5EF4-FFF2-40B4-BE49-F238E27FC236}">
                <a16:creationId xmlns:a16="http://schemas.microsoft.com/office/drawing/2014/main" id="{8539577E-818D-2906-641C-DBDD3A298498}"/>
              </a:ext>
            </a:extLst>
          </p:cNvPr>
          <p:cNvSpPr>
            <a:spLocks noGrp="1"/>
          </p:cNvSpPr>
          <p:nvPr>
            <p:ph type="body" sz="quarter" idx="12" hasCustomPrompt="1"/>
          </p:nvPr>
        </p:nvSpPr>
        <p:spPr>
          <a:xfrm>
            <a:off x="4195118" y="2787773"/>
            <a:ext cx="4500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title</a:t>
            </a:r>
            <a:endParaRPr lang="en-AU"/>
          </a:p>
        </p:txBody>
      </p:sp>
      <p:sp>
        <p:nvSpPr>
          <p:cNvPr id="10" name="Text Placeholder 51">
            <a:extLst>
              <a:ext uri="{FF2B5EF4-FFF2-40B4-BE49-F238E27FC236}">
                <a16:creationId xmlns:a16="http://schemas.microsoft.com/office/drawing/2014/main" id="{66A72753-E648-3DEC-E37B-76D131698DC4}"/>
              </a:ext>
            </a:extLst>
          </p:cNvPr>
          <p:cNvSpPr>
            <a:spLocks noGrp="1"/>
          </p:cNvSpPr>
          <p:nvPr>
            <p:ph type="body" sz="quarter" idx="14" hasCustomPrompt="1"/>
          </p:nvPr>
        </p:nvSpPr>
        <p:spPr>
          <a:xfrm>
            <a:off x="9071998" y="2357168"/>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2" name="Text Placeholder 51">
            <a:extLst>
              <a:ext uri="{FF2B5EF4-FFF2-40B4-BE49-F238E27FC236}">
                <a16:creationId xmlns:a16="http://schemas.microsoft.com/office/drawing/2014/main" id="{CC2E7161-226A-E92E-A156-32EFBA600856}"/>
              </a:ext>
            </a:extLst>
          </p:cNvPr>
          <p:cNvSpPr>
            <a:spLocks noGrp="1"/>
          </p:cNvSpPr>
          <p:nvPr>
            <p:ph type="body" sz="quarter" idx="15" hasCustomPrompt="1"/>
          </p:nvPr>
        </p:nvSpPr>
        <p:spPr>
          <a:xfrm>
            <a:off x="359998" y="2357168"/>
            <a:ext cx="3458240" cy="855102"/>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
        <p:nvSpPr>
          <p:cNvPr id="13" name="Text Placeholder 51">
            <a:extLst>
              <a:ext uri="{FF2B5EF4-FFF2-40B4-BE49-F238E27FC236}">
                <a16:creationId xmlns:a16="http://schemas.microsoft.com/office/drawing/2014/main" id="{B1069058-209B-FFBB-2663-876FCDF3127A}"/>
              </a:ext>
            </a:extLst>
          </p:cNvPr>
          <p:cNvSpPr>
            <a:spLocks noGrp="1"/>
          </p:cNvSpPr>
          <p:nvPr>
            <p:ph type="body" sz="quarter" idx="16" hasCustomPrompt="1"/>
          </p:nvPr>
        </p:nvSpPr>
        <p:spPr>
          <a:xfrm>
            <a:off x="4195118" y="2353833"/>
            <a:ext cx="4500001" cy="424497"/>
          </a:xfrm>
        </p:spPr>
        <p:txBody>
          <a:bodyPr/>
          <a:lstStyle>
            <a:lvl1pPr>
              <a:defRPr sz="1800" b="1">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endParaRPr lang="en-AU"/>
          </a:p>
        </p:txBody>
      </p:sp>
    </p:spTree>
    <p:extLst>
      <p:ext uri="{BB962C8B-B14F-4D97-AF65-F5344CB8AC3E}">
        <p14:creationId xmlns:p14="http://schemas.microsoft.com/office/powerpoint/2010/main" val="178705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mn-lt"/>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bg1"/>
                </a:solidFill>
                <a:latin typeface="Arial" panose="020B0604020202020204" pitchFamily="34" charset="0"/>
              </a:defRPr>
            </a:lvl1pPr>
          </a:lstStyle>
          <a:p>
            <a:r>
              <a:rPr lang="en-US" dirty="0"/>
              <a:t>NSW Department of Education</a:t>
            </a:r>
            <a:endParaRPr lang="en-AU" dirty="0"/>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accent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accent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accent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accent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pic>
        <p:nvPicPr>
          <p:cNvPr id="3" name="Picture 2">
            <a:extLst>
              <a:ext uri="{FF2B5EF4-FFF2-40B4-BE49-F238E27FC236}">
                <a16:creationId xmlns:a16="http://schemas.microsoft.com/office/drawing/2014/main" id="{454040E8-663F-9D55-A412-CF6E1BABF208}"/>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252291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Tree>
    <p:extLst>
      <p:ext uri="{BB962C8B-B14F-4D97-AF65-F5344CB8AC3E}">
        <p14:creationId xmlns:p14="http://schemas.microsoft.com/office/powerpoint/2010/main" val="383655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bg1"/>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7" name="Picture 6">
            <a:extLst>
              <a:ext uri="{FF2B5EF4-FFF2-40B4-BE49-F238E27FC236}">
                <a16:creationId xmlns:a16="http://schemas.microsoft.com/office/drawing/2014/main" id="{E1E50149-E853-8C5B-AA8D-D4A37E1784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192221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userDrawn="1"/>
        </p:nvSpPr>
        <p:spPr>
          <a:xfrm>
            <a:off x="11027664" y="210312"/>
            <a:ext cx="950975" cy="10332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accent2"/>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5" name="Picture 4">
            <a:extLst>
              <a:ext uri="{FF2B5EF4-FFF2-40B4-BE49-F238E27FC236}">
                <a16:creationId xmlns:a16="http://schemas.microsoft.com/office/drawing/2014/main" id="{BE67997B-1EF6-0F8C-A7CA-C69549ADFDAA}"/>
              </a:ext>
            </a:extLst>
          </p:cNvPr>
          <p:cNvPicPr>
            <a:picLocks noChangeAspect="1"/>
          </p:cNvPicPr>
          <p:nvPr userDrawn="1"/>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78148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A0CE222A-58C3-0A08-99DB-534710A0C2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00" y="6350"/>
            <a:ext cx="5029200" cy="6845300"/>
          </a:xfrm>
          <a:prstGeom prst="rect">
            <a:avLst/>
          </a:prstGeom>
        </p:spPr>
      </p:pic>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18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5400" y="0"/>
            <a:ext cx="5040000" cy="6858000"/>
          </a:xfrm>
        </p:spPr>
        <p:txBody>
          <a:bodyPr/>
          <a:lstStyle>
            <a:lvl1pPr>
              <a:defRPr>
                <a:solidFill>
                  <a:schemeClr val="bg1"/>
                </a:solidFill>
              </a:defRPr>
            </a:lvl1pPr>
          </a:lstStyle>
          <a:p>
            <a:r>
              <a:rPr lang="en-US"/>
              <a:t>Click icon to add picture</a:t>
            </a:r>
            <a:endParaRPr lang="en-AU"/>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US"/>
              <a:t>Caption</a:t>
            </a:r>
            <a:endParaRPr lang="en-AU"/>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34573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DAC1B-834C-7BD5-B0BB-7FE13580EE7C}"/>
              </a:ext>
              <a:ext uri="{C183D7F6-B498-43B3-948B-1728B52AA6E4}">
                <adec:decorative xmlns:adec="http://schemas.microsoft.com/office/drawing/2017/decorative" val="1"/>
              </a:ext>
            </a:extLst>
          </p:cNvPr>
          <p:cNvSpPr>
            <a:spLocks/>
          </p:cNvSpPr>
          <p:nvPr userDrawn="1"/>
        </p:nvSpPr>
        <p:spPr>
          <a:xfrm>
            <a:off x="0" y="1"/>
            <a:ext cx="12192000" cy="136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37506F2-F525-5814-9826-7AFD500EC450}"/>
              </a:ext>
              <a:ext uri="{C183D7F6-B498-43B3-948B-1728B52AA6E4}">
                <adec:decorative xmlns:adec="http://schemas.microsoft.com/office/drawing/2017/decorative" val="1"/>
              </a:ext>
            </a:extLst>
          </p:cNvPr>
          <p:cNvSpPr>
            <a:spLocks/>
          </p:cNvSpPr>
          <p:nvPr userDrawn="1"/>
        </p:nvSpPr>
        <p:spPr>
          <a:xfrm rot="15300000">
            <a:off x="11294234" y="197717"/>
            <a:ext cx="1034963" cy="10376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0A512C00-E83C-79F8-F03D-C3C23BD06D81}"/>
              </a:ext>
              <a:ext uri="{C183D7F6-B498-43B3-948B-1728B52AA6E4}">
                <adec:decorative xmlns:adec="http://schemas.microsoft.com/office/drawing/2017/decorative" val="1"/>
              </a:ext>
            </a:extLst>
          </p:cNvPr>
          <p:cNvSpPr>
            <a:spLocks/>
          </p:cNvSpPr>
          <p:nvPr userDrawn="1"/>
        </p:nvSpPr>
        <p:spPr>
          <a:xfrm rot="15300000">
            <a:off x="6996750" y="-1709613"/>
            <a:ext cx="2751951" cy="27590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5AC2B146-1D7B-D829-D8E7-D9D84F534228}"/>
              </a:ext>
              <a:ext uri="{C183D7F6-B498-43B3-948B-1728B52AA6E4}">
                <adec:decorative xmlns:adec="http://schemas.microsoft.com/office/drawing/2017/decorative" val="1"/>
              </a:ext>
            </a:extLst>
          </p:cNvPr>
          <p:cNvSpPr>
            <a:spLocks/>
          </p:cNvSpPr>
          <p:nvPr userDrawn="1"/>
        </p:nvSpPr>
        <p:spPr>
          <a:xfrm rot="15300000">
            <a:off x="9701234" y="640918"/>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C9DEBC90-31CF-1F88-DB5E-43CFBF8292BC}"/>
              </a:ext>
              <a:ext uri="{C183D7F6-B498-43B3-948B-1728B52AA6E4}">
                <adec:decorative xmlns:adec="http://schemas.microsoft.com/office/drawing/2017/decorative" val="1"/>
              </a:ext>
            </a:extLst>
          </p:cNvPr>
          <p:cNvSpPr>
            <a:spLocks/>
          </p:cNvSpPr>
          <p:nvPr userDrawn="1"/>
        </p:nvSpPr>
        <p:spPr>
          <a:xfrm>
            <a:off x="1" y="1356043"/>
            <a:ext cx="12192000" cy="550195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8" name="Rectangle: Rounded Corners 7">
            <a:extLst>
              <a:ext uri="{FF2B5EF4-FFF2-40B4-BE49-F238E27FC236}">
                <a16:creationId xmlns:a16="http://schemas.microsoft.com/office/drawing/2014/main" id="{7FF62EBE-2464-DE23-7321-C65DF73A8BB7}"/>
              </a:ext>
              <a:ext uri="{C183D7F6-B498-43B3-948B-1728B52AA6E4}">
                <adec:decorative xmlns:adec="http://schemas.microsoft.com/office/drawing/2017/decorative" val="1"/>
              </a:ext>
            </a:extLst>
          </p:cNvPr>
          <p:cNvSpPr>
            <a:spLocks/>
          </p:cNvSpPr>
          <p:nvPr userDrawn="1"/>
        </p:nvSpPr>
        <p:spPr>
          <a:xfrm>
            <a:off x="232622" y="1527043"/>
            <a:ext cx="11726756" cy="5159957"/>
          </a:xfrm>
          <a:prstGeom prst="roundRect">
            <a:avLst>
              <a:gd name="adj" fmla="val 39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A5DAE747-9C91-E811-1664-A182D214D6BE}"/>
              </a:ext>
              <a:ext uri="{C183D7F6-B498-43B3-948B-1728B52AA6E4}">
                <adec:decorative xmlns:adec="http://schemas.microsoft.com/office/drawing/2017/decorative" val="1"/>
              </a:ext>
            </a:extLst>
          </p:cNvPr>
          <p:cNvSpPr>
            <a:spLocks/>
          </p:cNvSpPr>
          <p:nvPr userDrawn="1"/>
        </p:nvSpPr>
        <p:spPr>
          <a:xfrm>
            <a:off x="-140912" y="-1853293"/>
            <a:ext cx="12332912" cy="18532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E9FD4B39-67C3-F21F-71E2-01CE3E74FB63}"/>
              </a:ext>
              <a:ext uri="{C183D7F6-B498-43B3-948B-1728B52AA6E4}">
                <adec:decorative xmlns:adec="http://schemas.microsoft.com/office/drawing/2017/decorative" val="1"/>
              </a:ext>
            </a:extLst>
          </p:cNvPr>
          <p:cNvSpPr>
            <a:spLocks/>
          </p:cNvSpPr>
          <p:nvPr userDrawn="1"/>
        </p:nvSpPr>
        <p:spPr>
          <a:xfrm rot="5400000">
            <a:off x="7606331" y="2406793"/>
            <a:ext cx="9916886" cy="74555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1" name="Title 3">
            <a:extLst>
              <a:ext uri="{FF2B5EF4-FFF2-40B4-BE49-F238E27FC236}">
                <a16:creationId xmlns:a16="http://schemas.microsoft.com/office/drawing/2014/main" id="{6389052F-9E41-61FA-EC7E-98B99BD8FFDF}"/>
              </a:ext>
            </a:extLst>
          </p:cNvPr>
          <p:cNvSpPr>
            <a:spLocks noGrp="1"/>
          </p:cNvSpPr>
          <p:nvPr>
            <p:ph type="title" hasCustomPrompt="1"/>
          </p:nvPr>
        </p:nvSpPr>
        <p:spPr>
          <a:xfrm>
            <a:off x="360000" y="407914"/>
            <a:ext cx="6658020" cy="545601"/>
          </a:xfrm>
        </p:spPr>
        <p:txBody>
          <a:bodyPr/>
          <a:lstStyle>
            <a:lvl1pPr>
              <a:defRPr>
                <a:solidFill>
                  <a:schemeClr val="bg1"/>
                </a:solidFill>
              </a:defRPr>
            </a:lvl1pPr>
          </a:lstStyle>
          <a:p>
            <a:r>
              <a:rPr lang="en-US"/>
              <a:t>Meet the [KLA] team</a:t>
            </a:r>
            <a:endParaRPr lang="en-AU"/>
          </a:p>
        </p:txBody>
      </p:sp>
    </p:spTree>
    <p:extLst>
      <p:ext uri="{BB962C8B-B14F-4D97-AF65-F5344CB8AC3E}">
        <p14:creationId xmlns:p14="http://schemas.microsoft.com/office/powerpoint/2010/main" val="54684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2" name="Rectangle 1">
            <a:extLst>
              <a:ext uri="{FF2B5EF4-FFF2-40B4-BE49-F238E27FC236}">
                <a16:creationId xmlns:a16="http://schemas.microsoft.com/office/drawing/2014/main" id="{236FCCDD-FD1C-C6A0-716F-205A6DA05877}"/>
              </a:ext>
            </a:extLst>
          </p:cNvPr>
          <p:cNvSpPr>
            <a:spLocks/>
          </p:cNvSpPr>
          <p:nvPr userDrawn="1"/>
        </p:nvSpPr>
        <p:spPr>
          <a:xfrm>
            <a:off x="0" y="0"/>
            <a:ext cx="3376827" cy="6858000"/>
          </a:xfrm>
          <a:prstGeom prst="rect">
            <a:avLst/>
          </a:prstGeom>
          <a:solidFill>
            <a:srgbClr val="0026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grpSp>
        <p:nvGrpSpPr>
          <p:cNvPr id="3" name="Group 2">
            <a:extLst>
              <a:ext uri="{FF2B5EF4-FFF2-40B4-BE49-F238E27FC236}">
                <a16:creationId xmlns:a16="http://schemas.microsoft.com/office/drawing/2014/main" id="{E5018918-0483-2699-478B-2ECC7C26DB56}"/>
              </a:ext>
            </a:extLst>
          </p:cNvPr>
          <p:cNvGrpSpPr>
            <a:grpSpLocks/>
          </p:cNvGrpSpPr>
          <p:nvPr userDrawn="1"/>
        </p:nvGrpSpPr>
        <p:grpSpPr>
          <a:xfrm flipH="1">
            <a:off x="-904718" y="2431903"/>
            <a:ext cx="4435322" cy="4833715"/>
            <a:chOff x="-439573" y="2545073"/>
            <a:chExt cx="4435322" cy="4833715"/>
          </a:xfrm>
        </p:grpSpPr>
        <p:sp>
          <p:nvSpPr>
            <p:cNvPr id="5" name="Oval 4">
              <a:extLst>
                <a:ext uri="{FF2B5EF4-FFF2-40B4-BE49-F238E27FC236}">
                  <a16:creationId xmlns:a16="http://schemas.microsoft.com/office/drawing/2014/main" id="{E8C5E266-0174-0A70-3FC4-FD70711A55C1}"/>
                </a:ext>
              </a:extLst>
            </p:cNvPr>
            <p:cNvSpPr>
              <a:spLocks/>
            </p:cNvSpPr>
            <p:nvPr/>
          </p:nvSpPr>
          <p:spPr>
            <a:xfrm>
              <a:off x="756247" y="5728543"/>
              <a:ext cx="1646006" cy="1650245"/>
            </a:xfrm>
            <a:prstGeom prst="ellipse">
              <a:avLst/>
            </a:prstGeom>
            <a:solidFill>
              <a:srgbClr val="FFE6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CAF77CB-B8B2-FA4B-D6AD-9E04E492AED2}"/>
                </a:ext>
              </a:extLst>
            </p:cNvPr>
            <p:cNvSpPr>
              <a:spLocks/>
            </p:cNvSpPr>
            <p:nvPr/>
          </p:nvSpPr>
          <p:spPr>
            <a:xfrm>
              <a:off x="1243798" y="2545073"/>
              <a:ext cx="2751951" cy="2759039"/>
            </a:xfrm>
            <a:prstGeom prst="ellipse">
              <a:avLst/>
            </a:prstGeom>
            <a:solidFill>
              <a:srgbClr val="C9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5B557B4D-19A0-A52F-BA0D-AD8A3ED18C60}"/>
                </a:ext>
              </a:extLst>
            </p:cNvPr>
            <p:cNvSpPr>
              <a:spLocks/>
            </p:cNvSpPr>
            <p:nvPr/>
          </p:nvSpPr>
          <p:spPr>
            <a:xfrm>
              <a:off x="-439573" y="3734026"/>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 name="Rectangle 7">
            <a:extLst>
              <a:ext uri="{FF2B5EF4-FFF2-40B4-BE49-F238E27FC236}">
                <a16:creationId xmlns:a16="http://schemas.microsoft.com/office/drawing/2014/main" id="{ECDEE502-25E2-E471-DCF0-E20F702CDAD3}"/>
              </a:ext>
            </a:extLst>
          </p:cNvPr>
          <p:cNvSpPr>
            <a:spLocks/>
          </p:cNvSpPr>
          <p:nvPr userDrawn="1"/>
        </p:nvSpPr>
        <p:spPr>
          <a:xfrm>
            <a:off x="2994991" y="0"/>
            <a:ext cx="9197009"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9" name="Rectangle 8">
            <a:extLst>
              <a:ext uri="{FF2B5EF4-FFF2-40B4-BE49-F238E27FC236}">
                <a16:creationId xmlns:a16="http://schemas.microsoft.com/office/drawing/2014/main" id="{DC8E7762-479D-5D38-E3AA-B007883D48B1}"/>
              </a:ext>
            </a:extLst>
          </p:cNvPr>
          <p:cNvSpPr>
            <a:spLocks/>
          </p:cNvSpPr>
          <p:nvPr userDrawn="1"/>
        </p:nvSpPr>
        <p:spPr>
          <a:xfrm rot="5400000">
            <a:off x="-5110380" y="1900026"/>
            <a:ext cx="7193285" cy="30274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607BA05C-9702-92F7-7EE4-5E7F6E0804D4}"/>
              </a:ext>
            </a:extLst>
          </p:cNvPr>
          <p:cNvSpPr>
            <a:spLocks/>
          </p:cNvSpPr>
          <p:nvPr userDrawn="1"/>
        </p:nvSpPr>
        <p:spPr>
          <a:xfrm>
            <a:off x="-140912" y="6858000"/>
            <a:ext cx="12332912" cy="662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bg1"/>
                </a:solidFill>
              </a:defRPr>
            </a:lvl1pPr>
          </a:lstStyle>
          <a:p>
            <a:r>
              <a:rPr lang="en-US"/>
              <a:t>[KLA] Curriculum team</a:t>
            </a:r>
            <a:endParaRPr lang="en-AU"/>
          </a:p>
        </p:txBody>
      </p:sp>
    </p:spTree>
    <p:extLst>
      <p:ext uri="{BB962C8B-B14F-4D97-AF65-F5344CB8AC3E}">
        <p14:creationId xmlns:p14="http://schemas.microsoft.com/office/powerpoint/2010/main" val="26272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am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5558F-1CCD-6414-E6FE-A684D24944F5}"/>
              </a:ext>
            </a:extLst>
          </p:cNvPr>
          <p:cNvSpPr>
            <a:spLocks/>
          </p:cNvSpPr>
          <p:nvPr userDrawn="1"/>
        </p:nvSpPr>
        <p:spPr>
          <a:xfrm>
            <a:off x="0" y="0"/>
            <a:ext cx="3376827"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3" name="Oval 12">
            <a:extLst>
              <a:ext uri="{FF2B5EF4-FFF2-40B4-BE49-F238E27FC236}">
                <a16:creationId xmlns:a16="http://schemas.microsoft.com/office/drawing/2014/main" id="{437F98C1-7925-B4E1-8A9A-8C1EE050337D}"/>
              </a:ext>
            </a:extLst>
          </p:cNvPr>
          <p:cNvSpPr>
            <a:spLocks/>
          </p:cNvSpPr>
          <p:nvPr userDrawn="1"/>
        </p:nvSpPr>
        <p:spPr>
          <a:xfrm>
            <a:off x="756247" y="5536026"/>
            <a:ext cx="1646006" cy="1650245"/>
          </a:xfrm>
          <a:prstGeom prst="ellipse">
            <a:avLst/>
          </a:prstGeom>
          <a:solidFill>
            <a:srgbClr val="8B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020BAB49-7DE1-F84C-E4E1-34BC639F9FD2}"/>
              </a:ext>
            </a:extLst>
          </p:cNvPr>
          <p:cNvSpPr>
            <a:spLocks/>
          </p:cNvSpPr>
          <p:nvPr userDrawn="1"/>
        </p:nvSpPr>
        <p:spPr>
          <a:xfrm>
            <a:off x="1243798" y="2352556"/>
            <a:ext cx="2751951" cy="2759039"/>
          </a:xfrm>
          <a:prstGeom prst="ellipse">
            <a:avLst/>
          </a:prstGeom>
          <a:solidFill>
            <a:srgbClr val="136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descr="A picture containing diagram&#10;&#10;Description automatically generated">
            <a:extLst>
              <a:ext uri="{FF2B5EF4-FFF2-40B4-BE49-F238E27FC236}">
                <a16:creationId xmlns:a16="http://schemas.microsoft.com/office/drawing/2014/main" id="{71120AC0-2B0D-ACEC-657C-3799D27823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627909" y="3220557"/>
            <a:ext cx="4244315" cy="2991557"/>
          </a:xfrm>
          <a:prstGeom prst="rect">
            <a:avLst/>
          </a:prstGeom>
        </p:spPr>
      </p:pic>
      <p:sp>
        <p:nvSpPr>
          <p:cNvPr id="16" name="Rectangle 15">
            <a:extLst>
              <a:ext uri="{FF2B5EF4-FFF2-40B4-BE49-F238E27FC236}">
                <a16:creationId xmlns:a16="http://schemas.microsoft.com/office/drawing/2014/main" id="{DF7763D2-FA9B-CF59-8DB9-74409112DDCD}"/>
              </a:ext>
            </a:extLst>
          </p:cNvPr>
          <p:cNvSpPr>
            <a:spLocks/>
          </p:cNvSpPr>
          <p:nvPr userDrawn="1"/>
        </p:nvSpPr>
        <p:spPr>
          <a:xfrm>
            <a:off x="-140912" y="6854942"/>
            <a:ext cx="12332912" cy="331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accent1"/>
                </a:solidFill>
              </a:defRPr>
            </a:lvl1pPr>
          </a:lstStyle>
          <a:p>
            <a:r>
              <a:rPr lang="en-US"/>
              <a:t>[KLA] Curriculum team</a:t>
            </a:r>
            <a:endParaRPr lang="en-AU"/>
          </a:p>
        </p:txBody>
      </p:sp>
      <p:sp>
        <p:nvSpPr>
          <p:cNvPr id="17" name="Rectangle 16">
            <a:extLst>
              <a:ext uri="{FF2B5EF4-FFF2-40B4-BE49-F238E27FC236}">
                <a16:creationId xmlns:a16="http://schemas.microsoft.com/office/drawing/2014/main" id="{2F01921D-07D0-1A4B-903A-8BBD2F059D2D}"/>
              </a:ext>
            </a:extLst>
          </p:cNvPr>
          <p:cNvSpPr>
            <a:spLocks/>
          </p:cNvSpPr>
          <p:nvPr userDrawn="1"/>
        </p:nvSpPr>
        <p:spPr>
          <a:xfrm>
            <a:off x="2994991" y="0"/>
            <a:ext cx="919700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Tree>
    <p:extLst>
      <p:ext uri="{BB962C8B-B14F-4D97-AF65-F5344CB8AC3E}">
        <p14:creationId xmlns:p14="http://schemas.microsoft.com/office/powerpoint/2010/main" val="119341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36338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a:t>Click icon to add picture</a:t>
            </a:r>
            <a:endParaRPr lang="en-AU"/>
          </a:p>
        </p:txBody>
      </p:sp>
    </p:spTree>
    <p:extLst>
      <p:ext uri="{BB962C8B-B14F-4D97-AF65-F5344CB8AC3E}">
        <p14:creationId xmlns:p14="http://schemas.microsoft.com/office/powerpoint/2010/main" val="424927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userDrawn="1"/>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414831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Rounded Corners 2">
            <a:extLst>
              <a:ext uri="{FF2B5EF4-FFF2-40B4-BE49-F238E27FC236}">
                <a16:creationId xmlns:a16="http://schemas.microsoft.com/office/drawing/2014/main" id="{E9F8B789-3BDD-E51F-0464-C5095105CA0B}"/>
              </a:ext>
            </a:extLst>
          </p:cNvPr>
          <p:cNvSpPr/>
          <p:nvPr userDrawn="1"/>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44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8871C-2E9B-5DF5-2D4F-5A0C06C39A4C}"/>
              </a:ext>
              <a:ext uri="{C183D7F6-B498-43B3-948B-1728B52AA6E4}">
                <adec:decorative xmlns:adec="http://schemas.microsoft.com/office/drawing/2017/decorative" val="1"/>
              </a:ext>
            </a:extLst>
          </p:cNvPr>
          <p:cNvSpPr txBox="1"/>
          <p:nvPr userDrawn="1"/>
        </p:nvSpPr>
        <p:spPr>
          <a:xfrm>
            <a:off x="3269454" y="-263449"/>
            <a:ext cx="1963103" cy="2827973"/>
          </a:xfrm>
          <a:prstGeom prst="rect">
            <a:avLst/>
          </a:prstGeom>
          <a:noFill/>
        </p:spPr>
        <p:txBody>
          <a:bodyPr wrap="square" lIns="0" tIns="0" rIns="0" bIns="0" rtlCol="0">
            <a:noAutofit/>
          </a:bodyPr>
          <a:lstStyle/>
          <a:p>
            <a:pPr algn="l"/>
            <a:r>
              <a:rPr lang="en-AU" sz="35000">
                <a:solidFill>
                  <a:srgbClr val="CDD3D6"/>
                </a:solidFill>
              </a:rPr>
              <a:t>“</a:t>
            </a:r>
          </a:p>
        </p:txBody>
      </p:sp>
      <p:cxnSp>
        <p:nvCxnSpPr>
          <p:cNvPr id="7" name="Straight Connector 6">
            <a:extLst>
              <a:ext uri="{FF2B5EF4-FFF2-40B4-BE49-F238E27FC236}">
                <a16:creationId xmlns:a16="http://schemas.microsoft.com/office/drawing/2014/main" id="{F9E1E980-8C11-D173-009D-B6A5EFB0E9C9}"/>
              </a:ext>
              <a:ext uri="{C183D7F6-B498-43B3-948B-1728B52AA6E4}">
                <adec:decorative xmlns:adec="http://schemas.microsoft.com/office/drawing/2017/decorative" val="1"/>
              </a:ext>
            </a:extLst>
          </p:cNvPr>
          <p:cNvCxnSpPr/>
          <p:nvPr userDrawn="1"/>
        </p:nvCxnSpPr>
        <p:spPr>
          <a:xfrm>
            <a:off x="3086574" y="359998"/>
            <a:ext cx="0" cy="597600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5F96F3EB-62B5-B30A-9550-210C8AC3F128}"/>
              </a:ext>
            </a:extLst>
          </p:cNvPr>
          <p:cNvSpPr>
            <a:spLocks noGrp="1"/>
          </p:cNvSpPr>
          <p:nvPr>
            <p:ph type="body" sz="quarter" idx="14" hasCustomPrompt="1"/>
          </p:nvPr>
        </p:nvSpPr>
        <p:spPr>
          <a:xfrm>
            <a:off x="3511550" y="2036762"/>
            <a:ext cx="8108950" cy="3458057"/>
          </a:xfr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lang="en-US" sz="2400" b="0" kern="1200" dirty="0" smtClean="0">
                <a:solidFill>
                  <a:schemeClr val="accent1"/>
                </a:solidFill>
                <a:latin typeface="+mj-lt"/>
                <a:ea typeface="+mn-ea"/>
                <a:cs typeface="+mn-cs"/>
              </a:defRPr>
            </a:lvl1pPr>
          </a:lstStyle>
          <a:p>
            <a:pPr lvl="0"/>
            <a:r>
              <a:rPr lang="en-US"/>
              <a:t>Quote text</a:t>
            </a:r>
          </a:p>
        </p:txBody>
      </p:sp>
      <p:sp>
        <p:nvSpPr>
          <p:cNvPr id="10" name="Text Placeholder 14">
            <a:extLst>
              <a:ext uri="{FF2B5EF4-FFF2-40B4-BE49-F238E27FC236}">
                <a16:creationId xmlns:a16="http://schemas.microsoft.com/office/drawing/2014/main" id="{F1E02FEE-528E-0CDD-0DB4-625A0D610B6A}"/>
              </a:ext>
            </a:extLst>
          </p:cNvPr>
          <p:cNvSpPr>
            <a:spLocks noGrp="1"/>
          </p:cNvSpPr>
          <p:nvPr>
            <p:ph type="body" sz="quarter" idx="15" hasCustomPrompt="1"/>
          </p:nvPr>
        </p:nvSpPr>
        <p:spPr>
          <a:xfrm>
            <a:off x="3526324" y="5494820"/>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800" b="0" kern="1200" dirty="0" smtClean="0">
                <a:solidFill>
                  <a:schemeClr val="accent1"/>
                </a:solidFill>
                <a:latin typeface="+mj-lt"/>
                <a:ea typeface="+mn-ea"/>
                <a:cs typeface="+mn-cs"/>
              </a:defRPr>
            </a:lvl1pPr>
          </a:lstStyle>
          <a:p>
            <a:pPr lvl="0"/>
            <a:r>
              <a:rPr lang="en-US"/>
              <a:t>– Author (</a:t>
            </a:r>
            <a:r>
              <a:rPr lang="en-US" err="1"/>
              <a:t>YYYY:page</a:t>
            </a:r>
            <a:r>
              <a:rPr lang="en-US"/>
              <a:t> number)</a:t>
            </a:r>
          </a:p>
        </p:txBody>
      </p:sp>
      <p:sp>
        <p:nvSpPr>
          <p:cNvPr id="11" name="Text Placeholder 14">
            <a:extLst>
              <a:ext uri="{FF2B5EF4-FFF2-40B4-BE49-F238E27FC236}">
                <a16:creationId xmlns:a16="http://schemas.microsoft.com/office/drawing/2014/main" id="{4727BE8E-6A1C-C35B-FE43-E4276FE9240C}"/>
              </a:ext>
            </a:extLst>
          </p:cNvPr>
          <p:cNvSpPr>
            <a:spLocks noGrp="1"/>
          </p:cNvSpPr>
          <p:nvPr>
            <p:ph type="body" sz="quarter" idx="16" hasCustomPrompt="1"/>
          </p:nvPr>
        </p:nvSpPr>
        <p:spPr>
          <a:xfrm>
            <a:off x="3526324" y="5912861"/>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200" b="0" kern="1200" dirty="0" smtClean="0">
                <a:solidFill>
                  <a:schemeClr val="tx1"/>
                </a:solidFill>
                <a:latin typeface="+mj-lt"/>
                <a:ea typeface="+mn-ea"/>
                <a:cs typeface="+mn-cs"/>
              </a:defRPr>
            </a:lvl1pPr>
          </a:lstStyle>
          <a:p>
            <a:pPr lvl="0"/>
            <a:r>
              <a:rPr lang="en-US"/>
              <a:t>Name of text</a:t>
            </a:r>
          </a:p>
        </p:txBody>
      </p:sp>
      <p:pic>
        <p:nvPicPr>
          <p:cNvPr id="13" name="Picture 12">
            <a:extLst>
              <a:ext uri="{FF2B5EF4-FFF2-40B4-BE49-F238E27FC236}">
                <a16:creationId xmlns:a16="http://schemas.microsoft.com/office/drawing/2014/main" id="{0527177B-E69E-4192-EE46-019AE8C241B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2669954" cy="6858000"/>
          </a:xfrm>
          <a:prstGeom prst="rect">
            <a:avLst/>
          </a:prstGeom>
        </p:spPr>
      </p:pic>
    </p:spTree>
    <p:extLst>
      <p:ext uri="{BB962C8B-B14F-4D97-AF65-F5344CB8AC3E}">
        <p14:creationId xmlns:p14="http://schemas.microsoft.com/office/powerpoint/2010/main" val="297178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762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gre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708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78210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ature column 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11893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ature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12001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ature imag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userDrawn="1"/>
        </p:nvSpPr>
        <p:spPr>
          <a:xfrm>
            <a:off x="0"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375951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mn-lt"/>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660365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317076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46921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41380567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2272B"/>
                </a:solidFill>
                <a:effectLst/>
                <a:uLnTx/>
                <a:uFillTx/>
                <a:latin typeface="Public Sans Light"/>
                <a:ea typeface="+mn-ea"/>
                <a:cs typeface="+mn-cs"/>
              </a:rPr>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703" r:id="rId2"/>
    <p:sldLayoutId id="2147483702" r:id="rId3"/>
    <p:sldLayoutId id="2147483728" r:id="rId4"/>
    <p:sldLayoutId id="2147483729" r:id="rId5"/>
    <p:sldLayoutId id="2147483731" r:id="rId6"/>
    <p:sldLayoutId id="2147483730" r:id="rId7"/>
    <p:sldLayoutId id="2147483732" r:id="rId8"/>
    <p:sldLayoutId id="2147483740" r:id="rId9"/>
    <p:sldLayoutId id="2147483715" r:id="rId10"/>
    <p:sldLayoutId id="2147483736" r:id="rId11"/>
    <p:sldLayoutId id="2147483737" r:id="rId12"/>
    <p:sldLayoutId id="2147483738" r:id="rId13"/>
    <p:sldLayoutId id="2147483716" r:id="rId14"/>
    <p:sldLayoutId id="2147483717" r:id="rId15"/>
    <p:sldLayoutId id="2147483718" r:id="rId16"/>
    <p:sldLayoutId id="2147483719" r:id="rId17"/>
    <p:sldLayoutId id="2147483742" r:id="rId18"/>
    <p:sldLayoutId id="2147483720" r:id="rId19"/>
    <p:sldLayoutId id="2147483733" r:id="rId20"/>
    <p:sldLayoutId id="2147483721" r:id="rId21"/>
    <p:sldLayoutId id="2147483734" r:id="rId22"/>
    <p:sldLayoutId id="2147483722" r:id="rId23"/>
    <p:sldLayoutId id="2147483735" r:id="rId24"/>
    <p:sldLayoutId id="2147483723" r:id="rId25"/>
    <p:sldLayoutId id="2147483724" r:id="rId26"/>
    <p:sldLayoutId id="2147483725" r:id="rId27"/>
    <p:sldLayoutId id="2147483743" r:id="rId28"/>
    <p:sldLayoutId id="2147483744" r:id="rId29"/>
    <p:sldLayoutId id="2147483747" r:id="rId30"/>
    <p:sldLayoutId id="2147483748" r:id="rId31"/>
    <p:sldLayoutId id="2147483750" r:id="rId32"/>
    <p:sldLayoutId id="2147483754"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8-from-page-to-stage"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hyperlink" Target="https://unsplash.com/photos/person-writing-on-brown-wooden-table-near-white-ceramic-mug-s9CC2SKySJM" TargetMode="Externa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0.png"/><Relationship Id="rId5" Type="http://schemas.openxmlformats.org/officeDocument/2006/relationships/hyperlink" Target="https://unsplash.com/photos/a-green-leaf-with-a-drop-of-water-on-it--IbMv_zPqEM?utm_source=unsplash&amp;utm_medium=referral&amp;utm_content=creditCopyText" TargetMode="External"/><Relationship Id="rId4" Type="http://schemas.openxmlformats.org/officeDocument/2006/relationships/hyperlink" Target="https://unsplash.com/@uns__nstudio"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8" Type="http://schemas.openxmlformats.org/officeDocument/2006/relationships/hyperlink" Target="https://unsplash.com/photos/person-writing-on-brown-wooden-table-near-white-ceramic-mug-s9CC2SKySJM"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www.gutenberg.org/files/18155/18155-h/18155-h.htm" TargetMode="External"/><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hyperlink" Target="https://curriculum.nsw.edu.au/learning-areas/english/english-k-10-2022/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Year 8 term 3 program </a:t>
            </a:r>
            <a:r>
              <a:rPr lang="en-AU" sz="1800" dirty="0">
                <a:latin typeface="Arial"/>
                <a:ea typeface="+mn-lt"/>
                <a:cs typeface="Arial"/>
                <a:hlinkClick r:id="rId3"/>
              </a:rPr>
              <a:t>‘From page to stage’</a:t>
            </a:r>
            <a:r>
              <a:rPr lang="en-AU" sz="1800" dirty="0">
                <a:latin typeface="Arial"/>
                <a:ea typeface="+mn-lt"/>
                <a:cs typeface="Arial"/>
              </a:rPr>
              <a:t>.</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dirty="0"/>
              <a:t> Introduction for </a:t>
            </a:r>
            <a:r>
              <a:rPr lang="en-AU"/>
              <a:t>the teacher</a:t>
            </a:r>
            <a:endParaRPr lang="en-AU" dirty="0"/>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6" name="Text Placeholder 5">
            <a:extLst>
              <a:ext uri="{FF2B5EF4-FFF2-40B4-BE49-F238E27FC236}">
                <a16:creationId xmlns:a16="http://schemas.microsoft.com/office/drawing/2014/main" id="{8DD841B6-17E3-7C1D-D90A-3B640A08136D}"/>
              </a:ext>
            </a:extLst>
          </p:cNvPr>
          <p:cNvSpPr>
            <a:spLocks noGrp="1"/>
          </p:cNvSpPr>
          <p:nvPr>
            <p:ph type="body" sz="quarter" idx="18"/>
          </p:nvPr>
        </p:nvSpPr>
        <p:spPr/>
        <p:txBody>
          <a:bodyPr/>
          <a:lstStyle/>
          <a:p>
            <a:r>
              <a:rPr lang="en-AU">
                <a:latin typeface="+mj-lt"/>
                <a:cs typeface="Arial"/>
              </a:rPr>
              <a:t>Instructions for the teacher</a:t>
            </a:r>
            <a:endParaRPr lang="en-AU">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a:t>
            </a:r>
            <a:r>
              <a:rPr lang="en-AU" sz="1800" b="1" dirty="0">
                <a:solidFill>
                  <a:srgbClr val="22272B"/>
                </a:solidFill>
                <a:latin typeface="+mn-lt"/>
              </a:rPr>
              <a:t>File &gt; Download a Copy </a:t>
            </a:r>
            <a:r>
              <a:rPr lang="en-AU" sz="1800" dirty="0">
                <a:solidFill>
                  <a:srgbClr val="22272B"/>
                </a:solidFill>
                <a:latin typeface="+mn-lt"/>
              </a:rPr>
              <a:t>(this downloads a copy to the computer to edit in the PowerPoint application</a:t>
            </a:r>
            <a:r>
              <a:rPr lang="en-AU" sz="1800" dirty="0">
                <a:solidFill>
                  <a:srgbClr val="22272B"/>
                </a:solidFill>
              </a:rPr>
              <a:t>)</a:t>
            </a:r>
            <a:r>
              <a:rPr lang="en-AU" sz="1800" dirty="0">
                <a:solidFill>
                  <a:srgbClr val="22272B"/>
                </a:solidFill>
                <a:latin typeface="+mn-lt"/>
              </a:rPr>
              <a:t>.</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a:t>
            </a:r>
            <a:r>
              <a:rPr lang="en-AU" b="1" dirty="0">
                <a:solidFill>
                  <a:srgbClr val="22272B"/>
                </a:solidFill>
                <a:latin typeface="+mn-lt"/>
              </a:rPr>
              <a:t>File &gt; Save as Google Slides</a:t>
            </a:r>
            <a:r>
              <a:rPr lang="en-AU" dirty="0">
                <a:solidFill>
                  <a:srgbClr val="22272B"/>
                </a:solidFill>
                <a:latin typeface="+mn-lt"/>
              </a:rPr>
              <a:t>.</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4E40-E066-9D6C-66E3-3220EA2132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65D287-96EA-2F3A-CF16-C318FE37BBF5}"/>
              </a:ext>
            </a:extLst>
          </p:cNvPr>
          <p:cNvSpPr>
            <a:spLocks noGrp="1"/>
          </p:cNvSpPr>
          <p:nvPr>
            <p:ph type="ctrTitle"/>
          </p:nvPr>
        </p:nvSpPr>
        <p:spPr/>
        <p:txBody>
          <a:bodyPr/>
          <a:lstStyle/>
          <a:p>
            <a:r>
              <a:rPr lang="en-AU" dirty="0">
                <a:effectLst/>
                <a:latin typeface="+mj-lt"/>
                <a:ea typeface="Times New Roman" panose="02020603050405020304" pitchFamily="18" charset="0"/>
                <a:cs typeface="Arial"/>
              </a:rPr>
              <a:t>Phase 2 – </a:t>
            </a:r>
            <a:r>
              <a:rPr lang="en-AU" dirty="0">
                <a:latin typeface="Arial"/>
                <a:cs typeface="Arial"/>
              </a:rPr>
              <a:t>learning about intertextuality</a:t>
            </a:r>
          </a:p>
        </p:txBody>
      </p:sp>
      <p:sp>
        <p:nvSpPr>
          <p:cNvPr id="11" name="Text Placeholder 10">
            <a:extLst>
              <a:ext uri="{FF2B5EF4-FFF2-40B4-BE49-F238E27FC236}">
                <a16:creationId xmlns:a16="http://schemas.microsoft.com/office/drawing/2014/main" id="{1D0D7EBD-1267-52E9-FC96-858A9263CC44}"/>
              </a:ext>
            </a:extLst>
          </p:cNvPr>
          <p:cNvSpPr>
            <a:spLocks noGrp="1"/>
          </p:cNvSpPr>
          <p:nvPr>
            <p:ph type="body" sz="quarter" idx="10"/>
          </p:nvPr>
        </p:nvSpPr>
        <p:spPr/>
        <p:txBody>
          <a:bodyPr/>
          <a:lstStyle/>
          <a:p>
            <a:r>
              <a:rPr lang="en-AU" dirty="0">
                <a:latin typeface="+mj-lt"/>
              </a:rPr>
              <a:t>Year 8 – Term 3</a:t>
            </a:r>
          </a:p>
        </p:txBody>
      </p:sp>
      <p:sp>
        <p:nvSpPr>
          <p:cNvPr id="10" name="Text Placeholder 9">
            <a:extLst>
              <a:ext uri="{FF2B5EF4-FFF2-40B4-BE49-F238E27FC236}">
                <a16:creationId xmlns:a16="http://schemas.microsoft.com/office/drawing/2014/main" id="{6651F511-2A30-6C8D-19BB-47D9CC8F49B7}"/>
              </a:ext>
            </a:extLst>
          </p:cNvPr>
          <p:cNvSpPr>
            <a:spLocks noGrp="1"/>
          </p:cNvSpPr>
          <p:nvPr>
            <p:ph type="body" sz="quarter" idx="16"/>
          </p:nvPr>
        </p:nvSpPr>
        <p:spPr/>
        <p:txBody>
          <a:bodyPr/>
          <a:lstStyle/>
          <a:p>
            <a:r>
              <a:rPr lang="en-AU" dirty="0">
                <a:latin typeface="+mj-lt"/>
              </a:rPr>
              <a:t>8.3 – ‘From page to stage’ </a:t>
            </a:r>
          </a:p>
        </p:txBody>
      </p:sp>
      <p:sp>
        <p:nvSpPr>
          <p:cNvPr id="14" name="Rectangle 2">
            <a:extLst>
              <a:ext uri="{FF2B5EF4-FFF2-40B4-BE49-F238E27FC236}">
                <a16:creationId xmlns:a16="http://schemas.microsoft.com/office/drawing/2014/main" id="{0AA815DC-4DB5-2068-C8F5-24D10B498E55}"/>
              </a:ext>
            </a:extLst>
          </p:cNvPr>
          <p:cNvSpPr>
            <a:spLocks noChangeArrowheads="1"/>
          </p:cNvSpPr>
          <p:nvPr/>
        </p:nvSpPr>
        <p:spPr bwMode="auto">
          <a:xfrm>
            <a:off x="7127997" y="6497497"/>
            <a:ext cx="233589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hlinkClick r:id="rId3"/>
              </a:rPr>
              <a:t>Photo</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by </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hlinkClick r:id="rId4"/>
              </a:rPr>
              <a:t>Unseen Studio</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on </a:t>
            </a:r>
            <a:r>
              <a:rPr kumimoji="0" lang="en-US" altLang="en-US" sz="1000" b="0" i="0" u="none" strike="noStrike" cap="none" normalizeH="0" baseline="0" err="1">
                <a:ln>
                  <a:noFill/>
                </a:ln>
                <a:solidFill>
                  <a:schemeClr val="tx1"/>
                </a:solidFill>
                <a:effectLst/>
                <a:highlight>
                  <a:srgbClr val="FFFFFF"/>
                </a:highlight>
                <a:latin typeface="Arial" panose="020B0604020202020204" pitchFamily="34" charset="0"/>
                <a:hlinkClick r:id="rId5"/>
              </a:rPr>
              <a:t>Unsplash</a:t>
            </a:r>
            <a:r>
              <a:rPr kumimoji="0" lang="en-US" altLang="en-US" sz="1000" b="0" i="0" u="none" strike="noStrike" cap="none" normalizeH="0" baseline="0">
                <a:ln>
                  <a:noFill/>
                </a:ln>
                <a:solidFill>
                  <a:schemeClr val="tx1"/>
                </a:solidFill>
                <a:effectLst/>
                <a:highlight>
                  <a:srgbClr val="FFFFFF"/>
                </a:highlight>
                <a:latin typeface="Arial" panose="020B0604020202020204" pitchFamily="34" charset="0"/>
              </a:rPr>
              <a:t> </a:t>
            </a:r>
          </a:p>
        </p:txBody>
      </p:sp>
      <p:pic>
        <p:nvPicPr>
          <p:cNvPr id="5" name="Picture Placeholder 4">
            <a:extLst>
              <a:ext uri="{FF2B5EF4-FFF2-40B4-BE49-F238E27FC236}">
                <a16:creationId xmlns:a16="http://schemas.microsoft.com/office/drawing/2014/main" id="{20F7FD94-5376-EB63-5BD7-486FCEB424A6}"/>
              </a:ext>
              <a:ext uri="{C183D7F6-B498-43B3-948B-1728B52AA6E4}">
                <adec:decorative xmlns:adec="http://schemas.microsoft.com/office/drawing/2017/decorative" val="1"/>
              </a:ext>
            </a:extLst>
          </p:cNvPr>
          <p:cNvPicPr>
            <a:picLocks noGrp="1" noChangeAspect="1"/>
          </p:cNvPicPr>
          <p:nvPr>
            <p:ph type="pic" sz="quarter" idx="13"/>
          </p:nvPr>
        </p:nvPicPr>
        <p:blipFill>
          <a:blip r:embed="rId6"/>
          <a:srcRect l="25386" r="25386"/>
          <a:stretch>
            <a:fillRect/>
          </a:stretch>
        </p:blipFill>
        <p:spPr>
          <a:xfrm>
            <a:off x="7128000" y="0"/>
            <a:ext cx="5064000" cy="6553200"/>
          </a:xfrm>
          <a:prstGeom prst="rect">
            <a:avLst/>
          </a:prstGeom>
        </p:spPr>
      </p:pic>
    </p:spTree>
    <p:extLst>
      <p:ext uri="{BB962C8B-B14F-4D97-AF65-F5344CB8AC3E}">
        <p14:creationId xmlns:p14="http://schemas.microsoft.com/office/powerpoint/2010/main" val="228364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9FB0-BAE5-D7C4-5740-FA1DD33CA9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1B8B8C-37B7-C6B4-EF9B-D11262C1CCF9}"/>
              </a:ext>
            </a:extLst>
          </p:cNvPr>
          <p:cNvSpPr>
            <a:spLocks noGrp="1"/>
          </p:cNvSpPr>
          <p:nvPr>
            <p:ph type="ctrTitle"/>
          </p:nvPr>
        </p:nvSpPr>
        <p:spPr/>
        <p:txBody>
          <a:bodyPr/>
          <a:lstStyle/>
          <a:p>
            <a:r>
              <a:rPr lang="en-AU" dirty="0"/>
              <a:t>Sharing learning intentions and success criteria</a:t>
            </a:r>
          </a:p>
        </p:txBody>
      </p:sp>
      <p:sp>
        <p:nvSpPr>
          <p:cNvPr id="6" name="Slide Number Placeholder 5">
            <a:extLst>
              <a:ext uri="{FF2B5EF4-FFF2-40B4-BE49-F238E27FC236}">
                <a16:creationId xmlns:a16="http://schemas.microsoft.com/office/drawing/2014/main" id="{C5DF8FDF-FB79-08BD-1718-00FC39B8104A}"/>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429173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EB1F-F816-56B0-F2DB-8F0783E3A7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3B629A-5424-A0EE-3184-FD7E45EBF4CC}"/>
              </a:ext>
            </a:extLst>
          </p:cNvPr>
          <p:cNvSpPr>
            <a:spLocks noGrp="1"/>
          </p:cNvSpPr>
          <p:nvPr>
            <p:ph type="title"/>
          </p:nvPr>
        </p:nvSpPr>
        <p:spPr/>
        <p:txBody>
          <a:bodyPr/>
          <a:lstStyle/>
          <a:p>
            <a:r>
              <a:rPr lang="en-AU"/>
              <a:t>Learning intentions and success criteria</a:t>
            </a:r>
          </a:p>
        </p:txBody>
      </p:sp>
      <p:sp>
        <p:nvSpPr>
          <p:cNvPr id="3" name="TextBox 2">
            <a:extLst>
              <a:ext uri="{FF2B5EF4-FFF2-40B4-BE49-F238E27FC236}">
                <a16:creationId xmlns:a16="http://schemas.microsoft.com/office/drawing/2014/main" id="{EC1E5362-D0F1-BE82-DFF4-7A8906DFFDC4}"/>
              </a:ext>
            </a:extLst>
          </p:cNvPr>
          <p:cNvSpPr txBox="1"/>
          <p:nvPr/>
        </p:nvSpPr>
        <p:spPr>
          <a:xfrm>
            <a:off x="444500" y="1973439"/>
            <a:ext cx="11303000" cy="455964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2000" b="1" dirty="0">
                <a:solidFill>
                  <a:schemeClr val="accent1"/>
                </a:solidFill>
                <a:latin typeface="Arial"/>
                <a:cs typeface="Arial"/>
              </a:rPr>
              <a:t>We are learning to</a:t>
            </a:r>
            <a:r>
              <a:rPr lang="en-AU" sz="2000" b="1" dirty="0">
                <a:solidFill>
                  <a:schemeClr val="accent1"/>
                </a:solidFill>
                <a:latin typeface="Arial"/>
                <a:ea typeface="+mn-lt"/>
                <a:cs typeface="Arial"/>
              </a:rPr>
              <a:t>:</a:t>
            </a:r>
          </a:p>
          <a:p>
            <a:pPr marL="342900" indent="-342900">
              <a:lnSpc>
                <a:spcPct val="150000"/>
              </a:lnSpc>
              <a:buFont typeface="Arial" panose="020B0604020202020204" pitchFamily="34" charset="0"/>
              <a:buChar char="•"/>
            </a:pPr>
            <a:r>
              <a:rPr lang="en-AU" sz="2000" dirty="0">
                <a:latin typeface="Arial"/>
                <a:cs typeface="Arial"/>
              </a:rPr>
              <a:t>understand intertextuality and how texts connect to other texts</a:t>
            </a:r>
          </a:p>
          <a:p>
            <a:pPr marL="342900" indent="-342900">
              <a:lnSpc>
                <a:spcPct val="150000"/>
              </a:lnSpc>
              <a:buFont typeface="Arial" panose="020B0604020202020204" pitchFamily="34" charset="0"/>
              <a:buChar char="•"/>
            </a:pPr>
            <a:r>
              <a:rPr lang="en-AU" sz="2000" dirty="0">
                <a:latin typeface="Arial"/>
                <a:cs typeface="Arial"/>
              </a:rPr>
              <a:t>identify how composers adapt and transform existing stories for new contexts</a:t>
            </a:r>
          </a:p>
          <a:p>
            <a:pPr marL="342900" indent="-342900">
              <a:lnSpc>
                <a:spcPct val="150000"/>
              </a:lnSpc>
              <a:buFont typeface="Arial" panose="020B0604020202020204" pitchFamily="34" charset="0"/>
              <a:buChar char="•"/>
            </a:pPr>
            <a:r>
              <a:rPr lang="en-AU" sz="2000" dirty="0">
                <a:latin typeface="Arial"/>
                <a:cs typeface="Arial"/>
              </a:rPr>
              <a:t>explore how language choices influence how characters are represented</a:t>
            </a:r>
          </a:p>
          <a:p>
            <a:pPr marL="342900" indent="-342900">
              <a:lnSpc>
                <a:spcPct val="150000"/>
              </a:lnSpc>
              <a:buFont typeface="Arial" panose="020B0604020202020204" pitchFamily="34" charset="0"/>
              <a:buChar char="•"/>
            </a:pPr>
            <a:r>
              <a:rPr lang="en-AU" sz="2000" dirty="0">
                <a:latin typeface="Arial"/>
                <a:cs typeface="Arial"/>
              </a:rPr>
              <a:t>develop vocabulary to help us analyse and discuss texts.</a:t>
            </a:r>
          </a:p>
          <a:p>
            <a:pPr>
              <a:lnSpc>
                <a:spcPct val="150000"/>
              </a:lnSpc>
            </a:pPr>
            <a:endParaRPr lang="en-AU" sz="2000" b="1" dirty="0">
              <a:solidFill>
                <a:schemeClr val="accent1"/>
              </a:solidFill>
              <a:latin typeface="Arial"/>
              <a:cs typeface="Arial"/>
            </a:endParaRPr>
          </a:p>
          <a:p>
            <a:pPr>
              <a:lnSpc>
                <a:spcPct val="150000"/>
              </a:lnSpc>
            </a:pPr>
            <a:r>
              <a:rPr lang="en-AU" sz="2000" b="1" dirty="0">
                <a:solidFill>
                  <a:schemeClr val="accent1"/>
                </a:solidFill>
                <a:latin typeface="Arial"/>
                <a:cs typeface="Arial"/>
              </a:rPr>
              <a:t>We can:</a:t>
            </a:r>
            <a:endParaRPr lang="en-US" sz="2000" dirty="0">
              <a:solidFill>
                <a:schemeClr val="accent1"/>
              </a:solidFill>
              <a:latin typeface="Arial"/>
              <a:cs typeface="Arial"/>
            </a:endParaRPr>
          </a:p>
          <a:p>
            <a:pPr marL="342900" indent="-342900">
              <a:lnSpc>
                <a:spcPct val="150000"/>
              </a:lnSpc>
              <a:buFont typeface="arial"/>
              <a:buChar char="•"/>
            </a:pPr>
            <a:r>
              <a:rPr lang="en-AU" sz="2000" dirty="0">
                <a:latin typeface="Arial"/>
                <a:cs typeface="Arial"/>
              </a:rPr>
              <a:t>[classroom teacher to insert sample success criteria]</a:t>
            </a:r>
            <a:endParaRPr lang="en-US" sz="2000" dirty="0">
              <a:latin typeface="Arial"/>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US" sz="2000" dirty="0">
              <a:latin typeface="Arial"/>
              <a:ea typeface="+mn-lt"/>
              <a:cs typeface="Arial"/>
            </a:endParaRPr>
          </a:p>
          <a:p>
            <a:pPr marL="342900" indent="-342900">
              <a:lnSpc>
                <a:spcPct val="150000"/>
              </a:lnSpc>
              <a:buFont typeface="arial"/>
              <a:buChar char="•"/>
            </a:pPr>
            <a:r>
              <a:rPr lang="en-AU" sz="2000" dirty="0">
                <a:latin typeface="Arial"/>
                <a:ea typeface="+mn-lt"/>
                <a:cs typeface="Arial"/>
              </a:rPr>
              <a:t>[classroom teacher to insert sample success criteria].</a:t>
            </a:r>
            <a:endParaRPr lang="en-AU" dirty="0">
              <a:latin typeface="Arial"/>
              <a:cs typeface="Arial"/>
            </a:endParaRPr>
          </a:p>
        </p:txBody>
      </p:sp>
      <p:sp>
        <p:nvSpPr>
          <p:cNvPr id="2" name="Slide Number Placeholder 1">
            <a:extLst>
              <a:ext uri="{FF2B5EF4-FFF2-40B4-BE49-F238E27FC236}">
                <a16:creationId xmlns:a16="http://schemas.microsoft.com/office/drawing/2014/main" id="{3E0D875A-BB3F-198E-A0C4-167A3892C1E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216867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342A24-3E37-2B33-3C28-24D2A5801059}"/>
              </a:ext>
            </a:extLst>
          </p:cNvPr>
          <p:cNvSpPr>
            <a:spLocks noGrp="1"/>
          </p:cNvSpPr>
          <p:nvPr>
            <p:ph type="title"/>
          </p:nvPr>
        </p:nvSpPr>
        <p:spPr/>
        <p:txBody>
          <a:bodyPr/>
          <a:lstStyle/>
          <a:p>
            <a:r>
              <a:rPr lang="en-AU"/>
              <a:t>Understanding intertextuality</a:t>
            </a:r>
          </a:p>
        </p:txBody>
      </p:sp>
      <p:sp>
        <p:nvSpPr>
          <p:cNvPr id="5" name="Text Placeholder 4">
            <a:extLst>
              <a:ext uri="{FF2B5EF4-FFF2-40B4-BE49-F238E27FC236}">
                <a16:creationId xmlns:a16="http://schemas.microsoft.com/office/drawing/2014/main" id="{66EB8D6E-F890-2C03-D214-334BCE45B746}"/>
              </a:ext>
            </a:extLst>
          </p:cNvPr>
          <p:cNvSpPr>
            <a:spLocks noGrp="1"/>
          </p:cNvSpPr>
          <p:nvPr>
            <p:ph type="body" sz="quarter" idx="18"/>
          </p:nvPr>
        </p:nvSpPr>
        <p:spPr/>
        <p:txBody>
          <a:bodyPr/>
          <a:lstStyle/>
          <a:p>
            <a:r>
              <a:rPr lang="en-AU"/>
              <a:t>Connections between texts </a:t>
            </a:r>
          </a:p>
        </p:txBody>
      </p:sp>
      <p:sp>
        <p:nvSpPr>
          <p:cNvPr id="7" name="TextBox 6">
            <a:extLst>
              <a:ext uri="{FF2B5EF4-FFF2-40B4-BE49-F238E27FC236}">
                <a16:creationId xmlns:a16="http://schemas.microsoft.com/office/drawing/2014/main" id="{AE02EDBF-BBD7-EE60-70C1-271BCFA5285C}"/>
              </a:ext>
            </a:extLst>
          </p:cNvPr>
          <p:cNvSpPr txBox="1"/>
          <p:nvPr/>
        </p:nvSpPr>
        <p:spPr>
          <a:xfrm>
            <a:off x="251286" y="1689196"/>
            <a:ext cx="5844714" cy="4519186"/>
          </a:xfrm>
          <a:prstGeom prst="rect">
            <a:avLst/>
          </a:prstGeom>
          <a:noFill/>
        </p:spPr>
        <p:txBody>
          <a:bodyPr wrap="square">
            <a:spAutoFit/>
          </a:bodyPr>
          <a:lstStyle/>
          <a:p>
            <a:pPr marL="342900" indent="-342900">
              <a:lnSpc>
                <a:spcPct val="150000"/>
              </a:lnSpc>
              <a:spcBef>
                <a:spcPts val="1200"/>
              </a:spcBef>
              <a:spcAft>
                <a:spcPts val="600"/>
              </a:spcAft>
              <a:buFont typeface="+mj-lt"/>
              <a:buAutoNum type="arabicPeriod"/>
            </a:pPr>
            <a:r>
              <a:rPr lang="en-AU" sz="1800" dirty="0">
                <a:effectLst/>
                <a:latin typeface="Arial" panose="020B0604020202020204" pitchFamily="34" charset="0"/>
                <a:ea typeface="Calibri" panose="020F0502020204030204" pitchFamily="34" charset="0"/>
                <a:cs typeface="Arial" panose="020B0604020202020204" pitchFamily="34" charset="0"/>
              </a:rPr>
              <a:t>Look closely at the poster.</a:t>
            </a:r>
          </a:p>
          <a:p>
            <a:pPr marL="342900" indent="-342900">
              <a:lnSpc>
                <a:spcPct val="150000"/>
              </a:lnSpc>
              <a:spcBef>
                <a:spcPts val="1200"/>
              </a:spcBef>
              <a:spcAft>
                <a:spcPts val="600"/>
              </a:spcAft>
              <a:buFont typeface="+mj-lt"/>
              <a:buAutoNum type="arabicPeriod"/>
            </a:pPr>
            <a:r>
              <a:rPr lang="en-AU" sz="1800" dirty="0">
                <a:latin typeface="Arial" panose="020B0604020202020204" pitchFamily="34" charset="0"/>
                <a:ea typeface="Calibri" panose="020F0502020204030204" pitchFamily="34" charset="0"/>
                <a:cs typeface="Arial" panose="020B0604020202020204" pitchFamily="34" charset="0"/>
              </a:rPr>
              <a:t>With a partner, discuss:</a:t>
            </a:r>
          </a:p>
          <a:p>
            <a:pPr marL="342900" indent="-34290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What do you think intertextuality means?</a:t>
            </a:r>
          </a:p>
          <a:p>
            <a:pPr marL="342900" indent="-34290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ea typeface="Calibri" panose="020F0502020204030204" pitchFamily="34" charset="0"/>
                <a:cs typeface="Arial" panose="020B0604020202020204" pitchFamily="34" charset="0"/>
              </a:rPr>
              <a:t>Why might writers or filmmakers connect their stories to earlier texts?</a:t>
            </a:r>
          </a:p>
          <a:p>
            <a:pPr marL="342900" indent="-34290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cs typeface="Arial" panose="020B0604020202020204" pitchFamily="34" charset="0"/>
              </a:rPr>
              <a:t>Can you think of any examples of stories that are based on or inspired by other stories?</a:t>
            </a:r>
            <a:endParaRPr lang="en-AU" sz="1800"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50000"/>
              </a:lnSpc>
              <a:spcBef>
                <a:spcPts val="1200"/>
              </a:spcBef>
              <a:spcAft>
                <a:spcPts val="600"/>
              </a:spcAft>
              <a:buFont typeface="+mj-lt"/>
              <a:buAutoNum type="arabicPeriod" startAt="3"/>
            </a:pPr>
            <a:r>
              <a:rPr lang="en-AU" sz="1800" dirty="0">
                <a:effectLst/>
                <a:latin typeface="Arial" panose="020B0604020202020204" pitchFamily="34" charset="0"/>
                <a:ea typeface="Calibri" panose="020F0502020204030204" pitchFamily="34" charset="0"/>
                <a:cs typeface="Arial" panose="020B0604020202020204" pitchFamily="34" charset="0"/>
              </a:rPr>
              <a:t>Be ready to share one idea with the class. </a:t>
            </a:r>
          </a:p>
        </p:txBody>
      </p:sp>
      <p:pic>
        <p:nvPicPr>
          <p:cNvPr id="2" name="Picture 1" descr="A poster describing 'intertextuality'. Text reads:&#10;Intertextuality refers to the interrelationships among texts that shape a text's meaning.&#10;Recreating aspects of a text (specific reference, language, structure or convention) adds layers of meaning because the composer brings with them their own context, ideas and interpretations. This influences our understanding and invites us to revisit the earlier text, often with new insights into its meaning.&#10;">
            <a:extLst>
              <a:ext uri="{FF2B5EF4-FFF2-40B4-BE49-F238E27FC236}">
                <a16:creationId xmlns:a16="http://schemas.microsoft.com/office/drawing/2014/main" id="{D3401B10-2DCF-13EC-5C61-652E5D02FF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7724" y="922963"/>
            <a:ext cx="4726275" cy="5593037"/>
          </a:xfrm>
          <a:prstGeom prst="rect">
            <a:avLst/>
          </a:prstGeom>
        </p:spPr>
      </p:pic>
      <p:sp>
        <p:nvSpPr>
          <p:cNvPr id="3" name="Slide Number Placeholder 2">
            <a:extLst>
              <a:ext uri="{FF2B5EF4-FFF2-40B4-BE49-F238E27FC236}">
                <a16:creationId xmlns:a16="http://schemas.microsoft.com/office/drawing/2014/main" id="{706BD9EA-C031-AA5F-C489-75684FFBFC4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Tree>
    <p:extLst>
      <p:ext uri="{BB962C8B-B14F-4D97-AF65-F5344CB8AC3E}">
        <p14:creationId xmlns:p14="http://schemas.microsoft.com/office/powerpoint/2010/main" val="3375951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30350-DCCC-BBC8-1DF4-C7F2D40651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8CD024-1420-96DE-2691-905BB6CA6357}"/>
              </a:ext>
            </a:extLst>
          </p:cNvPr>
          <p:cNvSpPr>
            <a:spLocks noGrp="1"/>
          </p:cNvSpPr>
          <p:nvPr>
            <p:ph type="title"/>
          </p:nvPr>
        </p:nvSpPr>
        <p:spPr/>
        <p:txBody>
          <a:bodyPr/>
          <a:lstStyle/>
          <a:p>
            <a:r>
              <a:rPr lang="en-AU"/>
              <a:t>Intertextuality in practice </a:t>
            </a:r>
          </a:p>
        </p:txBody>
      </p:sp>
      <p:sp>
        <p:nvSpPr>
          <p:cNvPr id="5" name="Text Placeholder 4">
            <a:extLst>
              <a:ext uri="{FF2B5EF4-FFF2-40B4-BE49-F238E27FC236}">
                <a16:creationId xmlns:a16="http://schemas.microsoft.com/office/drawing/2014/main" id="{1F8D10B8-A578-066A-044A-A3CE29B1BA54}"/>
              </a:ext>
            </a:extLst>
          </p:cNvPr>
          <p:cNvSpPr>
            <a:spLocks noGrp="1"/>
          </p:cNvSpPr>
          <p:nvPr>
            <p:ph type="body" sz="quarter" idx="18"/>
          </p:nvPr>
        </p:nvSpPr>
        <p:spPr/>
        <p:txBody>
          <a:bodyPr/>
          <a:lstStyle/>
          <a:p>
            <a:r>
              <a:rPr lang="en-AU"/>
              <a:t>Identifying connections between texts </a:t>
            </a:r>
          </a:p>
        </p:txBody>
      </p:sp>
      <p:sp>
        <p:nvSpPr>
          <p:cNvPr id="7" name="TextBox 6">
            <a:extLst>
              <a:ext uri="{FF2B5EF4-FFF2-40B4-BE49-F238E27FC236}">
                <a16:creationId xmlns:a16="http://schemas.microsoft.com/office/drawing/2014/main" id="{14309A7B-5780-37A4-EEA4-2D2ADDDD95E4}"/>
              </a:ext>
            </a:extLst>
          </p:cNvPr>
          <p:cNvSpPr txBox="1"/>
          <p:nvPr/>
        </p:nvSpPr>
        <p:spPr>
          <a:xfrm>
            <a:off x="242820" y="1723063"/>
            <a:ext cx="5360757" cy="4473019"/>
          </a:xfrm>
          <a:prstGeom prst="rect">
            <a:avLst/>
          </a:prstGeom>
          <a:noFill/>
        </p:spPr>
        <p:txBody>
          <a:bodyPr wrap="square">
            <a:spAutoFit/>
          </a:bodyPr>
          <a:lstStyle/>
          <a:p>
            <a:pPr>
              <a:lnSpc>
                <a:spcPct val="150000"/>
              </a:lnSpc>
              <a:spcBef>
                <a:spcPts val="1200"/>
              </a:spcBef>
              <a:spcAft>
                <a:spcPts val="600"/>
              </a:spcAft>
            </a:pPr>
            <a:r>
              <a:rPr lang="en-AU" sz="1800" dirty="0"/>
              <a:t>You have just discussed texts that are based on or connected to other texts, which in English is often called intertextuality.</a:t>
            </a:r>
          </a:p>
          <a:p>
            <a:pPr marL="342900" indent="-342900">
              <a:lnSpc>
                <a:spcPct val="150000"/>
              </a:lnSpc>
              <a:spcBef>
                <a:spcPts val="1200"/>
              </a:spcBef>
              <a:spcAft>
                <a:spcPts val="600"/>
              </a:spcAft>
              <a:buFont typeface="+mj-lt"/>
              <a:buAutoNum type="arabicPeriod"/>
            </a:pPr>
            <a:r>
              <a:rPr lang="en-AU" sz="1800" dirty="0"/>
              <a:t>With a partner choose a text that you are both familiar with that is connected in some way to another text. </a:t>
            </a:r>
          </a:p>
          <a:p>
            <a:pPr marL="342900" indent="-342900">
              <a:lnSpc>
                <a:spcPct val="150000"/>
              </a:lnSpc>
              <a:spcBef>
                <a:spcPts val="1200"/>
              </a:spcBef>
              <a:spcAft>
                <a:spcPts val="600"/>
              </a:spcAft>
              <a:buFont typeface="+mj-lt"/>
              <a:buAutoNum type="arabicPeriod"/>
            </a:pPr>
            <a:r>
              <a:rPr lang="en-AU" sz="1800" dirty="0"/>
              <a:t>The table provides some examples you can use or use an example of your own.</a:t>
            </a:r>
          </a:p>
          <a:p>
            <a:pPr>
              <a:lnSpc>
                <a:spcPct val="150000"/>
              </a:lnSpc>
              <a:spcBef>
                <a:spcPts val="1200"/>
              </a:spcBef>
              <a:spcAft>
                <a:spcPts val="600"/>
              </a:spcAft>
              <a:buNone/>
            </a:pPr>
            <a:endParaRPr lang="en-AU" sz="18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Table 5" descr="A 2 column table with a list of original texts and a list of connected text versions.">
            <a:extLst>
              <a:ext uri="{FF2B5EF4-FFF2-40B4-BE49-F238E27FC236}">
                <a16:creationId xmlns:a16="http://schemas.microsoft.com/office/drawing/2014/main" id="{47B3EAE6-D8D0-C0CA-2CE3-AB08F1712691}"/>
              </a:ext>
            </a:extLst>
          </p:cNvPr>
          <p:cNvGraphicFramePr>
            <a:graphicFrameLocks noGrp="1"/>
          </p:cNvGraphicFramePr>
          <p:nvPr>
            <p:extLst>
              <p:ext uri="{D42A27DB-BD31-4B8C-83A1-F6EECF244321}">
                <p14:modId xmlns:p14="http://schemas.microsoft.com/office/powerpoint/2010/main" val="4272172837"/>
              </p:ext>
            </p:extLst>
          </p:nvPr>
        </p:nvGraphicFramePr>
        <p:xfrm>
          <a:off x="6121808" y="1702360"/>
          <a:ext cx="5722192" cy="4993640"/>
        </p:xfrm>
        <a:graphic>
          <a:graphicData uri="http://schemas.openxmlformats.org/drawingml/2006/table">
            <a:tbl>
              <a:tblPr firstRow="1" firstCol="1" bandRow="1">
                <a:tableStyleId>{616DA210-FB5B-4158-B5E0-FEB733F419BA}</a:tableStyleId>
              </a:tblPr>
              <a:tblGrid>
                <a:gridCol w="3636401">
                  <a:extLst>
                    <a:ext uri="{9D8B030D-6E8A-4147-A177-3AD203B41FA5}">
                      <a16:colId xmlns:a16="http://schemas.microsoft.com/office/drawing/2014/main" val="109614511"/>
                    </a:ext>
                  </a:extLst>
                </a:gridCol>
                <a:gridCol w="2085791">
                  <a:extLst>
                    <a:ext uri="{9D8B030D-6E8A-4147-A177-3AD203B41FA5}">
                      <a16:colId xmlns:a16="http://schemas.microsoft.com/office/drawing/2014/main" val="1935978536"/>
                    </a:ext>
                  </a:extLst>
                </a:gridCol>
              </a:tblGrid>
              <a:tr h="341862">
                <a:tc>
                  <a:txBody>
                    <a:bodyPr/>
                    <a:lstStyle/>
                    <a:p>
                      <a:pPr>
                        <a:lnSpc>
                          <a:spcPct val="150000"/>
                        </a:lnSpc>
                        <a:spcBef>
                          <a:spcPts val="1200"/>
                        </a:spcBef>
                        <a:spcAft>
                          <a:spcPts val="600"/>
                        </a:spcAft>
                        <a:buNone/>
                      </a:pPr>
                      <a:r>
                        <a:rPr lang="en-AU" sz="1800" dirty="0">
                          <a:effectLst/>
                        </a:rPr>
                        <a:t>Original text</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Connected text</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71659139"/>
                  </a:ext>
                </a:extLst>
              </a:tr>
              <a:tr h="731873">
                <a:tc>
                  <a:txBody>
                    <a:bodyPr/>
                    <a:lstStyle/>
                    <a:p>
                      <a:pPr>
                        <a:lnSpc>
                          <a:spcPct val="150000"/>
                        </a:lnSpc>
                        <a:spcBef>
                          <a:spcPts val="1200"/>
                        </a:spcBef>
                        <a:spcAft>
                          <a:spcPts val="600"/>
                        </a:spcAft>
                        <a:buNone/>
                      </a:pPr>
                      <a:r>
                        <a:rPr lang="en-AU" sz="1800" dirty="0">
                          <a:effectLst/>
                        </a:rPr>
                        <a:t>‘Sleeping Beauty’ (Brothers Grimm)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Maleficent (Disney film)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06343319"/>
                  </a:ext>
                </a:extLst>
              </a:tr>
              <a:tr h="731873">
                <a:tc>
                  <a:txBody>
                    <a:bodyPr/>
                    <a:lstStyle/>
                    <a:p>
                      <a:pPr>
                        <a:lnSpc>
                          <a:spcPct val="150000"/>
                        </a:lnSpc>
                        <a:spcBef>
                          <a:spcPts val="1200"/>
                        </a:spcBef>
                        <a:spcAft>
                          <a:spcPts val="600"/>
                        </a:spcAft>
                        <a:buNone/>
                      </a:pPr>
                      <a:r>
                        <a:rPr lang="en-AU" sz="1800" dirty="0">
                          <a:effectLst/>
                        </a:rPr>
                        <a:t>Puss in Boots (Italian fairytale)</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Puss in Boots (film)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52697690"/>
                  </a:ext>
                </a:extLst>
              </a:tr>
              <a:tr h="731873">
                <a:tc>
                  <a:txBody>
                    <a:bodyPr/>
                    <a:lstStyle/>
                    <a:p>
                      <a:pPr>
                        <a:lnSpc>
                          <a:spcPct val="150000"/>
                        </a:lnSpc>
                        <a:spcBef>
                          <a:spcPts val="1200"/>
                        </a:spcBef>
                        <a:spcAft>
                          <a:spcPts val="600"/>
                        </a:spcAft>
                        <a:buNone/>
                      </a:pPr>
                      <a:r>
                        <a:rPr lang="en-AU" sz="1800">
                          <a:effectLst/>
                        </a:rPr>
                        <a:t>The Hobbit (novel by JRR Tolkien)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The Hobbit (film)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23317706"/>
                  </a:ext>
                </a:extLst>
              </a:tr>
              <a:tr h="731873">
                <a:tc>
                  <a:txBody>
                    <a:bodyPr/>
                    <a:lstStyle/>
                    <a:p>
                      <a:pPr>
                        <a:lnSpc>
                          <a:spcPct val="150000"/>
                        </a:lnSpc>
                        <a:spcBef>
                          <a:spcPts val="1200"/>
                        </a:spcBef>
                        <a:spcAft>
                          <a:spcPts val="600"/>
                        </a:spcAft>
                        <a:buNone/>
                      </a:pPr>
                      <a:r>
                        <a:rPr lang="en-AU" sz="1800" dirty="0">
                          <a:effectLst/>
                        </a:rPr>
                        <a:t>Harry Potter (novel series)</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Harry Potter (film series)</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63383000"/>
                  </a:ext>
                </a:extLst>
              </a:tr>
              <a:tr h="731873">
                <a:tc>
                  <a:txBody>
                    <a:bodyPr/>
                    <a:lstStyle/>
                    <a:p>
                      <a:pPr>
                        <a:lnSpc>
                          <a:spcPct val="150000"/>
                        </a:lnSpc>
                        <a:spcBef>
                          <a:spcPts val="1200"/>
                        </a:spcBef>
                        <a:spcAft>
                          <a:spcPts val="600"/>
                        </a:spcAft>
                        <a:buNone/>
                      </a:pPr>
                      <a:r>
                        <a:rPr lang="en-AU" sz="1800">
                          <a:effectLst/>
                        </a:rPr>
                        <a:t>Rapunzel (German fairytale)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Tangled (animated) film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1395883"/>
                  </a:ext>
                </a:extLst>
              </a:tr>
              <a:tr h="731873">
                <a:tc>
                  <a:txBody>
                    <a:bodyPr/>
                    <a:lstStyle/>
                    <a:p>
                      <a:pPr>
                        <a:lnSpc>
                          <a:spcPct val="150000"/>
                        </a:lnSpc>
                        <a:spcBef>
                          <a:spcPts val="1200"/>
                        </a:spcBef>
                        <a:spcAft>
                          <a:spcPts val="600"/>
                        </a:spcAft>
                        <a:buNone/>
                      </a:pPr>
                      <a:r>
                        <a:rPr lang="en-AU" sz="1800" dirty="0">
                          <a:effectLst/>
                        </a:rPr>
                        <a:t>The Princess Bride (novel by William Goldman)</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The Princess Bride (Disney film)</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61329802"/>
                  </a:ext>
                </a:extLst>
              </a:tr>
            </a:tbl>
          </a:graphicData>
        </a:graphic>
      </p:graphicFrame>
      <p:sp>
        <p:nvSpPr>
          <p:cNvPr id="3" name="Slide Number Placeholder 2">
            <a:extLst>
              <a:ext uri="{FF2B5EF4-FFF2-40B4-BE49-F238E27FC236}">
                <a16:creationId xmlns:a16="http://schemas.microsoft.com/office/drawing/2014/main" id="{95A37AC1-6A14-8CDE-5B43-0518982CB5A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1723288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178E4-CDA9-2BFB-7E93-7ECCA4C941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AE9295-74F8-6D6C-A894-DCA7AB5989B5}"/>
              </a:ext>
            </a:extLst>
          </p:cNvPr>
          <p:cNvSpPr>
            <a:spLocks noGrp="1"/>
          </p:cNvSpPr>
          <p:nvPr>
            <p:ph type="title"/>
          </p:nvPr>
        </p:nvSpPr>
        <p:spPr/>
        <p:txBody>
          <a:bodyPr/>
          <a:lstStyle/>
          <a:p>
            <a:r>
              <a:rPr lang="en-AU"/>
              <a:t>Intertextuality in practice (2)</a:t>
            </a:r>
          </a:p>
        </p:txBody>
      </p:sp>
      <p:sp>
        <p:nvSpPr>
          <p:cNvPr id="5" name="Text Placeholder 4">
            <a:extLst>
              <a:ext uri="{FF2B5EF4-FFF2-40B4-BE49-F238E27FC236}">
                <a16:creationId xmlns:a16="http://schemas.microsoft.com/office/drawing/2014/main" id="{516CD616-8FEA-5390-5405-DA48637A50ED}"/>
              </a:ext>
            </a:extLst>
          </p:cNvPr>
          <p:cNvSpPr>
            <a:spLocks noGrp="1"/>
          </p:cNvSpPr>
          <p:nvPr>
            <p:ph type="body" sz="quarter" idx="18"/>
          </p:nvPr>
        </p:nvSpPr>
        <p:spPr/>
        <p:txBody>
          <a:bodyPr/>
          <a:lstStyle/>
          <a:p>
            <a:r>
              <a:rPr lang="en-AU"/>
              <a:t>Discussing intertextuality</a:t>
            </a:r>
          </a:p>
        </p:txBody>
      </p:sp>
      <p:sp>
        <p:nvSpPr>
          <p:cNvPr id="7" name="TextBox 6">
            <a:extLst>
              <a:ext uri="{FF2B5EF4-FFF2-40B4-BE49-F238E27FC236}">
                <a16:creationId xmlns:a16="http://schemas.microsoft.com/office/drawing/2014/main" id="{6DFF8A5C-9783-6EBB-F0D6-F51EE817F3B4}"/>
              </a:ext>
            </a:extLst>
          </p:cNvPr>
          <p:cNvSpPr txBox="1"/>
          <p:nvPr/>
        </p:nvSpPr>
        <p:spPr>
          <a:xfrm>
            <a:off x="251286" y="1689196"/>
            <a:ext cx="11844920" cy="4488408"/>
          </a:xfrm>
          <a:prstGeom prst="rect">
            <a:avLst/>
          </a:prstGeom>
          <a:noFill/>
        </p:spPr>
        <p:txBody>
          <a:bodyPr wrap="square">
            <a:spAutoFit/>
          </a:bodyPr>
          <a:lstStyle/>
          <a:p>
            <a:pPr marL="342900" lvl="0" indent="-342900">
              <a:buFont typeface="+mj-lt"/>
              <a:buAutoNum type="arabicPeriod"/>
            </a:pPr>
            <a:r>
              <a:rPr lang="en-AU" sz="1800" dirty="0"/>
              <a:t>Discuss the following questions with your partner and answer them in your English book:</a:t>
            </a:r>
          </a:p>
          <a:p>
            <a:pPr lvl="0"/>
            <a:endParaRPr lang="en-AU" sz="1800" dirty="0"/>
          </a:p>
          <a:p>
            <a:pPr marL="285750" lvl="0" indent="-285750">
              <a:buFont typeface="Arial" panose="020B0604020202020204" pitchFamily="34" charset="0"/>
              <a:buChar char="•"/>
            </a:pPr>
            <a:r>
              <a:rPr lang="en-AU" sz="1800" dirty="0"/>
              <a:t>Why do authors make intertextual connections to other texts?</a:t>
            </a:r>
          </a:p>
          <a:p>
            <a:pPr marL="285750" lvl="0" indent="-285750">
              <a:buFont typeface="Arial" panose="020B0604020202020204" pitchFamily="34" charset="0"/>
              <a:buChar char="•"/>
            </a:pPr>
            <a:endParaRPr lang="en-AU" sz="1800" dirty="0"/>
          </a:p>
          <a:p>
            <a:pPr marL="285750" lvl="0" indent="-285750">
              <a:buFont typeface="Arial" panose="020B0604020202020204" pitchFamily="34" charset="0"/>
              <a:buChar char="•"/>
            </a:pPr>
            <a:r>
              <a:rPr lang="en-AU" sz="1800" dirty="0"/>
              <a:t>Do older narratives or stories need to change?</a:t>
            </a:r>
          </a:p>
          <a:p>
            <a:pPr marL="285750" lvl="0" indent="-285750">
              <a:buFont typeface="Arial" panose="020B0604020202020204" pitchFamily="34" charset="0"/>
              <a:buChar char="•"/>
            </a:pPr>
            <a:endParaRPr lang="en-AU" sz="1800" dirty="0"/>
          </a:p>
          <a:p>
            <a:pPr marL="285750" lvl="0" indent="-285750">
              <a:buFont typeface="Arial" panose="020B0604020202020204" pitchFamily="34" charset="0"/>
              <a:buChar char="•"/>
            </a:pPr>
            <a:r>
              <a:rPr lang="en-AU" sz="1800" dirty="0"/>
              <a:t>Do you generally prefer texts that are original ideas or do you like adaptations?</a:t>
            </a:r>
          </a:p>
          <a:p>
            <a:pPr marL="285750" lvl="0" indent="-285750">
              <a:buFont typeface="Arial" panose="020B0604020202020204" pitchFamily="34" charset="0"/>
              <a:buChar char="•"/>
            </a:pPr>
            <a:endParaRPr lang="en-AU" sz="1800" dirty="0"/>
          </a:p>
          <a:p>
            <a:pPr marL="285750" lvl="0" indent="-285750">
              <a:buFont typeface="Arial" panose="020B0604020202020204" pitchFamily="34" charset="0"/>
              <a:buChar char="•"/>
            </a:pPr>
            <a:r>
              <a:rPr lang="en-AU" sz="1800" dirty="0"/>
              <a:t>Do you think composers should just work on new ideas rather than basing their texts on older texts?</a:t>
            </a:r>
          </a:p>
          <a:p>
            <a:pPr marL="285750" lvl="0" indent="-285750">
              <a:buFont typeface="Arial" panose="020B0604020202020204" pitchFamily="34" charset="0"/>
              <a:buChar char="•"/>
            </a:pPr>
            <a:endParaRPr lang="en-AU" sz="1800" dirty="0"/>
          </a:p>
          <a:p>
            <a:pPr marL="285750" lvl="0" indent="-285750">
              <a:buFont typeface="Arial" panose="020B0604020202020204" pitchFamily="34" charset="0"/>
              <a:buChar char="•"/>
            </a:pPr>
            <a:r>
              <a:rPr lang="en-AU" sz="1800" dirty="0"/>
              <a:t>What is it about these narratives that give them universal and timeless appeal (literary value in different contexts)?</a:t>
            </a:r>
          </a:p>
          <a:p>
            <a:pPr lvl="0"/>
            <a:endParaRPr lang="en-AU" sz="1800" dirty="0"/>
          </a:p>
          <a:p>
            <a:pPr marL="342900" lvl="0" indent="-342900">
              <a:buFont typeface="+mj-lt"/>
              <a:buAutoNum type="arabicPeriod" startAt="2"/>
            </a:pPr>
            <a:r>
              <a:rPr lang="en-AU" sz="1800" dirty="0"/>
              <a:t>Return to your class for a class discussion of your findings.</a:t>
            </a:r>
          </a:p>
          <a:p>
            <a:pPr>
              <a:lnSpc>
                <a:spcPct val="150000"/>
              </a:lnSpc>
              <a:spcBef>
                <a:spcPts val="1200"/>
              </a:spcBef>
              <a:spcAft>
                <a:spcPts val="600"/>
              </a:spcAft>
              <a:buNone/>
            </a:pPr>
            <a:endParaRPr lang="en-AU"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B666589D-CB78-540C-B623-C21CA3F790D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a:p>
        </p:txBody>
      </p:sp>
    </p:spTree>
    <p:extLst>
      <p:ext uri="{BB962C8B-B14F-4D97-AF65-F5344CB8AC3E}">
        <p14:creationId xmlns:p14="http://schemas.microsoft.com/office/powerpoint/2010/main" val="113849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0DB03-FE3A-2238-2CD7-B154E3A36C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82665A-0A0E-C7C0-4D3C-8D52C09873C1}"/>
              </a:ext>
            </a:extLst>
          </p:cNvPr>
          <p:cNvSpPr>
            <a:spLocks noGrp="1"/>
          </p:cNvSpPr>
          <p:nvPr>
            <p:ph type="title"/>
          </p:nvPr>
        </p:nvSpPr>
        <p:spPr/>
        <p:txBody>
          <a:bodyPr/>
          <a:lstStyle/>
          <a:p>
            <a:r>
              <a:rPr lang="en-AU"/>
              <a:t>Previewing a text </a:t>
            </a:r>
          </a:p>
        </p:txBody>
      </p:sp>
      <p:sp>
        <p:nvSpPr>
          <p:cNvPr id="5" name="Text Placeholder 4">
            <a:extLst>
              <a:ext uri="{FF2B5EF4-FFF2-40B4-BE49-F238E27FC236}">
                <a16:creationId xmlns:a16="http://schemas.microsoft.com/office/drawing/2014/main" id="{B44341C1-2EF3-7D3A-0BD1-EAB7210B2BF7}"/>
              </a:ext>
            </a:extLst>
          </p:cNvPr>
          <p:cNvSpPr>
            <a:spLocks noGrp="1"/>
          </p:cNvSpPr>
          <p:nvPr>
            <p:ph type="body" sz="quarter" idx="18"/>
          </p:nvPr>
        </p:nvSpPr>
        <p:spPr/>
        <p:txBody>
          <a:bodyPr/>
          <a:lstStyle/>
          <a:p>
            <a:r>
              <a:rPr lang="en-AU"/>
              <a:t>Exploring </a:t>
            </a:r>
            <a:r>
              <a:rPr lang="en-AU" i="1"/>
              <a:t>The Three Little Pigs</a:t>
            </a:r>
            <a:endParaRPr lang="en-AU"/>
          </a:p>
        </p:txBody>
      </p:sp>
      <p:sp>
        <p:nvSpPr>
          <p:cNvPr id="7" name="TextBox 6">
            <a:extLst>
              <a:ext uri="{FF2B5EF4-FFF2-40B4-BE49-F238E27FC236}">
                <a16:creationId xmlns:a16="http://schemas.microsoft.com/office/drawing/2014/main" id="{09A3D873-F2EF-973A-4418-5DCAFBFA1794}"/>
              </a:ext>
            </a:extLst>
          </p:cNvPr>
          <p:cNvSpPr txBox="1"/>
          <p:nvPr/>
        </p:nvSpPr>
        <p:spPr>
          <a:xfrm>
            <a:off x="359998" y="1758538"/>
            <a:ext cx="4743074" cy="4196020"/>
          </a:xfrm>
          <a:prstGeom prst="rect">
            <a:avLst/>
          </a:prstGeom>
          <a:noFill/>
        </p:spPr>
        <p:txBody>
          <a:bodyPr wrap="square">
            <a:spAutoFit/>
          </a:bodyPr>
          <a:lstStyle/>
          <a:p>
            <a:pPr lvl="0">
              <a:lnSpc>
                <a:spcPct val="150000"/>
              </a:lnSpc>
            </a:pPr>
            <a:r>
              <a:rPr lang="en-AU" sz="1800" dirty="0"/>
              <a:t>Composers often use titles for characters that suggest how the composer wants us to view them; this could be either as innocent and fair or as guilty and frightening. </a:t>
            </a:r>
          </a:p>
          <a:p>
            <a:pPr lvl="0">
              <a:lnSpc>
                <a:spcPct val="150000"/>
              </a:lnSpc>
            </a:pPr>
            <a:endParaRPr lang="en-AU" sz="1800" dirty="0"/>
          </a:p>
          <a:p>
            <a:pPr marL="342900" lvl="0" indent="-342900">
              <a:lnSpc>
                <a:spcPct val="150000"/>
              </a:lnSpc>
              <a:buFont typeface="+mj-lt"/>
              <a:buAutoNum type="arabicPeriod"/>
            </a:pPr>
            <a:r>
              <a:rPr lang="en-AU" sz="1800" dirty="0"/>
              <a:t>Read the word cline and consider how our view of the 3 little pigs changes.</a:t>
            </a:r>
          </a:p>
          <a:p>
            <a:pPr marL="342900" lvl="0" indent="-342900">
              <a:lnSpc>
                <a:spcPct val="150000"/>
              </a:lnSpc>
              <a:buFont typeface="+mj-lt"/>
              <a:buAutoNum type="arabicPeriod"/>
            </a:pPr>
            <a:r>
              <a:rPr lang="en-AU" sz="1800" dirty="0">
                <a:effectLst/>
                <a:ea typeface="Calibri" panose="020F0502020204030204" pitchFamily="34" charset="0"/>
                <a:cs typeface="Arial" panose="020B0604020202020204" pitchFamily="34" charset="0"/>
              </a:rPr>
              <a:t>How does our view of the </a:t>
            </a:r>
            <a:r>
              <a:rPr lang="en-AU" sz="1800" dirty="0">
                <a:ea typeface="Calibri" panose="020F0502020204030204" pitchFamily="34" charset="0"/>
                <a:cs typeface="Arial" panose="020B0604020202020204" pitchFamily="34" charset="0"/>
              </a:rPr>
              <a:t>3</a:t>
            </a:r>
            <a:r>
              <a:rPr lang="en-AU" sz="1800" dirty="0">
                <a:effectLst/>
                <a:ea typeface="Calibri" panose="020F0502020204030204" pitchFamily="34" charset="0"/>
                <a:cs typeface="Arial" panose="020B0604020202020204" pitchFamily="34" charset="0"/>
              </a:rPr>
              <a:t> little pigs change as you move up the word cline suggestions?</a:t>
            </a:r>
          </a:p>
        </p:txBody>
      </p:sp>
      <p:graphicFrame>
        <p:nvGraphicFramePr>
          <p:cNvPr id="2" name="Diagram 1" descr="Word cline sample. Image depicting different steps in the word cline for 'three little pigs'. Text reads:&#10;The three little pigs&#10;The three big pigs&#10;The three lazy, dirty animals&#10;The three wild boars&#10;The three wolf-killing pigs.">
            <a:extLst>
              <a:ext uri="{FF2B5EF4-FFF2-40B4-BE49-F238E27FC236}">
                <a16:creationId xmlns:a16="http://schemas.microsoft.com/office/drawing/2014/main" id="{C627D065-607C-3744-1917-2814CD2DDADB}"/>
              </a:ext>
            </a:extLst>
          </p:cNvPr>
          <p:cNvGraphicFramePr/>
          <p:nvPr>
            <p:extLst>
              <p:ext uri="{D42A27DB-BD31-4B8C-83A1-F6EECF244321}">
                <p14:modId xmlns:p14="http://schemas.microsoft.com/office/powerpoint/2010/main" val="2265008004"/>
              </p:ext>
            </p:extLst>
          </p:nvPr>
        </p:nvGraphicFramePr>
        <p:xfrm>
          <a:off x="5232401" y="2369247"/>
          <a:ext cx="6704956" cy="3134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A8902E17-CE09-AA13-A06E-B0EB3F1D3E9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3328021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64246-7E8B-399E-302A-01698E11B8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06A6EC-76BF-CCD6-5C10-7CBEEA86F7A3}"/>
              </a:ext>
            </a:extLst>
          </p:cNvPr>
          <p:cNvSpPr>
            <a:spLocks noGrp="1"/>
          </p:cNvSpPr>
          <p:nvPr>
            <p:ph type="title"/>
          </p:nvPr>
        </p:nvSpPr>
        <p:spPr/>
        <p:txBody>
          <a:bodyPr/>
          <a:lstStyle/>
          <a:p>
            <a:r>
              <a:rPr lang="en-AU"/>
              <a:t>Previewing a text (2)</a:t>
            </a:r>
          </a:p>
        </p:txBody>
      </p:sp>
      <p:sp>
        <p:nvSpPr>
          <p:cNvPr id="5" name="Text Placeholder 4">
            <a:extLst>
              <a:ext uri="{FF2B5EF4-FFF2-40B4-BE49-F238E27FC236}">
                <a16:creationId xmlns:a16="http://schemas.microsoft.com/office/drawing/2014/main" id="{FB95EED9-8CB3-580C-7CE5-90C3AC82F28D}"/>
              </a:ext>
            </a:extLst>
          </p:cNvPr>
          <p:cNvSpPr>
            <a:spLocks noGrp="1"/>
          </p:cNvSpPr>
          <p:nvPr>
            <p:ph type="body" sz="quarter" idx="18"/>
          </p:nvPr>
        </p:nvSpPr>
        <p:spPr/>
        <p:txBody>
          <a:bodyPr/>
          <a:lstStyle/>
          <a:p>
            <a:r>
              <a:rPr lang="en-AU"/>
              <a:t>Applying knowledge</a:t>
            </a:r>
          </a:p>
        </p:txBody>
      </p:sp>
      <p:sp>
        <p:nvSpPr>
          <p:cNvPr id="7" name="TextBox 6">
            <a:extLst>
              <a:ext uri="{FF2B5EF4-FFF2-40B4-BE49-F238E27FC236}">
                <a16:creationId xmlns:a16="http://schemas.microsoft.com/office/drawing/2014/main" id="{DD5F4033-64E9-F25A-D9EA-BE6EAFE5C426}"/>
              </a:ext>
            </a:extLst>
          </p:cNvPr>
          <p:cNvSpPr txBox="1"/>
          <p:nvPr/>
        </p:nvSpPr>
        <p:spPr>
          <a:xfrm>
            <a:off x="359998" y="1968401"/>
            <a:ext cx="6160723" cy="369332"/>
          </a:xfrm>
          <a:prstGeom prst="rect">
            <a:avLst/>
          </a:prstGeom>
          <a:noFill/>
        </p:spPr>
        <p:txBody>
          <a:bodyPr wrap="square">
            <a:spAutoFit/>
          </a:bodyPr>
          <a:lstStyle/>
          <a:p>
            <a:pPr marL="342900" lvl="0" indent="-342900">
              <a:buFont typeface="+mj-lt"/>
              <a:buAutoNum type="arabicPeriod"/>
            </a:pPr>
            <a:r>
              <a:rPr lang="en-AU" sz="1800" dirty="0"/>
              <a:t>Create your own word cline for the big bad wolf.</a:t>
            </a:r>
          </a:p>
        </p:txBody>
      </p:sp>
      <p:graphicFrame>
        <p:nvGraphicFramePr>
          <p:cNvPr id="9" name="Diagram 8" descr="Word cline sample. Image depicting different steps in the word cline for 'big bad wolf'.">
            <a:extLst>
              <a:ext uri="{FF2B5EF4-FFF2-40B4-BE49-F238E27FC236}">
                <a16:creationId xmlns:a16="http://schemas.microsoft.com/office/drawing/2014/main" id="{EF6096F3-A5C8-B089-7C14-3163C434FB70}"/>
              </a:ext>
            </a:extLst>
          </p:cNvPr>
          <p:cNvGraphicFramePr/>
          <p:nvPr>
            <p:extLst>
              <p:ext uri="{D42A27DB-BD31-4B8C-83A1-F6EECF244321}">
                <p14:modId xmlns:p14="http://schemas.microsoft.com/office/powerpoint/2010/main" val="1233110111"/>
              </p:ext>
            </p:extLst>
          </p:nvPr>
        </p:nvGraphicFramePr>
        <p:xfrm>
          <a:off x="4321875" y="2897790"/>
          <a:ext cx="7162125" cy="3435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F2E282B-2173-8AF5-308B-533875F9BDC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Tree>
    <p:extLst>
      <p:ext uri="{BB962C8B-B14F-4D97-AF65-F5344CB8AC3E}">
        <p14:creationId xmlns:p14="http://schemas.microsoft.com/office/powerpoint/2010/main" val="184881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74236-B2A8-8A5C-01D0-5907679A38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BAF037-AA38-C067-61F6-1CB57E9F9D71}"/>
              </a:ext>
            </a:extLst>
          </p:cNvPr>
          <p:cNvSpPr>
            <a:spLocks noGrp="1"/>
          </p:cNvSpPr>
          <p:nvPr>
            <p:ph type="title"/>
          </p:nvPr>
        </p:nvSpPr>
        <p:spPr/>
        <p:txBody>
          <a:bodyPr/>
          <a:lstStyle/>
          <a:p>
            <a:r>
              <a:rPr lang="en-AU" dirty="0"/>
              <a:t>Previewing a text (3)</a:t>
            </a:r>
          </a:p>
        </p:txBody>
      </p:sp>
      <p:sp>
        <p:nvSpPr>
          <p:cNvPr id="5" name="Text Placeholder 4">
            <a:extLst>
              <a:ext uri="{FF2B5EF4-FFF2-40B4-BE49-F238E27FC236}">
                <a16:creationId xmlns:a16="http://schemas.microsoft.com/office/drawing/2014/main" id="{E1F8EA1C-940C-F2B1-07F0-B197D61CBB90}"/>
              </a:ext>
            </a:extLst>
          </p:cNvPr>
          <p:cNvSpPr>
            <a:spLocks noGrp="1"/>
          </p:cNvSpPr>
          <p:nvPr>
            <p:ph type="body" sz="quarter" idx="18"/>
          </p:nvPr>
        </p:nvSpPr>
        <p:spPr/>
        <p:txBody>
          <a:bodyPr/>
          <a:lstStyle/>
          <a:p>
            <a:r>
              <a:rPr lang="en-AU"/>
              <a:t>Expanding vocabulary </a:t>
            </a:r>
          </a:p>
        </p:txBody>
      </p:sp>
      <p:sp>
        <p:nvSpPr>
          <p:cNvPr id="7" name="TextBox 6">
            <a:extLst>
              <a:ext uri="{FF2B5EF4-FFF2-40B4-BE49-F238E27FC236}">
                <a16:creationId xmlns:a16="http://schemas.microsoft.com/office/drawing/2014/main" id="{AED543DE-DB47-2A60-C6EA-8E927D140441}"/>
              </a:ext>
            </a:extLst>
          </p:cNvPr>
          <p:cNvSpPr txBox="1"/>
          <p:nvPr/>
        </p:nvSpPr>
        <p:spPr>
          <a:xfrm>
            <a:off x="314005" y="1696469"/>
            <a:ext cx="11054235" cy="1703030"/>
          </a:xfrm>
          <a:prstGeom prst="rect">
            <a:avLst/>
          </a:prstGeom>
          <a:noFill/>
        </p:spPr>
        <p:txBody>
          <a:bodyPr wrap="square">
            <a:spAutoFit/>
          </a:bodyPr>
          <a:lstStyle/>
          <a:p>
            <a:pPr lvl="0">
              <a:lnSpc>
                <a:spcPct val="150000"/>
              </a:lnSpc>
            </a:pPr>
            <a:r>
              <a:rPr lang="en-AU" sz="1800" dirty="0"/>
              <a:t>In the episode you are about to watch, the </a:t>
            </a:r>
            <a:r>
              <a:rPr lang="en-AU" sz="1800" i="1" dirty="0"/>
              <a:t>Guardian</a:t>
            </a:r>
            <a:r>
              <a:rPr lang="en-AU" sz="1800" dirty="0"/>
              <a:t> newspaper is trying to get you to buy their product by giving you ‘the whole picture’. Some of the words used may be unfamiliar to you.</a:t>
            </a:r>
          </a:p>
          <a:p>
            <a:pPr marL="342900" lvl="0" indent="-342900">
              <a:lnSpc>
                <a:spcPct val="150000"/>
              </a:lnSpc>
              <a:buFont typeface="+mj-lt"/>
              <a:buAutoNum type="arabicPeriod"/>
            </a:pPr>
            <a:r>
              <a:rPr lang="en-AU" sz="1800" dirty="0"/>
              <a:t>Use the table to rate your vocabulary knowledge. If you can define the word, write a brief explanation in the ‘can define’ column and then research any unfamiliar words in the dictionary and complete the table.</a:t>
            </a:r>
          </a:p>
        </p:txBody>
      </p:sp>
      <p:graphicFrame>
        <p:nvGraphicFramePr>
          <p:cNvPr id="6" name="Table 5">
            <a:extLst>
              <a:ext uri="{FF2B5EF4-FFF2-40B4-BE49-F238E27FC236}">
                <a16:creationId xmlns:a16="http://schemas.microsoft.com/office/drawing/2014/main" id="{918EC443-EC00-AC4F-AF4C-67DB641966EC}"/>
              </a:ext>
            </a:extLst>
          </p:cNvPr>
          <p:cNvGraphicFramePr>
            <a:graphicFrameLocks noGrp="1"/>
          </p:cNvGraphicFramePr>
          <p:nvPr>
            <p:extLst>
              <p:ext uri="{D42A27DB-BD31-4B8C-83A1-F6EECF244321}">
                <p14:modId xmlns:p14="http://schemas.microsoft.com/office/powerpoint/2010/main" val="3792739056"/>
              </p:ext>
            </p:extLst>
          </p:nvPr>
        </p:nvGraphicFramePr>
        <p:xfrm>
          <a:off x="463777" y="3538471"/>
          <a:ext cx="11146220" cy="3246120"/>
        </p:xfrm>
        <a:graphic>
          <a:graphicData uri="http://schemas.openxmlformats.org/drawingml/2006/table">
            <a:tbl>
              <a:tblPr firstRow="1" firstCol="1" lastCol="1" bandRow="1" bandCol="1">
                <a:tableStyleId>{69012ECD-51FC-41F1-AA8D-1B2483CD663E}</a:tableStyleId>
              </a:tblPr>
              <a:tblGrid>
                <a:gridCol w="2397132">
                  <a:extLst>
                    <a:ext uri="{9D8B030D-6E8A-4147-A177-3AD203B41FA5}">
                      <a16:colId xmlns:a16="http://schemas.microsoft.com/office/drawing/2014/main" val="465823978"/>
                    </a:ext>
                  </a:extLst>
                </a:gridCol>
                <a:gridCol w="2012955">
                  <a:extLst>
                    <a:ext uri="{9D8B030D-6E8A-4147-A177-3AD203B41FA5}">
                      <a16:colId xmlns:a16="http://schemas.microsoft.com/office/drawing/2014/main" val="2383560441"/>
                    </a:ext>
                  </a:extLst>
                </a:gridCol>
                <a:gridCol w="3640702">
                  <a:extLst>
                    <a:ext uri="{9D8B030D-6E8A-4147-A177-3AD203B41FA5}">
                      <a16:colId xmlns:a16="http://schemas.microsoft.com/office/drawing/2014/main" val="2395680788"/>
                    </a:ext>
                  </a:extLst>
                </a:gridCol>
                <a:gridCol w="3095431">
                  <a:extLst>
                    <a:ext uri="{9D8B030D-6E8A-4147-A177-3AD203B41FA5}">
                      <a16:colId xmlns:a16="http://schemas.microsoft.com/office/drawing/2014/main" val="3483862769"/>
                    </a:ext>
                  </a:extLst>
                </a:gridCol>
              </a:tblGrid>
              <a:tr h="200667">
                <a:tc>
                  <a:txBody>
                    <a:bodyPr/>
                    <a:lstStyle/>
                    <a:p>
                      <a:pPr>
                        <a:lnSpc>
                          <a:spcPct val="150000"/>
                        </a:lnSpc>
                        <a:spcBef>
                          <a:spcPts val="1200"/>
                        </a:spcBef>
                        <a:spcAft>
                          <a:spcPts val="600"/>
                        </a:spcAft>
                        <a:buNone/>
                      </a:pPr>
                      <a:r>
                        <a:rPr lang="en-AU" sz="1800" dirty="0">
                          <a:effectLst/>
                        </a:rPr>
                        <a:t>Word/s</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dirty="0">
                          <a:effectLst/>
                        </a:rPr>
                        <a:t>Can define</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a:effectLst/>
                        </a:rPr>
                        <a:t>Have seen or heard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50000"/>
                        </a:lnSpc>
                        <a:spcBef>
                          <a:spcPts val="1200"/>
                        </a:spcBef>
                        <a:spcAft>
                          <a:spcPts val="600"/>
                        </a:spcAft>
                        <a:buNone/>
                      </a:pPr>
                      <a:r>
                        <a:rPr lang="en-AU" sz="1800">
                          <a:effectLst/>
                        </a:rPr>
                        <a:t>Don’t know</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10168109"/>
                  </a:ext>
                </a:extLst>
              </a:tr>
              <a:tr h="259054">
                <a:tc>
                  <a:txBody>
                    <a:bodyPr/>
                    <a:lstStyle/>
                    <a:p>
                      <a:pPr>
                        <a:lnSpc>
                          <a:spcPct val="150000"/>
                        </a:lnSpc>
                        <a:spcBef>
                          <a:spcPts val="1200"/>
                        </a:spcBef>
                        <a:spcAft>
                          <a:spcPts val="600"/>
                        </a:spcAft>
                        <a:buNone/>
                      </a:pPr>
                      <a:r>
                        <a:rPr lang="en-AU" sz="1800" dirty="0">
                          <a:effectLst/>
                        </a:rPr>
                        <a:t>mortgage</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extLst>
                  <a:ext uri="{0D108BD9-81ED-4DB2-BD59-A6C34878D82A}">
                    <a16:rowId xmlns:a16="http://schemas.microsoft.com/office/drawing/2014/main" val="2177826576"/>
                  </a:ext>
                </a:extLst>
              </a:tr>
              <a:tr h="259054">
                <a:tc>
                  <a:txBody>
                    <a:bodyPr/>
                    <a:lstStyle/>
                    <a:p>
                      <a:pPr>
                        <a:lnSpc>
                          <a:spcPct val="150000"/>
                        </a:lnSpc>
                        <a:spcBef>
                          <a:spcPts val="1200"/>
                        </a:spcBef>
                        <a:spcAft>
                          <a:spcPts val="600"/>
                        </a:spcAft>
                        <a:buNone/>
                      </a:pPr>
                      <a:r>
                        <a:rPr lang="en-AU" sz="1800">
                          <a:effectLst/>
                        </a:rPr>
                        <a:t>justified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extLst>
                  <a:ext uri="{0D108BD9-81ED-4DB2-BD59-A6C34878D82A}">
                    <a16:rowId xmlns:a16="http://schemas.microsoft.com/office/drawing/2014/main" val="2821089783"/>
                  </a:ext>
                </a:extLst>
              </a:tr>
              <a:tr h="259054">
                <a:tc>
                  <a:txBody>
                    <a:bodyPr/>
                    <a:lstStyle/>
                    <a:p>
                      <a:pPr>
                        <a:lnSpc>
                          <a:spcPct val="150000"/>
                        </a:lnSpc>
                        <a:spcBef>
                          <a:spcPts val="1200"/>
                        </a:spcBef>
                        <a:spcAft>
                          <a:spcPts val="600"/>
                        </a:spcAft>
                        <a:buNone/>
                      </a:pPr>
                      <a:r>
                        <a:rPr lang="en-AU" sz="1800">
                          <a:effectLst/>
                        </a:rPr>
                        <a:t>custody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extLst>
                  <a:ext uri="{0D108BD9-81ED-4DB2-BD59-A6C34878D82A}">
                    <a16:rowId xmlns:a16="http://schemas.microsoft.com/office/drawing/2014/main" val="110530368"/>
                  </a:ext>
                </a:extLst>
              </a:tr>
              <a:tr h="259054">
                <a:tc>
                  <a:txBody>
                    <a:bodyPr/>
                    <a:lstStyle/>
                    <a:p>
                      <a:pPr>
                        <a:lnSpc>
                          <a:spcPct val="150000"/>
                        </a:lnSpc>
                        <a:spcBef>
                          <a:spcPts val="1200"/>
                        </a:spcBef>
                        <a:spcAft>
                          <a:spcPts val="600"/>
                        </a:spcAft>
                        <a:buNone/>
                      </a:pPr>
                      <a:r>
                        <a:rPr lang="en-AU" sz="1800">
                          <a:effectLst/>
                        </a:rPr>
                        <a:t>reasonable force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dirty="0">
                          <a:solidFill>
                            <a:schemeClr val="tx1">
                              <a:lumMod val="10000"/>
                              <a:lumOff val="90000"/>
                            </a:schemeClr>
                          </a:solidFill>
                          <a:effectLst/>
                        </a:rPr>
                        <a:t> </a:t>
                      </a:r>
                      <a:endParaRPr lang="en-AU" sz="1800" dirty="0">
                        <a:solidFill>
                          <a:schemeClr val="tx1">
                            <a:lumMod val="10000"/>
                            <a:lumOff val="9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solidFill>
                            <a:schemeClr val="tx1">
                              <a:lumMod val="10000"/>
                              <a:lumOff val="90000"/>
                            </a:schemeClr>
                          </a:solidFill>
                          <a:effectLst/>
                        </a:rPr>
                        <a:t> </a:t>
                      </a:r>
                      <a:endParaRPr lang="en-AU" sz="1800">
                        <a:solidFill>
                          <a:schemeClr val="tx1">
                            <a:lumMod val="10000"/>
                            <a:lumOff val="9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solidFill>
                            <a:schemeClr val="tx1">
                              <a:lumMod val="10000"/>
                              <a:lumOff val="90000"/>
                            </a:schemeClr>
                          </a:solidFill>
                          <a:effectLst/>
                        </a:rPr>
                        <a:t> </a:t>
                      </a:r>
                      <a:endParaRPr lang="en-AU" sz="1800">
                        <a:solidFill>
                          <a:schemeClr val="tx1">
                            <a:lumMod val="10000"/>
                            <a:lumOff val="9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extLst>
                  <a:ext uri="{0D108BD9-81ED-4DB2-BD59-A6C34878D82A}">
                    <a16:rowId xmlns:a16="http://schemas.microsoft.com/office/drawing/2014/main" val="3673259145"/>
                  </a:ext>
                </a:extLst>
              </a:tr>
              <a:tr h="259054">
                <a:tc>
                  <a:txBody>
                    <a:bodyPr/>
                    <a:lstStyle/>
                    <a:p>
                      <a:pPr>
                        <a:lnSpc>
                          <a:spcPct val="150000"/>
                        </a:lnSpc>
                        <a:spcBef>
                          <a:spcPts val="1200"/>
                        </a:spcBef>
                        <a:spcAft>
                          <a:spcPts val="600"/>
                        </a:spcAft>
                        <a:buNone/>
                      </a:pPr>
                      <a:r>
                        <a:rPr lang="en-AU" sz="1800">
                          <a:effectLst/>
                        </a:rPr>
                        <a:t>conspiring</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extLst>
                  <a:ext uri="{0D108BD9-81ED-4DB2-BD59-A6C34878D82A}">
                    <a16:rowId xmlns:a16="http://schemas.microsoft.com/office/drawing/2014/main" val="4157963591"/>
                  </a:ext>
                </a:extLst>
              </a:tr>
              <a:tr h="259054">
                <a:tc>
                  <a:txBody>
                    <a:bodyPr/>
                    <a:lstStyle/>
                    <a:p>
                      <a:pPr>
                        <a:lnSpc>
                          <a:spcPct val="150000"/>
                        </a:lnSpc>
                        <a:spcBef>
                          <a:spcPts val="1200"/>
                        </a:spcBef>
                        <a:spcAft>
                          <a:spcPts val="600"/>
                        </a:spcAft>
                        <a:buNone/>
                      </a:pPr>
                      <a:r>
                        <a:rPr lang="en-AU" sz="1800">
                          <a:effectLst/>
                        </a:rPr>
                        <a:t>empathise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extLst>
                  <a:ext uri="{0D108BD9-81ED-4DB2-BD59-A6C34878D82A}">
                    <a16:rowId xmlns:a16="http://schemas.microsoft.com/office/drawing/2014/main" val="758128964"/>
                  </a:ext>
                </a:extLst>
              </a:tr>
              <a:tr h="259054">
                <a:tc>
                  <a:txBody>
                    <a:bodyPr/>
                    <a:lstStyle/>
                    <a:p>
                      <a:pPr>
                        <a:lnSpc>
                          <a:spcPct val="150000"/>
                        </a:lnSpc>
                        <a:spcBef>
                          <a:spcPts val="1200"/>
                        </a:spcBef>
                        <a:spcAft>
                          <a:spcPts val="600"/>
                        </a:spcAft>
                        <a:buNone/>
                      </a:pPr>
                      <a:r>
                        <a:rPr lang="en-AU" sz="1800">
                          <a:effectLst/>
                        </a:rPr>
                        <a:t>default</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solidFill>
                  </a:tcPr>
                </a:tc>
                <a:extLst>
                  <a:ext uri="{0D108BD9-81ED-4DB2-BD59-A6C34878D82A}">
                    <a16:rowId xmlns:a16="http://schemas.microsoft.com/office/drawing/2014/main" val="2612189401"/>
                  </a:ext>
                </a:extLst>
              </a:tr>
              <a:tr h="259054">
                <a:tc>
                  <a:txBody>
                    <a:bodyPr/>
                    <a:lstStyle/>
                    <a:p>
                      <a:pPr>
                        <a:lnSpc>
                          <a:spcPct val="150000"/>
                        </a:lnSpc>
                        <a:spcBef>
                          <a:spcPts val="1200"/>
                        </a:spcBef>
                        <a:spcAft>
                          <a:spcPts val="600"/>
                        </a:spcAft>
                        <a:buNone/>
                      </a:pPr>
                      <a:r>
                        <a:rPr lang="en-AU" sz="1800">
                          <a:effectLst/>
                        </a:rPr>
                        <a:t>whole picture</a:t>
                      </a: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a:effectLst/>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tc>
                  <a:txBody>
                    <a:bodyPr/>
                    <a:lstStyle/>
                    <a:p>
                      <a:pPr>
                        <a:lnSpc>
                          <a:spcPct val="150000"/>
                        </a:lnSpc>
                        <a:spcBef>
                          <a:spcPts val="1200"/>
                        </a:spcBef>
                        <a:spcAft>
                          <a:spcPts val="600"/>
                        </a:spcAft>
                        <a:buNone/>
                      </a:pPr>
                      <a:r>
                        <a:rPr lang="en-AU" sz="1800" dirty="0">
                          <a:effectLst/>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bg2">
                        <a:lumMod val="90000"/>
                      </a:schemeClr>
                    </a:solidFill>
                  </a:tcPr>
                </a:tc>
                <a:extLst>
                  <a:ext uri="{0D108BD9-81ED-4DB2-BD59-A6C34878D82A}">
                    <a16:rowId xmlns:a16="http://schemas.microsoft.com/office/drawing/2014/main" val="2083437448"/>
                  </a:ext>
                </a:extLst>
              </a:tr>
            </a:tbl>
          </a:graphicData>
        </a:graphic>
      </p:graphicFrame>
      <p:sp>
        <p:nvSpPr>
          <p:cNvPr id="3" name="Slide Number Placeholder 2">
            <a:extLst>
              <a:ext uri="{FF2B5EF4-FFF2-40B4-BE49-F238E27FC236}">
                <a16:creationId xmlns:a16="http://schemas.microsoft.com/office/drawing/2014/main" id="{45FC4A90-EBD5-F2EB-8F81-0D4CFBEB0C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412206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96CC0-6F7F-480B-7A43-DC7A8F3E7E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5C16E4-0AEF-90C8-4E25-9A5FAD0879BC}"/>
              </a:ext>
              <a:ext uri="{C183D7F6-B498-43B3-948B-1728B52AA6E4}">
                <adec:decorative xmlns:adec="http://schemas.microsoft.com/office/drawing/2017/decorative" val="0"/>
              </a:ext>
            </a:extLst>
          </p:cNvPr>
          <p:cNvSpPr>
            <a:spLocks noGrp="1"/>
          </p:cNvSpPr>
          <p:nvPr>
            <p:ph type="title"/>
          </p:nvPr>
        </p:nvSpPr>
        <p:spPr/>
        <p:txBody>
          <a:bodyPr/>
          <a:lstStyle/>
          <a:p>
            <a:r>
              <a:rPr lang="en-AU" dirty="0">
                <a:latin typeface="+mj-lt"/>
              </a:rPr>
              <a:t>References (1)</a:t>
            </a:r>
            <a:r>
              <a:rPr lang="en-AU" dirty="0"/>
              <a:t> </a:t>
            </a:r>
            <a:r>
              <a:rPr lang="en-AU" dirty="0">
                <a:latin typeface="+mj-lt"/>
              </a:rPr>
              <a:t> </a:t>
            </a:r>
          </a:p>
        </p:txBody>
      </p:sp>
      <p:sp>
        <p:nvSpPr>
          <p:cNvPr id="6" name="TextBox 5">
            <a:extLst>
              <a:ext uri="{FF2B5EF4-FFF2-40B4-BE49-F238E27FC236}">
                <a16:creationId xmlns:a16="http://schemas.microsoft.com/office/drawing/2014/main" id="{538CC8E6-4356-86D7-35DE-BFB0B136F61E}"/>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DD8C4EC1-899C-6ACD-45A3-D26C6ADD6745}"/>
              </a:ext>
            </a:extLst>
          </p:cNvPr>
          <p:cNvSpPr>
            <a:spLocks noGrp="1"/>
          </p:cNvSpPr>
          <p:nvPr>
            <p:ph idx="1"/>
          </p:nvPr>
        </p:nvSpPr>
        <p:spPr/>
        <p:txBody>
          <a:bodyPr/>
          <a:lstStyle/>
          <a:p>
            <a:r>
              <a:rPr lang="en-AU" dirty="0">
                <a:latin typeface="+mn-lt"/>
                <a:hlinkClick r:id="rId6"/>
              </a:rPr>
              <a:t>English K–10 Syllabus (2022)</a:t>
            </a:r>
            <a:r>
              <a:rPr lang="en-AU" dirty="0">
                <a:latin typeface="+mn-lt"/>
              </a:rPr>
              <a:t> © NSW Education Standards Authority (NESA) for and on behalf of the Crown in right of the State of New South Wales, 2022.</a:t>
            </a:r>
          </a:p>
          <a:p>
            <a:r>
              <a:rPr lang="en-AU" dirty="0"/>
              <a:t>Project Gutenberg (2006) </a:t>
            </a:r>
            <a:r>
              <a:rPr lang="en-AU" i="1" u="sng" dirty="0">
                <a:hlinkClick r:id="rId7"/>
              </a:rPr>
              <a:t>The Story of the Three Little Pigs</a:t>
            </a:r>
            <a:r>
              <a:rPr lang="en-AU" u="sng" dirty="0"/>
              <a:t>, Project Gutenberg website, accessed 3 February 2026.</a:t>
            </a:r>
            <a:endParaRPr lang="en-AU" dirty="0"/>
          </a:p>
          <a:p>
            <a:r>
              <a:rPr lang="en-AU" dirty="0">
                <a:latin typeface="+mn-lt"/>
              </a:rPr>
              <a:t>Unseen </a:t>
            </a:r>
            <a:r>
              <a:rPr lang="en-AU" dirty="0"/>
              <a:t>Studio (2015) </a:t>
            </a:r>
            <a:r>
              <a:rPr lang="en-AU" dirty="0">
                <a:hlinkClick r:id="rId8"/>
              </a:rPr>
              <a:t>Designer sketching Wireframes</a:t>
            </a:r>
            <a:r>
              <a:rPr lang="en-AU" dirty="0"/>
              <a:t> [photo], </a:t>
            </a:r>
            <a:r>
              <a:rPr lang="en-AU" dirty="0" err="1"/>
              <a:t>Unsplash</a:t>
            </a:r>
            <a:r>
              <a:rPr lang="en-AU" dirty="0"/>
              <a:t>, accessed 10 March 2026.</a:t>
            </a:r>
          </a:p>
          <a:p>
            <a:pPr fontAlgn="t"/>
            <a:r>
              <a:rPr lang="en-AU" b="1" dirty="0"/>
              <a:t>‘Brothers Grimm, (1812) Sleeping Beauty,</a:t>
            </a:r>
          </a:p>
          <a:p>
            <a:pPr fontAlgn="t"/>
            <a:r>
              <a:rPr lang="en-AU" b="1" dirty="0"/>
              <a:t>Puss in Boots (Italian fairytale)</a:t>
            </a:r>
            <a:endParaRPr lang="en-AU" dirty="0"/>
          </a:p>
          <a:p>
            <a:pPr fontAlgn="t"/>
            <a:r>
              <a:rPr lang="en-AU" b="1" dirty="0"/>
              <a:t>The Hobbit (novel by JRR Tolkien)</a:t>
            </a:r>
            <a:endParaRPr lang="en-AU" dirty="0"/>
          </a:p>
          <a:p>
            <a:pPr fontAlgn="t"/>
            <a:r>
              <a:rPr lang="en-AU" b="1" dirty="0"/>
              <a:t>Harry Potter (novel series)</a:t>
            </a:r>
            <a:endParaRPr lang="en-AU" dirty="0"/>
          </a:p>
          <a:p>
            <a:pPr fontAlgn="t"/>
            <a:r>
              <a:rPr lang="en-AU" b="1" dirty="0"/>
              <a:t>Rapunzel (German fairytale)</a:t>
            </a:r>
            <a:endParaRPr lang="en-AU" dirty="0"/>
          </a:p>
          <a:p>
            <a:pPr fontAlgn="t"/>
            <a:r>
              <a:rPr lang="en-AU" b="1" dirty="0"/>
              <a:t>The Princess Bride (novel by William Goldman)</a:t>
            </a:r>
            <a:endParaRPr lang="en-AU" dirty="0"/>
          </a:p>
          <a:p>
            <a:endParaRPr lang="en-AU" dirty="0"/>
          </a:p>
          <a:p>
            <a:endParaRPr lang="en-AU" dirty="0">
              <a:latin typeface="+mn-lt"/>
            </a:endParaRPr>
          </a:p>
        </p:txBody>
      </p:sp>
      <p:sp>
        <p:nvSpPr>
          <p:cNvPr id="2" name="Slide Number Placeholder 1">
            <a:extLst>
              <a:ext uri="{FF2B5EF4-FFF2-40B4-BE49-F238E27FC236}">
                <a16:creationId xmlns:a16="http://schemas.microsoft.com/office/drawing/2014/main" id="{96CD5250-C1E6-14C1-318B-BFF594A7294C}"/>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12</a:t>
            </a:fld>
            <a:endParaRPr lang="en-AU"/>
          </a:p>
        </p:txBody>
      </p:sp>
    </p:spTree>
    <p:extLst>
      <p:ext uri="{BB962C8B-B14F-4D97-AF65-F5344CB8AC3E}">
        <p14:creationId xmlns:p14="http://schemas.microsoft.com/office/powerpoint/2010/main" val="11566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488A-2118-52A4-64AD-0BA5BC013E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1930D7-E738-6DA5-1946-44FA009D63A7}"/>
              </a:ext>
            </a:extLst>
          </p:cNvPr>
          <p:cNvSpPr>
            <a:spLocks noGrp="1"/>
          </p:cNvSpPr>
          <p:nvPr>
            <p:ph type="title"/>
          </p:nvPr>
        </p:nvSpPr>
        <p:spPr/>
        <p:txBody>
          <a:bodyPr/>
          <a:lstStyle/>
          <a:p>
            <a:r>
              <a:rPr lang="en-AU" dirty="0">
                <a:latin typeface="+mj-lt"/>
              </a:rPr>
              <a:t>References (2)</a:t>
            </a:r>
            <a:r>
              <a:rPr lang="en-AU" dirty="0"/>
              <a:t> </a:t>
            </a:r>
            <a:r>
              <a:rPr lang="en-AU" dirty="0">
                <a:latin typeface="+mj-lt"/>
              </a:rPr>
              <a:t> </a:t>
            </a:r>
          </a:p>
        </p:txBody>
      </p:sp>
      <p:sp>
        <p:nvSpPr>
          <p:cNvPr id="6" name="TextBox 5">
            <a:extLst>
              <a:ext uri="{FF2B5EF4-FFF2-40B4-BE49-F238E27FC236}">
                <a16:creationId xmlns:a16="http://schemas.microsoft.com/office/drawing/2014/main" id="{80818917-FB39-F5E2-ABFA-88FF801B18B8}"/>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61635E94-1853-7C67-259E-317937B33FE7}"/>
              </a:ext>
            </a:extLst>
          </p:cNvPr>
          <p:cNvSpPr>
            <a:spLocks noGrp="1"/>
          </p:cNvSpPr>
          <p:nvPr>
            <p:ph idx="1"/>
          </p:nvPr>
        </p:nvSpPr>
        <p:spPr/>
        <p:txBody>
          <a:bodyPr/>
          <a:lstStyle/>
          <a:p>
            <a:pPr fontAlgn="t"/>
            <a:r>
              <a:rPr lang="en-AU" b="1" dirty="0"/>
              <a:t>Rapunzel (German fairytale)</a:t>
            </a:r>
            <a:endParaRPr lang="en-AU" dirty="0"/>
          </a:p>
          <a:p>
            <a:pPr fontAlgn="t"/>
            <a:r>
              <a:rPr lang="en-AU" b="1" dirty="0"/>
              <a:t>The Princess Bride (novel by William Goldman)</a:t>
            </a:r>
            <a:endParaRPr lang="en-AU" dirty="0"/>
          </a:p>
          <a:p>
            <a:pPr fontAlgn="t"/>
            <a:r>
              <a:rPr lang="en-AU" b="1" dirty="0"/>
              <a:t>Maleficent (Disney film)</a:t>
            </a:r>
            <a:endParaRPr lang="en-AU" dirty="0"/>
          </a:p>
          <a:p>
            <a:pPr fontAlgn="t"/>
            <a:r>
              <a:rPr lang="en-AU" b="1" dirty="0"/>
              <a:t>Puss in Boots (film)</a:t>
            </a:r>
            <a:endParaRPr lang="en-AU" dirty="0"/>
          </a:p>
          <a:p>
            <a:pPr fontAlgn="t"/>
            <a:r>
              <a:rPr lang="en-AU" b="1" dirty="0"/>
              <a:t>The Hobbit (film)</a:t>
            </a:r>
            <a:endParaRPr lang="en-AU" dirty="0"/>
          </a:p>
          <a:p>
            <a:pPr fontAlgn="t"/>
            <a:r>
              <a:rPr lang="en-AU" b="1" dirty="0"/>
              <a:t>Harry Potter (film series)</a:t>
            </a:r>
            <a:endParaRPr lang="en-AU" dirty="0"/>
          </a:p>
          <a:p>
            <a:pPr fontAlgn="t"/>
            <a:r>
              <a:rPr lang="en-AU" b="1" dirty="0"/>
              <a:t>Tangled (animated) film</a:t>
            </a:r>
            <a:endParaRPr lang="en-AU" dirty="0"/>
          </a:p>
          <a:p>
            <a:pPr fontAlgn="t"/>
            <a:r>
              <a:rPr lang="en-AU" b="1" dirty="0"/>
              <a:t>The Princess Bride (Disney film)</a:t>
            </a:r>
            <a:endParaRPr lang="en-AU" dirty="0"/>
          </a:p>
          <a:p>
            <a:endParaRPr lang="en-AU" dirty="0"/>
          </a:p>
          <a:p>
            <a:endParaRPr lang="en-AU" dirty="0">
              <a:latin typeface="+mn-lt"/>
            </a:endParaRPr>
          </a:p>
        </p:txBody>
      </p:sp>
      <p:sp>
        <p:nvSpPr>
          <p:cNvPr id="2" name="Slide Number Placeholder 1">
            <a:extLst>
              <a:ext uri="{FF2B5EF4-FFF2-40B4-BE49-F238E27FC236}">
                <a16:creationId xmlns:a16="http://schemas.microsoft.com/office/drawing/2014/main" id="{2E006215-1AC1-E150-E0D2-37CEA7E04FF7}"/>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13</a:t>
            </a:fld>
            <a:endParaRPr lang="en-AU"/>
          </a:p>
        </p:txBody>
      </p:sp>
    </p:spTree>
    <p:extLst>
      <p:ext uri="{BB962C8B-B14F-4D97-AF65-F5344CB8AC3E}">
        <p14:creationId xmlns:p14="http://schemas.microsoft.com/office/powerpoint/2010/main" val="44387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6B33-F5A3-F356-599F-92B9DC4C1E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E2FE79-B738-0D75-96B0-845E0B4C604C}"/>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A6360AC0-8F34-A8C6-983A-6743CD3AE768}"/>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8CF433A9-100F-F061-11CB-888903A386D3}"/>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21060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corporate-curriculum-template-2025-v1.0" id="{FC8BAFFB-2C09-494F-87C1-09505A000DA0}" vid="{33523A18-BCC1-42D6-8839-D7DD68359B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6BC20BCFB223D4189F17F47419ECBA2" ma:contentTypeVersion="16" ma:contentTypeDescription="Create a new document." ma:contentTypeScope="" ma:versionID="135ff4e096f74b7dbe8ea6825f3b173f">
  <xsd:schema xmlns:xsd="http://www.w3.org/2001/XMLSchema" xmlns:xs="http://www.w3.org/2001/XMLSchema" xmlns:p="http://schemas.microsoft.com/office/2006/metadata/properties" xmlns:ns2="98740c54-966f-451d-a76c-e38eb7fddd55" xmlns:ns3="094ce8ca-8c20-4eb0-bb23-b47a1c76b753" targetNamespace="http://schemas.microsoft.com/office/2006/metadata/properties" ma:root="true" ma:fieldsID="03b43f1c78d7b7af5592e5d9813a7992" ns2:_="" ns3:_="">
    <xsd:import namespace="98740c54-966f-451d-a76c-e38eb7fddd55"/>
    <xsd:import namespace="094ce8ca-8c20-4eb0-bb23-b47a1c76b7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740c54-966f-451d-a76c-e38eb7fddd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4ce8ca-8c20-4eb0-bb23-b47a1c76b753"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740c54-966f-451d-a76c-e38eb7fddd5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07FD9A-797F-41FA-BECC-7C5723DF4B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740c54-966f-451d-a76c-e38eb7fddd55"/>
    <ds:schemaRef ds:uri="094ce8ca-8c20-4eb0-bb23-b47a1c76b7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80DAA2-907E-4CB5-B016-D0DA35A045BF}">
  <ds:schemaRefs>
    <ds:schemaRef ds:uri="094ce8ca-8c20-4eb0-bb23-b47a1c76b753"/>
    <ds:schemaRef ds:uri="http://schemas.microsoft.com/office/2006/documentManagement/types"/>
    <ds:schemaRef ds:uri="98740c54-966f-451d-a76c-e38eb7fddd55"/>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3529EC61-8433-4465-B5BF-F9D5B2C0BDE3}">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48</TotalTime>
  <Words>3138</Words>
  <Application>Microsoft Office PowerPoint</Application>
  <PresentationFormat>Widescreen</PresentationFormat>
  <Paragraphs>240</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Public Sans Light</vt:lpstr>
      <vt:lpstr>arial</vt:lpstr>
      <vt:lpstr>NSWG Corporate</vt:lpstr>
      <vt:lpstr>Introduction</vt:lpstr>
      <vt:lpstr>Instructions for use</vt:lpstr>
      <vt:lpstr>Phase 2 – learning about intertextuality</vt:lpstr>
      <vt:lpstr>Sharing learning intentions and success criteria</vt:lpstr>
      <vt:lpstr>Learning intentions and success criteria</vt:lpstr>
      <vt:lpstr>Understanding intertextuality</vt:lpstr>
      <vt:lpstr>Intertextuality in practice </vt:lpstr>
      <vt:lpstr>Intertextuality in practice (2)</vt:lpstr>
      <vt:lpstr>Previewing a text </vt:lpstr>
      <vt:lpstr>Previewing a text (2)</vt:lpstr>
      <vt:lpstr>Previewing a text (3)</vt:lpstr>
      <vt:lpstr>References (1)  </vt:lpstr>
      <vt:lpstr>References (2)  </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2 – learning about intertexuality  8.3, English</dc:title>
  <dc:creator>NSW Department of Education</dc:creator>
  <dcterms:created xsi:type="dcterms:W3CDTF">2024-02-26T22:45:54Z</dcterms:created>
  <dcterms:modified xsi:type="dcterms:W3CDTF">2026-09-11T01:31:54Z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0x010100C6BC20BCFB223D4189F17F47419ECBA2</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ies>
</file>