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27"/>
  </p:notesMasterIdLst>
  <p:handoutMasterIdLst>
    <p:handoutMasterId r:id="rId28"/>
  </p:handoutMasterIdLst>
  <p:sldIdLst>
    <p:sldId id="26534" r:id="rId5"/>
    <p:sldId id="26381" r:id="rId6"/>
    <p:sldId id="26537" r:id="rId7"/>
    <p:sldId id="26535" r:id="rId8"/>
    <p:sldId id="26536" r:id="rId9"/>
    <p:sldId id="26541" r:id="rId10"/>
    <p:sldId id="26542" r:id="rId11"/>
    <p:sldId id="26540" r:id="rId12"/>
    <p:sldId id="26545" r:id="rId13"/>
    <p:sldId id="26543" r:id="rId14"/>
    <p:sldId id="26556" r:id="rId15"/>
    <p:sldId id="26546" r:id="rId16"/>
    <p:sldId id="26547" r:id="rId17"/>
    <p:sldId id="26548" r:id="rId18"/>
    <p:sldId id="26550" r:id="rId19"/>
    <p:sldId id="26552" r:id="rId20"/>
    <p:sldId id="26553" r:id="rId21"/>
    <p:sldId id="26557" r:id="rId22"/>
    <p:sldId id="26555" r:id="rId23"/>
    <p:sldId id="26538" r:id="rId24"/>
    <p:sldId id="26554" r:id="rId25"/>
    <p:sldId id="26539" r:id="rId26"/>
  </p:sldIdLst>
  <p:sldSz cx="12192000" cy="6858000"/>
  <p:notesSz cx="6858000" cy="9144000"/>
  <p:embeddedFontLst>
    <p:embeddedFont>
      <p:font typeface="Montserrat" panose="00000500000000000000" pitchFamily="2" charset="0"/>
      <p:regular r:id="rId29"/>
      <p:bold r:id="rId30"/>
      <p:italic r:id="rId31"/>
      <p:boldItalic r:id="rId32"/>
    </p:embeddedFont>
    <p:embeddedFont>
      <p:font typeface="Public Sans Light" pitchFamily="2" charset="0"/>
      <p:regular r:id="rId33"/>
      <p:italic r:id="rId34"/>
    </p:embeddedFont>
    <p:embeddedFont>
      <p:font typeface="Roboto" panose="02000000000000000000" pitchFamily="2" charset="0"/>
      <p:regular r:id="rId35"/>
      <p:bold r:id="rId36"/>
      <p:italic r:id="rId37"/>
      <p:boldItalic r:id="rId38"/>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521415D9-36F7-43E2-AB2F-B90AF26B5E84}">
      <p14:sectionLst xmlns:p14="http://schemas.microsoft.com/office/powerpoint/2010/main">
        <p14:section name="Instructions for teachers" id="{E2540145-C446-48E2-9140-9B215E91A42D}">
          <p14:sldIdLst>
            <p14:sldId id="26534"/>
            <p14:sldId id="26381"/>
            <p14:sldId id="26537"/>
            <p14:sldId id="26535"/>
            <p14:sldId id="26536"/>
            <p14:sldId id="26541"/>
            <p14:sldId id="26542"/>
            <p14:sldId id="26540"/>
            <p14:sldId id="26545"/>
            <p14:sldId id="26543"/>
            <p14:sldId id="26556"/>
            <p14:sldId id="26546"/>
            <p14:sldId id="26547"/>
            <p14:sldId id="26548"/>
            <p14:sldId id="26550"/>
            <p14:sldId id="26552"/>
            <p14:sldId id="26553"/>
            <p14:sldId id="26557"/>
            <p14:sldId id="26555"/>
            <p14:sldId id="26538"/>
            <p14:sldId id="26554"/>
            <p14:sldId id="26539"/>
          </p14:sldIdLst>
        </p14:section>
      </p14:sectionLst>
    </p:ex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F82D3E25-634B-5491-737F-A8863CAD57EF}" name="Keira Brooks" initials="KB" userId="S::KEIRA.BROOKS@det.nsw.edu.au::e2ff3e5f-4c54-49fe-9545-a0ddbe9b96a3" providerId="AD"/>
  <p188:author id="{CDE3E641-DA66-13D9-E6BD-CE15D2E880AB}" name="Robin Riedstra" initials="RR" userId="S::ROBIN.PHILLIPS2@det.nsw.edu.au::2610ecdb-a312-489a-b430-2e472d6f28c4" providerId="AD"/>
  <p188:author id="{36E5C144-FD43-C0CD-A471-6F81BE7959D8}" name="Tina Seckold" initials="" userId="S::TINA.SECKOLD@det.nsw.edu.au::a9a07086-eed4-4be1-92c9-41980dbbde72" providerId="AD"/>
  <p188:author id="{7AD4B447-7F0D-42AF-0FDE-FAE33A397EB1}" name="Danielle De Redder" initials="DD" userId="S::Danielle.deRedder@det.nsw.edu.au::90c2f8e5-e57e-4891-92e6-f485cbc59344" providerId="AD"/>
  <p188:author id="{B2A4FB5E-56CE-5477-FD71-344E511ADB2E}" name="Tina Seckold" initials="TS" userId="S::tina.seckold@det.nsw.edu.au::a9a07086-eed4-4be1-92c9-41980dbbde72" providerId="AD"/>
  <p188:author id="{99B8BD98-85EF-FCE0-AAC3-506F8E5FCCC9}" name="Erin McShane" initials="EM" userId="S::Erin.Grainger@det.nsw.edu.au::8fe256b9-80bb-415e-a1ff-70be07c1d6fe" providerId="AD"/>
  <p188:author id="{2E061C9E-48B1-4FB5-8096-444BEAB0748B}" name="Erin McShane" initials="EM" userId="S::erin.grainger@det.nsw.edu.au::8fe256b9-80bb-415e-a1ff-70be07c1d6fe" providerId="AD"/>
  <p188:author id="{B262BEBC-BD16-5B06-A8C7-64928AC276C2}" name="Robin Riedstra" initials="RR" userId="S::robin.phillips2@det.nsw.edu.au::2610ecdb-a312-489a-b430-2e472d6f28c4" providerId="AD"/>
  <p188:author id="{6055F4D6-D936-6626-9FDD-B56055A72E3E}" name="Melinda Kearns (Melinda Kearns)" initials="MK" userId="S::melinda.kearns@det.nsw.edu.au::79e47b0f-cfb8-41f0-9467-4e6a90df973a" providerId="AD"/>
  <p188:author id="{A89400F2-038B-DE26-7B01-EC15BC5B08EA}" name="Dylan Williams" initials="DW" userId="S::Dylan.Williams97@det.nsw.edu.au::a64a7cbb-e2a6-40e2-b647-9151936c9ab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DD3D6"/>
    <a:srgbClr val="EBEBEB"/>
    <a:srgbClr val="00296C"/>
    <a:srgbClr val="146CFD"/>
    <a:srgbClr val="0070C0"/>
    <a:srgbClr val="CBEDFD"/>
    <a:srgbClr val="002664"/>
    <a:srgbClr val="0046B8"/>
    <a:srgbClr val="F6AC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E28F69-42B6-41CD-B16C-B0552FA0F136}" v="1" dt="2026-09-10T04:35:55.468"/>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18117" autoAdjust="0"/>
  </p:normalViewPr>
  <p:slideViewPr>
    <p:cSldViewPr snapToGrid="0">
      <p:cViewPr varScale="1">
        <p:scale>
          <a:sx n="27" d="100"/>
          <a:sy n="27" d="100"/>
        </p:scale>
        <p:origin x="3942" y="48"/>
      </p:cViewPr>
      <p:guideLst>
        <p:guide orient="horz" pos="2160"/>
        <p:guide pos="386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font" Target="fonts/font6.fntdata"/><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1.fntdata"/><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36" Type="http://schemas.openxmlformats.org/officeDocument/2006/relationships/font" Target="fonts/font8.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3.fntdata"/><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font" Target="fonts/font2.fntdata"/><Relationship Id="rId35" Type="http://schemas.openxmlformats.org/officeDocument/2006/relationships/font" Target="fonts/font7.fntdata"/><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5.fntdata"/><Relationship Id="rId38" Type="http://schemas.openxmlformats.org/officeDocument/2006/relationships/font" Target="fonts/font10.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latin typeface="Arial" panose="020B0604020202020204" pitchFamily="34"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Arial" panose="020B0604020202020204" pitchFamily="34" charset="0"/>
              </a:rPr>
              <a:t>10/09/2026</a:t>
            </a:fld>
            <a:endParaRPr lang="en-AU" dirty="0">
              <a:latin typeface="Arial" panose="020B0604020202020204" pitchFamily="34"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latin typeface="Arial" panose="020B0604020202020204" pitchFamily="34"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Arial" panose="020B0604020202020204" pitchFamily="34" charset="0"/>
              </a:rPr>
              <a:t>‹#›</a:t>
            </a:fld>
            <a:endParaRPr lang="en-AU" dirty="0">
              <a:latin typeface="Arial" panose="020B0604020202020204" pitchFamily="34"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EC6F825C-382E-4C1A-82AB-BCE4AFD21ABE}" type="datetimeFigureOut">
              <a:rPr lang="en-AU" smtClean="0"/>
              <a:pPr/>
              <a:t>10/09/2026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B07158C4-A119-4B78-9DE8-A50001BC31DC}" type="slidenum">
              <a:rPr lang="en-AU" smtClean="0"/>
              <a:pPr/>
              <a:t>‹#›</a:t>
            </a:fld>
            <a:endParaRPr lang="en-AU" dirty="0"/>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 </a:t>
            </a:r>
            <a:r>
              <a:rPr lang="en-AU" dirty="0"/>
              <a:t>this is an introduction slide to support teacher on the use of this resource.</a:t>
            </a:r>
            <a:endParaRPr lang="en-US" dirty="0"/>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a:p>
        </p:txBody>
      </p:sp>
    </p:spTree>
    <p:extLst>
      <p:ext uri="{BB962C8B-B14F-4D97-AF65-F5344CB8AC3E}">
        <p14:creationId xmlns:p14="http://schemas.microsoft.com/office/powerpoint/2010/main" val="306428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AU" b="1" dirty="0"/>
              <a:t>Teacher note: </a:t>
            </a:r>
            <a:r>
              <a:rPr lang="en-AU" dirty="0"/>
              <a:t>this is an instruction slide to support teacher on the use of this resource.</a:t>
            </a:r>
            <a:endParaRPr lang="en-US" dirty="0"/>
          </a:p>
          <a:p>
            <a:pPr marL="0" marR="0" lvl="0" indent="0" algn="l" defTabSz="1219170">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a:t>
            </a:fld>
            <a:endParaRPr lang="en-AU"/>
          </a:p>
        </p:txBody>
      </p:sp>
    </p:spTree>
    <p:extLst>
      <p:ext uri="{BB962C8B-B14F-4D97-AF65-F5344CB8AC3E}">
        <p14:creationId xmlns:p14="http://schemas.microsoft.com/office/powerpoint/2010/main" val="1933589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BB9FF-6B48-FFA9-CF36-ABD727B747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040CCB-BE7A-854E-0EDF-95AA963052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A51930-B790-6F53-1AE7-8DD1C3E9B21D}"/>
              </a:ext>
            </a:extLst>
          </p:cNvPr>
          <p:cNvSpPr>
            <a:spLocks noGrp="1"/>
          </p:cNvSpPr>
          <p:nvPr>
            <p:ph type="body" idx="1"/>
          </p:nvPr>
        </p:nvSpPr>
        <p:spPr/>
        <p:txBody>
          <a:bodyPr/>
          <a:lstStyle/>
          <a:p>
            <a:pPr>
              <a:defRPr/>
            </a:pPr>
            <a:r>
              <a:rPr lang="en-US" sz="1600" b="1" kern="1200" dirty="0">
                <a:solidFill>
                  <a:srgbClr val="000000"/>
                </a:solidFill>
                <a:effectLst/>
              </a:rPr>
              <a:t>Teacher note: </a:t>
            </a:r>
            <a:r>
              <a:rPr lang="en-US" sz="1600" b="0" kern="1200" dirty="0">
                <a:solidFill>
                  <a:srgbClr val="000000"/>
                </a:solidFill>
                <a:effectLst/>
              </a:rPr>
              <a:t>the following slides may be used to support resources and activities in </a:t>
            </a:r>
            <a:r>
              <a:rPr lang="en-US" b="1" dirty="0"/>
              <a:t>Phase 1, sequence 3 – </a:t>
            </a:r>
            <a:r>
              <a:rPr lang="en-AU" b="1" dirty="0"/>
              <a:t>engaging with the idea of escaping into fiction (stimulus sequence)</a:t>
            </a:r>
            <a:r>
              <a:rPr lang="en-US" sz="1600" b="0" kern="1200" dirty="0">
                <a:solidFill>
                  <a:srgbClr val="000000"/>
                </a:solidFill>
                <a:effectLst/>
              </a:rPr>
              <a:t>.</a:t>
            </a:r>
            <a:endParaRPr lang="en-AU" dirty="0"/>
          </a:p>
          <a:p>
            <a:endParaRPr lang="en-AU" b="1" dirty="0"/>
          </a:p>
        </p:txBody>
      </p:sp>
      <p:sp>
        <p:nvSpPr>
          <p:cNvPr id="4" name="Slide Number Placeholder 3">
            <a:extLst>
              <a:ext uri="{FF2B5EF4-FFF2-40B4-BE49-F238E27FC236}">
                <a16:creationId xmlns:a16="http://schemas.microsoft.com/office/drawing/2014/main" id="{8A1FA861-BB9C-2F34-9D4E-07B008A93E41}"/>
              </a:ext>
            </a:extLst>
          </p:cNvPr>
          <p:cNvSpPr>
            <a:spLocks noGrp="1"/>
          </p:cNvSpPr>
          <p:nvPr>
            <p:ph type="sldNum" sz="quarter" idx="5"/>
          </p:nvPr>
        </p:nvSpPr>
        <p:spPr/>
        <p:txBody>
          <a:bodyPr/>
          <a:lstStyle/>
          <a:p>
            <a:fld id="{B07158C4-A119-4B78-9DE8-A50001BC31DC}" type="slidenum">
              <a:rPr lang="en-AU" smtClean="0"/>
              <a:pPr/>
              <a:t>3</a:t>
            </a:fld>
            <a:endParaRPr lang="en-AU"/>
          </a:p>
        </p:txBody>
      </p:sp>
    </p:spTree>
    <p:extLst>
      <p:ext uri="{BB962C8B-B14F-4D97-AF65-F5344CB8AC3E}">
        <p14:creationId xmlns:p14="http://schemas.microsoft.com/office/powerpoint/2010/main" val="1636468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67D30-C526-662D-7DA3-ED8FE213E4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E90828-7BE0-86D2-9484-262D5D65B2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AE05E2-92A7-C662-41FF-C1BAB5E7ABFE}"/>
              </a:ext>
            </a:extLst>
          </p:cNvPr>
          <p:cNvSpPr>
            <a:spLocks noGrp="1"/>
          </p:cNvSpPr>
          <p:nvPr>
            <p:ph type="body" idx="1"/>
          </p:nvPr>
        </p:nvSpPr>
        <p:spPr/>
        <p:txBody>
          <a:bodyPr/>
          <a:lstStyle/>
          <a:p>
            <a:r>
              <a:rPr lang="en-AU" sz="1600" b="1" dirty="0">
                <a:latin typeface="+mn-lt"/>
                <a:cs typeface="Arial"/>
              </a:rPr>
              <a:t>Teacher note</a:t>
            </a:r>
            <a:r>
              <a:rPr lang="en-AU" sz="1600" dirty="0">
                <a:latin typeface="+mn-lt"/>
                <a:cs typeface="Arial"/>
              </a:rPr>
              <a:t>: this slide has been used to identify the explicit teaching strategies</a:t>
            </a:r>
            <a:r>
              <a:rPr lang="en-AU" sz="1600" dirty="0">
                <a:solidFill>
                  <a:schemeClr val="tx1"/>
                </a:solidFill>
                <a:latin typeface="+mn-lt"/>
              </a:rPr>
              <a:t> sharing learning intentions and sharing success criteria.</a:t>
            </a:r>
            <a:r>
              <a:rPr lang="en-AU" dirty="0">
                <a:latin typeface="+mn-lt"/>
              </a:rPr>
              <a:t> </a:t>
            </a:r>
            <a:r>
              <a:rPr lang="en-AU" sz="1600" dirty="0">
                <a:solidFill>
                  <a:schemeClr val="tx1"/>
                </a:solidFill>
                <a:latin typeface="+mn-lt"/>
              </a:rPr>
              <a:t>This slide</a:t>
            </a:r>
            <a:r>
              <a:rPr lang="en-AU" sz="1600" dirty="0">
                <a:solidFill>
                  <a:srgbClr val="000000"/>
                </a:solidFill>
                <a:latin typeface="+mn-lt"/>
                <a:cs typeface="Arial"/>
              </a:rPr>
              <a:t> </a:t>
            </a:r>
            <a:r>
              <a:rPr lang="en-AU" dirty="0">
                <a:solidFill>
                  <a:srgbClr val="000000"/>
                </a:solidFill>
                <a:latin typeface="+mn-lt"/>
                <a:cs typeface="Arial"/>
              </a:rPr>
              <a:t>could</a:t>
            </a:r>
            <a:r>
              <a:rPr lang="en-AU" dirty="0">
                <a:latin typeface="+mn-lt"/>
                <a:cs typeface="Arial"/>
              </a:rPr>
              <a:t> </a:t>
            </a:r>
            <a:r>
              <a:rPr lang="en-AU" sz="1600" dirty="0">
                <a:latin typeface="+mn-lt"/>
                <a:cs typeface="Arial"/>
              </a:rPr>
              <a:t>be deleted or hidden when </a:t>
            </a:r>
            <a:r>
              <a:rPr lang="en-AU" dirty="0">
                <a:latin typeface="+mn-lt"/>
                <a:cs typeface="Arial"/>
              </a:rPr>
              <a:t>using this content in</a:t>
            </a:r>
            <a:r>
              <a:rPr lang="en-AU" sz="1600" dirty="0">
                <a:latin typeface="+mn-lt"/>
                <a:cs typeface="Arial"/>
              </a:rPr>
              <a:t> a classroom setting.</a:t>
            </a:r>
            <a:r>
              <a:rPr lang="en-AU" dirty="0">
                <a:latin typeface="+mn-lt"/>
                <a:cs typeface="Arial"/>
              </a:rPr>
              <a:t> Alternatively, the teacher could discuss the educational benefit of the process of sharing learning intentions and success criteria and discussing the significance of this learning process. </a:t>
            </a:r>
            <a:r>
              <a:rPr lang="en-AU" sz="1600" dirty="0">
                <a:latin typeface="+mn-lt"/>
                <a:cs typeface="Arial"/>
              </a:rPr>
              <a:t> </a:t>
            </a:r>
            <a:endParaRPr lang="en-US" sz="1600" dirty="0">
              <a:latin typeface="+mn-lt"/>
              <a:cs typeface="Arial"/>
            </a:endParaRPr>
          </a:p>
          <a:p>
            <a:endParaRPr lang="en-AU" sz="1600" dirty="0">
              <a:latin typeface="+mn-lt"/>
              <a:cs typeface="Arial"/>
            </a:endParaRPr>
          </a:p>
          <a:p>
            <a:pPr marL="285750" indent="-285750">
              <a:buFont typeface="Arial"/>
              <a:buChar char="•"/>
            </a:pPr>
            <a:r>
              <a:rPr lang="en-AU" sz="1600" dirty="0">
                <a:solidFill>
                  <a:schemeClr val="tx1"/>
                </a:solidFill>
                <a:latin typeface="+mn-lt"/>
                <a:cs typeface="Arial"/>
              </a:rPr>
              <a:t>Sharing learning intentions allows a teacher to effectively communicate the learning goal with students. They allow students to connect new learning to existing knowledge, skills and understanding. </a:t>
            </a:r>
          </a:p>
          <a:p>
            <a:pPr marL="285750" indent="-285750">
              <a:buFont typeface="Arial"/>
              <a:buChar char="•"/>
            </a:pPr>
            <a:r>
              <a:rPr lang="en-AU" sz="1600" dirty="0">
                <a:solidFill>
                  <a:schemeClr val="tx1"/>
                </a:solidFill>
                <a:latin typeface="+mn-lt"/>
                <a:cs typeface="Arial"/>
              </a:rPr>
              <a:t>When learning intentions are used with success criteria, students have a clear idea of the learning goal and how to get there (AERO 2024). </a:t>
            </a:r>
          </a:p>
          <a:p>
            <a:pPr marL="285750" indent="-285750">
              <a:buFont typeface="Arial"/>
              <a:buChar char="•"/>
            </a:pPr>
            <a:r>
              <a:rPr lang="en-AU" sz="1600" dirty="0">
                <a:solidFill>
                  <a:schemeClr val="tx1"/>
                </a:solidFill>
                <a:latin typeface="+mn-lt"/>
                <a:cs typeface="Arial"/>
              </a:rPr>
              <a:t>The success criteria</a:t>
            </a:r>
            <a:r>
              <a:rPr lang="en-AU" sz="1600" b="1" dirty="0">
                <a:solidFill>
                  <a:schemeClr val="tx1"/>
                </a:solidFill>
                <a:latin typeface="+mn-lt"/>
                <a:cs typeface="Arial"/>
              </a:rPr>
              <a:t> </a:t>
            </a:r>
            <a:r>
              <a:rPr lang="en-AU" sz="1600" dirty="0">
                <a:solidFill>
                  <a:schemeClr val="tx1"/>
                </a:solidFill>
                <a:latin typeface="+mn-lt"/>
                <a:cs typeface="Arial"/>
              </a:rPr>
              <a:t>break the learning intention into smaller and more manageable actions. They show students what they must do, say, make, create or perform to demonstrate their learning (Griffin 2018).</a:t>
            </a:r>
          </a:p>
          <a:p>
            <a:pPr marL="285750" indent="-285750">
              <a:buFont typeface="Arial"/>
              <a:buChar char="•"/>
              <a:defRPr/>
            </a:pPr>
            <a:r>
              <a:rPr lang="en-AU" sz="1600" i="0" dirty="0">
                <a:solidFill>
                  <a:schemeClr val="tx1"/>
                </a:solidFill>
                <a:effectLst/>
                <a:latin typeface="+mn-lt"/>
                <a:cs typeface="Arial"/>
              </a:rPr>
              <a:t>Success criteria</a:t>
            </a:r>
            <a:r>
              <a:rPr lang="en-AU" sz="1600" i="0" dirty="0">
                <a:solidFill>
                  <a:schemeClr val="tx1"/>
                </a:solidFill>
                <a:effectLst/>
                <a:latin typeface="+mn-lt"/>
              </a:rPr>
              <a:t> are communicated to students in ways they understand. Teachers use their expertise to guide student thinking and often model and use exemplars to show students what success 'looks like’ </a:t>
            </a:r>
            <a:r>
              <a:rPr lang="en-AU" sz="1600" dirty="0">
                <a:solidFill>
                  <a:schemeClr val="tx1"/>
                </a:solidFill>
                <a:latin typeface="+mn-lt"/>
                <a:cs typeface="Arial"/>
              </a:rPr>
              <a:t>(DoE 2025).</a:t>
            </a:r>
            <a:r>
              <a:rPr lang="en-AU" sz="1600" i="0" dirty="0">
                <a:solidFill>
                  <a:schemeClr val="tx1"/>
                </a:solidFill>
                <a:effectLst/>
                <a:latin typeface="+mn-lt"/>
              </a:rPr>
              <a:t> </a:t>
            </a:r>
            <a:endParaRPr lang="en-AU" sz="1600" i="0" dirty="0">
              <a:solidFill>
                <a:schemeClr val="tx1"/>
              </a:solidFill>
              <a:effectLst/>
              <a:latin typeface="+mn-lt"/>
              <a:cs typeface="Arial"/>
            </a:endParaRPr>
          </a:p>
          <a:p>
            <a:pPr marL="285750" marR="0" lvl="0" indent="-285750" algn="l" defTabSz="1219170" rtl="0" eaLnBrk="1" fontAlgn="auto" latinLnBrk="0" hangingPunct="1">
              <a:lnSpc>
                <a:spcPct val="100000"/>
              </a:lnSpc>
              <a:spcBef>
                <a:spcPts val="0"/>
              </a:spcBef>
              <a:spcAft>
                <a:spcPts val="0"/>
              </a:spcAft>
              <a:buClrTx/>
              <a:buSzTx/>
              <a:buFont typeface="Arial"/>
              <a:buChar char="•"/>
              <a:tabLst/>
              <a:defRPr/>
            </a:pPr>
            <a:r>
              <a:rPr lang="en-AU" sz="1600" dirty="0">
                <a:solidFill>
                  <a:schemeClr val="tx1"/>
                </a:solidFill>
                <a:latin typeface="+mn-lt"/>
                <a:cs typeface="Arial"/>
              </a:rPr>
              <a:t>The sample learning intentions and success criteria (LISC) on the following slide are aligned to the syllabus. </a:t>
            </a:r>
            <a:endParaRPr lang="en-AU" sz="1600" dirty="0">
              <a:solidFill>
                <a:schemeClr val="tx1"/>
              </a:solidFill>
              <a:latin typeface="+mn-lt"/>
            </a:endParaRPr>
          </a:p>
          <a:p>
            <a:pPr marL="285750" marR="0" lvl="0" indent="-285750" algn="l" defTabSz="1219170">
              <a:lnSpc>
                <a:spcPct val="100000"/>
              </a:lnSpc>
              <a:spcBef>
                <a:spcPts val="0"/>
              </a:spcBef>
              <a:spcAft>
                <a:spcPts val="0"/>
              </a:spcAft>
              <a:buClrTx/>
              <a:buSzTx/>
              <a:buFont typeface="Arial"/>
              <a:buChar char="•"/>
              <a:tabLst/>
              <a:defRPr/>
            </a:pPr>
            <a:r>
              <a:rPr lang="en-AU" sz="1600" dirty="0">
                <a:solidFill>
                  <a:schemeClr val="tx1"/>
                </a:solidFill>
                <a:latin typeface="+mn-lt"/>
              </a:rPr>
              <a:t>When designing LISC for students working above or below stage level, or towards Life Skills outcomes, draw on the </a:t>
            </a:r>
            <a:r>
              <a:rPr lang="en-AU" dirty="0">
                <a:latin typeface="+mn-lt"/>
              </a:rPr>
              <a:t>collaborative</a:t>
            </a:r>
            <a:r>
              <a:rPr lang="en-AU" sz="1600" dirty="0">
                <a:solidFill>
                  <a:schemeClr val="tx1"/>
                </a:solidFill>
                <a:latin typeface="+mn-lt"/>
              </a:rPr>
              <a:t> curriculum planning</a:t>
            </a:r>
            <a:r>
              <a:rPr lang="en-AU" sz="1600" i="0" u="none" strike="noStrike" dirty="0">
                <a:solidFill>
                  <a:schemeClr val="tx1"/>
                </a:solidFill>
                <a:effectLst/>
                <a:latin typeface="+mn-lt"/>
                <a:cs typeface="Arial"/>
              </a:rPr>
              <a:t> p</a:t>
            </a:r>
            <a:r>
              <a:rPr lang="en-AU" sz="1600" u="none" dirty="0">
                <a:solidFill>
                  <a:schemeClr val="tx1"/>
                </a:solidFill>
                <a:latin typeface="+mn-lt"/>
              </a:rPr>
              <a:t>rocess </a:t>
            </a:r>
            <a:r>
              <a:rPr lang="en-AU" sz="1600" dirty="0">
                <a:solidFill>
                  <a:schemeClr val="tx1"/>
                </a:solidFill>
                <a:latin typeface="+mn-lt"/>
              </a:rPr>
              <a:t>to ensure LISC is differentiated and aligned with the relevant syllabus outcomes. </a:t>
            </a:r>
            <a:endParaRPr lang="en-AU" sz="1600" dirty="0">
              <a:solidFill>
                <a:schemeClr val="tx1"/>
              </a:solidFill>
              <a:latin typeface="+mn-lt"/>
              <a:cs typeface="Arial"/>
            </a:endParaRPr>
          </a:p>
          <a:p>
            <a:endParaRPr lang="en-AU" dirty="0">
              <a:latin typeface="+mn-lt"/>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latin typeface="+mn-lt"/>
                <a:cs typeface="Arial"/>
              </a:rPr>
              <a:t>For more </a:t>
            </a:r>
            <a:r>
              <a:rPr lang="en-AU" b="0" dirty="0">
                <a:latin typeface="+mn-lt"/>
                <a:cs typeface="Arial"/>
              </a:rPr>
              <a:t>information, see:</a:t>
            </a:r>
            <a:endParaRPr lang="en-AU" b="0" strike="sngStrike" dirty="0">
              <a:latin typeface="+mn-lt"/>
              <a:cs typeface="Arial"/>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latin typeface="+mn-lt"/>
                <a:cs typeface="Arial"/>
              </a:rPr>
              <a:t>AITSL: </a:t>
            </a:r>
            <a:r>
              <a:rPr lang="en-AU" b="0" dirty="0">
                <a:latin typeface="+mn-lt"/>
                <a:cs typeface="Arial"/>
              </a:rPr>
              <a:t>https://www.aitsl.edu.au/docs/default-source/feedback/aitsl-learning-intentions-and-success-criteria-strategy.pdf?sfvrsn=382dec3c_2</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latin typeface="+mn-lt"/>
                <a:cs typeface="Arial"/>
              </a:rPr>
              <a:t>Sharing learning intentions:  </a:t>
            </a:r>
            <a:r>
              <a:rPr lang="en-AU" dirty="0">
                <a:latin typeface="+mn-lt"/>
                <a:cs typeface="Arial"/>
              </a:rPr>
              <a:t>https://education.nsw.gov.au/teaching-and-learning/curriculum/explicit-teaching/explicit-teaching-strategies/sharing-learning-intentions </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latin typeface="+mn-lt"/>
                <a:cs typeface="Arial"/>
              </a:rPr>
              <a:t>Sharing success criteria: </a:t>
            </a:r>
            <a:r>
              <a:rPr lang="en-AU" b="0" dirty="0">
                <a:latin typeface="+mn-lt"/>
                <a:cs typeface="Arial"/>
              </a:rPr>
              <a:t>https://education.nsw.gov.au/teaching-and-learning/curriculum/explicit-teaching/explicit-teaching-strategies/sharing-success-criteria</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latin typeface="+mn-lt"/>
                <a:cs typeface="Arial"/>
              </a:rPr>
              <a:t>Collaborative curriculum planning: </a:t>
            </a:r>
            <a:r>
              <a:rPr lang="en-AU" b="0" dirty="0">
                <a:latin typeface="+mn-lt"/>
                <a:cs typeface="Arial"/>
              </a:rPr>
              <a:t>https://educationstandards.nsw.edu.au/wps/portal/nesa/k-10/diversity-in-learning/special-education/collaborative-curriculum-planning</a:t>
            </a:r>
            <a:endParaRPr lang="en-AU" b="0" dirty="0">
              <a:latin typeface="+mn-lt"/>
            </a:endParaRPr>
          </a:p>
        </p:txBody>
      </p:sp>
      <p:sp>
        <p:nvSpPr>
          <p:cNvPr id="4" name="Slide Number Placeholder 3">
            <a:extLst>
              <a:ext uri="{FF2B5EF4-FFF2-40B4-BE49-F238E27FC236}">
                <a16:creationId xmlns:a16="http://schemas.microsoft.com/office/drawing/2014/main" id="{00FDE6CB-6800-54FB-9B12-42FE5CF89DF4}"/>
              </a:ext>
            </a:extLst>
          </p:cNvPr>
          <p:cNvSpPr>
            <a:spLocks noGrp="1"/>
          </p:cNvSpPr>
          <p:nvPr>
            <p:ph type="sldNum" sz="quarter" idx="5"/>
          </p:nvPr>
        </p:nvSpPr>
        <p:spPr/>
        <p:txBody>
          <a:bodyPr/>
          <a:lstStyle/>
          <a:p>
            <a:fld id="{B07158C4-A119-4B78-9DE8-A50001BC31DC}" type="slidenum">
              <a:rPr lang="en-AU" smtClean="0"/>
              <a:pPr/>
              <a:t>4</a:t>
            </a:fld>
            <a:endParaRPr lang="en-AU"/>
          </a:p>
        </p:txBody>
      </p:sp>
    </p:spTree>
    <p:extLst>
      <p:ext uri="{BB962C8B-B14F-4D97-AF65-F5344CB8AC3E}">
        <p14:creationId xmlns:p14="http://schemas.microsoft.com/office/powerpoint/2010/main" val="2442878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38D83-5336-4808-B17F-090D665247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B28A0B-36BB-CFC2-FD9D-5A80D0601B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8540D9-6BDF-8550-F348-53B1E3B33A76}"/>
              </a:ext>
            </a:extLst>
          </p:cNvPr>
          <p:cNvSpPr>
            <a:spLocks noGrp="1"/>
          </p:cNvSpPr>
          <p:nvPr>
            <p:ph type="body" idx="1"/>
          </p:nvPr>
        </p:nvSpPr>
        <p:spPr/>
        <p:txBody>
          <a:bodyPr/>
          <a:lstStyle/>
          <a:p>
            <a:r>
              <a:rPr lang="en-AU" sz="1600" b="1" dirty="0">
                <a:cs typeface="Arial"/>
              </a:rPr>
              <a:t>Teacher note:</a:t>
            </a:r>
            <a:r>
              <a:rPr lang="en-AU" sz="1600" b="1" strike="noStrike" dirty="0">
                <a:cs typeface="Arial"/>
              </a:rPr>
              <a:t> </a:t>
            </a:r>
            <a:r>
              <a:rPr lang="en-AU" sz="1600" b="0" strike="noStrike" dirty="0">
                <a:cs typeface="Arial"/>
              </a:rPr>
              <a:t>a</a:t>
            </a:r>
            <a:r>
              <a:rPr lang="en-AU" sz="1600" dirty="0">
                <a:cs typeface="Arial"/>
              </a:rPr>
              <a:t>dapt </a:t>
            </a:r>
            <a:r>
              <a:rPr lang="en-AU" sz="1600" b="0" dirty="0">
                <a:cs typeface="Arial"/>
              </a:rPr>
              <a:t>the provided learning intention and below sample success criteria, as required, </a:t>
            </a:r>
            <a:r>
              <a:rPr lang="en-AU" sz="1600" b="0" strike="noStrike" dirty="0">
                <a:cs typeface="Arial"/>
              </a:rPr>
              <a:t>to suit the needs of your students. </a:t>
            </a:r>
          </a:p>
          <a:p>
            <a:endParaRPr lang="en-AU" sz="1600" b="0" strike="noStrike" dirty="0">
              <a:cs typeface="Arial"/>
            </a:endParaRPr>
          </a:p>
          <a:p>
            <a:pPr marL="894715" lvl="1" indent="-285750">
              <a:buFontTx/>
              <a:buChar char="-"/>
            </a:pPr>
            <a:r>
              <a:rPr lang="en-AU" sz="1600" i="1" dirty="0">
                <a:latin typeface="Arial"/>
                <a:cs typeface="Arial"/>
              </a:rPr>
              <a:t>identify examples of escape or escaping in fictional texts.</a:t>
            </a:r>
          </a:p>
          <a:p>
            <a:pPr marL="894715" lvl="1" indent="-285750">
              <a:buFontTx/>
              <a:buChar char="-"/>
            </a:pPr>
            <a:r>
              <a:rPr lang="en-AU" sz="1600" i="1" dirty="0">
                <a:latin typeface="Arial"/>
                <a:cs typeface="Arial"/>
              </a:rPr>
              <a:t>explain the reasons why characters in a text want to escape or how they attempt to escape.</a:t>
            </a:r>
          </a:p>
          <a:p>
            <a:pPr marL="894715" lvl="1" indent="-285750">
              <a:buFontTx/>
              <a:buChar char="-"/>
            </a:pPr>
            <a:r>
              <a:rPr lang="en-AU" sz="1600" i="1" dirty="0">
                <a:latin typeface="Arial"/>
                <a:cs typeface="Arial"/>
              </a:rPr>
              <a:t>recognise how characters, settings, or events represent particular ideas, groups, or experiences.</a:t>
            </a:r>
          </a:p>
          <a:p>
            <a:pPr marL="894715" lvl="1" indent="-285750">
              <a:buFontTx/>
              <a:buChar char="-"/>
            </a:pPr>
            <a:r>
              <a:rPr lang="en-AU" sz="1600" i="1" dirty="0">
                <a:latin typeface="Arial"/>
                <a:cs typeface="Arial"/>
              </a:rPr>
              <a:t>describe how the author uses language and literary techniques to create representations.</a:t>
            </a:r>
            <a:endParaRPr lang="en-AU" sz="1600" dirty="0">
              <a:latin typeface="Arial" panose="020B0604020202020204" pitchFamily="34" charset="0"/>
            </a:endParaRPr>
          </a:p>
          <a:p>
            <a:pPr marL="0" marR="0" lvl="0" indent="0" algn="ctr" defTabSz="121917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1600" b="1" dirty="0">
              <a:cs typeface="Arial"/>
            </a:endParaRPr>
          </a:p>
          <a:p>
            <a:pPr marL="171450" indent="-171450">
              <a:buFont typeface="Arial"/>
              <a:buChar char="•"/>
              <a:defRPr/>
            </a:pPr>
            <a:r>
              <a:rPr lang="en-AU" sz="1600" b="0" strike="noStrike" dirty="0">
                <a:cs typeface="Arial"/>
              </a:rPr>
              <a:t>LISC is usually shared first or early in the lesson</a:t>
            </a:r>
            <a:r>
              <a:rPr lang="en-AU" sz="1600" b="0" dirty="0">
                <a:cs typeface="Arial"/>
              </a:rPr>
              <a:t> and is explained by the teacher who checks for understanding (DoE 2025). </a:t>
            </a:r>
            <a:endParaRPr lang="en-AU" sz="1600" b="0" dirty="0"/>
          </a:p>
          <a:p>
            <a:pPr marL="171450" marR="0" lvl="0" indent="-171450" algn="l" defTabSz="1219170" rtl="0" eaLnBrk="1" fontAlgn="auto" latinLnBrk="0" hangingPunct="1">
              <a:lnSpc>
                <a:spcPct val="100000"/>
              </a:lnSpc>
              <a:spcBef>
                <a:spcPts val="0"/>
              </a:spcBef>
              <a:spcAft>
                <a:spcPts val="0"/>
              </a:spcAft>
              <a:buClrTx/>
              <a:buSzTx/>
              <a:buFont typeface="Arial"/>
              <a:buChar char="•"/>
              <a:tabLst/>
              <a:defRPr/>
            </a:pPr>
            <a:r>
              <a:rPr lang="en-AU" sz="1600" b="0" dirty="0"/>
              <a:t>LISC is referred to regularly to check for understanding, provide feedback or as a self-assessment tool (Wiliam and Leahy 2015). </a:t>
            </a:r>
          </a:p>
          <a:p>
            <a:pPr marL="171450" indent="-171450">
              <a:buFont typeface="Arial"/>
              <a:buChar char="•"/>
              <a:defRPr/>
            </a:pPr>
            <a:r>
              <a:rPr lang="en-AU" sz="1600" b="0" dirty="0">
                <a:latin typeface="Arial"/>
                <a:cs typeface="Arial"/>
              </a:rPr>
              <a:t>Learning intentions and success criteria can be supported by exemplars, such as 'What A Good One Looks Like' (WAGOLL) or exemplars to demonstrate success criteria (Clarke 2021).</a:t>
            </a:r>
          </a:p>
          <a:p>
            <a:pPr marL="0" indent="0">
              <a:buFont typeface="Arial"/>
              <a:buNone/>
              <a:defRPr/>
            </a:pPr>
            <a:endParaRPr lang="en-AU" sz="1600" b="1" dirty="0"/>
          </a:p>
          <a:p>
            <a:pPr marL="0" marR="0" lvl="0" indent="0" algn="l" defTabSz="1219170" rtl="0" eaLnBrk="1" fontAlgn="auto" latinLnBrk="0" hangingPunct="1">
              <a:lnSpc>
                <a:spcPct val="100000"/>
              </a:lnSpc>
              <a:spcBef>
                <a:spcPts val="0"/>
              </a:spcBef>
              <a:spcAft>
                <a:spcPts val="0"/>
              </a:spcAft>
              <a:buClrTx/>
              <a:buSzTx/>
              <a:buFont typeface="Arial"/>
              <a:buNone/>
              <a:tabLst/>
              <a:defRPr/>
            </a:pPr>
            <a:r>
              <a:rPr lang="en-AU" sz="1600" b="0" dirty="0"/>
              <a:t>For more information, see:</a:t>
            </a:r>
          </a:p>
          <a:p>
            <a:pPr marL="0" marR="0" lvl="0" indent="0" algn="l" defTabSz="1219170" rtl="0" eaLnBrk="1" fontAlgn="auto" latinLnBrk="0" hangingPunct="1">
              <a:lnSpc>
                <a:spcPct val="100000"/>
              </a:lnSpc>
              <a:spcBef>
                <a:spcPts val="0"/>
              </a:spcBef>
              <a:spcAft>
                <a:spcPts val="0"/>
              </a:spcAft>
              <a:buClrTx/>
              <a:buSzTx/>
              <a:buFont typeface="Arial"/>
              <a:buNone/>
              <a:tabLst/>
              <a:defRPr/>
            </a:pPr>
            <a:r>
              <a:rPr lang="en-AU" sz="1600" b="1" dirty="0"/>
              <a:t>Sharing learning intentions and success criteria: </a:t>
            </a:r>
            <a:r>
              <a:rPr lang="en-AU" sz="1600" b="0" dirty="0"/>
              <a:t>https://education.nsw.gov.au/content/dam/main-education/documents/teaching-and-learning/curriculum/explicit-teaching/explicit-teaching-technique-guide-lisc-sharing.pdf </a:t>
            </a:r>
            <a:endParaRPr lang="en-AU" sz="1600" b="0" dirty="0">
              <a:cs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sz="1600" b="1" dirty="0"/>
              <a:t>Planning learning intentions and success criteria: </a:t>
            </a:r>
            <a:r>
              <a:rPr lang="en-AU" sz="1600" b="0" dirty="0"/>
              <a:t>https://education.nsw.gov.au/content/dam/main-education/documents/teaching-and-learning/curriculum/explicit-teaching/explicit-teaching-technique-guide-lisc-planning.pdf</a:t>
            </a:r>
          </a:p>
          <a:p>
            <a:pPr>
              <a:defRPr/>
            </a:pPr>
            <a:endParaRPr lang="en-AU" dirty="0"/>
          </a:p>
          <a:p>
            <a:pPr>
              <a:defRPr/>
            </a:pPr>
            <a:endParaRPr lang="en-AU" dirty="0"/>
          </a:p>
          <a:p>
            <a:pPr>
              <a:defRPr/>
            </a:pPr>
            <a:endParaRPr lang="en-AU" dirty="0"/>
          </a:p>
          <a:p>
            <a:pPr>
              <a:defRPr/>
            </a:pPr>
            <a:endParaRPr lang="en-AU" dirty="0"/>
          </a:p>
          <a:p>
            <a:pPr>
              <a:defRPr/>
            </a:pPr>
            <a:endParaRPr lang="en-AU" dirty="0"/>
          </a:p>
        </p:txBody>
      </p:sp>
      <p:sp>
        <p:nvSpPr>
          <p:cNvPr id="4" name="Slide Number Placeholder 3">
            <a:extLst>
              <a:ext uri="{FF2B5EF4-FFF2-40B4-BE49-F238E27FC236}">
                <a16:creationId xmlns:a16="http://schemas.microsoft.com/office/drawing/2014/main" id="{FD139A57-DEEA-C718-2199-61A3B401995A}"/>
              </a:ext>
            </a:extLst>
          </p:cNvPr>
          <p:cNvSpPr>
            <a:spLocks noGrp="1"/>
          </p:cNvSpPr>
          <p:nvPr>
            <p:ph type="sldNum" sz="quarter" idx="5"/>
          </p:nvPr>
        </p:nvSpPr>
        <p:spPr/>
        <p:txBody>
          <a:bodyPr/>
          <a:lstStyle/>
          <a:p>
            <a:fld id="{D09C5488-DD16-4714-9519-7BE21BA11D4E}" type="slidenum">
              <a:rPr lang="en-AU" smtClean="0"/>
              <a:t>5</a:t>
            </a:fld>
            <a:endParaRPr lang="en-AU"/>
          </a:p>
        </p:txBody>
      </p:sp>
    </p:spTree>
    <p:extLst>
      <p:ext uri="{BB962C8B-B14F-4D97-AF65-F5344CB8AC3E}">
        <p14:creationId xmlns:p14="http://schemas.microsoft.com/office/powerpoint/2010/main" val="8586271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DD33E-5014-3424-C29D-ADE42A8FD2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EA3050-5026-EE03-7478-84B5265FA9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505104-A60D-9D9B-C362-B8613E6929C0}"/>
              </a:ext>
            </a:extLst>
          </p:cNvPr>
          <p:cNvSpPr>
            <a:spLocks noGrp="1"/>
          </p:cNvSpPr>
          <p:nvPr>
            <p:ph type="body" idx="1"/>
          </p:nvPr>
        </p:nvSpPr>
        <p:spPr/>
        <p:txBody>
          <a:bodyPr/>
          <a:lstStyle/>
          <a:p>
            <a:r>
              <a:rPr lang="en-US" sz="1600" b="1" kern="1200" dirty="0">
                <a:solidFill>
                  <a:srgbClr val="000000"/>
                </a:solidFill>
                <a:effectLst/>
              </a:rPr>
              <a:t>Teacher note: </a:t>
            </a:r>
            <a:r>
              <a:rPr lang="en-AU" dirty="0"/>
              <a:t>this slide supports </a:t>
            </a:r>
            <a:r>
              <a:rPr lang="en-AU" b="1" dirty="0"/>
              <a:t>Phase 1, sequence 3 – engaging with the idea of escaping into fiction (stimulus sequence)</a:t>
            </a:r>
            <a:r>
              <a:rPr lang="en-AU" dirty="0"/>
              <a:t>. The following slides may be used to support resources and activities within this sequence.</a:t>
            </a:r>
          </a:p>
          <a:p>
            <a:endParaRPr lang="en-AU" dirty="0"/>
          </a:p>
          <a:p>
            <a:r>
              <a:rPr lang="en-AU" dirty="0"/>
              <a:t>This section develops the conceptual knowledge students require to achieve the learning intention concerning representation. Remind students that the purpose is not simply to memorise a definition, but to understand that representations are constructed and shaped by perspective, experience, beliefs, culture and audience.</a:t>
            </a:r>
          </a:p>
          <a:p>
            <a:endParaRPr lang="en-AU" dirty="0"/>
          </a:p>
          <a:p>
            <a:r>
              <a:rPr lang="en-AU" dirty="0"/>
              <a:t>Refer back to the learning intention as students complete the Frayer model so they can identify how the activity is building their understanding of representation before they apply the concept to fictional settings.</a:t>
            </a:r>
          </a:p>
          <a:p>
            <a:pPr>
              <a:defRPr/>
            </a:pPr>
            <a:endParaRPr lang="en-AU" dirty="0"/>
          </a:p>
        </p:txBody>
      </p:sp>
      <p:sp>
        <p:nvSpPr>
          <p:cNvPr id="4" name="Slide Number Placeholder 3">
            <a:extLst>
              <a:ext uri="{FF2B5EF4-FFF2-40B4-BE49-F238E27FC236}">
                <a16:creationId xmlns:a16="http://schemas.microsoft.com/office/drawing/2014/main" id="{0D1D023E-AF4E-881C-3F4F-95F8C8AA80D3}"/>
              </a:ext>
            </a:extLst>
          </p:cNvPr>
          <p:cNvSpPr>
            <a:spLocks noGrp="1"/>
          </p:cNvSpPr>
          <p:nvPr>
            <p:ph type="sldNum" sz="quarter" idx="5"/>
          </p:nvPr>
        </p:nvSpPr>
        <p:spPr/>
        <p:txBody>
          <a:bodyPr/>
          <a:lstStyle/>
          <a:p>
            <a:fld id="{B07158C4-A119-4B78-9DE8-A50001BC31DC}" type="slidenum">
              <a:rPr lang="en-AU" smtClean="0"/>
              <a:pPr/>
              <a:t>6</a:t>
            </a:fld>
            <a:endParaRPr lang="en-AU"/>
          </a:p>
        </p:txBody>
      </p:sp>
    </p:spTree>
    <p:extLst>
      <p:ext uri="{BB962C8B-B14F-4D97-AF65-F5344CB8AC3E}">
        <p14:creationId xmlns:p14="http://schemas.microsoft.com/office/powerpoint/2010/main" val="29036724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C514D-AF1C-F267-45F4-F453C07E38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4405A7-E9D4-3E43-1F6E-631EC169E2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46F5A1-2C7D-8E82-A1AD-C4E2CA9A4A96}"/>
              </a:ext>
            </a:extLst>
          </p:cNvPr>
          <p:cNvSpPr>
            <a:spLocks noGrp="1"/>
          </p:cNvSpPr>
          <p:nvPr>
            <p:ph type="body" idx="1"/>
          </p:nvPr>
        </p:nvSpPr>
        <p:spPr/>
        <p:txBody>
          <a:bodyPr/>
          <a:lstStyle/>
          <a:p>
            <a:r>
              <a:rPr lang="en-AU" b="1" dirty="0"/>
              <a:t>Teacher note: </a:t>
            </a:r>
            <a:r>
              <a:rPr lang="en-AU" dirty="0"/>
              <a:t>this slide supports </a:t>
            </a:r>
            <a:r>
              <a:rPr lang="en-AU" b="1" dirty="0"/>
              <a:t>Phase 1, sequence 3 – engaging with the idea of escaping into fiction (stimulus sequence)</a:t>
            </a:r>
            <a:r>
              <a:rPr lang="en-AU" dirty="0"/>
              <a:t>. Use the Frayer model diagram to develop a deeper understanding of the word ‘representation’.</a:t>
            </a:r>
          </a:p>
          <a:p>
            <a:endParaRPr lang="en-AU" dirty="0"/>
          </a:p>
          <a:p>
            <a:r>
              <a:rPr lang="en-AU" dirty="0"/>
              <a:t>Encourage students to initially complete the definition, examples, facts or characteristics and non-examples using what they currently think the answers should be. At this stage, do not require complete accuracy; the initial responses make students’ existing understanding visible and provide a point of comparison after explicit instruction.</a:t>
            </a:r>
          </a:p>
          <a:p>
            <a:endParaRPr lang="en-AU" dirty="0"/>
          </a:p>
          <a:p>
            <a:r>
              <a:rPr lang="en-AU" dirty="0"/>
              <a:t>Students should then view the </a:t>
            </a:r>
            <a:r>
              <a:rPr lang="en-AU" i="1" dirty="0"/>
              <a:t>Understanding representation</a:t>
            </a:r>
            <a:r>
              <a:rPr lang="en-AU" dirty="0"/>
              <a:t> video using the existing link provided in the notes. After viewing, ask them to return to the Frayer model and add, revise or clarify information.</a:t>
            </a:r>
          </a:p>
          <a:p>
            <a:endParaRPr lang="en-AU" dirty="0"/>
          </a:p>
          <a:p>
            <a:r>
              <a:rPr lang="en-AU" dirty="0"/>
              <a:t>This activity supports the shared learning intention by allowing students to see how their understanding of representation develops. Ask students to identify one change they made to their Frayer diagram and explain why they made it.</a:t>
            </a:r>
          </a:p>
          <a:p>
            <a:endParaRPr lang="en-AU" dirty="0"/>
          </a:p>
          <a:p>
            <a:r>
              <a:rPr lang="en-AU" dirty="0"/>
              <a:t>On the next slide is an example of a completed Frayer model.</a:t>
            </a:r>
          </a:p>
        </p:txBody>
      </p:sp>
      <p:sp>
        <p:nvSpPr>
          <p:cNvPr id="4" name="Slide Number Placeholder 3">
            <a:extLst>
              <a:ext uri="{FF2B5EF4-FFF2-40B4-BE49-F238E27FC236}">
                <a16:creationId xmlns:a16="http://schemas.microsoft.com/office/drawing/2014/main" id="{CEB06444-DE66-C222-A789-7DD460EB7DCE}"/>
              </a:ext>
            </a:extLst>
          </p:cNvPr>
          <p:cNvSpPr>
            <a:spLocks noGrp="1"/>
          </p:cNvSpPr>
          <p:nvPr>
            <p:ph type="sldNum" sz="quarter" idx="5"/>
          </p:nvPr>
        </p:nvSpPr>
        <p:spPr/>
        <p:txBody>
          <a:bodyPr/>
          <a:lstStyle/>
          <a:p>
            <a:fld id="{B07158C4-A119-4B78-9DE8-A50001BC31DC}" type="slidenum">
              <a:rPr lang="en-AU" smtClean="0"/>
              <a:pPr/>
              <a:t>7</a:t>
            </a:fld>
            <a:endParaRPr lang="en-AU"/>
          </a:p>
        </p:txBody>
      </p:sp>
    </p:spTree>
    <p:extLst>
      <p:ext uri="{BB962C8B-B14F-4D97-AF65-F5344CB8AC3E}">
        <p14:creationId xmlns:p14="http://schemas.microsoft.com/office/powerpoint/2010/main" val="8983914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3DDAE-7A43-8B88-23F9-8732DFBF8A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572441-CA2A-6936-15D3-3469180BB6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0DDEE7-24E0-B164-7258-2BA9D363FF81}"/>
              </a:ext>
            </a:extLst>
          </p:cNvPr>
          <p:cNvSpPr>
            <a:spLocks noGrp="1"/>
          </p:cNvSpPr>
          <p:nvPr>
            <p:ph type="body" idx="1"/>
          </p:nvPr>
        </p:nvSpPr>
        <p:spPr/>
        <p:txBody>
          <a:bodyPr/>
          <a:lstStyle/>
          <a:p>
            <a:r>
              <a:rPr lang="en-AU" b="1" dirty="0"/>
              <a:t>Teacher note: </a:t>
            </a:r>
            <a:r>
              <a:rPr lang="en-AU" dirty="0"/>
              <a:t>this slide supports </a:t>
            </a:r>
            <a:r>
              <a:rPr lang="en-AU" b="1" dirty="0"/>
              <a:t>Phase 1, sequence 3 – engaging with the idea of escaping into fiction (stimulus sequence)</a:t>
            </a:r>
            <a:r>
              <a:rPr lang="en-AU" dirty="0"/>
              <a:t>. This is an example of a completed Frayer model for the term ‘representation’.</a:t>
            </a:r>
          </a:p>
          <a:p>
            <a:endParaRPr lang="en-AU" dirty="0"/>
          </a:p>
          <a:p>
            <a:r>
              <a:rPr lang="en-AU" dirty="0"/>
              <a:t>Use the model to allow students to compare and refine their own responses rather than simply copying the completed example. Work through each section and ask students to identify similarities and differences between the class responses and the model.</a:t>
            </a:r>
          </a:p>
          <a:p>
            <a:endParaRPr lang="en-AU" dirty="0"/>
          </a:p>
          <a:p>
            <a:r>
              <a:rPr lang="en-AU" dirty="0"/>
              <a:t>Draw particular attention to the definition that representation involves how things or ideas are depicted when a text is composed and that the representation is influenced by the composer’s experiences, beliefs, culture and intended audience.</a:t>
            </a:r>
          </a:p>
          <a:p>
            <a:endParaRPr lang="en-AU" dirty="0"/>
          </a:p>
          <a:p>
            <a:r>
              <a:rPr lang="en-AU" dirty="0"/>
              <a:t>Discuss why the examples qualify as representations and why the non-examples do not. Emphasise that simply reproducing something without communicating a perspective or meaning does not demonstrate the same concept of constructed representation.</a:t>
            </a:r>
          </a:p>
          <a:p>
            <a:endParaRPr lang="en-AU" dirty="0"/>
          </a:p>
          <a:p>
            <a:r>
              <a:rPr lang="en-AU" dirty="0"/>
              <a:t>Before progressing, revisit the learning intention and ask students to explain ‘representation’ in their own words. Their responses provide useful evidence for determining readiness for the questioning sequence that follows.</a:t>
            </a:r>
          </a:p>
          <a:p>
            <a:endParaRPr lang="en-AU" dirty="0"/>
          </a:p>
        </p:txBody>
      </p:sp>
      <p:sp>
        <p:nvSpPr>
          <p:cNvPr id="4" name="Slide Number Placeholder 3">
            <a:extLst>
              <a:ext uri="{FF2B5EF4-FFF2-40B4-BE49-F238E27FC236}">
                <a16:creationId xmlns:a16="http://schemas.microsoft.com/office/drawing/2014/main" id="{C62721C2-AB3F-3C41-6F05-CA3089DB1C44}"/>
              </a:ext>
            </a:extLst>
          </p:cNvPr>
          <p:cNvSpPr>
            <a:spLocks noGrp="1"/>
          </p:cNvSpPr>
          <p:nvPr>
            <p:ph type="sldNum" sz="quarter" idx="5"/>
          </p:nvPr>
        </p:nvSpPr>
        <p:spPr/>
        <p:txBody>
          <a:bodyPr/>
          <a:lstStyle/>
          <a:p>
            <a:fld id="{B07158C4-A119-4B78-9DE8-A50001BC31DC}" type="slidenum">
              <a:rPr lang="en-AU" smtClean="0"/>
              <a:pPr/>
              <a:t>8</a:t>
            </a:fld>
            <a:endParaRPr lang="en-AU"/>
          </a:p>
        </p:txBody>
      </p:sp>
    </p:spTree>
    <p:extLst>
      <p:ext uri="{BB962C8B-B14F-4D97-AF65-F5344CB8AC3E}">
        <p14:creationId xmlns:p14="http://schemas.microsoft.com/office/powerpoint/2010/main" val="4941132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D543F-02EB-B0D0-5A57-03254D6A8B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862FA2-C9AA-1D79-EDD7-B43906F52B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53DE48-5D09-042E-C6B1-A0BBD5E656A7}"/>
              </a:ext>
            </a:extLst>
          </p:cNvPr>
          <p:cNvSpPr>
            <a:spLocks noGrp="1"/>
          </p:cNvSpPr>
          <p:nvPr>
            <p:ph type="body" idx="1"/>
          </p:nvPr>
        </p:nvSpPr>
        <p:spPr/>
        <p:txBody>
          <a:bodyPr/>
          <a:lstStyle/>
          <a:p>
            <a:pPr>
              <a:defRPr/>
            </a:pPr>
            <a:r>
              <a:rPr lang="en-AU" b="1" dirty="0">
                <a:latin typeface="Arial"/>
                <a:cs typeface="Arial"/>
              </a:rPr>
              <a:t>Teacher note: </a:t>
            </a:r>
            <a:r>
              <a:rPr lang="en-AU" dirty="0">
                <a:latin typeface="Arial"/>
                <a:cs typeface="Arial"/>
              </a:rPr>
              <a:t>this slide has been used to identify the explicit teaching learning strategy of using effective questioning and should be deleted or hidden when used in a classroom setting. A hinge question is a question that assists the teacher in determining whether they should progress with the lesson content or revisit the content or skill to support student progress. If students cannot adequately respond to this type of question, they should be provided with either whole class instruction in another delivery mode or example, or if only some students are lacking confidence, they could be assisted individually when the class move on to the next stage of gradual release of responsibility.</a:t>
            </a:r>
            <a:endParaRPr lang="en-AU" dirty="0"/>
          </a:p>
          <a:p>
            <a:endParaRPr lang="en-AU" dirty="0">
              <a:latin typeface="Arial" panose="020B0604020202020204" pitchFamily="34" charset="0"/>
              <a:cs typeface="Arial" panose="020B0604020202020204" pitchFamily="34" charset="0"/>
            </a:endParaRPr>
          </a:p>
          <a:p>
            <a:r>
              <a:rPr lang="en-AU" dirty="0">
                <a:latin typeface="Arial"/>
                <a:cs typeface="Arial"/>
              </a:rPr>
              <a:t>Effective questioning strategies cause all students to think. This creates high engagement classroom environments which improve student achievement (Black and Wiliam 2018).</a:t>
            </a:r>
          </a:p>
          <a:p>
            <a:endParaRPr lang="en-AU" dirty="0"/>
          </a:p>
        </p:txBody>
      </p:sp>
      <p:sp>
        <p:nvSpPr>
          <p:cNvPr id="4" name="Slide Number Placeholder 3">
            <a:extLst>
              <a:ext uri="{FF2B5EF4-FFF2-40B4-BE49-F238E27FC236}">
                <a16:creationId xmlns:a16="http://schemas.microsoft.com/office/drawing/2014/main" id="{E9B173C7-4150-85F0-8BDC-585D26415572}"/>
              </a:ext>
            </a:extLst>
          </p:cNvPr>
          <p:cNvSpPr>
            <a:spLocks noGrp="1"/>
          </p:cNvSpPr>
          <p:nvPr>
            <p:ph type="sldNum" sz="quarter" idx="5"/>
          </p:nvPr>
        </p:nvSpPr>
        <p:spPr/>
        <p:txBody>
          <a:bodyPr/>
          <a:lstStyle/>
          <a:p>
            <a:fld id="{B07158C4-A119-4B78-9DE8-A50001BC31DC}" type="slidenum">
              <a:rPr lang="en-AU" smtClean="0"/>
              <a:pPr/>
              <a:t>9</a:t>
            </a:fld>
            <a:endParaRPr lang="en-AU"/>
          </a:p>
        </p:txBody>
      </p:sp>
    </p:spTree>
    <p:extLst>
      <p:ext uri="{BB962C8B-B14F-4D97-AF65-F5344CB8AC3E}">
        <p14:creationId xmlns:p14="http://schemas.microsoft.com/office/powerpoint/2010/main" val="22292525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D5FBA-23EE-CDBF-B048-8D36B09C13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8E5696-6483-1AD4-7B28-2802BF3562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17F080-425C-1A89-DC93-8617DB375632}"/>
              </a:ext>
            </a:extLst>
          </p:cNvPr>
          <p:cNvSpPr>
            <a:spLocks noGrp="1"/>
          </p:cNvSpPr>
          <p:nvPr>
            <p:ph type="body" idx="1"/>
          </p:nvPr>
        </p:nvSpPr>
        <p:spPr/>
        <p:txBody>
          <a:bodyPr/>
          <a:lstStyle/>
          <a:p>
            <a:r>
              <a:rPr lang="en-AU" b="1" dirty="0">
                <a:latin typeface="Arial"/>
                <a:cs typeface="Arial"/>
              </a:rPr>
              <a:t>Teacher note: </a:t>
            </a:r>
            <a:r>
              <a:rPr lang="en-AU" dirty="0"/>
              <a:t>this slide supports </a:t>
            </a:r>
            <a:r>
              <a:rPr lang="en-AU" b="1" dirty="0"/>
              <a:t>Phase 1, sequence 3 – engaging with the idea of escaping into fiction (stimulus sequence)</a:t>
            </a:r>
            <a:r>
              <a:rPr lang="en-AU" dirty="0"/>
              <a:t>. The questions on the slide use the explicit teaching strategy of effective questioning.</a:t>
            </a:r>
          </a:p>
          <a:p>
            <a:endParaRPr lang="en-AU" dirty="0"/>
          </a:p>
          <a:p>
            <a:r>
              <a:rPr lang="en-AU" dirty="0"/>
              <a:t>Sequence the questions to progressively increase the complexity of student thinking.</a:t>
            </a:r>
          </a:p>
          <a:p>
            <a:endParaRPr lang="en-AU" dirty="0"/>
          </a:p>
          <a:p>
            <a:r>
              <a:rPr lang="en-AU" b="1" dirty="0"/>
              <a:t>Recall:</a:t>
            </a:r>
          </a:p>
          <a:p>
            <a:br>
              <a:rPr lang="en-AU" dirty="0"/>
            </a:br>
            <a:r>
              <a:rPr lang="en-AU" dirty="0"/>
              <a:t>What information or examples about representation do you notice in the poster? Add at least 2 to your Frayer diagram.</a:t>
            </a:r>
          </a:p>
          <a:p>
            <a:r>
              <a:rPr lang="en-AU" dirty="0"/>
              <a:t>This question establishes whether students can identify relevant information and connect it to the conceptual framework developed on the preceding slides.</a:t>
            </a:r>
          </a:p>
          <a:p>
            <a:endParaRPr lang="en-AU" dirty="0"/>
          </a:p>
          <a:p>
            <a:r>
              <a:rPr lang="en-AU" b="1" dirty="0"/>
              <a:t>Deepen thinking:</a:t>
            </a:r>
          </a:p>
          <a:p>
            <a:br>
              <a:rPr lang="en-AU" dirty="0"/>
            </a:br>
            <a:r>
              <a:rPr lang="en-AU" dirty="0"/>
              <a:t>How do the images and words in the poster help you better understand what representation means? What new details or nuances could you add?</a:t>
            </a:r>
          </a:p>
          <a:p>
            <a:r>
              <a:rPr lang="en-AU" dirty="0"/>
              <a:t>Require students to move beyond identifying features and explain how those features extend their understanding.</a:t>
            </a:r>
          </a:p>
          <a:p>
            <a:endParaRPr lang="en-AU" dirty="0"/>
          </a:p>
          <a:p>
            <a:r>
              <a:rPr lang="en-AU" b="1" dirty="0"/>
              <a:t>Make connections:</a:t>
            </a:r>
          </a:p>
          <a:p>
            <a:br>
              <a:rPr lang="en-AU" dirty="0"/>
            </a:br>
            <a:r>
              <a:rPr lang="en-AU" dirty="0"/>
              <a:t>How does the poster’s presentation of representation relate to a text, film or event you have studied before? What comparisons or patterns could help expand your Frayer diagram?</a:t>
            </a:r>
          </a:p>
          <a:p>
            <a:r>
              <a:rPr lang="en-AU" dirty="0"/>
              <a:t>Use this question to connect the concept with previous learning and familiar texts.</a:t>
            </a:r>
          </a:p>
          <a:p>
            <a:endParaRPr lang="en-AU" dirty="0"/>
          </a:p>
          <a:p>
            <a:r>
              <a:rPr lang="en-AU" b="1" dirty="0"/>
              <a:t>Justify and reflect:</a:t>
            </a:r>
          </a:p>
          <a:p>
            <a:br>
              <a:rPr lang="en-AU" dirty="0"/>
            </a:br>
            <a:r>
              <a:rPr lang="en-AU" dirty="0"/>
              <a:t>Why did you choose certain ideas to add to your Frayer diagram? How do your own background or opinions influence your choices?</a:t>
            </a:r>
          </a:p>
          <a:p>
            <a:r>
              <a:rPr lang="en-AU" dirty="0"/>
              <a:t>This question develops the idea that interpretation is affected by perspective, reinforcing that representation itself is shaped by perspective.</a:t>
            </a:r>
          </a:p>
          <a:p>
            <a:endParaRPr lang="en-AU" dirty="0"/>
          </a:p>
          <a:p>
            <a:r>
              <a:rPr lang="en-AU" dirty="0"/>
              <a:t>An appropriate adjustment for HPGE students might be:</a:t>
            </a:r>
          </a:p>
          <a:p>
            <a:endParaRPr lang="en-AU" dirty="0"/>
          </a:p>
          <a:p>
            <a:r>
              <a:rPr lang="en-AU" b="1" dirty="0"/>
              <a:t>Recall:</a:t>
            </a:r>
          </a:p>
          <a:p>
            <a:br>
              <a:rPr lang="en-AU" dirty="0"/>
            </a:br>
            <a:r>
              <a:rPr lang="en-AU" dirty="0"/>
              <a:t>What key concepts about representation are shown in the poster? Add them to your Frayer diagram.</a:t>
            </a:r>
          </a:p>
          <a:p>
            <a:endParaRPr lang="en-AU" dirty="0"/>
          </a:p>
          <a:p>
            <a:r>
              <a:rPr lang="en-AU" b="1" dirty="0"/>
              <a:t>Deepen thinking:</a:t>
            </a:r>
          </a:p>
          <a:p>
            <a:br>
              <a:rPr lang="en-AU" dirty="0"/>
            </a:br>
            <a:r>
              <a:rPr lang="en-AU" dirty="0"/>
              <a:t>How do the visual elements and language in the poster contribute to the meaning of representation? What nuances could you add to your Frayer diagram?</a:t>
            </a:r>
          </a:p>
          <a:p>
            <a:endParaRPr lang="en-AU" dirty="0"/>
          </a:p>
          <a:p>
            <a:r>
              <a:rPr lang="en-AU" b="1" dirty="0"/>
              <a:t>Make connections:</a:t>
            </a:r>
          </a:p>
          <a:p>
            <a:br>
              <a:rPr lang="en-AU" dirty="0"/>
            </a:br>
            <a:r>
              <a:rPr lang="en-AU" dirty="0"/>
              <a:t>Compare the poster’s representation techniques to those in another text you have studied. What patterns or differences could you include in your Frayer diagram?</a:t>
            </a:r>
          </a:p>
          <a:p>
            <a:endParaRPr lang="en-AU" dirty="0"/>
          </a:p>
          <a:p>
            <a:r>
              <a:rPr lang="en-AU" b="1" dirty="0"/>
              <a:t>Justify and reflect:</a:t>
            </a:r>
          </a:p>
          <a:p>
            <a:br>
              <a:rPr lang="en-AU" dirty="0"/>
            </a:br>
            <a:r>
              <a:rPr lang="en-AU" dirty="0"/>
              <a:t>Based on your analysis and other sources, justify the choices you make in expanding your Frayer diagram. How does your own perspective influence what you decide to add?</a:t>
            </a:r>
          </a:p>
          <a:p>
            <a:r>
              <a:rPr lang="en-AU" dirty="0"/>
              <a:t>Sample responses from across the class rather than relying solely on volunteers. Use students’ explanations to determine whether they can move from defining representation to applying the concept to specific examples.</a:t>
            </a:r>
          </a:p>
          <a:p>
            <a:pPr algn="l"/>
            <a:endParaRPr lang="en-AU" sz="1600" dirty="0"/>
          </a:p>
          <a:p>
            <a:endParaRPr lang="en-AU" b="1"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4FBCE559-5694-9248-DBBB-472238D171E0}"/>
              </a:ext>
            </a:extLst>
          </p:cNvPr>
          <p:cNvSpPr>
            <a:spLocks noGrp="1"/>
          </p:cNvSpPr>
          <p:nvPr>
            <p:ph type="sldNum" sz="quarter" idx="5"/>
          </p:nvPr>
        </p:nvSpPr>
        <p:spPr/>
        <p:txBody>
          <a:bodyPr/>
          <a:lstStyle/>
          <a:p>
            <a:fld id="{B07158C4-A119-4B78-9DE8-A50001BC31DC}" type="slidenum">
              <a:rPr lang="en-AU" smtClean="0"/>
              <a:pPr/>
              <a:t>10</a:t>
            </a:fld>
            <a:endParaRPr lang="en-AU"/>
          </a:p>
        </p:txBody>
      </p:sp>
    </p:spTree>
    <p:extLst>
      <p:ext uri="{BB962C8B-B14F-4D97-AF65-F5344CB8AC3E}">
        <p14:creationId xmlns:p14="http://schemas.microsoft.com/office/powerpoint/2010/main" val="24702081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7094D-E2D5-6CBB-FA6D-8BFFA94387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6F0C7C-6A6A-9E9C-DD58-F577289AE5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0D3C71-1AB9-A421-BD49-B0AEB314DF4E}"/>
              </a:ext>
            </a:extLst>
          </p:cNvPr>
          <p:cNvSpPr>
            <a:spLocks noGrp="1"/>
          </p:cNvSpPr>
          <p:nvPr>
            <p:ph type="body" idx="1"/>
          </p:nvPr>
        </p:nvSpPr>
        <p:spPr/>
        <p:txBody>
          <a:bodyPr/>
          <a:lstStyle/>
          <a:p>
            <a:r>
              <a:rPr lang="en-AU" b="1" dirty="0">
                <a:latin typeface="Arial" panose="020B0604020202020204" pitchFamily="34" charset="0"/>
                <a:cs typeface="Arial" panose="020B0604020202020204" pitchFamily="34" charset="0"/>
              </a:rPr>
              <a:t>Teacher note: </a:t>
            </a:r>
            <a:r>
              <a:rPr lang="en-AU" b="0" dirty="0">
                <a:latin typeface="Arial" panose="020B0604020202020204" pitchFamily="34" charset="0"/>
                <a:cs typeface="Arial" panose="020B0604020202020204" pitchFamily="34" charset="0"/>
              </a:rPr>
              <a:t>this slide has been used to identify the explicit teaching learning strategy of using effective questioning and should be deleted or hidden when using in a classroom setting. If students cannot adequately respond to this type of question, they should be provided with either whole class instruction in another delivery mode or example, or if only some students are lacking confidence, they could be assisted individually when the class move on to the next stage of learning. </a:t>
            </a:r>
          </a:p>
          <a:p>
            <a:endParaRPr lang="en-AU" b="0" dirty="0">
              <a:latin typeface="Arial" panose="020B0604020202020204" pitchFamily="34" charset="0"/>
              <a:cs typeface="Arial" panose="020B0604020202020204" pitchFamily="34" charset="0"/>
            </a:endParaRPr>
          </a:p>
          <a:p>
            <a:r>
              <a:rPr lang="en-AU" b="0" dirty="0">
                <a:latin typeface="Arial" panose="020B0604020202020204" pitchFamily="34" charset="0"/>
                <a:cs typeface="Arial" panose="020B0604020202020204" pitchFamily="34" charset="0"/>
              </a:rPr>
              <a:t>Teachers analyse the information they collect to make evidence-based instructional decisions. This includes when to move between modelled, guided and independent practice.</a:t>
            </a:r>
          </a:p>
          <a:p>
            <a:endParaRPr lang="en-AU" b="0" dirty="0">
              <a:latin typeface="Arial" panose="020B0604020202020204" pitchFamily="34" charset="0"/>
              <a:cs typeface="Arial" panose="020B0604020202020204" pitchFamily="34" charset="0"/>
            </a:endParaRPr>
          </a:p>
          <a:p>
            <a:r>
              <a:rPr lang="en-AU" b="0" dirty="0">
                <a:latin typeface="Arial" panose="020B0604020202020204" pitchFamily="34" charset="0"/>
                <a:cs typeface="Arial" panose="020B0604020202020204" pitchFamily="34" charset="0"/>
              </a:rPr>
              <a:t>Checking understanding requires teachers to collect the responses of all students (William 2014).</a:t>
            </a:r>
          </a:p>
          <a:p>
            <a:endParaRPr lang="en-AU" dirty="0"/>
          </a:p>
        </p:txBody>
      </p:sp>
      <p:sp>
        <p:nvSpPr>
          <p:cNvPr id="4" name="Slide Number Placeholder 3">
            <a:extLst>
              <a:ext uri="{FF2B5EF4-FFF2-40B4-BE49-F238E27FC236}">
                <a16:creationId xmlns:a16="http://schemas.microsoft.com/office/drawing/2014/main" id="{83FFB2A3-D2EB-8307-D95A-E12FD07AE4DE}"/>
              </a:ext>
            </a:extLst>
          </p:cNvPr>
          <p:cNvSpPr>
            <a:spLocks noGrp="1"/>
          </p:cNvSpPr>
          <p:nvPr>
            <p:ph type="sldNum" sz="quarter" idx="5"/>
          </p:nvPr>
        </p:nvSpPr>
        <p:spPr/>
        <p:txBody>
          <a:bodyPr/>
          <a:lstStyle/>
          <a:p>
            <a:fld id="{B07158C4-A119-4B78-9DE8-A50001BC31DC}" type="slidenum">
              <a:rPr lang="en-AU" smtClean="0"/>
              <a:pPr/>
              <a:t>11</a:t>
            </a:fld>
            <a:endParaRPr lang="en-AU"/>
          </a:p>
        </p:txBody>
      </p:sp>
    </p:spTree>
    <p:extLst>
      <p:ext uri="{BB962C8B-B14F-4D97-AF65-F5344CB8AC3E}">
        <p14:creationId xmlns:p14="http://schemas.microsoft.com/office/powerpoint/2010/main" val="28294424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B7603-13E7-40FE-C6FE-01733107BE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2884E1-C925-FF82-D6C2-443C9FC9E3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1B2BD2-105C-DD80-B1AF-E0967B991153}"/>
              </a:ext>
            </a:extLst>
          </p:cNvPr>
          <p:cNvSpPr>
            <a:spLocks noGrp="1"/>
          </p:cNvSpPr>
          <p:nvPr>
            <p:ph type="body" idx="1"/>
          </p:nvPr>
        </p:nvSpPr>
        <p:spPr/>
        <p:txBody>
          <a:bodyPr/>
          <a:lstStyle/>
          <a:p>
            <a:r>
              <a:rPr lang="en-US" sz="1600" b="1" kern="1200" dirty="0">
                <a:solidFill>
                  <a:srgbClr val="000000"/>
                </a:solidFill>
                <a:effectLst/>
                <a:ea typeface="+mn-ea"/>
                <a:cs typeface="+mn-cs"/>
              </a:rPr>
              <a:t>Teacher note: </a:t>
            </a:r>
            <a:r>
              <a:rPr lang="en-AU" dirty="0"/>
              <a:t>this slide supports </a:t>
            </a:r>
            <a:r>
              <a:rPr lang="en-AU" b="1" dirty="0"/>
              <a:t>Phase 1, sequence 2 – symbolism and representation</a:t>
            </a:r>
            <a:r>
              <a:rPr lang="en-AU" dirty="0"/>
              <a:t>. The following slides may be used to support resources and activities within this sequence.</a:t>
            </a:r>
          </a:p>
          <a:p>
            <a:endParaRPr lang="en-AU" dirty="0"/>
          </a:p>
          <a:p>
            <a:r>
              <a:rPr lang="en-AU" dirty="0"/>
              <a:t>This section begins the application stage of checking for understanding. Students now transfer their developing understanding of representation to visual stimuli depicting different literary worlds.</a:t>
            </a:r>
          </a:p>
          <a:p>
            <a:endParaRPr lang="en-AU" dirty="0"/>
          </a:p>
          <a:p>
            <a:r>
              <a:rPr lang="en-AU" dirty="0"/>
              <a:t>Explain that the teacher will use their responses across the following images to determine whether they can identify relevant details, make inferences about represented worlds and explain how these representations contribute to meaning.</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a:extLst>
              <a:ext uri="{FF2B5EF4-FFF2-40B4-BE49-F238E27FC236}">
                <a16:creationId xmlns:a16="http://schemas.microsoft.com/office/drawing/2014/main" id="{FA9D06A8-E9C8-68AF-A361-62280F434BA4}"/>
              </a:ext>
            </a:extLst>
          </p:cNvPr>
          <p:cNvSpPr>
            <a:spLocks noGrp="1"/>
          </p:cNvSpPr>
          <p:nvPr>
            <p:ph type="sldNum" sz="quarter" idx="5"/>
          </p:nvPr>
        </p:nvSpPr>
        <p:spPr/>
        <p:txBody>
          <a:bodyPr/>
          <a:lstStyle/>
          <a:p>
            <a:fld id="{B07158C4-A119-4B78-9DE8-A50001BC31DC}" type="slidenum">
              <a:rPr lang="en-AU" smtClean="0"/>
              <a:pPr/>
              <a:t>12</a:t>
            </a:fld>
            <a:endParaRPr lang="en-AU"/>
          </a:p>
        </p:txBody>
      </p:sp>
    </p:spTree>
    <p:extLst>
      <p:ext uri="{BB962C8B-B14F-4D97-AF65-F5344CB8AC3E}">
        <p14:creationId xmlns:p14="http://schemas.microsoft.com/office/powerpoint/2010/main" val="42220339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 </a:t>
            </a:r>
            <a:r>
              <a:rPr lang="en-AU" dirty="0"/>
              <a:t>this slide supports </a:t>
            </a:r>
            <a:r>
              <a:rPr lang="en-AU" b="1" dirty="0"/>
              <a:t>Phase 1, sequence 2 – symbolism and representation</a:t>
            </a:r>
            <a:r>
              <a:rPr lang="en-AU" dirty="0"/>
              <a:t>. The following slides contain images representing different literary worlds. Students look at each stimulus image and respond to the questions on the slide. They write their answers in their English book.</a:t>
            </a:r>
          </a:p>
          <a:p>
            <a:endParaRPr lang="en-AU" dirty="0"/>
          </a:p>
          <a:p>
            <a:r>
              <a:rPr lang="en-AU" dirty="0"/>
              <a:t>Students should make an inference about what ‘literary worlds’ means and revise that inference as they encounter additional examples. The questions written on each slide help students consider what makes each represented world distinctive.</a:t>
            </a:r>
          </a:p>
          <a:p>
            <a:endParaRPr lang="en-AU" dirty="0"/>
          </a:p>
          <a:p>
            <a:r>
              <a:rPr lang="en-AU" dirty="0"/>
              <a:t>Within the checking for understanding strategy, use student responses as cumulative evidence rather than treating each image as an isolated activity. Listen for whether students can move from literal observation towards inference about atmosphere, values, themes and the purpose of constructing fictional settings.</a:t>
            </a:r>
          </a:p>
          <a:p>
            <a:endParaRPr lang="en-AU" dirty="0"/>
          </a:p>
          <a:p>
            <a:r>
              <a:rPr lang="en-AU" dirty="0"/>
              <a:t>Structured questioning can continue to be used as the method for eliciting this evidence. However, the primary ET purpose in this section is checking for understanding: collect responses, identify misconceptions and decide whether to provide additional modelling before moving to the next image.</a:t>
            </a:r>
          </a:p>
        </p:txBody>
      </p:sp>
      <p:sp>
        <p:nvSpPr>
          <p:cNvPr id="4" name="Slide Number Placeholder 3"/>
          <p:cNvSpPr>
            <a:spLocks noGrp="1"/>
          </p:cNvSpPr>
          <p:nvPr>
            <p:ph type="sldNum" sz="quarter" idx="5"/>
          </p:nvPr>
        </p:nvSpPr>
        <p:spPr/>
        <p:txBody>
          <a:bodyPr/>
          <a:lstStyle/>
          <a:p>
            <a:fld id="{B07158C4-A119-4B78-9DE8-A50001BC31DC}" type="slidenum">
              <a:rPr lang="en-AU" smtClean="0"/>
              <a:pPr/>
              <a:t>13</a:t>
            </a:fld>
            <a:endParaRPr lang="en-AU"/>
          </a:p>
        </p:txBody>
      </p:sp>
    </p:spTree>
    <p:extLst>
      <p:ext uri="{BB962C8B-B14F-4D97-AF65-F5344CB8AC3E}">
        <p14:creationId xmlns:p14="http://schemas.microsoft.com/office/powerpoint/2010/main" val="2159033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 </a:t>
            </a:r>
            <a:r>
              <a:rPr lang="en-AU" dirty="0"/>
              <a:t>this slide supports </a:t>
            </a:r>
            <a:r>
              <a:rPr lang="en-AU" b="1" dirty="0"/>
              <a:t>Phase 1, sequence 2 – symbolism and representation</a:t>
            </a:r>
            <a:r>
              <a:rPr lang="en-AU" dirty="0"/>
              <a:t>. Prior to engaging with the questions, prompt a class discussion using the 5 senses approach to description: sight, touch, smell, sound and taste. This may assist students in interpreting the image and identifying distinctive features of the represented world.</a:t>
            </a:r>
          </a:p>
          <a:p>
            <a:endParaRPr lang="en-AU" dirty="0"/>
          </a:p>
          <a:p>
            <a:r>
              <a:rPr lang="en-AU" dirty="0"/>
              <a:t>Students look at the stimulus image and respond to the questions on the slide.</a:t>
            </a:r>
          </a:p>
          <a:p>
            <a:endParaRPr lang="en-AU" dirty="0"/>
          </a:p>
          <a:p>
            <a:r>
              <a:rPr lang="en-AU" dirty="0"/>
              <a:t>Use the following progression:</a:t>
            </a:r>
          </a:p>
          <a:p>
            <a:endParaRPr lang="en-AU" dirty="0"/>
          </a:p>
          <a:p>
            <a:r>
              <a:rPr lang="en-AU" b="1" dirty="0"/>
              <a:t>Recall:</a:t>
            </a:r>
          </a:p>
          <a:p>
            <a:br>
              <a:rPr lang="en-AU" dirty="0"/>
            </a:br>
            <a:r>
              <a:rPr lang="en-AU" dirty="0"/>
              <a:t>What makes the world in this image different from our world? List or describe some features.</a:t>
            </a:r>
          </a:p>
          <a:p>
            <a:endParaRPr lang="en-AU" dirty="0"/>
          </a:p>
          <a:p>
            <a:r>
              <a:rPr lang="en-AU" b="1" dirty="0"/>
              <a:t>Deepen thinking:</a:t>
            </a:r>
          </a:p>
          <a:p>
            <a:br>
              <a:rPr lang="en-AU" dirty="0"/>
            </a:br>
            <a:r>
              <a:rPr lang="en-AU" dirty="0"/>
              <a:t>What might the author want us to feel or understand by creating this world? What could some of its features mean?</a:t>
            </a:r>
          </a:p>
          <a:p>
            <a:endParaRPr lang="en-AU" dirty="0"/>
          </a:p>
          <a:p>
            <a:r>
              <a:rPr lang="en-AU" b="1" dirty="0"/>
              <a:t>Make connections:</a:t>
            </a:r>
          </a:p>
          <a:p>
            <a:br>
              <a:rPr lang="en-AU" dirty="0"/>
            </a:br>
            <a:r>
              <a:rPr lang="en-AU" dirty="0"/>
              <a:t>Can you think of another story, film or text with a world that feels different or strange? What similarities do you notice?</a:t>
            </a:r>
          </a:p>
          <a:p>
            <a:endParaRPr lang="en-AU" dirty="0"/>
          </a:p>
          <a:p>
            <a:r>
              <a:rPr lang="en-AU" b="1" dirty="0"/>
              <a:t>Justify and reflect:</a:t>
            </a:r>
          </a:p>
          <a:p>
            <a:br>
              <a:rPr lang="en-AU" dirty="0"/>
            </a:br>
            <a:r>
              <a:rPr lang="en-AU" dirty="0"/>
              <a:t>Why do authors create new worlds in stories? How does having a unique world help us understand the story or characters?</a:t>
            </a:r>
          </a:p>
          <a:p>
            <a:endParaRPr lang="en-AU" dirty="0"/>
          </a:p>
          <a:p>
            <a:r>
              <a:rPr lang="en-AU" dirty="0"/>
              <a:t>Within checking for understanding, gather responses from multiple students and look for progression from description towards inference. Students should increasingly connect specific visual features with what the world represents and the effect of that representation.</a:t>
            </a:r>
          </a:p>
          <a:p>
            <a:endParaRPr lang="en-AU" dirty="0"/>
          </a:p>
          <a:p>
            <a:r>
              <a:rPr lang="en-AU" dirty="0"/>
              <a:t>An appropriate adjustment for HPGE students might be:</a:t>
            </a:r>
          </a:p>
          <a:p>
            <a:endParaRPr lang="en-AU" dirty="0"/>
          </a:p>
          <a:p>
            <a:r>
              <a:rPr lang="en-AU" b="1" dirty="0"/>
              <a:t>Recall:</a:t>
            </a:r>
          </a:p>
          <a:p>
            <a:br>
              <a:rPr lang="en-AU" dirty="0"/>
            </a:br>
            <a:r>
              <a:rPr lang="en-AU" dirty="0"/>
              <a:t>Identify unique and symbolic features in the image that distinguish this literary world. What do these suggest about the story’s values or themes?</a:t>
            </a:r>
          </a:p>
          <a:p>
            <a:endParaRPr lang="en-AU" dirty="0"/>
          </a:p>
          <a:p>
            <a:r>
              <a:rPr lang="en-AU" b="1" dirty="0"/>
              <a:t>Deepen thinking:</a:t>
            </a:r>
          </a:p>
          <a:p>
            <a:br>
              <a:rPr lang="en-AU" dirty="0"/>
            </a:br>
            <a:r>
              <a:rPr lang="en-AU" dirty="0"/>
              <a:t>Analyse how the construction of this literary world shapes meaning, tone or atmosphere. What messages might the author be communicating through this setting?</a:t>
            </a:r>
          </a:p>
          <a:p>
            <a:endParaRPr lang="en-AU" dirty="0"/>
          </a:p>
          <a:p>
            <a:r>
              <a:rPr lang="en-AU" b="1" dirty="0"/>
              <a:t>Make connections:</a:t>
            </a:r>
          </a:p>
          <a:p>
            <a:br>
              <a:rPr lang="en-AU" dirty="0"/>
            </a:br>
            <a:r>
              <a:rPr lang="en-AU" dirty="0"/>
              <a:t>Compare this literary world to another you have encountered, considering genre, purpose and cultural context. What abstract patterns or motifs can you identify across these worlds?</a:t>
            </a:r>
          </a:p>
          <a:p>
            <a:endParaRPr lang="en-AU" dirty="0"/>
          </a:p>
          <a:p>
            <a:r>
              <a:rPr lang="en-AU" b="1" dirty="0"/>
              <a:t>Justify and reflect:</a:t>
            </a:r>
          </a:p>
          <a:p>
            <a:br>
              <a:rPr lang="en-AU" dirty="0"/>
            </a:br>
            <a:r>
              <a:rPr lang="en-AU" dirty="0"/>
              <a:t>Justify how the creation of literary worlds deepens engagement with narrative and character, drawing on examples from multiple texts. Reflect on how your understanding of ‘literary worlds’ influences your reading experience.</a:t>
            </a:r>
          </a:p>
          <a:p>
            <a:pPr marL="0" marR="0" lvl="0" indent="0" algn="l" defTabSz="1219170">
              <a:lnSpc>
                <a:spcPct val="100000"/>
              </a:lnSpc>
              <a:spcBef>
                <a:spcPts val="0"/>
              </a:spcBef>
              <a:spcAft>
                <a:spcPts val="0"/>
              </a:spcAft>
              <a:buNone/>
              <a:tabLst/>
              <a:defRPr/>
            </a:pPr>
            <a:endParaRPr lang="en-AU" b="0" i="0" kern="1200" dirty="0">
              <a:solidFill>
                <a:srgbClr val="444444"/>
              </a:solidFill>
              <a:effectLst/>
            </a:endParaRPr>
          </a:p>
        </p:txBody>
      </p:sp>
      <p:sp>
        <p:nvSpPr>
          <p:cNvPr id="4" name="Slide Number Placeholder 3"/>
          <p:cNvSpPr>
            <a:spLocks noGrp="1"/>
          </p:cNvSpPr>
          <p:nvPr>
            <p:ph type="sldNum" sz="quarter" idx="5"/>
          </p:nvPr>
        </p:nvSpPr>
        <p:spPr/>
        <p:txBody>
          <a:bodyPr/>
          <a:lstStyle/>
          <a:p>
            <a:fld id="{B07158C4-A119-4B78-9DE8-A50001BC31DC}" type="slidenum">
              <a:rPr lang="en-AU" smtClean="0"/>
              <a:pPr/>
              <a:t>14</a:t>
            </a:fld>
            <a:endParaRPr lang="en-AU"/>
          </a:p>
        </p:txBody>
      </p:sp>
    </p:spTree>
    <p:extLst>
      <p:ext uri="{BB962C8B-B14F-4D97-AF65-F5344CB8AC3E}">
        <p14:creationId xmlns:p14="http://schemas.microsoft.com/office/powerpoint/2010/main" val="624480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125C7-2A52-E3AF-18AE-711A6863DE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9A2984-9DC7-F2C3-5B78-CAAF22CBDB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6D6AE4-B56B-C7EF-F0D4-3A5BB7F2DD7E}"/>
              </a:ext>
            </a:extLst>
          </p:cNvPr>
          <p:cNvSpPr>
            <a:spLocks noGrp="1"/>
          </p:cNvSpPr>
          <p:nvPr>
            <p:ph type="body" idx="1"/>
          </p:nvPr>
        </p:nvSpPr>
        <p:spPr/>
        <p:txBody>
          <a:bodyPr/>
          <a:lstStyle/>
          <a:p>
            <a:r>
              <a:rPr lang="en-AU" b="1" dirty="0"/>
              <a:t>Teacher note: </a:t>
            </a:r>
            <a:r>
              <a:rPr lang="en-AU" dirty="0"/>
              <a:t>this slide supports </a:t>
            </a:r>
            <a:r>
              <a:rPr lang="en-AU" b="1" dirty="0"/>
              <a:t>Phase 1, sequence 2 – symbolism and representation</a:t>
            </a:r>
            <a:r>
              <a:rPr lang="en-AU" dirty="0"/>
              <a:t>. Prior to engaging with the questions, prompt a class discussion using the 5 senses approach to description: sight, touch, smell, sound and taste. This may assist students in interpreting the image. Students look at the stimulus image and respond to the questions on the slide.</a:t>
            </a:r>
          </a:p>
          <a:p>
            <a:endParaRPr lang="en-AU" dirty="0"/>
          </a:p>
          <a:p>
            <a:r>
              <a:rPr lang="en-AU" dirty="0"/>
              <a:t>Use the same question sequence so students apply a familiar analytical process to a different literary world:</a:t>
            </a:r>
          </a:p>
          <a:p>
            <a:endParaRPr lang="en-AU" dirty="0"/>
          </a:p>
          <a:p>
            <a:r>
              <a:rPr lang="en-AU" b="1" dirty="0"/>
              <a:t>Recall:</a:t>
            </a:r>
          </a:p>
          <a:p>
            <a:br>
              <a:rPr lang="en-AU" dirty="0"/>
            </a:br>
            <a:r>
              <a:rPr lang="en-AU" dirty="0"/>
              <a:t>What makes the world in this image different from our world? List or describe some features.</a:t>
            </a:r>
          </a:p>
          <a:p>
            <a:endParaRPr lang="en-AU" dirty="0"/>
          </a:p>
          <a:p>
            <a:r>
              <a:rPr lang="en-AU" b="1" dirty="0"/>
              <a:t>Deepen thinking:</a:t>
            </a:r>
          </a:p>
          <a:p>
            <a:br>
              <a:rPr lang="en-AU" dirty="0"/>
            </a:br>
            <a:r>
              <a:rPr lang="en-AU" dirty="0"/>
              <a:t>What might the author want us to feel or understand by creating this world? What could some of its features mean?</a:t>
            </a:r>
          </a:p>
          <a:p>
            <a:endParaRPr lang="en-AU" dirty="0"/>
          </a:p>
          <a:p>
            <a:r>
              <a:rPr lang="en-AU" b="1" dirty="0"/>
              <a:t>Make connections:</a:t>
            </a:r>
          </a:p>
          <a:p>
            <a:br>
              <a:rPr lang="en-AU" dirty="0"/>
            </a:br>
            <a:r>
              <a:rPr lang="en-AU" dirty="0"/>
              <a:t>Can you think of another story, film or text with a world that feels different or strange? What similarities do you notice?</a:t>
            </a:r>
          </a:p>
          <a:p>
            <a:endParaRPr lang="en-AU" dirty="0"/>
          </a:p>
          <a:p>
            <a:r>
              <a:rPr lang="en-AU" b="1" dirty="0"/>
              <a:t>Justify and reflect:</a:t>
            </a:r>
          </a:p>
          <a:p>
            <a:br>
              <a:rPr lang="en-AU" dirty="0"/>
            </a:br>
            <a:r>
              <a:rPr lang="en-AU" dirty="0"/>
              <a:t>Why do authors create new worlds in stories? How does having a unique world help us understand the story or characters?</a:t>
            </a:r>
          </a:p>
          <a:p>
            <a:endParaRPr lang="en-AU" dirty="0"/>
          </a:p>
          <a:p>
            <a:r>
              <a:rPr lang="en-AU" dirty="0"/>
              <a:t>Within checking for understanding, compare these responses with those generated for Hobbiton. Look for whether students can transfer the concept rather than simply repeat observations from the previous image. Ask students to identify what makes </a:t>
            </a:r>
            <a:r>
              <a:rPr lang="en-AU" dirty="0" err="1"/>
              <a:t>Batuu</a:t>
            </a:r>
            <a:r>
              <a:rPr lang="en-AU" dirty="0"/>
              <a:t> a distinctly different representation of a literary world.</a:t>
            </a:r>
          </a:p>
          <a:p>
            <a:endParaRPr lang="en-AU" dirty="0"/>
          </a:p>
          <a:p>
            <a:r>
              <a:rPr lang="en-AU" dirty="0"/>
              <a:t>For HPGE students, retain the existing extension prompts concerning symbolic features, construction of meaning, comparison across genre and context, and justification of how literary worlds deepen engagement.</a:t>
            </a:r>
          </a:p>
          <a:p>
            <a:pPr marL="0" marR="0" lvl="0" indent="0" algn="l" defTabSz="1219170">
              <a:lnSpc>
                <a:spcPct val="100000"/>
              </a:lnSpc>
              <a:spcBef>
                <a:spcPts val="0"/>
              </a:spcBef>
              <a:spcAft>
                <a:spcPts val="0"/>
              </a:spcAft>
              <a:buNone/>
              <a:tabLst/>
              <a:defRPr/>
            </a:pPr>
            <a:endParaRPr lang="en-AU" b="0" i="0" kern="1200" dirty="0">
              <a:solidFill>
                <a:srgbClr val="444444"/>
              </a:solidFill>
              <a:effectLst/>
            </a:endParaRPr>
          </a:p>
        </p:txBody>
      </p:sp>
      <p:sp>
        <p:nvSpPr>
          <p:cNvPr id="4" name="Slide Number Placeholder 3">
            <a:extLst>
              <a:ext uri="{FF2B5EF4-FFF2-40B4-BE49-F238E27FC236}">
                <a16:creationId xmlns:a16="http://schemas.microsoft.com/office/drawing/2014/main" id="{B0C7D7FB-7EFD-8D14-A1A9-0A7E9506DF0B}"/>
              </a:ext>
            </a:extLst>
          </p:cNvPr>
          <p:cNvSpPr>
            <a:spLocks noGrp="1"/>
          </p:cNvSpPr>
          <p:nvPr>
            <p:ph type="sldNum" sz="quarter" idx="5"/>
          </p:nvPr>
        </p:nvSpPr>
        <p:spPr/>
        <p:txBody>
          <a:bodyPr/>
          <a:lstStyle/>
          <a:p>
            <a:fld id="{B07158C4-A119-4B78-9DE8-A50001BC31DC}" type="slidenum">
              <a:rPr lang="en-AU" smtClean="0"/>
              <a:pPr/>
              <a:t>15</a:t>
            </a:fld>
            <a:endParaRPr lang="en-AU"/>
          </a:p>
        </p:txBody>
      </p:sp>
    </p:spTree>
    <p:extLst>
      <p:ext uri="{BB962C8B-B14F-4D97-AF65-F5344CB8AC3E}">
        <p14:creationId xmlns:p14="http://schemas.microsoft.com/office/powerpoint/2010/main" val="32594202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F6BD4-B116-01E5-7651-2ECB9693C6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AF6BD5-4032-AD92-2073-693DDF4889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200463-3C9B-2ADB-3E3D-EF6B45177735}"/>
              </a:ext>
            </a:extLst>
          </p:cNvPr>
          <p:cNvSpPr>
            <a:spLocks noGrp="1"/>
          </p:cNvSpPr>
          <p:nvPr>
            <p:ph type="body" idx="1"/>
          </p:nvPr>
        </p:nvSpPr>
        <p:spPr/>
        <p:txBody>
          <a:bodyPr/>
          <a:lstStyle/>
          <a:p>
            <a:r>
              <a:rPr lang="en-AU" b="1" dirty="0"/>
              <a:t>Teacher note: </a:t>
            </a:r>
            <a:r>
              <a:rPr lang="en-AU" dirty="0"/>
              <a:t>this slide supports </a:t>
            </a:r>
            <a:r>
              <a:rPr lang="en-AU" b="1" dirty="0"/>
              <a:t>Phase 1, sequence 2 – symbolism and representation</a:t>
            </a:r>
            <a:r>
              <a:rPr lang="en-AU" dirty="0"/>
              <a:t>. Prior to engaging with the questions, prompt a class discussion using the 5 senses approach to description: sight, touch, smell, sound and taste. This may assist students in interpreting the image. Students look at the stimulus image and respond to the questions on the slide.</a:t>
            </a:r>
          </a:p>
          <a:p>
            <a:endParaRPr lang="en-AU" dirty="0"/>
          </a:p>
          <a:p>
            <a:r>
              <a:rPr lang="en-AU" dirty="0"/>
              <a:t>Use the existing progression from recall to deeper interpretation:</a:t>
            </a:r>
          </a:p>
          <a:p>
            <a:endParaRPr lang="en-AU" dirty="0"/>
          </a:p>
          <a:p>
            <a:r>
              <a:rPr lang="en-AU" b="1" dirty="0"/>
              <a:t>Recall:</a:t>
            </a:r>
          </a:p>
          <a:p>
            <a:br>
              <a:rPr lang="en-AU" dirty="0"/>
            </a:br>
            <a:r>
              <a:rPr lang="en-AU" dirty="0"/>
              <a:t>What makes the world in this image different from our world? List or describe some features.</a:t>
            </a:r>
          </a:p>
          <a:p>
            <a:endParaRPr lang="en-AU" dirty="0"/>
          </a:p>
          <a:p>
            <a:r>
              <a:rPr lang="en-AU" b="1" dirty="0"/>
              <a:t>Deepen thinking:</a:t>
            </a:r>
          </a:p>
          <a:p>
            <a:br>
              <a:rPr lang="en-AU" dirty="0"/>
            </a:br>
            <a:r>
              <a:rPr lang="en-AU" dirty="0"/>
              <a:t>What might the author want us to feel or understand by creating this world? What could some of its features mean?</a:t>
            </a:r>
          </a:p>
          <a:p>
            <a:endParaRPr lang="en-AU" dirty="0"/>
          </a:p>
          <a:p>
            <a:r>
              <a:rPr lang="en-AU" b="1" dirty="0"/>
              <a:t>Make connections:</a:t>
            </a:r>
          </a:p>
          <a:p>
            <a:br>
              <a:rPr lang="en-AU" dirty="0"/>
            </a:br>
            <a:r>
              <a:rPr lang="en-AU" dirty="0"/>
              <a:t>Can you think of another story, film or text with a world that feels different or strange? What similarities do you notice?</a:t>
            </a:r>
          </a:p>
          <a:p>
            <a:endParaRPr lang="en-AU" dirty="0"/>
          </a:p>
          <a:p>
            <a:r>
              <a:rPr lang="en-AU" b="1" dirty="0"/>
              <a:t>Justify and reflect:</a:t>
            </a:r>
          </a:p>
          <a:p>
            <a:br>
              <a:rPr lang="en-AU" dirty="0"/>
            </a:br>
            <a:r>
              <a:rPr lang="en-AU" dirty="0"/>
              <a:t>Why do authors create new worlds in stories? How does having a unique world help us understand the story or characters?</a:t>
            </a:r>
          </a:p>
          <a:p>
            <a:endParaRPr lang="en-AU" dirty="0"/>
          </a:p>
          <a:p>
            <a:r>
              <a:rPr lang="en-AU" dirty="0"/>
              <a:t>Use this third example as a stronger check for transfer. Reduce teacher prompting where students have demonstrated confidence with the previous images and require them to independently select visual evidence and develop an inference before contributing to discussion.</a:t>
            </a:r>
          </a:p>
          <a:p>
            <a:endParaRPr lang="en-AU" dirty="0"/>
          </a:p>
          <a:p>
            <a:r>
              <a:rPr lang="en-AU" dirty="0"/>
              <a:t>If students remain dependent on prompts to move beyond description, return briefly to one previous example and model how a visual observation develops into an inference about representation.</a:t>
            </a:r>
          </a:p>
          <a:p>
            <a:endParaRPr lang="en-AU" dirty="0"/>
          </a:p>
          <a:p>
            <a:r>
              <a:rPr lang="en-AU" dirty="0"/>
              <a:t>For HPGE students, retain the existing extension questions requiring analysis of symbolism, tone, atmosphere, genre, cultural context and recurring motifs.</a:t>
            </a:r>
          </a:p>
          <a:p>
            <a:pPr marL="0" marR="0" lvl="0" indent="0" algn="l" defTabSz="1219170">
              <a:lnSpc>
                <a:spcPct val="100000"/>
              </a:lnSpc>
              <a:spcBef>
                <a:spcPts val="0"/>
              </a:spcBef>
              <a:spcAft>
                <a:spcPts val="0"/>
              </a:spcAft>
              <a:buNone/>
              <a:tabLst/>
              <a:defRPr/>
            </a:pPr>
            <a:endParaRPr lang="en-AU" b="0" i="0" kern="1200" dirty="0">
              <a:solidFill>
                <a:srgbClr val="444444"/>
              </a:solidFill>
              <a:effectLst/>
            </a:endParaRPr>
          </a:p>
        </p:txBody>
      </p:sp>
      <p:sp>
        <p:nvSpPr>
          <p:cNvPr id="4" name="Slide Number Placeholder 3">
            <a:extLst>
              <a:ext uri="{FF2B5EF4-FFF2-40B4-BE49-F238E27FC236}">
                <a16:creationId xmlns:a16="http://schemas.microsoft.com/office/drawing/2014/main" id="{9CF34BF4-1D22-7686-D0C7-D1443A3386E0}"/>
              </a:ext>
            </a:extLst>
          </p:cNvPr>
          <p:cNvSpPr>
            <a:spLocks noGrp="1"/>
          </p:cNvSpPr>
          <p:nvPr>
            <p:ph type="sldNum" sz="quarter" idx="5"/>
          </p:nvPr>
        </p:nvSpPr>
        <p:spPr/>
        <p:txBody>
          <a:bodyPr/>
          <a:lstStyle/>
          <a:p>
            <a:fld id="{B07158C4-A119-4B78-9DE8-A50001BC31DC}" type="slidenum">
              <a:rPr lang="en-AU" smtClean="0"/>
              <a:pPr/>
              <a:t>16</a:t>
            </a:fld>
            <a:endParaRPr lang="en-AU"/>
          </a:p>
        </p:txBody>
      </p:sp>
    </p:spTree>
    <p:extLst>
      <p:ext uri="{BB962C8B-B14F-4D97-AF65-F5344CB8AC3E}">
        <p14:creationId xmlns:p14="http://schemas.microsoft.com/office/powerpoint/2010/main" val="1284975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DC50C-0790-E0B8-2C10-46F855712B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B6D8D1-7BCA-D931-9A21-0C4FF0B247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3956B2-13FF-09A2-2535-4E4FD02993E8}"/>
              </a:ext>
            </a:extLst>
          </p:cNvPr>
          <p:cNvSpPr>
            <a:spLocks noGrp="1"/>
          </p:cNvSpPr>
          <p:nvPr>
            <p:ph type="body" idx="1"/>
          </p:nvPr>
        </p:nvSpPr>
        <p:spPr/>
        <p:txBody>
          <a:bodyPr/>
          <a:lstStyle/>
          <a:p>
            <a:r>
              <a:rPr lang="en-AU" b="1" dirty="0"/>
              <a:t>Teacher note: </a:t>
            </a:r>
            <a:r>
              <a:rPr lang="en-AU" dirty="0"/>
              <a:t>this slide supports </a:t>
            </a:r>
            <a:r>
              <a:rPr lang="en-AU" b="1" dirty="0"/>
              <a:t>Phase 1, sequence 2 – symbolism and representation</a:t>
            </a:r>
            <a:r>
              <a:rPr lang="en-AU" dirty="0"/>
              <a:t>. Prior to engaging with the questions, a class discussion can again be prompted by the 5 senses approach to description: sight, touch, smell, sound and taste. Students then look at the stimulus image and respond to the questions on the slide.</a:t>
            </a:r>
          </a:p>
          <a:p>
            <a:endParaRPr lang="en-AU" dirty="0"/>
          </a:p>
          <a:p>
            <a:r>
              <a:rPr lang="en-AU" dirty="0"/>
              <a:t>Use the established sequence:</a:t>
            </a:r>
          </a:p>
          <a:p>
            <a:endParaRPr lang="en-AU" dirty="0"/>
          </a:p>
          <a:p>
            <a:r>
              <a:rPr lang="en-AU" b="1" dirty="0"/>
              <a:t>Recall:</a:t>
            </a:r>
          </a:p>
          <a:p>
            <a:br>
              <a:rPr lang="en-AU" dirty="0"/>
            </a:br>
            <a:r>
              <a:rPr lang="en-AU" dirty="0"/>
              <a:t>What makes the world in this image different from our world? List or describe some features.</a:t>
            </a:r>
          </a:p>
          <a:p>
            <a:endParaRPr lang="en-AU" dirty="0"/>
          </a:p>
          <a:p>
            <a:r>
              <a:rPr lang="en-AU" b="1" dirty="0"/>
              <a:t>Deepen thinking:</a:t>
            </a:r>
          </a:p>
          <a:p>
            <a:br>
              <a:rPr lang="en-AU" dirty="0"/>
            </a:br>
            <a:r>
              <a:rPr lang="en-AU" dirty="0"/>
              <a:t>What might the author want us to feel or understand by creating this world? What could some of its features mean?</a:t>
            </a:r>
          </a:p>
          <a:p>
            <a:endParaRPr lang="en-AU" dirty="0"/>
          </a:p>
          <a:p>
            <a:r>
              <a:rPr lang="en-AU" b="1" dirty="0"/>
              <a:t>Make connections:</a:t>
            </a:r>
          </a:p>
          <a:p>
            <a:br>
              <a:rPr lang="en-AU" dirty="0"/>
            </a:br>
            <a:r>
              <a:rPr lang="en-AU" dirty="0"/>
              <a:t>Can you think of another story, film or text with a world that feels different or strange? What similarities do you notice?</a:t>
            </a:r>
          </a:p>
          <a:p>
            <a:endParaRPr lang="en-AU" dirty="0"/>
          </a:p>
          <a:p>
            <a:r>
              <a:rPr lang="en-AU" b="1" dirty="0"/>
              <a:t>Justify and reflect:</a:t>
            </a:r>
          </a:p>
          <a:p>
            <a:br>
              <a:rPr lang="en-AU" dirty="0"/>
            </a:br>
            <a:r>
              <a:rPr lang="en-AU" dirty="0"/>
              <a:t>Why do authors create new worlds in stories? How does having a unique world help us understand the story or characters?</a:t>
            </a:r>
          </a:p>
          <a:p>
            <a:endParaRPr lang="en-AU" dirty="0"/>
          </a:p>
          <a:p>
            <a:r>
              <a:rPr lang="en-AU" dirty="0"/>
              <a:t>This slide provides another opportunity to check whether students can independently apply the concept of representation. Encourage students to compare this world with the previous examples and identify both common features of literary worlds and differences in how those worlds have been represented.</a:t>
            </a:r>
          </a:p>
          <a:p>
            <a:endParaRPr lang="en-AU" dirty="0"/>
          </a:p>
          <a:p>
            <a:r>
              <a:rPr lang="en-AU" dirty="0"/>
              <a:t>Use responses to determine whether students are ready to synthesise their learning into a class definition on the following slide.</a:t>
            </a:r>
          </a:p>
          <a:p>
            <a:endParaRPr lang="en-AU" dirty="0"/>
          </a:p>
          <a:p>
            <a:r>
              <a:rPr lang="en-AU" dirty="0"/>
              <a:t>For HPGE students, retain the existing extension questions that require interpretation of symbolic features, analysis of atmosphere and meaning, comparison across texts and justification of the role of literary worlds.</a:t>
            </a:r>
          </a:p>
          <a:p>
            <a:pPr marL="0" marR="0" lvl="0" indent="0" algn="l" defTabSz="1219170">
              <a:lnSpc>
                <a:spcPct val="100000"/>
              </a:lnSpc>
              <a:spcBef>
                <a:spcPts val="0"/>
              </a:spcBef>
              <a:spcAft>
                <a:spcPts val="0"/>
              </a:spcAft>
              <a:buNone/>
              <a:tabLst/>
              <a:defRPr/>
            </a:pPr>
            <a:endParaRPr lang="en-AU" b="0" i="0" kern="1200" dirty="0">
              <a:solidFill>
                <a:srgbClr val="444444"/>
              </a:solidFill>
              <a:effectLst/>
            </a:endParaRPr>
          </a:p>
        </p:txBody>
      </p:sp>
      <p:sp>
        <p:nvSpPr>
          <p:cNvPr id="4" name="Slide Number Placeholder 3">
            <a:extLst>
              <a:ext uri="{FF2B5EF4-FFF2-40B4-BE49-F238E27FC236}">
                <a16:creationId xmlns:a16="http://schemas.microsoft.com/office/drawing/2014/main" id="{BCF897EE-BA34-3861-89A4-CA4E00B8FC22}"/>
              </a:ext>
            </a:extLst>
          </p:cNvPr>
          <p:cNvSpPr>
            <a:spLocks noGrp="1"/>
          </p:cNvSpPr>
          <p:nvPr>
            <p:ph type="sldNum" sz="quarter" idx="5"/>
          </p:nvPr>
        </p:nvSpPr>
        <p:spPr/>
        <p:txBody>
          <a:bodyPr/>
          <a:lstStyle/>
          <a:p>
            <a:fld id="{B07158C4-A119-4B78-9DE8-A50001BC31DC}" type="slidenum">
              <a:rPr lang="en-AU" smtClean="0"/>
              <a:pPr/>
              <a:t>17</a:t>
            </a:fld>
            <a:endParaRPr lang="en-AU"/>
          </a:p>
        </p:txBody>
      </p:sp>
    </p:spTree>
    <p:extLst>
      <p:ext uri="{BB962C8B-B14F-4D97-AF65-F5344CB8AC3E}">
        <p14:creationId xmlns:p14="http://schemas.microsoft.com/office/powerpoint/2010/main" val="20631627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 </a:t>
            </a:r>
            <a:r>
              <a:rPr lang="en-AU" dirty="0"/>
              <a:t>this slide supports </a:t>
            </a:r>
            <a:r>
              <a:rPr lang="en-AU" b="1" dirty="0"/>
              <a:t>Phase 1, sequence 2 – symbolism and representation</a:t>
            </a:r>
            <a:r>
              <a:rPr lang="en-AU" dirty="0"/>
              <a:t>. Students should reflect on the activities just completed about different worlds. As a class, create a definition for the term ‘literary world’. Students should be encouraged to explain the reasoning behind their proposed definition during class discussion.</a:t>
            </a:r>
          </a:p>
          <a:p>
            <a:endParaRPr lang="en-AU" dirty="0"/>
          </a:p>
          <a:p>
            <a:r>
              <a:rPr lang="en-AU" dirty="0"/>
              <a:t>This slide provides an important synthesis check within the checking for understanding strategy. Ask students first to independently draft a one-sentence definition before sharing ideas. Compare several responses and identify the concepts that recur across the class.</a:t>
            </a:r>
          </a:p>
          <a:p>
            <a:endParaRPr lang="en-AU" dirty="0"/>
          </a:p>
          <a:p>
            <a:r>
              <a:rPr lang="en-AU" dirty="0"/>
              <a:t>Require students to justify why each element belongs in the definition by referring to one or more of the literary worlds examined on the preceding slides.</a:t>
            </a:r>
          </a:p>
          <a:p>
            <a:endParaRPr lang="en-AU" dirty="0"/>
          </a:p>
          <a:p>
            <a:r>
              <a:rPr lang="en-AU" dirty="0"/>
              <a:t>Sample definition:</a:t>
            </a:r>
          </a:p>
          <a:p>
            <a:endParaRPr lang="en-AU" dirty="0"/>
          </a:p>
          <a:p>
            <a:r>
              <a:rPr lang="en-AU" dirty="0"/>
              <a:t>Literary world – a made-up place or setting that belongs to a fictional story. It can be based on a real location but can also be completely made up.</a:t>
            </a:r>
          </a:p>
          <a:p>
            <a:endParaRPr lang="en-AU" dirty="0"/>
          </a:p>
          <a:p>
            <a:r>
              <a:rPr lang="en-AU" dirty="0"/>
              <a:t>Sample reason:</a:t>
            </a:r>
          </a:p>
          <a:p>
            <a:endParaRPr lang="en-AU" dirty="0"/>
          </a:p>
          <a:p>
            <a:r>
              <a:rPr lang="en-AU" dirty="0"/>
              <a:t>Based on the image representing the North Pole, this is a setting based on a real place with real creatures such as reindeer, but they are altered to fit into the magical world of Santa.</a:t>
            </a:r>
          </a:p>
          <a:p>
            <a:r>
              <a:rPr lang="en-AU" dirty="0"/>
              <a:t>Use the final definition as evidence of whether students understand that literary worlds may draw on real-world settings while being transformed through fictional representation. Where the class definition remains limited to ‘a made-up place’, prompt students to consider purpose, perspective and how the represented world contributes to character or narrative.</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18</a:t>
            </a:fld>
            <a:endParaRPr lang="en-AU"/>
          </a:p>
        </p:txBody>
      </p:sp>
    </p:spTree>
    <p:extLst>
      <p:ext uri="{BB962C8B-B14F-4D97-AF65-F5344CB8AC3E}">
        <p14:creationId xmlns:p14="http://schemas.microsoft.com/office/powerpoint/2010/main" val="38680610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9DA83-AD80-C70B-1FFB-19257D5017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79B1C1-09B7-0482-76E1-916803FE17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84C8F8-357C-9D15-586F-FD3A4A4097F2}"/>
              </a:ext>
            </a:extLst>
          </p:cNvPr>
          <p:cNvSpPr>
            <a:spLocks noGrp="1"/>
          </p:cNvSpPr>
          <p:nvPr>
            <p:ph type="body" idx="1"/>
          </p:nvPr>
        </p:nvSpPr>
        <p:spPr/>
        <p:txBody>
          <a:bodyPr/>
          <a:lstStyle/>
          <a:p>
            <a:r>
              <a:rPr lang="en-AU" b="1" dirty="0"/>
              <a:t>Teacher note: a</a:t>
            </a:r>
            <a:r>
              <a:rPr lang="en-AU" dirty="0"/>
              <a:t>sk students to complete the 3-2-1 as an exit ticket.</a:t>
            </a:r>
          </a:p>
          <a:p>
            <a:endParaRPr lang="en-AU" dirty="0"/>
          </a:p>
          <a:p>
            <a:r>
              <a:rPr lang="en-AU" dirty="0"/>
              <a:t>Students list:</a:t>
            </a:r>
          </a:p>
          <a:p>
            <a:endParaRPr lang="en-AU" dirty="0"/>
          </a:p>
          <a:p>
            <a:pPr marL="285750" lvl="0" indent="-285750">
              <a:buFont typeface="Arial" panose="020B0604020202020204" pitchFamily="34" charset="0"/>
              <a:buChar char="•"/>
            </a:pPr>
            <a:r>
              <a:rPr lang="en-AU" dirty="0"/>
              <a:t>3 things they learned </a:t>
            </a:r>
          </a:p>
          <a:p>
            <a:pPr marL="285750" lvl="0" indent="-285750">
              <a:buFont typeface="Arial" panose="020B0604020202020204" pitchFamily="34" charset="0"/>
              <a:buChar char="•"/>
            </a:pPr>
            <a:r>
              <a:rPr lang="en-AU" dirty="0"/>
              <a:t>2 questions they still have </a:t>
            </a:r>
          </a:p>
          <a:p>
            <a:pPr marL="285750" lvl="0" indent="-285750">
              <a:buFont typeface="Arial" panose="020B0604020202020204" pitchFamily="34" charset="0"/>
              <a:buChar char="•"/>
            </a:pPr>
            <a:r>
              <a:rPr lang="en-AU" dirty="0"/>
              <a:t>1 reason why it is important to learn about these concepts. </a:t>
            </a:r>
          </a:p>
          <a:p>
            <a:pPr lvl="0"/>
            <a:endParaRPr lang="en-AU" dirty="0"/>
          </a:p>
          <a:p>
            <a:r>
              <a:rPr lang="en-AU" dirty="0"/>
              <a:t>Within the checking for understanding strategy, use the exit ticket as the final source of evidence from all students. Review whether students can articulate learning about representation and literary worlds rather than simply recall the names of individual images.</a:t>
            </a:r>
          </a:p>
          <a:p>
            <a:endParaRPr lang="en-AU" dirty="0"/>
          </a:p>
          <a:p>
            <a:r>
              <a:rPr lang="en-AU" dirty="0"/>
              <a:t>The 2 questions provide evidence of concepts that remain uncertain or require further instruction. Group common questions to identify areas suitable for whole-class revision and separate these from individual misconceptions that can be addressed through targeted support.</a:t>
            </a:r>
          </a:p>
          <a:p>
            <a:endParaRPr lang="en-AU" dirty="0"/>
          </a:p>
          <a:p>
            <a:r>
              <a:rPr lang="en-AU" dirty="0"/>
              <a:t>The final response asks students to explain the value of the learning. Look for connections to understanding how fictional texts construct places, ideas and experiences for readers.</a:t>
            </a:r>
          </a:p>
          <a:p>
            <a:r>
              <a:rPr lang="en-AU" dirty="0"/>
              <a:t>Use this evidence to determine whether students are ready to progress to subsequent work on representation and setting, or whether aspects of the conceptual learning need to be revisited.</a:t>
            </a:r>
          </a:p>
          <a:p>
            <a:endParaRPr lang="en-AU" dirty="0"/>
          </a:p>
        </p:txBody>
      </p:sp>
      <p:sp>
        <p:nvSpPr>
          <p:cNvPr id="4" name="Slide Number Placeholder 3">
            <a:extLst>
              <a:ext uri="{FF2B5EF4-FFF2-40B4-BE49-F238E27FC236}">
                <a16:creationId xmlns:a16="http://schemas.microsoft.com/office/drawing/2014/main" id="{0B3A98D6-2E5A-4B27-224D-1696D9F8BB80}"/>
              </a:ext>
            </a:extLst>
          </p:cNvPr>
          <p:cNvSpPr>
            <a:spLocks noGrp="1"/>
          </p:cNvSpPr>
          <p:nvPr>
            <p:ph type="sldNum" sz="quarter" idx="5"/>
          </p:nvPr>
        </p:nvSpPr>
        <p:spPr/>
        <p:txBody>
          <a:bodyPr/>
          <a:lstStyle/>
          <a:p>
            <a:fld id="{B07158C4-A119-4B78-9DE8-A50001BC31DC}" type="slidenum">
              <a:rPr lang="en-AU" smtClean="0"/>
              <a:pPr/>
              <a:t>19</a:t>
            </a:fld>
            <a:endParaRPr lang="en-AU"/>
          </a:p>
        </p:txBody>
      </p:sp>
    </p:spTree>
    <p:extLst>
      <p:ext uri="{BB962C8B-B14F-4D97-AF65-F5344CB8AC3E}">
        <p14:creationId xmlns:p14="http://schemas.microsoft.com/office/powerpoint/2010/main" val="37027850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8F8FD-4AB8-A548-4998-E7AC0F71A7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C911AF-8D04-28E5-93A2-00F0C59814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F1A604-A6CA-D032-7484-222BBEE3D717}"/>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Teacher note: </a:t>
            </a:r>
            <a:r>
              <a:rPr lang="en-US" b="0" dirty="0"/>
              <a:t>this slide contains references for this resource.</a:t>
            </a:r>
            <a:endParaRPr lang="en-AU" dirty="0"/>
          </a:p>
          <a:p>
            <a:endParaRPr lang="en-AU" dirty="0"/>
          </a:p>
        </p:txBody>
      </p:sp>
      <p:sp>
        <p:nvSpPr>
          <p:cNvPr id="4" name="Slide Number Placeholder 3">
            <a:extLst>
              <a:ext uri="{FF2B5EF4-FFF2-40B4-BE49-F238E27FC236}">
                <a16:creationId xmlns:a16="http://schemas.microsoft.com/office/drawing/2014/main" id="{058DB6B3-08F9-9C8D-B1B3-527E828CCEBC}"/>
              </a:ext>
            </a:extLst>
          </p:cNvPr>
          <p:cNvSpPr>
            <a:spLocks noGrp="1"/>
          </p:cNvSpPr>
          <p:nvPr>
            <p:ph type="sldNum" sz="quarter" idx="5"/>
          </p:nvPr>
        </p:nvSpPr>
        <p:spPr/>
        <p:txBody>
          <a:bodyPr/>
          <a:lstStyle/>
          <a:p>
            <a:fld id="{B07158C4-A119-4B78-9DE8-A50001BC31DC}" type="slidenum">
              <a:rPr lang="en-AU" smtClean="0"/>
              <a:pPr/>
              <a:t>20</a:t>
            </a:fld>
            <a:endParaRPr lang="en-AU"/>
          </a:p>
        </p:txBody>
      </p:sp>
    </p:spTree>
    <p:extLst>
      <p:ext uri="{BB962C8B-B14F-4D97-AF65-F5344CB8AC3E}">
        <p14:creationId xmlns:p14="http://schemas.microsoft.com/office/powerpoint/2010/main" val="27799193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B14A9-3C60-7DF9-3DD5-1D174A9ABD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07C8FF-024D-BA9F-97ED-DA559610B3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716251-6190-F560-7230-B9ADBB49268B}"/>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Teacher note: </a:t>
            </a:r>
            <a:r>
              <a:rPr lang="en-US" b="0" dirty="0"/>
              <a:t>this slide contains references for this resource.</a:t>
            </a:r>
            <a:endParaRPr lang="en-AU" dirty="0"/>
          </a:p>
          <a:p>
            <a:endParaRPr lang="en-AU" dirty="0"/>
          </a:p>
        </p:txBody>
      </p:sp>
      <p:sp>
        <p:nvSpPr>
          <p:cNvPr id="4" name="Slide Number Placeholder 3">
            <a:extLst>
              <a:ext uri="{FF2B5EF4-FFF2-40B4-BE49-F238E27FC236}">
                <a16:creationId xmlns:a16="http://schemas.microsoft.com/office/drawing/2014/main" id="{60AE8735-7123-0FD9-F6CA-DB138556C936}"/>
              </a:ext>
            </a:extLst>
          </p:cNvPr>
          <p:cNvSpPr>
            <a:spLocks noGrp="1"/>
          </p:cNvSpPr>
          <p:nvPr>
            <p:ph type="sldNum" sz="quarter" idx="5"/>
          </p:nvPr>
        </p:nvSpPr>
        <p:spPr/>
        <p:txBody>
          <a:bodyPr/>
          <a:lstStyle/>
          <a:p>
            <a:fld id="{B07158C4-A119-4B78-9DE8-A50001BC31DC}" type="slidenum">
              <a:rPr lang="en-AU" smtClean="0"/>
              <a:pPr/>
              <a:t>21</a:t>
            </a:fld>
            <a:endParaRPr lang="en-AU"/>
          </a:p>
        </p:txBody>
      </p:sp>
    </p:spTree>
    <p:extLst>
      <p:ext uri="{BB962C8B-B14F-4D97-AF65-F5344CB8AC3E}">
        <p14:creationId xmlns:p14="http://schemas.microsoft.com/office/powerpoint/2010/main" val="21143173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7B75C-ED79-2E4F-7035-CFABE25C0C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A24505-79B1-6007-A24F-783F7DE501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7FA992-6A50-2F58-754C-5A24930B0FD4}"/>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75177ABA-D770-C5C8-9BA4-53FB34C6777A}"/>
              </a:ext>
            </a:extLst>
          </p:cNvPr>
          <p:cNvSpPr>
            <a:spLocks noGrp="1"/>
          </p:cNvSpPr>
          <p:nvPr>
            <p:ph type="sldNum" sz="quarter" idx="5"/>
          </p:nvPr>
        </p:nvSpPr>
        <p:spPr/>
        <p:txBody>
          <a:bodyPr/>
          <a:lstStyle/>
          <a:p>
            <a:fld id="{B07158C4-A119-4B78-9DE8-A50001BC31DC}" type="slidenum">
              <a:rPr lang="en-AU" smtClean="0"/>
              <a:pPr/>
              <a:t>22</a:t>
            </a:fld>
            <a:endParaRPr lang="en-AU"/>
          </a:p>
        </p:txBody>
      </p:sp>
    </p:spTree>
    <p:extLst>
      <p:ext uri="{BB962C8B-B14F-4D97-AF65-F5344CB8AC3E}">
        <p14:creationId xmlns:p14="http://schemas.microsoft.com/office/powerpoint/2010/main" val="11975027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1" y="0"/>
            <a:ext cx="12192001" cy="392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endParaRPr>
          </a:p>
        </p:txBody>
      </p:sp>
      <p:sp>
        <p:nvSpPr>
          <p:cNvPr id="2" name="Title 1"/>
          <p:cNvSpPr>
            <a:spLocks noGrp="1"/>
          </p:cNvSpPr>
          <p:nvPr>
            <p:ph type="ctrTitle"/>
          </p:nvPr>
        </p:nvSpPr>
        <p:spPr>
          <a:xfrm>
            <a:off x="359998" y="360000"/>
            <a:ext cx="11484001" cy="2520000"/>
          </a:xfrm>
          <a:ln>
            <a:noFill/>
          </a:ln>
        </p:spPr>
        <p:txBody>
          <a:bodyPr anchor="t">
            <a:noAutofit/>
          </a:bodyPr>
          <a:lstStyle>
            <a:lvl1pPr algn="l">
              <a:lnSpc>
                <a:spcPct val="90000"/>
              </a:lnSpc>
              <a:defRPr sz="4800">
                <a:solidFill>
                  <a:schemeClr val="bg1"/>
                </a:solidFill>
              </a:defRPr>
            </a:lvl1pPr>
          </a:lstStyle>
          <a:p>
            <a:r>
              <a:rPr lang="en-US"/>
              <a:t>Click to edit Master title style</a:t>
            </a: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1" y="3924000"/>
            <a:ext cx="12192001" cy="156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accent3"/>
              </a:solidFill>
            </a:endParaRPr>
          </a:p>
        </p:txBody>
      </p:sp>
      <p:cxnSp>
        <p:nvCxnSpPr>
          <p:cNvPr id="18" name="Straight Connector 17">
            <a:extLst>
              <a:ext uri="{FF2B5EF4-FFF2-40B4-BE49-F238E27FC236}">
                <a16:creationId xmlns:a16="http://schemas.microsoft.com/office/drawing/2014/main" id="{89B807B7-CC07-4C79-849F-41D584D6BBC7}"/>
              </a:ext>
              <a:ext uri="{C183D7F6-B498-43B3-948B-1728B52AA6E4}">
                <adec:decorative xmlns:adec="http://schemas.microsoft.com/office/drawing/2017/decorative" val="1"/>
              </a:ext>
            </a:extLst>
          </p:cNvPr>
          <p:cNvCxnSpPr/>
          <p:nvPr userDrawn="1"/>
        </p:nvCxnSpPr>
        <p:spPr>
          <a:xfrm>
            <a:off x="360000" y="4104000"/>
            <a:ext cx="853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B400A8E-928A-43DB-8723-796D9A555203}"/>
              </a:ext>
              <a:ext uri="{C183D7F6-B498-43B3-948B-1728B52AA6E4}">
                <adec:decorative xmlns:adec="http://schemas.microsoft.com/office/drawing/2017/decorative" val="1"/>
              </a:ext>
            </a:extLst>
          </p:cNvPr>
          <p:cNvCxnSpPr>
            <a:cxnSpLocks/>
          </p:cNvCxnSpPr>
          <p:nvPr userDrawn="1"/>
        </p:nvCxnSpPr>
        <p:spPr>
          <a:xfrm>
            <a:off x="9072000" y="4104000"/>
            <a:ext cx="277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D96E34DF-3C26-CCBC-435C-CF0218F679AA}"/>
              </a:ext>
              <a:ext uri="{C183D7F6-B498-43B3-948B-1728B52AA6E4}">
                <adec:decorative xmlns:adec="http://schemas.microsoft.com/office/drawing/2017/decorative" val="1"/>
              </a:ext>
            </a:extLst>
          </p:cNvPr>
          <p:cNvSpPr>
            <a:spLocks noGrp="1"/>
          </p:cNvSpPr>
          <p:nvPr>
            <p:ph type="ftr" sz="quarter" idx="3"/>
          </p:nvPr>
        </p:nvSpPr>
        <p:spPr>
          <a:xfrm>
            <a:off x="360000" y="5867118"/>
            <a:ext cx="4500000" cy="684882"/>
          </a:xfrm>
          <a:prstGeom prst="rect">
            <a:avLst/>
          </a:prstGeom>
        </p:spPr>
        <p:txBody>
          <a:bodyPr vert="horz" lIns="0" tIns="0" rIns="0" bIns="0" rtlCol="0" anchor="b" anchorCtr="0">
            <a:noAutofit/>
          </a:bodyPr>
          <a:lstStyle>
            <a:lvl1pPr algn="l">
              <a:defRPr sz="1400">
                <a:solidFill>
                  <a:schemeClr val="accent1"/>
                </a:solidFill>
                <a:latin typeface="+mn-lt"/>
              </a:defRPr>
            </a:lvl1pPr>
          </a:lstStyle>
          <a:p>
            <a:r>
              <a:rPr lang="en-US"/>
              <a:t>NSW Department of Education</a:t>
            </a:r>
            <a:endParaRPr lang="en-AU"/>
          </a:p>
        </p:txBody>
      </p:sp>
      <p:pic>
        <p:nvPicPr>
          <p:cNvPr id="5" name="Picture 4" descr="NSW Government logo">
            <a:extLst>
              <a:ext uri="{FF2B5EF4-FFF2-40B4-BE49-F238E27FC236}">
                <a16:creationId xmlns:a16="http://schemas.microsoft.com/office/drawing/2014/main" id="{1275AC60-D9B4-4746-B3F7-C112360E69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214000" y="5867118"/>
            <a:ext cx="630000" cy="684882"/>
          </a:xfrm>
          <a:prstGeom prst="rect">
            <a:avLst/>
          </a:prstGeom>
        </p:spPr>
      </p:pic>
      <p:sp>
        <p:nvSpPr>
          <p:cNvPr id="27" name="Text Placeholder 51">
            <a:extLst>
              <a:ext uri="{FF2B5EF4-FFF2-40B4-BE49-F238E27FC236}">
                <a16:creationId xmlns:a16="http://schemas.microsoft.com/office/drawing/2014/main" id="{270311DB-5A0B-2C64-FD32-3845AE0AB54C}"/>
              </a:ext>
            </a:extLst>
          </p:cNvPr>
          <p:cNvSpPr>
            <a:spLocks noGrp="1"/>
          </p:cNvSpPr>
          <p:nvPr>
            <p:ph type="body" sz="quarter" idx="12" hasCustomPrompt="1"/>
          </p:nvPr>
        </p:nvSpPr>
        <p:spPr>
          <a:xfrm>
            <a:off x="359998" y="4778427"/>
            <a:ext cx="8532000" cy="424497"/>
          </a:xfrm>
        </p:spPr>
        <p:txBody>
          <a:bodyPr/>
          <a:lstStyle>
            <a:lvl1pPr>
              <a:defRPr sz="1800">
                <a:solidFill>
                  <a:schemeClr val="accent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name, presenter title</a:t>
            </a:r>
            <a:endParaRPr lang="en-AU"/>
          </a:p>
        </p:txBody>
      </p:sp>
      <p:sp>
        <p:nvSpPr>
          <p:cNvPr id="28" name="Text Placeholder 51">
            <a:extLst>
              <a:ext uri="{FF2B5EF4-FFF2-40B4-BE49-F238E27FC236}">
                <a16:creationId xmlns:a16="http://schemas.microsoft.com/office/drawing/2014/main" id="{BFB21B71-10B3-4079-5902-4C0C7A33E13F}"/>
              </a:ext>
            </a:extLst>
          </p:cNvPr>
          <p:cNvSpPr>
            <a:spLocks noGrp="1"/>
          </p:cNvSpPr>
          <p:nvPr>
            <p:ph type="body" sz="quarter" idx="13" hasCustomPrompt="1"/>
          </p:nvPr>
        </p:nvSpPr>
        <p:spPr>
          <a:xfrm>
            <a:off x="9071998" y="4273686"/>
            <a:ext cx="2772001" cy="424497"/>
          </a:xfrm>
        </p:spPr>
        <p:txBody>
          <a:bodyPr/>
          <a:lstStyle>
            <a:lvl1pPr>
              <a:defRPr sz="1800">
                <a:solidFill>
                  <a:schemeClr val="accent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00 Month YYYY</a:t>
            </a:r>
            <a:endParaRPr lang="en-AU"/>
          </a:p>
        </p:txBody>
      </p:sp>
      <p:sp>
        <p:nvSpPr>
          <p:cNvPr id="29" name="Text Placeholder 51">
            <a:extLst>
              <a:ext uri="{FF2B5EF4-FFF2-40B4-BE49-F238E27FC236}">
                <a16:creationId xmlns:a16="http://schemas.microsoft.com/office/drawing/2014/main" id="{C1729F1B-F7E5-2176-BB52-4A213A278B69}"/>
              </a:ext>
            </a:extLst>
          </p:cNvPr>
          <p:cNvSpPr>
            <a:spLocks noGrp="1"/>
          </p:cNvSpPr>
          <p:nvPr>
            <p:ph type="body" sz="quarter" idx="14" hasCustomPrompt="1"/>
          </p:nvPr>
        </p:nvSpPr>
        <p:spPr>
          <a:xfrm>
            <a:off x="359998" y="4273686"/>
            <a:ext cx="8532000" cy="424497"/>
          </a:xfrm>
        </p:spPr>
        <p:txBody>
          <a:bodyPr/>
          <a:lstStyle>
            <a:lvl1pPr>
              <a:defRPr sz="2000">
                <a:solidFill>
                  <a:schemeClr val="accent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Subtitle</a:t>
            </a:r>
            <a:endParaRPr lang="en-AU"/>
          </a:p>
        </p:txBody>
      </p:sp>
    </p:spTree>
    <p:extLst>
      <p:ext uri="{BB962C8B-B14F-4D97-AF65-F5344CB8AC3E}">
        <p14:creationId xmlns:p14="http://schemas.microsoft.com/office/powerpoint/2010/main" val="356856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0" y="0"/>
            <a:ext cx="12192001" cy="3924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endParaRP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1" y="3924000"/>
            <a:ext cx="12192001" cy="156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2">
                  <a:lumMod val="40000"/>
                  <a:lumOff val="60000"/>
                </a:schemeClr>
              </a:solidFill>
            </a:endParaRPr>
          </a:p>
        </p:txBody>
      </p:sp>
      <p:cxnSp>
        <p:nvCxnSpPr>
          <p:cNvPr id="18" name="Straight Connector 17">
            <a:extLst>
              <a:ext uri="{FF2B5EF4-FFF2-40B4-BE49-F238E27FC236}">
                <a16:creationId xmlns:a16="http://schemas.microsoft.com/office/drawing/2014/main" id="{89B807B7-CC07-4C79-849F-41D584D6BBC7}"/>
              </a:ext>
              <a:ext uri="{C183D7F6-B498-43B3-948B-1728B52AA6E4}">
                <adec:decorative xmlns:adec="http://schemas.microsoft.com/office/drawing/2017/decorative" val="1"/>
              </a:ext>
            </a:extLst>
          </p:cNvPr>
          <p:cNvCxnSpPr/>
          <p:nvPr userDrawn="1"/>
        </p:nvCxnSpPr>
        <p:spPr>
          <a:xfrm>
            <a:off x="360000" y="4104000"/>
            <a:ext cx="8532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B400A8E-928A-43DB-8723-796D9A555203}"/>
              </a:ext>
              <a:ext uri="{C183D7F6-B498-43B3-948B-1728B52AA6E4}">
                <adec:decorative xmlns:adec="http://schemas.microsoft.com/office/drawing/2017/decorative" val="1"/>
              </a:ext>
            </a:extLst>
          </p:cNvPr>
          <p:cNvCxnSpPr>
            <a:cxnSpLocks/>
          </p:cNvCxnSpPr>
          <p:nvPr userDrawn="1"/>
        </p:nvCxnSpPr>
        <p:spPr>
          <a:xfrm>
            <a:off x="9072000" y="4104000"/>
            <a:ext cx="2772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D96E34DF-3C26-CCBC-435C-CF0218F679AA}"/>
              </a:ext>
              <a:ext uri="{C183D7F6-B498-43B3-948B-1728B52AA6E4}">
                <adec:decorative xmlns:adec="http://schemas.microsoft.com/office/drawing/2017/decorative" val="1"/>
              </a:ext>
            </a:extLst>
          </p:cNvPr>
          <p:cNvSpPr>
            <a:spLocks noGrp="1"/>
          </p:cNvSpPr>
          <p:nvPr>
            <p:ph type="ftr" sz="quarter" idx="3"/>
          </p:nvPr>
        </p:nvSpPr>
        <p:spPr>
          <a:xfrm>
            <a:off x="360000" y="5867118"/>
            <a:ext cx="4500000" cy="684882"/>
          </a:xfrm>
          <a:prstGeom prst="rect">
            <a:avLst/>
          </a:prstGeom>
        </p:spPr>
        <p:txBody>
          <a:bodyPr vert="horz" lIns="0" tIns="0" rIns="0" bIns="0" rtlCol="0" anchor="b" anchorCtr="0">
            <a:noAutofit/>
          </a:bodyPr>
          <a:lstStyle>
            <a:lvl1pPr algn="l">
              <a:defRPr sz="1400">
                <a:solidFill>
                  <a:schemeClr val="accent1"/>
                </a:solidFill>
                <a:latin typeface="+mn-lt"/>
              </a:defRPr>
            </a:lvl1pPr>
          </a:lstStyle>
          <a:p>
            <a:r>
              <a:rPr lang="en-US"/>
              <a:t>NSW Department of Education</a:t>
            </a:r>
            <a:endParaRPr lang="en-AU"/>
          </a:p>
        </p:txBody>
      </p:sp>
      <p:pic>
        <p:nvPicPr>
          <p:cNvPr id="5" name="Picture 4" descr="NSW Government logo">
            <a:extLst>
              <a:ext uri="{FF2B5EF4-FFF2-40B4-BE49-F238E27FC236}">
                <a16:creationId xmlns:a16="http://schemas.microsoft.com/office/drawing/2014/main" id="{1275AC60-D9B4-4746-B3F7-C112360E69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214000" y="5867118"/>
            <a:ext cx="630000" cy="684882"/>
          </a:xfrm>
          <a:prstGeom prst="rect">
            <a:avLst/>
          </a:prstGeom>
        </p:spPr>
      </p:pic>
      <p:sp>
        <p:nvSpPr>
          <p:cNvPr id="2" name="Title 1">
            <a:extLst>
              <a:ext uri="{FF2B5EF4-FFF2-40B4-BE49-F238E27FC236}">
                <a16:creationId xmlns:a16="http://schemas.microsoft.com/office/drawing/2014/main" id="{88C7C230-6728-957B-B6ED-1DD9FE8060FF}"/>
              </a:ext>
            </a:extLst>
          </p:cNvPr>
          <p:cNvSpPr>
            <a:spLocks noGrp="1"/>
          </p:cNvSpPr>
          <p:nvPr>
            <p:ph type="ctrTitle"/>
          </p:nvPr>
        </p:nvSpPr>
        <p:spPr>
          <a:xfrm>
            <a:off x="359998" y="360000"/>
            <a:ext cx="11484001" cy="2520000"/>
          </a:xfrm>
          <a:ln>
            <a:noFill/>
          </a:ln>
        </p:spPr>
        <p:txBody>
          <a:bodyPr anchor="t">
            <a:noAutofit/>
          </a:bodyPr>
          <a:lstStyle>
            <a:lvl1pPr algn="l">
              <a:lnSpc>
                <a:spcPct val="90000"/>
              </a:lnSpc>
              <a:defRPr sz="4800">
                <a:solidFill>
                  <a:srgbClr val="00296C"/>
                </a:solidFill>
              </a:defRPr>
            </a:lvl1pPr>
          </a:lstStyle>
          <a:p>
            <a:r>
              <a:rPr lang="en-US"/>
              <a:t>Click to edit Master title style</a:t>
            </a:r>
          </a:p>
        </p:txBody>
      </p:sp>
      <p:sp>
        <p:nvSpPr>
          <p:cNvPr id="13" name="Text Placeholder 51">
            <a:extLst>
              <a:ext uri="{FF2B5EF4-FFF2-40B4-BE49-F238E27FC236}">
                <a16:creationId xmlns:a16="http://schemas.microsoft.com/office/drawing/2014/main" id="{ED72B8C4-8D7B-20BD-9B46-1BC97B97697A}"/>
              </a:ext>
            </a:extLst>
          </p:cNvPr>
          <p:cNvSpPr>
            <a:spLocks noGrp="1"/>
          </p:cNvSpPr>
          <p:nvPr>
            <p:ph type="body" sz="quarter" idx="12" hasCustomPrompt="1"/>
          </p:nvPr>
        </p:nvSpPr>
        <p:spPr>
          <a:xfrm>
            <a:off x="359998" y="4778427"/>
            <a:ext cx="8532000" cy="424497"/>
          </a:xfrm>
        </p:spPr>
        <p:txBody>
          <a:bodyPr/>
          <a:lstStyle>
            <a:lvl1pPr>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name, presenter title</a:t>
            </a:r>
            <a:endParaRPr lang="en-AU"/>
          </a:p>
        </p:txBody>
      </p:sp>
      <p:sp>
        <p:nvSpPr>
          <p:cNvPr id="15" name="Text Placeholder 51">
            <a:extLst>
              <a:ext uri="{FF2B5EF4-FFF2-40B4-BE49-F238E27FC236}">
                <a16:creationId xmlns:a16="http://schemas.microsoft.com/office/drawing/2014/main" id="{F75C817C-04B0-B672-91D9-B0DBB7B21B4D}"/>
              </a:ext>
            </a:extLst>
          </p:cNvPr>
          <p:cNvSpPr>
            <a:spLocks noGrp="1"/>
          </p:cNvSpPr>
          <p:nvPr>
            <p:ph type="body" sz="quarter" idx="13" hasCustomPrompt="1"/>
          </p:nvPr>
        </p:nvSpPr>
        <p:spPr>
          <a:xfrm>
            <a:off x="9071998" y="4273686"/>
            <a:ext cx="2772001" cy="424497"/>
          </a:xfrm>
        </p:spPr>
        <p:txBody>
          <a:bodyPr/>
          <a:lstStyle>
            <a:lvl1pPr>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00 Month YYYY</a:t>
            </a:r>
            <a:endParaRPr lang="en-AU"/>
          </a:p>
        </p:txBody>
      </p:sp>
      <p:sp>
        <p:nvSpPr>
          <p:cNvPr id="16" name="Text Placeholder 51">
            <a:extLst>
              <a:ext uri="{FF2B5EF4-FFF2-40B4-BE49-F238E27FC236}">
                <a16:creationId xmlns:a16="http://schemas.microsoft.com/office/drawing/2014/main" id="{08636096-4E7F-7255-5E0A-F76A98B8F543}"/>
              </a:ext>
            </a:extLst>
          </p:cNvPr>
          <p:cNvSpPr>
            <a:spLocks noGrp="1"/>
          </p:cNvSpPr>
          <p:nvPr>
            <p:ph type="body" sz="quarter" idx="14" hasCustomPrompt="1"/>
          </p:nvPr>
        </p:nvSpPr>
        <p:spPr>
          <a:xfrm>
            <a:off x="359998" y="4273686"/>
            <a:ext cx="8532000" cy="424497"/>
          </a:xfrm>
        </p:spPr>
        <p:txBody>
          <a:bodyPr/>
          <a:lstStyle>
            <a:lvl1pPr>
              <a:defRPr>
                <a:solidFill>
                  <a:schemeClr val="accent4"/>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Subtitle</a:t>
            </a:r>
            <a:endParaRPr lang="en-AU"/>
          </a:p>
        </p:txBody>
      </p:sp>
    </p:spTree>
    <p:extLst>
      <p:ext uri="{BB962C8B-B14F-4D97-AF65-F5344CB8AC3E}">
        <p14:creationId xmlns:p14="http://schemas.microsoft.com/office/powerpoint/2010/main" val="4018397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1" y="0"/>
            <a:ext cx="12192001" cy="3924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endParaRPr>
          </a:p>
        </p:txBody>
      </p:sp>
      <p:sp>
        <p:nvSpPr>
          <p:cNvPr id="6" name="Rectangle 5">
            <a:extLst>
              <a:ext uri="{FF2B5EF4-FFF2-40B4-BE49-F238E27FC236}">
                <a16:creationId xmlns:a16="http://schemas.microsoft.com/office/drawing/2014/main" id="{8B441F1C-5173-8DB5-B1C6-8E93B9C835DC}"/>
              </a:ext>
              <a:ext uri="{C183D7F6-B498-43B3-948B-1728B52AA6E4}">
                <adec:decorative xmlns:adec="http://schemas.microsoft.com/office/drawing/2017/decorative" val="1"/>
              </a:ext>
            </a:extLst>
          </p:cNvPr>
          <p:cNvSpPr/>
          <p:nvPr userDrawn="1"/>
        </p:nvSpPr>
        <p:spPr>
          <a:xfrm>
            <a:off x="-2" y="-5532"/>
            <a:ext cx="12192001" cy="22201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endParaRPr>
          </a:p>
        </p:txBody>
      </p:sp>
      <p:sp>
        <p:nvSpPr>
          <p:cNvPr id="2" name="Title 1"/>
          <p:cNvSpPr>
            <a:spLocks noGrp="1"/>
          </p:cNvSpPr>
          <p:nvPr>
            <p:ph type="ctrTitle"/>
          </p:nvPr>
        </p:nvSpPr>
        <p:spPr>
          <a:xfrm>
            <a:off x="359998" y="360000"/>
            <a:ext cx="11484001" cy="1648741"/>
          </a:xfrm>
          <a:ln>
            <a:noFill/>
          </a:ln>
        </p:spPr>
        <p:txBody>
          <a:bodyPr anchor="t">
            <a:noAutofit/>
          </a:bodyPr>
          <a:lstStyle>
            <a:lvl1pPr algn="l">
              <a:lnSpc>
                <a:spcPct val="90000"/>
              </a:lnSpc>
              <a:defRPr sz="4800">
                <a:solidFill>
                  <a:schemeClr val="bg1"/>
                </a:solidFill>
              </a:defRPr>
            </a:lvl1pPr>
          </a:lstStyle>
          <a:p>
            <a:r>
              <a:rPr lang="en-US"/>
              <a:t>Click to edit Master title style</a:t>
            </a: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1" y="3924000"/>
            <a:ext cx="12192001" cy="2934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accent3"/>
              </a:solidFill>
            </a:endParaRPr>
          </a:p>
        </p:txBody>
      </p:sp>
      <p:cxnSp>
        <p:nvCxnSpPr>
          <p:cNvPr id="18" name="Straight Connector 17">
            <a:extLst>
              <a:ext uri="{FF2B5EF4-FFF2-40B4-BE49-F238E27FC236}">
                <a16:creationId xmlns:a16="http://schemas.microsoft.com/office/drawing/2014/main" id="{89B807B7-CC07-4C79-849F-41D584D6BBC7}"/>
              </a:ext>
              <a:ext uri="{C183D7F6-B498-43B3-948B-1728B52AA6E4}">
                <adec:decorative xmlns:adec="http://schemas.microsoft.com/office/drawing/2017/decorative" val="1"/>
              </a:ext>
            </a:extLst>
          </p:cNvPr>
          <p:cNvCxnSpPr/>
          <p:nvPr userDrawn="1"/>
        </p:nvCxnSpPr>
        <p:spPr>
          <a:xfrm>
            <a:off x="360000" y="2205288"/>
            <a:ext cx="853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B400A8E-928A-43DB-8723-796D9A555203}"/>
              </a:ext>
              <a:ext uri="{C183D7F6-B498-43B3-948B-1728B52AA6E4}">
                <adec:decorative xmlns:adec="http://schemas.microsoft.com/office/drawing/2017/decorative" val="1"/>
              </a:ext>
            </a:extLst>
          </p:cNvPr>
          <p:cNvCxnSpPr>
            <a:cxnSpLocks/>
          </p:cNvCxnSpPr>
          <p:nvPr userDrawn="1"/>
        </p:nvCxnSpPr>
        <p:spPr>
          <a:xfrm>
            <a:off x="9072000" y="2205288"/>
            <a:ext cx="277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D96E34DF-3C26-CCBC-435C-CF0218F679AA}"/>
              </a:ext>
              <a:ext uri="{C183D7F6-B498-43B3-948B-1728B52AA6E4}">
                <adec:decorative xmlns:adec="http://schemas.microsoft.com/office/drawing/2017/decorative" val="1"/>
              </a:ext>
            </a:extLst>
          </p:cNvPr>
          <p:cNvSpPr>
            <a:spLocks noGrp="1"/>
          </p:cNvSpPr>
          <p:nvPr>
            <p:ph type="ftr" sz="quarter" idx="3"/>
          </p:nvPr>
        </p:nvSpPr>
        <p:spPr>
          <a:xfrm>
            <a:off x="360000" y="3428999"/>
            <a:ext cx="4500000" cy="298457"/>
          </a:xfrm>
          <a:prstGeom prst="rect">
            <a:avLst/>
          </a:prstGeom>
        </p:spPr>
        <p:txBody>
          <a:bodyPr vert="horz" lIns="0" tIns="0" rIns="0" bIns="0" rtlCol="0" anchor="b" anchorCtr="0">
            <a:noAutofit/>
          </a:bodyPr>
          <a:lstStyle>
            <a:lvl1pPr algn="l">
              <a:defRPr sz="1400">
                <a:solidFill>
                  <a:schemeClr val="accent1"/>
                </a:solidFill>
                <a:latin typeface="+mn-lt"/>
              </a:defRPr>
            </a:lvl1pPr>
          </a:lstStyle>
          <a:p>
            <a:r>
              <a:rPr lang="en-US"/>
              <a:t>NSW Department of Education</a:t>
            </a:r>
            <a:endParaRPr lang="en-AU"/>
          </a:p>
        </p:txBody>
      </p:sp>
      <p:pic>
        <p:nvPicPr>
          <p:cNvPr id="5" name="Picture 4" descr="NSW Government logo">
            <a:extLst>
              <a:ext uri="{FF2B5EF4-FFF2-40B4-BE49-F238E27FC236}">
                <a16:creationId xmlns:a16="http://schemas.microsoft.com/office/drawing/2014/main" id="{1275AC60-D9B4-4746-B3F7-C112360E69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214000" y="3059119"/>
            <a:ext cx="630000" cy="684882"/>
          </a:xfrm>
          <a:prstGeom prst="rect">
            <a:avLst/>
          </a:prstGeom>
        </p:spPr>
      </p:pic>
      <p:sp>
        <p:nvSpPr>
          <p:cNvPr id="3" name="Picture Placeholder 4">
            <a:extLst>
              <a:ext uri="{FF2B5EF4-FFF2-40B4-BE49-F238E27FC236}">
                <a16:creationId xmlns:a16="http://schemas.microsoft.com/office/drawing/2014/main" id="{CE3745DC-AC8E-A131-2A57-EFBCFFD5CE06}"/>
              </a:ext>
              <a:ext uri="{C183D7F6-B498-43B3-948B-1728B52AA6E4}">
                <adec:decorative xmlns:adec="http://schemas.microsoft.com/office/drawing/2017/decorative" val="1"/>
              </a:ext>
            </a:extLst>
          </p:cNvPr>
          <p:cNvSpPr>
            <a:spLocks noGrp="1"/>
          </p:cNvSpPr>
          <p:nvPr>
            <p:ph type="pic" sz="quarter" idx="13"/>
          </p:nvPr>
        </p:nvSpPr>
        <p:spPr>
          <a:xfrm>
            <a:off x="0" y="3924000"/>
            <a:ext cx="12192000" cy="2934000"/>
          </a:xfrm>
        </p:spPr>
        <p:txBody>
          <a:bodyPr/>
          <a:lstStyle/>
          <a:p>
            <a:r>
              <a:rPr lang="en-US"/>
              <a:t>Click icon to add picture</a:t>
            </a:r>
            <a:endParaRPr lang="en-AU"/>
          </a:p>
        </p:txBody>
      </p:sp>
      <p:sp>
        <p:nvSpPr>
          <p:cNvPr id="9" name="Text Placeholder 51">
            <a:extLst>
              <a:ext uri="{FF2B5EF4-FFF2-40B4-BE49-F238E27FC236}">
                <a16:creationId xmlns:a16="http://schemas.microsoft.com/office/drawing/2014/main" id="{8539577E-818D-2906-641C-DBDD3A298498}"/>
              </a:ext>
            </a:extLst>
          </p:cNvPr>
          <p:cNvSpPr>
            <a:spLocks noGrp="1"/>
          </p:cNvSpPr>
          <p:nvPr>
            <p:ph type="body" sz="quarter" idx="12" hasCustomPrompt="1"/>
          </p:nvPr>
        </p:nvSpPr>
        <p:spPr>
          <a:xfrm>
            <a:off x="4195118" y="2787773"/>
            <a:ext cx="4500001" cy="424497"/>
          </a:xfrm>
        </p:spPr>
        <p:txBody>
          <a:bodyPr/>
          <a:lstStyle>
            <a:lvl1pPr>
              <a:defRPr sz="1800">
                <a:solidFill>
                  <a:schemeClr val="accent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title</a:t>
            </a:r>
            <a:endParaRPr lang="en-AU"/>
          </a:p>
        </p:txBody>
      </p:sp>
      <p:sp>
        <p:nvSpPr>
          <p:cNvPr id="10" name="Text Placeholder 51">
            <a:extLst>
              <a:ext uri="{FF2B5EF4-FFF2-40B4-BE49-F238E27FC236}">
                <a16:creationId xmlns:a16="http://schemas.microsoft.com/office/drawing/2014/main" id="{66A72753-E648-3DEC-E37B-76D131698DC4}"/>
              </a:ext>
            </a:extLst>
          </p:cNvPr>
          <p:cNvSpPr>
            <a:spLocks noGrp="1"/>
          </p:cNvSpPr>
          <p:nvPr>
            <p:ph type="body" sz="quarter" idx="14" hasCustomPrompt="1"/>
          </p:nvPr>
        </p:nvSpPr>
        <p:spPr>
          <a:xfrm>
            <a:off x="9071998" y="2357168"/>
            <a:ext cx="2772001" cy="424497"/>
          </a:xfrm>
        </p:spPr>
        <p:txBody>
          <a:bodyPr/>
          <a:lstStyle>
            <a:lvl1pPr>
              <a:defRPr sz="1800">
                <a:solidFill>
                  <a:schemeClr val="accent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00 Month YYYY</a:t>
            </a:r>
            <a:endParaRPr lang="en-AU"/>
          </a:p>
        </p:txBody>
      </p:sp>
      <p:sp>
        <p:nvSpPr>
          <p:cNvPr id="12" name="Text Placeholder 51">
            <a:extLst>
              <a:ext uri="{FF2B5EF4-FFF2-40B4-BE49-F238E27FC236}">
                <a16:creationId xmlns:a16="http://schemas.microsoft.com/office/drawing/2014/main" id="{CC2E7161-226A-E92E-A156-32EFBA600856}"/>
              </a:ext>
            </a:extLst>
          </p:cNvPr>
          <p:cNvSpPr>
            <a:spLocks noGrp="1"/>
          </p:cNvSpPr>
          <p:nvPr>
            <p:ph type="body" sz="quarter" idx="15" hasCustomPrompt="1"/>
          </p:nvPr>
        </p:nvSpPr>
        <p:spPr>
          <a:xfrm>
            <a:off x="359998" y="2357168"/>
            <a:ext cx="3458240" cy="855102"/>
          </a:xfrm>
        </p:spPr>
        <p:txBody>
          <a:bodyPr/>
          <a:lstStyle>
            <a:lvl1pPr>
              <a:defRPr sz="2000">
                <a:solidFill>
                  <a:schemeClr val="accent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Subtitle</a:t>
            </a:r>
            <a:endParaRPr lang="en-AU"/>
          </a:p>
        </p:txBody>
      </p:sp>
      <p:sp>
        <p:nvSpPr>
          <p:cNvPr id="13" name="Text Placeholder 51">
            <a:extLst>
              <a:ext uri="{FF2B5EF4-FFF2-40B4-BE49-F238E27FC236}">
                <a16:creationId xmlns:a16="http://schemas.microsoft.com/office/drawing/2014/main" id="{B1069058-209B-FFBB-2663-876FCDF3127A}"/>
              </a:ext>
            </a:extLst>
          </p:cNvPr>
          <p:cNvSpPr>
            <a:spLocks noGrp="1"/>
          </p:cNvSpPr>
          <p:nvPr>
            <p:ph type="body" sz="quarter" idx="16" hasCustomPrompt="1"/>
          </p:nvPr>
        </p:nvSpPr>
        <p:spPr>
          <a:xfrm>
            <a:off x="4195118" y="2353833"/>
            <a:ext cx="4500001" cy="424497"/>
          </a:xfrm>
        </p:spPr>
        <p:txBody>
          <a:bodyPr/>
          <a:lstStyle>
            <a:lvl1pPr>
              <a:defRPr sz="1800" b="1">
                <a:solidFill>
                  <a:schemeClr val="accent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name</a:t>
            </a:r>
            <a:endParaRPr lang="en-AU"/>
          </a:p>
        </p:txBody>
      </p:sp>
    </p:spTree>
    <p:extLst>
      <p:ext uri="{BB962C8B-B14F-4D97-AF65-F5344CB8AC3E}">
        <p14:creationId xmlns:p14="http://schemas.microsoft.com/office/powerpoint/2010/main" val="1787055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4">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mn-lt"/>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Footer Placeholder 4">
            <a:extLst>
              <a:ext uri="{FF2B5EF4-FFF2-40B4-BE49-F238E27FC236}">
                <a16:creationId xmlns:a16="http://schemas.microsoft.com/office/drawing/2014/main" id="{62363672-DC22-A630-C46A-3AA31F386989}"/>
              </a:ext>
              <a:ext uri="{C183D7F6-B498-43B3-948B-1728B52AA6E4}">
                <adec:decorative xmlns:adec="http://schemas.microsoft.com/office/drawing/2017/decorative" val="1"/>
              </a:ext>
            </a:extLst>
          </p:cNvPr>
          <p:cNvSpPr>
            <a:spLocks noGrp="1"/>
          </p:cNvSpPr>
          <p:nvPr>
            <p:ph type="ftr" sz="quarter" idx="3"/>
          </p:nvPr>
        </p:nvSpPr>
        <p:spPr>
          <a:xfrm>
            <a:off x="539999" y="359998"/>
            <a:ext cx="2576581" cy="252004"/>
          </a:xfrm>
          <a:prstGeom prst="rect">
            <a:avLst/>
          </a:prstGeom>
        </p:spPr>
        <p:txBody>
          <a:bodyPr vert="horz" lIns="0" tIns="0" rIns="0" bIns="0" rtlCol="0" anchor="t">
            <a:noAutofit/>
          </a:bodyPr>
          <a:lstStyle>
            <a:lvl1pPr algn="l">
              <a:defRPr sz="1400">
                <a:solidFill>
                  <a:schemeClr val="bg1"/>
                </a:solidFill>
                <a:latin typeface="Arial" panose="020B0604020202020204" pitchFamily="34" charset="0"/>
              </a:defRPr>
            </a:lvl1pPr>
          </a:lstStyle>
          <a:p>
            <a:r>
              <a:rPr lang="en-US" dirty="0"/>
              <a:t>NSW Department of Education</a:t>
            </a:r>
            <a:endParaRPr lang="en-AU" dirty="0"/>
          </a:p>
        </p:txBody>
      </p: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1530002"/>
            <a:ext cx="6255979" cy="2033997"/>
          </a:xfrm>
          <a:ln>
            <a:noFill/>
          </a:ln>
        </p:spPr>
        <p:txBody>
          <a:bodyPr anchor="b">
            <a:noAutofit/>
          </a:bodyPr>
          <a:lstStyle>
            <a:lvl1pPr algn="l">
              <a:lnSpc>
                <a:spcPct val="100000"/>
              </a:lnSpc>
              <a:defRPr sz="4800">
                <a:solidFill>
                  <a:schemeClr val="bg1"/>
                </a:solidFill>
                <a:latin typeface="+mj-lt"/>
              </a:defRPr>
            </a:lvl1pPr>
          </a:lstStyle>
          <a:p>
            <a:r>
              <a:rPr lang="en-US"/>
              <a:t>Presentation </a:t>
            </a:r>
            <a:br>
              <a:rPr lang="en-US"/>
            </a:br>
            <a:r>
              <a:rPr lang="en-US"/>
              <a:t>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3624180"/>
            <a:ext cx="6255977" cy="1188000"/>
          </a:xfrm>
        </p:spPr>
        <p:txBody>
          <a:bodyPr anchor="t">
            <a:noAutofit/>
          </a:bodyPr>
          <a:lstStyle>
            <a:lvl1pPr>
              <a:defRPr sz="2000">
                <a:solidFill>
                  <a:schemeClr val="accent4"/>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mj-lt"/>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Presenter name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mj-lt"/>
              </a:defRPr>
            </a:lvl1pPr>
          </a:lstStyle>
          <a:p>
            <a:pPr lvl="0"/>
            <a:r>
              <a:rPr lang="en-US"/>
              <a:t>Presenter title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mj-lt"/>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a:t>Click icon to add picture</a:t>
            </a:r>
            <a:endParaRPr lang="en-AU"/>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5">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Arial" panose="020B0604020202020204" pitchFamily="34"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Footer Placeholder 4">
            <a:extLst>
              <a:ext uri="{FF2B5EF4-FFF2-40B4-BE49-F238E27FC236}">
                <a16:creationId xmlns:a16="http://schemas.microsoft.com/office/drawing/2014/main" id="{62363672-DC22-A630-C46A-3AA31F386989}"/>
              </a:ext>
              <a:ext uri="{C183D7F6-B498-43B3-948B-1728B52AA6E4}">
                <adec:decorative xmlns:adec="http://schemas.microsoft.com/office/drawing/2017/decorative" val="1"/>
              </a:ext>
            </a:extLst>
          </p:cNvPr>
          <p:cNvSpPr>
            <a:spLocks noGrp="1"/>
          </p:cNvSpPr>
          <p:nvPr>
            <p:ph type="ftr" sz="quarter" idx="3"/>
          </p:nvPr>
        </p:nvSpPr>
        <p:spPr>
          <a:xfrm>
            <a:off x="539999" y="359998"/>
            <a:ext cx="2576581" cy="252004"/>
          </a:xfrm>
          <a:prstGeom prst="rect">
            <a:avLst/>
          </a:prstGeom>
        </p:spPr>
        <p:txBody>
          <a:bodyPr vert="horz" lIns="0" tIns="0" rIns="0" bIns="0" rtlCol="0" anchor="t">
            <a:noAutofit/>
          </a:bodyPr>
          <a:lstStyle>
            <a:lvl1pPr algn="l">
              <a:defRPr sz="1400">
                <a:solidFill>
                  <a:schemeClr val="accent1"/>
                </a:solidFill>
                <a:latin typeface="+mn-lt"/>
              </a:defRPr>
            </a:lvl1pPr>
          </a:lstStyle>
          <a:p>
            <a:r>
              <a:rPr lang="en-US"/>
              <a:t>NSW Department of Education</a:t>
            </a:r>
            <a:endParaRPr lang="en-AU"/>
          </a:p>
        </p:txBody>
      </p: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1530002"/>
            <a:ext cx="6255979" cy="2033997"/>
          </a:xfrm>
          <a:ln>
            <a:noFill/>
          </a:ln>
        </p:spPr>
        <p:txBody>
          <a:bodyPr anchor="b">
            <a:noAutofit/>
          </a:bodyPr>
          <a:lstStyle>
            <a:lvl1pPr algn="l">
              <a:lnSpc>
                <a:spcPct val="100000"/>
              </a:lnSpc>
              <a:defRPr sz="4800">
                <a:solidFill>
                  <a:schemeClr val="accent1"/>
                </a:solidFill>
                <a:latin typeface="+mj-lt"/>
              </a:defRPr>
            </a:lvl1pPr>
          </a:lstStyle>
          <a:p>
            <a:r>
              <a:rPr lang="en-US"/>
              <a:t>Presentation </a:t>
            </a:r>
            <a:br>
              <a:rPr lang="en-US"/>
            </a:br>
            <a:r>
              <a:rPr lang="en-US"/>
              <a:t>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3624180"/>
            <a:ext cx="6255977" cy="1188000"/>
          </a:xfrm>
        </p:spPr>
        <p:txBody>
          <a:bodyPr anchor="t">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accent1"/>
                </a:solidFill>
                <a:latin typeface="+mj-lt"/>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Presenter name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accent1"/>
                </a:solidFill>
                <a:latin typeface="+mj-lt"/>
              </a:defRPr>
            </a:lvl1pPr>
          </a:lstStyle>
          <a:p>
            <a:pPr lvl="0"/>
            <a:r>
              <a:rPr lang="en-US"/>
              <a:t>Presenter title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accent1"/>
                </a:solidFill>
                <a:latin typeface="+mj-lt"/>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a:t>Click icon to add picture</a:t>
            </a:r>
            <a:endParaRPr lang="en-AU"/>
          </a:p>
        </p:txBody>
      </p:sp>
      <p:pic>
        <p:nvPicPr>
          <p:cNvPr id="3" name="Picture 2">
            <a:extLst>
              <a:ext uri="{FF2B5EF4-FFF2-40B4-BE49-F238E27FC236}">
                <a16:creationId xmlns:a16="http://schemas.microsoft.com/office/drawing/2014/main" id="{454040E8-663F-9D55-A412-CF6E1BABF208}"/>
              </a:ext>
            </a:extLst>
          </p:cNvPr>
          <p:cNvPicPr>
            <a:picLocks noChangeAspect="1"/>
          </p:cNvPicPr>
          <p:nvPr userDrawn="1"/>
        </p:nvPicPr>
        <p:blipFill rotWithShape="1">
          <a:blip r:embed="rId2"/>
          <a:srcRect t="4134"/>
          <a:stretch/>
        </p:blipFill>
        <p:spPr>
          <a:xfrm>
            <a:off x="6134780" y="359998"/>
            <a:ext cx="661191" cy="723198"/>
          </a:xfrm>
          <a:prstGeom prst="rect">
            <a:avLst/>
          </a:prstGeom>
        </p:spPr>
      </p:pic>
    </p:spTree>
    <p:extLst>
      <p:ext uri="{BB962C8B-B14F-4D97-AF65-F5344CB8AC3E}">
        <p14:creationId xmlns:p14="http://schemas.microsoft.com/office/powerpoint/2010/main" val="2522913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4C49F10D-4964-4C13-BDFD-A701813832E9}"/>
              </a:ext>
              <a:ext uri="{C183D7F6-B498-43B3-948B-1728B52AA6E4}">
                <adec:decorative xmlns:adec="http://schemas.microsoft.com/office/drawing/2017/decorative" val="1"/>
              </a:ext>
            </a:extLst>
          </p:cNvPr>
          <p:cNvSpPr>
            <a:spLocks noGrp="1"/>
          </p:cNvSpPr>
          <p:nvPr>
            <p:ph type="ftr" sz="quarter" idx="3"/>
          </p:nvPr>
        </p:nvSpPr>
        <p:spPr>
          <a:xfrm>
            <a:off x="540000" y="360000"/>
            <a:ext cx="4500000" cy="684000"/>
          </a:xfrm>
          <a:prstGeom prst="rect">
            <a:avLst/>
          </a:prstGeom>
        </p:spPr>
        <p:txBody>
          <a:bodyPr vert="horz" lIns="0" tIns="0" rIns="0" bIns="0" rtlCol="0" anchor="t">
            <a:noAutofit/>
          </a:bodyPr>
          <a:lstStyle>
            <a:lvl1pPr algn="l">
              <a:defRPr sz="1400">
                <a:solidFill>
                  <a:schemeClr val="bg1"/>
                </a:solidFill>
                <a:latin typeface="+mn-lt"/>
              </a:defRPr>
            </a:lvl1pPr>
          </a:lstStyle>
          <a:p>
            <a:r>
              <a:rPr lang="en-AU"/>
              <a:t>NSW Department of Education</a:t>
            </a:r>
          </a:p>
          <a:p>
            <a:endParaRPr lang="en-AU"/>
          </a:p>
        </p:txBody>
      </p: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mj-lt"/>
              </a:defRPr>
            </a:lvl1pPr>
          </a:lstStyle>
          <a:p>
            <a:pPr>
              <a:lnSpc>
                <a:spcPct val="100000"/>
              </a:lnSpc>
            </a:pPr>
            <a:r>
              <a:rPr lang="en-AU"/>
              <a:t>Divider title</a:t>
            </a:r>
          </a:p>
        </p:txBody>
      </p:sp>
      <p:sp>
        <p:nvSpPr>
          <p:cNvPr id="4" name="Text Placeholder 4">
            <a:extLst>
              <a:ext uri="{FF2B5EF4-FFF2-40B4-BE49-F238E27FC236}">
                <a16:creationId xmlns:a16="http://schemas.microsoft.com/office/drawing/2014/main" id="{E0BFD460-00F6-C078-F72E-C89E7A3AE862}"/>
              </a:ext>
              <a:ext uri="{C183D7F6-B498-43B3-948B-1728B52AA6E4}">
                <adec:decorative xmlns:adec="http://schemas.microsoft.com/office/drawing/2017/decorative" val="0"/>
              </a:ext>
            </a:extLst>
          </p:cNvPr>
          <p:cNvSpPr>
            <a:spLocks noGrp="1"/>
          </p:cNvSpPr>
          <p:nvPr>
            <p:ph type="body" sz="quarter" idx="11" hasCustomPrompt="1"/>
          </p:nvPr>
        </p:nvSpPr>
        <p:spPr>
          <a:xfrm>
            <a:off x="540000" y="2162845"/>
            <a:ext cx="2880000" cy="1638301"/>
          </a:xfrm>
        </p:spPr>
        <p:txBody>
          <a:bodyPr anchor="t">
            <a:noAutofit/>
          </a:bodyPr>
          <a:lstStyle>
            <a:lvl1pPr algn="l">
              <a:lnSpc>
                <a:spcPct val="80000"/>
              </a:lnSpc>
              <a:spcAft>
                <a:spcPts val="0"/>
              </a:spcAft>
              <a:defRPr sz="15000">
                <a:solidFill>
                  <a:schemeClr val="accent4"/>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4"/>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4C49F10D-4964-4C13-BDFD-A701813832E9}"/>
              </a:ext>
              <a:ext uri="{C183D7F6-B498-43B3-948B-1728B52AA6E4}">
                <adec:decorative xmlns:adec="http://schemas.microsoft.com/office/drawing/2017/decorative" val="1"/>
              </a:ext>
            </a:extLst>
          </p:cNvPr>
          <p:cNvSpPr>
            <a:spLocks noGrp="1"/>
          </p:cNvSpPr>
          <p:nvPr>
            <p:ph type="ftr" sz="quarter" idx="3"/>
          </p:nvPr>
        </p:nvSpPr>
        <p:spPr>
          <a:xfrm>
            <a:off x="540000" y="360000"/>
            <a:ext cx="4500000" cy="684000"/>
          </a:xfrm>
          <a:prstGeom prst="rect">
            <a:avLst/>
          </a:prstGeom>
        </p:spPr>
        <p:txBody>
          <a:bodyPr vert="horz" lIns="0" tIns="0" rIns="0" bIns="0" rtlCol="0" anchor="t">
            <a:noAutofit/>
          </a:bodyPr>
          <a:lstStyle>
            <a:lvl1pPr algn="l">
              <a:defRPr sz="1400">
                <a:solidFill>
                  <a:schemeClr val="accent1"/>
                </a:solidFill>
                <a:latin typeface="+mn-lt"/>
              </a:defRPr>
            </a:lvl1pPr>
          </a:lstStyle>
          <a:p>
            <a:r>
              <a:rPr lang="en-AU"/>
              <a:t>NSW Department of Education</a:t>
            </a:r>
          </a:p>
          <a:p>
            <a:endParaRPr lang="en-AU"/>
          </a:p>
        </p:txBody>
      </p: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accent1"/>
                </a:solidFill>
                <a:latin typeface="+mj-lt"/>
              </a:defRPr>
            </a:lvl1pPr>
          </a:lstStyle>
          <a:p>
            <a:pPr>
              <a:lnSpc>
                <a:spcPct val="100000"/>
              </a:lnSpc>
            </a:pPr>
            <a:r>
              <a:rPr lang="en-AU"/>
              <a:t>Divider title</a:t>
            </a:r>
          </a:p>
        </p:txBody>
      </p:sp>
      <p:sp>
        <p:nvSpPr>
          <p:cNvPr id="4" name="Text Placeholder 4">
            <a:extLst>
              <a:ext uri="{FF2B5EF4-FFF2-40B4-BE49-F238E27FC236}">
                <a16:creationId xmlns:a16="http://schemas.microsoft.com/office/drawing/2014/main" id="{E0BFD460-00F6-C078-F72E-C89E7A3AE862}"/>
              </a:ext>
              <a:ext uri="{C183D7F6-B498-43B3-948B-1728B52AA6E4}">
                <adec:decorative xmlns:adec="http://schemas.microsoft.com/office/drawing/2017/decorative" val="0"/>
              </a:ext>
            </a:extLst>
          </p:cNvPr>
          <p:cNvSpPr>
            <a:spLocks noGrp="1"/>
          </p:cNvSpPr>
          <p:nvPr>
            <p:ph type="body" sz="quarter" idx="11" hasCustomPrompt="1"/>
          </p:nvPr>
        </p:nvSpPr>
        <p:spPr>
          <a:xfrm>
            <a:off x="540000" y="2162845"/>
            <a:ext cx="2880000" cy="1638301"/>
          </a:xfrm>
        </p:spPr>
        <p:txBody>
          <a:bodyPr anchor="t">
            <a:noAutofit/>
          </a:bodyPr>
          <a:lstStyle>
            <a:lvl1pPr algn="l">
              <a:lnSpc>
                <a:spcPct val="80000"/>
              </a:lnSpc>
              <a:spcAft>
                <a:spcPts val="0"/>
              </a:spcAft>
              <a:defRPr sz="15000">
                <a:solidFill>
                  <a:schemeClr val="accent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Tree>
    <p:extLst>
      <p:ext uri="{BB962C8B-B14F-4D97-AF65-F5344CB8AC3E}">
        <p14:creationId xmlns:p14="http://schemas.microsoft.com/office/powerpoint/2010/main" val="3836558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3">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8FB9B9-103C-CE96-6233-29AE6002CCE6}"/>
              </a:ext>
            </a:extLst>
          </p:cNvPr>
          <p:cNvSpPr/>
          <p:nvPr userDrawn="1"/>
        </p:nvSpPr>
        <p:spPr>
          <a:xfrm>
            <a:off x="11027664" y="210312"/>
            <a:ext cx="950975" cy="10332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4C49F10D-4964-4C13-BDFD-A701813832E9}"/>
              </a:ext>
              <a:ext uri="{C183D7F6-B498-43B3-948B-1728B52AA6E4}">
                <adec:decorative xmlns:adec="http://schemas.microsoft.com/office/drawing/2017/decorative" val="1"/>
              </a:ext>
            </a:extLst>
          </p:cNvPr>
          <p:cNvSpPr>
            <a:spLocks noGrp="1"/>
          </p:cNvSpPr>
          <p:nvPr>
            <p:ph type="ftr" sz="quarter" idx="3"/>
          </p:nvPr>
        </p:nvSpPr>
        <p:spPr>
          <a:xfrm>
            <a:off x="540000" y="360000"/>
            <a:ext cx="4500000" cy="684000"/>
          </a:xfrm>
          <a:prstGeom prst="rect">
            <a:avLst/>
          </a:prstGeom>
        </p:spPr>
        <p:txBody>
          <a:bodyPr vert="horz" lIns="0" tIns="0" rIns="0" bIns="0" rtlCol="0" anchor="t">
            <a:noAutofit/>
          </a:bodyPr>
          <a:lstStyle>
            <a:lvl1pPr algn="l">
              <a:defRPr sz="1400">
                <a:solidFill>
                  <a:schemeClr val="bg1"/>
                </a:solidFill>
                <a:latin typeface="+mn-lt"/>
              </a:defRPr>
            </a:lvl1pPr>
          </a:lstStyle>
          <a:p>
            <a:r>
              <a:rPr lang="en-AU"/>
              <a:t>NSW Department of Education</a:t>
            </a:r>
          </a:p>
          <a:p>
            <a:endParaRPr lang="en-AU"/>
          </a:p>
        </p:txBody>
      </p:sp>
      <p:sp>
        <p:nvSpPr>
          <p:cNvPr id="2" name="Title 1"/>
          <p:cNvSpPr>
            <a:spLocks noGrp="1"/>
          </p:cNvSpPr>
          <p:nvPr>
            <p:ph type="ctrTitle" hasCustomPrompt="1"/>
          </p:nvPr>
        </p:nvSpPr>
        <p:spPr>
          <a:xfrm>
            <a:off x="540000" y="4152935"/>
            <a:ext cx="6217187" cy="1224000"/>
          </a:xfrm>
          <a:ln>
            <a:noFill/>
          </a:ln>
        </p:spPr>
        <p:txBody>
          <a:bodyPr anchor="t">
            <a:noAutofit/>
          </a:bodyPr>
          <a:lstStyle>
            <a:lvl1pPr algn="l">
              <a:lnSpc>
                <a:spcPct val="110000"/>
              </a:lnSpc>
              <a:defRPr sz="4800">
                <a:solidFill>
                  <a:schemeClr val="bg1"/>
                </a:solidFill>
                <a:latin typeface="+mj-lt"/>
              </a:defRPr>
            </a:lvl1pPr>
          </a:lstStyle>
          <a:p>
            <a:pPr>
              <a:lnSpc>
                <a:spcPct val="100000"/>
              </a:lnSpc>
            </a:pPr>
            <a:r>
              <a:rPr lang="en-AU"/>
              <a:t>Divider title</a:t>
            </a:r>
          </a:p>
        </p:txBody>
      </p:sp>
      <p:sp>
        <p:nvSpPr>
          <p:cNvPr id="3" name="Picture Placeholder 4">
            <a:extLst>
              <a:ext uri="{FF2B5EF4-FFF2-40B4-BE49-F238E27FC236}">
                <a16:creationId xmlns:a16="http://schemas.microsoft.com/office/drawing/2014/main" id="{CD048189-D626-F31B-A3F0-9BF80BDFD40C}"/>
              </a:ext>
              <a:ext uri="{C183D7F6-B498-43B3-948B-1728B52AA6E4}">
                <adec:decorative xmlns:adec="http://schemas.microsoft.com/office/drawing/2017/decorative" val="1"/>
              </a:ext>
            </a:extLst>
          </p:cNvPr>
          <p:cNvSpPr>
            <a:spLocks noGrp="1"/>
          </p:cNvSpPr>
          <p:nvPr>
            <p:ph type="pic" sz="quarter" idx="13"/>
          </p:nvPr>
        </p:nvSpPr>
        <p:spPr>
          <a:xfrm>
            <a:off x="7128001" y="0"/>
            <a:ext cx="5063999" cy="6858000"/>
          </a:xfrm>
        </p:spPr>
        <p:txBody>
          <a:bodyPr/>
          <a:lstStyle>
            <a:lvl1pPr>
              <a:defRPr>
                <a:solidFill>
                  <a:schemeClr val="bg1"/>
                </a:solidFill>
              </a:defRPr>
            </a:lvl1pPr>
          </a:lstStyle>
          <a:p>
            <a:r>
              <a:rPr lang="en-US"/>
              <a:t>Click icon to add picture</a:t>
            </a:r>
            <a:endParaRPr lang="en-AU"/>
          </a:p>
        </p:txBody>
      </p:sp>
      <p:sp>
        <p:nvSpPr>
          <p:cNvPr id="10" name="Text Placeholder 4">
            <a:extLst>
              <a:ext uri="{FF2B5EF4-FFF2-40B4-BE49-F238E27FC236}">
                <a16:creationId xmlns:a16="http://schemas.microsoft.com/office/drawing/2014/main" id="{DA50952E-99C6-4BA0-A8E1-7EE82E8084D5}"/>
              </a:ext>
              <a:ext uri="{C183D7F6-B498-43B3-948B-1728B52AA6E4}">
                <adec:decorative xmlns:adec="http://schemas.microsoft.com/office/drawing/2017/decorative" val="0"/>
              </a:ext>
            </a:extLst>
          </p:cNvPr>
          <p:cNvSpPr>
            <a:spLocks noGrp="1"/>
          </p:cNvSpPr>
          <p:nvPr>
            <p:ph type="body" sz="quarter" idx="11" hasCustomPrompt="1"/>
          </p:nvPr>
        </p:nvSpPr>
        <p:spPr>
          <a:xfrm>
            <a:off x="540000" y="2247899"/>
            <a:ext cx="2880000" cy="1638301"/>
          </a:xfrm>
        </p:spPr>
        <p:txBody>
          <a:bodyPr anchor="t">
            <a:noAutofit/>
          </a:bodyPr>
          <a:lstStyle>
            <a:lvl1pPr algn="l">
              <a:lnSpc>
                <a:spcPct val="80000"/>
              </a:lnSpc>
              <a:spcAft>
                <a:spcPts val="0"/>
              </a:spcAft>
              <a:defRPr sz="15000">
                <a:solidFill>
                  <a:schemeClr val="accent4"/>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pic>
        <p:nvPicPr>
          <p:cNvPr id="7" name="Picture 6">
            <a:extLst>
              <a:ext uri="{FF2B5EF4-FFF2-40B4-BE49-F238E27FC236}">
                <a16:creationId xmlns:a16="http://schemas.microsoft.com/office/drawing/2014/main" id="{E1E50149-E853-8C5B-AA8D-D4A37E17848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Tree>
    <p:extLst>
      <p:ext uri="{BB962C8B-B14F-4D97-AF65-F5344CB8AC3E}">
        <p14:creationId xmlns:p14="http://schemas.microsoft.com/office/powerpoint/2010/main" val="1922215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4">
    <p:bg>
      <p:bgPr>
        <a:solidFill>
          <a:schemeClr val="accent4"/>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8FB9B9-103C-CE96-6233-29AE6002CCE6}"/>
              </a:ext>
            </a:extLst>
          </p:cNvPr>
          <p:cNvSpPr/>
          <p:nvPr userDrawn="1"/>
        </p:nvSpPr>
        <p:spPr>
          <a:xfrm>
            <a:off x="11027664" y="210312"/>
            <a:ext cx="950975" cy="10332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4C49F10D-4964-4C13-BDFD-A701813832E9}"/>
              </a:ext>
              <a:ext uri="{C183D7F6-B498-43B3-948B-1728B52AA6E4}">
                <adec:decorative xmlns:adec="http://schemas.microsoft.com/office/drawing/2017/decorative" val="1"/>
              </a:ext>
            </a:extLst>
          </p:cNvPr>
          <p:cNvSpPr>
            <a:spLocks noGrp="1"/>
          </p:cNvSpPr>
          <p:nvPr>
            <p:ph type="ftr" sz="quarter" idx="3"/>
          </p:nvPr>
        </p:nvSpPr>
        <p:spPr>
          <a:xfrm>
            <a:off x="540000" y="360000"/>
            <a:ext cx="4500000" cy="684000"/>
          </a:xfrm>
          <a:prstGeom prst="rect">
            <a:avLst/>
          </a:prstGeom>
        </p:spPr>
        <p:txBody>
          <a:bodyPr vert="horz" lIns="0" tIns="0" rIns="0" bIns="0" rtlCol="0" anchor="t">
            <a:noAutofit/>
          </a:bodyPr>
          <a:lstStyle>
            <a:lvl1pPr algn="l">
              <a:defRPr sz="1400">
                <a:solidFill>
                  <a:schemeClr val="accent1"/>
                </a:solidFill>
                <a:latin typeface="+mn-lt"/>
              </a:defRPr>
            </a:lvl1pPr>
          </a:lstStyle>
          <a:p>
            <a:r>
              <a:rPr lang="en-AU"/>
              <a:t>NSW Department of Education</a:t>
            </a:r>
          </a:p>
          <a:p>
            <a:endParaRPr lang="en-AU"/>
          </a:p>
        </p:txBody>
      </p:sp>
      <p:sp>
        <p:nvSpPr>
          <p:cNvPr id="2" name="Title 1"/>
          <p:cNvSpPr>
            <a:spLocks noGrp="1"/>
          </p:cNvSpPr>
          <p:nvPr>
            <p:ph type="ctrTitle" hasCustomPrompt="1"/>
          </p:nvPr>
        </p:nvSpPr>
        <p:spPr>
          <a:xfrm>
            <a:off x="540000" y="4152935"/>
            <a:ext cx="6217187" cy="1224000"/>
          </a:xfrm>
          <a:ln>
            <a:noFill/>
          </a:ln>
        </p:spPr>
        <p:txBody>
          <a:bodyPr anchor="t">
            <a:noAutofit/>
          </a:bodyPr>
          <a:lstStyle>
            <a:lvl1pPr algn="l">
              <a:lnSpc>
                <a:spcPct val="110000"/>
              </a:lnSpc>
              <a:defRPr sz="4800">
                <a:solidFill>
                  <a:schemeClr val="accent1"/>
                </a:solidFill>
                <a:latin typeface="+mj-lt"/>
              </a:defRPr>
            </a:lvl1pPr>
          </a:lstStyle>
          <a:p>
            <a:pPr>
              <a:lnSpc>
                <a:spcPct val="100000"/>
              </a:lnSpc>
            </a:pPr>
            <a:r>
              <a:rPr lang="en-AU"/>
              <a:t>Divider title</a:t>
            </a:r>
          </a:p>
        </p:txBody>
      </p:sp>
      <p:sp>
        <p:nvSpPr>
          <p:cNvPr id="3" name="Picture Placeholder 4">
            <a:extLst>
              <a:ext uri="{FF2B5EF4-FFF2-40B4-BE49-F238E27FC236}">
                <a16:creationId xmlns:a16="http://schemas.microsoft.com/office/drawing/2014/main" id="{CD048189-D626-F31B-A3F0-9BF80BDFD40C}"/>
              </a:ext>
              <a:ext uri="{C183D7F6-B498-43B3-948B-1728B52AA6E4}">
                <adec:decorative xmlns:adec="http://schemas.microsoft.com/office/drawing/2017/decorative" val="1"/>
              </a:ext>
            </a:extLst>
          </p:cNvPr>
          <p:cNvSpPr>
            <a:spLocks noGrp="1"/>
          </p:cNvSpPr>
          <p:nvPr>
            <p:ph type="pic" sz="quarter" idx="13"/>
          </p:nvPr>
        </p:nvSpPr>
        <p:spPr>
          <a:xfrm>
            <a:off x="7128001" y="0"/>
            <a:ext cx="5063999" cy="6858000"/>
          </a:xfrm>
        </p:spPr>
        <p:txBody>
          <a:bodyPr/>
          <a:lstStyle>
            <a:lvl1pPr>
              <a:defRPr>
                <a:solidFill>
                  <a:schemeClr val="accent2"/>
                </a:solidFill>
              </a:defRPr>
            </a:lvl1pPr>
          </a:lstStyle>
          <a:p>
            <a:r>
              <a:rPr lang="en-US"/>
              <a:t>Click icon to add picture</a:t>
            </a:r>
            <a:endParaRPr lang="en-AU"/>
          </a:p>
        </p:txBody>
      </p:sp>
      <p:sp>
        <p:nvSpPr>
          <p:cNvPr id="10" name="Text Placeholder 4">
            <a:extLst>
              <a:ext uri="{FF2B5EF4-FFF2-40B4-BE49-F238E27FC236}">
                <a16:creationId xmlns:a16="http://schemas.microsoft.com/office/drawing/2014/main" id="{DA50952E-99C6-4BA0-A8E1-7EE82E8084D5}"/>
              </a:ext>
              <a:ext uri="{C183D7F6-B498-43B3-948B-1728B52AA6E4}">
                <adec:decorative xmlns:adec="http://schemas.microsoft.com/office/drawing/2017/decorative" val="0"/>
              </a:ext>
            </a:extLst>
          </p:cNvPr>
          <p:cNvSpPr>
            <a:spLocks noGrp="1"/>
          </p:cNvSpPr>
          <p:nvPr>
            <p:ph type="body" sz="quarter" idx="11" hasCustomPrompt="1"/>
          </p:nvPr>
        </p:nvSpPr>
        <p:spPr>
          <a:xfrm>
            <a:off x="540000" y="2247899"/>
            <a:ext cx="2880000" cy="1638301"/>
          </a:xfrm>
        </p:spPr>
        <p:txBody>
          <a:bodyPr anchor="t">
            <a:noAutofit/>
          </a:bodyPr>
          <a:lstStyle>
            <a:lvl1pPr algn="l">
              <a:lnSpc>
                <a:spcPct val="80000"/>
              </a:lnSpc>
              <a:spcAft>
                <a:spcPts val="0"/>
              </a:spcAft>
              <a:defRPr sz="15000">
                <a:solidFill>
                  <a:schemeClr val="accent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pic>
        <p:nvPicPr>
          <p:cNvPr id="5" name="Picture 4">
            <a:extLst>
              <a:ext uri="{FF2B5EF4-FFF2-40B4-BE49-F238E27FC236}">
                <a16:creationId xmlns:a16="http://schemas.microsoft.com/office/drawing/2014/main" id="{BE67997B-1EF6-0F8C-A7CA-C69549ADFDAA}"/>
              </a:ext>
            </a:extLst>
          </p:cNvPr>
          <p:cNvPicPr>
            <a:picLocks noChangeAspect="1"/>
          </p:cNvPicPr>
          <p:nvPr userDrawn="1"/>
        </p:nvPicPr>
        <p:blipFill rotWithShape="1">
          <a:blip r:embed="rId2"/>
          <a:srcRect t="4134"/>
          <a:stretch/>
        </p:blipFill>
        <p:spPr>
          <a:xfrm>
            <a:off x="6134780" y="359998"/>
            <a:ext cx="661191" cy="723198"/>
          </a:xfrm>
          <a:prstGeom prst="rect">
            <a:avLst/>
          </a:prstGeom>
        </p:spPr>
      </p:pic>
    </p:spTree>
    <p:extLst>
      <p:ext uri="{BB962C8B-B14F-4D97-AF65-F5344CB8AC3E}">
        <p14:creationId xmlns:p14="http://schemas.microsoft.com/office/powerpoint/2010/main" val="781487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cknowledgement of Country">
    <p:spTree>
      <p:nvGrpSpPr>
        <p:cNvPr id="1" name=""/>
        <p:cNvGrpSpPr/>
        <p:nvPr/>
      </p:nvGrpSpPr>
      <p:grpSpPr>
        <a:xfrm>
          <a:off x="0" y="0"/>
          <a:ext cx="0" cy="0"/>
          <a:chOff x="0" y="0"/>
          <a:chExt cx="0" cy="0"/>
        </a:xfrm>
      </p:grpSpPr>
      <p:pic>
        <p:nvPicPr>
          <p:cNvPr id="10" name="Picture 9" descr="Icon&#10;&#10;Description automatically generated">
            <a:extLst>
              <a:ext uri="{FF2B5EF4-FFF2-40B4-BE49-F238E27FC236}">
                <a16:creationId xmlns:a16="http://schemas.microsoft.com/office/drawing/2014/main" id="{A0CE222A-58C3-0A08-99DB-534710A0C2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00" y="6350"/>
            <a:ext cx="5029200" cy="6845300"/>
          </a:xfrm>
          <a:prstGeom prst="rect">
            <a:avLst/>
          </a:prstGeom>
        </p:spPr>
      </p:pic>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lvl1pPr>
              <a:defRPr>
                <a:solidFill>
                  <a:schemeClr val="accent1"/>
                </a:solidFill>
              </a:defRPr>
            </a:lvl1pPr>
          </a:lstStyle>
          <a:p>
            <a:r>
              <a:rPr lang="en-US"/>
              <a:t>Click to edit Master title style</a:t>
            </a:r>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8000" cy="4140000"/>
          </a:xfrm>
        </p:spPr>
        <p:txBody>
          <a:bodyPr>
            <a:noAutofit/>
          </a:bodyPr>
          <a:lstStyle>
            <a:lvl1pPr>
              <a:defRPr sz="18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US"/>
              <a:t>Click to edit Master text styles</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1"/>
              </a:ext>
            </a:extLst>
          </p:cNvPr>
          <p:cNvSpPr>
            <a:spLocks noGrp="1"/>
          </p:cNvSpPr>
          <p:nvPr>
            <p:ph type="pic" sz="quarter" idx="13"/>
          </p:nvPr>
        </p:nvSpPr>
        <p:spPr>
          <a:xfrm>
            <a:off x="-5400" y="0"/>
            <a:ext cx="5040000" cy="6858000"/>
          </a:xfrm>
        </p:spPr>
        <p:txBody>
          <a:bodyPr/>
          <a:lstStyle>
            <a:lvl1pPr>
              <a:defRPr>
                <a:solidFill>
                  <a:schemeClr val="bg1"/>
                </a:solidFill>
              </a:defRPr>
            </a:lvl1pPr>
          </a:lstStyle>
          <a:p>
            <a:r>
              <a:rPr lang="en-US"/>
              <a:t>Click icon to add picture</a:t>
            </a:r>
            <a:endParaRPr lang="en-AU"/>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9" cy="360000"/>
          </a:xfrm>
        </p:spPr>
        <p:txBody>
          <a:bodyPr anchor="b">
            <a:noAutofit/>
          </a:bodyPr>
          <a:lstStyle>
            <a:lvl1pPr>
              <a:defRPr sz="1400">
                <a:latin typeface="+mn-lt"/>
              </a:defRPr>
            </a:lvl1pPr>
          </a:lstStyle>
          <a:p>
            <a:pPr lvl="0"/>
            <a:r>
              <a:rPr lang="en-US"/>
              <a:t>Caption</a:t>
            </a:r>
            <a:endParaRPr lang="en-AU"/>
          </a:p>
        </p:txBody>
      </p:sp>
      <p:sp>
        <p:nvSpPr>
          <p:cNvPr id="5" name="Slide Number Placeholder 4">
            <a:extLst>
              <a:ext uri="{FF2B5EF4-FFF2-40B4-BE49-F238E27FC236}">
                <a16:creationId xmlns:a16="http://schemas.microsoft.com/office/drawing/2014/main" id="{FA1D6039-007D-7CE1-2455-85685924710B}"/>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345732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am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A4DAC1B-834C-7BD5-B0BB-7FE13580EE7C}"/>
              </a:ext>
              <a:ext uri="{C183D7F6-B498-43B3-948B-1728B52AA6E4}">
                <adec:decorative xmlns:adec="http://schemas.microsoft.com/office/drawing/2017/decorative" val="1"/>
              </a:ext>
            </a:extLst>
          </p:cNvPr>
          <p:cNvSpPr>
            <a:spLocks/>
          </p:cNvSpPr>
          <p:nvPr userDrawn="1"/>
        </p:nvSpPr>
        <p:spPr>
          <a:xfrm>
            <a:off x="0" y="1"/>
            <a:ext cx="12192000" cy="13614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Oval 2">
            <a:extLst>
              <a:ext uri="{FF2B5EF4-FFF2-40B4-BE49-F238E27FC236}">
                <a16:creationId xmlns:a16="http://schemas.microsoft.com/office/drawing/2014/main" id="{B37506F2-F525-5814-9826-7AFD500EC450}"/>
              </a:ext>
              <a:ext uri="{C183D7F6-B498-43B3-948B-1728B52AA6E4}">
                <adec:decorative xmlns:adec="http://schemas.microsoft.com/office/drawing/2017/decorative" val="1"/>
              </a:ext>
            </a:extLst>
          </p:cNvPr>
          <p:cNvSpPr>
            <a:spLocks/>
          </p:cNvSpPr>
          <p:nvPr userDrawn="1"/>
        </p:nvSpPr>
        <p:spPr>
          <a:xfrm rot="15300000">
            <a:off x="11294234" y="197717"/>
            <a:ext cx="1034963" cy="103762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Oval 4">
            <a:extLst>
              <a:ext uri="{FF2B5EF4-FFF2-40B4-BE49-F238E27FC236}">
                <a16:creationId xmlns:a16="http://schemas.microsoft.com/office/drawing/2014/main" id="{0A512C00-E83C-79F8-F03D-C3C23BD06D81}"/>
              </a:ext>
              <a:ext uri="{C183D7F6-B498-43B3-948B-1728B52AA6E4}">
                <adec:decorative xmlns:adec="http://schemas.microsoft.com/office/drawing/2017/decorative" val="1"/>
              </a:ext>
            </a:extLst>
          </p:cNvPr>
          <p:cNvSpPr>
            <a:spLocks/>
          </p:cNvSpPr>
          <p:nvPr userDrawn="1"/>
        </p:nvSpPr>
        <p:spPr>
          <a:xfrm rot="15300000">
            <a:off x="6996750" y="-1709613"/>
            <a:ext cx="2751951" cy="275903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Oval 5">
            <a:extLst>
              <a:ext uri="{FF2B5EF4-FFF2-40B4-BE49-F238E27FC236}">
                <a16:creationId xmlns:a16="http://schemas.microsoft.com/office/drawing/2014/main" id="{5AC2B146-1D7B-D829-D8E7-D9D84F534228}"/>
              </a:ext>
              <a:ext uri="{C183D7F6-B498-43B3-948B-1728B52AA6E4}">
                <adec:decorative xmlns:adec="http://schemas.microsoft.com/office/drawing/2017/decorative" val="1"/>
              </a:ext>
            </a:extLst>
          </p:cNvPr>
          <p:cNvSpPr>
            <a:spLocks/>
          </p:cNvSpPr>
          <p:nvPr userDrawn="1"/>
        </p:nvSpPr>
        <p:spPr>
          <a:xfrm rot="15300000">
            <a:off x="9701234" y="640918"/>
            <a:ext cx="2552016" cy="2552016"/>
          </a:xfrm>
          <a:prstGeom prst="ellipse">
            <a:avLst/>
          </a:prstGeom>
          <a:noFill/>
          <a:ln w="190500">
            <a:solidFill>
              <a:srgbClr val="136C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Rounded Corners 6">
            <a:extLst>
              <a:ext uri="{FF2B5EF4-FFF2-40B4-BE49-F238E27FC236}">
                <a16:creationId xmlns:a16="http://schemas.microsoft.com/office/drawing/2014/main" id="{C9DEBC90-31CF-1F88-DB5E-43CFBF8292BC}"/>
              </a:ext>
              <a:ext uri="{C183D7F6-B498-43B3-948B-1728B52AA6E4}">
                <adec:decorative xmlns:adec="http://schemas.microsoft.com/office/drawing/2017/decorative" val="1"/>
              </a:ext>
            </a:extLst>
          </p:cNvPr>
          <p:cNvSpPr>
            <a:spLocks/>
          </p:cNvSpPr>
          <p:nvPr userDrawn="1"/>
        </p:nvSpPr>
        <p:spPr>
          <a:xfrm>
            <a:off x="1" y="1356043"/>
            <a:ext cx="12192000" cy="5501957"/>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a:p>
        </p:txBody>
      </p:sp>
      <p:sp>
        <p:nvSpPr>
          <p:cNvPr id="8" name="Rectangle: Rounded Corners 7">
            <a:extLst>
              <a:ext uri="{FF2B5EF4-FFF2-40B4-BE49-F238E27FC236}">
                <a16:creationId xmlns:a16="http://schemas.microsoft.com/office/drawing/2014/main" id="{7FF62EBE-2464-DE23-7321-C65DF73A8BB7}"/>
              </a:ext>
              <a:ext uri="{C183D7F6-B498-43B3-948B-1728B52AA6E4}">
                <adec:decorative xmlns:adec="http://schemas.microsoft.com/office/drawing/2017/decorative" val="1"/>
              </a:ext>
            </a:extLst>
          </p:cNvPr>
          <p:cNvSpPr>
            <a:spLocks/>
          </p:cNvSpPr>
          <p:nvPr userDrawn="1"/>
        </p:nvSpPr>
        <p:spPr>
          <a:xfrm>
            <a:off x="232622" y="1527043"/>
            <a:ext cx="11726756" cy="5159957"/>
          </a:xfrm>
          <a:prstGeom prst="roundRect">
            <a:avLst>
              <a:gd name="adj" fmla="val 395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A5DAE747-9C91-E811-1664-A182D214D6BE}"/>
              </a:ext>
              <a:ext uri="{C183D7F6-B498-43B3-948B-1728B52AA6E4}">
                <adec:decorative xmlns:adec="http://schemas.microsoft.com/office/drawing/2017/decorative" val="1"/>
              </a:ext>
            </a:extLst>
          </p:cNvPr>
          <p:cNvSpPr>
            <a:spLocks/>
          </p:cNvSpPr>
          <p:nvPr userDrawn="1"/>
        </p:nvSpPr>
        <p:spPr>
          <a:xfrm>
            <a:off x="-140912" y="-1853293"/>
            <a:ext cx="12332912" cy="1853293"/>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
        <p:nvSpPr>
          <p:cNvPr id="10" name="Rectangle 9">
            <a:extLst>
              <a:ext uri="{FF2B5EF4-FFF2-40B4-BE49-F238E27FC236}">
                <a16:creationId xmlns:a16="http://schemas.microsoft.com/office/drawing/2014/main" id="{E9FD4B39-67C3-F21F-71E2-01CE3E74FB63}"/>
              </a:ext>
              <a:ext uri="{C183D7F6-B498-43B3-948B-1728B52AA6E4}">
                <adec:decorative xmlns:adec="http://schemas.microsoft.com/office/drawing/2017/decorative" val="1"/>
              </a:ext>
            </a:extLst>
          </p:cNvPr>
          <p:cNvSpPr>
            <a:spLocks/>
          </p:cNvSpPr>
          <p:nvPr userDrawn="1"/>
        </p:nvSpPr>
        <p:spPr>
          <a:xfrm rot="5400000">
            <a:off x="7606331" y="2406793"/>
            <a:ext cx="9916886" cy="74555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
        <p:nvSpPr>
          <p:cNvPr id="11" name="Title 3">
            <a:extLst>
              <a:ext uri="{FF2B5EF4-FFF2-40B4-BE49-F238E27FC236}">
                <a16:creationId xmlns:a16="http://schemas.microsoft.com/office/drawing/2014/main" id="{6389052F-9E41-61FA-EC7E-98B99BD8FFDF}"/>
              </a:ext>
            </a:extLst>
          </p:cNvPr>
          <p:cNvSpPr>
            <a:spLocks noGrp="1"/>
          </p:cNvSpPr>
          <p:nvPr>
            <p:ph type="title" hasCustomPrompt="1"/>
          </p:nvPr>
        </p:nvSpPr>
        <p:spPr>
          <a:xfrm>
            <a:off x="360000" y="407914"/>
            <a:ext cx="6658020" cy="545601"/>
          </a:xfrm>
        </p:spPr>
        <p:txBody>
          <a:bodyPr/>
          <a:lstStyle>
            <a:lvl1pPr>
              <a:defRPr>
                <a:solidFill>
                  <a:schemeClr val="bg1"/>
                </a:solidFill>
              </a:defRPr>
            </a:lvl1pPr>
          </a:lstStyle>
          <a:p>
            <a:r>
              <a:rPr lang="en-US"/>
              <a:t>Meet the [KLA] team</a:t>
            </a:r>
            <a:endParaRPr lang="en-AU"/>
          </a:p>
        </p:txBody>
      </p:sp>
    </p:spTree>
    <p:extLst>
      <p:ext uri="{BB962C8B-B14F-4D97-AF65-F5344CB8AC3E}">
        <p14:creationId xmlns:p14="http://schemas.microsoft.com/office/powerpoint/2010/main" val="546842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am slide 2">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
        <p:nvSpPr>
          <p:cNvPr id="2" name="Rectangle 1">
            <a:extLst>
              <a:ext uri="{FF2B5EF4-FFF2-40B4-BE49-F238E27FC236}">
                <a16:creationId xmlns:a16="http://schemas.microsoft.com/office/drawing/2014/main" id="{236FCCDD-FD1C-C6A0-716F-205A6DA05877}"/>
              </a:ext>
            </a:extLst>
          </p:cNvPr>
          <p:cNvSpPr>
            <a:spLocks/>
          </p:cNvSpPr>
          <p:nvPr userDrawn="1"/>
        </p:nvSpPr>
        <p:spPr>
          <a:xfrm>
            <a:off x="0" y="0"/>
            <a:ext cx="3376827" cy="6858000"/>
          </a:xfrm>
          <a:prstGeom prst="rect">
            <a:avLst/>
          </a:prstGeom>
          <a:solidFill>
            <a:srgbClr val="00266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grpSp>
        <p:nvGrpSpPr>
          <p:cNvPr id="3" name="Group 2">
            <a:extLst>
              <a:ext uri="{FF2B5EF4-FFF2-40B4-BE49-F238E27FC236}">
                <a16:creationId xmlns:a16="http://schemas.microsoft.com/office/drawing/2014/main" id="{E5018918-0483-2699-478B-2ECC7C26DB56}"/>
              </a:ext>
            </a:extLst>
          </p:cNvPr>
          <p:cNvGrpSpPr>
            <a:grpSpLocks/>
          </p:cNvGrpSpPr>
          <p:nvPr userDrawn="1"/>
        </p:nvGrpSpPr>
        <p:grpSpPr>
          <a:xfrm flipH="1">
            <a:off x="-904718" y="2431903"/>
            <a:ext cx="4435322" cy="4833715"/>
            <a:chOff x="-439573" y="2545073"/>
            <a:chExt cx="4435322" cy="4833715"/>
          </a:xfrm>
        </p:grpSpPr>
        <p:sp>
          <p:nvSpPr>
            <p:cNvPr id="5" name="Oval 4">
              <a:extLst>
                <a:ext uri="{FF2B5EF4-FFF2-40B4-BE49-F238E27FC236}">
                  <a16:creationId xmlns:a16="http://schemas.microsoft.com/office/drawing/2014/main" id="{E8C5E266-0174-0A70-3FC4-FD70711A55C1}"/>
                </a:ext>
              </a:extLst>
            </p:cNvPr>
            <p:cNvSpPr>
              <a:spLocks/>
            </p:cNvSpPr>
            <p:nvPr/>
          </p:nvSpPr>
          <p:spPr>
            <a:xfrm>
              <a:off x="756247" y="5728543"/>
              <a:ext cx="1646006" cy="1650245"/>
            </a:xfrm>
            <a:prstGeom prst="ellipse">
              <a:avLst/>
            </a:prstGeom>
            <a:solidFill>
              <a:srgbClr val="FFE6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Oval 5">
              <a:extLst>
                <a:ext uri="{FF2B5EF4-FFF2-40B4-BE49-F238E27FC236}">
                  <a16:creationId xmlns:a16="http://schemas.microsoft.com/office/drawing/2014/main" id="{2CAF77CB-B8B2-FA4B-D6AD-9E04E492AED2}"/>
                </a:ext>
              </a:extLst>
            </p:cNvPr>
            <p:cNvSpPr>
              <a:spLocks/>
            </p:cNvSpPr>
            <p:nvPr/>
          </p:nvSpPr>
          <p:spPr>
            <a:xfrm>
              <a:off x="1243798" y="2545073"/>
              <a:ext cx="2751951" cy="2759039"/>
            </a:xfrm>
            <a:prstGeom prst="ellipse">
              <a:avLst/>
            </a:prstGeom>
            <a:solidFill>
              <a:srgbClr val="C9E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Oval 6">
              <a:extLst>
                <a:ext uri="{FF2B5EF4-FFF2-40B4-BE49-F238E27FC236}">
                  <a16:creationId xmlns:a16="http://schemas.microsoft.com/office/drawing/2014/main" id="{5B557B4D-19A0-A52F-BA0D-AD8A3ED18C60}"/>
                </a:ext>
              </a:extLst>
            </p:cNvPr>
            <p:cNvSpPr>
              <a:spLocks/>
            </p:cNvSpPr>
            <p:nvPr/>
          </p:nvSpPr>
          <p:spPr>
            <a:xfrm>
              <a:off x="-439573" y="3734026"/>
              <a:ext cx="2552016" cy="2552016"/>
            </a:xfrm>
            <a:prstGeom prst="ellipse">
              <a:avLst/>
            </a:prstGeom>
            <a:noFill/>
            <a:ln w="190500">
              <a:solidFill>
                <a:srgbClr val="136C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8" name="Rectangle 7">
            <a:extLst>
              <a:ext uri="{FF2B5EF4-FFF2-40B4-BE49-F238E27FC236}">
                <a16:creationId xmlns:a16="http://schemas.microsoft.com/office/drawing/2014/main" id="{ECDEE502-25E2-E471-DCF0-E20F702CDAD3}"/>
              </a:ext>
            </a:extLst>
          </p:cNvPr>
          <p:cNvSpPr>
            <a:spLocks/>
          </p:cNvSpPr>
          <p:nvPr userDrawn="1"/>
        </p:nvSpPr>
        <p:spPr>
          <a:xfrm>
            <a:off x="2994991" y="0"/>
            <a:ext cx="9197009"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a:p>
        </p:txBody>
      </p:sp>
      <p:sp>
        <p:nvSpPr>
          <p:cNvPr id="9" name="Rectangle 8">
            <a:extLst>
              <a:ext uri="{FF2B5EF4-FFF2-40B4-BE49-F238E27FC236}">
                <a16:creationId xmlns:a16="http://schemas.microsoft.com/office/drawing/2014/main" id="{DC8E7762-479D-5D38-E3AA-B007883D48B1}"/>
              </a:ext>
            </a:extLst>
          </p:cNvPr>
          <p:cNvSpPr>
            <a:spLocks/>
          </p:cNvSpPr>
          <p:nvPr userDrawn="1"/>
        </p:nvSpPr>
        <p:spPr>
          <a:xfrm rot="5400000">
            <a:off x="-5110380" y="1900026"/>
            <a:ext cx="7193285" cy="302747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
        <p:nvSpPr>
          <p:cNvPr id="10" name="Rectangle 9">
            <a:extLst>
              <a:ext uri="{FF2B5EF4-FFF2-40B4-BE49-F238E27FC236}">
                <a16:creationId xmlns:a16="http://schemas.microsoft.com/office/drawing/2014/main" id="{607BA05C-9702-92F7-7EE4-5E7F6E0804D4}"/>
              </a:ext>
            </a:extLst>
          </p:cNvPr>
          <p:cNvSpPr>
            <a:spLocks/>
          </p:cNvSpPr>
          <p:nvPr userDrawn="1"/>
        </p:nvSpPr>
        <p:spPr>
          <a:xfrm>
            <a:off x="-140912" y="6858000"/>
            <a:ext cx="12332912" cy="662069"/>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
        <p:nvSpPr>
          <p:cNvPr id="12" name="Title 3">
            <a:extLst>
              <a:ext uri="{FF2B5EF4-FFF2-40B4-BE49-F238E27FC236}">
                <a16:creationId xmlns:a16="http://schemas.microsoft.com/office/drawing/2014/main" id="{9CB69818-EA4E-73F6-A3E9-E96A11112B65}"/>
              </a:ext>
            </a:extLst>
          </p:cNvPr>
          <p:cNvSpPr>
            <a:spLocks noGrp="1"/>
          </p:cNvSpPr>
          <p:nvPr>
            <p:ph type="title" hasCustomPrompt="1"/>
          </p:nvPr>
        </p:nvSpPr>
        <p:spPr>
          <a:xfrm>
            <a:off x="273975" y="312181"/>
            <a:ext cx="2430780" cy="1769538"/>
          </a:xfrm>
        </p:spPr>
        <p:txBody>
          <a:bodyPr/>
          <a:lstStyle>
            <a:lvl1pPr>
              <a:lnSpc>
                <a:spcPct val="110000"/>
              </a:lnSpc>
              <a:defRPr>
                <a:solidFill>
                  <a:schemeClr val="bg1"/>
                </a:solidFill>
              </a:defRPr>
            </a:lvl1pPr>
          </a:lstStyle>
          <a:p>
            <a:r>
              <a:rPr lang="en-US"/>
              <a:t>[KLA] Curriculum team</a:t>
            </a:r>
            <a:endParaRPr lang="en-AU"/>
          </a:p>
        </p:txBody>
      </p:sp>
    </p:spTree>
    <p:extLst>
      <p:ext uri="{BB962C8B-B14F-4D97-AF65-F5344CB8AC3E}">
        <p14:creationId xmlns:p14="http://schemas.microsoft.com/office/powerpoint/2010/main" val="26272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am slide 3">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925558F-1CCD-6414-E6FE-A684D24944F5}"/>
              </a:ext>
            </a:extLst>
          </p:cNvPr>
          <p:cNvSpPr>
            <a:spLocks/>
          </p:cNvSpPr>
          <p:nvPr userDrawn="1"/>
        </p:nvSpPr>
        <p:spPr>
          <a:xfrm>
            <a:off x="0" y="0"/>
            <a:ext cx="3376827"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
        <p:nvSpPr>
          <p:cNvPr id="13" name="Oval 12">
            <a:extLst>
              <a:ext uri="{FF2B5EF4-FFF2-40B4-BE49-F238E27FC236}">
                <a16:creationId xmlns:a16="http://schemas.microsoft.com/office/drawing/2014/main" id="{437F98C1-7925-B4E1-8A9A-8C1EE050337D}"/>
              </a:ext>
            </a:extLst>
          </p:cNvPr>
          <p:cNvSpPr>
            <a:spLocks/>
          </p:cNvSpPr>
          <p:nvPr userDrawn="1"/>
        </p:nvSpPr>
        <p:spPr>
          <a:xfrm>
            <a:off x="756247" y="5536026"/>
            <a:ext cx="1646006" cy="1650245"/>
          </a:xfrm>
          <a:prstGeom prst="ellipse">
            <a:avLst/>
          </a:prstGeom>
          <a:solidFill>
            <a:srgbClr val="8BE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Oval 13">
            <a:extLst>
              <a:ext uri="{FF2B5EF4-FFF2-40B4-BE49-F238E27FC236}">
                <a16:creationId xmlns:a16="http://schemas.microsoft.com/office/drawing/2014/main" id="{020BAB49-7DE1-F84C-E4E1-34BC639F9FD2}"/>
              </a:ext>
            </a:extLst>
          </p:cNvPr>
          <p:cNvSpPr>
            <a:spLocks/>
          </p:cNvSpPr>
          <p:nvPr userDrawn="1"/>
        </p:nvSpPr>
        <p:spPr>
          <a:xfrm>
            <a:off x="1243798" y="2352556"/>
            <a:ext cx="2751951" cy="2759039"/>
          </a:xfrm>
          <a:prstGeom prst="ellipse">
            <a:avLst/>
          </a:prstGeom>
          <a:solidFill>
            <a:srgbClr val="136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5" name="Picture 14" descr="A picture containing diagram&#10;&#10;Description automatically generated">
            <a:extLst>
              <a:ext uri="{FF2B5EF4-FFF2-40B4-BE49-F238E27FC236}">
                <a16:creationId xmlns:a16="http://schemas.microsoft.com/office/drawing/2014/main" id="{71120AC0-2B0D-ACEC-657C-3799D27823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627909" y="3220557"/>
            <a:ext cx="4244315" cy="2991557"/>
          </a:xfrm>
          <a:prstGeom prst="rect">
            <a:avLst/>
          </a:prstGeom>
        </p:spPr>
      </p:pic>
      <p:sp>
        <p:nvSpPr>
          <p:cNvPr id="16" name="Rectangle 15">
            <a:extLst>
              <a:ext uri="{FF2B5EF4-FFF2-40B4-BE49-F238E27FC236}">
                <a16:creationId xmlns:a16="http://schemas.microsoft.com/office/drawing/2014/main" id="{DF7763D2-FA9B-CF59-8DB9-74409112DDCD}"/>
              </a:ext>
            </a:extLst>
          </p:cNvPr>
          <p:cNvSpPr>
            <a:spLocks/>
          </p:cNvSpPr>
          <p:nvPr userDrawn="1"/>
        </p:nvSpPr>
        <p:spPr>
          <a:xfrm>
            <a:off x="-140912" y="6854942"/>
            <a:ext cx="12332912" cy="331329"/>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
        <p:nvSpPr>
          <p:cNvPr id="12" name="Title 3">
            <a:extLst>
              <a:ext uri="{FF2B5EF4-FFF2-40B4-BE49-F238E27FC236}">
                <a16:creationId xmlns:a16="http://schemas.microsoft.com/office/drawing/2014/main" id="{9CB69818-EA4E-73F6-A3E9-E96A11112B65}"/>
              </a:ext>
            </a:extLst>
          </p:cNvPr>
          <p:cNvSpPr>
            <a:spLocks noGrp="1"/>
          </p:cNvSpPr>
          <p:nvPr>
            <p:ph type="title" hasCustomPrompt="1"/>
          </p:nvPr>
        </p:nvSpPr>
        <p:spPr>
          <a:xfrm>
            <a:off x="273975" y="312181"/>
            <a:ext cx="2430780" cy="1769538"/>
          </a:xfrm>
        </p:spPr>
        <p:txBody>
          <a:bodyPr/>
          <a:lstStyle>
            <a:lvl1pPr>
              <a:lnSpc>
                <a:spcPct val="110000"/>
              </a:lnSpc>
              <a:defRPr>
                <a:solidFill>
                  <a:schemeClr val="accent1"/>
                </a:solidFill>
              </a:defRPr>
            </a:lvl1pPr>
          </a:lstStyle>
          <a:p>
            <a:r>
              <a:rPr lang="en-US"/>
              <a:t>[KLA] Curriculum team</a:t>
            </a:r>
            <a:endParaRPr lang="en-AU"/>
          </a:p>
        </p:txBody>
      </p:sp>
      <p:sp>
        <p:nvSpPr>
          <p:cNvPr id="17" name="Rectangle 16">
            <a:extLst>
              <a:ext uri="{FF2B5EF4-FFF2-40B4-BE49-F238E27FC236}">
                <a16:creationId xmlns:a16="http://schemas.microsoft.com/office/drawing/2014/main" id="{2F01921D-07D0-1A4B-903A-8BBD2F059D2D}"/>
              </a:ext>
            </a:extLst>
          </p:cNvPr>
          <p:cNvSpPr>
            <a:spLocks/>
          </p:cNvSpPr>
          <p:nvPr userDrawn="1"/>
        </p:nvSpPr>
        <p:spPr>
          <a:xfrm>
            <a:off x="2994991" y="0"/>
            <a:ext cx="9197009" cy="6858000"/>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Tree>
    <p:extLst>
      <p:ext uri="{BB962C8B-B14F-4D97-AF65-F5344CB8AC3E}">
        <p14:creationId xmlns:p14="http://schemas.microsoft.com/office/powerpoint/2010/main" val="1193410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a:xfrm>
            <a:off x="360000" y="360000"/>
            <a:ext cx="10080000" cy="545601"/>
          </a:xfrm>
        </p:spPr>
        <p:txBody>
          <a:bodyPr/>
          <a:lstStyle>
            <a:lvl1pPr>
              <a:defRPr>
                <a:solidFill>
                  <a:schemeClr val="accent1"/>
                </a:solidFill>
              </a:defRPr>
            </a:lvl1pPr>
          </a:lstStyle>
          <a:p>
            <a:r>
              <a:rPr lang="en-US"/>
              <a:t>Click to edit Master title style</a:t>
            </a: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36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hasCustomPrompt="1"/>
          </p:nvPr>
        </p:nvSpPr>
        <p:spPr>
          <a:xfrm>
            <a:off x="360000" y="1620000"/>
            <a:ext cx="11484000" cy="4536000"/>
          </a:xfrm>
        </p:spPr>
        <p:txBody>
          <a:bodyPr/>
          <a:lstStyle>
            <a:lvl1pPr>
              <a:lnSpc>
                <a:spcPct val="150000"/>
              </a:lnSpc>
              <a:defRPr sz="1800">
                <a:latin typeface="+mn-lt"/>
              </a:defRPr>
            </a:lvl1pPr>
            <a:lvl2pPr>
              <a:lnSpc>
                <a:spcPct val="150000"/>
              </a:lnSpc>
              <a:defRPr sz="1800"/>
            </a:lvl2pPr>
            <a:lvl3pPr>
              <a:lnSpc>
                <a:spcPct val="150000"/>
              </a:lnSpc>
              <a:defRPr/>
            </a:lvl3pPr>
            <a:lvl4pPr>
              <a:lnSpc>
                <a:spcPct val="150000"/>
              </a:lnSpc>
              <a:defRPr sz="1800"/>
            </a:lvl4pPr>
            <a:lvl5pPr>
              <a:lnSpc>
                <a:spcPct val="150000"/>
              </a:lnSpc>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ext Placeholder 10">
            <a:extLst>
              <a:ext uri="{FF2B5EF4-FFF2-40B4-BE49-F238E27FC236}">
                <a16:creationId xmlns:a16="http://schemas.microsoft.com/office/drawing/2014/main" id="{CAACF727-AE7E-47EA-8835-DCF4CB035ECE}"/>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2363389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image">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a:xfrm>
            <a:off x="360000" y="360000"/>
            <a:ext cx="10080000" cy="545601"/>
          </a:xfrm>
        </p:spPr>
        <p:txBody>
          <a:bodyPr/>
          <a:lstStyle>
            <a:lvl1pPr>
              <a:defRPr>
                <a:solidFill>
                  <a:schemeClr val="accent1"/>
                </a:solidFill>
              </a:defRPr>
            </a:lvl1pPr>
          </a:lstStyle>
          <a:p>
            <a:r>
              <a:rPr lang="en-US"/>
              <a:t>Click to edit Master title style</a:t>
            </a: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36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hasCustomPrompt="1"/>
          </p:nvPr>
        </p:nvSpPr>
        <p:spPr>
          <a:xfrm>
            <a:off x="360000" y="1620000"/>
            <a:ext cx="5558791" cy="4536000"/>
          </a:xfrm>
        </p:spPr>
        <p:txBody>
          <a:bodyPr/>
          <a:lstStyle>
            <a:lvl1pPr>
              <a:lnSpc>
                <a:spcPct val="150000"/>
              </a:lnSpc>
              <a:defRPr sz="1800">
                <a:latin typeface="+mn-lt"/>
              </a:defRPr>
            </a:lvl1pPr>
            <a:lvl2pPr>
              <a:lnSpc>
                <a:spcPct val="150000"/>
              </a:lnSpc>
              <a:defRPr sz="1800"/>
            </a:lvl2pPr>
            <a:lvl3pPr>
              <a:lnSpc>
                <a:spcPct val="150000"/>
              </a:lnSpc>
              <a:defRPr/>
            </a:lvl3pPr>
            <a:lvl4pPr>
              <a:lnSpc>
                <a:spcPct val="150000"/>
              </a:lnSpc>
              <a:defRPr sz="1800"/>
            </a:lvl4pPr>
            <a:lvl5pPr>
              <a:lnSpc>
                <a:spcPct val="150000"/>
              </a:lnSpc>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ext Placeholder 10">
            <a:extLst>
              <a:ext uri="{FF2B5EF4-FFF2-40B4-BE49-F238E27FC236}">
                <a16:creationId xmlns:a16="http://schemas.microsoft.com/office/drawing/2014/main" id="{CAACF727-AE7E-47EA-8835-DCF4CB035ECE}"/>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Picture Placeholder 4">
            <a:extLst>
              <a:ext uri="{FF2B5EF4-FFF2-40B4-BE49-F238E27FC236}">
                <a16:creationId xmlns:a16="http://schemas.microsoft.com/office/drawing/2014/main" id="{554A4670-F076-65AA-0E0F-9800FA7A267B}"/>
              </a:ext>
            </a:extLst>
          </p:cNvPr>
          <p:cNvSpPr>
            <a:spLocks noGrp="1"/>
          </p:cNvSpPr>
          <p:nvPr>
            <p:ph type="pic" sz="quarter" idx="19"/>
          </p:nvPr>
        </p:nvSpPr>
        <p:spPr>
          <a:xfrm>
            <a:off x="6167438" y="1620000"/>
            <a:ext cx="5676900" cy="4535997"/>
          </a:xfrm>
        </p:spPr>
        <p:txBody>
          <a:bodyPr/>
          <a:lstStyle/>
          <a:p>
            <a:r>
              <a:rPr lang="en-US"/>
              <a:t>Click icon to add picture</a:t>
            </a:r>
            <a:endParaRPr lang="en-AU"/>
          </a:p>
        </p:txBody>
      </p:sp>
    </p:spTree>
    <p:extLst>
      <p:ext uri="{BB962C8B-B14F-4D97-AF65-F5344CB8AC3E}">
        <p14:creationId xmlns:p14="http://schemas.microsoft.com/office/powerpoint/2010/main" val="424927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with docum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a:xfrm>
            <a:off x="360000" y="360000"/>
            <a:ext cx="10080000" cy="545601"/>
          </a:xfrm>
        </p:spPr>
        <p:txBody>
          <a:bodyPr/>
          <a:lstStyle>
            <a:lvl1pPr>
              <a:defRPr>
                <a:solidFill>
                  <a:schemeClr val="accent1"/>
                </a:solidFill>
              </a:defRPr>
            </a:lvl1pPr>
          </a:lstStyle>
          <a:p>
            <a:r>
              <a:rPr lang="en-US"/>
              <a:t>Click to edit Master title style</a:t>
            </a: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36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ext Placeholder 10">
            <a:extLst>
              <a:ext uri="{FF2B5EF4-FFF2-40B4-BE49-F238E27FC236}">
                <a16:creationId xmlns:a16="http://schemas.microsoft.com/office/drawing/2014/main" id="{CAACF727-AE7E-47EA-8835-DCF4CB035ECE}"/>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Content Placeholder 2">
            <a:extLst>
              <a:ext uri="{FF2B5EF4-FFF2-40B4-BE49-F238E27FC236}">
                <a16:creationId xmlns:a16="http://schemas.microsoft.com/office/drawing/2014/main" id="{7264D12D-DAEB-B762-87C4-84AC691386B5}"/>
              </a:ext>
            </a:extLst>
          </p:cNvPr>
          <p:cNvSpPr>
            <a:spLocks noGrp="1"/>
          </p:cNvSpPr>
          <p:nvPr>
            <p:ph sz="half" idx="1" hasCustomPrompt="1"/>
          </p:nvPr>
        </p:nvSpPr>
        <p:spPr>
          <a:xfrm>
            <a:off x="360000" y="1584000"/>
            <a:ext cx="7189116" cy="4499998"/>
          </a:xfrm>
        </p:spPr>
        <p:txBody>
          <a:bodyPr/>
          <a:lstStyle>
            <a:lvl1pPr>
              <a:defRPr sz="1800"/>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grpSp>
        <p:nvGrpSpPr>
          <p:cNvPr id="9" name="Group 8">
            <a:extLst>
              <a:ext uri="{FF2B5EF4-FFF2-40B4-BE49-F238E27FC236}">
                <a16:creationId xmlns:a16="http://schemas.microsoft.com/office/drawing/2014/main" id="{CCAAAAF6-B176-935C-A538-693CDE78E927}"/>
              </a:ext>
              <a:ext uri="{C183D7F6-B498-43B3-948B-1728B52AA6E4}">
                <adec:decorative xmlns:adec="http://schemas.microsoft.com/office/drawing/2017/decorative" val="1"/>
              </a:ext>
            </a:extLst>
          </p:cNvPr>
          <p:cNvGrpSpPr/>
          <p:nvPr userDrawn="1"/>
        </p:nvGrpSpPr>
        <p:grpSpPr>
          <a:xfrm>
            <a:off x="8464309" y="1951402"/>
            <a:ext cx="2752016" cy="3643219"/>
            <a:chOff x="735266" y="1125657"/>
            <a:chExt cx="3588486" cy="4493181"/>
          </a:xfrm>
        </p:grpSpPr>
        <p:pic>
          <p:nvPicPr>
            <p:cNvPr id="11" name="Picture 10">
              <a:extLst>
                <a:ext uri="{FF2B5EF4-FFF2-40B4-BE49-F238E27FC236}">
                  <a16:creationId xmlns:a16="http://schemas.microsoft.com/office/drawing/2014/main" id="{39EDA23A-0C57-EE9B-FA55-6F06A3A9B7B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rot="693977" flipH="1">
              <a:off x="1490357" y="1390460"/>
              <a:ext cx="2833395" cy="3788842"/>
            </a:xfrm>
            <a:prstGeom prst="rect">
              <a:avLst/>
            </a:prstGeom>
            <a:ln w="76200">
              <a:solidFill>
                <a:schemeClr val="bg1"/>
              </a:solidFill>
            </a:ln>
            <a:effectLst>
              <a:outerShdw blurRad="292100" dist="139700" dir="2700000" algn="tl" rotWithShape="0">
                <a:schemeClr val="tx1">
                  <a:alpha val="31000"/>
                </a:schemeClr>
              </a:outerShdw>
            </a:effectLst>
          </p:spPr>
        </p:pic>
        <p:pic>
          <p:nvPicPr>
            <p:cNvPr id="12" name="Picture 11">
              <a:extLst>
                <a:ext uri="{FF2B5EF4-FFF2-40B4-BE49-F238E27FC236}">
                  <a16:creationId xmlns:a16="http://schemas.microsoft.com/office/drawing/2014/main" id="{76254A0B-F936-05B8-17DB-D95588C43D2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rot="159253">
              <a:off x="1418457" y="1225105"/>
              <a:ext cx="2840013" cy="3797692"/>
            </a:xfrm>
            <a:prstGeom prst="rect">
              <a:avLst/>
            </a:prstGeom>
            <a:ln w="76200">
              <a:solidFill>
                <a:schemeClr val="bg1"/>
              </a:solidFill>
            </a:ln>
            <a:effectLst>
              <a:outerShdw blurRad="292100" dist="139700" dir="2700000" algn="tl" rotWithShape="0">
                <a:schemeClr val="tx1">
                  <a:alpha val="31000"/>
                </a:schemeClr>
              </a:outerShdw>
            </a:effectLst>
          </p:spPr>
        </p:pic>
        <p:pic>
          <p:nvPicPr>
            <p:cNvPr id="13" name="Picture 12">
              <a:extLst>
                <a:ext uri="{FF2B5EF4-FFF2-40B4-BE49-F238E27FC236}">
                  <a16:creationId xmlns:a16="http://schemas.microsoft.com/office/drawing/2014/main" id="{1C524B62-EC36-35CE-09C5-37B1BA31195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rot="21215311">
              <a:off x="735266" y="1125657"/>
              <a:ext cx="3360117" cy="4493181"/>
            </a:xfrm>
            <a:prstGeom prst="rect">
              <a:avLst/>
            </a:prstGeom>
            <a:ln w="76200">
              <a:solidFill>
                <a:schemeClr val="bg1"/>
              </a:solidFill>
            </a:ln>
            <a:effectLst>
              <a:outerShdw blurRad="292100" dist="139700" dir="2700000" algn="tl" rotWithShape="0">
                <a:schemeClr val="tx1">
                  <a:alpha val="31000"/>
                </a:schemeClr>
              </a:outerShdw>
            </a:effectLst>
          </p:spPr>
        </p:pic>
      </p:grpSp>
      <p:sp>
        <p:nvSpPr>
          <p:cNvPr id="6" name="Picture Placeholder 4">
            <a:extLst>
              <a:ext uri="{FF2B5EF4-FFF2-40B4-BE49-F238E27FC236}">
                <a16:creationId xmlns:a16="http://schemas.microsoft.com/office/drawing/2014/main" id="{F7C04AAD-E337-4CAB-A273-C8C3B3CA6921}"/>
              </a:ext>
            </a:extLst>
          </p:cNvPr>
          <p:cNvSpPr>
            <a:spLocks noGrp="1"/>
          </p:cNvSpPr>
          <p:nvPr>
            <p:ph type="pic" sz="quarter" idx="19" hasCustomPrompt="1"/>
          </p:nvPr>
        </p:nvSpPr>
        <p:spPr>
          <a:xfrm rot="21198164">
            <a:off x="8497994" y="1966625"/>
            <a:ext cx="2548889" cy="3635736"/>
          </a:xfrm>
        </p:spPr>
        <p:txBody>
          <a:bodyPr/>
          <a:lstStyle>
            <a:lvl1pPr>
              <a:defRPr/>
            </a:lvl1pPr>
          </a:lstStyle>
          <a:p>
            <a:r>
              <a:rPr lang="en-AU"/>
              <a:t>Document image</a:t>
            </a:r>
          </a:p>
        </p:txBody>
      </p:sp>
    </p:spTree>
    <p:extLst>
      <p:ext uri="{BB962C8B-B14F-4D97-AF65-F5344CB8AC3E}">
        <p14:creationId xmlns:p14="http://schemas.microsoft.com/office/powerpoint/2010/main" val="4148319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ith callout box">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a:xfrm>
            <a:off x="360000" y="360000"/>
            <a:ext cx="10080000" cy="545601"/>
          </a:xfrm>
        </p:spPr>
        <p:txBody>
          <a:bodyPr/>
          <a:lstStyle>
            <a:lvl1pPr>
              <a:defRPr>
                <a:solidFill>
                  <a:schemeClr val="accent1"/>
                </a:solidFill>
              </a:defRPr>
            </a:lvl1pPr>
          </a:lstStyle>
          <a:p>
            <a:r>
              <a:rPr lang="en-US"/>
              <a:t>Click to edit Master title style</a:t>
            </a: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36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ext Placeholder 10">
            <a:extLst>
              <a:ext uri="{FF2B5EF4-FFF2-40B4-BE49-F238E27FC236}">
                <a16:creationId xmlns:a16="http://schemas.microsoft.com/office/drawing/2014/main" id="{CAACF727-AE7E-47EA-8835-DCF4CB035ECE}"/>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Content Placeholder 2">
            <a:extLst>
              <a:ext uri="{FF2B5EF4-FFF2-40B4-BE49-F238E27FC236}">
                <a16:creationId xmlns:a16="http://schemas.microsoft.com/office/drawing/2014/main" id="{7264D12D-DAEB-B762-87C4-84AC691386B5}"/>
              </a:ext>
            </a:extLst>
          </p:cNvPr>
          <p:cNvSpPr>
            <a:spLocks noGrp="1"/>
          </p:cNvSpPr>
          <p:nvPr>
            <p:ph sz="half" idx="1" hasCustomPrompt="1"/>
          </p:nvPr>
        </p:nvSpPr>
        <p:spPr>
          <a:xfrm>
            <a:off x="360000" y="1584000"/>
            <a:ext cx="5616000" cy="4499998"/>
          </a:xfrm>
        </p:spPr>
        <p:txBody>
          <a:bodyPr/>
          <a:lstStyle>
            <a:lvl1pPr>
              <a:defRPr sz="1800"/>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3" name="Rectangle: Rounded Corners 2">
            <a:extLst>
              <a:ext uri="{FF2B5EF4-FFF2-40B4-BE49-F238E27FC236}">
                <a16:creationId xmlns:a16="http://schemas.microsoft.com/office/drawing/2014/main" id="{E9F8B789-3BDD-E51F-0464-C5095105CA0B}"/>
              </a:ext>
            </a:extLst>
          </p:cNvPr>
          <p:cNvSpPr/>
          <p:nvPr userDrawn="1"/>
        </p:nvSpPr>
        <p:spPr>
          <a:xfrm>
            <a:off x="6379535" y="1583989"/>
            <a:ext cx="5452465" cy="4499997"/>
          </a:xfrm>
          <a:prstGeom prst="roundRect">
            <a:avLst>
              <a:gd name="adj" fmla="val 8003"/>
            </a:avLst>
          </a:prstGeom>
          <a:solidFill>
            <a:srgbClr val="CBE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accent4"/>
              </a:solidFill>
            </a:endParaRPr>
          </a:p>
        </p:txBody>
      </p:sp>
      <p:sp>
        <p:nvSpPr>
          <p:cNvPr id="6" name="Content Placeholder 2">
            <a:extLst>
              <a:ext uri="{FF2B5EF4-FFF2-40B4-BE49-F238E27FC236}">
                <a16:creationId xmlns:a16="http://schemas.microsoft.com/office/drawing/2014/main" id="{6B06FBC2-B6FD-CD3D-EFEE-C13756B43430}"/>
              </a:ext>
            </a:extLst>
          </p:cNvPr>
          <p:cNvSpPr>
            <a:spLocks noGrp="1"/>
          </p:cNvSpPr>
          <p:nvPr>
            <p:ph sz="half" idx="19" hasCustomPrompt="1"/>
          </p:nvPr>
        </p:nvSpPr>
        <p:spPr>
          <a:xfrm>
            <a:off x="6675237" y="1886738"/>
            <a:ext cx="4850456" cy="3869020"/>
          </a:xfrm>
        </p:spPr>
        <p:txBody>
          <a:bodyPr/>
          <a:lstStyle>
            <a:lvl1pPr algn="l">
              <a:defRPr sz="1800"/>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1444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F8871C-2E9B-5DF5-2D4F-5A0C06C39A4C}"/>
              </a:ext>
              <a:ext uri="{C183D7F6-B498-43B3-948B-1728B52AA6E4}">
                <adec:decorative xmlns:adec="http://schemas.microsoft.com/office/drawing/2017/decorative" val="1"/>
              </a:ext>
            </a:extLst>
          </p:cNvPr>
          <p:cNvSpPr txBox="1"/>
          <p:nvPr userDrawn="1"/>
        </p:nvSpPr>
        <p:spPr>
          <a:xfrm>
            <a:off x="3269454" y="-263449"/>
            <a:ext cx="1963103" cy="2827973"/>
          </a:xfrm>
          <a:prstGeom prst="rect">
            <a:avLst/>
          </a:prstGeom>
          <a:noFill/>
        </p:spPr>
        <p:txBody>
          <a:bodyPr wrap="square" lIns="0" tIns="0" rIns="0" bIns="0" rtlCol="0">
            <a:noAutofit/>
          </a:bodyPr>
          <a:lstStyle/>
          <a:p>
            <a:pPr algn="l"/>
            <a:r>
              <a:rPr lang="en-AU" sz="35000">
                <a:solidFill>
                  <a:srgbClr val="CDD3D6"/>
                </a:solidFill>
              </a:rPr>
              <a:t>“</a:t>
            </a:r>
          </a:p>
        </p:txBody>
      </p:sp>
      <p:cxnSp>
        <p:nvCxnSpPr>
          <p:cNvPr id="7" name="Straight Connector 6">
            <a:extLst>
              <a:ext uri="{FF2B5EF4-FFF2-40B4-BE49-F238E27FC236}">
                <a16:creationId xmlns:a16="http://schemas.microsoft.com/office/drawing/2014/main" id="{F9E1E980-8C11-D173-009D-B6A5EFB0E9C9}"/>
              </a:ext>
              <a:ext uri="{C183D7F6-B498-43B3-948B-1728B52AA6E4}">
                <adec:decorative xmlns:adec="http://schemas.microsoft.com/office/drawing/2017/decorative" val="1"/>
              </a:ext>
            </a:extLst>
          </p:cNvPr>
          <p:cNvCxnSpPr/>
          <p:nvPr userDrawn="1"/>
        </p:nvCxnSpPr>
        <p:spPr>
          <a:xfrm>
            <a:off x="3086574" y="359998"/>
            <a:ext cx="0" cy="5976002"/>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4">
            <a:extLst>
              <a:ext uri="{FF2B5EF4-FFF2-40B4-BE49-F238E27FC236}">
                <a16:creationId xmlns:a16="http://schemas.microsoft.com/office/drawing/2014/main" id="{5F96F3EB-62B5-B30A-9550-210C8AC3F128}"/>
              </a:ext>
            </a:extLst>
          </p:cNvPr>
          <p:cNvSpPr>
            <a:spLocks noGrp="1"/>
          </p:cNvSpPr>
          <p:nvPr>
            <p:ph type="body" sz="quarter" idx="14" hasCustomPrompt="1"/>
          </p:nvPr>
        </p:nvSpPr>
        <p:spPr>
          <a:xfrm>
            <a:off x="3511550" y="2036762"/>
            <a:ext cx="8108950" cy="3458057"/>
          </a:xfrm>
        </p:spPr>
        <p:txBody>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lang="en-US" sz="2400" b="0" kern="1200" dirty="0" smtClean="0">
                <a:solidFill>
                  <a:schemeClr val="accent1"/>
                </a:solidFill>
                <a:latin typeface="+mj-lt"/>
                <a:ea typeface="+mn-ea"/>
                <a:cs typeface="+mn-cs"/>
              </a:defRPr>
            </a:lvl1pPr>
          </a:lstStyle>
          <a:p>
            <a:pPr lvl="0"/>
            <a:r>
              <a:rPr lang="en-US"/>
              <a:t>Quote text</a:t>
            </a:r>
          </a:p>
        </p:txBody>
      </p:sp>
      <p:sp>
        <p:nvSpPr>
          <p:cNvPr id="10" name="Text Placeholder 14">
            <a:extLst>
              <a:ext uri="{FF2B5EF4-FFF2-40B4-BE49-F238E27FC236}">
                <a16:creationId xmlns:a16="http://schemas.microsoft.com/office/drawing/2014/main" id="{F1E02FEE-528E-0CDD-0DB4-625A0D610B6A}"/>
              </a:ext>
            </a:extLst>
          </p:cNvPr>
          <p:cNvSpPr>
            <a:spLocks noGrp="1"/>
          </p:cNvSpPr>
          <p:nvPr>
            <p:ph type="body" sz="quarter" idx="15" hasCustomPrompt="1"/>
          </p:nvPr>
        </p:nvSpPr>
        <p:spPr>
          <a:xfrm>
            <a:off x="3526324" y="5494820"/>
            <a:ext cx="8108950" cy="423139"/>
          </a:xfrm>
        </p:spPr>
        <p:txBody>
          <a:bodyPr/>
          <a:lstStyle>
            <a:lvl1pPr marL="0" indent="0" algn="r" defTabSz="914377" rtl="0" eaLnBrk="1" latinLnBrk="0" hangingPunct="1">
              <a:lnSpc>
                <a:spcPct val="150000"/>
              </a:lnSpc>
              <a:spcBef>
                <a:spcPts val="0"/>
              </a:spcBef>
              <a:spcAft>
                <a:spcPts val="1200"/>
              </a:spcAft>
              <a:buFont typeface="Arial" panose="020B0604020202020204" pitchFamily="34" charset="0"/>
              <a:buNone/>
              <a:defRPr lang="en-US" sz="1800" b="0" kern="1200" dirty="0" smtClean="0">
                <a:solidFill>
                  <a:schemeClr val="accent1"/>
                </a:solidFill>
                <a:latin typeface="+mj-lt"/>
                <a:ea typeface="+mn-ea"/>
                <a:cs typeface="+mn-cs"/>
              </a:defRPr>
            </a:lvl1pPr>
          </a:lstStyle>
          <a:p>
            <a:pPr lvl="0"/>
            <a:r>
              <a:rPr lang="en-US"/>
              <a:t>– Author (</a:t>
            </a:r>
            <a:r>
              <a:rPr lang="en-US" err="1"/>
              <a:t>YYYY:page</a:t>
            </a:r>
            <a:r>
              <a:rPr lang="en-US"/>
              <a:t> number)</a:t>
            </a:r>
          </a:p>
        </p:txBody>
      </p:sp>
      <p:sp>
        <p:nvSpPr>
          <p:cNvPr id="11" name="Text Placeholder 14">
            <a:extLst>
              <a:ext uri="{FF2B5EF4-FFF2-40B4-BE49-F238E27FC236}">
                <a16:creationId xmlns:a16="http://schemas.microsoft.com/office/drawing/2014/main" id="{4727BE8E-6A1C-C35B-FE43-E4276FE9240C}"/>
              </a:ext>
            </a:extLst>
          </p:cNvPr>
          <p:cNvSpPr>
            <a:spLocks noGrp="1"/>
          </p:cNvSpPr>
          <p:nvPr>
            <p:ph type="body" sz="quarter" idx="16" hasCustomPrompt="1"/>
          </p:nvPr>
        </p:nvSpPr>
        <p:spPr>
          <a:xfrm>
            <a:off x="3526324" y="5912861"/>
            <a:ext cx="8108950" cy="423139"/>
          </a:xfrm>
        </p:spPr>
        <p:txBody>
          <a:bodyPr/>
          <a:lstStyle>
            <a:lvl1pPr marL="0" indent="0" algn="r" defTabSz="914377" rtl="0" eaLnBrk="1" latinLnBrk="0" hangingPunct="1">
              <a:lnSpc>
                <a:spcPct val="150000"/>
              </a:lnSpc>
              <a:spcBef>
                <a:spcPts val="0"/>
              </a:spcBef>
              <a:spcAft>
                <a:spcPts val="1200"/>
              </a:spcAft>
              <a:buFont typeface="Arial" panose="020B0604020202020204" pitchFamily="34" charset="0"/>
              <a:buNone/>
              <a:defRPr lang="en-US" sz="1200" b="0" kern="1200" dirty="0" smtClean="0">
                <a:solidFill>
                  <a:schemeClr val="tx1"/>
                </a:solidFill>
                <a:latin typeface="+mj-lt"/>
                <a:ea typeface="+mn-ea"/>
                <a:cs typeface="+mn-cs"/>
              </a:defRPr>
            </a:lvl1pPr>
          </a:lstStyle>
          <a:p>
            <a:pPr lvl="0"/>
            <a:r>
              <a:rPr lang="en-US"/>
              <a:t>Name of text</a:t>
            </a:r>
          </a:p>
        </p:txBody>
      </p:sp>
      <p:pic>
        <p:nvPicPr>
          <p:cNvPr id="13" name="Picture 12">
            <a:extLst>
              <a:ext uri="{FF2B5EF4-FFF2-40B4-BE49-F238E27FC236}">
                <a16:creationId xmlns:a16="http://schemas.microsoft.com/office/drawing/2014/main" id="{0527177B-E69E-4192-EE46-019AE8C241BF}"/>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2669954" cy="6858000"/>
          </a:xfrm>
          <a:prstGeom prst="rect">
            <a:avLst/>
          </a:prstGeom>
        </p:spPr>
      </p:pic>
    </p:spTree>
    <p:extLst>
      <p:ext uri="{BB962C8B-B14F-4D97-AF65-F5344CB8AC3E}">
        <p14:creationId xmlns:p14="http://schemas.microsoft.com/office/powerpoint/2010/main" val="2971782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highlight blue">
    <p:spTree>
      <p:nvGrpSpPr>
        <p:cNvPr id="1" name=""/>
        <p:cNvGrpSpPr/>
        <p:nvPr/>
      </p:nvGrpSpPr>
      <p:grpSpPr>
        <a:xfrm>
          <a:off x="0" y="0"/>
          <a:ext cx="0" cy="0"/>
          <a:chOff x="0" y="0"/>
          <a:chExt cx="0" cy="0"/>
        </a:xfrm>
      </p:grpSpPr>
      <p:sp>
        <p:nvSpPr>
          <p:cNvPr id="2" name="Title 1"/>
          <p:cNvSpPr>
            <a:spLocks noGrp="1"/>
          </p:cNvSpPr>
          <p:nvPr>
            <p:ph type="title"/>
          </p:nvPr>
        </p:nvSpPr>
        <p:spPr>
          <a:xfrm>
            <a:off x="360000" y="360001"/>
            <a:ext cx="10080000" cy="548704"/>
          </a:xfrm>
        </p:spPr>
        <p:txBody>
          <a:bodyPr/>
          <a:lstStyle>
            <a:lvl1pPr>
              <a:defRPr>
                <a:solidFill>
                  <a:schemeClr val="accent1"/>
                </a:solidFill>
                <a:latin typeface="+mj-lt"/>
              </a:defRPr>
            </a:lvl1pPr>
          </a:lstStyle>
          <a:p>
            <a:r>
              <a:rPr lang="en-US"/>
              <a:t>Click to edit Master title style</a:t>
            </a:r>
          </a:p>
        </p:txBody>
      </p:sp>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userDrawn="1"/>
        </p:nvSpPr>
        <p:spPr>
          <a:xfrm>
            <a:off x="0" y="1549116"/>
            <a:ext cx="12192000" cy="5308884"/>
          </a:xfrm>
          <a:prstGeom prst="rect">
            <a:avLst/>
          </a:prstGeom>
          <a:solidFill>
            <a:srgbClr val="CBE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lide Number Placeholder 2">
            <a:extLst>
              <a:ext uri="{FF2B5EF4-FFF2-40B4-BE49-F238E27FC236}">
                <a16:creationId xmlns:a16="http://schemas.microsoft.com/office/drawing/2014/main" id="{50577C0E-B1B9-7F5F-3A8D-575B8D4B55BB}"/>
              </a:ext>
            </a:extLst>
          </p:cNvPr>
          <p:cNvSpPr>
            <a:spLocks noGrp="1"/>
          </p:cNvSpPr>
          <p:nvPr>
            <p:ph type="sldNum" sz="quarter" idx="14"/>
          </p:nvPr>
        </p:nvSpPr>
        <p:spPr/>
        <p:txBody>
          <a:bodyPr/>
          <a:lstStyle/>
          <a:p>
            <a:fld id="{10A01DC5-1685-4615-8240-15192985C6A2}" type="slidenum">
              <a:rPr lang="en-AU" smtClean="0"/>
              <a:pPr/>
              <a:t>‹#›</a:t>
            </a:fld>
            <a:endParaRPr lang="en-AU"/>
          </a:p>
        </p:txBody>
      </p:sp>
      <p:sp>
        <p:nvSpPr>
          <p:cNvPr id="9" name="Text Placeholder 10">
            <a:extLst>
              <a:ext uri="{FF2B5EF4-FFF2-40B4-BE49-F238E27FC236}">
                <a16:creationId xmlns:a16="http://schemas.microsoft.com/office/drawing/2014/main" id="{1879F4BE-E182-4B87-821C-1C8EF66674CD}"/>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5" name="Text Placeholder 10">
            <a:extLst>
              <a:ext uri="{FF2B5EF4-FFF2-40B4-BE49-F238E27FC236}">
                <a16:creationId xmlns:a16="http://schemas.microsoft.com/office/drawing/2014/main" id="{14C244D9-DD08-66EB-5CE3-230309CC0031}"/>
              </a:ext>
            </a:extLst>
          </p:cNvPr>
          <p:cNvSpPr>
            <a:spLocks noGrp="1"/>
          </p:cNvSpPr>
          <p:nvPr>
            <p:ph type="body" sz="quarter" idx="19" hasCustomPrompt="1"/>
          </p:nvPr>
        </p:nvSpPr>
        <p:spPr>
          <a:xfrm>
            <a:off x="360000" y="1862942"/>
            <a:ext cx="11484000" cy="4491058"/>
          </a:xfrm>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67628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highlight grey">
    <p:spTree>
      <p:nvGrpSpPr>
        <p:cNvPr id="1" name=""/>
        <p:cNvGrpSpPr/>
        <p:nvPr/>
      </p:nvGrpSpPr>
      <p:grpSpPr>
        <a:xfrm>
          <a:off x="0" y="0"/>
          <a:ext cx="0" cy="0"/>
          <a:chOff x="0" y="0"/>
          <a:chExt cx="0" cy="0"/>
        </a:xfrm>
      </p:grpSpPr>
      <p:sp>
        <p:nvSpPr>
          <p:cNvPr id="2" name="Title 1"/>
          <p:cNvSpPr>
            <a:spLocks noGrp="1"/>
          </p:cNvSpPr>
          <p:nvPr>
            <p:ph type="title"/>
          </p:nvPr>
        </p:nvSpPr>
        <p:spPr>
          <a:xfrm>
            <a:off x="360000" y="360001"/>
            <a:ext cx="10080000" cy="548704"/>
          </a:xfrm>
        </p:spPr>
        <p:txBody>
          <a:bodyPr/>
          <a:lstStyle>
            <a:lvl1pPr>
              <a:defRPr>
                <a:solidFill>
                  <a:schemeClr val="accent1"/>
                </a:solidFill>
                <a:latin typeface="+mj-lt"/>
              </a:defRPr>
            </a:lvl1pPr>
          </a:lstStyle>
          <a:p>
            <a:r>
              <a:rPr lang="en-US"/>
              <a:t>Click to edit Master title style</a:t>
            </a:r>
          </a:p>
        </p:txBody>
      </p:sp>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userDrawn="1"/>
        </p:nvSpPr>
        <p:spPr>
          <a:xfrm>
            <a:off x="0" y="1549116"/>
            <a:ext cx="12192000" cy="53088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lide Number Placeholder 2">
            <a:extLst>
              <a:ext uri="{FF2B5EF4-FFF2-40B4-BE49-F238E27FC236}">
                <a16:creationId xmlns:a16="http://schemas.microsoft.com/office/drawing/2014/main" id="{50577C0E-B1B9-7F5F-3A8D-575B8D4B55BB}"/>
              </a:ext>
            </a:extLst>
          </p:cNvPr>
          <p:cNvSpPr>
            <a:spLocks noGrp="1"/>
          </p:cNvSpPr>
          <p:nvPr>
            <p:ph type="sldNum" sz="quarter" idx="14"/>
          </p:nvPr>
        </p:nvSpPr>
        <p:spPr/>
        <p:txBody>
          <a:bodyPr/>
          <a:lstStyle/>
          <a:p>
            <a:fld id="{10A01DC5-1685-4615-8240-15192985C6A2}" type="slidenum">
              <a:rPr lang="en-AU" smtClean="0"/>
              <a:pPr/>
              <a:t>‹#›</a:t>
            </a:fld>
            <a:endParaRPr lang="en-AU"/>
          </a:p>
        </p:txBody>
      </p:sp>
      <p:sp>
        <p:nvSpPr>
          <p:cNvPr id="9" name="Text Placeholder 10">
            <a:extLst>
              <a:ext uri="{FF2B5EF4-FFF2-40B4-BE49-F238E27FC236}">
                <a16:creationId xmlns:a16="http://schemas.microsoft.com/office/drawing/2014/main" id="{1879F4BE-E182-4B87-821C-1C8EF66674CD}"/>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5" name="Text Placeholder 10">
            <a:extLst>
              <a:ext uri="{FF2B5EF4-FFF2-40B4-BE49-F238E27FC236}">
                <a16:creationId xmlns:a16="http://schemas.microsoft.com/office/drawing/2014/main" id="{14C244D9-DD08-66EB-5CE3-230309CC0031}"/>
              </a:ext>
            </a:extLst>
          </p:cNvPr>
          <p:cNvSpPr>
            <a:spLocks noGrp="1"/>
          </p:cNvSpPr>
          <p:nvPr>
            <p:ph type="body" sz="quarter" idx="19" hasCustomPrompt="1"/>
          </p:nvPr>
        </p:nvSpPr>
        <p:spPr>
          <a:xfrm>
            <a:off x="360000" y="1862942"/>
            <a:ext cx="11484000" cy="4491058"/>
          </a:xfrm>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37084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eature column blu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A261189-1322-1FFF-97C5-10FB07056386}"/>
              </a:ext>
              <a:ext uri="{C183D7F6-B498-43B3-948B-1728B52AA6E4}">
                <adec:decorative xmlns:adec="http://schemas.microsoft.com/office/drawing/2017/decorative" val="1"/>
              </a:ext>
            </a:extLst>
          </p:cNvPr>
          <p:cNvSpPr/>
          <p:nvPr userDrawn="1"/>
        </p:nvSpPr>
        <p:spPr>
          <a:xfrm>
            <a:off x="7152001" y="0"/>
            <a:ext cx="50399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Arial" panose="020B0604020202020204" pitchFamily="34" charset="0"/>
            </a:endParaRPr>
          </a:p>
        </p:txBody>
      </p:sp>
      <p:pic>
        <p:nvPicPr>
          <p:cNvPr id="6" name="Picture 5" descr="NSW Government logo">
            <a:extLst>
              <a:ext uri="{FF2B5EF4-FFF2-40B4-BE49-F238E27FC236}">
                <a16:creationId xmlns:a16="http://schemas.microsoft.com/office/drawing/2014/main" id="{B4244BC1-9C77-D2F1-9025-BA8B21E4D74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214000" y="360321"/>
            <a:ext cx="630000" cy="684882"/>
          </a:xfrm>
          <a:prstGeom prst="rect">
            <a:avLst/>
          </a:prstGeom>
        </p:spPr>
      </p:pic>
      <p:sp>
        <p:nvSpPr>
          <p:cNvPr id="7" name="Content Placeholder 3">
            <a:extLst>
              <a:ext uri="{FF2B5EF4-FFF2-40B4-BE49-F238E27FC236}">
                <a16:creationId xmlns:a16="http://schemas.microsoft.com/office/drawing/2014/main" id="{528F89D3-540D-0919-66BC-C469965FC474}"/>
              </a:ext>
            </a:extLst>
          </p:cNvPr>
          <p:cNvSpPr>
            <a:spLocks noGrp="1"/>
          </p:cNvSpPr>
          <p:nvPr>
            <p:ph sz="half" idx="2" hasCustomPrompt="1"/>
          </p:nvPr>
        </p:nvSpPr>
        <p:spPr>
          <a:xfrm>
            <a:off x="7417612" y="1800000"/>
            <a:ext cx="4426387" cy="4554000"/>
          </a:xfrm>
        </p:spPr>
        <p:txBody>
          <a:bodyPr/>
          <a:lstStyle>
            <a:lvl1pPr>
              <a:defRPr sz="1800"/>
            </a:lvl1pPr>
            <a:lvl2pPr>
              <a:defRPr sz="1800"/>
            </a:lvl2pPr>
            <a:lvl3pPr>
              <a:defRPr sz="1800"/>
            </a:lvl3pPr>
            <a:lvl4pPr>
              <a:defRPr sz="1800"/>
            </a:lvl4pPr>
            <a:lvl5pPr>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Text Placeholder 4">
            <a:extLst>
              <a:ext uri="{FF2B5EF4-FFF2-40B4-BE49-F238E27FC236}">
                <a16:creationId xmlns:a16="http://schemas.microsoft.com/office/drawing/2014/main" id="{2CD69226-3048-02BD-1796-00C8D2EF344F}"/>
              </a:ext>
            </a:extLst>
          </p:cNvPr>
          <p:cNvSpPr>
            <a:spLocks noGrp="1"/>
          </p:cNvSpPr>
          <p:nvPr>
            <p:ph type="body" sz="quarter" idx="17" hasCustomPrompt="1"/>
          </p:nvPr>
        </p:nvSpPr>
        <p:spPr>
          <a:xfrm>
            <a:off x="360363" y="1800001"/>
            <a:ext cx="6443637" cy="4553999"/>
          </a:xfrm>
        </p:spPr>
        <p:txBody>
          <a:bodyPr/>
          <a:lstStyle>
            <a:lvl1pPr>
              <a:defRPr sz="1800"/>
            </a:lvl1pPr>
            <a:lvl2pPr>
              <a:defRPr sz="1800"/>
            </a:lvl2pPr>
            <a:lvl3pPr>
              <a:defRPr sz="1800"/>
            </a:lvl3pPr>
            <a:lvl4pPr>
              <a:defRPr sz="1800"/>
            </a:lvl4pPr>
            <a:lvl5pPr>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0" name="Title 3">
            <a:extLst>
              <a:ext uri="{FF2B5EF4-FFF2-40B4-BE49-F238E27FC236}">
                <a16:creationId xmlns:a16="http://schemas.microsoft.com/office/drawing/2014/main" id="{62A2E60B-E3FC-EC87-D031-9325EBBDCDC0}"/>
              </a:ext>
            </a:extLst>
          </p:cNvPr>
          <p:cNvSpPr>
            <a:spLocks noGrp="1"/>
          </p:cNvSpPr>
          <p:nvPr>
            <p:ph type="title"/>
          </p:nvPr>
        </p:nvSpPr>
        <p:spPr>
          <a:xfrm>
            <a:off x="360000" y="360000"/>
            <a:ext cx="6444001" cy="545601"/>
          </a:xfrm>
        </p:spPr>
        <p:txBody>
          <a:bodyPr/>
          <a:lstStyle>
            <a:lvl1pPr>
              <a:defRPr>
                <a:solidFill>
                  <a:schemeClr val="accent1"/>
                </a:solidFill>
              </a:defRPr>
            </a:lvl1pPr>
          </a:lstStyle>
          <a:p>
            <a:r>
              <a:rPr lang="en-US"/>
              <a:t>Click to edit Master title style</a:t>
            </a:r>
            <a:endParaRPr lang="en-AU"/>
          </a:p>
        </p:txBody>
      </p:sp>
      <p:sp>
        <p:nvSpPr>
          <p:cNvPr id="15" name="Text Placeholder 10">
            <a:extLst>
              <a:ext uri="{FF2B5EF4-FFF2-40B4-BE49-F238E27FC236}">
                <a16:creationId xmlns:a16="http://schemas.microsoft.com/office/drawing/2014/main" id="{329D4781-7A62-0AEA-9923-4D79CDBAF475}"/>
              </a:ext>
            </a:extLst>
          </p:cNvPr>
          <p:cNvSpPr>
            <a:spLocks noGrp="1"/>
          </p:cNvSpPr>
          <p:nvPr>
            <p:ph type="body" sz="quarter" idx="18" hasCustomPrompt="1"/>
          </p:nvPr>
        </p:nvSpPr>
        <p:spPr>
          <a:xfrm>
            <a:off x="360000" y="980969"/>
            <a:ext cx="6444001"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6" name="Slide Number Placeholder 4">
            <a:extLst>
              <a:ext uri="{FF2B5EF4-FFF2-40B4-BE49-F238E27FC236}">
                <a16:creationId xmlns:a16="http://schemas.microsoft.com/office/drawing/2014/main" id="{F38829E2-5B70-1DB2-DC90-847F05173375}"/>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a:p>
        </p:txBody>
      </p:sp>
    </p:spTree>
    <p:extLst>
      <p:ext uri="{BB962C8B-B14F-4D97-AF65-F5344CB8AC3E}">
        <p14:creationId xmlns:p14="http://schemas.microsoft.com/office/powerpoint/2010/main" val="782107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eature column grey">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A261189-1322-1FFF-97C5-10FB07056386}"/>
              </a:ext>
              <a:ext uri="{C183D7F6-B498-43B3-948B-1728B52AA6E4}">
                <adec:decorative xmlns:adec="http://schemas.microsoft.com/office/drawing/2017/decorative" val="1"/>
              </a:ext>
            </a:extLst>
          </p:cNvPr>
          <p:cNvSpPr/>
          <p:nvPr userDrawn="1"/>
        </p:nvSpPr>
        <p:spPr>
          <a:xfrm>
            <a:off x="7152001" y="0"/>
            <a:ext cx="503999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Arial" panose="020B0604020202020204" pitchFamily="34" charset="0"/>
            </a:endParaRPr>
          </a:p>
        </p:txBody>
      </p:sp>
      <p:pic>
        <p:nvPicPr>
          <p:cNvPr id="6" name="Picture 5" descr="NSW Government logo">
            <a:extLst>
              <a:ext uri="{FF2B5EF4-FFF2-40B4-BE49-F238E27FC236}">
                <a16:creationId xmlns:a16="http://schemas.microsoft.com/office/drawing/2014/main" id="{B4244BC1-9C77-D2F1-9025-BA8B21E4D74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214000" y="360321"/>
            <a:ext cx="630000" cy="684882"/>
          </a:xfrm>
          <a:prstGeom prst="rect">
            <a:avLst/>
          </a:prstGeom>
        </p:spPr>
      </p:pic>
      <p:sp>
        <p:nvSpPr>
          <p:cNvPr id="7" name="Content Placeholder 3">
            <a:extLst>
              <a:ext uri="{FF2B5EF4-FFF2-40B4-BE49-F238E27FC236}">
                <a16:creationId xmlns:a16="http://schemas.microsoft.com/office/drawing/2014/main" id="{528F89D3-540D-0919-66BC-C469965FC474}"/>
              </a:ext>
            </a:extLst>
          </p:cNvPr>
          <p:cNvSpPr>
            <a:spLocks noGrp="1"/>
          </p:cNvSpPr>
          <p:nvPr>
            <p:ph sz="half" idx="2" hasCustomPrompt="1"/>
          </p:nvPr>
        </p:nvSpPr>
        <p:spPr>
          <a:xfrm>
            <a:off x="7417612" y="1800000"/>
            <a:ext cx="4426387" cy="4554000"/>
          </a:xfrm>
        </p:spPr>
        <p:txBody>
          <a:bodyPr/>
          <a:lstStyle>
            <a:lvl1pPr>
              <a:defRPr sz="1800"/>
            </a:lvl1pPr>
            <a:lvl2pPr>
              <a:defRPr sz="1800"/>
            </a:lvl2pPr>
            <a:lvl3pPr>
              <a:defRPr sz="1800"/>
            </a:lvl3pPr>
            <a:lvl4pPr>
              <a:defRPr sz="1800"/>
            </a:lvl4pPr>
            <a:lvl5pPr>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Text Placeholder 4">
            <a:extLst>
              <a:ext uri="{FF2B5EF4-FFF2-40B4-BE49-F238E27FC236}">
                <a16:creationId xmlns:a16="http://schemas.microsoft.com/office/drawing/2014/main" id="{2CD69226-3048-02BD-1796-00C8D2EF344F}"/>
              </a:ext>
            </a:extLst>
          </p:cNvPr>
          <p:cNvSpPr>
            <a:spLocks noGrp="1"/>
          </p:cNvSpPr>
          <p:nvPr>
            <p:ph type="body" sz="quarter" idx="17" hasCustomPrompt="1"/>
          </p:nvPr>
        </p:nvSpPr>
        <p:spPr>
          <a:xfrm>
            <a:off x="360363" y="1800001"/>
            <a:ext cx="6443637" cy="4553999"/>
          </a:xfrm>
        </p:spPr>
        <p:txBody>
          <a:bodyPr/>
          <a:lstStyle>
            <a:lvl1pPr>
              <a:defRPr sz="1800"/>
            </a:lvl1pPr>
            <a:lvl2pPr>
              <a:defRPr sz="1800"/>
            </a:lvl2pPr>
            <a:lvl3pPr>
              <a:defRPr sz="1800"/>
            </a:lvl3pPr>
            <a:lvl4pPr>
              <a:defRPr sz="1800"/>
            </a:lvl4pPr>
            <a:lvl5pPr>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0" name="Title 3">
            <a:extLst>
              <a:ext uri="{FF2B5EF4-FFF2-40B4-BE49-F238E27FC236}">
                <a16:creationId xmlns:a16="http://schemas.microsoft.com/office/drawing/2014/main" id="{62A2E60B-E3FC-EC87-D031-9325EBBDCDC0}"/>
              </a:ext>
            </a:extLst>
          </p:cNvPr>
          <p:cNvSpPr>
            <a:spLocks noGrp="1"/>
          </p:cNvSpPr>
          <p:nvPr>
            <p:ph type="title"/>
          </p:nvPr>
        </p:nvSpPr>
        <p:spPr>
          <a:xfrm>
            <a:off x="360000" y="360000"/>
            <a:ext cx="6444001" cy="545601"/>
          </a:xfrm>
        </p:spPr>
        <p:txBody>
          <a:bodyPr/>
          <a:lstStyle>
            <a:lvl1pPr>
              <a:defRPr>
                <a:solidFill>
                  <a:schemeClr val="accent1"/>
                </a:solidFill>
              </a:defRPr>
            </a:lvl1pPr>
          </a:lstStyle>
          <a:p>
            <a:r>
              <a:rPr lang="en-US"/>
              <a:t>Click to edit Master title style</a:t>
            </a:r>
            <a:endParaRPr lang="en-AU"/>
          </a:p>
        </p:txBody>
      </p:sp>
      <p:sp>
        <p:nvSpPr>
          <p:cNvPr id="15" name="Text Placeholder 10">
            <a:extLst>
              <a:ext uri="{FF2B5EF4-FFF2-40B4-BE49-F238E27FC236}">
                <a16:creationId xmlns:a16="http://schemas.microsoft.com/office/drawing/2014/main" id="{329D4781-7A62-0AEA-9923-4D79CDBAF475}"/>
              </a:ext>
            </a:extLst>
          </p:cNvPr>
          <p:cNvSpPr>
            <a:spLocks noGrp="1"/>
          </p:cNvSpPr>
          <p:nvPr>
            <p:ph type="body" sz="quarter" idx="18" hasCustomPrompt="1"/>
          </p:nvPr>
        </p:nvSpPr>
        <p:spPr>
          <a:xfrm>
            <a:off x="360000" y="980969"/>
            <a:ext cx="6444001"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6" name="Slide Number Placeholder 4">
            <a:extLst>
              <a:ext uri="{FF2B5EF4-FFF2-40B4-BE49-F238E27FC236}">
                <a16:creationId xmlns:a16="http://schemas.microsoft.com/office/drawing/2014/main" id="{F38829E2-5B70-1DB2-DC90-847F05173375}"/>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a:p>
        </p:txBody>
      </p:sp>
    </p:spTree>
    <p:extLst>
      <p:ext uri="{BB962C8B-B14F-4D97-AF65-F5344CB8AC3E}">
        <p14:creationId xmlns:p14="http://schemas.microsoft.com/office/powerpoint/2010/main" val="1118935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eature image blu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F422DE0-E1CC-D787-19FA-0F7B3D4EAA93}"/>
              </a:ext>
              <a:ext uri="{C183D7F6-B498-43B3-948B-1728B52AA6E4}">
                <adec:decorative xmlns:adec="http://schemas.microsoft.com/office/drawing/2017/decorative" val="1"/>
              </a:ext>
            </a:extLst>
          </p:cNvPr>
          <p:cNvSpPr/>
          <p:nvPr userDrawn="1"/>
        </p:nvSpPr>
        <p:spPr>
          <a:xfrm>
            <a:off x="0" y="0"/>
            <a:ext cx="50399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Arial" panose="020B0604020202020204" pitchFamily="34" charset="0"/>
            </a:endParaRPr>
          </a:p>
        </p:txBody>
      </p:sp>
      <p:sp>
        <p:nvSpPr>
          <p:cNvPr id="5" name="Title 1">
            <a:extLst>
              <a:ext uri="{FF2B5EF4-FFF2-40B4-BE49-F238E27FC236}">
                <a16:creationId xmlns:a16="http://schemas.microsoft.com/office/drawing/2014/main" id="{20DE6D46-38D9-2F46-294E-8EAADBDD7D27}"/>
              </a:ext>
            </a:extLst>
          </p:cNvPr>
          <p:cNvSpPr>
            <a:spLocks noGrp="1"/>
          </p:cNvSpPr>
          <p:nvPr>
            <p:ph type="title"/>
          </p:nvPr>
        </p:nvSpPr>
        <p:spPr>
          <a:xfrm>
            <a:off x="5400000" y="360000"/>
            <a:ext cx="5400000" cy="554400"/>
          </a:xfrm>
        </p:spPr>
        <p:txBody>
          <a:bodyPr/>
          <a:lstStyle>
            <a:lvl1pPr>
              <a:defRPr>
                <a:solidFill>
                  <a:schemeClr val="accent1"/>
                </a:solidFill>
              </a:defRPr>
            </a:lvl1pPr>
          </a:lstStyle>
          <a:p>
            <a:r>
              <a:rPr lang="en-US"/>
              <a:t>Click to edit Master title style</a:t>
            </a:r>
          </a:p>
        </p:txBody>
      </p:sp>
      <p:sp>
        <p:nvSpPr>
          <p:cNvPr id="7" name="Slide Number Placeholder 1">
            <a:extLst>
              <a:ext uri="{FF2B5EF4-FFF2-40B4-BE49-F238E27FC236}">
                <a16:creationId xmlns:a16="http://schemas.microsoft.com/office/drawing/2014/main" id="{6EA5BE4F-B9DF-0C17-C0CB-C288DFF237CC}"/>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a:p>
        </p:txBody>
      </p:sp>
      <p:sp>
        <p:nvSpPr>
          <p:cNvPr id="9" name="Text Placeholder 3">
            <a:extLst>
              <a:ext uri="{FF2B5EF4-FFF2-40B4-BE49-F238E27FC236}">
                <a16:creationId xmlns:a16="http://schemas.microsoft.com/office/drawing/2014/main" id="{92EF9271-D0D5-BFE6-1EE4-F10B54B37AF7}"/>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A9FF9E72-9D06-B4C4-2E9F-51E8796A0239}"/>
              </a:ext>
            </a:extLst>
          </p:cNvPr>
          <p:cNvSpPr>
            <a:spLocks noGrp="1"/>
          </p:cNvSpPr>
          <p:nvPr>
            <p:ph type="body" sz="quarter" idx="18" hasCustomPrompt="1"/>
          </p:nvPr>
        </p:nvSpPr>
        <p:spPr>
          <a:xfrm>
            <a:off x="5399998" y="982520"/>
            <a:ext cx="5400000" cy="294189"/>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3" name="Picture Placeholder 8">
            <a:extLst>
              <a:ext uri="{FF2B5EF4-FFF2-40B4-BE49-F238E27FC236}">
                <a16:creationId xmlns:a16="http://schemas.microsoft.com/office/drawing/2014/main" id="{A2D38A9A-C242-2929-EF6C-F41B8AF9AAB4}"/>
              </a:ext>
              <a:ext uri="{C183D7F6-B498-43B3-948B-1728B52AA6E4}">
                <adec:decorative xmlns:adec="http://schemas.microsoft.com/office/drawing/2017/decorative" val="1"/>
              </a:ext>
            </a:extLst>
          </p:cNvPr>
          <p:cNvSpPr>
            <a:spLocks noGrp="1"/>
          </p:cNvSpPr>
          <p:nvPr>
            <p:ph type="pic" sz="quarter" idx="13"/>
          </p:nvPr>
        </p:nvSpPr>
        <p:spPr>
          <a:xfrm>
            <a:off x="306805" y="360000"/>
            <a:ext cx="4426388" cy="5976000"/>
          </a:xfrm>
        </p:spPr>
        <p:txBody>
          <a:bodyPr/>
          <a:lstStyle/>
          <a:p>
            <a:r>
              <a:rPr lang="en-US"/>
              <a:t>Click icon to add picture</a:t>
            </a:r>
            <a:endParaRPr lang="en-AU"/>
          </a:p>
        </p:txBody>
      </p:sp>
    </p:spTree>
    <p:extLst>
      <p:ext uri="{BB962C8B-B14F-4D97-AF65-F5344CB8AC3E}">
        <p14:creationId xmlns:p14="http://schemas.microsoft.com/office/powerpoint/2010/main" val="3120016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eature image gre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F422DE0-E1CC-D787-19FA-0F7B3D4EAA93}"/>
              </a:ext>
              <a:ext uri="{C183D7F6-B498-43B3-948B-1728B52AA6E4}">
                <adec:decorative xmlns:adec="http://schemas.microsoft.com/office/drawing/2017/decorative" val="1"/>
              </a:ext>
            </a:extLst>
          </p:cNvPr>
          <p:cNvSpPr/>
          <p:nvPr userDrawn="1"/>
        </p:nvSpPr>
        <p:spPr>
          <a:xfrm>
            <a:off x="0" y="0"/>
            <a:ext cx="503999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Arial" panose="020B0604020202020204" pitchFamily="34" charset="0"/>
            </a:endParaRPr>
          </a:p>
        </p:txBody>
      </p:sp>
      <p:sp>
        <p:nvSpPr>
          <p:cNvPr id="5" name="Title 1">
            <a:extLst>
              <a:ext uri="{FF2B5EF4-FFF2-40B4-BE49-F238E27FC236}">
                <a16:creationId xmlns:a16="http://schemas.microsoft.com/office/drawing/2014/main" id="{20DE6D46-38D9-2F46-294E-8EAADBDD7D27}"/>
              </a:ext>
            </a:extLst>
          </p:cNvPr>
          <p:cNvSpPr>
            <a:spLocks noGrp="1"/>
          </p:cNvSpPr>
          <p:nvPr>
            <p:ph type="title"/>
          </p:nvPr>
        </p:nvSpPr>
        <p:spPr>
          <a:xfrm>
            <a:off x="5400000" y="360000"/>
            <a:ext cx="5400000" cy="554400"/>
          </a:xfrm>
        </p:spPr>
        <p:txBody>
          <a:bodyPr/>
          <a:lstStyle>
            <a:lvl1pPr>
              <a:defRPr>
                <a:solidFill>
                  <a:schemeClr val="accent1"/>
                </a:solidFill>
              </a:defRPr>
            </a:lvl1pPr>
          </a:lstStyle>
          <a:p>
            <a:r>
              <a:rPr lang="en-US"/>
              <a:t>Click to edit Master title style</a:t>
            </a:r>
          </a:p>
        </p:txBody>
      </p:sp>
      <p:sp>
        <p:nvSpPr>
          <p:cNvPr id="7" name="Slide Number Placeholder 1">
            <a:extLst>
              <a:ext uri="{FF2B5EF4-FFF2-40B4-BE49-F238E27FC236}">
                <a16:creationId xmlns:a16="http://schemas.microsoft.com/office/drawing/2014/main" id="{6EA5BE4F-B9DF-0C17-C0CB-C288DFF237CC}"/>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a:p>
        </p:txBody>
      </p:sp>
      <p:sp>
        <p:nvSpPr>
          <p:cNvPr id="9" name="Text Placeholder 3">
            <a:extLst>
              <a:ext uri="{FF2B5EF4-FFF2-40B4-BE49-F238E27FC236}">
                <a16:creationId xmlns:a16="http://schemas.microsoft.com/office/drawing/2014/main" id="{92EF9271-D0D5-BFE6-1EE4-F10B54B37AF7}"/>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A9FF9E72-9D06-B4C4-2E9F-51E8796A0239}"/>
              </a:ext>
            </a:extLst>
          </p:cNvPr>
          <p:cNvSpPr>
            <a:spLocks noGrp="1"/>
          </p:cNvSpPr>
          <p:nvPr>
            <p:ph type="body" sz="quarter" idx="18" hasCustomPrompt="1"/>
          </p:nvPr>
        </p:nvSpPr>
        <p:spPr>
          <a:xfrm>
            <a:off x="5399998" y="982520"/>
            <a:ext cx="5400000" cy="294189"/>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3" name="Picture Placeholder 8">
            <a:extLst>
              <a:ext uri="{FF2B5EF4-FFF2-40B4-BE49-F238E27FC236}">
                <a16:creationId xmlns:a16="http://schemas.microsoft.com/office/drawing/2014/main" id="{A2D38A9A-C242-2929-EF6C-F41B8AF9AAB4}"/>
              </a:ext>
              <a:ext uri="{C183D7F6-B498-43B3-948B-1728B52AA6E4}">
                <adec:decorative xmlns:adec="http://schemas.microsoft.com/office/drawing/2017/decorative" val="1"/>
              </a:ext>
            </a:extLst>
          </p:cNvPr>
          <p:cNvSpPr>
            <a:spLocks noGrp="1"/>
          </p:cNvSpPr>
          <p:nvPr>
            <p:ph type="pic" sz="quarter" idx="13"/>
          </p:nvPr>
        </p:nvSpPr>
        <p:spPr>
          <a:xfrm>
            <a:off x="306805" y="360000"/>
            <a:ext cx="4426388" cy="5976000"/>
          </a:xfrm>
        </p:spPr>
        <p:txBody>
          <a:bodyPr/>
          <a:lstStyle/>
          <a:p>
            <a:r>
              <a:rPr lang="en-US"/>
              <a:t>Click icon to add picture</a:t>
            </a:r>
            <a:endParaRPr lang="en-AU"/>
          </a:p>
        </p:txBody>
      </p:sp>
    </p:spTree>
    <p:extLst>
      <p:ext uri="{BB962C8B-B14F-4D97-AF65-F5344CB8AC3E}">
        <p14:creationId xmlns:p14="http://schemas.microsoft.com/office/powerpoint/2010/main" val="3759513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eature image">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a:t>Click icon to add picture</a:t>
            </a:r>
            <a:endParaRPr lang="en-AU"/>
          </a:p>
        </p:txBody>
      </p:sp>
      <p:sp>
        <p:nvSpPr>
          <p:cNvPr id="4" name="Title 1">
            <a:extLst>
              <a:ext uri="{FF2B5EF4-FFF2-40B4-BE49-F238E27FC236}">
                <a16:creationId xmlns:a16="http://schemas.microsoft.com/office/drawing/2014/main" id="{46E61F09-1856-72E7-5C79-31B4A856E7AD}"/>
              </a:ext>
            </a:extLst>
          </p:cNvPr>
          <p:cNvSpPr>
            <a:spLocks noGrp="1"/>
          </p:cNvSpPr>
          <p:nvPr>
            <p:ph type="title"/>
          </p:nvPr>
        </p:nvSpPr>
        <p:spPr>
          <a:xfrm>
            <a:off x="5400000" y="360000"/>
            <a:ext cx="5400000" cy="554400"/>
          </a:xfrm>
        </p:spPr>
        <p:txBody>
          <a:bodyPr/>
          <a:lstStyle>
            <a:lvl1pPr>
              <a:defRPr>
                <a:solidFill>
                  <a:schemeClr val="accent1"/>
                </a:solidFill>
              </a:defRPr>
            </a:lvl1pPr>
          </a:lstStyle>
          <a:p>
            <a:r>
              <a:rPr lang="en-US"/>
              <a:t>Click to edit Master title style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5400000" cy="294189"/>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p:nvPr>
        </p:nvSpPr>
        <p:spPr>
          <a:xfrm>
            <a:off x="360000" y="360000"/>
            <a:ext cx="10080000" cy="545601"/>
          </a:xfrm>
        </p:spPr>
        <p:txBody>
          <a:bodyPr/>
          <a:lstStyle>
            <a:lvl1pPr>
              <a:defRPr>
                <a:solidFill>
                  <a:schemeClr val="accent1"/>
                </a:solidFill>
              </a:defRPr>
            </a:lvl1pPr>
          </a:lstStyle>
          <a:p>
            <a:r>
              <a:rPr lang="en-US"/>
              <a:t>Click to edit Master title style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a:t>References</a:t>
            </a:r>
            <a:endParaRPr lang="en-AU"/>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mn-lt"/>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59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07603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a:t>Click icon to add picture</a:t>
            </a:r>
            <a:endParaRPr lang="en-AU"/>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6603656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Arial" panose="020B0604020202020204" pitchFamily="34"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a:t>Presenter name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a:t>Click icon to add picture</a:t>
            </a:r>
            <a:endParaRPr lang="en-AU"/>
          </a:p>
        </p:txBody>
      </p:sp>
    </p:spTree>
    <p:extLst>
      <p:ext uri="{BB962C8B-B14F-4D97-AF65-F5344CB8AC3E}">
        <p14:creationId xmlns:p14="http://schemas.microsoft.com/office/powerpoint/2010/main" val="3170766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698729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1469219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Feature image and tex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a:t>Click icon to add picture</a:t>
            </a:r>
            <a:endParaRPr lang="en-AU"/>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2088524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LISC">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a:t>Click icon to add picture</a:t>
            </a:r>
            <a:endParaRPr lang="en-AU"/>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41380567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59999" y="360000"/>
            <a:ext cx="11483999"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3998"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3166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a:t>Click to edit Master title style</a:t>
            </a:r>
          </a:p>
        </p:txBody>
      </p:sp>
      <p:pic>
        <p:nvPicPr>
          <p:cNvPr id="8" name="Picture 7" descr="NSW Government logo">
            <a:extLst>
              <a:ext uri="{FF2B5EF4-FFF2-40B4-BE49-F238E27FC236}">
                <a16:creationId xmlns:a16="http://schemas.microsoft.com/office/drawing/2014/main" id="{CCBF5FED-71CD-4122-8BE4-CA4C03A99224}"/>
              </a:ext>
            </a:extLst>
          </p:cNvPr>
          <p:cNvPicPr>
            <a:picLocks noChangeAspect="1"/>
          </p:cNvPicPr>
          <p:nvPr userDrawn="1"/>
        </p:nvPicPr>
        <p:blipFill>
          <a:blip r:embed="rId38" cstate="screen">
            <a:extLst>
              <a:ext uri="{28A0092B-C50C-407E-A947-70E740481C1C}">
                <a14:useLocalDpi xmlns:a14="http://schemas.microsoft.com/office/drawing/2010/main"/>
              </a:ext>
            </a:extLst>
          </a:blip>
          <a:srcRect/>
          <a:stretch/>
        </p:blipFill>
        <p:spPr>
          <a:xfrm>
            <a:off x="11214000" y="360321"/>
            <a:ext cx="630000" cy="684882"/>
          </a:xfrm>
          <a:prstGeom prst="rect">
            <a:avLst/>
          </a:prstGeom>
        </p:spPr>
      </p:pic>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marL="0" marR="0" lvl="0"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2272B"/>
                </a:solidFill>
                <a:effectLst/>
                <a:uLnTx/>
                <a:uFillTx/>
                <a:latin typeface="Public Sans Light"/>
                <a:ea typeface="+mn-ea"/>
                <a:cs typeface="+mn-cs"/>
              </a:rPr>
              <a:t>Click to edit Master text styles</a:t>
            </a:r>
          </a:p>
          <a:p>
            <a:pPr marL="0" marR="0" lvl="1"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2272B"/>
                </a:solidFill>
                <a:effectLst/>
                <a:uLnTx/>
                <a:uFillTx/>
                <a:latin typeface="Public Sans Light"/>
                <a:ea typeface="+mn-ea"/>
                <a:cs typeface="+mn-cs"/>
              </a:rPr>
              <a:t>Second level</a:t>
            </a:r>
          </a:p>
          <a:p>
            <a:pPr marL="0" marR="0" lvl="2"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2272B"/>
                </a:solidFill>
                <a:effectLst/>
                <a:uLnTx/>
                <a:uFillTx/>
                <a:latin typeface="Public Sans Light"/>
                <a:ea typeface="+mn-ea"/>
                <a:cs typeface="+mn-cs"/>
              </a:rPr>
              <a:t>Third level</a:t>
            </a:r>
          </a:p>
          <a:p>
            <a:pPr marL="0" marR="0" lvl="3"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2272B"/>
                </a:solidFill>
                <a:effectLst/>
                <a:uLnTx/>
                <a:uFillTx/>
                <a:latin typeface="Public Sans Light"/>
                <a:ea typeface="+mn-ea"/>
                <a:cs typeface="+mn-cs"/>
              </a:rPr>
              <a:t>Fourth level</a:t>
            </a:r>
          </a:p>
          <a:p>
            <a:pPr marL="0" marR="0" lvl="4"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2272B"/>
                </a:solidFill>
                <a:effectLst/>
                <a:uLnTx/>
                <a:uFillTx/>
                <a:latin typeface="Public Sans Light"/>
                <a:ea typeface="+mn-ea"/>
                <a:cs typeface="+mn-cs"/>
              </a:rPr>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661" r:id="rId1"/>
    <p:sldLayoutId id="2147483703" r:id="rId2"/>
    <p:sldLayoutId id="2147483702" r:id="rId3"/>
    <p:sldLayoutId id="2147483728" r:id="rId4"/>
    <p:sldLayoutId id="2147483729" r:id="rId5"/>
    <p:sldLayoutId id="2147483731" r:id="rId6"/>
    <p:sldLayoutId id="2147483730" r:id="rId7"/>
    <p:sldLayoutId id="2147483732" r:id="rId8"/>
    <p:sldLayoutId id="2147483740" r:id="rId9"/>
    <p:sldLayoutId id="2147483715" r:id="rId10"/>
    <p:sldLayoutId id="2147483736" r:id="rId11"/>
    <p:sldLayoutId id="2147483737" r:id="rId12"/>
    <p:sldLayoutId id="2147483738" r:id="rId13"/>
    <p:sldLayoutId id="2147483716" r:id="rId14"/>
    <p:sldLayoutId id="2147483717" r:id="rId15"/>
    <p:sldLayoutId id="2147483718" r:id="rId16"/>
    <p:sldLayoutId id="2147483719" r:id="rId17"/>
    <p:sldLayoutId id="2147483742" r:id="rId18"/>
    <p:sldLayoutId id="2147483720" r:id="rId19"/>
    <p:sldLayoutId id="2147483733" r:id="rId20"/>
    <p:sldLayoutId id="2147483721" r:id="rId21"/>
    <p:sldLayoutId id="2147483734" r:id="rId22"/>
    <p:sldLayoutId id="2147483722" r:id="rId23"/>
    <p:sldLayoutId id="2147483735" r:id="rId24"/>
    <p:sldLayoutId id="2147483723" r:id="rId25"/>
    <p:sldLayoutId id="2147483724" r:id="rId26"/>
    <p:sldLayoutId id="2147483725" r:id="rId27"/>
    <p:sldLayoutId id="2147483743" r:id="rId28"/>
    <p:sldLayoutId id="2147483744" r:id="rId29"/>
    <p:sldLayoutId id="2147483747" r:id="rId30"/>
    <p:sldLayoutId id="2147483748" r:id="rId31"/>
    <p:sldLayoutId id="2147483749" r:id="rId32"/>
    <p:sldLayoutId id="2147483750" r:id="rId33"/>
    <p:sldLayoutId id="2147483752" r:id="rId34"/>
    <p:sldLayoutId id="2147483754" r:id="rId35"/>
    <p:sldLayoutId id="2147483755" r:id="rId3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mn-cs"/>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mn-cs"/>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mn-cs"/>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ducation.nsw.gov.au/teaching-and-learning/curriculum/english/english-curriculum-resources-k-12/english-7-10-resources/stage-4-year-7-escape-into-the-world-of-the-novel" TargetMode="External"/><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31.xml"/><Relationship Id="rId6" Type="http://schemas.openxmlformats.org/officeDocument/2006/relationships/hyperlink" Target="https://unsplash.com/photos/a-green-leaf-with-a-drop-of-water-on-it--IbMv_zPqEM?utm_source=unsplash&amp;utm_medium=referral&amp;utm_content=creditCopyText" TargetMode="External"/><Relationship Id="rId5" Type="http://schemas.openxmlformats.org/officeDocument/2006/relationships/hyperlink" Target="https://unsplash.com/@wwarby?utm_source=unsplash&amp;utm_medium=referral&amp;utm_content=creditCopyText" TargetMode="External"/><Relationship Id="rId4" Type="http://schemas.openxmlformats.org/officeDocument/2006/relationships/hyperlink" Target="https://unsplash.com/photos/a-green-leaf-with-a-drop-of-water-on-it--IbMv_zPqEM"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3" Type="http://schemas.openxmlformats.org/officeDocument/2006/relationships/hyperlink" Target="https://education.nsw.gov.au/teaching-and-learning/curriculum/english/textual-concepts#/asset9" TargetMode="External"/><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5.xml"/><Relationship Id="rId6" Type="http://schemas.openxmlformats.org/officeDocument/2006/relationships/hyperlink" Target="https://unsplash.com/photos/a-gold-and-silver-crown-p06UHBH9_fs?utm_source=unsplash&amp;utm_medium=referral&amp;utm_content=creditCopyText" TargetMode="External"/><Relationship Id="rId5" Type="http://schemas.openxmlformats.org/officeDocument/2006/relationships/hyperlink" Target="https://unsplash.com/@catrina_haze?utm_source=unsplash&amp;utm_medium=referral&amp;utm_content=creditCopyText" TargetMode="External"/><Relationship Id="rId4" Type="http://schemas.openxmlformats.org/officeDocument/2006/relationships/hyperlink" Target="https://unsplash.com/photos/a-gold-and-silver-crown-p06UHBH9_fs"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hyperlink" Target="https://unsplash.com/photos/landscape-photography-of-brown-wooden-house-with-trees-around-5dB9WGpJbFc?utm_source=unsplash&amp;utm_medium=referral&amp;utm_content=creditCopyText" TargetMode="External"/><Relationship Id="rId5" Type="http://schemas.openxmlformats.org/officeDocument/2006/relationships/hyperlink" Target="https://unsplash.com/@thomasschweighofer_?utm_source=unsplash&amp;utm_medium=referral&amp;utm_content=creditCopyText" TargetMode="External"/><Relationship Id="rId4" Type="http://schemas.openxmlformats.org/officeDocument/2006/relationships/hyperlink" Target="https://unsplash.com/photos/landscape-photography-of-brown-wooden-house-with-trees-around-5dB9WGpJbFc"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5.xml"/><Relationship Id="rId6" Type="http://schemas.openxmlformats.org/officeDocument/2006/relationships/hyperlink" Target="https://unsplash.com/photos/famous-landmark-building-BHKXFjJ1l3s?utm_source=unsplash&amp;utm_medium=referral&amp;utm_content=creditCopyText" TargetMode="External"/><Relationship Id="rId5" Type="http://schemas.openxmlformats.org/officeDocument/2006/relationships/hyperlink" Target="https://unsplash.com/@rodlong?utm_source=unsplash&amp;utm_medium=referral&amp;utm_content=creditCopyText" TargetMode="External"/><Relationship Id="rId4" Type="http://schemas.openxmlformats.org/officeDocument/2006/relationships/hyperlink" Target="https://unsplash.com/photos/white-concrete-building-under-blue-sky-during-daytime-tCsUfHCj-S8"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5.xml"/><Relationship Id="rId6" Type="http://schemas.openxmlformats.org/officeDocument/2006/relationships/hyperlink" Target="https://unsplash.com/photos/woman-and-white-swans-painting-vK8JWr6j15c?utm_source=unsplash&amp;utm_medium=referral&amp;utm_content=creditCopyText" TargetMode="External"/><Relationship Id="rId5" Type="http://schemas.openxmlformats.org/officeDocument/2006/relationships/hyperlink" Target="https://unsplash.com/@birminghammuseumstrust?utm_source=unsplash&amp;utm_medium=referral&amp;utm_content=creditCopyText" TargetMode="External"/><Relationship Id="rId4" Type="http://schemas.openxmlformats.org/officeDocument/2006/relationships/hyperlink" Target="https://unsplash.com/photos/woman-and-white-swans-painting-vK8JWr6j15c"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15.xml"/><Relationship Id="rId6" Type="http://schemas.openxmlformats.org/officeDocument/2006/relationships/hyperlink" Target="https://unsplash.com/photos/painting-of-woman-wearing-gray-dress-mXoF55L9s3Q?utm_source=unsplash&amp;utm_medium=referral&amp;utm_content=creditCopyText" TargetMode="External"/><Relationship Id="rId5" Type="http://schemas.openxmlformats.org/officeDocument/2006/relationships/hyperlink" Target="https://unsplash.com/@birminghammuseumstrust?utm_source=unsplash&amp;utm_medium=referral&amp;utm_content=creditCopyText" TargetMode="External"/><Relationship Id="rId4" Type="http://schemas.openxmlformats.org/officeDocument/2006/relationships/hyperlink" Target="https://unsplash.com/photos/painting-of-woman-wearing-gray-dress-mXoF55L9s3Q"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8" Type="http://schemas.openxmlformats.org/officeDocument/2006/relationships/hyperlink" Target="https://unsplash.com/" TargetMode="External"/><Relationship Id="rId3" Type="http://schemas.openxmlformats.org/officeDocument/2006/relationships/hyperlink" Target="https://educationstandards.nsw.edu.au/wps/portal/nesa/mini-footer/copyright" TargetMode="External"/><Relationship Id="rId7" Type="http://schemas.openxmlformats.org/officeDocument/2006/relationships/hyperlink" Target="https://unsplash.com/photos/painting-of-woman-wearing-grey-dress-mXoF55L9s3Q" TargetMode="External"/><Relationship Id="rId12" Type="http://schemas.openxmlformats.org/officeDocument/2006/relationships/hyperlink" Target="https://app.education.nsw.gov.au/digital-learning-selector/LearningActivity/Card/553" TargetMode="External"/><Relationship Id="rId2" Type="http://schemas.openxmlformats.org/officeDocument/2006/relationships/notesSlide" Target="../notesSlides/notesSlide20.xml"/><Relationship Id="rId1" Type="http://schemas.openxmlformats.org/officeDocument/2006/relationships/slideLayout" Target="../slideLayouts/slideLayout28.xml"/><Relationship Id="rId6" Type="http://schemas.openxmlformats.org/officeDocument/2006/relationships/hyperlink" Target="https://curriculum.nsw.edu.au/learning-areas/english/english-k-10-2022/overview" TargetMode="External"/><Relationship Id="rId11" Type="http://schemas.openxmlformats.org/officeDocument/2006/relationships/hyperlink" Target="https://education.nsw.gov.au/teaching-and-learning/curriculum/english/textual-concepts#/asset9" TargetMode="External"/><Relationship Id="rId5" Type="http://schemas.openxmlformats.org/officeDocument/2006/relationships/hyperlink" Target="https://curriculum.nsw.edu.au/" TargetMode="External"/><Relationship Id="rId10" Type="http://schemas.openxmlformats.org/officeDocument/2006/relationships/hyperlink" Target="https://unsplash.com/photos/a-gold-and-silver-crown-p06UHBH9_fs," TargetMode="External"/><Relationship Id="rId4" Type="http://schemas.openxmlformats.org/officeDocument/2006/relationships/hyperlink" Target="https://educationstandards.nsw.edu.au/wps/portal/nesa/home" TargetMode="External"/><Relationship Id="rId9" Type="http://schemas.openxmlformats.org/officeDocument/2006/relationships/hyperlink" Target="https://unsplash.com/photos/woman-and-white-swans-painting-vK8JWr6j15c"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unsplash.com/" TargetMode="External"/><Relationship Id="rId3" Type="http://schemas.openxmlformats.org/officeDocument/2006/relationships/hyperlink" Target="https://educationstandards.nsw.edu.au/wps/portal/nesa/mini-footer/copyright" TargetMode="External"/><Relationship Id="rId7" Type="http://schemas.openxmlformats.org/officeDocument/2006/relationships/hyperlink" Target="https://unsplash.com/photos/famous-landmark-building-BHKXFjJ1l3s" TargetMode="External"/><Relationship Id="rId2" Type="http://schemas.openxmlformats.org/officeDocument/2006/relationships/notesSlide" Target="../notesSlides/notesSlide21.xml"/><Relationship Id="rId1" Type="http://schemas.openxmlformats.org/officeDocument/2006/relationships/slideLayout" Target="../slideLayouts/slideLayout28.xml"/><Relationship Id="rId6" Type="http://schemas.openxmlformats.org/officeDocument/2006/relationships/hyperlink" Target="https://education.nsw.gov.au/teaching-and-learning/curriculum/explicit-teaching/explicit-teaching-strategies/using-effective-questioning" TargetMode="External"/><Relationship Id="rId5" Type="http://schemas.openxmlformats.org/officeDocument/2006/relationships/hyperlink" Target="https://curriculum.nsw.edu.au/" TargetMode="External"/><Relationship Id="rId10" Type="http://schemas.openxmlformats.org/officeDocument/2006/relationships/hyperlink" Target="https://unsplash.com/photos/a-green-leaf-with-a-drop-of-water-on-it--IbMv_zPqEM" TargetMode="External"/><Relationship Id="rId4" Type="http://schemas.openxmlformats.org/officeDocument/2006/relationships/hyperlink" Target="https://educationstandards.nsw.edu.au/wps/portal/nesa/home" TargetMode="External"/><Relationship Id="rId9" Type="http://schemas.openxmlformats.org/officeDocument/2006/relationships/hyperlink" Target="https://unsplash.com/photos/landscape-photography-of-brown-wooden-house-with-trees-around-5dB9WGpJbFc"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998069-8808-F7B7-147A-0D45AF051C4E}"/>
              </a:ext>
            </a:extLst>
          </p:cNvPr>
          <p:cNvSpPr>
            <a:spLocks noGrp="1"/>
          </p:cNvSpPr>
          <p:nvPr>
            <p:ph type="title"/>
          </p:nvPr>
        </p:nvSpPr>
        <p:spPr/>
        <p:txBody>
          <a:bodyPr/>
          <a:lstStyle/>
          <a:p>
            <a:r>
              <a:rPr lang="en-AU"/>
              <a:t>Introduction</a:t>
            </a:r>
          </a:p>
        </p:txBody>
      </p:sp>
      <p:sp>
        <p:nvSpPr>
          <p:cNvPr id="7" name="Picture Placeholder 6">
            <a:extLst>
              <a:ext uri="{FF2B5EF4-FFF2-40B4-BE49-F238E27FC236}">
                <a16:creationId xmlns:a16="http://schemas.microsoft.com/office/drawing/2014/main" id="{41E659CE-3503-CAAB-868D-643BC7328B29}"/>
              </a:ext>
            </a:extLst>
          </p:cNvPr>
          <p:cNvSpPr>
            <a:spLocks noGrp="1"/>
          </p:cNvSpPr>
          <p:nvPr>
            <p:ph type="pic" sz="quarter" idx="13"/>
          </p:nvPr>
        </p:nvSpPr>
        <p:spPr>
          <a:xfrm>
            <a:off x="291247" y="1752331"/>
            <a:ext cx="11483999" cy="4498641"/>
          </a:xfrm>
        </p:spPr>
        <p:txBody>
          <a:bodyPr/>
          <a:lstStyle/>
          <a:p>
            <a:pPr marL="342900" indent="-342900">
              <a:buFont typeface="Arial"/>
              <a:buChar char="•"/>
            </a:pPr>
            <a:r>
              <a:rPr lang="en-AU" sz="1800" dirty="0">
                <a:latin typeface="Arial"/>
                <a:ea typeface="+mn-lt"/>
                <a:cs typeface="Arial"/>
              </a:rPr>
              <a:t>This resource is not a teaching and learning program. It should be used in conjunction with Year 7 Term 3 program </a:t>
            </a:r>
            <a:r>
              <a:rPr lang="en-AU" sz="1800" dirty="0">
                <a:latin typeface="Arial"/>
                <a:ea typeface="+mn-lt"/>
                <a:cs typeface="Arial"/>
                <a:hlinkClick r:id="rId3"/>
              </a:rPr>
              <a:t>Escape into the world of the novel</a:t>
            </a:r>
            <a:r>
              <a:rPr lang="en-AU" sz="1800" dirty="0">
                <a:latin typeface="Arial"/>
                <a:ea typeface="+mn-lt"/>
                <a:cs typeface="Arial"/>
              </a:rPr>
              <a:t>.</a:t>
            </a:r>
            <a:endParaRPr lang="en-AU" sz="1800" dirty="0">
              <a:solidFill>
                <a:srgbClr val="22272B"/>
              </a:solidFill>
            </a:endParaRPr>
          </a:p>
        </p:txBody>
      </p:sp>
      <p:sp>
        <p:nvSpPr>
          <p:cNvPr id="5" name="Text Placeholder 4">
            <a:extLst>
              <a:ext uri="{FF2B5EF4-FFF2-40B4-BE49-F238E27FC236}">
                <a16:creationId xmlns:a16="http://schemas.microsoft.com/office/drawing/2014/main" id="{2B575633-A51E-476B-63C5-AC9702A2E10F}"/>
              </a:ext>
            </a:extLst>
          </p:cNvPr>
          <p:cNvSpPr>
            <a:spLocks noGrp="1"/>
          </p:cNvSpPr>
          <p:nvPr>
            <p:ph type="body" sz="quarter" idx="18"/>
          </p:nvPr>
        </p:nvSpPr>
        <p:spPr/>
        <p:txBody>
          <a:bodyPr/>
          <a:lstStyle/>
          <a:p>
            <a:r>
              <a:rPr lang="en-AU"/>
              <a:t> Introduction for the teacher</a:t>
            </a:r>
          </a:p>
        </p:txBody>
      </p:sp>
      <p:sp>
        <p:nvSpPr>
          <p:cNvPr id="2" name="Slide Number Placeholder 1">
            <a:extLst>
              <a:ext uri="{FF2B5EF4-FFF2-40B4-BE49-F238E27FC236}">
                <a16:creationId xmlns:a16="http://schemas.microsoft.com/office/drawing/2014/main" id="{CD087911-6789-4356-F538-4C4ABF1219E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t>1</a:t>
            </a:fld>
            <a:endParaRPr lang="en-AU">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543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998069-8808-F7B7-147A-0D45AF051C4E}"/>
              </a:ext>
            </a:extLst>
          </p:cNvPr>
          <p:cNvSpPr>
            <a:spLocks noGrp="1"/>
          </p:cNvSpPr>
          <p:nvPr>
            <p:ph type="title"/>
          </p:nvPr>
        </p:nvSpPr>
        <p:spPr/>
        <p:txBody>
          <a:bodyPr/>
          <a:lstStyle/>
          <a:p>
            <a:r>
              <a:rPr lang="en-AU" dirty="0">
                <a:latin typeface="+mj-lt"/>
              </a:rPr>
              <a:t>Instructions for use</a:t>
            </a:r>
          </a:p>
        </p:txBody>
      </p:sp>
      <p:sp>
        <p:nvSpPr>
          <p:cNvPr id="6" name="Text Placeholder 5">
            <a:extLst>
              <a:ext uri="{FF2B5EF4-FFF2-40B4-BE49-F238E27FC236}">
                <a16:creationId xmlns:a16="http://schemas.microsoft.com/office/drawing/2014/main" id="{8DD841B6-17E3-7C1D-D90A-3B640A08136D}"/>
              </a:ext>
            </a:extLst>
          </p:cNvPr>
          <p:cNvSpPr>
            <a:spLocks noGrp="1"/>
          </p:cNvSpPr>
          <p:nvPr>
            <p:ph type="body" sz="quarter" idx="18"/>
          </p:nvPr>
        </p:nvSpPr>
        <p:spPr/>
        <p:txBody>
          <a:bodyPr/>
          <a:lstStyle/>
          <a:p>
            <a:r>
              <a:rPr lang="en-AU" dirty="0">
                <a:latin typeface="+mj-lt"/>
                <a:cs typeface="Arial"/>
              </a:rPr>
              <a:t>Instructions for the teacher</a:t>
            </a:r>
            <a:endParaRPr lang="en-AU" dirty="0">
              <a:latin typeface="+mj-lt"/>
            </a:endParaRPr>
          </a:p>
        </p:txBody>
      </p:sp>
      <p:sp>
        <p:nvSpPr>
          <p:cNvPr id="7" name="Picture Placeholder 6">
            <a:extLst>
              <a:ext uri="{FF2B5EF4-FFF2-40B4-BE49-F238E27FC236}">
                <a16:creationId xmlns:a16="http://schemas.microsoft.com/office/drawing/2014/main" id="{41E659CE-3503-CAAB-868D-643BC7328B29}"/>
              </a:ext>
            </a:extLst>
          </p:cNvPr>
          <p:cNvSpPr>
            <a:spLocks noGrp="1"/>
          </p:cNvSpPr>
          <p:nvPr>
            <p:ph type="pic" sz="quarter" idx="13"/>
          </p:nvPr>
        </p:nvSpPr>
        <p:spPr>
          <a:xfrm>
            <a:off x="354000" y="1931625"/>
            <a:ext cx="11483999" cy="4498641"/>
          </a:xfrm>
        </p:spPr>
        <p:txBody>
          <a:bodyPr/>
          <a:lstStyle/>
          <a:p>
            <a:pPr marL="342900" indent="-342900">
              <a:lnSpc>
                <a:spcPct val="150000"/>
              </a:lnSpc>
              <a:buFont typeface="Arial"/>
              <a:buChar char="•"/>
            </a:pPr>
            <a:r>
              <a:rPr lang="en-AU" sz="1800" dirty="0">
                <a:ea typeface="+mn-lt"/>
                <a:cs typeface="Arial" panose="020B0604020202020204" pitchFamily="34" charset="0"/>
              </a:rPr>
              <a:t>This resource is not a teaching and learning program. It should be used in conjunction with (Insert unit name and link).</a:t>
            </a:r>
            <a:endParaRPr lang="en-AU" sz="1800" dirty="0">
              <a:solidFill>
                <a:srgbClr val="22272B"/>
              </a:solidFill>
              <a:cs typeface="Arial" panose="020B0604020202020204" pitchFamily="34" charset="0"/>
            </a:endParaRPr>
          </a:p>
          <a:p>
            <a:pPr marL="342900" indent="-342900">
              <a:lnSpc>
                <a:spcPct val="150000"/>
              </a:lnSpc>
              <a:buFont typeface="Arial"/>
              <a:buChar char="•"/>
            </a:pPr>
            <a:r>
              <a:rPr lang="en-AU" sz="1800" dirty="0">
                <a:solidFill>
                  <a:srgbClr val="22272B"/>
                </a:solidFill>
                <a:cs typeface="Arial" panose="020B0604020202020204" pitchFamily="34" charset="0"/>
              </a:rPr>
              <a:t>Classroom teachers are encouraged to </a:t>
            </a:r>
            <a:r>
              <a:rPr lang="en-AU" sz="1800" b="1" dirty="0">
                <a:solidFill>
                  <a:srgbClr val="22272B"/>
                </a:solidFill>
                <a:cs typeface="Arial" panose="020B0604020202020204" pitchFamily="34" charset="0"/>
              </a:rPr>
              <a:t>add and adapt</a:t>
            </a:r>
            <a:r>
              <a:rPr lang="en-AU" sz="1800" dirty="0">
                <a:solidFill>
                  <a:srgbClr val="22272B"/>
                </a:solidFill>
                <a:cs typeface="Arial" panose="020B0604020202020204" pitchFamily="34" charset="0"/>
              </a:rPr>
              <a:t> slides as required to meet the needs of their students.</a:t>
            </a:r>
          </a:p>
          <a:p>
            <a:pPr marL="342900" indent="-342900">
              <a:lnSpc>
                <a:spcPct val="150000"/>
              </a:lnSpc>
              <a:buFont typeface="Arial"/>
              <a:buChar char="•"/>
            </a:pPr>
            <a:r>
              <a:rPr lang="en-AU" sz="1800" dirty="0">
                <a:solidFill>
                  <a:srgbClr val="22272B"/>
                </a:solidFill>
                <a:cs typeface="Arial" panose="020B0604020202020204" pitchFamily="34" charset="0"/>
              </a:rPr>
              <a:t>Save a copy of the file to make changes to the slide deck. Go to </a:t>
            </a:r>
            <a:r>
              <a:rPr lang="en-AU" sz="1800" b="1" dirty="0">
                <a:solidFill>
                  <a:srgbClr val="22272B"/>
                </a:solidFill>
                <a:cs typeface="Arial" panose="020B0604020202020204" pitchFamily="34" charset="0"/>
              </a:rPr>
              <a:t>File &gt; Download a Copy </a:t>
            </a:r>
            <a:r>
              <a:rPr lang="en-AU" sz="1800" dirty="0">
                <a:solidFill>
                  <a:srgbClr val="22272B"/>
                </a:solidFill>
                <a:cs typeface="Arial" panose="020B0604020202020204" pitchFamily="34" charset="0"/>
              </a:rPr>
              <a:t>(this downloads a copy to the computer to edit in the PowerPoint application).</a:t>
            </a:r>
          </a:p>
          <a:p>
            <a:pPr marL="342900" indent="-342900">
              <a:lnSpc>
                <a:spcPct val="150000"/>
              </a:lnSpc>
              <a:buFont typeface="Arial"/>
              <a:buChar char="•"/>
            </a:pPr>
            <a:r>
              <a:rPr lang="en-AU" sz="1800" dirty="0">
                <a:solidFill>
                  <a:srgbClr val="22272B"/>
                </a:solidFill>
                <a:cs typeface="Arial" panose="020B0604020202020204" pitchFamily="34" charset="0"/>
              </a:rPr>
              <a:t>To convert the PowerPoint to Google Slides:</a:t>
            </a:r>
          </a:p>
          <a:p>
            <a:pPr marL="913765" lvl="1" indent="-457200">
              <a:lnSpc>
                <a:spcPct val="150000"/>
              </a:lnSpc>
              <a:buFont typeface="+mj-lt"/>
              <a:buAutoNum type="arabicPeriod"/>
            </a:pPr>
            <a:r>
              <a:rPr lang="en-AU" dirty="0">
                <a:solidFill>
                  <a:srgbClr val="22272B"/>
                </a:solidFill>
                <a:cs typeface="Arial" panose="020B0604020202020204" pitchFamily="34" charset="0"/>
              </a:rPr>
              <a:t>Upload the file into Google Drive and open it.</a:t>
            </a:r>
          </a:p>
          <a:p>
            <a:pPr marL="913765" lvl="1" indent="-457200">
              <a:lnSpc>
                <a:spcPct val="150000"/>
              </a:lnSpc>
              <a:buFont typeface="+mj-lt"/>
              <a:buAutoNum type="arabicPeriod"/>
            </a:pPr>
            <a:r>
              <a:rPr lang="en-AU" dirty="0">
                <a:solidFill>
                  <a:srgbClr val="22272B"/>
                </a:solidFill>
                <a:cs typeface="Arial" panose="020B0604020202020204" pitchFamily="34" charset="0"/>
              </a:rPr>
              <a:t>Go to </a:t>
            </a:r>
            <a:r>
              <a:rPr lang="en-AU" b="1" dirty="0">
                <a:solidFill>
                  <a:srgbClr val="22272B"/>
                </a:solidFill>
                <a:cs typeface="Arial" panose="020B0604020202020204" pitchFamily="34" charset="0"/>
              </a:rPr>
              <a:t>File &gt; Save as Google Slides</a:t>
            </a:r>
            <a:r>
              <a:rPr lang="en-AU" dirty="0">
                <a:solidFill>
                  <a:srgbClr val="22272B"/>
                </a:solidFill>
                <a:cs typeface="Arial" panose="020B0604020202020204" pitchFamily="34" charset="0"/>
              </a:rPr>
              <a:t>.</a:t>
            </a:r>
          </a:p>
          <a:p>
            <a:pPr marL="456565" lvl="1">
              <a:lnSpc>
                <a:spcPct val="150000"/>
              </a:lnSpc>
            </a:pPr>
            <a:r>
              <a:rPr lang="en-AU" dirty="0">
                <a:solidFill>
                  <a:srgbClr val="22272B"/>
                </a:solidFill>
                <a:cs typeface="Arial" panose="020B0604020202020204" pitchFamily="34" charset="0"/>
              </a:rPr>
              <a:t>(Note – conversion may cause formatting changes in the slides.)</a:t>
            </a:r>
          </a:p>
        </p:txBody>
      </p:sp>
      <p:sp>
        <p:nvSpPr>
          <p:cNvPr id="2" name="Slide Number Placeholder 1">
            <a:extLst>
              <a:ext uri="{FF2B5EF4-FFF2-40B4-BE49-F238E27FC236}">
                <a16:creationId xmlns:a16="http://schemas.microsoft.com/office/drawing/2014/main" id="{CD087911-6789-4356-F538-4C4ABF1219E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a:t>
            </a:fld>
            <a:endParaRPr lang="en-AU"/>
          </a:p>
        </p:txBody>
      </p:sp>
    </p:spTree>
    <p:extLst>
      <p:ext uri="{BB962C8B-B14F-4D97-AF65-F5344CB8AC3E}">
        <p14:creationId xmlns:p14="http://schemas.microsoft.com/office/powerpoint/2010/main" val="3977060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34E40-E066-9D6C-66E3-3220EA21321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165D287-96EA-2F3A-CF16-C318FE37BBF5}"/>
              </a:ext>
            </a:extLst>
          </p:cNvPr>
          <p:cNvSpPr>
            <a:spLocks noGrp="1"/>
          </p:cNvSpPr>
          <p:nvPr>
            <p:ph type="ctrTitle"/>
          </p:nvPr>
        </p:nvSpPr>
        <p:spPr/>
        <p:txBody>
          <a:bodyPr/>
          <a:lstStyle/>
          <a:p>
            <a:r>
              <a:rPr lang="en-AU" dirty="0">
                <a:effectLst/>
                <a:latin typeface="+mj-lt"/>
                <a:ea typeface="Times New Roman" panose="02020603050405020304" pitchFamily="18" charset="0"/>
                <a:cs typeface="Arial"/>
              </a:rPr>
              <a:t>Phase 1 – </a:t>
            </a:r>
            <a:r>
              <a:rPr lang="en-AU" dirty="0">
                <a:latin typeface="+mj-lt"/>
                <a:ea typeface="Times New Roman" panose="02020603050405020304" pitchFamily="18" charset="0"/>
                <a:cs typeface="Arial"/>
              </a:rPr>
              <a:t>representation – setting </a:t>
            </a:r>
            <a:endParaRPr lang="en-AU" dirty="0">
              <a:latin typeface="+mj-lt"/>
            </a:endParaRPr>
          </a:p>
        </p:txBody>
      </p:sp>
      <p:sp>
        <p:nvSpPr>
          <p:cNvPr id="11" name="Text Placeholder 10">
            <a:extLst>
              <a:ext uri="{FF2B5EF4-FFF2-40B4-BE49-F238E27FC236}">
                <a16:creationId xmlns:a16="http://schemas.microsoft.com/office/drawing/2014/main" id="{1D0D7EBD-1267-52E9-FC96-858A9263CC44}"/>
              </a:ext>
            </a:extLst>
          </p:cNvPr>
          <p:cNvSpPr>
            <a:spLocks noGrp="1"/>
          </p:cNvSpPr>
          <p:nvPr>
            <p:ph type="body" sz="quarter" idx="10"/>
          </p:nvPr>
        </p:nvSpPr>
        <p:spPr/>
        <p:txBody>
          <a:bodyPr/>
          <a:lstStyle/>
          <a:p>
            <a:r>
              <a:rPr lang="en-AU">
                <a:latin typeface="+mj-lt"/>
              </a:rPr>
              <a:t>Year 7 – Term 3</a:t>
            </a:r>
          </a:p>
        </p:txBody>
      </p:sp>
      <p:sp>
        <p:nvSpPr>
          <p:cNvPr id="10" name="Text Placeholder 9">
            <a:extLst>
              <a:ext uri="{FF2B5EF4-FFF2-40B4-BE49-F238E27FC236}">
                <a16:creationId xmlns:a16="http://schemas.microsoft.com/office/drawing/2014/main" id="{6651F511-2A30-6C8D-19BB-47D9CC8F49B7}"/>
              </a:ext>
            </a:extLst>
          </p:cNvPr>
          <p:cNvSpPr>
            <a:spLocks noGrp="1"/>
          </p:cNvSpPr>
          <p:nvPr>
            <p:ph type="body" sz="quarter" idx="16"/>
          </p:nvPr>
        </p:nvSpPr>
        <p:spPr>
          <a:xfrm>
            <a:off x="539999" y="4925698"/>
            <a:ext cx="6255975" cy="360000"/>
          </a:xfrm>
        </p:spPr>
        <p:txBody>
          <a:bodyPr/>
          <a:lstStyle/>
          <a:p>
            <a:r>
              <a:rPr lang="en-AU" dirty="0">
                <a:latin typeface="+mj-lt"/>
              </a:rPr>
              <a:t>7.3 – ‘Escape into the world of the novel’ </a:t>
            </a:r>
          </a:p>
        </p:txBody>
      </p:sp>
      <p:pic>
        <p:nvPicPr>
          <p:cNvPr id="13" name="Picture Placeholder 12" descr="Photograph of a green monarch butterfly chrysalis hanging from a green leaf stem, covered with small water droplets. The chrysalis features a thin yellow and black line near the top and is set against a blurred green and beige background.">
            <a:extLst>
              <a:ext uri="{FF2B5EF4-FFF2-40B4-BE49-F238E27FC236}">
                <a16:creationId xmlns:a16="http://schemas.microsoft.com/office/drawing/2014/main" id="{BB4FE7F6-F981-D4A6-196B-2F44F8B0F34D}"/>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670" r="670"/>
          <a:stretch>
            <a:fillRect/>
          </a:stretch>
        </p:blipFill>
        <p:spPr>
          <a:xfrm>
            <a:off x="7128000" y="0"/>
            <a:ext cx="5064000" cy="6497497"/>
          </a:xfrm>
        </p:spPr>
      </p:pic>
      <p:sp>
        <p:nvSpPr>
          <p:cNvPr id="14" name="Rectangle 2">
            <a:extLst>
              <a:ext uri="{FF2B5EF4-FFF2-40B4-BE49-F238E27FC236}">
                <a16:creationId xmlns:a16="http://schemas.microsoft.com/office/drawing/2014/main" id="{0AA815DC-4DB5-2068-C8F5-24D10B498E55}"/>
              </a:ext>
            </a:extLst>
          </p:cNvPr>
          <p:cNvSpPr>
            <a:spLocks noChangeArrowheads="1"/>
          </p:cNvSpPr>
          <p:nvPr/>
        </p:nvSpPr>
        <p:spPr bwMode="auto">
          <a:xfrm>
            <a:off x="7127997" y="6497497"/>
            <a:ext cx="2321469"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hlinkClick r:id="rId4"/>
              </a:rPr>
              <a:t>Photo</a:t>
            </a: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rPr>
              <a:t> by </a:t>
            </a: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hlinkClick r:id="rId5"/>
              </a:rPr>
              <a:t>William Warby</a:t>
            </a: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rPr>
              <a:t> on </a:t>
            </a:r>
            <a:r>
              <a:rPr kumimoji="0" lang="en-US" altLang="en-US" sz="1000" b="0" i="0" u="none" strike="noStrike" cap="none" normalizeH="0" baseline="0" dirty="0" err="1">
                <a:ln>
                  <a:noFill/>
                </a:ln>
                <a:solidFill>
                  <a:schemeClr val="tx1"/>
                </a:solidFill>
                <a:effectLst/>
                <a:highlight>
                  <a:srgbClr val="FFFFFF"/>
                </a:highlight>
                <a:latin typeface="Arial" panose="020B0604020202020204" pitchFamily="34" charset="0"/>
                <a:hlinkClick r:id="rId6"/>
              </a:rPr>
              <a:t>Unsplash</a:t>
            </a: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rPr>
              <a:t> </a:t>
            </a:r>
          </a:p>
        </p:txBody>
      </p:sp>
    </p:spTree>
    <p:extLst>
      <p:ext uri="{BB962C8B-B14F-4D97-AF65-F5344CB8AC3E}">
        <p14:creationId xmlns:p14="http://schemas.microsoft.com/office/powerpoint/2010/main" val="2283640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09FB0-BAE5-D7C4-5740-FA1DD33CA91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F1B8B8C-37B7-C6B4-EF9B-D11262C1CCF9}"/>
              </a:ext>
            </a:extLst>
          </p:cNvPr>
          <p:cNvSpPr>
            <a:spLocks noGrp="1"/>
          </p:cNvSpPr>
          <p:nvPr>
            <p:ph type="ctrTitle"/>
          </p:nvPr>
        </p:nvSpPr>
        <p:spPr/>
        <p:txBody>
          <a:bodyPr/>
          <a:lstStyle/>
          <a:p>
            <a:r>
              <a:rPr lang="en-AU" dirty="0"/>
              <a:t>Sharing learning intentions and success criteria</a:t>
            </a:r>
          </a:p>
        </p:txBody>
      </p:sp>
      <p:sp>
        <p:nvSpPr>
          <p:cNvPr id="6" name="Slide Number Placeholder 5">
            <a:extLst>
              <a:ext uri="{FF2B5EF4-FFF2-40B4-BE49-F238E27FC236}">
                <a16:creationId xmlns:a16="http://schemas.microsoft.com/office/drawing/2014/main" id="{C5DF8FDF-FB79-08BD-1718-00FC39B8104A}"/>
              </a:ext>
            </a:extLst>
          </p:cNvPr>
          <p:cNvSpPr>
            <a:spLocks noGrp="1"/>
          </p:cNvSpPr>
          <p:nvPr>
            <p:ph type="sldNum" sz="quarter" idx="4294967295"/>
          </p:nvPr>
        </p:nvSpPr>
        <p:spPr>
          <a:xfrm>
            <a:off x="11471275" y="6516688"/>
            <a:ext cx="720725" cy="179387"/>
          </a:xfrm>
        </p:spPr>
        <p:txBody>
          <a:bodyPr/>
          <a:lstStyle/>
          <a:p>
            <a:fld id="{10A01DC5-1685-4615-8240-15192985C6A2}" type="slidenum">
              <a:rPr lang="en-AU" smtClean="0"/>
              <a:pPr/>
              <a:t>4</a:t>
            </a:fld>
            <a:endParaRPr lang="en-AU"/>
          </a:p>
        </p:txBody>
      </p:sp>
    </p:spTree>
    <p:extLst>
      <p:ext uri="{BB962C8B-B14F-4D97-AF65-F5344CB8AC3E}">
        <p14:creationId xmlns:p14="http://schemas.microsoft.com/office/powerpoint/2010/main" val="4291731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3EB1F-F816-56B0-F2DB-8F0783E3A77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43B629A-5424-A0EE-3184-FD7E45EBF4CC}"/>
              </a:ext>
            </a:extLst>
          </p:cNvPr>
          <p:cNvSpPr>
            <a:spLocks noGrp="1"/>
          </p:cNvSpPr>
          <p:nvPr>
            <p:ph type="title"/>
          </p:nvPr>
        </p:nvSpPr>
        <p:spPr/>
        <p:txBody>
          <a:bodyPr/>
          <a:lstStyle/>
          <a:p>
            <a:r>
              <a:rPr lang="en-AU" dirty="0"/>
              <a:t>Learning intentions and success criteria</a:t>
            </a:r>
          </a:p>
        </p:txBody>
      </p:sp>
      <p:sp>
        <p:nvSpPr>
          <p:cNvPr id="3" name="TextBox 2">
            <a:extLst>
              <a:ext uri="{FF2B5EF4-FFF2-40B4-BE49-F238E27FC236}">
                <a16:creationId xmlns:a16="http://schemas.microsoft.com/office/drawing/2014/main" id="{EC1E5362-D0F1-BE82-DFF4-7A8906DFFDC4}"/>
              </a:ext>
            </a:extLst>
          </p:cNvPr>
          <p:cNvSpPr txBox="1"/>
          <p:nvPr/>
        </p:nvSpPr>
        <p:spPr>
          <a:xfrm>
            <a:off x="444500" y="1973439"/>
            <a:ext cx="11303000" cy="363631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pPr>
            <a:r>
              <a:rPr lang="en-AU" sz="2000" b="1" dirty="0">
                <a:solidFill>
                  <a:schemeClr val="accent1"/>
                </a:solidFill>
                <a:latin typeface="Arial"/>
                <a:cs typeface="Arial"/>
              </a:rPr>
              <a:t>We are learning to</a:t>
            </a:r>
            <a:r>
              <a:rPr lang="en-AU" sz="2000" b="1" dirty="0">
                <a:solidFill>
                  <a:schemeClr val="accent1"/>
                </a:solidFill>
                <a:latin typeface="Arial"/>
                <a:ea typeface="+mn-lt"/>
                <a:cs typeface="Arial"/>
              </a:rPr>
              <a:t>:</a:t>
            </a:r>
          </a:p>
          <a:p>
            <a:pPr marL="342900" indent="-342900">
              <a:lnSpc>
                <a:spcPct val="150000"/>
              </a:lnSpc>
              <a:buFont typeface="Arial" panose="020B0604020202020204" pitchFamily="34" charset="0"/>
              <a:buChar char="•"/>
            </a:pPr>
            <a:r>
              <a:rPr lang="en-AU" sz="2000" dirty="0">
                <a:latin typeface="Arial"/>
                <a:cs typeface="Arial"/>
              </a:rPr>
              <a:t>consider and explore the concept of escape and escaping</a:t>
            </a:r>
          </a:p>
          <a:p>
            <a:pPr marL="342900" indent="-342900">
              <a:lnSpc>
                <a:spcPct val="150000"/>
              </a:lnSpc>
              <a:buFont typeface="Arial" panose="020B0604020202020204" pitchFamily="34" charset="0"/>
              <a:buChar char="•"/>
            </a:pPr>
            <a:r>
              <a:rPr lang="en-AU" sz="2000" dirty="0">
                <a:latin typeface="Arial"/>
                <a:cs typeface="Arial"/>
              </a:rPr>
              <a:t>consider and explore the concept of representation within fictional texts.</a:t>
            </a:r>
          </a:p>
          <a:p>
            <a:pPr>
              <a:lnSpc>
                <a:spcPct val="150000"/>
              </a:lnSpc>
            </a:pPr>
            <a:endParaRPr lang="en-AU" sz="2000" dirty="0">
              <a:latin typeface="Arial" panose="020B0604020202020204" pitchFamily="34" charset="0"/>
              <a:cs typeface="Arial" panose="020B0604020202020204" pitchFamily="34" charset="0"/>
            </a:endParaRPr>
          </a:p>
          <a:p>
            <a:pPr>
              <a:lnSpc>
                <a:spcPct val="150000"/>
              </a:lnSpc>
            </a:pPr>
            <a:r>
              <a:rPr lang="en-AU" sz="2000" b="1" dirty="0">
                <a:solidFill>
                  <a:schemeClr val="accent1"/>
                </a:solidFill>
                <a:latin typeface="Arial"/>
                <a:cs typeface="Arial"/>
              </a:rPr>
              <a:t>We can:</a:t>
            </a:r>
            <a:endParaRPr lang="en-US" sz="2000" dirty="0">
              <a:solidFill>
                <a:schemeClr val="accent1"/>
              </a:solidFill>
              <a:latin typeface="Arial"/>
              <a:cs typeface="Arial"/>
            </a:endParaRPr>
          </a:p>
          <a:p>
            <a:pPr marL="342900" indent="-342900">
              <a:lnSpc>
                <a:spcPct val="150000"/>
              </a:lnSpc>
              <a:buFont typeface="Arial"/>
              <a:buChar char="•"/>
            </a:pPr>
            <a:r>
              <a:rPr lang="en-AU" sz="2000" dirty="0">
                <a:latin typeface="Arial"/>
                <a:cs typeface="Arial"/>
              </a:rPr>
              <a:t>[classroom teacher to insert sample success criteria]</a:t>
            </a:r>
            <a:endParaRPr lang="en-US" sz="2000" dirty="0">
              <a:latin typeface="Arial"/>
              <a:cs typeface="Arial"/>
            </a:endParaRPr>
          </a:p>
          <a:p>
            <a:pPr marL="342900" indent="-342900">
              <a:lnSpc>
                <a:spcPct val="150000"/>
              </a:lnSpc>
              <a:buFont typeface="Arial"/>
              <a:buChar char="•"/>
            </a:pPr>
            <a:r>
              <a:rPr lang="en-AU" sz="2000" dirty="0">
                <a:latin typeface="Arial"/>
                <a:ea typeface="+mn-lt"/>
                <a:cs typeface="Arial"/>
              </a:rPr>
              <a:t>[classroom teacher to insert sample success criteria]</a:t>
            </a:r>
            <a:endParaRPr lang="en-US" sz="2000" dirty="0">
              <a:latin typeface="Arial"/>
              <a:ea typeface="+mn-lt"/>
              <a:cs typeface="Arial"/>
            </a:endParaRPr>
          </a:p>
          <a:p>
            <a:pPr marL="342900" indent="-342900">
              <a:lnSpc>
                <a:spcPct val="150000"/>
              </a:lnSpc>
              <a:buFont typeface="Arial"/>
              <a:buChar char="•"/>
            </a:pPr>
            <a:r>
              <a:rPr lang="en-AU" sz="2000" dirty="0">
                <a:latin typeface="Arial"/>
                <a:ea typeface="+mn-lt"/>
                <a:cs typeface="Arial"/>
              </a:rPr>
              <a:t>[classroom teacher to insert sample success criteria].</a:t>
            </a:r>
            <a:endParaRPr lang="en-AU" dirty="0">
              <a:latin typeface="Arial"/>
              <a:cs typeface="Arial"/>
            </a:endParaRPr>
          </a:p>
        </p:txBody>
      </p:sp>
      <p:sp>
        <p:nvSpPr>
          <p:cNvPr id="2" name="Slide Number Placeholder 1">
            <a:extLst>
              <a:ext uri="{FF2B5EF4-FFF2-40B4-BE49-F238E27FC236}">
                <a16:creationId xmlns:a16="http://schemas.microsoft.com/office/drawing/2014/main" id="{3E0D875A-BB3F-198E-A0C4-167A3892C1E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5</a:t>
            </a:fld>
            <a:endParaRPr lang="en-AU"/>
          </a:p>
        </p:txBody>
      </p:sp>
    </p:spTree>
    <p:extLst>
      <p:ext uri="{BB962C8B-B14F-4D97-AF65-F5344CB8AC3E}">
        <p14:creationId xmlns:p14="http://schemas.microsoft.com/office/powerpoint/2010/main" val="2168672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3B594-28F9-B4EA-335E-736924F5493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3ECBC28E-C4BB-1037-6676-039DBC45CA14}"/>
              </a:ext>
            </a:extLst>
          </p:cNvPr>
          <p:cNvSpPr>
            <a:spLocks noGrp="1"/>
          </p:cNvSpPr>
          <p:nvPr>
            <p:ph type="ctrTitle"/>
          </p:nvPr>
        </p:nvSpPr>
        <p:spPr/>
        <p:txBody>
          <a:bodyPr/>
          <a:lstStyle/>
          <a:p>
            <a:r>
              <a:rPr lang="en-AU" dirty="0">
                <a:latin typeface="+mj-lt"/>
              </a:rPr>
              <a:t>Understanding representation</a:t>
            </a:r>
          </a:p>
        </p:txBody>
      </p:sp>
    </p:spTree>
    <p:extLst>
      <p:ext uri="{BB962C8B-B14F-4D97-AF65-F5344CB8AC3E}">
        <p14:creationId xmlns:p14="http://schemas.microsoft.com/office/powerpoint/2010/main" val="2882315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E4499-42C0-7F81-E096-8F310792059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339E35A-AF5A-7B5C-FEFC-7AF5B020556A}"/>
              </a:ext>
            </a:extLst>
          </p:cNvPr>
          <p:cNvSpPr>
            <a:spLocks noGrp="1"/>
          </p:cNvSpPr>
          <p:nvPr>
            <p:ph type="title"/>
          </p:nvPr>
        </p:nvSpPr>
        <p:spPr>
          <a:xfrm>
            <a:off x="366513" y="86462"/>
            <a:ext cx="11484000" cy="545601"/>
          </a:xfrm>
        </p:spPr>
        <p:txBody>
          <a:bodyPr/>
          <a:lstStyle/>
          <a:p>
            <a:r>
              <a:rPr lang="en-AU" dirty="0">
                <a:latin typeface="+mj-lt"/>
              </a:rPr>
              <a:t>Frayer model diagram</a:t>
            </a:r>
          </a:p>
        </p:txBody>
      </p:sp>
      <p:sp>
        <p:nvSpPr>
          <p:cNvPr id="15" name="TextBox 14">
            <a:extLst>
              <a:ext uri="{FF2B5EF4-FFF2-40B4-BE49-F238E27FC236}">
                <a16:creationId xmlns:a16="http://schemas.microsoft.com/office/drawing/2014/main" id="{C18A6A7C-191C-89E0-42E1-C773E86EEDDF}"/>
              </a:ext>
            </a:extLst>
          </p:cNvPr>
          <p:cNvSpPr txBox="1"/>
          <p:nvPr/>
        </p:nvSpPr>
        <p:spPr>
          <a:xfrm>
            <a:off x="370477" y="635650"/>
            <a:ext cx="9530997" cy="30777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GB" sz="2000" dirty="0">
                <a:solidFill>
                  <a:schemeClr val="accent2"/>
                </a:solidFill>
                <a:cs typeface="Arial"/>
              </a:rPr>
              <a:t>Complete the following Frayer diagram on the concept of 'Representation’</a:t>
            </a:r>
            <a:endParaRPr lang="en-GB" sz="2000" dirty="0">
              <a:solidFill>
                <a:schemeClr val="accent2"/>
              </a:solidFill>
            </a:endParaRPr>
          </a:p>
        </p:txBody>
      </p:sp>
      <p:sp>
        <p:nvSpPr>
          <p:cNvPr id="5" name="Google Shape;72;p15">
            <a:extLst>
              <a:ext uri="{FF2B5EF4-FFF2-40B4-BE49-F238E27FC236}">
                <a16:creationId xmlns:a16="http://schemas.microsoft.com/office/drawing/2014/main" id="{8000D5AA-A757-87EE-6A9F-E1B9335C4E77}"/>
              </a:ext>
              <a:ext uri="{C183D7F6-B498-43B3-948B-1728B52AA6E4}">
                <adec:decorative xmlns:adec="http://schemas.microsoft.com/office/drawing/2017/decorative" val="1"/>
              </a:ext>
            </a:extLst>
          </p:cNvPr>
          <p:cNvSpPr/>
          <p:nvPr/>
        </p:nvSpPr>
        <p:spPr>
          <a:xfrm rot="16200000">
            <a:off x="2509649" y="61201"/>
            <a:ext cx="2525626" cy="4551266"/>
          </a:xfrm>
          <a:prstGeom prst="round1Rect">
            <a:avLst>
              <a:gd name="adj" fmla="val 16667"/>
            </a:avLst>
          </a:prstGeom>
          <a:solidFill>
            <a:srgbClr val="E5F7FC"/>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a:cs typeface="Arial" panose="020B0604020202020204" pitchFamily="34" charset="0"/>
            </a:endParaRPr>
          </a:p>
        </p:txBody>
      </p:sp>
      <p:sp>
        <p:nvSpPr>
          <p:cNvPr id="6" name="Google Shape;73;p15">
            <a:extLst>
              <a:ext uri="{FF2B5EF4-FFF2-40B4-BE49-F238E27FC236}">
                <a16:creationId xmlns:a16="http://schemas.microsoft.com/office/drawing/2014/main" id="{3D42230C-81F9-9B28-E8C0-07D4272EBDAC}"/>
              </a:ext>
            </a:extLst>
          </p:cNvPr>
          <p:cNvSpPr txBox="1"/>
          <p:nvPr/>
        </p:nvSpPr>
        <p:spPr>
          <a:xfrm>
            <a:off x="1496829" y="1074256"/>
            <a:ext cx="4551266" cy="2022942"/>
          </a:xfrm>
          <a:prstGeom prst="rect">
            <a:avLst/>
          </a:prstGeom>
          <a:noFill/>
          <a:ln>
            <a:noFill/>
          </a:ln>
        </p:spPr>
        <p:txBody>
          <a:bodyPr spcFirstLastPara="1" wrap="square" lIns="151700" tIns="360000" rIns="151700" bIns="151700" anchor="t" anchorCtr="0">
            <a:noAutofit/>
          </a:bodyPr>
          <a:lstStyle/>
          <a:p>
            <a:pPr marL="479988">
              <a:lnSpc>
                <a:spcPct val="90000"/>
              </a:lnSpc>
              <a:buClr>
                <a:srgbClr val="1E4E79"/>
              </a:buClr>
              <a:buSzPts val="1600"/>
            </a:pPr>
            <a:r>
              <a:rPr lang="en" sz="2000" b="1" dirty="0">
                <a:ea typeface="Calibri"/>
                <a:cs typeface="Arial" panose="020B0604020202020204" pitchFamily="34" charset="0"/>
                <a:sym typeface="Calibri"/>
              </a:rPr>
              <a:t>Definition </a:t>
            </a:r>
            <a:endParaRPr sz="2000" dirty="0">
              <a:cs typeface="Arial" panose="020B0604020202020204" pitchFamily="34" charset="0"/>
            </a:endParaRPr>
          </a:p>
        </p:txBody>
      </p:sp>
      <p:sp>
        <p:nvSpPr>
          <p:cNvPr id="7" name="Google Shape;74;p15">
            <a:extLst>
              <a:ext uri="{FF2B5EF4-FFF2-40B4-BE49-F238E27FC236}">
                <a16:creationId xmlns:a16="http://schemas.microsoft.com/office/drawing/2014/main" id="{BA8A56B7-D030-D077-DE1D-EB7BFE17CEA3}"/>
              </a:ext>
              <a:ext uri="{C183D7F6-B498-43B3-948B-1728B52AA6E4}">
                <adec:decorative xmlns:adec="http://schemas.microsoft.com/office/drawing/2017/decorative" val="1"/>
              </a:ext>
            </a:extLst>
          </p:cNvPr>
          <p:cNvSpPr/>
          <p:nvPr/>
        </p:nvSpPr>
        <p:spPr>
          <a:xfrm>
            <a:off x="6198194" y="1059232"/>
            <a:ext cx="4497303" cy="2527829"/>
          </a:xfrm>
          <a:prstGeom prst="round1Rect">
            <a:avLst>
              <a:gd name="adj" fmla="val 16667"/>
            </a:avLst>
          </a:prstGeom>
          <a:solidFill>
            <a:srgbClr val="E5F7FC"/>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a:cs typeface="Arial" panose="020B0604020202020204" pitchFamily="34" charset="0"/>
              <a:sym typeface="Calibri"/>
            </a:endParaRPr>
          </a:p>
        </p:txBody>
      </p:sp>
      <p:sp>
        <p:nvSpPr>
          <p:cNvPr id="9" name="Google Shape;76;p15">
            <a:extLst>
              <a:ext uri="{FF2B5EF4-FFF2-40B4-BE49-F238E27FC236}">
                <a16:creationId xmlns:a16="http://schemas.microsoft.com/office/drawing/2014/main" id="{7FFA8224-76EC-4B07-186B-AFDEFA7EC802}"/>
              </a:ext>
              <a:ext uri="{C183D7F6-B498-43B3-948B-1728B52AA6E4}">
                <adec:decorative xmlns:adec="http://schemas.microsoft.com/office/drawing/2017/decorative" val="1"/>
              </a:ext>
            </a:extLst>
          </p:cNvPr>
          <p:cNvSpPr/>
          <p:nvPr/>
        </p:nvSpPr>
        <p:spPr>
          <a:xfrm rot="10800000">
            <a:off x="1496502" y="3693916"/>
            <a:ext cx="4551266" cy="2632084"/>
          </a:xfrm>
          <a:prstGeom prst="round1Rect">
            <a:avLst>
              <a:gd name="adj" fmla="val 16667"/>
            </a:avLst>
          </a:prstGeom>
          <a:solidFill>
            <a:srgbClr val="E5F7FC"/>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a:latin typeface="+mj-lt"/>
              <a:cs typeface="Arial" panose="020B0604020202020204" pitchFamily="34" charset="0"/>
            </a:endParaRPr>
          </a:p>
        </p:txBody>
      </p:sp>
      <p:sp>
        <p:nvSpPr>
          <p:cNvPr id="10" name="Google Shape;77;p15">
            <a:extLst>
              <a:ext uri="{FF2B5EF4-FFF2-40B4-BE49-F238E27FC236}">
                <a16:creationId xmlns:a16="http://schemas.microsoft.com/office/drawing/2014/main" id="{1976A3EF-6A88-DF67-1D57-692D0D4240B8}"/>
              </a:ext>
            </a:extLst>
          </p:cNvPr>
          <p:cNvSpPr txBox="1"/>
          <p:nvPr/>
        </p:nvSpPr>
        <p:spPr>
          <a:xfrm>
            <a:off x="1496829" y="3690082"/>
            <a:ext cx="4551266" cy="2635516"/>
          </a:xfrm>
          <a:prstGeom prst="rect">
            <a:avLst/>
          </a:prstGeom>
          <a:noFill/>
          <a:ln>
            <a:noFill/>
          </a:ln>
        </p:spPr>
        <p:txBody>
          <a:bodyPr spcFirstLastPara="1" wrap="square" lIns="151700" tIns="720000" rIns="151700" bIns="151700" anchor="t" anchorCtr="0">
            <a:noAutofit/>
          </a:bodyPr>
          <a:lstStyle/>
          <a:p>
            <a:pPr marL="479988">
              <a:buClr>
                <a:srgbClr val="1E4E79"/>
              </a:buClr>
              <a:buSzPts val="1600"/>
            </a:pPr>
            <a:r>
              <a:rPr lang="en" sz="2000" b="1" dirty="0">
                <a:ea typeface="Calibri"/>
                <a:cs typeface="Arial" panose="020B0604020202020204" pitchFamily="34" charset="0"/>
                <a:sym typeface="Calibri"/>
              </a:rPr>
              <a:t>Examples</a:t>
            </a:r>
            <a:br>
              <a:rPr lang="en" sz="2000" b="1" dirty="0">
                <a:ea typeface="Calibri"/>
                <a:cs typeface="Arial" panose="020B0604020202020204" pitchFamily="34" charset="0"/>
                <a:sym typeface="Calibri"/>
              </a:rPr>
            </a:br>
            <a:endParaRPr sz="2000" dirty="0">
              <a:ea typeface="Calibri"/>
              <a:cs typeface="Arial" panose="020B0604020202020204" pitchFamily="34" charset="0"/>
              <a:sym typeface="Calibri"/>
            </a:endParaRPr>
          </a:p>
        </p:txBody>
      </p:sp>
      <p:sp>
        <p:nvSpPr>
          <p:cNvPr id="8" name="Google Shape;75;p15">
            <a:extLst>
              <a:ext uri="{FF2B5EF4-FFF2-40B4-BE49-F238E27FC236}">
                <a16:creationId xmlns:a16="http://schemas.microsoft.com/office/drawing/2014/main" id="{324FAC1C-2E49-3720-CA32-B753A1BA13AD}"/>
              </a:ext>
            </a:extLst>
          </p:cNvPr>
          <p:cNvSpPr txBox="1"/>
          <p:nvPr/>
        </p:nvSpPr>
        <p:spPr>
          <a:xfrm>
            <a:off x="6198194" y="1059232"/>
            <a:ext cx="4497303" cy="2080650"/>
          </a:xfrm>
          <a:prstGeom prst="rect">
            <a:avLst/>
          </a:prstGeom>
          <a:noFill/>
          <a:ln>
            <a:noFill/>
          </a:ln>
        </p:spPr>
        <p:txBody>
          <a:bodyPr spcFirstLastPara="1" wrap="square" lIns="0" tIns="360000" rIns="170667" bIns="170667" anchor="t" anchorCtr="0">
            <a:noAutofit/>
          </a:bodyPr>
          <a:lstStyle/>
          <a:p>
            <a:pPr marL="479988">
              <a:lnSpc>
                <a:spcPct val="90000"/>
              </a:lnSpc>
              <a:buClr>
                <a:srgbClr val="1E4E79"/>
              </a:buClr>
              <a:buSzPts val="1800"/>
            </a:pPr>
            <a:r>
              <a:rPr lang="en" sz="2000" b="1" dirty="0">
                <a:ea typeface="Calibri"/>
                <a:cs typeface="Arial" panose="020B0604020202020204" pitchFamily="34" charset="0"/>
                <a:sym typeface="Calibri"/>
              </a:rPr>
              <a:t>Facts/Characteristics</a:t>
            </a:r>
            <a:endParaRPr sz="2000" dirty="0">
              <a:ea typeface="Calibri"/>
              <a:cs typeface="Arial" panose="020B0604020202020204" pitchFamily="34" charset="0"/>
              <a:sym typeface="Calibri"/>
            </a:endParaRPr>
          </a:p>
        </p:txBody>
      </p:sp>
      <p:sp>
        <p:nvSpPr>
          <p:cNvPr id="11" name="Google Shape;78;p15">
            <a:extLst>
              <a:ext uri="{FF2B5EF4-FFF2-40B4-BE49-F238E27FC236}">
                <a16:creationId xmlns:a16="http://schemas.microsoft.com/office/drawing/2014/main" id="{0F7DCDCB-580F-0BFF-490A-953BC76F6566}"/>
              </a:ext>
              <a:ext uri="{C183D7F6-B498-43B3-948B-1728B52AA6E4}">
                <adec:decorative xmlns:adec="http://schemas.microsoft.com/office/drawing/2017/decorative" val="1"/>
              </a:ext>
            </a:extLst>
          </p:cNvPr>
          <p:cNvSpPr/>
          <p:nvPr/>
        </p:nvSpPr>
        <p:spPr>
          <a:xfrm rot="5400000">
            <a:off x="7132622" y="2768367"/>
            <a:ext cx="2628413" cy="4483354"/>
          </a:xfrm>
          <a:prstGeom prst="round1Rect">
            <a:avLst>
              <a:gd name="adj" fmla="val 16667"/>
            </a:avLst>
          </a:prstGeom>
          <a:solidFill>
            <a:srgbClr val="E5F7FC"/>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a:latin typeface="+mj-lt"/>
              <a:cs typeface="Arial" panose="020B0604020202020204" pitchFamily="34" charset="0"/>
            </a:endParaRPr>
          </a:p>
        </p:txBody>
      </p:sp>
      <p:sp>
        <p:nvSpPr>
          <p:cNvPr id="13" name="Google Shape;80;p15">
            <a:extLst>
              <a:ext uri="{FF2B5EF4-FFF2-40B4-BE49-F238E27FC236}">
                <a16:creationId xmlns:a16="http://schemas.microsoft.com/office/drawing/2014/main" id="{DFC7BD77-7720-EF44-99F0-8C8B55B2BA96}"/>
              </a:ext>
              <a:ext uri="{C183D7F6-B498-43B3-948B-1728B52AA6E4}">
                <adec:decorative xmlns:adec="http://schemas.microsoft.com/office/drawing/2017/decorative" val="1"/>
              </a:ext>
            </a:extLst>
          </p:cNvPr>
          <p:cNvSpPr/>
          <p:nvPr/>
        </p:nvSpPr>
        <p:spPr>
          <a:xfrm>
            <a:off x="4813068" y="3140242"/>
            <a:ext cx="2594640" cy="1039985"/>
          </a:xfrm>
          <a:prstGeom prst="roundRect">
            <a:avLst>
              <a:gd name="adj" fmla="val 16667"/>
            </a:avLst>
          </a:prstGeom>
          <a:solidFill>
            <a:schemeClr val="bg1"/>
          </a:solidFill>
          <a:ln w="38100" cap="flat" cmpd="sng">
            <a:solidFill>
              <a:schemeClr val="tx1"/>
            </a:solidFill>
            <a:prstDash val="solid"/>
            <a:miter lim="800000"/>
            <a:headEnd type="none" w="sm" len="sm"/>
            <a:tailEnd type="none" w="sm" len="sm"/>
          </a:ln>
        </p:spPr>
        <p:txBody>
          <a:bodyPr spcFirstLastPara="1" wrap="square" lIns="79125" tIns="39550" rIns="79125" bIns="39550" anchor="ctr" anchorCtr="0">
            <a:noAutofit/>
          </a:bodyPr>
          <a:lstStyle/>
          <a:p>
            <a:pPr algn="ctr">
              <a:buClr>
                <a:srgbClr val="000000"/>
              </a:buClr>
            </a:pPr>
            <a:endParaRPr sz="2000" b="1">
              <a:latin typeface="Arial" panose="020B0604020202020204" pitchFamily="34" charset="0"/>
              <a:cs typeface="Arial" panose="020B0604020202020204" pitchFamily="34" charset="0"/>
            </a:endParaRPr>
          </a:p>
        </p:txBody>
      </p:sp>
      <p:sp>
        <p:nvSpPr>
          <p:cNvPr id="14" name="Google Shape;81;p15">
            <a:extLst>
              <a:ext uri="{FF2B5EF4-FFF2-40B4-BE49-F238E27FC236}">
                <a16:creationId xmlns:a16="http://schemas.microsoft.com/office/drawing/2014/main" id="{C105DD90-89B3-C125-FC09-8212454CF4F4}"/>
              </a:ext>
            </a:extLst>
          </p:cNvPr>
          <p:cNvSpPr txBox="1"/>
          <p:nvPr/>
        </p:nvSpPr>
        <p:spPr>
          <a:xfrm>
            <a:off x="4863817" y="3191467"/>
            <a:ext cx="2492955" cy="937932"/>
          </a:xfrm>
          <a:prstGeom prst="rect">
            <a:avLst/>
          </a:prstGeom>
          <a:noFill/>
          <a:ln>
            <a:noFill/>
          </a:ln>
        </p:spPr>
        <p:txBody>
          <a:bodyPr spcFirstLastPara="1" wrap="square" lIns="101600" tIns="101600" rIns="101600" bIns="101600" anchor="ctr" anchorCtr="0">
            <a:noAutofit/>
          </a:bodyPr>
          <a:lstStyle/>
          <a:p>
            <a:pPr algn="ctr">
              <a:buClr>
                <a:srgbClr val="1E4E79"/>
              </a:buClr>
              <a:buSzPts val="2000"/>
            </a:pPr>
            <a:r>
              <a:rPr lang="en" b="1" dirty="0">
                <a:latin typeface="+mj-lt"/>
                <a:ea typeface="Calibri"/>
                <a:cs typeface="Arial" panose="020B0604020202020204" pitchFamily="34" charset="0"/>
                <a:sym typeface="Calibri"/>
                <a:hlinkClick r:id="rId3"/>
              </a:rPr>
              <a:t>Representation</a:t>
            </a:r>
            <a:endParaRPr dirty="0">
              <a:latin typeface="+mj-lt"/>
              <a:cs typeface="Arial" panose="020B0604020202020204" pitchFamily="34" charset="0"/>
            </a:endParaRPr>
          </a:p>
        </p:txBody>
      </p:sp>
      <p:sp>
        <p:nvSpPr>
          <p:cNvPr id="12" name="Google Shape;79;p15">
            <a:extLst>
              <a:ext uri="{FF2B5EF4-FFF2-40B4-BE49-F238E27FC236}">
                <a16:creationId xmlns:a16="http://schemas.microsoft.com/office/drawing/2014/main" id="{CE307A5A-A79B-1B64-D43A-FAFD27519D4B}"/>
              </a:ext>
            </a:extLst>
          </p:cNvPr>
          <p:cNvSpPr txBox="1"/>
          <p:nvPr/>
        </p:nvSpPr>
        <p:spPr>
          <a:xfrm>
            <a:off x="6584207" y="3800942"/>
            <a:ext cx="4483354" cy="2632085"/>
          </a:xfrm>
          <a:prstGeom prst="rect">
            <a:avLst/>
          </a:prstGeom>
          <a:noFill/>
          <a:ln>
            <a:noFill/>
          </a:ln>
        </p:spPr>
        <p:txBody>
          <a:bodyPr spcFirstLastPara="1" wrap="square" lIns="0" tIns="720000" rIns="151700" bIns="151700" anchor="t" anchorCtr="0">
            <a:noAutofit/>
          </a:bodyPr>
          <a:lstStyle/>
          <a:p>
            <a:pPr marL="479988">
              <a:lnSpc>
                <a:spcPct val="90000"/>
              </a:lnSpc>
              <a:buClr>
                <a:srgbClr val="1E4E79"/>
              </a:buClr>
              <a:buSzPts val="1600"/>
            </a:pPr>
            <a:r>
              <a:rPr lang="en" sz="2000" b="1" dirty="0">
                <a:ea typeface="Calibri"/>
                <a:cs typeface="Arial" panose="020B0604020202020204" pitchFamily="34" charset="0"/>
                <a:sym typeface="Calibri"/>
              </a:rPr>
              <a:t>Non-examples</a:t>
            </a:r>
            <a:br>
              <a:rPr lang="en" sz="2000" b="1" dirty="0">
                <a:ea typeface="Calibri"/>
                <a:cs typeface="Arial" panose="020B0604020202020204" pitchFamily="34" charset="0"/>
                <a:sym typeface="Calibri"/>
              </a:rPr>
            </a:br>
            <a:endParaRPr sz="2000" dirty="0">
              <a:ea typeface="Calibri"/>
              <a:cs typeface="Arial" panose="020B0604020202020204" pitchFamily="34" charset="0"/>
              <a:sym typeface="Calibri"/>
            </a:endParaRPr>
          </a:p>
        </p:txBody>
      </p:sp>
      <p:sp>
        <p:nvSpPr>
          <p:cNvPr id="2" name="Slide Number Placeholder 1">
            <a:extLst>
              <a:ext uri="{FF2B5EF4-FFF2-40B4-BE49-F238E27FC236}">
                <a16:creationId xmlns:a16="http://schemas.microsoft.com/office/drawing/2014/main" id="{2D951139-F3F9-37D5-2E09-FF2D2E6B1F4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t>7</a:t>
            </a:fld>
            <a:endParaRPr lang="en-AU">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8094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793CC-BCB1-B03C-807F-F11C99BF84B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57C41D9-0B06-112F-F298-161A543039B8}"/>
              </a:ext>
            </a:extLst>
          </p:cNvPr>
          <p:cNvSpPr>
            <a:spLocks noGrp="1"/>
          </p:cNvSpPr>
          <p:nvPr>
            <p:ph type="title"/>
          </p:nvPr>
        </p:nvSpPr>
        <p:spPr>
          <a:xfrm>
            <a:off x="360000" y="158103"/>
            <a:ext cx="11484000" cy="552114"/>
          </a:xfrm>
        </p:spPr>
        <p:txBody>
          <a:bodyPr/>
          <a:lstStyle/>
          <a:p>
            <a:r>
              <a:rPr lang="en-AU" dirty="0">
                <a:latin typeface="+mj-lt"/>
              </a:rPr>
              <a:t>Frayer</a:t>
            </a:r>
            <a:r>
              <a:rPr lang="en-AU" dirty="0"/>
              <a:t> model diagram - representation</a:t>
            </a:r>
            <a:r>
              <a:rPr lang="en-AU" dirty="0">
                <a:latin typeface="+mj-lt"/>
              </a:rPr>
              <a:t> </a:t>
            </a:r>
          </a:p>
        </p:txBody>
      </p:sp>
      <p:sp>
        <p:nvSpPr>
          <p:cNvPr id="4" name="TextBox 3">
            <a:extLst>
              <a:ext uri="{FF2B5EF4-FFF2-40B4-BE49-F238E27FC236}">
                <a16:creationId xmlns:a16="http://schemas.microsoft.com/office/drawing/2014/main" id="{A4D39A14-E47C-A43D-CD51-B201E45A700C}"/>
              </a:ext>
            </a:extLst>
          </p:cNvPr>
          <p:cNvSpPr txBox="1"/>
          <p:nvPr/>
        </p:nvSpPr>
        <p:spPr>
          <a:xfrm>
            <a:off x="425115" y="657726"/>
            <a:ext cx="9344526" cy="30777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GB" sz="2000">
                <a:solidFill>
                  <a:schemeClr val="accent2"/>
                </a:solidFill>
                <a:cs typeface="Arial"/>
              </a:rPr>
              <a:t>Check your answers against the ideas below.</a:t>
            </a:r>
            <a:endParaRPr lang="en-GB" sz="2000">
              <a:solidFill>
                <a:schemeClr val="accent2"/>
              </a:solidFill>
            </a:endParaRPr>
          </a:p>
        </p:txBody>
      </p:sp>
      <p:sp>
        <p:nvSpPr>
          <p:cNvPr id="5" name="Google Shape;72;p15">
            <a:extLst>
              <a:ext uri="{FF2B5EF4-FFF2-40B4-BE49-F238E27FC236}">
                <a16:creationId xmlns:a16="http://schemas.microsoft.com/office/drawing/2014/main" id="{A0C359D4-DD8D-4770-CF6A-B7F877867D14}"/>
              </a:ext>
              <a:ext uri="{C183D7F6-B498-43B3-948B-1728B52AA6E4}">
                <adec:decorative xmlns:adec="http://schemas.microsoft.com/office/drawing/2017/decorative" val="1"/>
              </a:ext>
            </a:extLst>
          </p:cNvPr>
          <p:cNvSpPr/>
          <p:nvPr/>
        </p:nvSpPr>
        <p:spPr>
          <a:xfrm rot="16200000">
            <a:off x="2509649" y="61201"/>
            <a:ext cx="2525626" cy="4551266"/>
          </a:xfrm>
          <a:prstGeom prst="round1Rect">
            <a:avLst>
              <a:gd name="adj" fmla="val 16667"/>
            </a:avLst>
          </a:prstGeom>
          <a:solidFill>
            <a:srgbClr val="E5F7FC"/>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a:cs typeface="Arial" panose="020B0604020202020204" pitchFamily="34" charset="0"/>
            </a:endParaRPr>
          </a:p>
        </p:txBody>
      </p:sp>
      <p:sp>
        <p:nvSpPr>
          <p:cNvPr id="6" name="Google Shape;73;p15">
            <a:extLst>
              <a:ext uri="{FF2B5EF4-FFF2-40B4-BE49-F238E27FC236}">
                <a16:creationId xmlns:a16="http://schemas.microsoft.com/office/drawing/2014/main" id="{7070B45F-D650-229B-9BF2-8284FB1FECB1}"/>
              </a:ext>
            </a:extLst>
          </p:cNvPr>
          <p:cNvSpPr txBox="1"/>
          <p:nvPr/>
        </p:nvSpPr>
        <p:spPr>
          <a:xfrm>
            <a:off x="1167161" y="981109"/>
            <a:ext cx="4880607" cy="2022942"/>
          </a:xfrm>
          <a:prstGeom prst="rect">
            <a:avLst/>
          </a:prstGeom>
          <a:noFill/>
          <a:ln>
            <a:noFill/>
          </a:ln>
        </p:spPr>
        <p:txBody>
          <a:bodyPr spcFirstLastPara="1" wrap="square" lIns="151700" tIns="360000" rIns="151700" bIns="151700" anchor="t" anchorCtr="0">
            <a:noAutofit/>
          </a:bodyPr>
          <a:lstStyle/>
          <a:p>
            <a:pPr marL="479988">
              <a:lnSpc>
                <a:spcPct val="90000"/>
              </a:lnSpc>
              <a:buClr>
                <a:srgbClr val="1E4E79"/>
              </a:buClr>
              <a:buSzPts val="1600"/>
            </a:pPr>
            <a:r>
              <a:rPr lang="en" sz="2000" b="1" dirty="0">
                <a:ea typeface="Calibri"/>
                <a:cs typeface="Arial" panose="020B0604020202020204" pitchFamily="34" charset="0"/>
                <a:sym typeface="Calibri"/>
              </a:rPr>
              <a:t>Definition</a:t>
            </a:r>
          </a:p>
          <a:p>
            <a:pPr marL="479988">
              <a:buClr>
                <a:srgbClr val="1E4E79"/>
              </a:buClr>
              <a:buSzPts val="1600"/>
            </a:pPr>
            <a:r>
              <a:rPr lang="en-AU" sz="1800" dirty="0">
                <a:ea typeface="Calibri"/>
                <a:cs typeface="Arial" panose="020B0604020202020204" pitchFamily="34" charset="0"/>
                <a:sym typeface="Calibri"/>
              </a:rPr>
              <a:t>Representation is how we depict things or ideas when we compose a text, such as a drawing, story, or other forms of communication. It shows our personal view influenced by experiences, beliefs, culture, and the audience.</a:t>
            </a:r>
            <a:r>
              <a:rPr lang="en" sz="1800" dirty="0">
                <a:ea typeface="Calibri"/>
                <a:cs typeface="Arial" panose="020B0604020202020204" pitchFamily="34" charset="0"/>
                <a:sym typeface="Calibri"/>
              </a:rPr>
              <a:t> </a:t>
            </a:r>
            <a:endParaRPr sz="1800" dirty="0">
              <a:cs typeface="Arial" panose="020B0604020202020204" pitchFamily="34" charset="0"/>
            </a:endParaRPr>
          </a:p>
        </p:txBody>
      </p:sp>
      <p:sp>
        <p:nvSpPr>
          <p:cNvPr id="9" name="Google Shape;76;p15">
            <a:extLst>
              <a:ext uri="{FF2B5EF4-FFF2-40B4-BE49-F238E27FC236}">
                <a16:creationId xmlns:a16="http://schemas.microsoft.com/office/drawing/2014/main" id="{D4F7E086-D535-3A42-7863-4D2E25E0D3BE}"/>
              </a:ext>
              <a:ext uri="{C183D7F6-B498-43B3-948B-1728B52AA6E4}">
                <adec:decorative xmlns:adec="http://schemas.microsoft.com/office/drawing/2017/decorative" val="1"/>
              </a:ext>
            </a:extLst>
          </p:cNvPr>
          <p:cNvSpPr/>
          <p:nvPr/>
        </p:nvSpPr>
        <p:spPr>
          <a:xfrm rot="10800000">
            <a:off x="1496502" y="3693916"/>
            <a:ext cx="4551266" cy="2632084"/>
          </a:xfrm>
          <a:prstGeom prst="round1Rect">
            <a:avLst>
              <a:gd name="adj" fmla="val 16667"/>
            </a:avLst>
          </a:prstGeom>
          <a:solidFill>
            <a:srgbClr val="E5F7FC"/>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a:latin typeface="+mj-lt"/>
              <a:cs typeface="Arial" panose="020B0604020202020204" pitchFamily="34" charset="0"/>
            </a:endParaRPr>
          </a:p>
        </p:txBody>
      </p:sp>
      <p:sp>
        <p:nvSpPr>
          <p:cNvPr id="10" name="Google Shape;77;p15">
            <a:extLst>
              <a:ext uri="{FF2B5EF4-FFF2-40B4-BE49-F238E27FC236}">
                <a16:creationId xmlns:a16="http://schemas.microsoft.com/office/drawing/2014/main" id="{94F6131A-22AC-9945-CC85-E9618B0D0798}"/>
              </a:ext>
            </a:extLst>
          </p:cNvPr>
          <p:cNvSpPr txBox="1"/>
          <p:nvPr/>
        </p:nvSpPr>
        <p:spPr>
          <a:xfrm>
            <a:off x="1496414" y="3641116"/>
            <a:ext cx="4551266" cy="2635516"/>
          </a:xfrm>
          <a:prstGeom prst="rect">
            <a:avLst/>
          </a:prstGeom>
          <a:noFill/>
          <a:ln>
            <a:noFill/>
          </a:ln>
        </p:spPr>
        <p:txBody>
          <a:bodyPr spcFirstLastPara="1" wrap="square" lIns="151700" tIns="720000" rIns="151700" bIns="151700" anchor="t" anchorCtr="0">
            <a:noAutofit/>
          </a:bodyPr>
          <a:lstStyle/>
          <a:p>
            <a:pPr marL="479988">
              <a:buClr>
                <a:srgbClr val="1E4E79"/>
              </a:buClr>
              <a:buSzPts val="1600"/>
            </a:pPr>
            <a:r>
              <a:rPr lang="en" sz="2000" b="1" dirty="0">
                <a:ea typeface="Calibri"/>
                <a:cs typeface="Arial" panose="020B0604020202020204" pitchFamily="34" charset="0"/>
                <a:sym typeface="Calibri"/>
              </a:rPr>
              <a:t>Examples</a:t>
            </a:r>
          </a:p>
          <a:p>
            <a:pPr marL="822888" indent="-342900">
              <a:buClr>
                <a:srgbClr val="1E4E79"/>
              </a:buClr>
              <a:buSzPts val="1600"/>
              <a:buFont typeface="Arial" panose="020B0604020202020204" pitchFamily="34" charset="0"/>
              <a:buChar char="•"/>
            </a:pPr>
            <a:r>
              <a:rPr lang="en-AU" sz="1800" dirty="0">
                <a:ea typeface="Calibri"/>
                <a:cs typeface="Arial" panose="020B0604020202020204" pitchFamily="34" charset="0"/>
                <a:sym typeface="Calibri"/>
              </a:rPr>
              <a:t>Mr Cranna’s werewolf hero represents saving the day in stories.</a:t>
            </a:r>
          </a:p>
          <a:p>
            <a:pPr marL="822888" indent="-342900">
              <a:buClr>
                <a:srgbClr val="1E4E79"/>
              </a:buClr>
              <a:buSzPts val="1600"/>
              <a:buFont typeface="Arial" panose="020B0604020202020204" pitchFamily="34" charset="0"/>
              <a:buChar char="•"/>
            </a:pPr>
            <a:r>
              <a:rPr lang="en-AU" sz="1800" dirty="0">
                <a:ea typeface="Calibri"/>
                <a:cs typeface="Arial" panose="020B0604020202020204" pitchFamily="34" charset="0"/>
                <a:sym typeface="Calibri"/>
              </a:rPr>
              <a:t>Erin’s hero Jocelyn Neumiller represents discipline and sporting achievement.</a:t>
            </a:r>
          </a:p>
        </p:txBody>
      </p:sp>
      <p:sp>
        <p:nvSpPr>
          <p:cNvPr id="7" name="Google Shape;74;p15">
            <a:extLst>
              <a:ext uri="{FF2B5EF4-FFF2-40B4-BE49-F238E27FC236}">
                <a16:creationId xmlns:a16="http://schemas.microsoft.com/office/drawing/2014/main" id="{959644BE-A4B3-AB4D-85C8-BDF4A1C9CECA}"/>
              </a:ext>
              <a:ext uri="{C183D7F6-B498-43B3-948B-1728B52AA6E4}">
                <adec:decorative xmlns:adec="http://schemas.microsoft.com/office/drawing/2017/decorative" val="1"/>
              </a:ext>
            </a:extLst>
          </p:cNvPr>
          <p:cNvSpPr/>
          <p:nvPr/>
        </p:nvSpPr>
        <p:spPr>
          <a:xfrm>
            <a:off x="6198194" y="1059232"/>
            <a:ext cx="4497303" cy="2527829"/>
          </a:xfrm>
          <a:prstGeom prst="round1Rect">
            <a:avLst>
              <a:gd name="adj" fmla="val 16667"/>
            </a:avLst>
          </a:prstGeom>
          <a:solidFill>
            <a:srgbClr val="E5F7FC"/>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a:cs typeface="Arial" panose="020B0604020202020204" pitchFamily="34" charset="0"/>
              <a:sym typeface="Calibri"/>
            </a:endParaRPr>
          </a:p>
        </p:txBody>
      </p:sp>
      <p:sp>
        <p:nvSpPr>
          <p:cNvPr id="8" name="Google Shape;75;p15">
            <a:extLst>
              <a:ext uri="{FF2B5EF4-FFF2-40B4-BE49-F238E27FC236}">
                <a16:creationId xmlns:a16="http://schemas.microsoft.com/office/drawing/2014/main" id="{F72801BE-F1A6-773B-16C4-3D968A1EA3D8}"/>
              </a:ext>
            </a:extLst>
          </p:cNvPr>
          <p:cNvSpPr txBox="1"/>
          <p:nvPr/>
        </p:nvSpPr>
        <p:spPr>
          <a:xfrm>
            <a:off x="6226645" y="1033838"/>
            <a:ext cx="4497303" cy="2080650"/>
          </a:xfrm>
          <a:prstGeom prst="rect">
            <a:avLst/>
          </a:prstGeom>
          <a:noFill/>
          <a:ln>
            <a:noFill/>
          </a:ln>
        </p:spPr>
        <p:txBody>
          <a:bodyPr spcFirstLastPara="1" wrap="square" lIns="0" tIns="360000" rIns="170667" bIns="170667" anchor="t" anchorCtr="0">
            <a:noAutofit/>
          </a:bodyPr>
          <a:lstStyle/>
          <a:p>
            <a:pPr marL="479988">
              <a:lnSpc>
                <a:spcPct val="90000"/>
              </a:lnSpc>
              <a:buClr>
                <a:srgbClr val="1E4E79"/>
              </a:buClr>
              <a:buSzPts val="1800"/>
            </a:pPr>
            <a:r>
              <a:rPr lang="en" sz="2000" b="1" dirty="0">
                <a:ea typeface="Calibri"/>
                <a:cs typeface="Arial" panose="020B0604020202020204" pitchFamily="34" charset="0"/>
                <a:sym typeface="Calibri"/>
              </a:rPr>
              <a:t>Facts/Characteristics</a:t>
            </a:r>
          </a:p>
          <a:p>
            <a:pPr marL="765738" indent="-285750">
              <a:lnSpc>
                <a:spcPct val="90000"/>
              </a:lnSpc>
              <a:buClr>
                <a:srgbClr val="1E4E79"/>
              </a:buClr>
              <a:buSzPts val="1800"/>
              <a:buFont typeface="Arial" panose="020B0604020202020204" pitchFamily="34" charset="0"/>
              <a:buChar char="•"/>
            </a:pPr>
            <a:r>
              <a:rPr lang="en-AU" sz="1800" dirty="0">
                <a:ea typeface="Calibri"/>
                <a:cs typeface="Arial" panose="020B0604020202020204" pitchFamily="34" charset="0"/>
                <a:sym typeface="Calibri"/>
              </a:rPr>
              <a:t>Different drawings of a hero: werewolf, Paralympian Jocelyn Neumiller, grandmother.</a:t>
            </a:r>
          </a:p>
          <a:p>
            <a:pPr marL="765738" indent="-285750">
              <a:lnSpc>
                <a:spcPct val="90000"/>
              </a:lnSpc>
              <a:buClr>
                <a:srgbClr val="1E4E79"/>
              </a:buClr>
              <a:buSzPts val="1800"/>
              <a:buFont typeface="Arial" panose="020B0604020202020204" pitchFamily="34" charset="0"/>
              <a:buChar char="•"/>
            </a:pPr>
            <a:r>
              <a:rPr lang="en-AU" sz="1800" dirty="0">
                <a:ea typeface="Calibri"/>
                <a:cs typeface="Arial" panose="020B0604020202020204" pitchFamily="34" charset="0"/>
                <a:sym typeface="Calibri"/>
              </a:rPr>
              <a:t>Using images, words, or symbols to show an idea or concept.</a:t>
            </a:r>
          </a:p>
        </p:txBody>
      </p:sp>
      <p:sp>
        <p:nvSpPr>
          <p:cNvPr id="11" name="Google Shape;78;p15">
            <a:extLst>
              <a:ext uri="{FF2B5EF4-FFF2-40B4-BE49-F238E27FC236}">
                <a16:creationId xmlns:a16="http://schemas.microsoft.com/office/drawing/2014/main" id="{650509B9-BEAA-3AE0-ECC3-DE69289341D6}"/>
              </a:ext>
              <a:ext uri="{C183D7F6-B498-43B3-948B-1728B52AA6E4}">
                <adec:decorative xmlns:adec="http://schemas.microsoft.com/office/drawing/2017/decorative" val="1"/>
              </a:ext>
            </a:extLst>
          </p:cNvPr>
          <p:cNvSpPr/>
          <p:nvPr/>
        </p:nvSpPr>
        <p:spPr>
          <a:xfrm rot="5400000">
            <a:off x="7132622" y="2768367"/>
            <a:ext cx="2628413" cy="4483354"/>
          </a:xfrm>
          <a:prstGeom prst="round1Rect">
            <a:avLst>
              <a:gd name="adj" fmla="val 16667"/>
            </a:avLst>
          </a:prstGeom>
          <a:solidFill>
            <a:srgbClr val="E5F7FC"/>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a:latin typeface="+mj-lt"/>
              <a:cs typeface="Arial" panose="020B0604020202020204" pitchFamily="34" charset="0"/>
            </a:endParaRPr>
          </a:p>
        </p:txBody>
      </p:sp>
      <p:sp>
        <p:nvSpPr>
          <p:cNvPr id="12" name="Google Shape;79;p15">
            <a:extLst>
              <a:ext uri="{FF2B5EF4-FFF2-40B4-BE49-F238E27FC236}">
                <a16:creationId xmlns:a16="http://schemas.microsoft.com/office/drawing/2014/main" id="{85F6B3BD-487C-DB22-AD16-B0A54548CF52}"/>
              </a:ext>
              <a:ext uri="{C183D7F6-B498-43B3-948B-1728B52AA6E4}">
                <adec:decorative xmlns:adec="http://schemas.microsoft.com/office/drawing/2017/decorative" val="1"/>
              </a:ext>
            </a:extLst>
          </p:cNvPr>
          <p:cNvSpPr txBox="1"/>
          <p:nvPr/>
        </p:nvSpPr>
        <p:spPr>
          <a:xfrm>
            <a:off x="6205065" y="3638389"/>
            <a:ext cx="4483354" cy="2632085"/>
          </a:xfrm>
          <a:prstGeom prst="rect">
            <a:avLst/>
          </a:prstGeom>
          <a:noFill/>
          <a:ln>
            <a:noFill/>
          </a:ln>
        </p:spPr>
        <p:txBody>
          <a:bodyPr spcFirstLastPara="1" wrap="square" lIns="0" tIns="720000" rIns="151700" bIns="151700" anchor="t" anchorCtr="0">
            <a:noAutofit/>
          </a:bodyPr>
          <a:lstStyle/>
          <a:p>
            <a:pPr marL="479988">
              <a:lnSpc>
                <a:spcPct val="90000"/>
              </a:lnSpc>
              <a:buClr>
                <a:srgbClr val="1E4E79"/>
              </a:buClr>
              <a:buSzPts val="1600"/>
            </a:pPr>
            <a:r>
              <a:rPr lang="en" sz="2000" b="1" dirty="0">
                <a:ea typeface="Calibri"/>
                <a:cs typeface="Arial" panose="020B0604020202020204" pitchFamily="34" charset="0"/>
                <a:sym typeface="Calibri"/>
              </a:rPr>
              <a:t>Non-examples</a:t>
            </a:r>
          </a:p>
          <a:p>
            <a:pPr marL="765738" indent="-285750">
              <a:lnSpc>
                <a:spcPct val="90000"/>
              </a:lnSpc>
              <a:buClr>
                <a:srgbClr val="1E4E79"/>
              </a:buClr>
              <a:buSzPts val="1600"/>
              <a:buFont typeface="Arial" panose="020B0604020202020204" pitchFamily="34" charset="0"/>
              <a:buChar char="•"/>
            </a:pPr>
            <a:r>
              <a:rPr lang="en-AU" sz="1800" dirty="0">
                <a:ea typeface="Calibri"/>
                <a:cs typeface="Arial" panose="020B0604020202020204" pitchFamily="34" charset="0"/>
                <a:sym typeface="Calibri"/>
              </a:rPr>
              <a:t>Drawing something just because it looks cool without meaning.</a:t>
            </a:r>
          </a:p>
          <a:p>
            <a:pPr marL="765738" indent="-285750">
              <a:lnSpc>
                <a:spcPct val="90000"/>
              </a:lnSpc>
              <a:buClr>
                <a:srgbClr val="1E4E79"/>
              </a:buClr>
              <a:buSzPts val="1600"/>
              <a:buFont typeface="Arial" panose="020B0604020202020204" pitchFamily="34" charset="0"/>
              <a:buChar char="•"/>
            </a:pPr>
            <a:r>
              <a:rPr lang="en-AU" sz="1800" dirty="0">
                <a:ea typeface="Calibri"/>
                <a:cs typeface="Arial" panose="020B0604020202020204" pitchFamily="34" charset="0"/>
                <a:sym typeface="Calibri"/>
              </a:rPr>
              <a:t>Copying an image exactly as it appears with no personal viewpoint.</a:t>
            </a:r>
          </a:p>
        </p:txBody>
      </p:sp>
      <p:sp>
        <p:nvSpPr>
          <p:cNvPr id="13" name="Google Shape;80;p15">
            <a:extLst>
              <a:ext uri="{FF2B5EF4-FFF2-40B4-BE49-F238E27FC236}">
                <a16:creationId xmlns:a16="http://schemas.microsoft.com/office/drawing/2014/main" id="{4CC97020-783E-AD3A-3DE9-D6237BE694C1}"/>
              </a:ext>
              <a:ext uri="{C183D7F6-B498-43B3-948B-1728B52AA6E4}">
                <adec:decorative xmlns:adec="http://schemas.microsoft.com/office/drawing/2017/decorative" val="1"/>
              </a:ext>
            </a:extLst>
          </p:cNvPr>
          <p:cNvSpPr/>
          <p:nvPr/>
        </p:nvSpPr>
        <p:spPr>
          <a:xfrm>
            <a:off x="4813068" y="3140242"/>
            <a:ext cx="2594640" cy="1039985"/>
          </a:xfrm>
          <a:prstGeom prst="roundRect">
            <a:avLst>
              <a:gd name="adj" fmla="val 16667"/>
            </a:avLst>
          </a:prstGeom>
          <a:solidFill>
            <a:schemeClr val="bg1"/>
          </a:solidFill>
          <a:ln w="38100" cap="flat" cmpd="sng">
            <a:solidFill>
              <a:schemeClr val="tx1"/>
            </a:solidFill>
            <a:prstDash val="solid"/>
            <a:miter lim="800000"/>
            <a:headEnd type="none" w="sm" len="sm"/>
            <a:tailEnd type="none" w="sm" len="sm"/>
          </a:ln>
        </p:spPr>
        <p:txBody>
          <a:bodyPr spcFirstLastPara="1" wrap="square" lIns="79125" tIns="39550" rIns="79125" bIns="39550" anchor="ctr" anchorCtr="0">
            <a:noAutofit/>
          </a:bodyPr>
          <a:lstStyle/>
          <a:p>
            <a:pPr algn="ctr">
              <a:buClr>
                <a:srgbClr val="000000"/>
              </a:buClr>
            </a:pPr>
            <a:endParaRPr sz="2000" b="1">
              <a:latin typeface="Arial" panose="020B0604020202020204" pitchFamily="34" charset="0"/>
              <a:cs typeface="Arial" panose="020B0604020202020204" pitchFamily="34" charset="0"/>
            </a:endParaRPr>
          </a:p>
        </p:txBody>
      </p:sp>
      <p:sp>
        <p:nvSpPr>
          <p:cNvPr id="14" name="Google Shape;81;p15">
            <a:extLst>
              <a:ext uri="{FF2B5EF4-FFF2-40B4-BE49-F238E27FC236}">
                <a16:creationId xmlns:a16="http://schemas.microsoft.com/office/drawing/2014/main" id="{887BD7B2-B57F-71C9-BCBE-F5F5E4F3DD5D}"/>
              </a:ext>
              <a:ext uri="{C183D7F6-B498-43B3-948B-1728B52AA6E4}">
                <adec:decorative xmlns:adec="http://schemas.microsoft.com/office/drawing/2017/decorative" val="1"/>
              </a:ext>
            </a:extLst>
          </p:cNvPr>
          <p:cNvSpPr txBox="1"/>
          <p:nvPr/>
        </p:nvSpPr>
        <p:spPr>
          <a:xfrm>
            <a:off x="4863817" y="3191467"/>
            <a:ext cx="2492955" cy="937932"/>
          </a:xfrm>
          <a:prstGeom prst="rect">
            <a:avLst/>
          </a:prstGeom>
          <a:noFill/>
          <a:ln>
            <a:noFill/>
          </a:ln>
        </p:spPr>
        <p:txBody>
          <a:bodyPr spcFirstLastPara="1" wrap="square" lIns="101600" tIns="101600" rIns="101600" bIns="101600" anchor="ctr" anchorCtr="0">
            <a:noAutofit/>
          </a:bodyPr>
          <a:lstStyle/>
          <a:p>
            <a:pPr algn="ctr">
              <a:buClr>
                <a:srgbClr val="1E4E79"/>
              </a:buClr>
              <a:buSzPts val="2000"/>
            </a:pPr>
            <a:r>
              <a:rPr lang="en" b="1" dirty="0">
                <a:latin typeface="+mj-lt"/>
                <a:ea typeface="Calibri"/>
                <a:cs typeface="Arial" panose="020B0604020202020204" pitchFamily="34" charset="0"/>
                <a:sym typeface="Calibri"/>
              </a:rPr>
              <a:t>Representation</a:t>
            </a:r>
            <a:endParaRPr dirty="0">
              <a:latin typeface="+mj-lt"/>
              <a:cs typeface="Arial" panose="020B0604020202020204" pitchFamily="34" charset="0"/>
            </a:endParaRPr>
          </a:p>
        </p:txBody>
      </p:sp>
      <p:sp>
        <p:nvSpPr>
          <p:cNvPr id="2" name="Slide Number Placeholder 1">
            <a:extLst>
              <a:ext uri="{FF2B5EF4-FFF2-40B4-BE49-F238E27FC236}">
                <a16:creationId xmlns:a16="http://schemas.microsoft.com/office/drawing/2014/main" id="{A42D67D1-EAD0-27B9-967C-3B93A306E3F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t>8</a:t>
            </a:fld>
            <a:endParaRPr lang="en-AU">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15371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8DAAB-6393-19DA-8DEE-663ACAF6B9D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60DF059-B728-F0EE-B50B-5216DD3A9BC1}"/>
              </a:ext>
            </a:extLst>
          </p:cNvPr>
          <p:cNvSpPr>
            <a:spLocks noGrp="1"/>
          </p:cNvSpPr>
          <p:nvPr>
            <p:ph type="ctrTitle"/>
          </p:nvPr>
        </p:nvSpPr>
        <p:spPr/>
        <p:txBody>
          <a:bodyPr/>
          <a:lstStyle/>
          <a:p>
            <a:r>
              <a:rPr lang="en-AU" dirty="0"/>
              <a:t>Using effective questioning</a:t>
            </a:r>
          </a:p>
        </p:txBody>
      </p:sp>
      <p:sp>
        <p:nvSpPr>
          <p:cNvPr id="6" name="Slide Number Placeholder 5">
            <a:extLst>
              <a:ext uri="{FF2B5EF4-FFF2-40B4-BE49-F238E27FC236}">
                <a16:creationId xmlns:a16="http://schemas.microsoft.com/office/drawing/2014/main" id="{68FC062F-891D-A038-B344-B8E4CE95E317}"/>
              </a:ext>
            </a:extLst>
          </p:cNvPr>
          <p:cNvSpPr>
            <a:spLocks noGrp="1"/>
          </p:cNvSpPr>
          <p:nvPr>
            <p:ph type="sldNum" sz="quarter" idx="4294967295"/>
          </p:nvPr>
        </p:nvSpPr>
        <p:spPr>
          <a:xfrm>
            <a:off x="11471275" y="6516688"/>
            <a:ext cx="720725" cy="179387"/>
          </a:xfrm>
        </p:spPr>
        <p:txBody>
          <a:bodyPr/>
          <a:lstStyle/>
          <a:p>
            <a:fld id="{10A01DC5-1685-4615-8240-15192985C6A2}" type="slidenum">
              <a:rPr lang="en-AU" smtClean="0"/>
              <a:pPr/>
              <a:t>9</a:t>
            </a:fld>
            <a:endParaRPr lang="en-AU"/>
          </a:p>
        </p:txBody>
      </p:sp>
    </p:spTree>
    <p:extLst>
      <p:ext uri="{BB962C8B-B14F-4D97-AF65-F5344CB8AC3E}">
        <p14:creationId xmlns:p14="http://schemas.microsoft.com/office/powerpoint/2010/main" val="2174883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903AF-BCB5-A844-5A95-7773A1455CC0}"/>
            </a:ext>
          </a:extLst>
        </p:cNvPr>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A83658C5-702C-219A-524E-A50FAFE50B3B}"/>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3"/>
          <a:srcRect t="2194" b="2194"/>
          <a:stretch/>
        </p:blipFill>
        <p:spPr bwMode="auto">
          <a:prstGeom prst="rect">
            <a:avLst/>
          </a:prstGeom>
          <a:ln>
            <a:noFill/>
          </a:ln>
          <a:extLst>
            <a:ext uri="{53640926-AAD7-44D8-BBD7-CCE9431645EC}">
              <a14:shadowObscured xmlns:a14="http://schemas.microsoft.com/office/drawing/2010/main"/>
            </a:ext>
          </a:extLst>
        </p:spPr>
      </p:pic>
      <p:sp>
        <p:nvSpPr>
          <p:cNvPr id="4" name="Title 3">
            <a:extLst>
              <a:ext uri="{FF2B5EF4-FFF2-40B4-BE49-F238E27FC236}">
                <a16:creationId xmlns:a16="http://schemas.microsoft.com/office/drawing/2014/main" id="{72C8956F-B317-6531-8A9A-E157E04DD859}"/>
              </a:ext>
            </a:extLst>
          </p:cNvPr>
          <p:cNvSpPr>
            <a:spLocks noGrp="1"/>
          </p:cNvSpPr>
          <p:nvPr>
            <p:ph type="title"/>
          </p:nvPr>
        </p:nvSpPr>
        <p:spPr>
          <a:xfrm flipH="1">
            <a:off x="5300257" y="360000"/>
            <a:ext cx="5974307" cy="605770"/>
          </a:xfrm>
        </p:spPr>
        <p:txBody>
          <a:bodyPr/>
          <a:lstStyle/>
          <a:p>
            <a:r>
              <a:rPr lang="en-AU">
                <a:latin typeface="+mj-lt"/>
              </a:rPr>
              <a:t>Representation</a:t>
            </a:r>
          </a:p>
        </p:txBody>
      </p:sp>
      <p:sp>
        <p:nvSpPr>
          <p:cNvPr id="10" name="Text Placeholder 9">
            <a:extLst>
              <a:ext uri="{FF2B5EF4-FFF2-40B4-BE49-F238E27FC236}">
                <a16:creationId xmlns:a16="http://schemas.microsoft.com/office/drawing/2014/main" id="{AD50344E-964A-40EA-32A0-CAC4F7E65710}"/>
              </a:ext>
            </a:extLst>
          </p:cNvPr>
          <p:cNvSpPr>
            <a:spLocks noGrp="1"/>
          </p:cNvSpPr>
          <p:nvPr>
            <p:ph type="body" sz="quarter" idx="18"/>
          </p:nvPr>
        </p:nvSpPr>
        <p:spPr>
          <a:xfrm>
            <a:off x="5299671" y="1093823"/>
            <a:ext cx="6552886" cy="239762"/>
          </a:xfrm>
        </p:spPr>
        <p:txBody>
          <a:bodyPr/>
          <a:lstStyle/>
          <a:p>
            <a:r>
              <a:rPr lang="en-AU">
                <a:latin typeface="+mj-lt"/>
              </a:rPr>
              <a:t>Using effective questioning</a:t>
            </a:r>
          </a:p>
        </p:txBody>
      </p:sp>
      <p:sp>
        <p:nvSpPr>
          <p:cNvPr id="5" name="TextBox 4">
            <a:extLst>
              <a:ext uri="{FF2B5EF4-FFF2-40B4-BE49-F238E27FC236}">
                <a16:creationId xmlns:a16="http://schemas.microsoft.com/office/drawing/2014/main" id="{05634400-0456-7394-7FE2-5BACCA37A2AA}"/>
              </a:ext>
            </a:extLst>
          </p:cNvPr>
          <p:cNvSpPr txBox="1"/>
          <p:nvPr/>
        </p:nvSpPr>
        <p:spPr>
          <a:xfrm>
            <a:off x="5436847" y="1785749"/>
            <a:ext cx="6407153" cy="4278086"/>
          </a:xfrm>
          <a:prstGeom prst="rect">
            <a:avLst/>
          </a:prstGeom>
          <a:noFill/>
        </p:spPr>
        <p:txBody>
          <a:bodyPr wrap="square" lIns="0" tIns="0" rIns="0" bIns="0" rtlCol="0">
            <a:noAutofit/>
          </a:bodyPr>
          <a:lstStyle/>
          <a:p>
            <a:pPr marL="342900" indent="-342900" algn="l">
              <a:buFont typeface="+mj-lt"/>
              <a:buAutoNum type="arabicPeriod"/>
            </a:pPr>
            <a:r>
              <a:rPr lang="en-AU" sz="1800" dirty="0"/>
              <a:t>What information or examples about representation do you notice in the poster? Add at least two to your Frayer diagram.</a:t>
            </a:r>
          </a:p>
          <a:p>
            <a:pPr marL="342900" indent="-342900" algn="l">
              <a:buFont typeface="+mj-lt"/>
              <a:buAutoNum type="arabicPeriod"/>
            </a:pPr>
            <a:endParaRPr lang="en-AU" sz="1800" dirty="0"/>
          </a:p>
          <a:p>
            <a:pPr marL="342900" indent="-342900" algn="l">
              <a:buFont typeface="+mj-lt"/>
              <a:buAutoNum type="arabicPeriod"/>
            </a:pPr>
            <a:r>
              <a:rPr lang="en-AU" sz="1800" dirty="0"/>
              <a:t>How do the images and words in the poster help you better understand what representation means? What new details or nuances could you add?</a:t>
            </a:r>
          </a:p>
          <a:p>
            <a:pPr marL="342900" indent="-342900" algn="l">
              <a:buFont typeface="+mj-lt"/>
              <a:buAutoNum type="arabicPeriod"/>
            </a:pPr>
            <a:endParaRPr lang="en-AU" sz="1800" dirty="0"/>
          </a:p>
          <a:p>
            <a:pPr marL="342900" indent="-342900" algn="l">
              <a:buFont typeface="+mj-lt"/>
              <a:buAutoNum type="arabicPeriod"/>
            </a:pPr>
            <a:r>
              <a:rPr lang="en-AU" sz="1800" dirty="0"/>
              <a:t>How does the poster’s presentation of representation relate to a text, film, or event you have studied before? What comparisons or patterns could help expand your Frayer diagram?</a:t>
            </a:r>
          </a:p>
          <a:p>
            <a:pPr marL="342900" indent="-342900" algn="l">
              <a:buFont typeface="+mj-lt"/>
              <a:buAutoNum type="arabicPeriod"/>
            </a:pPr>
            <a:endParaRPr lang="en-AU" sz="1800" dirty="0"/>
          </a:p>
          <a:p>
            <a:pPr marL="342900" indent="-342900" algn="l">
              <a:buFont typeface="+mj-lt"/>
              <a:buAutoNum type="arabicPeriod"/>
            </a:pPr>
            <a:r>
              <a:rPr lang="en-AU" sz="1800" dirty="0"/>
              <a:t>Why did you choose certain ideas to add to your Frayer diagram? How do your own background or opinions influence your choices?</a:t>
            </a:r>
          </a:p>
          <a:p>
            <a:pPr marL="342900" indent="-342900" algn="l">
              <a:buFont typeface="+mj-lt"/>
              <a:buAutoNum type="arabicPeriod"/>
            </a:pPr>
            <a:endParaRPr lang="en-AU" sz="1800" dirty="0"/>
          </a:p>
        </p:txBody>
      </p:sp>
      <p:sp>
        <p:nvSpPr>
          <p:cNvPr id="3" name="Slide Number Placeholder 2">
            <a:extLst>
              <a:ext uri="{FF2B5EF4-FFF2-40B4-BE49-F238E27FC236}">
                <a16:creationId xmlns:a16="http://schemas.microsoft.com/office/drawing/2014/main" id="{6E3437F9-EF24-BCAB-EF9C-FEF20018A046}"/>
              </a:ext>
              <a:ext uri="{C183D7F6-B498-43B3-948B-1728B52AA6E4}">
                <adec:decorative xmlns:adec="http://schemas.microsoft.com/office/drawing/2017/decorative" val="1"/>
              </a:ext>
            </a:extLst>
          </p:cNvPr>
          <p:cNvSpPr>
            <a:spLocks noGrp="1"/>
          </p:cNvSpPr>
          <p:nvPr>
            <p:ph type="sldNum" sz="quarter" idx="16"/>
          </p:nvPr>
        </p:nvSpPr>
        <p:spPr/>
        <p:txBody>
          <a:bodyPr/>
          <a:lstStyle/>
          <a:p>
            <a:fld id="{10A01DC5-1685-4615-8240-15192985C6A2}" type="slidenum">
              <a:rPr lang="en-AU" smtClean="0"/>
              <a:pPr/>
              <a:t>10</a:t>
            </a:fld>
            <a:endParaRPr lang="en-AU"/>
          </a:p>
        </p:txBody>
      </p:sp>
    </p:spTree>
    <p:extLst>
      <p:ext uri="{BB962C8B-B14F-4D97-AF65-F5344CB8AC3E}">
        <p14:creationId xmlns:p14="http://schemas.microsoft.com/office/powerpoint/2010/main" val="2584434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06859-83D6-9E4B-5174-C0E6306414B4}"/>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9EDC09F-2472-7F70-D5B2-23F6272479FB}"/>
              </a:ext>
            </a:extLst>
          </p:cNvPr>
          <p:cNvSpPr>
            <a:spLocks noGrp="1"/>
          </p:cNvSpPr>
          <p:nvPr>
            <p:ph type="ctrTitle"/>
          </p:nvPr>
        </p:nvSpPr>
        <p:spPr/>
        <p:txBody>
          <a:bodyPr/>
          <a:lstStyle/>
          <a:p>
            <a:r>
              <a:rPr lang="en-AU" dirty="0">
                <a:latin typeface="Arial"/>
                <a:cs typeface="Arial"/>
              </a:rPr>
              <a:t>Checking for understanding</a:t>
            </a:r>
            <a:endParaRPr lang="en-AU" dirty="0"/>
          </a:p>
        </p:txBody>
      </p:sp>
      <p:sp>
        <p:nvSpPr>
          <p:cNvPr id="6" name="Slide Number Placeholder 5">
            <a:extLst>
              <a:ext uri="{FF2B5EF4-FFF2-40B4-BE49-F238E27FC236}">
                <a16:creationId xmlns:a16="http://schemas.microsoft.com/office/drawing/2014/main" id="{E62B579B-BE42-89FF-A86B-A999EEBC640C}"/>
              </a:ext>
            </a:extLst>
          </p:cNvPr>
          <p:cNvSpPr>
            <a:spLocks noGrp="1"/>
          </p:cNvSpPr>
          <p:nvPr>
            <p:ph type="sldNum" sz="quarter" idx="4294967295"/>
          </p:nvPr>
        </p:nvSpPr>
        <p:spPr>
          <a:xfrm>
            <a:off x="11471275" y="6516688"/>
            <a:ext cx="720725" cy="179387"/>
          </a:xfrm>
        </p:spPr>
        <p:txBody>
          <a:bodyPr/>
          <a:lstStyle/>
          <a:p>
            <a:fld id="{10A01DC5-1685-4615-8240-15192985C6A2}" type="slidenum">
              <a:rPr lang="en-AU" smtClean="0"/>
              <a:pPr/>
              <a:t>11</a:t>
            </a:fld>
            <a:endParaRPr lang="en-AU"/>
          </a:p>
        </p:txBody>
      </p:sp>
    </p:spTree>
    <p:extLst>
      <p:ext uri="{BB962C8B-B14F-4D97-AF65-F5344CB8AC3E}">
        <p14:creationId xmlns:p14="http://schemas.microsoft.com/office/powerpoint/2010/main" val="1235120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06AC2-6000-0986-E435-E15D5B9CA12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3CCF900-B3AD-63A1-933D-1BE1274767EC}"/>
              </a:ext>
            </a:extLst>
          </p:cNvPr>
          <p:cNvSpPr>
            <a:spLocks noGrp="1"/>
          </p:cNvSpPr>
          <p:nvPr>
            <p:ph type="ctrTitle"/>
          </p:nvPr>
        </p:nvSpPr>
        <p:spPr/>
        <p:txBody>
          <a:bodyPr/>
          <a:lstStyle/>
          <a:p>
            <a:r>
              <a:rPr lang="en-AU" dirty="0">
                <a:latin typeface="+mj-lt"/>
              </a:rPr>
              <a:t>Symbolism and representation</a:t>
            </a:r>
          </a:p>
        </p:txBody>
      </p:sp>
    </p:spTree>
    <p:extLst>
      <p:ext uri="{BB962C8B-B14F-4D97-AF65-F5344CB8AC3E}">
        <p14:creationId xmlns:p14="http://schemas.microsoft.com/office/powerpoint/2010/main" val="1300515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4FA7A-AA16-D028-38CE-1666A3EA637A}"/>
              </a:ext>
            </a:extLst>
          </p:cNvPr>
          <p:cNvSpPr>
            <a:spLocks noGrp="1"/>
          </p:cNvSpPr>
          <p:nvPr>
            <p:ph type="title"/>
          </p:nvPr>
        </p:nvSpPr>
        <p:spPr/>
        <p:txBody>
          <a:bodyPr/>
          <a:lstStyle/>
          <a:p>
            <a:r>
              <a:rPr lang="en-AU"/>
              <a:t>Symbols in literary worlds</a:t>
            </a:r>
          </a:p>
        </p:txBody>
      </p:sp>
      <p:sp>
        <p:nvSpPr>
          <p:cNvPr id="5" name="Text Placeholder 4">
            <a:extLst>
              <a:ext uri="{FF2B5EF4-FFF2-40B4-BE49-F238E27FC236}">
                <a16:creationId xmlns:a16="http://schemas.microsoft.com/office/drawing/2014/main" id="{8BE2A610-0594-0002-C3CA-8A175E67A2A8}"/>
              </a:ext>
            </a:extLst>
          </p:cNvPr>
          <p:cNvSpPr>
            <a:spLocks noGrp="1"/>
          </p:cNvSpPr>
          <p:nvPr>
            <p:ph type="body" sz="quarter" idx="18"/>
          </p:nvPr>
        </p:nvSpPr>
        <p:spPr/>
        <p:txBody>
          <a:bodyPr/>
          <a:lstStyle/>
          <a:p>
            <a:r>
              <a:rPr lang="en-AU"/>
              <a:t>Making inferences</a:t>
            </a:r>
          </a:p>
        </p:txBody>
      </p:sp>
      <p:sp>
        <p:nvSpPr>
          <p:cNvPr id="3" name="Content Placeholder 2">
            <a:extLst>
              <a:ext uri="{FF2B5EF4-FFF2-40B4-BE49-F238E27FC236}">
                <a16:creationId xmlns:a16="http://schemas.microsoft.com/office/drawing/2014/main" id="{3E587CB1-48AC-EEC5-DFB3-91DF0189391A}"/>
              </a:ext>
            </a:extLst>
          </p:cNvPr>
          <p:cNvSpPr>
            <a:spLocks noGrp="1"/>
          </p:cNvSpPr>
          <p:nvPr>
            <p:ph idx="1"/>
          </p:nvPr>
        </p:nvSpPr>
        <p:spPr/>
        <p:txBody>
          <a:bodyPr/>
          <a:lstStyle/>
          <a:p>
            <a:pPr marL="342900" indent="-342900">
              <a:buFont typeface="+mj-lt"/>
              <a:buAutoNum type="arabicPeriod"/>
            </a:pPr>
            <a:r>
              <a:rPr lang="en-AU" dirty="0"/>
              <a:t>Look at the image on each slide. </a:t>
            </a:r>
          </a:p>
          <a:p>
            <a:pPr marL="342900" indent="-342900">
              <a:buFont typeface="+mj-lt"/>
              <a:buAutoNum type="arabicPeriod"/>
            </a:pPr>
            <a:r>
              <a:rPr lang="en-AU" dirty="0"/>
              <a:t>Make an inference about what ‘literary worlds’ means.</a:t>
            </a:r>
          </a:p>
          <a:p>
            <a:pPr marL="342900" indent="-342900">
              <a:buFont typeface="+mj-lt"/>
              <a:buAutoNum type="arabicPeriod"/>
            </a:pPr>
            <a:r>
              <a:rPr lang="en-AU" dirty="0"/>
              <a:t>Write your answer in your English book.</a:t>
            </a:r>
          </a:p>
          <a:p>
            <a:r>
              <a:rPr lang="en-AU" dirty="0"/>
              <a:t>There are questions written on each slide to help you think about what makes each ‘world’ unique.</a:t>
            </a:r>
          </a:p>
          <a:p>
            <a:endParaRPr lang="en-AU" dirty="0"/>
          </a:p>
        </p:txBody>
      </p:sp>
      <p:sp>
        <p:nvSpPr>
          <p:cNvPr id="4" name="Slide Number Placeholder 3">
            <a:extLst>
              <a:ext uri="{FF2B5EF4-FFF2-40B4-BE49-F238E27FC236}">
                <a16:creationId xmlns:a16="http://schemas.microsoft.com/office/drawing/2014/main" id="{D6C387E8-DD59-84FE-F860-ED9165B61CA0}"/>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13</a:t>
            </a:fld>
            <a:endParaRPr lang="en-AU"/>
          </a:p>
        </p:txBody>
      </p:sp>
      <p:pic>
        <p:nvPicPr>
          <p:cNvPr id="8" name="Picture Placeholder 7" descr="Photograph of intricately designed decorative lamps resembling Aladdin's magic lamp, displayed on a wooden surface. Lamps feature ornate patterns with gold accents, with the foreground lamp predominantly white and gold, while others in background show red and dark blue colors.">
            <a:extLst>
              <a:ext uri="{FF2B5EF4-FFF2-40B4-BE49-F238E27FC236}">
                <a16:creationId xmlns:a16="http://schemas.microsoft.com/office/drawing/2014/main" id="{A2B8012B-B06A-6F9C-8C42-65BA5D44B191}"/>
              </a:ext>
            </a:extLst>
          </p:cNvPr>
          <p:cNvPicPr>
            <a:picLocks noGrp="1" noChangeAspect="1"/>
          </p:cNvPicPr>
          <p:nvPr>
            <p:ph type="pic" sz="quarter" idx="19"/>
          </p:nvPr>
        </p:nvPicPr>
        <p:blipFill>
          <a:blip r:embed="rId3">
            <a:extLst>
              <a:ext uri="{28A0092B-C50C-407E-A947-70E740481C1C}">
                <a14:useLocalDpi xmlns:a14="http://schemas.microsoft.com/office/drawing/2010/main" val="0"/>
              </a:ext>
            </a:extLst>
          </a:blip>
          <a:srcRect l="8494" r="8494"/>
          <a:stretch>
            <a:fillRect/>
          </a:stretch>
        </p:blipFill>
        <p:spPr>
          <a:xfrm>
            <a:off x="6167438" y="1620000"/>
            <a:ext cx="5676900" cy="4132369"/>
          </a:xfrm>
        </p:spPr>
      </p:pic>
      <p:sp>
        <p:nvSpPr>
          <p:cNvPr id="11" name="Rectangle 2">
            <a:extLst>
              <a:ext uri="{FF2B5EF4-FFF2-40B4-BE49-F238E27FC236}">
                <a16:creationId xmlns:a16="http://schemas.microsoft.com/office/drawing/2014/main" id="{949C6B71-6461-CA2C-2E2F-1C0AAB75F518}"/>
              </a:ext>
              <a:ext uri="{C183D7F6-B498-43B3-948B-1728B52AA6E4}">
                <adec:decorative xmlns:adec="http://schemas.microsoft.com/office/drawing/2017/decorative" val="1"/>
              </a:ext>
            </a:extLst>
          </p:cNvPr>
          <p:cNvSpPr>
            <a:spLocks noChangeArrowheads="1"/>
          </p:cNvSpPr>
          <p:nvPr/>
        </p:nvSpPr>
        <p:spPr bwMode="auto">
          <a:xfrm>
            <a:off x="6167438" y="5726790"/>
            <a:ext cx="2451312"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hlinkClick r:id="rId4"/>
              </a:rPr>
              <a:t>Photo</a:t>
            </a: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rPr>
              <a:t> by </a:t>
            </a: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hlinkClick r:id="rId5"/>
              </a:rPr>
              <a:t>Katerina </a:t>
            </a:r>
            <a:r>
              <a:rPr kumimoji="0" lang="en-US" altLang="en-US" sz="1000" b="0" i="0" u="none" strike="noStrike" cap="none" normalizeH="0" baseline="0" dirty="0" err="1">
                <a:ln>
                  <a:noFill/>
                </a:ln>
                <a:solidFill>
                  <a:schemeClr val="tx1"/>
                </a:solidFill>
                <a:effectLst/>
                <a:highlight>
                  <a:srgbClr val="FFFFFF"/>
                </a:highlight>
                <a:latin typeface="Arial" panose="020B0604020202020204" pitchFamily="34" charset="0"/>
                <a:hlinkClick r:id="rId5"/>
              </a:rPr>
              <a:t>Niuman</a:t>
            </a: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rPr>
              <a:t> on </a:t>
            </a:r>
            <a:r>
              <a:rPr kumimoji="0" lang="en-US" altLang="en-US" sz="1000" b="0" i="0" u="none" strike="noStrike" cap="none" normalizeH="0" baseline="0" dirty="0" err="1">
                <a:ln>
                  <a:noFill/>
                </a:ln>
                <a:solidFill>
                  <a:schemeClr val="tx1"/>
                </a:solidFill>
                <a:effectLst/>
                <a:highlight>
                  <a:srgbClr val="FFFFFF"/>
                </a:highlight>
                <a:latin typeface="Arial" panose="020B0604020202020204" pitchFamily="34" charset="0"/>
                <a:hlinkClick r:id="rId6"/>
              </a:rPr>
              <a:t>Unsplash</a:t>
            </a: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rPr>
              <a:t> </a:t>
            </a:r>
          </a:p>
        </p:txBody>
      </p:sp>
    </p:spTree>
    <p:extLst>
      <p:ext uri="{BB962C8B-B14F-4D97-AF65-F5344CB8AC3E}">
        <p14:creationId xmlns:p14="http://schemas.microsoft.com/office/powerpoint/2010/main" val="3943874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1EF0A-5C6A-4F3B-CE60-EDC86D4A29DE}"/>
              </a:ext>
            </a:extLst>
          </p:cNvPr>
          <p:cNvSpPr>
            <a:spLocks noGrp="1"/>
          </p:cNvSpPr>
          <p:nvPr>
            <p:ph type="title"/>
          </p:nvPr>
        </p:nvSpPr>
        <p:spPr/>
        <p:txBody>
          <a:bodyPr/>
          <a:lstStyle/>
          <a:p>
            <a:r>
              <a:rPr lang="en-AU"/>
              <a:t>Hobbiton</a:t>
            </a:r>
          </a:p>
        </p:txBody>
      </p:sp>
      <p:sp>
        <p:nvSpPr>
          <p:cNvPr id="5" name="Text Placeholder 4">
            <a:extLst>
              <a:ext uri="{FF2B5EF4-FFF2-40B4-BE49-F238E27FC236}">
                <a16:creationId xmlns:a16="http://schemas.microsoft.com/office/drawing/2014/main" id="{D6113D99-1A2B-BF2B-AE47-FC7B47CB2F1C}"/>
              </a:ext>
            </a:extLst>
          </p:cNvPr>
          <p:cNvSpPr>
            <a:spLocks noGrp="1"/>
          </p:cNvSpPr>
          <p:nvPr>
            <p:ph type="body" sz="quarter" idx="18"/>
          </p:nvPr>
        </p:nvSpPr>
        <p:spPr/>
        <p:txBody>
          <a:bodyPr/>
          <a:lstStyle/>
          <a:p>
            <a:r>
              <a:rPr lang="en-AU"/>
              <a:t>How is this world represented?</a:t>
            </a:r>
          </a:p>
        </p:txBody>
      </p:sp>
      <p:sp>
        <p:nvSpPr>
          <p:cNvPr id="3" name="Content Placeholder 2">
            <a:extLst>
              <a:ext uri="{FF2B5EF4-FFF2-40B4-BE49-F238E27FC236}">
                <a16:creationId xmlns:a16="http://schemas.microsoft.com/office/drawing/2014/main" id="{FC3249C1-8A30-9FA3-12C1-217F3CB03F45}"/>
              </a:ext>
            </a:extLst>
          </p:cNvPr>
          <p:cNvSpPr>
            <a:spLocks noGrp="1"/>
          </p:cNvSpPr>
          <p:nvPr>
            <p:ph idx="1"/>
          </p:nvPr>
        </p:nvSpPr>
        <p:spPr>
          <a:xfrm>
            <a:off x="474044" y="1825131"/>
            <a:ext cx="6464547" cy="4870869"/>
          </a:xfrm>
        </p:spPr>
        <p:txBody>
          <a:bodyPr/>
          <a:lstStyle/>
          <a:p>
            <a:pPr marL="342900" indent="-342900">
              <a:buFont typeface="+mj-lt"/>
              <a:buAutoNum type="arabicPeriod"/>
            </a:pPr>
            <a:r>
              <a:rPr lang="en-AU" dirty="0"/>
              <a:t>What makes the world in this image different from our world? List or describe some features.</a:t>
            </a:r>
          </a:p>
          <a:p>
            <a:pPr marL="342900" indent="-342900">
              <a:buFont typeface="+mj-lt"/>
              <a:buAutoNum type="arabicPeriod"/>
            </a:pPr>
            <a:r>
              <a:rPr lang="en-AU" dirty="0"/>
              <a:t>What might the author want us to feel or understand by creating this world? What could some of its features mean?</a:t>
            </a:r>
          </a:p>
          <a:p>
            <a:pPr marL="342900" indent="-342900">
              <a:buFont typeface="+mj-lt"/>
              <a:buAutoNum type="arabicPeriod"/>
            </a:pPr>
            <a:r>
              <a:rPr lang="en-AU" dirty="0"/>
              <a:t>Can you think of another story, film, or text with a world that feels different or strange? What similarities do you notice?</a:t>
            </a:r>
          </a:p>
          <a:p>
            <a:pPr marL="342900" indent="-342900">
              <a:buFont typeface="+mj-lt"/>
              <a:buAutoNum type="arabicPeriod"/>
            </a:pPr>
            <a:r>
              <a:rPr lang="en-AU" dirty="0"/>
              <a:t>Why do authors create new worlds in stories? How does having a unique world help us understand the story or characters?</a:t>
            </a:r>
          </a:p>
          <a:p>
            <a:endParaRPr lang="en-AU" dirty="0"/>
          </a:p>
        </p:txBody>
      </p:sp>
      <p:sp>
        <p:nvSpPr>
          <p:cNvPr id="4" name="Slide Number Placeholder 3">
            <a:extLst>
              <a:ext uri="{FF2B5EF4-FFF2-40B4-BE49-F238E27FC236}">
                <a16:creationId xmlns:a16="http://schemas.microsoft.com/office/drawing/2014/main" id="{4E0EDA16-DFAF-A8EE-074B-F00DAA174F12}"/>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14</a:t>
            </a:fld>
            <a:endParaRPr lang="en-AU"/>
          </a:p>
        </p:txBody>
      </p:sp>
      <p:pic>
        <p:nvPicPr>
          <p:cNvPr id="8" name="Picture Placeholder 7" descr="Photograph of two hobbit-style houses built into grassy hillsides under a bright blue sky with scattered clouds. The houses feature round doors and windows framed by wood, with lush green grass covering roofs and surrounding areas, and a small mailbox visible near a dirt path.">
            <a:extLst>
              <a:ext uri="{FF2B5EF4-FFF2-40B4-BE49-F238E27FC236}">
                <a16:creationId xmlns:a16="http://schemas.microsoft.com/office/drawing/2014/main" id="{2FDE3AF9-C17A-914C-48B9-441BA6CEB1CC}"/>
              </a:ext>
            </a:extLst>
          </p:cNvPr>
          <p:cNvPicPr>
            <a:picLocks noGrp="1" noChangeAspect="1"/>
          </p:cNvPicPr>
          <p:nvPr>
            <p:ph type="pic" sz="quarter" idx="19"/>
          </p:nvPr>
        </p:nvPicPr>
        <p:blipFill>
          <a:blip r:embed="rId3">
            <a:extLst>
              <a:ext uri="{28A0092B-C50C-407E-A947-70E740481C1C}">
                <a14:useLocalDpi xmlns:a14="http://schemas.microsoft.com/office/drawing/2010/main" val="0"/>
              </a:ext>
            </a:extLst>
          </a:blip>
          <a:srcRect l="14761" r="14761"/>
          <a:stretch>
            <a:fillRect/>
          </a:stretch>
        </p:blipFill>
        <p:spPr>
          <a:xfrm>
            <a:off x="7235696" y="2408663"/>
            <a:ext cx="4608641" cy="3402416"/>
          </a:xfrm>
        </p:spPr>
      </p:pic>
      <p:sp>
        <p:nvSpPr>
          <p:cNvPr id="9" name="Rectangle 1">
            <a:extLst>
              <a:ext uri="{FF2B5EF4-FFF2-40B4-BE49-F238E27FC236}">
                <a16:creationId xmlns:a16="http://schemas.microsoft.com/office/drawing/2014/main" id="{B0796E49-04DF-F5B9-CFFA-DBEC132502CC}"/>
              </a:ext>
              <a:ext uri="{C183D7F6-B498-43B3-948B-1728B52AA6E4}">
                <adec:decorative xmlns:adec="http://schemas.microsoft.com/office/drawing/2017/decorative" val="1"/>
              </a:ext>
            </a:extLst>
          </p:cNvPr>
          <p:cNvSpPr>
            <a:spLocks noChangeArrowheads="1"/>
          </p:cNvSpPr>
          <p:nvPr/>
        </p:nvSpPr>
        <p:spPr bwMode="auto">
          <a:xfrm>
            <a:off x="7235696" y="5811079"/>
            <a:ext cx="277031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hlinkClick r:id="rId4"/>
              </a:rPr>
              <a:t>Photo</a:t>
            </a: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rPr>
              <a:t> by </a:t>
            </a: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hlinkClick r:id="rId5"/>
              </a:rPr>
              <a:t>Thomas Schweighofer</a:t>
            </a: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rPr>
              <a:t> on </a:t>
            </a:r>
            <a:r>
              <a:rPr kumimoji="0" lang="en-US" altLang="en-US" sz="1000" b="0" i="0" u="none" strike="noStrike" cap="none" normalizeH="0" baseline="0" dirty="0" err="1">
                <a:ln>
                  <a:noFill/>
                </a:ln>
                <a:solidFill>
                  <a:schemeClr val="tx1"/>
                </a:solidFill>
                <a:effectLst/>
                <a:highlight>
                  <a:srgbClr val="FFFFFF"/>
                </a:highlight>
                <a:latin typeface="Arial" panose="020B0604020202020204" pitchFamily="34" charset="0"/>
                <a:hlinkClick r:id="rId6"/>
              </a:rPr>
              <a:t>Unsplash</a:t>
            </a: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rPr>
              <a:t> </a:t>
            </a:r>
          </a:p>
        </p:txBody>
      </p:sp>
    </p:spTree>
    <p:extLst>
      <p:ext uri="{BB962C8B-B14F-4D97-AF65-F5344CB8AC3E}">
        <p14:creationId xmlns:p14="http://schemas.microsoft.com/office/powerpoint/2010/main" val="507583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4FE85-0B03-5B84-3E61-56DB21BC92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C21140-D4A8-FEF8-93E7-F46A0665A8F5}"/>
              </a:ext>
            </a:extLst>
          </p:cNvPr>
          <p:cNvSpPr>
            <a:spLocks noGrp="1"/>
          </p:cNvSpPr>
          <p:nvPr>
            <p:ph type="title"/>
          </p:nvPr>
        </p:nvSpPr>
        <p:spPr/>
        <p:txBody>
          <a:bodyPr/>
          <a:lstStyle/>
          <a:p>
            <a:r>
              <a:rPr lang="en-AU" err="1"/>
              <a:t>Batuu</a:t>
            </a:r>
            <a:endParaRPr lang="en-AU"/>
          </a:p>
        </p:txBody>
      </p:sp>
      <p:sp>
        <p:nvSpPr>
          <p:cNvPr id="5" name="Text Placeholder 4">
            <a:extLst>
              <a:ext uri="{FF2B5EF4-FFF2-40B4-BE49-F238E27FC236}">
                <a16:creationId xmlns:a16="http://schemas.microsoft.com/office/drawing/2014/main" id="{C9A78E0E-FB55-A859-E394-380E0AE63486}"/>
              </a:ext>
            </a:extLst>
          </p:cNvPr>
          <p:cNvSpPr>
            <a:spLocks noGrp="1"/>
          </p:cNvSpPr>
          <p:nvPr>
            <p:ph type="body" sz="quarter" idx="18"/>
          </p:nvPr>
        </p:nvSpPr>
        <p:spPr/>
        <p:txBody>
          <a:bodyPr/>
          <a:lstStyle/>
          <a:p>
            <a:r>
              <a:rPr lang="en-AU"/>
              <a:t>How is this world represented?</a:t>
            </a:r>
          </a:p>
        </p:txBody>
      </p:sp>
      <p:sp>
        <p:nvSpPr>
          <p:cNvPr id="3" name="Content Placeholder 2">
            <a:extLst>
              <a:ext uri="{FF2B5EF4-FFF2-40B4-BE49-F238E27FC236}">
                <a16:creationId xmlns:a16="http://schemas.microsoft.com/office/drawing/2014/main" id="{C7AFA3F1-04AE-951A-E842-4F9A4C2C1860}"/>
              </a:ext>
            </a:extLst>
          </p:cNvPr>
          <p:cNvSpPr>
            <a:spLocks noGrp="1"/>
          </p:cNvSpPr>
          <p:nvPr>
            <p:ph idx="1"/>
          </p:nvPr>
        </p:nvSpPr>
        <p:spPr>
          <a:xfrm>
            <a:off x="359999" y="1569031"/>
            <a:ext cx="6375337" cy="4870869"/>
          </a:xfrm>
        </p:spPr>
        <p:txBody>
          <a:bodyPr/>
          <a:lstStyle/>
          <a:p>
            <a:pPr marL="342900" indent="-342900">
              <a:buFont typeface="+mj-lt"/>
              <a:buAutoNum type="arabicPeriod"/>
            </a:pPr>
            <a:r>
              <a:rPr lang="en-AU" dirty="0"/>
              <a:t>What makes the world in this image different from our world? List or describe some features.</a:t>
            </a:r>
          </a:p>
          <a:p>
            <a:pPr marL="342900" indent="-342900">
              <a:buFont typeface="+mj-lt"/>
              <a:buAutoNum type="arabicPeriod"/>
            </a:pPr>
            <a:r>
              <a:rPr lang="en-AU" dirty="0"/>
              <a:t>What might the author want us to feel or understand by creating this world? What could some of its features mean?</a:t>
            </a:r>
          </a:p>
          <a:p>
            <a:pPr marL="342900" indent="-342900">
              <a:buFont typeface="+mj-lt"/>
              <a:buAutoNum type="arabicPeriod"/>
            </a:pPr>
            <a:r>
              <a:rPr lang="en-AU" dirty="0"/>
              <a:t>Can you think of another story, film, or text with a world that feels different or strange? What similarities do you notice?</a:t>
            </a:r>
          </a:p>
          <a:p>
            <a:pPr marL="342900" indent="-342900">
              <a:buFont typeface="+mj-lt"/>
              <a:buAutoNum type="arabicPeriod"/>
            </a:pPr>
            <a:r>
              <a:rPr lang="en-AU" dirty="0"/>
              <a:t>Why do authors create new worlds in stories? How does having a unique world help us understand the story or characters?</a:t>
            </a:r>
          </a:p>
          <a:p>
            <a:endParaRPr lang="en-AU" dirty="0"/>
          </a:p>
        </p:txBody>
      </p:sp>
      <p:sp>
        <p:nvSpPr>
          <p:cNvPr id="4" name="Slide Number Placeholder 3">
            <a:extLst>
              <a:ext uri="{FF2B5EF4-FFF2-40B4-BE49-F238E27FC236}">
                <a16:creationId xmlns:a16="http://schemas.microsoft.com/office/drawing/2014/main" id="{53ECBF80-020B-E37A-2063-D2DC316CE614}"/>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15</a:t>
            </a:fld>
            <a:endParaRPr lang="en-AU"/>
          </a:p>
        </p:txBody>
      </p:sp>
      <p:pic>
        <p:nvPicPr>
          <p:cNvPr id="8" name="Picture Placeholder 7" descr="Photograph of a detailed Star Wars-themed attraction featuring a life-sized Millennium Falcon spaceship set against rocky, desert-like terrain with futuristic structures. The scene includes weathered, industrial elements and intricate mechanical details, creating an immersive sci-fi environment.">
            <a:extLst>
              <a:ext uri="{FF2B5EF4-FFF2-40B4-BE49-F238E27FC236}">
                <a16:creationId xmlns:a16="http://schemas.microsoft.com/office/drawing/2014/main" id="{3EC76111-C245-899B-859D-DBF922CBEC7B}"/>
              </a:ext>
            </a:extLst>
          </p:cNvPr>
          <p:cNvPicPr>
            <a:picLocks noGrp="1" noChangeAspect="1"/>
          </p:cNvPicPr>
          <p:nvPr>
            <p:ph type="pic" sz="quarter" idx="19"/>
          </p:nvPr>
        </p:nvPicPr>
        <p:blipFill>
          <a:blip r:embed="rId3">
            <a:extLst>
              <a:ext uri="{28A0092B-C50C-407E-A947-70E740481C1C}">
                <a14:useLocalDpi xmlns:a14="http://schemas.microsoft.com/office/drawing/2010/main" val="0"/>
              </a:ext>
            </a:extLst>
          </a:blip>
          <a:srcRect l="22629" r="22629"/>
          <a:stretch>
            <a:fillRect/>
          </a:stretch>
        </p:blipFill>
        <p:spPr>
          <a:xfrm>
            <a:off x="6826938" y="2074127"/>
            <a:ext cx="5017061" cy="3678242"/>
          </a:xfrm>
        </p:spPr>
      </p:pic>
      <p:sp>
        <p:nvSpPr>
          <p:cNvPr id="9" name="Rectangle 1">
            <a:extLst>
              <a:ext uri="{FF2B5EF4-FFF2-40B4-BE49-F238E27FC236}">
                <a16:creationId xmlns:a16="http://schemas.microsoft.com/office/drawing/2014/main" id="{4C431D19-365E-C56A-0B09-B1954D7FF30D}"/>
              </a:ext>
              <a:ext uri="{C183D7F6-B498-43B3-948B-1728B52AA6E4}">
                <adec:decorative xmlns:adec="http://schemas.microsoft.com/office/drawing/2017/decorative" val="1"/>
              </a:ext>
            </a:extLst>
          </p:cNvPr>
          <p:cNvSpPr>
            <a:spLocks noChangeArrowheads="1"/>
          </p:cNvSpPr>
          <p:nvPr/>
        </p:nvSpPr>
        <p:spPr bwMode="auto">
          <a:xfrm>
            <a:off x="6735336" y="5782644"/>
            <a:ext cx="349047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hlinkClick r:id="rId4"/>
              </a:rPr>
              <a:t>Photo</a:t>
            </a: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rPr>
              <a:t> by </a:t>
            </a: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hlinkClick r:id="rId5"/>
              </a:rPr>
              <a:t>Rod Long</a:t>
            </a: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rPr>
              <a:t> on </a:t>
            </a:r>
            <a:r>
              <a:rPr kumimoji="0" lang="en-US" altLang="en-US" sz="1000" b="0" i="0" u="none" strike="noStrike" cap="none" normalizeH="0" baseline="0" dirty="0" err="1">
                <a:ln>
                  <a:noFill/>
                </a:ln>
                <a:solidFill>
                  <a:schemeClr val="tx1"/>
                </a:solidFill>
                <a:effectLst/>
                <a:highlight>
                  <a:srgbClr val="FFFFFF"/>
                </a:highlight>
                <a:latin typeface="Arial" panose="020B0604020202020204" pitchFamily="34" charset="0"/>
                <a:hlinkClick r:id="rId6"/>
              </a:rPr>
              <a:t>Unsplash</a:t>
            </a: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rPr>
              <a:t> </a:t>
            </a:r>
          </a:p>
        </p:txBody>
      </p:sp>
    </p:spTree>
    <p:extLst>
      <p:ext uri="{BB962C8B-B14F-4D97-AF65-F5344CB8AC3E}">
        <p14:creationId xmlns:p14="http://schemas.microsoft.com/office/powerpoint/2010/main" val="686832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0B4F7-5A7D-7E6A-0AD4-ACD24CCC64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B189F4-FE23-31A5-7C73-D6FB5ED67F3A}"/>
              </a:ext>
            </a:extLst>
          </p:cNvPr>
          <p:cNvSpPr>
            <a:spLocks noGrp="1"/>
          </p:cNvSpPr>
          <p:nvPr>
            <p:ph type="title"/>
          </p:nvPr>
        </p:nvSpPr>
        <p:spPr>
          <a:xfrm>
            <a:off x="360000" y="360000"/>
            <a:ext cx="10841400" cy="545601"/>
          </a:xfrm>
        </p:spPr>
        <p:txBody>
          <a:bodyPr/>
          <a:lstStyle/>
          <a:p>
            <a:r>
              <a:rPr lang="en-AU"/>
              <a:t>A kingdom where a king and queen have twelve sons</a:t>
            </a:r>
          </a:p>
        </p:txBody>
      </p:sp>
      <p:sp>
        <p:nvSpPr>
          <p:cNvPr id="5" name="Text Placeholder 4">
            <a:extLst>
              <a:ext uri="{FF2B5EF4-FFF2-40B4-BE49-F238E27FC236}">
                <a16:creationId xmlns:a16="http://schemas.microsoft.com/office/drawing/2014/main" id="{36ACDE52-C1EE-AD55-A7EA-CAFDB31FE149}"/>
              </a:ext>
            </a:extLst>
          </p:cNvPr>
          <p:cNvSpPr>
            <a:spLocks noGrp="1"/>
          </p:cNvSpPr>
          <p:nvPr>
            <p:ph type="body" sz="quarter" idx="18"/>
          </p:nvPr>
        </p:nvSpPr>
        <p:spPr/>
        <p:txBody>
          <a:bodyPr/>
          <a:lstStyle/>
          <a:p>
            <a:r>
              <a:rPr lang="en-AU"/>
              <a:t>How is this world represented?</a:t>
            </a:r>
          </a:p>
        </p:txBody>
      </p:sp>
      <p:sp>
        <p:nvSpPr>
          <p:cNvPr id="3" name="Content Placeholder 2">
            <a:extLst>
              <a:ext uri="{FF2B5EF4-FFF2-40B4-BE49-F238E27FC236}">
                <a16:creationId xmlns:a16="http://schemas.microsoft.com/office/drawing/2014/main" id="{DF886D4D-E62D-6D77-51DB-008E04B81330}"/>
              </a:ext>
            </a:extLst>
          </p:cNvPr>
          <p:cNvSpPr>
            <a:spLocks noGrp="1"/>
          </p:cNvSpPr>
          <p:nvPr>
            <p:ph idx="1"/>
          </p:nvPr>
        </p:nvSpPr>
        <p:spPr>
          <a:xfrm>
            <a:off x="360000" y="1379991"/>
            <a:ext cx="6330732" cy="4979726"/>
          </a:xfrm>
        </p:spPr>
        <p:txBody>
          <a:bodyPr/>
          <a:lstStyle/>
          <a:p>
            <a:pPr marL="342900" indent="-342900">
              <a:buFont typeface="+mj-lt"/>
              <a:buAutoNum type="arabicPeriod"/>
            </a:pPr>
            <a:r>
              <a:rPr lang="en-AU" dirty="0"/>
              <a:t>What makes the world in this image different from our world? List or describe some features.</a:t>
            </a:r>
          </a:p>
          <a:p>
            <a:pPr marL="342900" indent="-342900">
              <a:buFont typeface="+mj-lt"/>
              <a:buAutoNum type="arabicPeriod"/>
            </a:pPr>
            <a:r>
              <a:rPr lang="en-AU" dirty="0"/>
              <a:t>What might the author want us to feel or understand by creating this world? What could some of its features mean?</a:t>
            </a:r>
          </a:p>
          <a:p>
            <a:pPr marL="342900" indent="-342900">
              <a:buFont typeface="+mj-lt"/>
              <a:buAutoNum type="arabicPeriod"/>
            </a:pPr>
            <a:r>
              <a:rPr lang="en-AU" dirty="0"/>
              <a:t>Can you think of another story, film, or text with a world that feels different or strange? What similarities do you notice?</a:t>
            </a:r>
          </a:p>
          <a:p>
            <a:pPr marL="342900" indent="-342900">
              <a:buFont typeface="+mj-lt"/>
              <a:buAutoNum type="arabicPeriod"/>
            </a:pPr>
            <a:r>
              <a:rPr lang="en-AU" dirty="0"/>
              <a:t>Why do authors create new worlds in stories? How does having a unique world help us understand the story or characters?</a:t>
            </a:r>
          </a:p>
          <a:p>
            <a:endParaRPr lang="en-AU" dirty="0"/>
          </a:p>
        </p:txBody>
      </p:sp>
      <p:sp>
        <p:nvSpPr>
          <p:cNvPr id="4" name="Slide Number Placeholder 3">
            <a:extLst>
              <a:ext uri="{FF2B5EF4-FFF2-40B4-BE49-F238E27FC236}">
                <a16:creationId xmlns:a16="http://schemas.microsoft.com/office/drawing/2014/main" id="{63BABFF6-67D3-10B6-A25F-CDE55AAB14D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16</a:t>
            </a:fld>
            <a:endParaRPr lang="en-AU"/>
          </a:p>
        </p:txBody>
      </p:sp>
      <p:pic>
        <p:nvPicPr>
          <p:cNvPr id="8" name="Picture Placeholder 7" descr="Painting depicting a woman feeding a flock of large white swans, some flying and others gathered around her. The scene features muted earth tones with a rustic background including a wooden post and distant buildings, emphasizing interaction between human and nature.">
            <a:extLst>
              <a:ext uri="{FF2B5EF4-FFF2-40B4-BE49-F238E27FC236}">
                <a16:creationId xmlns:a16="http://schemas.microsoft.com/office/drawing/2014/main" id="{7FA78FDF-E35D-1E7A-4218-A5C003B230E1}"/>
              </a:ext>
            </a:extLst>
          </p:cNvPr>
          <p:cNvPicPr>
            <a:picLocks noGrp="1" noChangeAspect="1"/>
          </p:cNvPicPr>
          <p:nvPr>
            <p:ph type="pic" sz="quarter" idx="19"/>
          </p:nvPr>
        </p:nvPicPr>
        <p:blipFill>
          <a:blip r:embed="rId3">
            <a:extLst>
              <a:ext uri="{28A0092B-C50C-407E-A947-70E740481C1C}">
                <a14:useLocalDpi xmlns:a14="http://schemas.microsoft.com/office/drawing/2010/main" val="0"/>
              </a:ext>
            </a:extLst>
          </a:blip>
          <a:srcRect t="21760" b="21760"/>
          <a:stretch>
            <a:fillRect/>
          </a:stretch>
        </p:blipFill>
        <p:spPr>
          <a:xfrm>
            <a:off x="6973228" y="2228733"/>
            <a:ext cx="4858771" cy="3642200"/>
          </a:xfrm>
        </p:spPr>
      </p:pic>
      <p:sp>
        <p:nvSpPr>
          <p:cNvPr id="9" name="Rectangle 1">
            <a:extLst>
              <a:ext uri="{FF2B5EF4-FFF2-40B4-BE49-F238E27FC236}">
                <a16:creationId xmlns:a16="http://schemas.microsoft.com/office/drawing/2014/main" id="{BAE3B5EA-83FA-F1BC-5653-B1A226001BA2}"/>
              </a:ext>
              <a:ext uri="{C183D7F6-B498-43B3-948B-1728B52AA6E4}">
                <adec:decorative xmlns:adec="http://schemas.microsoft.com/office/drawing/2017/decorative" val="1"/>
              </a:ext>
            </a:extLst>
          </p:cNvPr>
          <p:cNvSpPr>
            <a:spLocks noChangeArrowheads="1"/>
          </p:cNvSpPr>
          <p:nvPr/>
        </p:nvSpPr>
        <p:spPr bwMode="auto">
          <a:xfrm>
            <a:off x="6867063" y="5824135"/>
            <a:ext cx="3100529"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hlinkClick r:id="rId4"/>
              </a:rPr>
              <a:t>Photo</a:t>
            </a: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rPr>
              <a:t> by </a:t>
            </a: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hlinkClick r:id="rId5"/>
              </a:rPr>
              <a:t>Birmingham Museums Trust</a:t>
            </a: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rPr>
              <a:t> on </a:t>
            </a:r>
            <a:r>
              <a:rPr kumimoji="0" lang="en-US" altLang="en-US" sz="1000" b="0" i="0" u="none" strike="noStrike" cap="none" normalizeH="0" baseline="0" dirty="0" err="1">
                <a:ln>
                  <a:noFill/>
                </a:ln>
                <a:solidFill>
                  <a:schemeClr val="tx1"/>
                </a:solidFill>
                <a:effectLst/>
                <a:highlight>
                  <a:srgbClr val="FFFFFF"/>
                </a:highlight>
                <a:latin typeface="Arial" panose="020B0604020202020204" pitchFamily="34" charset="0"/>
                <a:hlinkClick r:id="rId6"/>
              </a:rPr>
              <a:t>Unsplash</a:t>
            </a: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rPr>
              <a:t> </a:t>
            </a:r>
          </a:p>
        </p:txBody>
      </p:sp>
    </p:spTree>
    <p:extLst>
      <p:ext uri="{BB962C8B-B14F-4D97-AF65-F5344CB8AC3E}">
        <p14:creationId xmlns:p14="http://schemas.microsoft.com/office/powerpoint/2010/main" val="3694233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0A3F2-D1FA-4289-079C-15DCB1CAAC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CD8A79-6E39-501D-659B-49D79E474165}"/>
              </a:ext>
            </a:extLst>
          </p:cNvPr>
          <p:cNvSpPr>
            <a:spLocks noGrp="1"/>
          </p:cNvSpPr>
          <p:nvPr>
            <p:ph type="title"/>
          </p:nvPr>
        </p:nvSpPr>
        <p:spPr>
          <a:xfrm>
            <a:off x="360000" y="360000"/>
            <a:ext cx="10841400" cy="545601"/>
          </a:xfrm>
        </p:spPr>
        <p:txBody>
          <a:bodyPr/>
          <a:lstStyle/>
          <a:p>
            <a:r>
              <a:rPr lang="en-AU"/>
              <a:t>Fictional French village</a:t>
            </a:r>
          </a:p>
        </p:txBody>
      </p:sp>
      <p:sp>
        <p:nvSpPr>
          <p:cNvPr id="5" name="Text Placeholder 4">
            <a:extLst>
              <a:ext uri="{FF2B5EF4-FFF2-40B4-BE49-F238E27FC236}">
                <a16:creationId xmlns:a16="http://schemas.microsoft.com/office/drawing/2014/main" id="{04D06D67-B622-103A-DBC7-A5DB5FB9D643}"/>
              </a:ext>
            </a:extLst>
          </p:cNvPr>
          <p:cNvSpPr>
            <a:spLocks noGrp="1"/>
          </p:cNvSpPr>
          <p:nvPr>
            <p:ph type="body" sz="quarter" idx="18"/>
          </p:nvPr>
        </p:nvSpPr>
        <p:spPr/>
        <p:txBody>
          <a:bodyPr/>
          <a:lstStyle/>
          <a:p>
            <a:r>
              <a:rPr lang="en-AU"/>
              <a:t>How is this world represented?</a:t>
            </a:r>
          </a:p>
        </p:txBody>
      </p:sp>
      <p:sp>
        <p:nvSpPr>
          <p:cNvPr id="3" name="Content Placeholder 2">
            <a:extLst>
              <a:ext uri="{FF2B5EF4-FFF2-40B4-BE49-F238E27FC236}">
                <a16:creationId xmlns:a16="http://schemas.microsoft.com/office/drawing/2014/main" id="{BA85E993-FEA5-83D8-41A6-1265D6D30443}"/>
              </a:ext>
            </a:extLst>
          </p:cNvPr>
          <p:cNvSpPr>
            <a:spLocks noGrp="1"/>
          </p:cNvSpPr>
          <p:nvPr>
            <p:ph idx="1"/>
          </p:nvPr>
        </p:nvSpPr>
        <p:spPr>
          <a:xfrm>
            <a:off x="211316" y="1627131"/>
            <a:ext cx="6375337" cy="4870869"/>
          </a:xfrm>
        </p:spPr>
        <p:txBody>
          <a:bodyPr/>
          <a:lstStyle/>
          <a:p>
            <a:pPr marL="342900" indent="-342900">
              <a:buFont typeface="+mj-lt"/>
              <a:buAutoNum type="arabicPeriod"/>
            </a:pPr>
            <a:r>
              <a:rPr lang="en-AU" dirty="0"/>
              <a:t>What makes the world in this image different from our world? List or describe some features.</a:t>
            </a:r>
          </a:p>
          <a:p>
            <a:pPr marL="342900" indent="-342900">
              <a:buFont typeface="+mj-lt"/>
              <a:buAutoNum type="arabicPeriod"/>
            </a:pPr>
            <a:r>
              <a:rPr lang="en-AU" dirty="0"/>
              <a:t>What might the author want us to feel or understand by creating this world? What could some of its features mean?</a:t>
            </a:r>
          </a:p>
          <a:p>
            <a:pPr marL="342900" indent="-342900">
              <a:buFont typeface="+mj-lt"/>
              <a:buAutoNum type="arabicPeriod"/>
            </a:pPr>
            <a:r>
              <a:rPr lang="en-AU" dirty="0"/>
              <a:t>Can you think of another story, film, or text with a world that feels different or strange? What similarities do you notice?</a:t>
            </a:r>
          </a:p>
          <a:p>
            <a:pPr marL="342900" indent="-342900">
              <a:buFont typeface="+mj-lt"/>
              <a:buAutoNum type="arabicPeriod"/>
            </a:pPr>
            <a:r>
              <a:rPr lang="en-AU" dirty="0"/>
              <a:t>Why do authors create new worlds in stories? How does having a unique world help us understand the story or characters?</a:t>
            </a:r>
          </a:p>
          <a:p>
            <a:endParaRPr lang="en-AU" dirty="0"/>
          </a:p>
        </p:txBody>
      </p:sp>
      <p:sp>
        <p:nvSpPr>
          <p:cNvPr id="4" name="Slide Number Placeholder 3">
            <a:extLst>
              <a:ext uri="{FF2B5EF4-FFF2-40B4-BE49-F238E27FC236}">
                <a16:creationId xmlns:a16="http://schemas.microsoft.com/office/drawing/2014/main" id="{8781DF40-2CCD-8977-8773-2AB18DDB7F8C}"/>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17</a:t>
            </a:fld>
            <a:endParaRPr lang="en-AU"/>
          </a:p>
        </p:txBody>
      </p:sp>
      <p:pic>
        <p:nvPicPr>
          <p:cNvPr id="11" name="Picture Placeholder 10" descr="A painting depicting a woman in a long blue dress standing in a lush garden with various flowers, facing a large seated lion near a stone fountain. The scene combines elements of nature and medieval architecture, highlighting a serene interaction between human and animal amidst detailed foliage and stonework.">
            <a:extLst>
              <a:ext uri="{FF2B5EF4-FFF2-40B4-BE49-F238E27FC236}">
                <a16:creationId xmlns:a16="http://schemas.microsoft.com/office/drawing/2014/main" id="{BE82D10B-D750-9A09-2228-65C1DF647D69}"/>
              </a:ext>
            </a:extLst>
          </p:cNvPr>
          <p:cNvPicPr>
            <a:picLocks noGrp="1" noChangeAspect="1"/>
          </p:cNvPicPr>
          <p:nvPr>
            <p:ph type="pic" sz="quarter" idx="19"/>
          </p:nvPr>
        </p:nvPicPr>
        <p:blipFill>
          <a:blip r:embed="rId3">
            <a:extLst>
              <a:ext uri="{28A0092B-C50C-407E-A947-70E740481C1C}">
                <a14:useLocalDpi xmlns:a14="http://schemas.microsoft.com/office/drawing/2010/main" val="0"/>
              </a:ext>
            </a:extLst>
          </a:blip>
          <a:srcRect t="3386" b="3386"/>
          <a:stretch>
            <a:fillRect/>
          </a:stretch>
        </p:blipFill>
        <p:spPr>
          <a:xfrm>
            <a:off x="6816143" y="1858536"/>
            <a:ext cx="5027857" cy="4016943"/>
          </a:xfrm>
        </p:spPr>
      </p:pic>
      <p:sp>
        <p:nvSpPr>
          <p:cNvPr id="12" name="Rectangle 1">
            <a:extLst>
              <a:ext uri="{FF2B5EF4-FFF2-40B4-BE49-F238E27FC236}">
                <a16:creationId xmlns:a16="http://schemas.microsoft.com/office/drawing/2014/main" id="{AA264CB5-AC89-4C98-8AE9-DE42B701994A}"/>
              </a:ext>
              <a:ext uri="{C183D7F6-B498-43B3-948B-1728B52AA6E4}">
                <adec:decorative xmlns:adec="http://schemas.microsoft.com/office/drawing/2017/decorative" val="1"/>
              </a:ext>
            </a:extLst>
          </p:cNvPr>
          <p:cNvSpPr>
            <a:spLocks noChangeArrowheads="1"/>
          </p:cNvSpPr>
          <p:nvPr/>
        </p:nvSpPr>
        <p:spPr bwMode="auto">
          <a:xfrm>
            <a:off x="6725459" y="5826408"/>
            <a:ext cx="3100529"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hlinkClick r:id="rId4"/>
              </a:rPr>
              <a:t>Photo</a:t>
            </a: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rPr>
              <a:t> by </a:t>
            </a: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hlinkClick r:id="rId5"/>
              </a:rPr>
              <a:t>Birmingham Museums Trust</a:t>
            </a: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rPr>
              <a:t> on </a:t>
            </a:r>
            <a:r>
              <a:rPr kumimoji="0" lang="en-US" altLang="en-US" sz="1000" b="0" i="0" u="none" strike="noStrike" cap="none" normalizeH="0" baseline="0" dirty="0" err="1">
                <a:ln>
                  <a:noFill/>
                </a:ln>
                <a:solidFill>
                  <a:schemeClr val="tx1"/>
                </a:solidFill>
                <a:effectLst/>
                <a:highlight>
                  <a:srgbClr val="FFFFFF"/>
                </a:highlight>
                <a:latin typeface="Arial" panose="020B0604020202020204" pitchFamily="34" charset="0"/>
                <a:hlinkClick r:id="rId6"/>
              </a:rPr>
              <a:t>Unsplash</a:t>
            </a:r>
            <a:r>
              <a:rPr kumimoji="0" lang="en-US" altLang="en-US" sz="1000" b="0" i="0" u="none" strike="noStrike" cap="none" normalizeH="0" baseline="0" dirty="0">
                <a:ln>
                  <a:noFill/>
                </a:ln>
                <a:solidFill>
                  <a:schemeClr val="tx1"/>
                </a:solidFill>
                <a:effectLst/>
                <a:highlight>
                  <a:srgbClr val="FFFFFF"/>
                </a:highlight>
                <a:latin typeface="Arial" panose="020B0604020202020204" pitchFamily="34" charset="0"/>
              </a:rPr>
              <a:t> </a:t>
            </a:r>
          </a:p>
        </p:txBody>
      </p:sp>
    </p:spTree>
    <p:extLst>
      <p:ext uri="{BB962C8B-B14F-4D97-AF65-F5344CB8AC3E}">
        <p14:creationId xmlns:p14="http://schemas.microsoft.com/office/powerpoint/2010/main" val="3459684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A7D82DD-D59E-E28D-6A32-AC4DDFD7B92B}"/>
              </a:ext>
            </a:extLst>
          </p:cNvPr>
          <p:cNvSpPr>
            <a:spLocks noGrp="1"/>
          </p:cNvSpPr>
          <p:nvPr>
            <p:ph type="title"/>
          </p:nvPr>
        </p:nvSpPr>
        <p:spPr/>
        <p:txBody>
          <a:bodyPr/>
          <a:lstStyle/>
          <a:p>
            <a:r>
              <a:rPr lang="en-AU" dirty="0"/>
              <a:t>Literary world</a:t>
            </a:r>
          </a:p>
        </p:txBody>
      </p:sp>
      <p:sp>
        <p:nvSpPr>
          <p:cNvPr id="9" name="Text Placeholder 8">
            <a:extLst>
              <a:ext uri="{FF2B5EF4-FFF2-40B4-BE49-F238E27FC236}">
                <a16:creationId xmlns:a16="http://schemas.microsoft.com/office/drawing/2014/main" id="{EB6F029A-466D-B8F3-B91E-5B7EABA98331}"/>
              </a:ext>
            </a:extLst>
          </p:cNvPr>
          <p:cNvSpPr>
            <a:spLocks noGrp="1"/>
          </p:cNvSpPr>
          <p:nvPr>
            <p:ph type="body" sz="quarter" idx="18"/>
          </p:nvPr>
        </p:nvSpPr>
        <p:spPr/>
        <p:txBody>
          <a:bodyPr/>
          <a:lstStyle/>
          <a:p>
            <a:r>
              <a:rPr lang="en-AU" dirty="0"/>
              <a:t>Class definition</a:t>
            </a:r>
          </a:p>
        </p:txBody>
      </p:sp>
      <p:sp>
        <p:nvSpPr>
          <p:cNvPr id="8" name="Content Placeholder 7">
            <a:extLst>
              <a:ext uri="{FF2B5EF4-FFF2-40B4-BE49-F238E27FC236}">
                <a16:creationId xmlns:a16="http://schemas.microsoft.com/office/drawing/2014/main" id="{CF064F6B-8193-8F90-6F25-57312A3564B3}"/>
              </a:ext>
            </a:extLst>
          </p:cNvPr>
          <p:cNvSpPr>
            <a:spLocks noGrp="1"/>
          </p:cNvSpPr>
          <p:nvPr>
            <p:ph idx="1"/>
          </p:nvPr>
        </p:nvSpPr>
        <p:spPr>
          <a:xfrm>
            <a:off x="360000" y="1612566"/>
            <a:ext cx="11484000" cy="4536000"/>
          </a:xfrm>
        </p:spPr>
        <p:txBody>
          <a:bodyPr/>
          <a:lstStyle/>
          <a:p>
            <a:pPr marL="342900" indent="-342900">
              <a:buFont typeface="+mj-lt"/>
              <a:buAutoNum type="arabicPeriod"/>
            </a:pPr>
            <a:r>
              <a:rPr lang="en-AU" dirty="0"/>
              <a:t>Drawing on the activities you have just completed, create a class definition for the term ‘Literary world’.</a:t>
            </a:r>
          </a:p>
        </p:txBody>
      </p:sp>
      <p:sp>
        <p:nvSpPr>
          <p:cNvPr id="4" name="Slide Number Placeholder 3">
            <a:extLst>
              <a:ext uri="{FF2B5EF4-FFF2-40B4-BE49-F238E27FC236}">
                <a16:creationId xmlns:a16="http://schemas.microsoft.com/office/drawing/2014/main" id="{867294EE-719B-F928-04D0-3139059B73F8}"/>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18</a:t>
            </a:fld>
            <a:endParaRPr lang="en-AU"/>
          </a:p>
        </p:txBody>
      </p:sp>
    </p:spTree>
    <p:extLst>
      <p:ext uri="{BB962C8B-B14F-4D97-AF65-F5344CB8AC3E}">
        <p14:creationId xmlns:p14="http://schemas.microsoft.com/office/powerpoint/2010/main" val="433028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D41D2-9DF2-805E-13EF-9C7ABB43BB1C}"/>
            </a:ext>
          </a:extLst>
        </p:cNvPr>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88E573D4-F4AE-C4AC-2C3A-0DFE1F4A8634}"/>
              </a:ext>
              <a:ext uri="{C183D7F6-B498-43B3-948B-1728B52AA6E4}">
                <adec:decorative xmlns:adec="http://schemas.microsoft.com/office/drawing/2017/decorative" val="1"/>
              </a:ext>
            </a:extLst>
          </p:cNvPr>
          <p:cNvSpPr/>
          <p:nvPr/>
        </p:nvSpPr>
        <p:spPr>
          <a:xfrm>
            <a:off x="804077" y="2808768"/>
            <a:ext cx="11163354" cy="1784466"/>
          </a:xfrm>
          <a:prstGeom prst="roundRect">
            <a:avLst/>
          </a:prstGeom>
          <a:solidFill>
            <a:srgbClr val="E5F7FC"/>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898525"/>
            <a:endParaRPr lang="en-AU" sz="3200" b="1">
              <a:solidFill>
                <a:schemeClr val="tx1"/>
              </a:solidFill>
              <a:latin typeface="Arial" panose="020B0604020202020204" pitchFamily="34" charset="0"/>
              <a:cs typeface="Arial" panose="020B0604020202020204" pitchFamily="34" charset="0"/>
            </a:endParaRPr>
          </a:p>
        </p:txBody>
      </p:sp>
      <p:sp>
        <p:nvSpPr>
          <p:cNvPr id="11" name="Rectangle: Rounded Corners 10">
            <a:extLst>
              <a:ext uri="{FF2B5EF4-FFF2-40B4-BE49-F238E27FC236}">
                <a16:creationId xmlns:a16="http://schemas.microsoft.com/office/drawing/2014/main" id="{C6FF5E88-327F-63FE-5052-94C304943EC5}"/>
              </a:ext>
              <a:ext uri="{C183D7F6-B498-43B3-948B-1728B52AA6E4}">
                <adec:decorative xmlns:adec="http://schemas.microsoft.com/office/drawing/2017/decorative" val="1"/>
              </a:ext>
            </a:extLst>
          </p:cNvPr>
          <p:cNvSpPr/>
          <p:nvPr/>
        </p:nvSpPr>
        <p:spPr>
          <a:xfrm>
            <a:off x="804077" y="4666966"/>
            <a:ext cx="11163354" cy="1784466"/>
          </a:xfrm>
          <a:prstGeom prst="roundRect">
            <a:avLst/>
          </a:prstGeom>
          <a:solidFill>
            <a:srgbClr val="FBDBE7"/>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898525"/>
            <a:endParaRPr lang="en-AU" sz="3200" b="1">
              <a:solidFill>
                <a:schemeClr val="tx1"/>
              </a:solidFill>
              <a:latin typeface="Arial" panose="020B0604020202020204" pitchFamily="34" charset="0"/>
              <a:cs typeface="Arial" panose="020B0604020202020204" pitchFamily="34" charset="0"/>
            </a:endParaRPr>
          </a:p>
        </p:txBody>
      </p:sp>
      <p:sp>
        <p:nvSpPr>
          <p:cNvPr id="8" name="Rectangle: Rounded Corners 7">
            <a:extLst>
              <a:ext uri="{FF2B5EF4-FFF2-40B4-BE49-F238E27FC236}">
                <a16:creationId xmlns:a16="http://schemas.microsoft.com/office/drawing/2014/main" id="{C4D82B37-6010-757F-DC38-6773E7EF70B2}"/>
              </a:ext>
              <a:ext uri="{C183D7F6-B498-43B3-948B-1728B52AA6E4}">
                <adec:decorative xmlns:adec="http://schemas.microsoft.com/office/drawing/2017/decorative" val="1"/>
              </a:ext>
            </a:extLst>
          </p:cNvPr>
          <p:cNvSpPr/>
          <p:nvPr/>
        </p:nvSpPr>
        <p:spPr>
          <a:xfrm>
            <a:off x="804077" y="950571"/>
            <a:ext cx="11163354" cy="1784466"/>
          </a:xfrm>
          <a:prstGeom prst="roundRect">
            <a:avLst/>
          </a:prstGeom>
          <a:solidFill>
            <a:srgbClr val="EDF9E0"/>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898525"/>
            <a:endParaRPr lang="en-AU" sz="3200" b="1">
              <a:solidFill>
                <a:schemeClr val="tx1"/>
              </a:solidFill>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00A8C686-B605-5C7D-8EF1-803B6CBD4CD0}"/>
              </a:ext>
            </a:extLst>
          </p:cNvPr>
          <p:cNvSpPr>
            <a:spLocks noGrp="1"/>
          </p:cNvSpPr>
          <p:nvPr>
            <p:ph type="title"/>
          </p:nvPr>
        </p:nvSpPr>
        <p:spPr>
          <a:xfrm>
            <a:off x="360000" y="151590"/>
            <a:ext cx="11484000" cy="571653"/>
          </a:xfrm>
        </p:spPr>
        <p:txBody>
          <a:bodyPr/>
          <a:lstStyle/>
          <a:p>
            <a:r>
              <a:rPr lang="en-AU">
                <a:latin typeface="+mj-lt"/>
              </a:rPr>
              <a:t>3-2-1 things I learned today</a:t>
            </a:r>
          </a:p>
        </p:txBody>
      </p:sp>
      <p:sp>
        <p:nvSpPr>
          <p:cNvPr id="5" name="TextBox 4">
            <a:extLst>
              <a:ext uri="{FF2B5EF4-FFF2-40B4-BE49-F238E27FC236}">
                <a16:creationId xmlns:a16="http://schemas.microsoft.com/office/drawing/2014/main" id="{FFCC3598-0992-C801-F0B2-C3E1F30572FB}"/>
              </a:ext>
            </a:extLst>
          </p:cNvPr>
          <p:cNvSpPr txBox="1"/>
          <p:nvPr/>
        </p:nvSpPr>
        <p:spPr>
          <a:xfrm>
            <a:off x="346001" y="657726"/>
            <a:ext cx="6039235" cy="30777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GB" sz="2000" dirty="0">
                <a:solidFill>
                  <a:schemeClr val="accent2"/>
                </a:solidFill>
                <a:cs typeface="Arial"/>
              </a:rPr>
              <a:t>Complete the exit ticket below</a:t>
            </a:r>
            <a:endParaRPr lang="en-GB" sz="2000" dirty="0">
              <a:solidFill>
                <a:schemeClr val="accent2"/>
              </a:solidFill>
            </a:endParaRPr>
          </a:p>
        </p:txBody>
      </p:sp>
      <p:sp>
        <p:nvSpPr>
          <p:cNvPr id="21" name="Google Shape;91;p15">
            <a:extLst>
              <a:ext uri="{FF2B5EF4-FFF2-40B4-BE49-F238E27FC236}">
                <a16:creationId xmlns:a16="http://schemas.microsoft.com/office/drawing/2014/main" id="{9D7BA127-BA93-A65F-E8F4-1349D6555412}"/>
              </a:ext>
            </a:extLst>
          </p:cNvPr>
          <p:cNvSpPr txBox="1"/>
          <p:nvPr/>
        </p:nvSpPr>
        <p:spPr>
          <a:xfrm>
            <a:off x="1641476" y="950571"/>
            <a:ext cx="4373600" cy="554000"/>
          </a:xfrm>
          <a:prstGeom prst="rect">
            <a:avLst/>
          </a:prstGeom>
          <a:noFill/>
          <a:ln>
            <a:noFill/>
          </a:ln>
        </p:spPr>
        <p:txBody>
          <a:bodyPr spcFirstLastPara="1" wrap="square" lIns="121900" tIns="121900" rIns="121900" bIns="121900" anchor="t" anchorCtr="0">
            <a:noAutofit/>
          </a:bodyPr>
          <a:lstStyle/>
          <a:p>
            <a:r>
              <a:rPr lang="en" sz="1600" dirty="0">
                <a:ea typeface="Montserrat"/>
                <a:cs typeface="Arial" panose="020B0604020202020204" pitchFamily="34" charset="0"/>
                <a:sym typeface="Montserrat"/>
              </a:rPr>
              <a:t>List 3 things you learned today:</a:t>
            </a:r>
            <a:endParaRPr sz="3200" dirty="0">
              <a:ea typeface="Roboto"/>
              <a:cs typeface="Arial" panose="020B0604020202020204" pitchFamily="34" charset="0"/>
              <a:sym typeface="Roboto"/>
            </a:endParaRPr>
          </a:p>
        </p:txBody>
      </p:sp>
      <p:sp>
        <p:nvSpPr>
          <p:cNvPr id="18" name="Google Shape;92;p15">
            <a:extLst>
              <a:ext uri="{FF2B5EF4-FFF2-40B4-BE49-F238E27FC236}">
                <a16:creationId xmlns:a16="http://schemas.microsoft.com/office/drawing/2014/main" id="{C6D26E92-AFC1-7EED-F4F9-67866EC1229A}"/>
              </a:ext>
            </a:extLst>
          </p:cNvPr>
          <p:cNvSpPr txBox="1"/>
          <p:nvPr/>
        </p:nvSpPr>
        <p:spPr>
          <a:xfrm>
            <a:off x="1782255" y="1431560"/>
            <a:ext cx="3018000" cy="1168603"/>
          </a:xfrm>
          <a:prstGeom prst="rect">
            <a:avLst/>
          </a:prstGeom>
          <a:solidFill>
            <a:schemeClr val="bg1"/>
          </a:solidFill>
          <a:ln w="19050" cap="flat" cmpd="sng">
            <a:solidFill>
              <a:srgbClr val="64BB47"/>
            </a:solidFill>
            <a:prstDash val="solid"/>
            <a:round/>
            <a:headEnd type="none" w="sm" len="sm"/>
            <a:tailEnd type="none" w="sm" len="sm"/>
          </a:ln>
        </p:spPr>
        <p:txBody>
          <a:bodyPr spcFirstLastPara="1" wrap="square" lIns="121900" tIns="121900" rIns="121900" bIns="121900" anchor="t" anchorCtr="0">
            <a:noAutofit/>
          </a:bodyPr>
          <a:lstStyle>
            <a:defPPr>
              <a:defRPr lang="en-US"/>
            </a:defPPr>
            <a:lvl1pPr>
              <a:defRPr sz="1600">
                <a:latin typeface="Arial" panose="020B0604020202020204" pitchFamily="34" charset="0"/>
                <a:ea typeface="Montserrat"/>
                <a:cs typeface="Arial" panose="020B0604020202020204" pitchFamily="34" charset="0"/>
              </a:defRPr>
            </a:lvl1pPr>
          </a:lstStyle>
          <a:p>
            <a:r>
              <a:rPr lang="en" dirty="0">
                <a:latin typeface="+mn-lt"/>
                <a:sym typeface="Montserrat"/>
              </a:rPr>
              <a:t>1. </a:t>
            </a:r>
            <a:endParaRPr dirty="0">
              <a:latin typeface="+mn-lt"/>
              <a:sym typeface="Montserrat"/>
            </a:endParaRPr>
          </a:p>
        </p:txBody>
      </p:sp>
      <p:sp>
        <p:nvSpPr>
          <p:cNvPr id="19" name="Google Shape;93;p15">
            <a:extLst>
              <a:ext uri="{FF2B5EF4-FFF2-40B4-BE49-F238E27FC236}">
                <a16:creationId xmlns:a16="http://schemas.microsoft.com/office/drawing/2014/main" id="{835A98B1-8C7B-C6F9-FA5C-29B750FE18D9}"/>
              </a:ext>
            </a:extLst>
          </p:cNvPr>
          <p:cNvSpPr txBox="1"/>
          <p:nvPr/>
        </p:nvSpPr>
        <p:spPr>
          <a:xfrm>
            <a:off x="5285289" y="1431560"/>
            <a:ext cx="3018000" cy="1168603"/>
          </a:xfrm>
          <a:prstGeom prst="rect">
            <a:avLst/>
          </a:prstGeom>
          <a:solidFill>
            <a:schemeClr val="bg1"/>
          </a:solidFill>
          <a:ln w="19050" cap="flat" cmpd="sng">
            <a:solidFill>
              <a:srgbClr val="64BB47"/>
            </a:solidFill>
            <a:prstDash val="solid"/>
            <a:round/>
            <a:headEnd type="none" w="sm" len="sm"/>
            <a:tailEnd type="none" w="sm" len="sm"/>
          </a:ln>
        </p:spPr>
        <p:txBody>
          <a:bodyPr spcFirstLastPara="1" wrap="square" lIns="121900" tIns="121900" rIns="121900" bIns="121900" anchor="t" anchorCtr="0">
            <a:noAutofit/>
          </a:bodyPr>
          <a:lstStyle/>
          <a:p>
            <a:r>
              <a:rPr lang="en" sz="1600" dirty="0">
                <a:ea typeface="Montserrat"/>
                <a:cs typeface="Arial" panose="020B0604020202020204" pitchFamily="34" charset="0"/>
                <a:sym typeface="Montserrat"/>
              </a:rPr>
              <a:t>2. </a:t>
            </a:r>
            <a:endParaRPr sz="1600" dirty="0">
              <a:ea typeface="Montserrat"/>
              <a:cs typeface="Arial" panose="020B0604020202020204" pitchFamily="34" charset="0"/>
              <a:sym typeface="Montserrat"/>
            </a:endParaRPr>
          </a:p>
        </p:txBody>
      </p:sp>
      <p:sp>
        <p:nvSpPr>
          <p:cNvPr id="20" name="Google Shape;94;p15">
            <a:extLst>
              <a:ext uri="{FF2B5EF4-FFF2-40B4-BE49-F238E27FC236}">
                <a16:creationId xmlns:a16="http://schemas.microsoft.com/office/drawing/2014/main" id="{B7F49910-3368-00F0-B126-A5F9A6EB1FF8}"/>
              </a:ext>
            </a:extLst>
          </p:cNvPr>
          <p:cNvSpPr txBox="1"/>
          <p:nvPr/>
        </p:nvSpPr>
        <p:spPr>
          <a:xfrm>
            <a:off x="8694422" y="1431560"/>
            <a:ext cx="3018000" cy="1168603"/>
          </a:xfrm>
          <a:prstGeom prst="rect">
            <a:avLst/>
          </a:prstGeom>
          <a:solidFill>
            <a:schemeClr val="bg1"/>
          </a:solidFill>
          <a:ln w="19050" cap="flat" cmpd="sng">
            <a:solidFill>
              <a:srgbClr val="64BB47"/>
            </a:solidFill>
            <a:prstDash val="solid"/>
            <a:round/>
            <a:headEnd type="none" w="sm" len="sm"/>
            <a:tailEnd type="none" w="sm" len="sm"/>
          </a:ln>
        </p:spPr>
        <p:txBody>
          <a:bodyPr spcFirstLastPara="1" wrap="square" lIns="121900" tIns="121900" rIns="121900" bIns="121900" anchor="t" anchorCtr="0">
            <a:noAutofit/>
          </a:bodyPr>
          <a:lstStyle/>
          <a:p>
            <a:r>
              <a:rPr lang="en" sz="1600" dirty="0">
                <a:ea typeface="Montserrat"/>
                <a:cs typeface="Arial" panose="020B0604020202020204" pitchFamily="34" charset="0"/>
                <a:sym typeface="Montserrat"/>
              </a:rPr>
              <a:t>3. </a:t>
            </a:r>
            <a:endParaRPr sz="1600" dirty="0">
              <a:ea typeface="Montserrat"/>
              <a:cs typeface="Arial" panose="020B0604020202020204" pitchFamily="34" charset="0"/>
              <a:sym typeface="Montserrat"/>
            </a:endParaRPr>
          </a:p>
        </p:txBody>
      </p:sp>
      <p:sp>
        <p:nvSpPr>
          <p:cNvPr id="25" name="Google Shape;91;p15">
            <a:extLst>
              <a:ext uri="{FF2B5EF4-FFF2-40B4-BE49-F238E27FC236}">
                <a16:creationId xmlns:a16="http://schemas.microsoft.com/office/drawing/2014/main" id="{4D4F8632-4E66-E569-43A9-F83031FA69BA}"/>
              </a:ext>
            </a:extLst>
          </p:cNvPr>
          <p:cNvSpPr txBox="1"/>
          <p:nvPr/>
        </p:nvSpPr>
        <p:spPr>
          <a:xfrm>
            <a:off x="1641476" y="2822179"/>
            <a:ext cx="4373600" cy="554000"/>
          </a:xfrm>
          <a:prstGeom prst="rect">
            <a:avLst/>
          </a:prstGeom>
          <a:noFill/>
          <a:ln>
            <a:noFill/>
          </a:ln>
        </p:spPr>
        <p:txBody>
          <a:bodyPr spcFirstLastPara="1" wrap="square" lIns="121900" tIns="121900" rIns="121900" bIns="121900" anchor="t" anchorCtr="0">
            <a:noAutofit/>
          </a:bodyPr>
          <a:lstStyle/>
          <a:p>
            <a:r>
              <a:rPr lang="en" sz="1600" dirty="0">
                <a:ea typeface="Montserrat"/>
                <a:cs typeface="Arial" panose="020B0604020202020204" pitchFamily="34" charset="0"/>
                <a:sym typeface="Montserrat"/>
              </a:rPr>
              <a:t>List 2 questions you have about these things:</a:t>
            </a:r>
            <a:endParaRPr sz="3200" dirty="0">
              <a:ea typeface="Roboto"/>
              <a:cs typeface="Arial" panose="020B0604020202020204" pitchFamily="34" charset="0"/>
              <a:sym typeface="Roboto"/>
            </a:endParaRPr>
          </a:p>
        </p:txBody>
      </p:sp>
      <p:sp>
        <p:nvSpPr>
          <p:cNvPr id="22" name="Google Shape;92;p15">
            <a:extLst>
              <a:ext uri="{FF2B5EF4-FFF2-40B4-BE49-F238E27FC236}">
                <a16:creationId xmlns:a16="http://schemas.microsoft.com/office/drawing/2014/main" id="{A20029B0-A2DB-6E2A-60F0-1949A37329CB}"/>
              </a:ext>
            </a:extLst>
          </p:cNvPr>
          <p:cNvSpPr txBox="1"/>
          <p:nvPr/>
        </p:nvSpPr>
        <p:spPr>
          <a:xfrm>
            <a:off x="1782255" y="3303168"/>
            <a:ext cx="3018000" cy="1168603"/>
          </a:xfrm>
          <a:prstGeom prst="rect">
            <a:avLst/>
          </a:prstGeom>
          <a:solidFill>
            <a:schemeClr val="bg1"/>
          </a:solidFill>
          <a:ln w="19050" cap="flat" cmpd="sng">
            <a:solidFill>
              <a:srgbClr val="00ACC2"/>
            </a:solidFill>
            <a:prstDash val="solid"/>
            <a:round/>
            <a:headEnd type="none" w="sm" len="sm"/>
            <a:tailEnd type="none" w="sm" len="sm"/>
          </a:ln>
        </p:spPr>
        <p:txBody>
          <a:bodyPr spcFirstLastPara="1" wrap="square" lIns="121900" tIns="121900" rIns="121900" bIns="121900" anchor="t" anchorCtr="0">
            <a:noAutofit/>
          </a:bodyPr>
          <a:lstStyle/>
          <a:p>
            <a:r>
              <a:rPr lang="en" sz="1600" dirty="0">
                <a:ea typeface="Montserrat"/>
                <a:cs typeface="Arial" panose="020B0604020202020204" pitchFamily="34" charset="0"/>
                <a:sym typeface="Montserrat"/>
              </a:rPr>
              <a:t>1. </a:t>
            </a:r>
            <a:endParaRPr sz="1600" dirty="0">
              <a:ea typeface="Montserrat"/>
              <a:cs typeface="Arial" panose="020B0604020202020204" pitchFamily="34" charset="0"/>
              <a:sym typeface="Montserrat"/>
            </a:endParaRPr>
          </a:p>
        </p:txBody>
      </p:sp>
      <p:sp>
        <p:nvSpPr>
          <p:cNvPr id="23" name="Google Shape;93;p15">
            <a:extLst>
              <a:ext uri="{FF2B5EF4-FFF2-40B4-BE49-F238E27FC236}">
                <a16:creationId xmlns:a16="http://schemas.microsoft.com/office/drawing/2014/main" id="{F8C291EE-F568-D73A-5AAA-8456027E4E5B}"/>
              </a:ext>
            </a:extLst>
          </p:cNvPr>
          <p:cNvSpPr txBox="1"/>
          <p:nvPr/>
        </p:nvSpPr>
        <p:spPr>
          <a:xfrm>
            <a:off x="5285289" y="3303168"/>
            <a:ext cx="3018000" cy="1168603"/>
          </a:xfrm>
          <a:prstGeom prst="rect">
            <a:avLst/>
          </a:prstGeom>
          <a:solidFill>
            <a:schemeClr val="bg1"/>
          </a:solidFill>
          <a:ln w="19050" cap="flat" cmpd="sng">
            <a:solidFill>
              <a:srgbClr val="00ACC2"/>
            </a:solidFill>
            <a:prstDash val="solid"/>
            <a:round/>
            <a:headEnd type="none" w="sm" len="sm"/>
            <a:tailEnd type="none" w="sm" len="sm"/>
          </a:ln>
        </p:spPr>
        <p:txBody>
          <a:bodyPr spcFirstLastPara="1" wrap="square" lIns="121900" tIns="121900" rIns="121900" bIns="121900" anchor="t" anchorCtr="0">
            <a:noAutofit/>
          </a:bodyPr>
          <a:lstStyle/>
          <a:p>
            <a:r>
              <a:rPr lang="en" sz="1600" dirty="0">
                <a:ea typeface="Montserrat"/>
                <a:cs typeface="Arial" panose="020B0604020202020204" pitchFamily="34" charset="0"/>
                <a:sym typeface="Montserrat"/>
              </a:rPr>
              <a:t>2. </a:t>
            </a:r>
            <a:endParaRPr sz="1600" dirty="0">
              <a:ea typeface="Montserrat"/>
              <a:cs typeface="Arial" panose="020B0604020202020204" pitchFamily="34" charset="0"/>
              <a:sym typeface="Montserrat"/>
            </a:endParaRPr>
          </a:p>
        </p:txBody>
      </p:sp>
      <p:sp>
        <p:nvSpPr>
          <p:cNvPr id="29" name="Google Shape;91;p15">
            <a:extLst>
              <a:ext uri="{FF2B5EF4-FFF2-40B4-BE49-F238E27FC236}">
                <a16:creationId xmlns:a16="http://schemas.microsoft.com/office/drawing/2014/main" id="{50907D5F-2494-5B00-BF83-46BC9089E84C}"/>
              </a:ext>
            </a:extLst>
          </p:cNvPr>
          <p:cNvSpPr txBox="1"/>
          <p:nvPr/>
        </p:nvSpPr>
        <p:spPr>
          <a:xfrm>
            <a:off x="1641476" y="4666965"/>
            <a:ext cx="6078458" cy="554000"/>
          </a:xfrm>
          <a:prstGeom prst="rect">
            <a:avLst/>
          </a:prstGeom>
          <a:noFill/>
          <a:ln>
            <a:noFill/>
          </a:ln>
        </p:spPr>
        <p:txBody>
          <a:bodyPr spcFirstLastPara="1" wrap="square" lIns="121900" tIns="121900" rIns="121900" bIns="121900" anchor="t" anchorCtr="0">
            <a:noAutofit/>
          </a:bodyPr>
          <a:lstStyle/>
          <a:p>
            <a:r>
              <a:rPr lang="en" sz="1600" dirty="0">
                <a:ea typeface="Montserrat"/>
                <a:cs typeface="Arial" panose="020B0604020202020204" pitchFamily="34" charset="0"/>
                <a:sym typeface="Montserrat"/>
              </a:rPr>
              <a:t>Give 1 reason why it’s important to learn about these things:</a:t>
            </a:r>
            <a:endParaRPr sz="3200" dirty="0">
              <a:ea typeface="Roboto"/>
              <a:cs typeface="Arial" panose="020B0604020202020204" pitchFamily="34" charset="0"/>
              <a:sym typeface="Roboto"/>
            </a:endParaRPr>
          </a:p>
        </p:txBody>
      </p:sp>
      <p:sp>
        <p:nvSpPr>
          <p:cNvPr id="26" name="Google Shape;92;p15">
            <a:extLst>
              <a:ext uri="{FF2B5EF4-FFF2-40B4-BE49-F238E27FC236}">
                <a16:creationId xmlns:a16="http://schemas.microsoft.com/office/drawing/2014/main" id="{CEE0DDEF-B462-7BB9-3A87-C663D5F23034}"/>
              </a:ext>
            </a:extLst>
          </p:cNvPr>
          <p:cNvSpPr txBox="1"/>
          <p:nvPr/>
        </p:nvSpPr>
        <p:spPr>
          <a:xfrm>
            <a:off x="1782255" y="5147954"/>
            <a:ext cx="3018000" cy="1168603"/>
          </a:xfrm>
          <a:prstGeom prst="rect">
            <a:avLst/>
          </a:prstGeom>
          <a:solidFill>
            <a:schemeClr val="bg1"/>
          </a:solidFill>
          <a:ln w="19050" cap="flat" cmpd="sng">
            <a:solidFill>
              <a:srgbClr val="B51458"/>
            </a:solidFill>
            <a:prstDash val="solid"/>
            <a:round/>
            <a:headEnd type="none" w="sm" len="sm"/>
            <a:tailEnd type="none" w="sm" len="sm"/>
          </a:ln>
        </p:spPr>
        <p:txBody>
          <a:bodyPr spcFirstLastPara="1" wrap="square" lIns="121900" tIns="121900" rIns="121900" bIns="121900" anchor="t" anchorCtr="0">
            <a:noAutofit/>
          </a:bodyPr>
          <a:lstStyle/>
          <a:p>
            <a:r>
              <a:rPr lang="en" sz="1600" dirty="0">
                <a:ea typeface="Montserrat"/>
                <a:cs typeface="Arial" panose="020B0604020202020204" pitchFamily="34" charset="0"/>
                <a:sym typeface="Montserrat"/>
              </a:rPr>
              <a:t>1. </a:t>
            </a:r>
            <a:endParaRPr sz="1600" dirty="0">
              <a:ea typeface="Montserrat"/>
              <a:cs typeface="Arial" panose="020B0604020202020204" pitchFamily="34" charset="0"/>
              <a:sym typeface="Montserrat"/>
            </a:endParaRPr>
          </a:p>
        </p:txBody>
      </p:sp>
      <p:sp>
        <p:nvSpPr>
          <p:cNvPr id="4" name="Oval 3">
            <a:extLst>
              <a:ext uri="{FF2B5EF4-FFF2-40B4-BE49-F238E27FC236}">
                <a16:creationId xmlns:a16="http://schemas.microsoft.com/office/drawing/2014/main" id="{70CCCCE2-657C-A0BD-99B4-9260512AB88B}"/>
              </a:ext>
              <a:ext uri="{C183D7F6-B498-43B3-948B-1728B52AA6E4}">
                <adec:decorative xmlns:adec="http://schemas.microsoft.com/office/drawing/2017/decorative" val="1"/>
              </a:ext>
            </a:extLst>
          </p:cNvPr>
          <p:cNvSpPr/>
          <p:nvPr/>
        </p:nvSpPr>
        <p:spPr>
          <a:xfrm>
            <a:off x="224569" y="1161745"/>
            <a:ext cx="1362119" cy="1362119"/>
          </a:xfrm>
          <a:prstGeom prst="ellipse">
            <a:avLst/>
          </a:prstGeom>
          <a:solidFill>
            <a:srgbClr val="64BB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6600" b="1">
                <a:latin typeface="+mj-lt"/>
                <a:cs typeface="Arial" panose="020B0604020202020204" pitchFamily="34" charset="0"/>
              </a:rPr>
              <a:t>3</a:t>
            </a:r>
          </a:p>
        </p:txBody>
      </p:sp>
      <p:sp>
        <p:nvSpPr>
          <p:cNvPr id="6" name="Oval 5">
            <a:extLst>
              <a:ext uri="{FF2B5EF4-FFF2-40B4-BE49-F238E27FC236}">
                <a16:creationId xmlns:a16="http://schemas.microsoft.com/office/drawing/2014/main" id="{717AF5A0-A825-112F-28C3-F76E7F7847FA}"/>
              </a:ext>
              <a:ext uri="{C183D7F6-B498-43B3-948B-1728B52AA6E4}">
                <adec:decorative xmlns:adec="http://schemas.microsoft.com/office/drawing/2017/decorative" val="1"/>
              </a:ext>
            </a:extLst>
          </p:cNvPr>
          <p:cNvSpPr/>
          <p:nvPr/>
        </p:nvSpPr>
        <p:spPr>
          <a:xfrm>
            <a:off x="224568" y="3019942"/>
            <a:ext cx="1362119" cy="1362119"/>
          </a:xfrm>
          <a:prstGeom prst="ellipse">
            <a:avLst/>
          </a:prstGeom>
          <a:solidFill>
            <a:srgbClr val="00AC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6600" b="1">
                <a:latin typeface="+mj-lt"/>
                <a:cs typeface="Arial" panose="020B0604020202020204" pitchFamily="34" charset="0"/>
              </a:rPr>
              <a:t>2</a:t>
            </a:r>
          </a:p>
        </p:txBody>
      </p:sp>
      <p:sp>
        <p:nvSpPr>
          <p:cNvPr id="7" name="Oval 6">
            <a:extLst>
              <a:ext uri="{FF2B5EF4-FFF2-40B4-BE49-F238E27FC236}">
                <a16:creationId xmlns:a16="http://schemas.microsoft.com/office/drawing/2014/main" id="{69E93A0B-85DF-BA53-C4E2-E0D15217A007}"/>
              </a:ext>
              <a:ext uri="{C183D7F6-B498-43B3-948B-1728B52AA6E4}">
                <adec:decorative xmlns:adec="http://schemas.microsoft.com/office/drawing/2017/decorative" val="1"/>
              </a:ext>
            </a:extLst>
          </p:cNvPr>
          <p:cNvSpPr/>
          <p:nvPr/>
        </p:nvSpPr>
        <p:spPr>
          <a:xfrm>
            <a:off x="208967" y="4878140"/>
            <a:ext cx="1362119" cy="1362119"/>
          </a:xfrm>
          <a:prstGeom prst="ellipse">
            <a:avLst/>
          </a:prstGeom>
          <a:solidFill>
            <a:srgbClr val="B514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6600" b="1">
                <a:latin typeface="+mj-lt"/>
                <a:cs typeface="Arial" panose="020B0604020202020204" pitchFamily="34" charset="0"/>
              </a:rPr>
              <a:t>1</a:t>
            </a:r>
          </a:p>
        </p:txBody>
      </p:sp>
      <p:sp>
        <p:nvSpPr>
          <p:cNvPr id="2" name="Slide Number Placeholder 1">
            <a:extLst>
              <a:ext uri="{FF2B5EF4-FFF2-40B4-BE49-F238E27FC236}">
                <a16:creationId xmlns:a16="http://schemas.microsoft.com/office/drawing/2014/main" id="{72E8EB3A-F46E-6DB8-2AFE-149848BE182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19</a:t>
            </a:fld>
            <a:endParaRPr lang="en-AU"/>
          </a:p>
        </p:txBody>
      </p:sp>
    </p:spTree>
    <p:extLst>
      <p:ext uri="{BB962C8B-B14F-4D97-AF65-F5344CB8AC3E}">
        <p14:creationId xmlns:p14="http://schemas.microsoft.com/office/powerpoint/2010/main" val="1965228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96CC0-6F7F-480B-7A43-DC7A8F3E7ED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E5C16E4-0AEF-90C8-4E25-9A5FAD0879BC}"/>
              </a:ext>
            </a:extLst>
          </p:cNvPr>
          <p:cNvSpPr>
            <a:spLocks noGrp="1"/>
          </p:cNvSpPr>
          <p:nvPr>
            <p:ph type="title"/>
          </p:nvPr>
        </p:nvSpPr>
        <p:spPr/>
        <p:txBody>
          <a:bodyPr/>
          <a:lstStyle/>
          <a:p>
            <a:r>
              <a:rPr lang="en-AU">
                <a:latin typeface="+mj-lt"/>
              </a:rPr>
              <a:t>References</a:t>
            </a:r>
            <a:r>
              <a:rPr lang="en-AU"/>
              <a:t> (1) </a:t>
            </a:r>
            <a:r>
              <a:rPr lang="en-AU">
                <a:latin typeface="+mj-lt"/>
              </a:rPr>
              <a:t> </a:t>
            </a:r>
          </a:p>
        </p:txBody>
      </p:sp>
      <p:sp>
        <p:nvSpPr>
          <p:cNvPr id="6" name="TextBox 5">
            <a:extLst>
              <a:ext uri="{FF2B5EF4-FFF2-40B4-BE49-F238E27FC236}">
                <a16:creationId xmlns:a16="http://schemas.microsoft.com/office/drawing/2014/main" id="{538CC8E6-4356-86D7-35DE-BFB0B136F61E}"/>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a:ln>
                  <a:noFill/>
                </a:ln>
                <a:solidFill>
                  <a:srgbClr val="FFFFFF"/>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a:ln>
                  <a:noFill/>
                </a:ln>
                <a:solidFill>
                  <a:srgbClr val="FFFFFF"/>
                </a:solidFill>
                <a:effectLst/>
                <a:uLnTx/>
                <a:uFillTx/>
                <a:ea typeface="+mn-ea"/>
                <a:cs typeface="+mn-cs"/>
              </a:rPr>
              <a:t>Please refer to the NESA Copyright Disclaimer for more information </a:t>
            </a:r>
            <a:r>
              <a:rPr kumimoji="0" lang="en-AU" sz="1200" b="0" i="0" u="none" strike="noStrike" kern="1200" cap="none" spc="0" normalizeH="0" baseline="0" noProof="0">
                <a:ln>
                  <a:noFill/>
                </a:ln>
                <a:solidFill>
                  <a:srgbClr val="CBEDFD"/>
                </a:solidFill>
                <a:effectLst/>
                <a:uLnTx/>
                <a:uFillTx/>
                <a:ea typeface="+mn-ea"/>
                <a:cs typeface="+mn-cs"/>
                <a:hlinkClick r:id="rId3">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a:ln>
                  <a:noFill/>
                </a:ln>
                <a:solidFill>
                  <a:srgbClr val="FFFFFF"/>
                </a:solidFill>
                <a:effectLst/>
                <a:uLnTx/>
                <a:uFillTx/>
                <a:ea typeface="+mn-ea"/>
                <a:cs typeface="+mn-cs"/>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a:ln>
                  <a:noFill/>
                </a:ln>
                <a:solidFill>
                  <a:srgbClr val="FFFFFF"/>
                </a:solidFill>
                <a:effectLst/>
                <a:uLnTx/>
                <a:uFillTx/>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a:ln>
                  <a:noFill/>
                </a:ln>
                <a:solidFill>
                  <a:srgbClr val="CBEDFD"/>
                </a:solidFill>
                <a:effectLst/>
                <a:uLnTx/>
                <a:uFillTx/>
                <a:ea typeface="+mn-ea"/>
                <a:cs typeface="+mn-cs"/>
                <a:hlinkClick r:id="rId4">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a:ln>
                  <a:noFill/>
                </a:ln>
                <a:solidFill>
                  <a:srgbClr val="CBEDFD"/>
                </a:solidFill>
                <a:effectLst/>
                <a:uLnTx/>
                <a:uFillTx/>
                <a:ea typeface="+mn-ea"/>
                <a:cs typeface="+mn-cs"/>
              </a:rPr>
              <a:t> </a:t>
            </a:r>
            <a:r>
              <a:rPr kumimoji="0" lang="en-AU" sz="1200" b="0" i="0" u="none" strike="noStrike" kern="1200" cap="none" spc="0" normalizeH="0" baseline="0" noProof="0">
                <a:ln>
                  <a:noFill/>
                </a:ln>
                <a:solidFill>
                  <a:srgbClr val="FFFFFF"/>
                </a:solidFill>
                <a:effectLst/>
                <a:uLnTx/>
                <a:uFillTx/>
                <a:ea typeface="+mn-ea"/>
                <a:cs typeface="+mn-cs"/>
              </a:rPr>
              <a:t>and the NSW Curriculum website </a:t>
            </a:r>
            <a:r>
              <a:rPr kumimoji="0" lang="en-AU" sz="1200" b="0" i="0" u="none" strike="noStrike" kern="1200" cap="none" spc="0" normalizeH="0" baseline="0" noProof="0">
                <a:ln>
                  <a:noFill/>
                </a:ln>
                <a:solidFill>
                  <a:srgbClr val="CBEDFD"/>
                </a:solidFill>
                <a:effectLst/>
                <a:uLnTx/>
                <a:uFillTx/>
                <a:ea typeface="+mn-ea"/>
                <a:cs typeface="+mn-cs"/>
                <a:hlinkClick r:id="rId5">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a:ln>
                  <a:noFill/>
                </a:ln>
                <a:solidFill>
                  <a:srgbClr val="FFFFFF"/>
                </a:solidFill>
                <a:effectLst/>
                <a:uLnTx/>
                <a:uFillTx/>
                <a:ea typeface="+mn-ea"/>
                <a:cs typeface="+mn-cs"/>
              </a:rPr>
              <a:t>.</a:t>
            </a:r>
          </a:p>
        </p:txBody>
      </p:sp>
      <p:sp>
        <p:nvSpPr>
          <p:cNvPr id="4" name="Content Placeholder 3">
            <a:extLst>
              <a:ext uri="{FF2B5EF4-FFF2-40B4-BE49-F238E27FC236}">
                <a16:creationId xmlns:a16="http://schemas.microsoft.com/office/drawing/2014/main" id="{DD8C4EC1-899C-6ACD-45A3-D26C6ADD6745}"/>
              </a:ext>
            </a:extLst>
          </p:cNvPr>
          <p:cNvSpPr>
            <a:spLocks noGrp="1"/>
          </p:cNvSpPr>
          <p:nvPr>
            <p:ph idx="1"/>
          </p:nvPr>
        </p:nvSpPr>
        <p:spPr/>
        <p:txBody>
          <a:bodyPr/>
          <a:lstStyle/>
          <a:p>
            <a:r>
              <a:rPr lang="en-AU" dirty="0">
                <a:latin typeface="+mn-lt"/>
                <a:hlinkClick r:id="rId6"/>
              </a:rPr>
              <a:t>English K–10 Syllabus (2022)</a:t>
            </a:r>
            <a:r>
              <a:rPr lang="en-AU" dirty="0">
                <a:latin typeface="+mn-lt"/>
              </a:rPr>
              <a:t> © NSW Education Standards Authority (NESA) for and on behalf of the Crown in right of the State of New South Wales, 2022.</a:t>
            </a:r>
          </a:p>
          <a:p>
            <a:r>
              <a:rPr lang="en-AU" dirty="0"/>
              <a:t>Birmingham Museums Trust (2019) </a:t>
            </a:r>
            <a:r>
              <a:rPr lang="en-AU" dirty="0">
                <a:hlinkClick r:id="rId7"/>
              </a:rPr>
              <a:t>Painting of woman wearing grey dress </a:t>
            </a:r>
            <a:r>
              <a:rPr lang="en-AU" dirty="0"/>
              <a:t>[photo], </a:t>
            </a:r>
            <a:r>
              <a:rPr lang="en-AU" dirty="0">
                <a:hlinkClick r:id="rId8"/>
              </a:rPr>
              <a:t>Unsplash</a:t>
            </a:r>
            <a:r>
              <a:rPr lang="en-AU" dirty="0"/>
              <a:t>, accessed 6 March 2026.</a:t>
            </a:r>
          </a:p>
          <a:p>
            <a:r>
              <a:rPr lang="en-AU" dirty="0"/>
              <a:t>Birmingham Museums Trust (2019) </a:t>
            </a:r>
            <a:r>
              <a:rPr lang="en-AU" dirty="0">
                <a:hlinkClick r:id="rId9"/>
              </a:rPr>
              <a:t>Woman and white swans painting </a:t>
            </a:r>
            <a:r>
              <a:rPr lang="en-AU" dirty="0"/>
              <a:t>[photo], </a:t>
            </a:r>
            <a:r>
              <a:rPr lang="en-AU" dirty="0">
                <a:hlinkClick r:id="rId8"/>
              </a:rPr>
              <a:t>Unsplash</a:t>
            </a:r>
            <a:r>
              <a:rPr lang="en-AU" dirty="0"/>
              <a:t>, accessed 6 March 2026.</a:t>
            </a:r>
            <a:endParaRPr lang="en-AU" dirty="0">
              <a:latin typeface="+mn-lt"/>
            </a:endParaRPr>
          </a:p>
          <a:p>
            <a:r>
              <a:rPr lang="en-AU" dirty="0" err="1"/>
              <a:t>Niuman</a:t>
            </a:r>
            <a:r>
              <a:rPr lang="en-AU" dirty="0"/>
              <a:t> K (2022) </a:t>
            </a:r>
            <a:r>
              <a:rPr lang="en-AU" dirty="0">
                <a:hlinkClick r:id="rId10"/>
              </a:rPr>
              <a:t>A gold and silver crown</a:t>
            </a:r>
            <a:r>
              <a:rPr lang="en-AU" dirty="0"/>
              <a:t> [photo], </a:t>
            </a:r>
            <a:r>
              <a:rPr lang="en-AU" dirty="0">
                <a:hlinkClick r:id="rId8"/>
              </a:rPr>
              <a:t>Unsplash</a:t>
            </a:r>
            <a:r>
              <a:rPr lang="en-AU" dirty="0"/>
              <a:t>, accessed 6 March 2026.</a:t>
            </a:r>
            <a:endParaRPr lang="en-AU" dirty="0">
              <a:latin typeface="+mn-lt"/>
            </a:endParaRPr>
          </a:p>
          <a:p>
            <a:r>
              <a:rPr lang="en-AU" dirty="0"/>
              <a:t>NSW Department of Education (n.d.) </a:t>
            </a:r>
            <a:r>
              <a:rPr lang="en-AU" dirty="0">
                <a:hlinkClick r:id="rId11"/>
              </a:rPr>
              <a:t>Representation</a:t>
            </a:r>
            <a:r>
              <a:rPr lang="en-AU" dirty="0"/>
              <a:t>, </a:t>
            </a:r>
            <a:r>
              <a:rPr lang="en-AU" i="1" dirty="0"/>
              <a:t>Textual concepts</a:t>
            </a:r>
            <a:r>
              <a:rPr lang="en-AU" dirty="0"/>
              <a:t>, accessed 6 March 2026.</a:t>
            </a:r>
          </a:p>
          <a:p>
            <a:r>
              <a:rPr lang="en-AU" dirty="0"/>
              <a:t>——(n.d.). </a:t>
            </a:r>
            <a:r>
              <a:rPr lang="en-AU" dirty="0">
                <a:hlinkClick r:id="rId11"/>
              </a:rPr>
              <a:t>Textual concepts: representation poster [PDF], </a:t>
            </a:r>
            <a:r>
              <a:rPr lang="en-AU" i="1" dirty="0"/>
              <a:t>Textual concepts</a:t>
            </a:r>
            <a:r>
              <a:rPr lang="en-AU" dirty="0"/>
              <a:t>, accessed 6 March 2026.</a:t>
            </a:r>
          </a:p>
          <a:p>
            <a:r>
              <a:rPr lang="en-AU" dirty="0">
                <a:latin typeface="+mn-lt"/>
              </a:rPr>
              <a:t>——(n.d.) </a:t>
            </a:r>
            <a:r>
              <a:rPr lang="en-AU" dirty="0">
                <a:latin typeface="+mn-lt"/>
                <a:hlinkClick r:id="rId12"/>
              </a:rPr>
              <a:t>Frayer diagrams</a:t>
            </a:r>
            <a:r>
              <a:rPr lang="en-AU" dirty="0">
                <a:latin typeface="+mn-lt"/>
              </a:rPr>
              <a:t>, </a:t>
            </a:r>
            <a:r>
              <a:rPr lang="en-AU" i="1" dirty="0">
                <a:latin typeface="+mn-lt"/>
              </a:rPr>
              <a:t>Digital Learning Selector</a:t>
            </a:r>
            <a:r>
              <a:rPr lang="en-AU" i="1" dirty="0"/>
              <a:t>, </a:t>
            </a:r>
            <a:r>
              <a:rPr lang="en-AU" dirty="0">
                <a:latin typeface="+mn-lt"/>
              </a:rPr>
              <a:t>accessed 6 March 2026.</a:t>
            </a:r>
          </a:p>
        </p:txBody>
      </p:sp>
      <p:sp>
        <p:nvSpPr>
          <p:cNvPr id="2" name="Slide Number Placeholder 1">
            <a:extLst>
              <a:ext uri="{FF2B5EF4-FFF2-40B4-BE49-F238E27FC236}">
                <a16:creationId xmlns:a16="http://schemas.microsoft.com/office/drawing/2014/main" id="{96CD5250-C1E6-14C1-318B-BFF594A7294C}"/>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20</a:t>
            </a:fld>
            <a:endParaRPr lang="en-AU"/>
          </a:p>
        </p:txBody>
      </p:sp>
    </p:spTree>
    <p:extLst>
      <p:ext uri="{BB962C8B-B14F-4D97-AF65-F5344CB8AC3E}">
        <p14:creationId xmlns:p14="http://schemas.microsoft.com/office/powerpoint/2010/main" val="115660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65C91-2C8F-E501-7056-1A0E11FE2CE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86C0AE8-4895-E560-E08F-E3519556382D}"/>
              </a:ext>
            </a:extLst>
          </p:cNvPr>
          <p:cNvSpPr>
            <a:spLocks noGrp="1"/>
          </p:cNvSpPr>
          <p:nvPr>
            <p:ph type="title"/>
          </p:nvPr>
        </p:nvSpPr>
        <p:spPr/>
        <p:txBody>
          <a:bodyPr/>
          <a:lstStyle/>
          <a:p>
            <a:r>
              <a:rPr lang="en-AU">
                <a:latin typeface="+mj-lt"/>
              </a:rPr>
              <a:t>References </a:t>
            </a:r>
            <a:r>
              <a:rPr lang="en-AU"/>
              <a:t>(2)</a:t>
            </a:r>
            <a:endParaRPr lang="en-AU">
              <a:latin typeface="+mj-lt"/>
            </a:endParaRPr>
          </a:p>
        </p:txBody>
      </p:sp>
      <p:sp>
        <p:nvSpPr>
          <p:cNvPr id="6" name="TextBox 5">
            <a:extLst>
              <a:ext uri="{FF2B5EF4-FFF2-40B4-BE49-F238E27FC236}">
                <a16:creationId xmlns:a16="http://schemas.microsoft.com/office/drawing/2014/main" id="{529B66BA-8D7F-3392-56CB-0EE7DEAB80D1}"/>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Please refer to the NESA Copyright Disclaimer for more information </a:t>
            </a:r>
            <a:r>
              <a:rPr kumimoji="0" lang="en-AU" sz="1200" b="0" i="0" u="none" strike="noStrike" kern="1200" cap="none" spc="0" normalizeH="0" baseline="0" noProof="0" dirty="0">
                <a:ln>
                  <a:noFill/>
                </a:ln>
                <a:solidFill>
                  <a:srgbClr val="CBEDFD"/>
                </a:solidFill>
                <a:effectLst/>
                <a:uLnTx/>
                <a:uFillTx/>
                <a:ea typeface="+mn-ea"/>
                <a:cs typeface="+mn-cs"/>
                <a:hlinkClick r:id="rId3">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dirty="0">
                <a:ln>
                  <a:noFill/>
                </a:ln>
                <a:solidFill>
                  <a:srgbClr val="FFFFFF"/>
                </a:solidFill>
                <a:effectLst/>
                <a:uLnTx/>
                <a:uFillTx/>
                <a:ea typeface="+mn-ea"/>
                <a:cs typeface="+mn-cs"/>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dirty="0">
                <a:ln>
                  <a:noFill/>
                </a:ln>
                <a:solidFill>
                  <a:srgbClr val="CBEDFD"/>
                </a:solidFill>
                <a:effectLst/>
                <a:uLnTx/>
                <a:uFillTx/>
                <a:ea typeface="+mn-ea"/>
                <a:cs typeface="+mn-cs"/>
                <a:hlinkClick r:id="rId4">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dirty="0">
                <a:ln>
                  <a:noFill/>
                </a:ln>
                <a:solidFill>
                  <a:srgbClr val="CBEDFD"/>
                </a:solidFill>
                <a:effectLst/>
                <a:uLnTx/>
                <a:uFillTx/>
                <a:ea typeface="+mn-ea"/>
                <a:cs typeface="+mn-cs"/>
              </a:rPr>
              <a:t> </a:t>
            </a:r>
            <a:r>
              <a:rPr kumimoji="0" lang="en-AU" sz="1200" b="0" i="0" u="none" strike="noStrike" kern="1200" cap="none" spc="0" normalizeH="0" baseline="0" noProof="0" dirty="0">
                <a:ln>
                  <a:noFill/>
                </a:ln>
                <a:solidFill>
                  <a:srgbClr val="FFFFFF"/>
                </a:solidFill>
                <a:effectLst/>
                <a:uLnTx/>
                <a:uFillTx/>
                <a:ea typeface="+mn-ea"/>
                <a:cs typeface="+mn-cs"/>
              </a:rPr>
              <a:t>and the NSW Curriculum website </a:t>
            </a:r>
            <a:r>
              <a:rPr kumimoji="0" lang="en-AU" sz="1200" b="0" i="0" u="none" strike="noStrike" kern="1200" cap="none" spc="0" normalizeH="0" baseline="0" noProof="0" dirty="0">
                <a:ln>
                  <a:noFill/>
                </a:ln>
                <a:solidFill>
                  <a:srgbClr val="CBEDFD"/>
                </a:solidFill>
                <a:effectLst/>
                <a:uLnTx/>
                <a:uFillTx/>
                <a:ea typeface="+mn-ea"/>
                <a:cs typeface="+mn-cs"/>
                <a:hlinkClick r:id="rId5">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dirty="0">
                <a:ln>
                  <a:noFill/>
                </a:ln>
                <a:solidFill>
                  <a:srgbClr val="FFFFFF"/>
                </a:solidFill>
                <a:effectLst/>
                <a:uLnTx/>
                <a:uFillTx/>
                <a:ea typeface="+mn-ea"/>
                <a:cs typeface="+mn-cs"/>
              </a:rPr>
              <a:t>.</a:t>
            </a:r>
          </a:p>
        </p:txBody>
      </p:sp>
      <p:sp>
        <p:nvSpPr>
          <p:cNvPr id="4" name="Content Placeholder 3">
            <a:extLst>
              <a:ext uri="{FF2B5EF4-FFF2-40B4-BE49-F238E27FC236}">
                <a16:creationId xmlns:a16="http://schemas.microsoft.com/office/drawing/2014/main" id="{46A1EEDF-DBFE-176C-B773-08DF97DA298C}"/>
              </a:ext>
            </a:extLst>
          </p:cNvPr>
          <p:cNvSpPr>
            <a:spLocks noGrp="1"/>
          </p:cNvSpPr>
          <p:nvPr>
            <p:ph idx="1"/>
          </p:nvPr>
        </p:nvSpPr>
        <p:spPr/>
        <p:txBody>
          <a:bodyPr/>
          <a:lstStyle/>
          <a:p>
            <a:r>
              <a:rPr lang="en-AU" dirty="0">
                <a:latin typeface="+mn-lt"/>
              </a:rPr>
              <a:t>NSW Department of Education (2026) </a:t>
            </a:r>
            <a:r>
              <a:rPr lang="en-AU" dirty="0">
                <a:latin typeface="+mn-lt"/>
                <a:hlinkClick r:id="rId6"/>
              </a:rPr>
              <a:t>Using effective questioning</a:t>
            </a:r>
            <a:r>
              <a:rPr lang="en-AU" dirty="0">
                <a:latin typeface="+mn-lt"/>
              </a:rPr>
              <a:t>, </a:t>
            </a:r>
            <a:r>
              <a:rPr lang="en-AU" i="1" dirty="0">
                <a:latin typeface="+mn-lt"/>
              </a:rPr>
              <a:t>Explicit teaching strategies</a:t>
            </a:r>
            <a:r>
              <a:rPr lang="en-AU" dirty="0">
                <a:latin typeface="+mn-lt"/>
              </a:rPr>
              <a:t>, accessed 6 March 2026.</a:t>
            </a:r>
          </a:p>
          <a:p>
            <a:r>
              <a:rPr lang="en-AU" dirty="0"/>
              <a:t>Long R (2020) </a:t>
            </a:r>
            <a:r>
              <a:rPr lang="en-AU" dirty="0">
                <a:hlinkClick r:id="rId7"/>
              </a:rPr>
              <a:t>Famous landmark building </a:t>
            </a:r>
            <a:r>
              <a:rPr lang="en-AU" dirty="0"/>
              <a:t>[photo], </a:t>
            </a:r>
            <a:r>
              <a:rPr lang="en-AU" dirty="0">
                <a:hlinkClick r:id="rId8"/>
              </a:rPr>
              <a:t>Unsplash</a:t>
            </a:r>
            <a:r>
              <a:rPr lang="en-AU" dirty="0"/>
              <a:t>, accessed 6 March 2026.</a:t>
            </a:r>
            <a:endParaRPr lang="en-AU" dirty="0">
              <a:latin typeface="+mn-lt"/>
            </a:endParaRPr>
          </a:p>
          <a:p>
            <a:r>
              <a:rPr lang="en-AU" dirty="0"/>
              <a:t>Schweighofer T (2017) </a:t>
            </a:r>
            <a:r>
              <a:rPr lang="en-AU" dirty="0">
                <a:hlinkClick r:id="rId9"/>
              </a:rPr>
              <a:t>Landscape photography of brown wooden house with trees around</a:t>
            </a:r>
            <a:r>
              <a:rPr lang="en-AU" dirty="0"/>
              <a:t> [photo], </a:t>
            </a:r>
            <a:r>
              <a:rPr lang="en-AU" dirty="0">
                <a:hlinkClick r:id="rId8"/>
              </a:rPr>
              <a:t>Unsplash</a:t>
            </a:r>
            <a:r>
              <a:rPr lang="en-AU" dirty="0"/>
              <a:t>, accessed 6 March 2026.</a:t>
            </a:r>
            <a:endParaRPr lang="en-AU" dirty="0">
              <a:latin typeface="+mn-lt"/>
            </a:endParaRPr>
          </a:p>
          <a:p>
            <a:r>
              <a:rPr lang="en-AU" dirty="0"/>
              <a:t>Warby, W. (2024). </a:t>
            </a:r>
            <a:r>
              <a:rPr lang="en-AU" dirty="0">
                <a:hlinkClick r:id="rId10"/>
              </a:rPr>
              <a:t>A green leaf with a drop of water on it </a:t>
            </a:r>
            <a:r>
              <a:rPr lang="en-AU" dirty="0"/>
              <a:t>[photo], </a:t>
            </a:r>
            <a:r>
              <a:rPr lang="en-AU" dirty="0">
                <a:hlinkClick r:id="rId8"/>
              </a:rPr>
              <a:t>Unsplash</a:t>
            </a:r>
            <a:r>
              <a:rPr lang="en-AU" dirty="0"/>
              <a:t>, accessed 6 March 2026. </a:t>
            </a:r>
            <a:endParaRPr lang="en-AU" dirty="0">
              <a:latin typeface="+mn-lt"/>
            </a:endParaRPr>
          </a:p>
        </p:txBody>
      </p:sp>
      <p:sp>
        <p:nvSpPr>
          <p:cNvPr id="2" name="Slide Number Placeholder 1">
            <a:extLst>
              <a:ext uri="{FF2B5EF4-FFF2-40B4-BE49-F238E27FC236}">
                <a16:creationId xmlns:a16="http://schemas.microsoft.com/office/drawing/2014/main" id="{EA742833-C3B4-A3E4-C2F2-5D4EE680DFD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21</a:t>
            </a:fld>
            <a:endParaRPr lang="en-AU"/>
          </a:p>
        </p:txBody>
      </p:sp>
    </p:spTree>
    <p:extLst>
      <p:ext uri="{BB962C8B-B14F-4D97-AF65-F5344CB8AC3E}">
        <p14:creationId xmlns:p14="http://schemas.microsoft.com/office/powerpoint/2010/main" val="3557600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36B33-F5A3-F356-599F-92B9DC4C1E9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7E2FE79-B738-0D75-96B0-845E0B4C604C}"/>
              </a:ext>
            </a:extLst>
          </p:cNvPr>
          <p:cNvSpPr>
            <a:spLocks noGrp="1"/>
          </p:cNvSpPr>
          <p:nvPr>
            <p:ph type="title"/>
          </p:nvPr>
        </p:nvSpPr>
        <p:spPr>
          <a:xfrm>
            <a:off x="360000" y="360000"/>
            <a:ext cx="10080000" cy="537467"/>
          </a:xfrm>
        </p:spPr>
        <p:txBody>
          <a:bodyPr/>
          <a:lstStyle/>
          <a:p>
            <a:r>
              <a:rPr lang="en-AU">
                <a:latin typeface="+mj-lt"/>
              </a:rPr>
              <a:t>Copyright</a:t>
            </a:r>
          </a:p>
        </p:txBody>
      </p:sp>
      <p:sp>
        <p:nvSpPr>
          <p:cNvPr id="7" name="Text Placeholder 6">
            <a:extLst>
              <a:ext uri="{FF2B5EF4-FFF2-40B4-BE49-F238E27FC236}">
                <a16:creationId xmlns:a16="http://schemas.microsoft.com/office/drawing/2014/main" id="{A6360AC0-8F34-A8C6-983A-6743CD3AE768}"/>
              </a:ext>
            </a:extLst>
          </p:cNvPr>
          <p:cNvSpPr>
            <a:spLocks noGrp="1"/>
          </p:cNvSpPr>
          <p:nvPr>
            <p:ph type="body" sz="quarter" idx="18"/>
          </p:nvPr>
        </p:nvSpPr>
        <p:spPr/>
        <p:txBody>
          <a:bodyPr/>
          <a:lstStyle/>
          <a:p>
            <a:r>
              <a:rPr lang="en-AU">
                <a:latin typeface="+mj-lt"/>
              </a:rPr>
              <a:t>© State of New South Wales (Department of Education), </a:t>
            </a:r>
            <a:r>
              <a:rPr lang="en-AU"/>
              <a:t>2026</a:t>
            </a:r>
            <a:endParaRPr lang="en-AU">
              <a:latin typeface="+mj-lt"/>
            </a:endParaRPr>
          </a:p>
        </p:txBody>
      </p:sp>
      <p:sp>
        <p:nvSpPr>
          <p:cNvPr id="8" name="TextBox 7">
            <a:extLst>
              <a:ext uri="{FF2B5EF4-FFF2-40B4-BE49-F238E27FC236}">
                <a16:creationId xmlns:a16="http://schemas.microsoft.com/office/drawing/2014/main" id="{8CF433A9-100F-F061-11CB-888903A386D3}"/>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dirty="0">
                <a:solidFill>
                  <a:schemeClr val="bg1"/>
                </a:solidFill>
              </a:rPr>
              <a:t>The copyright material published in this resource is subject to the </a:t>
            </a:r>
            <a:r>
              <a:rPr lang="en-AU" sz="1200" i="1" dirty="0">
                <a:solidFill>
                  <a:schemeClr val="bg1"/>
                </a:solidFill>
              </a:rPr>
              <a:t>Copyright Act 1968</a:t>
            </a:r>
            <a:r>
              <a:rPr lang="en-AU" sz="1200" dirty="0">
                <a:solidFill>
                  <a:schemeClr val="bg1"/>
                </a:solidFill>
              </a:rPr>
              <a:t> (</a:t>
            </a:r>
            <a:r>
              <a:rPr lang="en-AU" sz="1200" dirty="0" err="1">
                <a:solidFill>
                  <a:schemeClr val="bg1"/>
                </a:solidFill>
              </a:rPr>
              <a:t>Cth</a:t>
            </a:r>
            <a:r>
              <a:rPr lang="en-AU" sz="1200" dirty="0">
                <a:solidFill>
                  <a:schemeClr val="bg1"/>
                </a:solidFill>
              </a:rPr>
              <a:t>) and is owned by the NSW Department of Education or, where indicated, by a party other than the NSW Department of Education (third-party material).</a:t>
            </a:r>
          </a:p>
          <a:p>
            <a:pPr algn="l">
              <a:lnSpc>
                <a:spcPct val="150000"/>
              </a:lnSpc>
              <a:spcAft>
                <a:spcPts val="600"/>
              </a:spcAft>
            </a:pPr>
            <a:r>
              <a:rPr lang="en-AU" sz="1200" dirty="0">
                <a:solidFill>
                  <a:schemeClr val="bg1"/>
                </a:solidFill>
              </a:rPr>
              <a:t>Copyright material available in this resource and owned by the NSW Department of Education is licensed under a </a:t>
            </a:r>
            <a:r>
              <a:rPr lang="en-AU" sz="1200" dirty="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dirty="0">
                <a:solidFill>
                  <a:schemeClr val="bg1"/>
                </a:solidFill>
              </a:rPr>
              <a:t>.</a:t>
            </a:r>
          </a:p>
          <a:p>
            <a:pPr algn="l">
              <a:lnSpc>
                <a:spcPct val="150000"/>
              </a:lnSpc>
              <a:spcAft>
                <a:spcPts val="600"/>
              </a:spcAft>
            </a:pPr>
            <a:r>
              <a:rPr lang="en-AU" sz="1200" dirty="0">
                <a:solidFill>
                  <a:schemeClr val="bg1"/>
                </a:solidFill>
              </a:rPr>
              <a:t>This license allows you to share and adapt the material for any purpose, even commercially.</a:t>
            </a:r>
          </a:p>
          <a:p>
            <a:pPr algn="l">
              <a:lnSpc>
                <a:spcPct val="150000"/>
              </a:lnSpc>
              <a:spcAft>
                <a:spcPts val="600"/>
              </a:spcAft>
            </a:pPr>
            <a:r>
              <a:rPr lang="en-AU" sz="1200" dirty="0">
                <a:solidFill>
                  <a:schemeClr val="bg1"/>
                </a:solidFill>
              </a:rPr>
              <a:t>Attribution should be given to © State of New South Wales (Department of Education), 2026.</a:t>
            </a:r>
          </a:p>
          <a:p>
            <a:pPr algn="l">
              <a:lnSpc>
                <a:spcPct val="150000"/>
              </a:lnSpc>
            </a:pPr>
            <a:r>
              <a:rPr lang="en-AU" sz="1200" dirty="0">
                <a:solidFill>
                  <a:schemeClr val="bg1"/>
                </a:solidFill>
              </a:rPr>
              <a:t>Material in this resource not available under a Creative Commons license:</a:t>
            </a:r>
          </a:p>
          <a:p>
            <a:pPr marL="171450" indent="-171450" algn="l">
              <a:lnSpc>
                <a:spcPct val="150000"/>
              </a:lnSpc>
              <a:buFont typeface="Arial" panose="020B0604020202020204" pitchFamily="34" charset="0"/>
              <a:buChar char="•"/>
            </a:pPr>
            <a:r>
              <a:rPr lang="en-AU" sz="1200" dirty="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dirty="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dirty="0">
                <a:solidFill>
                  <a:schemeClr val="bg1"/>
                </a:solidFill>
                <a:latin typeface="+mj-lt"/>
              </a:rPr>
              <a:t>Links to third-party material and websites</a:t>
            </a:r>
          </a:p>
          <a:p>
            <a:pPr algn="l">
              <a:lnSpc>
                <a:spcPct val="150000"/>
              </a:lnSpc>
              <a:spcAft>
                <a:spcPts val="600"/>
              </a:spcAft>
            </a:pPr>
            <a:r>
              <a:rPr lang="en-AU" sz="1200" dirty="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gn="l">
              <a:lnSpc>
                <a:spcPct val="150000"/>
              </a:lnSpc>
              <a:spcAft>
                <a:spcPts val="600"/>
              </a:spcAft>
            </a:pPr>
            <a:r>
              <a:rPr lang="en-AU" sz="1200" dirty="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dirty="0">
                <a:solidFill>
                  <a:schemeClr val="bg1"/>
                </a:solidFill>
              </a:rPr>
              <a:t>Copyright Act 1968 </a:t>
            </a:r>
            <a:r>
              <a:rPr lang="en-AU" sz="1200" dirty="0">
                <a:solidFill>
                  <a:schemeClr val="bg1"/>
                </a:solidFill>
              </a:rPr>
              <a:t>(</a:t>
            </a:r>
            <a:r>
              <a:rPr lang="en-AU" sz="1200" dirty="0" err="1">
                <a:solidFill>
                  <a:schemeClr val="bg1"/>
                </a:solidFill>
              </a:rPr>
              <a:t>Cth</a:t>
            </a:r>
            <a:r>
              <a:rPr lang="en-AU" sz="1200" dirty="0">
                <a:solidFill>
                  <a:schemeClr val="bg1"/>
                </a:solidFill>
              </a:rPr>
              <a:t>). The department accepts no responsibility for content on third-party websites. </a:t>
            </a:r>
          </a:p>
        </p:txBody>
      </p:sp>
    </p:spTree>
    <p:extLst>
      <p:ext uri="{BB962C8B-B14F-4D97-AF65-F5344CB8AC3E}">
        <p14:creationId xmlns:p14="http://schemas.microsoft.com/office/powerpoint/2010/main" val="2106045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corporate-curriculum-template-2025-v1.0" id="{FC8BAFFB-2C09-494F-87C1-09505A000DA0}" vid="{33523A18-BCC1-42D6-8839-D7DD68359B6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8E20D1C8E37B4489036A323D6088B4F" ma:contentTypeVersion="20" ma:contentTypeDescription="Create a new document." ma:contentTypeScope="" ma:versionID="af80639517e731ee1f3f79e127187de2">
  <xsd:schema xmlns:xsd="http://www.w3.org/2001/XMLSchema" xmlns:xs="http://www.w3.org/2001/XMLSchema" xmlns:p="http://schemas.microsoft.com/office/2006/metadata/properties" xmlns:ns2="fe952276-0ffc-400f-87df-2cbf77b6677b" xmlns:ns3="4d48f0d6-3af1-491e-8994-5b73aa39f95f" targetNamespace="http://schemas.microsoft.com/office/2006/metadata/properties" ma:root="true" ma:fieldsID="3aba76051a2b22bc9b637a25e3ffff5d" ns2:_="" ns3:_="">
    <xsd:import namespace="fe952276-0ffc-400f-87df-2cbf77b6677b"/>
    <xsd:import namespace="4d48f0d6-3af1-491e-8994-5b73aa39f95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element ref="ns2:Notesforcopi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952276-0ffc-400f-87df-2cbf77b667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Notesforcopier" ma:index="27" nillable="true" ma:displayName="Notes for copier" ma:format="Dropdown" ma:internalName="Notesforcopier">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d48f0d6-3af1-491e-8994-5b73aa39f95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761dcde-c2ca-4798-a5fb-723e5b7914b1}" ma:internalName="TaxCatchAll" ma:showField="CatchAllData" ma:web="4d48f0d6-3af1-491e-8994-5b73aa39f95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e952276-0ffc-400f-87df-2cbf77b6677b">
      <Terms xmlns="http://schemas.microsoft.com/office/infopath/2007/PartnerControls"/>
    </lcf76f155ced4ddcb4097134ff3c332f>
    <TaxCatchAll xmlns="4d48f0d6-3af1-491e-8994-5b73aa39f95f" xsi:nil="true"/>
    <Notesforcopier xmlns="fe952276-0ffc-400f-87df-2cbf77b6677b" xsi:nil="true"/>
  </documentManagement>
</p:properties>
</file>

<file path=customXml/itemProps1.xml><?xml version="1.0" encoding="utf-8"?>
<ds:datastoreItem xmlns:ds="http://schemas.openxmlformats.org/officeDocument/2006/customXml" ds:itemID="{3529EC61-8433-4465-B5BF-F9D5B2C0BDE3}">
  <ds:schemaRefs>
    <ds:schemaRef ds:uri="http://schemas.microsoft.com/sharepoint/v3/contenttype/forms"/>
  </ds:schemaRefs>
</ds:datastoreItem>
</file>

<file path=customXml/itemProps2.xml><?xml version="1.0" encoding="utf-8"?>
<ds:datastoreItem xmlns:ds="http://schemas.openxmlformats.org/officeDocument/2006/customXml" ds:itemID="{26245AD2-5280-4CE0-BF6D-D63AACF0BBF6}">
  <ds:schemaRefs>
    <ds:schemaRef ds:uri="4d48f0d6-3af1-491e-8994-5b73aa39f95f"/>
    <ds:schemaRef ds:uri="fe952276-0ffc-400f-87df-2cbf77b6677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680DAA2-907E-4CB5-B016-D0DA35A045BF}">
  <ds:schemaRefs>
    <ds:schemaRef ds:uri="http://purl.org/dc/dcmitype/"/>
    <ds:schemaRef ds:uri="http://schemas.microsoft.com/office/2006/metadata/properties"/>
    <ds:schemaRef ds:uri="http://schemas.microsoft.com/office/infopath/2007/PartnerControls"/>
    <ds:schemaRef ds:uri="http://schemas.openxmlformats.org/package/2006/metadata/core-properties"/>
    <ds:schemaRef ds:uri="4d48f0d6-3af1-491e-8994-5b73aa39f95f"/>
    <ds:schemaRef ds:uri="http://schemas.microsoft.com/office/2006/documentManagement/types"/>
    <ds:schemaRef ds:uri="fe952276-0ffc-400f-87df-2cbf77b6677b"/>
    <ds:schemaRef ds:uri="http://www.w3.org/XML/1998/namespace"/>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200</TotalTime>
  <Words>5750</Words>
  <Application>Microsoft Office PowerPoint</Application>
  <PresentationFormat>Widescreen</PresentationFormat>
  <Paragraphs>418</Paragraphs>
  <Slides>22</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Times New Roman</vt:lpstr>
      <vt:lpstr>Roboto</vt:lpstr>
      <vt:lpstr>Calibri</vt:lpstr>
      <vt:lpstr>Public Sans Light</vt:lpstr>
      <vt:lpstr>Montserrat</vt:lpstr>
      <vt:lpstr>NSWG Corporate</vt:lpstr>
      <vt:lpstr>Introduction</vt:lpstr>
      <vt:lpstr>Instructions for use</vt:lpstr>
      <vt:lpstr>Phase 1 – representation – setting </vt:lpstr>
      <vt:lpstr>Sharing learning intentions and success criteria</vt:lpstr>
      <vt:lpstr>Learning intentions and success criteria</vt:lpstr>
      <vt:lpstr>Understanding representation</vt:lpstr>
      <vt:lpstr>Frayer model diagram</vt:lpstr>
      <vt:lpstr>Frayer model diagram - representation </vt:lpstr>
      <vt:lpstr>Using effective questioning</vt:lpstr>
      <vt:lpstr>Representation</vt:lpstr>
      <vt:lpstr>Checking for understanding</vt:lpstr>
      <vt:lpstr>Symbolism and representation</vt:lpstr>
      <vt:lpstr>Symbols in literary worlds</vt:lpstr>
      <vt:lpstr>Hobbiton</vt:lpstr>
      <vt:lpstr>Batuu</vt:lpstr>
      <vt:lpstr>A kingdom where a king and queen have twelve sons</vt:lpstr>
      <vt:lpstr>Fictional French village</vt:lpstr>
      <vt:lpstr>Literary world</vt:lpstr>
      <vt:lpstr>3-2-1 things I learned today</vt:lpstr>
      <vt:lpstr>References (1)  </vt:lpstr>
      <vt:lpstr>References (2)</vt:lpstr>
      <vt:lpstr>Copyright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1 – representation setting – 7.3, English</dc:title>
  <dc:creator>NSW Department of Education</dc:creator>
  <dcterms:created xsi:type="dcterms:W3CDTF">2024-02-26T22:45:54Z</dcterms:created>
  <dcterms:modified xsi:type="dcterms:W3CDTF">2026-09-10T04:42:36Z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0x01010018E20D1C8E37B4489036A323D6088B4F</vt:lpwstr>
  </property>
  <property fmtid="{D5CDD505-2E9C-101B-9397-08002B2CF9AE}" pid="3" name="MediaServiceImageTags">
    <vt:lpwstr/>
  </property>
  <property fmtid="{D5CDD505-2E9C-101B-9397-08002B2CF9AE}" pid="4" name="MSIP_Label_b603dfd7-d93a-4381-a340-2995d8282205_Enabled">
    <vt:lpwstr>true</vt:lpwstr>
  </property>
  <property fmtid="{D5CDD505-2E9C-101B-9397-08002B2CF9AE}" pid="5" name="MSIP_Label_b603dfd7-d93a-4381-a340-2995d8282205_SetDate">
    <vt:lpwstr>2023-07-07T02:46:40Z</vt:lpwstr>
  </property>
  <property fmtid="{D5CDD505-2E9C-101B-9397-08002B2CF9AE}" pid="6" name="MSIP_Label_b603dfd7-d93a-4381-a340-2995d8282205_Method">
    <vt:lpwstr>Standard</vt:lpwstr>
  </property>
  <property fmtid="{D5CDD505-2E9C-101B-9397-08002B2CF9AE}" pid="7" name="MSIP_Label_b603dfd7-d93a-4381-a340-2995d8282205_Name">
    <vt:lpwstr>OFFICIAL</vt:lpwstr>
  </property>
  <property fmtid="{D5CDD505-2E9C-101B-9397-08002B2CF9AE}" pid="8" name="MSIP_Label_b603dfd7-d93a-4381-a340-2995d8282205_SiteId">
    <vt:lpwstr>05a0e69a-418a-47c1-9c25-9387261bf991</vt:lpwstr>
  </property>
  <property fmtid="{D5CDD505-2E9C-101B-9397-08002B2CF9AE}" pid="9" name="MSIP_Label_b603dfd7-d93a-4381-a340-2995d8282205_ActionId">
    <vt:lpwstr>a8bf8051-9d17-4791-8c94-11bc95fd3c4a</vt:lpwstr>
  </property>
  <property fmtid="{D5CDD505-2E9C-101B-9397-08002B2CF9AE}" pid="10" name="MSIP_Label_b603dfd7-d93a-4381-a340-2995d8282205_ContentBits">
    <vt:lpwstr>0</vt:lpwstr>
  </property>
</Properties>
</file>