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76" r:id="rId5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1348674-354B-35B2-0F03-D86995682694}" name="Melinda Carrott" initials="MC" userId="S::Melinda.Carrott@det.nsw.edu.au::88766eb7-9fd0-4552-b4c4-a63bd0591d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6ACB6"/>
    <a:srgbClr val="630019"/>
    <a:srgbClr val="EBEBEB"/>
    <a:srgbClr val="F3E2E6"/>
    <a:srgbClr val="CBEDFD"/>
    <a:srgbClr val="D7153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EF905-50AE-4687-9E64-470552B12A42}" v="1" dt="2026-09-10T04:24:22.416"/>
  </p1510:revLst>
</p1510:revInfo>
</file>

<file path=ppt/tableStyles.xml><?xml version="1.0" encoding="utf-8"?>
<a:tblStyleLst xmlns:a="http://schemas.openxmlformats.org/drawingml/2006/main" def="{5A111915-BE36-4E01-A7E5-04B1672EAD3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98"/>
    <p:restoredTop sz="94608"/>
  </p:normalViewPr>
  <p:slideViewPr>
    <p:cSldViewPr snapToGrid="0">
      <p:cViewPr varScale="1">
        <p:scale>
          <a:sx n="110" d="100"/>
          <a:sy n="110" d="100"/>
        </p:scale>
        <p:origin x="8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Devaney" userId="eb685b92-69b9-4494-842c-ff4c87addb9f" providerId="ADAL" clId="{D776B59A-95F1-414F-A0B3-7FA5BE12ED3C}"/>
    <pc:docChg chg="modSld">
      <pc:chgData name="Julie Devaney" userId="eb685b92-69b9-4494-842c-ff4c87addb9f" providerId="ADAL" clId="{D776B59A-95F1-414F-A0B3-7FA5BE12ED3C}" dt="2026-09-10T04:25:50.618" v="3" actId="962"/>
      <pc:docMkLst>
        <pc:docMk/>
      </pc:docMkLst>
      <pc:sldChg chg="modSp mod">
        <pc:chgData name="Julie Devaney" userId="eb685b92-69b9-4494-842c-ff4c87addb9f" providerId="ADAL" clId="{D776B59A-95F1-414F-A0B3-7FA5BE12ED3C}" dt="2026-09-10T04:25:50.618" v="3" actId="962"/>
        <pc:sldMkLst>
          <pc:docMk/>
          <pc:sldMk cId="668112806" sldId="276"/>
        </pc:sldMkLst>
        <pc:grpChg chg="mod">
          <ac:chgData name="Julie Devaney" userId="eb685b92-69b9-4494-842c-ff4c87addb9f" providerId="ADAL" clId="{D776B59A-95F1-414F-A0B3-7FA5BE12ED3C}" dt="2026-09-10T04:25:40.195" v="1" actId="962"/>
          <ac:grpSpMkLst>
            <pc:docMk/>
            <pc:sldMk cId="668112806" sldId="276"/>
            <ac:grpSpMk id="83" creationId="{F95549A7-5279-B005-762E-B5A50B6864C0}"/>
          </ac:grpSpMkLst>
        </pc:grpChg>
        <pc:grpChg chg="mod">
          <ac:chgData name="Julie Devaney" userId="eb685b92-69b9-4494-842c-ff4c87addb9f" providerId="ADAL" clId="{D776B59A-95F1-414F-A0B3-7FA5BE12ED3C}" dt="2026-09-10T04:25:28.476" v="0" actId="962"/>
          <ac:grpSpMkLst>
            <pc:docMk/>
            <pc:sldMk cId="668112806" sldId="276"/>
            <ac:grpSpMk id="86" creationId="{A3E94FFC-C597-A1B1-A289-70FD62E39B0A}"/>
          </ac:grpSpMkLst>
        </pc:grpChg>
        <pc:grpChg chg="mod">
          <ac:chgData name="Julie Devaney" userId="eb685b92-69b9-4494-842c-ff4c87addb9f" providerId="ADAL" clId="{D776B59A-95F1-414F-A0B3-7FA5BE12ED3C}" dt="2026-09-10T04:25:44.988" v="2" actId="962"/>
          <ac:grpSpMkLst>
            <pc:docMk/>
            <pc:sldMk cId="668112806" sldId="276"/>
            <ac:grpSpMk id="93" creationId="{05B6E9EF-BE59-41D9-B5BF-5565FDF5A54E}"/>
          </ac:grpSpMkLst>
        </pc:grpChg>
        <pc:grpChg chg="mod">
          <ac:chgData name="Julie Devaney" userId="eb685b92-69b9-4494-842c-ff4c87addb9f" providerId="ADAL" clId="{D776B59A-95F1-414F-A0B3-7FA5BE12ED3C}" dt="2026-09-10T04:25:50.618" v="3" actId="962"/>
          <ac:grpSpMkLst>
            <pc:docMk/>
            <pc:sldMk cId="668112806" sldId="276"/>
            <ac:grpSpMk id="105" creationId="{13066B5D-056D-254B-BD49-B9687B77F0E1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3F5A19-4E20-4EDB-9EC8-DF02AC748E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2B4FC2-E151-470D-9291-01D2A5A6D3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F4B7B-ADA4-42BE-A113-1D67CA67812F}" type="datetimeFigureOut">
              <a:rPr lang="en-AU" smtClean="0">
                <a:latin typeface="Arial" panose="020B0604020202020204" pitchFamily="34" charset="0"/>
              </a:rPr>
              <a:t>10/09/2026</a:t>
            </a:fld>
            <a:endParaRPr lang="en-AU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7DE46-ED0B-49F3-8199-C129451A46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6684-5527-4DB9-88B5-C4F66FB5F7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F8501-5769-46EC-B8B9-363B75FA9999}" type="slidenum">
              <a:rPr lang="en-AU" smtClean="0">
                <a:latin typeface="Arial" panose="020B0604020202020204" pitchFamily="34" charset="0"/>
              </a:rPr>
              <a:t>‹#›</a:t>
            </a:fld>
            <a:endParaRPr lang="en-A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79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EC6F825C-382E-4C1A-82AB-BCE4AFD21ABE}" type="datetimeFigureOut">
              <a:rPr lang="en-AU" smtClean="0"/>
              <a:pPr/>
              <a:t>10/09/2026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B07158C4-A119-4B78-9DE8-A50001BC31DC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109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1" cy="39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360000"/>
            <a:ext cx="11484001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924000"/>
            <a:ext cx="12192001" cy="156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807B7-CC07-4C79-849F-41D584D6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4104000"/>
            <a:ext cx="853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4284000"/>
            <a:ext cx="2700000" cy="108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280053-307C-4D8A-BF45-7B6743FA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400" y="4284000"/>
            <a:ext cx="3600000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3A2FD3-519F-2044-B746-41CDD99A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4401" y="4572000"/>
            <a:ext cx="359999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400A8E-928A-43DB-8723-796D9A555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72000" y="4104000"/>
            <a:ext cx="277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2000" y="4284000"/>
            <a:ext cx="2772000" cy="1080000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 dirty="0"/>
              <a:t>00 Month 20YY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96E34DF-3C26-CCBC-435C-CF0218F6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5867118"/>
            <a:ext cx="4500000" cy="68488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pic>
        <p:nvPicPr>
          <p:cNvPr id="5" name="Picture 4" descr="NSW Government logo">
            <a:extLst>
              <a:ext uri="{FF2B5EF4-FFF2-40B4-BE49-F238E27FC236}">
                <a16:creationId xmlns:a16="http://schemas.microsoft.com/office/drawing/2014/main" id="{1275AC60-D9B4-4746-B3F7-C112360E6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1" y="5867118"/>
            <a:ext cx="630000" cy="68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6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1" cy="39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360000"/>
            <a:ext cx="11484001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924000"/>
            <a:ext cx="12192001" cy="156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807B7-CC07-4C79-849F-41D584D6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4104000"/>
            <a:ext cx="8532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4284000"/>
            <a:ext cx="2700000" cy="108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280053-307C-4D8A-BF45-7B6743FA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400" y="4284000"/>
            <a:ext cx="3600000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3A2FD3-519F-2044-B746-41CDD99A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4401" y="4572000"/>
            <a:ext cx="3599999" cy="79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400A8E-928A-43DB-8723-796D9A555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72000" y="4104000"/>
            <a:ext cx="2772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2000" y="4284000"/>
            <a:ext cx="2772000" cy="1080000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 dirty="0"/>
              <a:t>00 Month 20YY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96E34DF-3C26-CCBC-435C-CF0218F6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5867118"/>
            <a:ext cx="4500000" cy="68488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pic>
        <p:nvPicPr>
          <p:cNvPr id="5" name="Picture 4" descr="NSW Government logo">
            <a:extLst>
              <a:ext uri="{FF2B5EF4-FFF2-40B4-BE49-F238E27FC236}">
                <a16:creationId xmlns:a16="http://schemas.microsoft.com/office/drawing/2014/main" id="{1275AC60-D9B4-4746-B3F7-C112360E6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1" y="5867118"/>
            <a:ext cx="630000" cy="68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97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1" cy="39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41F1C-5173-8DB5-B1C6-8E93B9C83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5531"/>
            <a:ext cx="12192001" cy="2220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360001"/>
            <a:ext cx="11484001" cy="1648741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924000"/>
            <a:ext cx="12192001" cy="293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807B7-CC07-4C79-849F-41D584D6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2205288"/>
            <a:ext cx="853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2385288"/>
            <a:ext cx="2700000" cy="108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280053-307C-4D8A-BF45-7B6743FA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400" y="2385288"/>
            <a:ext cx="3600000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3A2FD3-519F-2044-B746-41CDD99A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4401" y="2673288"/>
            <a:ext cx="359999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400A8E-928A-43DB-8723-796D9A555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72000" y="2205288"/>
            <a:ext cx="277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2000" y="2385290"/>
            <a:ext cx="2772000" cy="287999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 dirty="0"/>
              <a:t>00 Month 20YY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96E34DF-3C26-CCBC-435C-CF0218F6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042575"/>
            <a:ext cx="4500000" cy="68488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pic>
        <p:nvPicPr>
          <p:cNvPr id="5" name="Picture 4" descr="NSW Government logo">
            <a:extLst>
              <a:ext uri="{FF2B5EF4-FFF2-40B4-BE49-F238E27FC236}">
                <a16:creationId xmlns:a16="http://schemas.microsoft.com/office/drawing/2014/main" id="{1275AC60-D9B4-4746-B3F7-C112360E6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1" y="3059119"/>
            <a:ext cx="630000" cy="684882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E3745DC-AC8E-A131-2A57-EFBCFFD5C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924000"/>
            <a:ext cx="12192000" cy="293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7055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ED08CF-2518-2327-406C-6026029FD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60000" y="0"/>
            <a:ext cx="777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7B4648-D1B6-2648-37DC-35CC3262B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20000" y="360000"/>
            <a:ext cx="0" cy="619277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6070B46-EC77-177A-DA25-5155F929B1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9998" y="1259999"/>
            <a:ext cx="6948000" cy="270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481CC-14AE-44A2-E62B-3050FD802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99997" y="360000"/>
            <a:ext cx="3599996" cy="6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55A48081-2B8F-CBA5-A4D1-4D0CEEEDB3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7" y="4248000"/>
            <a:ext cx="6947996" cy="1152000"/>
          </a:xfrm>
        </p:spPr>
        <p:txBody>
          <a:bodyPr anchor="b"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AEED1A4F-C99E-03ED-E8E3-C614DDDC05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9998" y="5832773"/>
            <a:ext cx="3600000" cy="396000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0E763D3-A13C-06E4-9014-2E3B134078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2" y="6264773"/>
            <a:ext cx="3599999" cy="288000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7F13F42-B330-47E5-3F90-36734EC08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47995" y="5832773"/>
            <a:ext cx="2700000" cy="720000"/>
          </a:xfrm>
        </p:spPr>
        <p:txBody>
          <a:bodyPr anchor="b">
            <a:noAutofit/>
          </a:bodyPr>
          <a:lstStyle>
            <a:lvl1pPr algn="r"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EA5A75-B013-2CCC-2269-682E37F0B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60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862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ED08CF-2518-2327-406C-6026029FD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60000" y="0"/>
            <a:ext cx="777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7B4648-D1B6-2648-37DC-35CC3262B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20000" y="360000"/>
            <a:ext cx="0" cy="619277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6070B46-EC77-177A-DA25-5155F929B1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9998" y="1259999"/>
            <a:ext cx="6948000" cy="270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481CC-14AE-44A2-E62B-3050FD802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99997" y="360000"/>
            <a:ext cx="3599996" cy="6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55A48081-2B8F-CBA5-A4D1-4D0CEEEDB3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7" y="4248000"/>
            <a:ext cx="6947996" cy="1152000"/>
          </a:xfrm>
        </p:spPr>
        <p:txBody>
          <a:bodyPr anchor="b"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AEED1A4F-C99E-03ED-E8E3-C614DDDC05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9998" y="5832773"/>
            <a:ext cx="3600000" cy="396000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0E763D3-A13C-06E4-9014-2E3B134078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2" y="6264773"/>
            <a:ext cx="3599999" cy="288000"/>
          </a:xfrm>
        </p:spPr>
        <p:txBody>
          <a:bodyPr anchor="b" anchorCtr="0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7F13F42-B330-47E5-3F90-36734EC08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47995" y="5832773"/>
            <a:ext cx="2700000" cy="720000"/>
          </a:xfrm>
        </p:spPr>
        <p:txBody>
          <a:bodyPr anchor="b">
            <a:noAutofit/>
          </a:bodyPr>
          <a:lstStyle>
            <a:lvl1pPr algn="r"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EA5A75-B013-2CCC-2269-682E37F0B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60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795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04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59998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1" y="1044000"/>
            <a:ext cx="4500000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3707999"/>
            <a:ext cx="4500000" cy="1188000"/>
          </a:xfrm>
        </p:spPr>
        <p:txBody>
          <a:bodyPr anchor="t"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CBD988A2-69DC-6498-35F1-5A52AD30C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8" y="5039998"/>
            <a:ext cx="4499999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4A246-8750-3B76-6335-2AB1425737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8" y="5327998"/>
            <a:ext cx="449999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1" y="6192000"/>
            <a:ext cx="4499999" cy="360000"/>
          </a:xfrm>
        </p:spPr>
        <p:txBody>
          <a:bodyPr anchor="b" anchorCtr="0">
            <a:noAutofit/>
          </a:bodyPr>
          <a:lstStyle>
            <a:lvl1pPr algn="l"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0000" y="0"/>
            <a:ext cx="2880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19999" y="0"/>
            <a:ext cx="26518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13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04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59998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1" y="1044000"/>
            <a:ext cx="4500000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3707999"/>
            <a:ext cx="4500000" cy="1188000"/>
          </a:xfrm>
        </p:spPr>
        <p:txBody>
          <a:bodyPr anchor="t"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CBD988A2-69DC-6498-35F1-5A52AD30C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8" y="5039998"/>
            <a:ext cx="4499999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4A246-8750-3B76-6335-2AB1425737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8" y="5327998"/>
            <a:ext cx="4499999" cy="79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1" y="6192000"/>
            <a:ext cx="4499999" cy="360000"/>
          </a:xfrm>
        </p:spPr>
        <p:txBody>
          <a:bodyPr anchor="b" anchorCtr="0">
            <a:noAutofit/>
          </a:bodyPr>
          <a:lstStyle>
            <a:lvl1pPr algn="l"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0000" y="0"/>
            <a:ext cx="2880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19999" y="0"/>
            <a:ext cx="265187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56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12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83C022-C11C-47A8-B2C6-38BBC7F57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359998"/>
            <a:ext cx="6192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999" y="1044000"/>
            <a:ext cx="6191998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1" y="3708000"/>
            <a:ext cx="6191996" cy="1188000"/>
          </a:xfrm>
        </p:spPr>
        <p:txBody>
          <a:bodyPr anchor="t"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FC58E93-7580-E9FF-6148-0F5E54547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001" y="5039998"/>
            <a:ext cx="6191993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F0629B0-A42C-4FB6-B454-03D8AB00E8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1" y="5327998"/>
            <a:ext cx="619198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C583E1C-2B14-0034-2E56-1DF5C19C56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1" y="6192000"/>
            <a:ext cx="6191993" cy="360000"/>
          </a:xfrm>
        </p:spPr>
        <p:txBody>
          <a:bodyPr anchor="b" anchorCtr="0">
            <a:noAutofit/>
          </a:bodyPr>
          <a:lstStyle>
            <a:lvl1pPr algn="l"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941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12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83C022-C11C-47A8-B2C6-38BBC7F57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359998"/>
            <a:ext cx="6192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999" y="1044000"/>
            <a:ext cx="6191998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1" y="3708000"/>
            <a:ext cx="6191996" cy="1188000"/>
          </a:xfrm>
        </p:spPr>
        <p:txBody>
          <a:bodyPr anchor="t">
            <a:noAutofit/>
          </a:bodyPr>
          <a:lstStyle>
            <a:lvl1pPr>
              <a:defRPr sz="2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FC58E93-7580-E9FF-6148-0F5E54547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001" y="5039998"/>
            <a:ext cx="6191993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F0629B0-A42C-4FB6-B454-03D8AB00E8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1" y="5327998"/>
            <a:ext cx="6191989" cy="79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C583E1C-2B14-0034-2E56-1DF5C19C56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1" y="6192000"/>
            <a:ext cx="6191993" cy="360000"/>
          </a:xfrm>
        </p:spPr>
        <p:txBody>
          <a:bodyPr anchor="b" anchorCtr="0">
            <a:noAutofit/>
          </a:bodyPr>
          <a:lstStyle>
            <a:lvl1pPr algn="l"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944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548000"/>
            <a:ext cx="12192001" cy="18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3348000"/>
            <a:ext cx="12192001" cy="35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3600000"/>
            <a:ext cx="7200000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9" y="1908000"/>
            <a:ext cx="7200000" cy="108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52000" y="3978000"/>
            <a:ext cx="2880000" cy="2880000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spcAft>
                <a:spcPts val="0"/>
              </a:spcAft>
              <a:defRPr sz="19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28287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1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548000"/>
            <a:ext cx="12192001" cy="1800000"/>
          </a:xfrm>
          <a:prstGeom prst="rect">
            <a:avLst/>
          </a:prstGeom>
          <a:solidFill>
            <a:srgbClr val="630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3348000"/>
            <a:ext cx="12192001" cy="351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3600000"/>
            <a:ext cx="7200000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9" y="1908000"/>
            <a:ext cx="7200000" cy="108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rgbClr val="F6ACB6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52000" y="3978000"/>
            <a:ext cx="2880000" cy="2880000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spcAft>
                <a:spcPts val="0"/>
              </a:spcAft>
              <a:defRPr sz="19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426555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10080000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760000"/>
            <a:ext cx="10079998" cy="72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43849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10080000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760000"/>
            <a:ext cx="10079998" cy="72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9549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2_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4320000"/>
            <a:ext cx="6343602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2" y="5760000"/>
            <a:ext cx="6343602" cy="72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D048189-D626-F31B-A3F0-9BF80BDFD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324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2_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NSW Department of Education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4320000"/>
            <a:ext cx="6407991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1" y="5760000"/>
            <a:ext cx="6407990" cy="720000"/>
          </a:xfrm>
        </p:spPr>
        <p:txBody>
          <a:bodyPr>
            <a:noAutofit/>
          </a:bodyPr>
          <a:lstStyle>
            <a:lvl1pPr>
              <a:defRPr sz="2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43B0A989-8C17-718F-1784-DAD10FB92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1565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03A8E2-73B2-4BCE-A537-BD98BFA4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0000"/>
            <a:ext cx="12192000" cy="523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latin typeface="Arial" panose="020B0604020202020204" pitchFamily="34" charset="0"/>
            </a:endParaRP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F8D9268B-FAD5-4A3C-B190-A50230A1D12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2" y="1908000"/>
            <a:ext cx="5616000" cy="216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AU" dirty="0"/>
          </a:p>
        </p:txBody>
      </p:sp>
      <p:sp>
        <p:nvSpPr>
          <p:cNvPr id="6" name="Table Placeholder 9">
            <a:extLst>
              <a:ext uri="{FF2B5EF4-FFF2-40B4-BE49-F238E27FC236}">
                <a16:creationId xmlns:a16="http://schemas.microsoft.com/office/drawing/2014/main" id="{41FBA3B0-0275-0235-9CEA-C5CEA00EBD48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360362" y="4248000"/>
            <a:ext cx="5616000" cy="216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AU" dirty="0"/>
          </a:p>
        </p:txBody>
      </p:sp>
      <p:sp>
        <p:nvSpPr>
          <p:cNvPr id="5" name="Table Placeholder 9">
            <a:extLst>
              <a:ext uri="{FF2B5EF4-FFF2-40B4-BE49-F238E27FC236}">
                <a16:creationId xmlns:a16="http://schemas.microsoft.com/office/drawing/2014/main" id="{3A833504-810D-E90D-EEAD-6FD03511C6AA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228000" y="1908000"/>
            <a:ext cx="5616000" cy="216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AU" dirty="0"/>
          </a:p>
        </p:txBody>
      </p:sp>
      <p:sp>
        <p:nvSpPr>
          <p:cNvPr id="7" name="Table Placeholder 9">
            <a:extLst>
              <a:ext uri="{FF2B5EF4-FFF2-40B4-BE49-F238E27FC236}">
                <a16:creationId xmlns:a16="http://schemas.microsoft.com/office/drawing/2014/main" id="{45BE7F48-2F3F-5684-3640-86C10E7CF41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228000" y="4248000"/>
            <a:ext cx="5616000" cy="216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577C0E-B1B9-7F5F-3A8D-575B8D4B5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5172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005139-C098-2BAF-1D2B-4D4D8D49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F8D9268B-FAD5-4A3C-B190-A50230A1D12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2" y="1620000"/>
            <a:ext cx="5616000" cy="468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AU" dirty="0"/>
          </a:p>
        </p:txBody>
      </p:sp>
      <p:sp>
        <p:nvSpPr>
          <p:cNvPr id="2" name="Table Placeholder 9">
            <a:extLst>
              <a:ext uri="{FF2B5EF4-FFF2-40B4-BE49-F238E27FC236}">
                <a16:creationId xmlns:a16="http://schemas.microsoft.com/office/drawing/2014/main" id="{92BD0FCE-0804-4AAE-615C-566A4F2FAFEF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228000" y="1620000"/>
            <a:ext cx="5616000" cy="468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A8057-F61F-CB11-BD7F-686904EB0E6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57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257F9B-C715-D998-280B-B0490FAB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136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C68106-4483-643D-2F20-EDD5AEDB9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0793B-9A9E-76CD-2FEC-E2CDF54AF0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4076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257F9B-C715-D998-280B-B0490FAB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0793B-9A9E-76CD-2FEC-E2CDF54AF0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711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CE0587-CE28-E673-2798-12F5DFA4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1" y="1800001"/>
            <a:ext cx="11473200" cy="4351339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DA8821-872D-DA98-FD86-2667B05FA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646BC-5BB3-E31B-1A9E-AD82558D7F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3723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2 Column Content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CE0587-CE28-E673-2798-12F5DFA4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1" y="1800001"/>
            <a:ext cx="11473200" cy="4351339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646BC-5BB3-E31B-1A9E-AD82558D7F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3972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box and 2 Column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9C3ABC-6C4C-FAD8-5C90-97C9B2C4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216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28366C-8E0F-43D3-99CB-DE12D7F37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339999"/>
            <a:ext cx="468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000" y="2339999"/>
            <a:ext cx="6624000" cy="3960000"/>
          </a:xfrm>
        </p:spPr>
        <p:txBody>
          <a:bodyPr numCol="2" spcCol="180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44F22-50EB-721D-DCB8-73255FFA7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994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Text box and 2 Column Content box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9C3ABC-6C4C-FAD8-5C90-97C9B2C4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28366C-8E0F-43D3-99CB-DE12D7F37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339999"/>
            <a:ext cx="4680000" cy="39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000" y="2339999"/>
            <a:ext cx="6624000" cy="3960000"/>
          </a:xfrm>
        </p:spPr>
        <p:txBody>
          <a:bodyPr numCol="2" spcCol="180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44F22-50EB-721D-DCB8-73255FFA7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0867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pullout tex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6D7771-B92C-4B57-B3D3-8B15F5B96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40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6F15D0-AE99-5E95-E10F-E8416680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0000"/>
            <a:ext cx="540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20000" y="1800000"/>
            <a:ext cx="0" cy="45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FAB4FCE-5DFB-4423-ADC8-E6C79ABBE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00" y="1800225"/>
            <a:ext cx="6407998" cy="4140000"/>
          </a:xfrm>
        </p:spPr>
        <p:txBody>
          <a:bodyPr>
            <a:noAutofit/>
          </a:bodyPr>
          <a:lstStyle>
            <a:lvl1pPr>
              <a:defRPr sz="36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3600">
                <a:solidFill>
                  <a:schemeClr val="bg2"/>
                </a:solidFill>
                <a:latin typeface="+mn-lt"/>
              </a:defRPr>
            </a:lvl3pPr>
            <a:lvl4pPr>
              <a:defRPr sz="3600">
                <a:solidFill>
                  <a:schemeClr val="bg2"/>
                </a:solidFill>
                <a:latin typeface="+mn-lt"/>
              </a:defRPr>
            </a:lvl4pPr>
            <a:lvl5pPr>
              <a:defRPr sz="3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18B06DF-F3D5-44F7-AB62-30A2ED1F46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1" y="5976000"/>
            <a:ext cx="6407996" cy="360000"/>
          </a:xfrm>
        </p:spPr>
        <p:txBody>
          <a:bodyPr anchor="b">
            <a:noAutofit/>
          </a:bodyPr>
          <a:lstStyle>
            <a:lvl1pPr>
              <a:defRPr sz="1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877F-C33A-D522-FD46-F348296AC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934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eatur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B89783-DDB0-BFFC-2FB9-979DE48DC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52002" y="0"/>
            <a:ext cx="5039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877F-C33A-D522-FD46-F348296AC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2" name="Picture 11" descr="NSW Government logo">
            <a:extLst>
              <a:ext uri="{FF2B5EF4-FFF2-40B4-BE49-F238E27FC236}">
                <a16:creationId xmlns:a16="http://schemas.microsoft.com/office/drawing/2014/main" id="{5FC5D3ED-061A-37F0-98B5-C39727FE1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1" y="360321"/>
            <a:ext cx="630000" cy="684882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EA86DC-5E49-961E-593B-0DE205CE0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7613" y="1800000"/>
            <a:ext cx="4426386" cy="453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FE002FA-5983-1B5A-189B-F350B609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CB43674-C40D-7D08-3098-549DEE75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800000"/>
            <a:ext cx="6587996" cy="4536000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4663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eatur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B89783-DDB0-BFFC-2FB9-979DE48DC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52002" y="0"/>
            <a:ext cx="5039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877F-C33A-D522-FD46-F348296AC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2" name="Picture 11" descr="NSW Government logo">
            <a:extLst>
              <a:ext uri="{FF2B5EF4-FFF2-40B4-BE49-F238E27FC236}">
                <a16:creationId xmlns:a16="http://schemas.microsoft.com/office/drawing/2014/main" id="{5FC5D3ED-061A-37F0-98B5-C39727FE1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1" y="360321"/>
            <a:ext cx="630000" cy="684882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EA86DC-5E49-961E-593B-0DE205CE0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7613" y="1800000"/>
            <a:ext cx="4426386" cy="453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FE002FA-5983-1B5A-189B-F350B609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CB43674-C40D-7D08-3098-549DEE75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800000"/>
            <a:ext cx="6587996" cy="4536000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9195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A0CE222A-58C3-0A08-99DB-534710A0C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" y="6350"/>
            <a:ext cx="5029200" cy="68453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B6F15D0-AE99-5E95-E10F-E8416680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0000"/>
            <a:ext cx="540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220000" y="1800000"/>
            <a:ext cx="0" cy="45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FAB4FCE-5DFB-4423-ADC8-E6C79ABBE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00" y="1800225"/>
            <a:ext cx="6408000" cy="4140000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+mn-lt"/>
              </a:defRPr>
            </a:lvl2pPr>
            <a:lvl3pPr>
              <a:defRPr sz="3600">
                <a:solidFill>
                  <a:schemeClr val="bg2"/>
                </a:solidFill>
                <a:latin typeface="+mn-lt"/>
              </a:defRPr>
            </a:lvl3pPr>
            <a:lvl4pPr>
              <a:defRPr sz="3600">
                <a:solidFill>
                  <a:schemeClr val="bg2"/>
                </a:solidFill>
                <a:latin typeface="+mn-lt"/>
              </a:defRPr>
            </a:lvl4pPr>
            <a:lvl5pPr>
              <a:defRPr sz="3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6D7771-B92C-4B57-B3D3-8B15F5B96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401" y="0"/>
            <a:ext cx="504000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18B06DF-F3D5-44F7-AB62-30A2ED1F46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2" y="5976000"/>
            <a:ext cx="6407999" cy="360000"/>
          </a:xfrm>
        </p:spPr>
        <p:txBody>
          <a:bodyPr anchor="b">
            <a:noAutofit/>
          </a:bodyPr>
          <a:lstStyle>
            <a:lvl1pPr>
              <a:defRPr sz="1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D6039-007D-7CE1-2455-8568592471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1318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123783-B36F-FC9F-CD55-EDC756E5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61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1800000"/>
            <a:ext cx="561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89BCDB-A0CC-B54C-ECE2-9EFE4F58B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A74C7-627F-C434-F744-29348409A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6379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123783-B36F-FC9F-CD55-EDC756E5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61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1800000"/>
            <a:ext cx="561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A74C7-627F-C434-F744-29348409A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95810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7E1452-9E62-6F19-C714-37630E42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216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B6C8A-6222-B0CE-D530-EA6C14EF2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E7C93-68FA-7ED1-D25E-41125776B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62768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lower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7E1452-9E62-6F19-C714-37630E42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E7C93-68FA-7ED1-D25E-41125776B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62383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ing, two column text and image">
    <p:bg>
      <p:bgPr>
        <a:solidFill>
          <a:schemeClr val="tx2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2C143A-765A-9867-B018-133C6C02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1764000"/>
            <a:ext cx="7560000" cy="90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Subheading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2808000"/>
            <a:ext cx="7560000" cy="3311998"/>
          </a:xfrm>
        </p:spPr>
        <p:txBody>
          <a:bodyPr numCol="2" spcCol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72000" y="1764000"/>
            <a:ext cx="3672000" cy="43559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E2A9009-B980-F33D-351A-CB3398BF3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80FCE-1988-2F0C-DC0A-CD7B9BE7D3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4264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heading, two column text and image_no Line">
    <p:bg>
      <p:bgPr>
        <a:solidFill>
          <a:schemeClr val="tx2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2C143A-765A-9867-B018-133C6C02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1764000"/>
            <a:ext cx="7560000" cy="900000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Subheading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2808000"/>
            <a:ext cx="7560000" cy="3311998"/>
          </a:xfrm>
        </p:spPr>
        <p:txBody>
          <a:bodyPr numCol="2" spcCol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72000" y="1764000"/>
            <a:ext cx="3672000" cy="43559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80FCE-1988-2F0C-DC0A-CD7B9BE7D3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15640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ing box with three column text box and image box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929215-48B2-3734-8B2B-2DD43514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2160000"/>
            <a:ext cx="1148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2340000"/>
            <a:ext cx="8532000" cy="111600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3600001"/>
            <a:ext cx="8532000" cy="2699999"/>
          </a:xfrm>
        </p:spPr>
        <p:txBody>
          <a:bodyPr numCol="3" spcCol="18000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15A714-98D5-4052-AB2F-14DD929CCC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2000" y="2340000"/>
            <a:ext cx="2736000" cy="396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289E0-5097-5F11-B9C6-5305FA6340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7899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heading box with three column text box and image box_no Lin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929215-48B2-3734-8B2B-2DD43514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2340000"/>
            <a:ext cx="8532000" cy="111600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3600001"/>
            <a:ext cx="8532000" cy="2699999"/>
          </a:xfrm>
        </p:spPr>
        <p:txBody>
          <a:bodyPr numCol="3" spcCol="18000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15A714-98D5-4052-AB2F-14DD929CCC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2000" y="2340000"/>
            <a:ext cx="2736000" cy="396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289E0-5097-5F11-B9C6-5305FA6340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3595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 at right over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45A3A4-C916-02CF-411A-DF8992EDA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A01239-4425-4D06-9E14-E14F3426F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548000"/>
            <a:ext cx="5976000" cy="468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92000" y="1548000"/>
            <a:ext cx="568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000" y="1728000"/>
            <a:ext cx="5688000" cy="900000"/>
          </a:xfrm>
        </p:spPr>
        <p:txBody>
          <a:bodyPr>
            <a:noAutofit/>
          </a:bodyPr>
          <a:lstStyle>
            <a:lvl1pPr>
              <a:defRPr sz="1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2000" y="2771999"/>
            <a:ext cx="5688000" cy="3240000"/>
          </a:xfrm>
        </p:spPr>
        <p:txBody>
          <a:bodyPr numCol="2" spcCol="180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5E9072-3A33-4C6D-A549-4A012107B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92000" y="6228000"/>
            <a:ext cx="568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6E195-08D8-B578-8FC3-04019FAB28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5097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59998"/>
            <a:ext cx="2520000" cy="5976002"/>
          </a:xfrm>
        </p:spPr>
        <p:txBody>
          <a:bodyPr>
            <a:noAutofit/>
          </a:bodyPr>
          <a:lstStyle>
            <a:lvl1pPr>
              <a:defRPr sz="18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B8F80F-22E3-47D7-8D99-80BFFDFB3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96000" y="360000"/>
            <a:ext cx="0" cy="5976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12002" y="360000"/>
            <a:ext cx="7560000" cy="5976000"/>
          </a:xfrm>
        </p:spPr>
        <p:txBody>
          <a:bodyPr numCol="1" spcCol="180000"/>
          <a:lstStyle>
            <a:lvl1pPr>
              <a:defRPr sz="3600">
                <a:solidFill>
                  <a:schemeClr val="accent1"/>
                </a:solidFill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87384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 abov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999" y="360000"/>
            <a:ext cx="10080000" cy="1008000"/>
          </a:xfrm>
        </p:spPr>
        <p:txBody>
          <a:bodyPr numCol="2" spcCol="180000">
            <a:noAutofit/>
          </a:bodyPr>
          <a:lstStyle>
            <a:lvl1pPr>
              <a:defRPr sz="18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5CECD-C00D-4560-9C97-AE28A8535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0000"/>
            <a:ext cx="12192000" cy="523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latin typeface="Arial" panose="020B060402020202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B6FE45-2247-43AE-AFB0-3C1EC574D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999" y="1909282"/>
            <a:ext cx="11483999" cy="421071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7468B5-9304-8780-B3F7-E48A7589B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22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884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 text abov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999" y="360000"/>
            <a:ext cx="10080000" cy="1008000"/>
          </a:xfrm>
        </p:spPr>
        <p:txBody>
          <a:bodyPr numCol="2" spcCol="180000">
            <a:noAutofit/>
          </a:bodyPr>
          <a:lstStyle>
            <a:lvl1pPr>
              <a:defRPr sz="1800" b="0" i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5CECD-C00D-4560-9C97-AE28A8535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0000"/>
            <a:ext cx="12192000" cy="523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b="0" i="0" dirty="0">
              <a:latin typeface="Arial" panose="020B060402020202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B6FE45-2247-43AE-AFB0-3C1EC574D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999" y="1909282"/>
            <a:ext cx="11483999" cy="421071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7468B5-9304-8780-B3F7-E48A7589B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22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12198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wo multi-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937FAD-09C4-B9AC-E0F8-D88B1E980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59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1491CDD6-AF2B-7135-AE3A-404BB16D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1EC6F40-A8A0-4128-90D0-E467B3027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51" y="1728788"/>
            <a:ext cx="6229350" cy="46072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CE467A-6B5B-43F6-973F-516915856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948000" y="1728000"/>
            <a:ext cx="0" cy="46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999" y="1727999"/>
            <a:ext cx="4715998" cy="20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001" y="3924000"/>
            <a:ext cx="4715996" cy="20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0EAFF04E-EED2-4901-9136-39CEC8DFA2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7998" y="6048000"/>
            <a:ext cx="4716000" cy="288000"/>
          </a:xfrm>
        </p:spPr>
        <p:txBody>
          <a:bodyPr anchor="b" anchorCtr="0">
            <a:normAutofit/>
          </a:bodyPr>
          <a:lstStyle>
            <a:lvl1pPr>
              <a:defRPr sz="1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D6739-5371-B762-58B3-DA849DE6A7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369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 with supporti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E96714-DAB5-89E1-9A49-F9D9F3DE0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360000"/>
            <a:ext cx="0" cy="59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A5F073A6-78DC-D556-A6E7-C245EAE4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D7E1CAC4-88FF-4E85-8A37-9D1F4A8514EE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39750" y="1547999"/>
            <a:ext cx="7560000" cy="3888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AU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D3768AF-49AB-464E-9DF6-68376B8AC3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50" y="5544000"/>
            <a:ext cx="7560000" cy="79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latin typeface="Arial" panose="020B0604020202020204" pitchFamily="34" charset="0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CE467A-6B5B-43F6-973F-516915856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8000" y="3276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17">
            <a:extLst>
              <a:ext uri="{FF2B5EF4-FFF2-40B4-BE49-F238E27FC236}">
                <a16:creationId xmlns:a16="http://schemas.microsoft.com/office/drawing/2014/main" id="{0F4F51DE-C82F-4C69-9901-7D4EF2CBE8D4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9108000" y="3276002"/>
            <a:ext cx="2736000" cy="2159999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AU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2A94C0C8-30F5-4B00-BC99-C6DFC381A6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8002" y="5544000"/>
            <a:ext cx="2735999" cy="79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latin typeface="Arial" panose="020B0604020202020204" pitchFamily="34" charset="0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538D5-1269-AD49-5ECE-E3F740C2007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596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ED457-3C24-5974-7940-E92CE3CE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0612CD-1BF1-42B5-8546-A674A0B86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800000"/>
            <a:ext cx="5400000" cy="540000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999" y="2340000"/>
            <a:ext cx="5400000" cy="37800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8000" y="1800000"/>
            <a:ext cx="5400000" cy="540000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8000" y="2340000"/>
            <a:ext cx="5400000" cy="37800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AADAD-B302-2C54-28BE-DE627A151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22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0920B-AC4B-0EAF-B89F-B7D5904691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5956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68512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06B78BA-0559-2AC3-E560-69D979008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01" t="6749" r="11336" b="846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E6BDC517-7F15-BA8B-9428-431BFED7BDB6}"/>
              </a:ext>
            </a:extLst>
          </p:cNvPr>
          <p:cNvSpPr/>
          <p:nvPr userDrawn="1"/>
        </p:nvSpPr>
        <p:spPr>
          <a:xfrm>
            <a:off x="10755599" y="0"/>
            <a:ext cx="1436400" cy="2005058"/>
          </a:xfrm>
          <a:custGeom>
            <a:avLst/>
            <a:gdLst>
              <a:gd name="csX0" fmla="*/ 1002529 w 1436400"/>
              <a:gd name="csY0" fmla="*/ 0 h 2005058"/>
              <a:gd name="csX1" fmla="*/ 1392758 w 1436400"/>
              <a:gd name="csY1" fmla="*/ 78784 h 2005058"/>
              <a:gd name="csX2" fmla="*/ 1436400 w 1436400"/>
              <a:gd name="csY2" fmla="*/ 99807 h 2005058"/>
              <a:gd name="csX3" fmla="*/ 1436400 w 1436400"/>
              <a:gd name="csY3" fmla="*/ 1905251 h 2005058"/>
              <a:gd name="csX4" fmla="*/ 1392758 w 1436400"/>
              <a:gd name="csY4" fmla="*/ 1926274 h 2005058"/>
              <a:gd name="csX5" fmla="*/ 1002529 w 1436400"/>
              <a:gd name="csY5" fmla="*/ 2005058 h 2005058"/>
              <a:gd name="csX6" fmla="*/ 0 w 1436400"/>
              <a:gd name="csY6" fmla="*/ 1002529 h 2005058"/>
              <a:gd name="csX7" fmla="*/ 1002529 w 1436400"/>
              <a:gd name="csY7" fmla="*/ 0 h 2005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36400" h="2005058">
                <a:moveTo>
                  <a:pt x="1002529" y="0"/>
                </a:moveTo>
                <a:cubicBezTo>
                  <a:pt x="1140949" y="0"/>
                  <a:pt x="1272817" y="28053"/>
                  <a:pt x="1392758" y="78784"/>
                </a:cubicBezTo>
                <a:lnTo>
                  <a:pt x="1436400" y="99807"/>
                </a:lnTo>
                <a:lnTo>
                  <a:pt x="1436400" y="1905251"/>
                </a:lnTo>
                <a:lnTo>
                  <a:pt x="1392758" y="1926274"/>
                </a:lnTo>
                <a:cubicBezTo>
                  <a:pt x="1272817" y="1977005"/>
                  <a:pt x="1140949" y="2005058"/>
                  <a:pt x="1002529" y="2005058"/>
                </a:cubicBezTo>
                <a:cubicBezTo>
                  <a:pt x="448848" y="2005058"/>
                  <a:pt x="0" y="1556210"/>
                  <a:pt x="0" y="1002529"/>
                </a:cubicBezTo>
                <a:cubicBezTo>
                  <a:pt x="0" y="448848"/>
                  <a:pt x="448848" y="0"/>
                  <a:pt x="1002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70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NSW Government logo">
            <a:extLst>
              <a:ext uri="{FF2B5EF4-FFF2-40B4-BE49-F238E27FC236}">
                <a16:creationId xmlns:a16="http://schemas.microsoft.com/office/drawing/2014/main" id="{CCBF5FED-71CD-4122-8BE4-CA4C03A99224}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1" y="360321"/>
            <a:ext cx="630000" cy="6848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620000"/>
            <a:ext cx="11484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24000" y="6516000"/>
            <a:ext cx="720000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331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3" r:id="rId2"/>
    <p:sldLayoutId id="2147483702" r:id="rId3"/>
    <p:sldLayoutId id="2147483688" r:id="rId4"/>
    <p:sldLayoutId id="2147483705" r:id="rId5"/>
    <p:sldLayoutId id="2147483668" r:id="rId6"/>
    <p:sldLayoutId id="2147483704" r:id="rId7"/>
    <p:sldLayoutId id="2147483671" r:id="rId8"/>
    <p:sldLayoutId id="2147483706" r:id="rId9"/>
    <p:sldLayoutId id="2147483673" r:id="rId10"/>
    <p:sldLayoutId id="2147483700" r:id="rId11"/>
    <p:sldLayoutId id="2147483674" r:id="rId12"/>
    <p:sldLayoutId id="2147483701" r:id="rId13"/>
    <p:sldLayoutId id="2147483707" r:id="rId14"/>
    <p:sldLayoutId id="2147483708" r:id="rId15"/>
    <p:sldLayoutId id="2147483675" r:id="rId16"/>
    <p:sldLayoutId id="2147483676" r:id="rId17"/>
    <p:sldLayoutId id="2147483662" r:id="rId18"/>
    <p:sldLayoutId id="2147483690" r:id="rId19"/>
    <p:sldLayoutId id="2147483672" r:id="rId20"/>
    <p:sldLayoutId id="2147483691" r:id="rId21"/>
    <p:sldLayoutId id="2147483677" r:id="rId22"/>
    <p:sldLayoutId id="2147483692" r:id="rId23"/>
    <p:sldLayoutId id="2147483678" r:id="rId24"/>
    <p:sldLayoutId id="2147483698" r:id="rId25"/>
    <p:sldLayoutId id="2147483699" r:id="rId26"/>
    <p:sldLayoutId id="2147483689" r:id="rId27"/>
    <p:sldLayoutId id="2147483664" r:id="rId28"/>
    <p:sldLayoutId id="2147483693" r:id="rId29"/>
    <p:sldLayoutId id="2147483684" r:id="rId30"/>
    <p:sldLayoutId id="2147483694" r:id="rId31"/>
    <p:sldLayoutId id="2147483679" r:id="rId32"/>
    <p:sldLayoutId id="2147483695" r:id="rId33"/>
    <p:sldLayoutId id="2147483687" r:id="rId34"/>
    <p:sldLayoutId id="2147483696" r:id="rId35"/>
    <p:sldLayoutId id="2147483680" r:id="rId36"/>
    <p:sldLayoutId id="2147483681" r:id="rId37"/>
    <p:sldLayoutId id="2147483682" r:id="rId38"/>
    <p:sldLayoutId id="2147483697" r:id="rId39"/>
    <p:sldLayoutId id="2147483685" r:id="rId40"/>
    <p:sldLayoutId id="2147483686" r:id="rId41"/>
    <p:sldLayoutId id="2147483665" r:id="rId42"/>
    <p:sldLayoutId id="2147483666" r:id="rId43"/>
    <p:sldLayoutId id="2147483667" r:id="rId4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0" indent="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0" indent="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0" indent="-18000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60000" indent="-18000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Times New Roman" panose="02020603050405020304" pitchFamily="18" charset="0"/>
        <a:buChar char="–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75049D36-493A-419D-CAC6-59F0C78A9D1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756" y="287821"/>
            <a:ext cx="3737408" cy="16744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AU" sz="32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 DIAGRAM</a:t>
            </a:r>
          </a:p>
          <a:p>
            <a:pPr lvl="1"/>
            <a:r>
              <a:rPr lang="en-AU" sz="16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Title: </a:t>
            </a:r>
          </a:p>
          <a:p>
            <a:pPr lvl="1"/>
            <a:r>
              <a:rPr lang="en-AU" sz="16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</a:t>
            </a:r>
          </a:p>
          <a:p>
            <a:pPr lvl="1"/>
            <a:r>
              <a:rPr lang="en-AU" sz="1600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 name:</a:t>
            </a:r>
          </a:p>
        </p:txBody>
      </p:sp>
      <p:grpSp>
        <p:nvGrpSpPr>
          <p:cNvPr id="83" name="Group 82" descr="Exposition">
            <a:extLst>
              <a:ext uri="{FF2B5EF4-FFF2-40B4-BE49-F238E27FC236}">
                <a16:creationId xmlns:a16="http://schemas.microsoft.com/office/drawing/2014/main" id="{F95549A7-5279-B005-762E-B5A50B6864C0}"/>
              </a:ext>
            </a:extLst>
          </p:cNvPr>
          <p:cNvGrpSpPr>
            <a:grpSpLocks/>
          </p:cNvGrpSpPr>
          <p:nvPr/>
        </p:nvGrpSpPr>
        <p:grpSpPr>
          <a:xfrm>
            <a:off x="186356" y="4643523"/>
            <a:ext cx="3399515" cy="2052819"/>
            <a:chOff x="979054" y="2679968"/>
            <a:chExt cx="3399515" cy="1925249"/>
          </a:xfrm>
        </p:grpSpPr>
        <p:sp>
          <p:nvSpPr>
            <p:cNvPr id="84" name="Text Placeholder 4">
              <a:extLst>
                <a:ext uri="{FF2B5EF4-FFF2-40B4-BE49-F238E27FC236}">
                  <a16:creationId xmlns:a16="http://schemas.microsoft.com/office/drawing/2014/main" id="{D0988C90-33D4-7070-E042-E631DE3A0313}"/>
                </a:ext>
              </a:extLst>
            </p:cNvPr>
            <p:cNvSpPr txBox="1">
              <a:spLocks/>
            </p:cNvSpPr>
            <p:nvPr/>
          </p:nvSpPr>
          <p:spPr>
            <a:xfrm>
              <a:off x="979054" y="2679968"/>
              <a:ext cx="1176281" cy="712528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Orientation</a:t>
              </a:r>
            </a:p>
          </p:txBody>
        </p:sp>
        <p:sp>
          <p:nvSpPr>
            <p:cNvPr id="85" name="Text Placeholder 4">
              <a:extLst>
                <a:ext uri="{FF2B5EF4-FFF2-40B4-BE49-F238E27FC236}">
                  <a16:creationId xmlns:a16="http://schemas.microsoft.com/office/drawing/2014/main" id="{3AAD4FD3-6A6C-0307-85E1-A4EBCF2E025B}"/>
                </a:ext>
              </a:extLst>
            </p:cNvPr>
            <p:cNvSpPr txBox="1">
              <a:spLocks/>
            </p:cNvSpPr>
            <p:nvPr/>
          </p:nvSpPr>
          <p:spPr>
            <a:xfrm>
              <a:off x="979055" y="3080799"/>
              <a:ext cx="3399514" cy="15244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000" dirty="0">
                  <a:latin typeface="Arial" panose="020B0604020202020204" pitchFamily="34" charset="0"/>
                </a:rPr>
                <a:t>Setting:</a:t>
              </a:r>
            </a:p>
            <a:p>
              <a:r>
                <a:rPr lang="en-AU" sz="1000" dirty="0">
                  <a:latin typeface="Arial" panose="020B0604020202020204" pitchFamily="34" charset="0"/>
                </a:rPr>
                <a:t>Situation:</a:t>
              </a:r>
            </a:p>
            <a:p>
              <a:r>
                <a:rPr lang="en-AU" sz="1000" dirty="0">
                  <a:latin typeface="Arial" panose="020B0604020202020204" pitchFamily="34" charset="0"/>
                </a:rPr>
                <a:t>Characters:</a:t>
              </a:r>
            </a:p>
            <a:p>
              <a:r>
                <a:rPr lang="en-AU" sz="1000" dirty="0">
                  <a:latin typeface="Arial" panose="020B0604020202020204" pitchFamily="34" charset="0"/>
                </a:rPr>
                <a:t>Climate/mood:</a:t>
              </a:r>
            </a:p>
          </p:txBody>
        </p:sp>
      </p:grpSp>
      <p:grpSp>
        <p:nvGrpSpPr>
          <p:cNvPr id="86" name="Group 85" descr="Conflict description">
            <a:extLst>
              <a:ext uri="{FF2B5EF4-FFF2-40B4-BE49-F238E27FC236}">
                <a16:creationId xmlns:a16="http://schemas.microsoft.com/office/drawing/2014/main" id="{A3E94FFC-C597-A1B1-A289-70FD62E39B0A}"/>
              </a:ext>
            </a:extLst>
          </p:cNvPr>
          <p:cNvGrpSpPr>
            <a:grpSpLocks/>
          </p:cNvGrpSpPr>
          <p:nvPr/>
        </p:nvGrpSpPr>
        <p:grpSpPr>
          <a:xfrm>
            <a:off x="1416429" y="3554368"/>
            <a:ext cx="2231115" cy="1411090"/>
            <a:chOff x="1436253" y="2863839"/>
            <a:chExt cx="2378366" cy="1491552"/>
          </a:xfrm>
        </p:grpSpPr>
        <p:sp>
          <p:nvSpPr>
            <p:cNvPr id="87" name="Text Placeholder 4">
              <a:extLst>
                <a:ext uri="{FF2B5EF4-FFF2-40B4-BE49-F238E27FC236}">
                  <a16:creationId xmlns:a16="http://schemas.microsoft.com/office/drawing/2014/main" id="{119CC302-FE15-86BC-DAF1-384BB8907F57}"/>
                </a:ext>
              </a:extLst>
            </p:cNvPr>
            <p:cNvSpPr txBox="1">
              <a:spLocks/>
            </p:cNvSpPr>
            <p:nvPr/>
          </p:nvSpPr>
          <p:spPr>
            <a:xfrm>
              <a:off x="1436253" y="2863839"/>
              <a:ext cx="941636" cy="640062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Conflict</a:t>
              </a:r>
            </a:p>
          </p:txBody>
        </p:sp>
        <p:sp>
          <p:nvSpPr>
            <p:cNvPr id="88" name="Text Placeholder 4">
              <a:extLst>
                <a:ext uri="{FF2B5EF4-FFF2-40B4-BE49-F238E27FC236}">
                  <a16:creationId xmlns:a16="http://schemas.microsoft.com/office/drawing/2014/main" id="{05B7ABBC-96B2-242C-E18C-D711D3A2E656}"/>
                </a:ext>
              </a:extLst>
            </p:cNvPr>
            <p:cNvSpPr txBox="1">
              <a:spLocks/>
            </p:cNvSpPr>
            <p:nvPr/>
          </p:nvSpPr>
          <p:spPr>
            <a:xfrm>
              <a:off x="1436255" y="3213840"/>
              <a:ext cx="2378364" cy="1141551"/>
            </a:xfrm>
            <a:prstGeom prst="roundRect">
              <a:avLst/>
            </a:prstGeom>
            <a:solidFill>
              <a:schemeClr val="accent6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E8F47282-C2DA-F85A-C1DD-6B1009D8D3F8}"/>
              </a:ext>
            </a:extLst>
          </p:cNvPr>
          <p:cNvSpPr txBox="1">
            <a:spLocks/>
          </p:cNvSpPr>
          <p:nvPr/>
        </p:nvSpPr>
        <p:spPr>
          <a:xfrm>
            <a:off x="3327431" y="3850355"/>
            <a:ext cx="2102323" cy="1328193"/>
          </a:xfrm>
          <a:prstGeom prst="irregularSeal1">
            <a:avLst/>
          </a:prstGeom>
          <a:solidFill>
            <a:schemeClr val="tx2"/>
          </a:solidFill>
          <a:ln w="12700">
            <a:noFill/>
          </a:ln>
          <a:effectLst>
            <a:glow rad="139700">
              <a:srgbClr val="FFFF00">
                <a:alpha val="40000"/>
              </a:srgbClr>
            </a:glo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kern="0" dirty="0">
                <a:solidFill>
                  <a:schemeClr val="bg1"/>
                </a:solidFill>
                <a:latin typeface="Arial" panose="020B0604020202020204" pitchFamily="34" charset="0"/>
              </a:rPr>
              <a:t>CONFLICT</a:t>
            </a:r>
          </a:p>
        </p:txBody>
      </p:sp>
      <p:grpSp>
        <p:nvGrpSpPr>
          <p:cNvPr id="90" name="Group 89" descr="Protagonist vs antagonist">
            <a:extLst>
              <a:ext uri="{FF2B5EF4-FFF2-40B4-BE49-F238E27FC236}">
                <a16:creationId xmlns:a16="http://schemas.microsoft.com/office/drawing/2014/main" id="{84D48610-78F9-69B8-E8FA-23E6B365D02D}"/>
              </a:ext>
            </a:extLst>
          </p:cNvPr>
          <p:cNvGrpSpPr>
            <a:grpSpLocks/>
          </p:cNvGrpSpPr>
          <p:nvPr/>
        </p:nvGrpSpPr>
        <p:grpSpPr>
          <a:xfrm>
            <a:off x="5356396" y="3526661"/>
            <a:ext cx="2231115" cy="1411091"/>
            <a:chOff x="1436253" y="2863839"/>
            <a:chExt cx="2378366" cy="1491553"/>
          </a:xfrm>
        </p:grpSpPr>
        <p:sp>
          <p:nvSpPr>
            <p:cNvPr id="91" name="Text Placeholder 4">
              <a:extLst>
                <a:ext uri="{FF2B5EF4-FFF2-40B4-BE49-F238E27FC236}">
                  <a16:creationId xmlns:a16="http://schemas.microsoft.com/office/drawing/2014/main" id="{3871B904-54FC-3916-FA6D-61B5609023D9}"/>
                </a:ext>
              </a:extLst>
            </p:cNvPr>
            <p:cNvSpPr txBox="1">
              <a:spLocks/>
            </p:cNvSpPr>
            <p:nvPr/>
          </p:nvSpPr>
          <p:spPr>
            <a:xfrm>
              <a:off x="1436253" y="2863839"/>
              <a:ext cx="2378363" cy="640062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dirty="0">
                  <a:solidFill>
                    <a:schemeClr val="accent1"/>
                  </a:solidFill>
                  <a:latin typeface="Arial" panose="020B0604020202020204" pitchFamily="34" charset="0"/>
                </a:rPr>
                <a:t>Protagonist vs antagonist</a:t>
              </a:r>
            </a:p>
          </p:txBody>
        </p:sp>
        <p:sp>
          <p:nvSpPr>
            <p:cNvPr id="92" name="Text Placeholder 4">
              <a:extLst>
                <a:ext uri="{FF2B5EF4-FFF2-40B4-BE49-F238E27FC236}">
                  <a16:creationId xmlns:a16="http://schemas.microsoft.com/office/drawing/2014/main" id="{FF46275E-B2FA-6735-A8E9-367C2EBCD89F}"/>
                </a:ext>
              </a:extLst>
            </p:cNvPr>
            <p:cNvSpPr txBox="1">
              <a:spLocks/>
            </p:cNvSpPr>
            <p:nvPr/>
          </p:nvSpPr>
          <p:spPr>
            <a:xfrm>
              <a:off x="1436255" y="3213841"/>
              <a:ext cx="2378364" cy="1141551"/>
            </a:xfrm>
            <a:prstGeom prst="roundRect">
              <a:avLst/>
            </a:prstGeom>
            <a:solidFill>
              <a:schemeClr val="accent6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3" name="Group 92" descr="Rising action 1">
            <a:extLst>
              <a:ext uri="{FF2B5EF4-FFF2-40B4-BE49-F238E27FC236}">
                <a16:creationId xmlns:a16="http://schemas.microsoft.com/office/drawing/2014/main" id="{05B6E9EF-BE59-41D9-B5BF-5565FDF5A54E}"/>
              </a:ext>
            </a:extLst>
          </p:cNvPr>
          <p:cNvGrpSpPr>
            <a:grpSpLocks/>
          </p:cNvGrpSpPr>
          <p:nvPr/>
        </p:nvGrpSpPr>
        <p:grpSpPr>
          <a:xfrm>
            <a:off x="2362799" y="2628577"/>
            <a:ext cx="2231114" cy="1214757"/>
            <a:chOff x="1436254" y="2677686"/>
            <a:chExt cx="2378365" cy="1677705"/>
          </a:xfrm>
        </p:grpSpPr>
        <p:sp>
          <p:nvSpPr>
            <p:cNvPr id="94" name="Text Placeholder 4">
              <a:extLst>
                <a:ext uri="{FF2B5EF4-FFF2-40B4-BE49-F238E27FC236}">
                  <a16:creationId xmlns:a16="http://schemas.microsoft.com/office/drawing/2014/main" id="{51D382DD-AC8A-FC75-2ACD-C2AD61FE1596}"/>
                </a:ext>
              </a:extLst>
            </p:cNvPr>
            <p:cNvSpPr txBox="1">
              <a:spLocks/>
            </p:cNvSpPr>
            <p:nvPr/>
          </p:nvSpPr>
          <p:spPr>
            <a:xfrm>
              <a:off x="1436254" y="2677686"/>
              <a:ext cx="1523607" cy="826215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Rising tension 1</a:t>
              </a:r>
            </a:p>
          </p:txBody>
        </p:sp>
        <p:sp>
          <p:nvSpPr>
            <p:cNvPr id="95" name="Text Placeholder 4">
              <a:extLst>
                <a:ext uri="{FF2B5EF4-FFF2-40B4-BE49-F238E27FC236}">
                  <a16:creationId xmlns:a16="http://schemas.microsoft.com/office/drawing/2014/main" id="{288D391B-CE55-9F84-FE67-8F00E7147918}"/>
                </a:ext>
              </a:extLst>
            </p:cNvPr>
            <p:cNvSpPr txBox="1">
              <a:spLocks/>
            </p:cNvSpPr>
            <p:nvPr/>
          </p:nvSpPr>
          <p:spPr>
            <a:xfrm>
              <a:off x="1436255" y="3213840"/>
              <a:ext cx="2378364" cy="1141551"/>
            </a:xfrm>
            <a:prstGeom prst="roundRect">
              <a:avLst/>
            </a:prstGeom>
            <a:solidFill>
              <a:schemeClr val="accent6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6" name="Group 95" descr="Rising action 2">
            <a:extLst>
              <a:ext uri="{FF2B5EF4-FFF2-40B4-BE49-F238E27FC236}">
                <a16:creationId xmlns:a16="http://schemas.microsoft.com/office/drawing/2014/main" id="{C9A1FFAE-4A1F-80FC-5377-48D14311BE1A}"/>
              </a:ext>
            </a:extLst>
          </p:cNvPr>
          <p:cNvGrpSpPr>
            <a:grpSpLocks/>
          </p:cNvGrpSpPr>
          <p:nvPr/>
        </p:nvGrpSpPr>
        <p:grpSpPr>
          <a:xfrm>
            <a:off x="3857563" y="1758956"/>
            <a:ext cx="2231115" cy="1214757"/>
            <a:chOff x="1436253" y="2677686"/>
            <a:chExt cx="2378366" cy="1677705"/>
          </a:xfrm>
        </p:grpSpPr>
        <p:sp>
          <p:nvSpPr>
            <p:cNvPr id="97" name="Text Placeholder 4">
              <a:extLst>
                <a:ext uri="{FF2B5EF4-FFF2-40B4-BE49-F238E27FC236}">
                  <a16:creationId xmlns:a16="http://schemas.microsoft.com/office/drawing/2014/main" id="{569327A6-F5F0-1685-7C9C-B7B7C2B3F27B}"/>
                </a:ext>
              </a:extLst>
            </p:cNvPr>
            <p:cNvSpPr txBox="1">
              <a:spLocks/>
            </p:cNvSpPr>
            <p:nvPr/>
          </p:nvSpPr>
          <p:spPr>
            <a:xfrm>
              <a:off x="1436253" y="2677686"/>
              <a:ext cx="1561958" cy="826215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Rising tension 2</a:t>
              </a:r>
            </a:p>
          </p:txBody>
        </p:sp>
        <p:sp>
          <p:nvSpPr>
            <p:cNvPr id="98" name="Text Placeholder 4">
              <a:extLst>
                <a:ext uri="{FF2B5EF4-FFF2-40B4-BE49-F238E27FC236}">
                  <a16:creationId xmlns:a16="http://schemas.microsoft.com/office/drawing/2014/main" id="{0EDD848A-6D38-7958-B3DB-CCCC29225937}"/>
                </a:ext>
              </a:extLst>
            </p:cNvPr>
            <p:cNvSpPr txBox="1">
              <a:spLocks/>
            </p:cNvSpPr>
            <p:nvPr/>
          </p:nvSpPr>
          <p:spPr>
            <a:xfrm>
              <a:off x="1436255" y="3213840"/>
              <a:ext cx="2378364" cy="1141551"/>
            </a:xfrm>
            <a:prstGeom prst="roundRect">
              <a:avLst/>
            </a:prstGeom>
            <a:solidFill>
              <a:schemeClr val="accent6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99" name="Group 98" descr="Rising action 3">
            <a:extLst>
              <a:ext uri="{FF2B5EF4-FFF2-40B4-BE49-F238E27FC236}">
                <a16:creationId xmlns:a16="http://schemas.microsoft.com/office/drawing/2014/main" id="{70AC0414-7F8C-08B6-DE38-3CB3556ADB7E}"/>
              </a:ext>
            </a:extLst>
          </p:cNvPr>
          <p:cNvGrpSpPr>
            <a:grpSpLocks/>
          </p:cNvGrpSpPr>
          <p:nvPr/>
        </p:nvGrpSpPr>
        <p:grpSpPr>
          <a:xfrm>
            <a:off x="5381838" y="898571"/>
            <a:ext cx="2231115" cy="1214757"/>
            <a:chOff x="1436253" y="2677686"/>
            <a:chExt cx="2378366" cy="1677705"/>
          </a:xfrm>
        </p:grpSpPr>
        <p:sp>
          <p:nvSpPr>
            <p:cNvPr id="100" name="Text Placeholder 4">
              <a:extLst>
                <a:ext uri="{FF2B5EF4-FFF2-40B4-BE49-F238E27FC236}">
                  <a16:creationId xmlns:a16="http://schemas.microsoft.com/office/drawing/2014/main" id="{9BE3950A-4867-6C00-F9FA-6580F07FBFCE}"/>
                </a:ext>
              </a:extLst>
            </p:cNvPr>
            <p:cNvSpPr txBox="1">
              <a:spLocks/>
            </p:cNvSpPr>
            <p:nvPr/>
          </p:nvSpPr>
          <p:spPr>
            <a:xfrm>
              <a:off x="1436253" y="2677686"/>
              <a:ext cx="1561958" cy="826215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Rising tension 3</a:t>
              </a:r>
            </a:p>
          </p:txBody>
        </p:sp>
        <p:sp>
          <p:nvSpPr>
            <p:cNvPr id="101" name="Text Placeholder 4">
              <a:extLst>
                <a:ext uri="{FF2B5EF4-FFF2-40B4-BE49-F238E27FC236}">
                  <a16:creationId xmlns:a16="http://schemas.microsoft.com/office/drawing/2014/main" id="{173A242C-1228-EA3A-BBB3-7C5694454BDE}"/>
                </a:ext>
              </a:extLst>
            </p:cNvPr>
            <p:cNvSpPr txBox="1">
              <a:spLocks/>
            </p:cNvSpPr>
            <p:nvPr/>
          </p:nvSpPr>
          <p:spPr>
            <a:xfrm>
              <a:off x="1436255" y="3213840"/>
              <a:ext cx="2378364" cy="1141551"/>
            </a:xfrm>
            <a:prstGeom prst="roundRect">
              <a:avLst/>
            </a:prstGeom>
            <a:solidFill>
              <a:schemeClr val="accent6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2" name="Group 101" descr="Climax">
            <a:extLst>
              <a:ext uri="{FF2B5EF4-FFF2-40B4-BE49-F238E27FC236}">
                <a16:creationId xmlns:a16="http://schemas.microsoft.com/office/drawing/2014/main" id="{32592FDB-9491-35A9-915F-135D049B61C3}"/>
              </a:ext>
            </a:extLst>
          </p:cNvPr>
          <p:cNvGrpSpPr>
            <a:grpSpLocks/>
          </p:cNvGrpSpPr>
          <p:nvPr/>
        </p:nvGrpSpPr>
        <p:grpSpPr>
          <a:xfrm>
            <a:off x="6905242" y="193884"/>
            <a:ext cx="2543040" cy="1044140"/>
            <a:chOff x="1436254" y="3141976"/>
            <a:chExt cx="2378365" cy="1442068"/>
          </a:xfrm>
        </p:grpSpPr>
        <p:sp>
          <p:nvSpPr>
            <p:cNvPr id="103" name="Text Placeholder 4">
              <a:extLst>
                <a:ext uri="{FF2B5EF4-FFF2-40B4-BE49-F238E27FC236}">
                  <a16:creationId xmlns:a16="http://schemas.microsoft.com/office/drawing/2014/main" id="{6C001611-40BB-3559-7023-83D51737899B}"/>
                </a:ext>
              </a:extLst>
            </p:cNvPr>
            <p:cNvSpPr txBox="1">
              <a:spLocks/>
            </p:cNvSpPr>
            <p:nvPr/>
          </p:nvSpPr>
          <p:spPr>
            <a:xfrm>
              <a:off x="1436254" y="3141976"/>
              <a:ext cx="885568" cy="826216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Climax</a:t>
              </a:r>
            </a:p>
          </p:txBody>
        </p:sp>
        <p:sp>
          <p:nvSpPr>
            <p:cNvPr id="104" name="Text Placeholder 4">
              <a:extLst>
                <a:ext uri="{FF2B5EF4-FFF2-40B4-BE49-F238E27FC236}">
                  <a16:creationId xmlns:a16="http://schemas.microsoft.com/office/drawing/2014/main" id="{E2026CC2-8E3B-D2C0-A9C9-E75FE84B01A3}"/>
                </a:ext>
              </a:extLst>
            </p:cNvPr>
            <p:cNvSpPr txBox="1">
              <a:spLocks/>
            </p:cNvSpPr>
            <p:nvPr/>
          </p:nvSpPr>
          <p:spPr>
            <a:xfrm>
              <a:off x="1436255" y="3582663"/>
              <a:ext cx="2378364" cy="1001381"/>
            </a:xfrm>
            <a:prstGeom prst="roundRect">
              <a:avLst/>
            </a:prstGeom>
            <a:solidFill>
              <a:schemeClr val="accent6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5" name="Group 104" descr="Falling action 1">
            <a:extLst>
              <a:ext uri="{FF2B5EF4-FFF2-40B4-BE49-F238E27FC236}">
                <a16:creationId xmlns:a16="http://schemas.microsoft.com/office/drawing/2014/main" id="{13066B5D-056D-254B-BD49-B9687B77F0E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35083" y="1616250"/>
            <a:ext cx="2231114" cy="1214757"/>
            <a:chOff x="1436254" y="2677686"/>
            <a:chExt cx="2378365" cy="1677705"/>
          </a:xfrm>
        </p:grpSpPr>
        <p:sp>
          <p:nvSpPr>
            <p:cNvPr id="106" name="Text Placeholder 4">
              <a:extLst>
                <a:ext uri="{FF2B5EF4-FFF2-40B4-BE49-F238E27FC236}">
                  <a16:creationId xmlns:a16="http://schemas.microsoft.com/office/drawing/2014/main" id="{A17F06DB-A1D1-A160-AF52-466B2BCE33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4" y="2677686"/>
              <a:ext cx="1631767" cy="826215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Falling tension 1</a:t>
              </a:r>
            </a:p>
          </p:txBody>
        </p:sp>
        <p:sp>
          <p:nvSpPr>
            <p:cNvPr id="107" name="Text Placeholder 4">
              <a:extLst>
                <a:ext uri="{FF2B5EF4-FFF2-40B4-BE49-F238E27FC236}">
                  <a16:creationId xmlns:a16="http://schemas.microsoft.com/office/drawing/2014/main" id="{A245D8BE-CFCE-201E-2EE6-207006F3049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5" y="3213840"/>
              <a:ext cx="2378364" cy="1141551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8" name="Group 107" descr="Falling action 2">
            <a:extLst>
              <a:ext uri="{FF2B5EF4-FFF2-40B4-BE49-F238E27FC236}">
                <a16:creationId xmlns:a16="http://schemas.microsoft.com/office/drawing/2014/main" id="{6F2AD2D2-3153-91EC-6AC4-6030F87B767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260104" y="2913084"/>
            <a:ext cx="2692095" cy="1214757"/>
            <a:chOff x="1436252" y="2677686"/>
            <a:chExt cx="2378367" cy="1677705"/>
          </a:xfrm>
        </p:grpSpPr>
        <p:sp>
          <p:nvSpPr>
            <p:cNvPr id="109" name="Text Placeholder 4">
              <a:extLst>
                <a:ext uri="{FF2B5EF4-FFF2-40B4-BE49-F238E27FC236}">
                  <a16:creationId xmlns:a16="http://schemas.microsoft.com/office/drawing/2014/main" id="{B418211E-3486-F93F-36EA-4B9B25F40E9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2" y="2677686"/>
              <a:ext cx="1441825" cy="826215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Falling tension 2</a:t>
              </a:r>
            </a:p>
          </p:txBody>
        </p:sp>
        <p:sp>
          <p:nvSpPr>
            <p:cNvPr id="110" name="Text Placeholder 4">
              <a:extLst>
                <a:ext uri="{FF2B5EF4-FFF2-40B4-BE49-F238E27FC236}">
                  <a16:creationId xmlns:a16="http://schemas.microsoft.com/office/drawing/2014/main" id="{533297E3-0071-012F-09E1-4B578E6253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5" y="3213840"/>
              <a:ext cx="2378364" cy="1141551"/>
            </a:xfrm>
            <a:prstGeom prst="roundRect">
              <a:avLst/>
            </a:prstGeom>
            <a:solidFill>
              <a:schemeClr val="accent4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1" name="Group 110" descr="Resolution">
            <a:extLst>
              <a:ext uri="{FF2B5EF4-FFF2-40B4-BE49-F238E27FC236}">
                <a16:creationId xmlns:a16="http://schemas.microsoft.com/office/drawing/2014/main" id="{EF15CE45-2F65-18A4-0866-960C863FE72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093377" y="3920683"/>
            <a:ext cx="3858821" cy="1269669"/>
            <a:chOff x="1436253" y="2790600"/>
            <a:chExt cx="4113499" cy="1753544"/>
          </a:xfrm>
        </p:grpSpPr>
        <p:sp>
          <p:nvSpPr>
            <p:cNvPr id="112" name="Text Placeholder 4">
              <a:extLst>
                <a:ext uri="{FF2B5EF4-FFF2-40B4-BE49-F238E27FC236}">
                  <a16:creationId xmlns:a16="http://schemas.microsoft.com/office/drawing/2014/main" id="{311B37FF-9C3A-093A-D10F-9447541889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3" y="2790600"/>
              <a:ext cx="1139460" cy="713300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Resolution</a:t>
              </a:r>
            </a:p>
          </p:txBody>
        </p:sp>
        <p:sp>
          <p:nvSpPr>
            <p:cNvPr id="113" name="Text Placeholder 4">
              <a:extLst>
                <a:ext uri="{FF2B5EF4-FFF2-40B4-BE49-F238E27FC236}">
                  <a16:creationId xmlns:a16="http://schemas.microsoft.com/office/drawing/2014/main" id="{04D7B715-3AAF-C9DF-F132-560E8B44C59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5" y="3213839"/>
              <a:ext cx="4113497" cy="133030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4" name="Group 113" descr="Theme">
            <a:extLst>
              <a:ext uri="{FF2B5EF4-FFF2-40B4-BE49-F238E27FC236}">
                <a16:creationId xmlns:a16="http://schemas.microsoft.com/office/drawing/2014/main" id="{E29B99BA-B0CD-D42E-726E-0DB17006E7D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69483" y="4935950"/>
            <a:ext cx="4682715" cy="1427471"/>
            <a:chOff x="1436254" y="2777796"/>
            <a:chExt cx="5955490" cy="1766348"/>
          </a:xfrm>
        </p:grpSpPr>
        <p:sp>
          <p:nvSpPr>
            <p:cNvPr id="115" name="Text Placeholder 4">
              <a:extLst>
                <a:ext uri="{FF2B5EF4-FFF2-40B4-BE49-F238E27FC236}">
                  <a16:creationId xmlns:a16="http://schemas.microsoft.com/office/drawing/2014/main" id="{E5FAEC3C-1063-66E5-D9EF-39712050BC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4" y="2777796"/>
              <a:ext cx="941977" cy="726104"/>
            </a:xfrm>
            <a:custGeom>
              <a:avLst/>
              <a:gdLst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  <a:gd name="connsiteX0" fmla="*/ 0 w 939533"/>
                <a:gd name="connsiteY0" fmla="*/ 79271 h 475619"/>
                <a:gd name="connsiteX1" fmla="*/ 79271 w 939533"/>
                <a:gd name="connsiteY1" fmla="*/ 0 h 475619"/>
                <a:gd name="connsiteX2" fmla="*/ 860262 w 939533"/>
                <a:gd name="connsiteY2" fmla="*/ 0 h 475619"/>
                <a:gd name="connsiteX3" fmla="*/ 939533 w 939533"/>
                <a:gd name="connsiteY3" fmla="*/ 79271 h 475619"/>
                <a:gd name="connsiteX4" fmla="*/ 939533 w 939533"/>
                <a:gd name="connsiteY4" fmla="*/ 396348 h 475619"/>
                <a:gd name="connsiteX5" fmla="*/ 860262 w 939533"/>
                <a:gd name="connsiteY5" fmla="*/ 475619 h 475619"/>
                <a:gd name="connsiteX6" fmla="*/ 79271 w 939533"/>
                <a:gd name="connsiteY6" fmla="*/ 475619 h 475619"/>
                <a:gd name="connsiteX7" fmla="*/ 0 w 939533"/>
                <a:gd name="connsiteY7" fmla="*/ 396348 h 475619"/>
                <a:gd name="connsiteX8" fmla="*/ 0 w 939533"/>
                <a:gd name="connsiteY8" fmla="*/ 79271 h 47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9533" h="475619">
                  <a:moveTo>
                    <a:pt x="0" y="79271"/>
                  </a:moveTo>
                  <a:cubicBezTo>
                    <a:pt x="0" y="35491"/>
                    <a:pt x="35491" y="0"/>
                    <a:pt x="79271" y="0"/>
                  </a:cubicBezTo>
                  <a:lnTo>
                    <a:pt x="860262" y="0"/>
                  </a:lnTo>
                  <a:cubicBezTo>
                    <a:pt x="904042" y="0"/>
                    <a:pt x="939533" y="35491"/>
                    <a:pt x="939533" y="79271"/>
                  </a:cubicBezTo>
                  <a:lnTo>
                    <a:pt x="939533" y="396348"/>
                  </a:lnTo>
                  <a:cubicBezTo>
                    <a:pt x="939533" y="440128"/>
                    <a:pt x="904042" y="475619"/>
                    <a:pt x="860262" y="475619"/>
                  </a:cubicBezTo>
                  <a:lnTo>
                    <a:pt x="79271" y="475619"/>
                  </a:lnTo>
                  <a:cubicBezTo>
                    <a:pt x="35491" y="475619"/>
                    <a:pt x="0" y="440128"/>
                    <a:pt x="0" y="396348"/>
                  </a:cubicBezTo>
                  <a:lnTo>
                    <a:pt x="0" y="7927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144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300" kern="0" dirty="0">
                  <a:solidFill>
                    <a:schemeClr val="accent1"/>
                  </a:solidFill>
                  <a:latin typeface="Arial" panose="020B0604020202020204" pitchFamily="34" charset="0"/>
                </a:rPr>
                <a:t>Theme</a:t>
              </a:r>
            </a:p>
          </p:txBody>
        </p:sp>
        <p:sp>
          <p:nvSpPr>
            <p:cNvPr id="116" name="Text Placeholder 4">
              <a:extLst>
                <a:ext uri="{FF2B5EF4-FFF2-40B4-BE49-F238E27FC236}">
                  <a16:creationId xmlns:a16="http://schemas.microsoft.com/office/drawing/2014/main" id="{909128F2-02C7-0C0C-7307-754F4BE9114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6255" y="3213839"/>
              <a:ext cx="5955489" cy="133030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lIns="72000" tIns="72000" rIns="72000" bIns="72000" rtlCol="0">
              <a:noAutofit/>
            </a:bodyPr>
            <a:lstStyle>
              <a:lvl1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defRPr sz="20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0000" indent="-180000" algn="l" defTabSz="914377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Times New Roman" panose="02020603050405020304" pitchFamily="18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 sz="1000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68DA534-895D-E61C-7924-1A6ADAD7F665}"/>
              </a:ext>
            </a:extLst>
          </p:cNvPr>
          <p:cNvSpPr txBox="1"/>
          <p:nvPr/>
        </p:nvSpPr>
        <p:spPr>
          <a:xfrm>
            <a:off x="6564777" y="6483848"/>
            <a:ext cx="5440866" cy="25222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</a:rPr>
              <a:t>© State of New South Wales (Department of Education), 2026.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726B6A6B-A941-FF18-F627-CCCA63E1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834" y="396397"/>
            <a:ext cx="627410" cy="68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112806"/>
      </p:ext>
    </p:extLst>
  </p:cSld>
  <p:clrMapOvr>
    <a:masterClrMapping/>
  </p:clrMapOvr>
</p:sld>
</file>

<file path=ppt/theme/theme1.xml><?xml version="1.0" encoding="utf-8"?>
<a:theme xmlns:a="http://schemas.openxmlformats.org/drawingml/2006/main" name="NSWG Corporate">
  <a:themeElements>
    <a:clrScheme name="NSWGOV Corporate Red04 Sept 2022">
      <a:dk1>
        <a:srgbClr val="22272B"/>
      </a:dk1>
      <a:lt1>
        <a:srgbClr val="FFFFFF"/>
      </a:lt1>
      <a:dk2>
        <a:srgbClr val="D7153A"/>
      </a:dk2>
      <a:lt2>
        <a:srgbClr val="EBEBEB"/>
      </a:lt2>
      <a:accent1>
        <a:srgbClr val="002664"/>
      </a:accent1>
      <a:accent2>
        <a:srgbClr val="146CFD"/>
      </a:accent2>
      <a:accent3>
        <a:srgbClr val="8CE0FF"/>
      </a:accent3>
      <a:accent4>
        <a:srgbClr val="CBEDFD"/>
      </a:accent4>
      <a:accent5>
        <a:srgbClr val="495054"/>
      </a:accent5>
      <a:accent6>
        <a:srgbClr val="FFE6EA"/>
      </a:accent6>
      <a:hlink>
        <a:srgbClr val="22272B"/>
      </a:hlink>
      <a:folHlink>
        <a:srgbClr val="22272B"/>
      </a:folHlink>
    </a:clrScheme>
    <a:fontScheme name="NSW Gov PPT">
      <a:majorFont>
        <a:latin typeface="Public Sans"/>
        <a:ea typeface=""/>
        <a:cs typeface=""/>
      </a:majorFont>
      <a:minorFont>
        <a:latin typeface="Public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DoE PPT Template 2022 DRAFT" id="{EE3A526C-8D38-9A4D-A42A-078C80723416}" vid="{3CBC06BA-A92D-1648-A71C-24BD71284C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1D8124FFB2A1438B815462E05615AB" ma:contentTypeVersion="26" ma:contentTypeDescription="Create a new document." ma:contentTypeScope="" ma:versionID="7cb0b11152a3c969d12f475c424a3b6d">
  <xsd:schema xmlns:xsd="http://www.w3.org/2001/XMLSchema" xmlns:xs="http://www.w3.org/2001/XMLSchema" xmlns:p="http://schemas.microsoft.com/office/2006/metadata/properties" xmlns:ns2="95386ad3-46d6-4eb6-bbc1-9b19b13a5756" xmlns:ns3="9191b990-ddf9-46cb-8ffe-20db9d3a58aa" targetNamespace="http://schemas.microsoft.com/office/2006/metadata/properties" ma:root="true" ma:fieldsID="e73936c6d6eb0e273fb7b7b26ec1bc31" ns2:_="" ns3:_="">
    <xsd:import namespace="95386ad3-46d6-4eb6-bbc1-9b19b13a5756"/>
    <xsd:import namespace="9191b990-ddf9-46cb-8ffe-20db9d3a58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InDAM" minOccurs="0"/>
                <xsd:element ref="ns2:Readytopublish" minOccurs="0"/>
                <xsd:element ref="ns2:MediaServiceObjectDetectorVersions" minOccurs="0"/>
                <xsd:element ref="ns2:MediaServiceSearchProperties" minOccurs="0"/>
                <xsd:element ref="ns2:Migrated" minOccurs="0"/>
                <xsd:element ref="ns2:Description2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386ad3-46d6-4eb6-bbc1-9b19b13a57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1f47cd6-212f-4ea2-b6af-f1d1e47bd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InDAM" ma:index="24" nillable="true" ma:displayName="In DAM" ma:default="0" ma:format="Dropdown" ma:internalName="InDAM">
      <xsd:simpleType>
        <xsd:restriction base="dms:Boolean"/>
      </xsd:simpleType>
    </xsd:element>
    <xsd:element name="Readytopublish" ma:index="25" nillable="true" ma:displayName="Ready to publish" ma:default="0" ma:format="Dropdown" ma:internalName="Readytopublish">
      <xsd:simpleType>
        <xsd:restriction base="dms:Boolea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igrated" ma:index="28" nillable="true" ma:displayName="Migrated" ma:default="1" ma:format="Dropdown" ma:internalName="Migrated">
      <xsd:simpleType>
        <xsd:restriction base="dms:Boolean"/>
      </xsd:simpleType>
    </xsd:element>
    <xsd:element name="Description2" ma:index="29" nillable="true" ma:displayName="Description" ma:format="Dropdown" ma:internalName="Description2">
      <xsd:simpleType>
        <xsd:restriction base="dms:Note">
          <xsd:maxLength value="255"/>
        </xsd:restriction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91b990-ddf9-46cb-8ffe-20db9d3a58a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63c910-61e7-482c-9a48-4fe9d05e06db}" ma:internalName="TaxCatchAll" ma:showField="CatchAllData" ma:web="9191b990-ddf9-46cb-8ffe-20db9d3a58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91b990-ddf9-46cb-8ffe-20db9d3a58aa" xsi:nil="true"/>
    <lcf76f155ced4ddcb4097134ff3c332f xmlns="95386ad3-46d6-4eb6-bbc1-9b19b13a5756">
      <Terms xmlns="http://schemas.microsoft.com/office/infopath/2007/PartnerControls"/>
    </lcf76f155ced4ddcb4097134ff3c332f>
    <Description2 xmlns="95386ad3-46d6-4eb6-bbc1-9b19b13a5756" xsi:nil="true"/>
    <Migrated xmlns="95386ad3-46d6-4eb6-bbc1-9b19b13a5756">true</Migrated>
    <Readytopublish xmlns="95386ad3-46d6-4eb6-bbc1-9b19b13a5756">false</Readytopublish>
    <InDAM xmlns="95386ad3-46d6-4eb6-bbc1-9b19b13a5756">false</InDAM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3ACC97-EF96-4947-BAC7-710C2EDE84C0}">
  <ds:schemaRefs>
    <ds:schemaRef ds:uri="9191b990-ddf9-46cb-8ffe-20db9d3a58aa"/>
    <ds:schemaRef ds:uri="95386ad3-46d6-4eb6-bbc1-9b19b13a575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FFF9485-2ABE-4040-8ECF-B03563B307AE}">
  <ds:schemaRefs>
    <ds:schemaRef ds:uri="9191b990-ddf9-46cb-8ffe-20db9d3a58aa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95386ad3-46d6-4eb6-bbc1-9b19b13a5756"/>
  </ds:schemaRefs>
</ds:datastoreItem>
</file>

<file path=customXml/itemProps3.xml><?xml version="1.0" encoding="utf-8"?>
<ds:datastoreItem xmlns:ds="http://schemas.openxmlformats.org/officeDocument/2006/customXml" ds:itemID="{BE3DDB9B-52FD-4E9C-A94A-40C337A304F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plot-diagram</Template>
  <TotalTime>45</TotalTime>
  <Words>56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NSWG Corporate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 Diagram – 7.3 English</dc:title>
  <dc:subject>English, writing, narrative structure</dc:subject>
  <dc:creator>NSW Department of Education</dc:creator>
  <cp:keywords>English; writing; narrative structure</cp:keywords>
  <dc:description/>
  <dcterms:created xsi:type="dcterms:W3CDTF">2023-10-10T00:09:44Z</dcterms:created>
  <dcterms:modified xsi:type="dcterms:W3CDTF">2026-09-10T04:26:04Z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2023-10-10T00:11:15Z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7f8b9ed5-fac8-452f-9814-d2ebca86fcb1</vt:lpwstr>
  </property>
  <property fmtid="{D5CDD505-2E9C-101B-9397-08002B2CF9AE}" pid="8" name="MSIP_Label_b603dfd7-d93a-4381-a340-2995d8282205_ContentBits">
    <vt:lpwstr>0</vt:lpwstr>
  </property>
  <property fmtid="{D5CDD505-2E9C-101B-9397-08002B2CF9AE}" pid="9" name="ContentTypeId">
    <vt:lpwstr>0x0101004A1D8124FFB2A1438B815462E05615AB</vt:lpwstr>
  </property>
  <property fmtid="{D5CDD505-2E9C-101B-9397-08002B2CF9AE}" pid="10" name="MediaServiceImageTags">
    <vt:lpwstr/>
  </property>
</Properties>
</file>