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5" r:id="rId5"/>
  </p:sldMasterIdLst>
  <p:notesMasterIdLst>
    <p:notesMasterId r:id="rId38"/>
  </p:notesMasterIdLst>
  <p:handoutMasterIdLst>
    <p:handoutMasterId r:id="rId39"/>
  </p:handoutMasterIdLst>
  <p:sldIdLst>
    <p:sldId id="26505" r:id="rId6"/>
    <p:sldId id="26507" r:id="rId7"/>
    <p:sldId id="327" r:id="rId8"/>
    <p:sldId id="436" r:id="rId9"/>
    <p:sldId id="398" r:id="rId10"/>
    <p:sldId id="399" r:id="rId11"/>
    <p:sldId id="400" r:id="rId12"/>
    <p:sldId id="401" r:id="rId13"/>
    <p:sldId id="402" r:id="rId14"/>
    <p:sldId id="404" r:id="rId15"/>
    <p:sldId id="405" r:id="rId16"/>
    <p:sldId id="328" r:id="rId17"/>
    <p:sldId id="329" r:id="rId18"/>
    <p:sldId id="330" r:id="rId19"/>
    <p:sldId id="331" r:id="rId20"/>
    <p:sldId id="332" r:id="rId21"/>
    <p:sldId id="333" r:id="rId22"/>
    <p:sldId id="334" r:id="rId23"/>
    <p:sldId id="335" r:id="rId24"/>
    <p:sldId id="336" r:id="rId25"/>
    <p:sldId id="338" r:id="rId26"/>
    <p:sldId id="339" r:id="rId27"/>
    <p:sldId id="340" r:id="rId28"/>
    <p:sldId id="341" r:id="rId29"/>
    <p:sldId id="342" r:id="rId30"/>
    <p:sldId id="343" r:id="rId31"/>
    <p:sldId id="344" r:id="rId32"/>
    <p:sldId id="345" r:id="rId33"/>
    <p:sldId id="346" r:id="rId34"/>
    <p:sldId id="347" r:id="rId35"/>
    <p:sldId id="348" r:id="rId36"/>
    <p:sldId id="361" r:id="rId37"/>
  </p:sldIdLst>
  <p:sldSz cx="12192000" cy="6858000"/>
  <p:notesSz cx="6858000" cy="9144000"/>
  <p:embeddedFontLst>
    <p:embeddedFont>
      <p:font typeface="Bebas Neue" panose="020B0606020202050201" pitchFamily="34" charset="0"/>
      <p:regular r:id="rId40"/>
    </p:embeddedFont>
    <p:embeddedFont>
      <p:font typeface="DM Sans" pitchFamily="2" charset="0"/>
      <p:regular r:id="rId41"/>
      <p:bold r:id="rId42"/>
      <p:italic r:id="rId43"/>
      <p:boldItalic r:id="rId44"/>
    </p:embeddedFont>
    <p:embeddedFont>
      <p:font typeface="Public Sans" pitchFamily="2" charset="0"/>
      <p:regular r:id="rId45"/>
      <p:bold r:id="rId46"/>
      <p:italic r:id="rId47"/>
      <p:boldItalic r:id="rId4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A4D7633-F6FE-9318-CC73-0CDF0A550655}" name="Rachel Mcneilly" initials="RM" userId="S::RACHEL.MCNEILLY@det.nsw.edu.au::e2f97e3e-b88d-430e-bed9-5ff97dac5cb0"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5EFE3"/>
    <a:srgbClr val="1A1A1A"/>
    <a:srgbClr val="343434"/>
    <a:srgbClr val="221A00"/>
    <a:srgbClr val="3B3421"/>
    <a:srgbClr val="B51458"/>
    <a:srgbClr val="00ACC2"/>
    <a:srgbClr val="64BB47"/>
    <a:srgbClr val="E5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9F156-96C8-44FC-AF45-EC170BA1A261}" v="1" dt="2025-12-19T01:42:19.35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429" autoAdjust="0"/>
  </p:normalViewPr>
  <p:slideViewPr>
    <p:cSldViewPr snapToGrid="0">
      <p:cViewPr varScale="1">
        <p:scale>
          <a:sx n="59" d="100"/>
          <a:sy n="59" d="100"/>
        </p:scale>
        <p:origin x="678" y="7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custSel modSld">
      <pc:chgData name="Liv Howard" userId="e43a82a0-9159-4f0f-aa14-ac7f95b5b562" providerId="ADAL" clId="{C87B0BC5-BEF9-4006-98BC-9F1FAB210A8B}" dt="2025-12-19T01:42:19.655" v="6" actId="27636"/>
      <pc:docMkLst>
        <pc:docMk/>
      </pc:docMkLst>
      <pc:sldChg chg="modSp mod">
        <pc:chgData name="Liv Howard" userId="e43a82a0-9159-4f0f-aa14-ac7f95b5b562" providerId="ADAL" clId="{C87B0BC5-BEF9-4006-98BC-9F1FAB210A8B}" dt="2025-12-19T01:42:19.544" v="0" actId="27636"/>
        <pc:sldMkLst>
          <pc:docMk/>
          <pc:sldMk cId="0" sldId="333"/>
        </pc:sldMkLst>
        <pc:spChg chg="mod">
          <ac:chgData name="Liv Howard" userId="e43a82a0-9159-4f0f-aa14-ac7f95b5b562" providerId="ADAL" clId="{C87B0BC5-BEF9-4006-98BC-9F1FAB210A8B}" dt="2025-12-19T01:42:19.544" v="0" actId="27636"/>
          <ac:spMkLst>
            <pc:docMk/>
            <pc:sldMk cId="0" sldId="333"/>
            <ac:spMk id="6954" creationId="{00000000-0000-0000-0000-000000000000}"/>
          </ac:spMkLst>
        </pc:spChg>
      </pc:sldChg>
      <pc:sldChg chg="modSp mod">
        <pc:chgData name="Liv Howard" userId="e43a82a0-9159-4f0f-aa14-ac7f95b5b562" providerId="ADAL" clId="{C87B0BC5-BEF9-4006-98BC-9F1FAB210A8B}" dt="2025-12-19T01:42:19.623" v="1" actId="27636"/>
        <pc:sldMkLst>
          <pc:docMk/>
          <pc:sldMk cId="0" sldId="342"/>
        </pc:sldMkLst>
        <pc:spChg chg="mod">
          <ac:chgData name="Liv Howard" userId="e43a82a0-9159-4f0f-aa14-ac7f95b5b562" providerId="ADAL" clId="{C87B0BC5-BEF9-4006-98BC-9F1FAB210A8B}" dt="2025-12-19T01:42:19.623" v="1" actId="27636"/>
          <ac:spMkLst>
            <pc:docMk/>
            <pc:sldMk cId="0" sldId="342"/>
            <ac:spMk id="7026" creationId="{00000000-0000-0000-0000-000000000000}"/>
          </ac:spMkLst>
        </pc:spChg>
      </pc:sldChg>
      <pc:sldChg chg="modSp mod">
        <pc:chgData name="Liv Howard" userId="e43a82a0-9159-4f0f-aa14-ac7f95b5b562" providerId="ADAL" clId="{C87B0BC5-BEF9-4006-98BC-9F1FAB210A8B}" dt="2025-12-19T01:42:19.628" v="2" actId="27636"/>
        <pc:sldMkLst>
          <pc:docMk/>
          <pc:sldMk cId="0" sldId="343"/>
        </pc:sldMkLst>
        <pc:spChg chg="mod">
          <ac:chgData name="Liv Howard" userId="e43a82a0-9159-4f0f-aa14-ac7f95b5b562" providerId="ADAL" clId="{C87B0BC5-BEF9-4006-98BC-9F1FAB210A8B}" dt="2025-12-19T01:42:19.628" v="2" actId="27636"/>
          <ac:spMkLst>
            <pc:docMk/>
            <pc:sldMk cId="0" sldId="343"/>
            <ac:spMk id="7033" creationId="{00000000-0000-0000-0000-000000000000}"/>
          </ac:spMkLst>
        </pc:spChg>
      </pc:sldChg>
      <pc:sldChg chg="modSp mod">
        <pc:chgData name="Liv Howard" userId="e43a82a0-9159-4f0f-aa14-ac7f95b5b562" providerId="ADAL" clId="{C87B0BC5-BEF9-4006-98BC-9F1FAB210A8B}" dt="2025-12-19T01:42:19.645" v="4" actId="27636"/>
        <pc:sldMkLst>
          <pc:docMk/>
          <pc:sldMk cId="0" sldId="345"/>
        </pc:sldMkLst>
        <pc:spChg chg="mod">
          <ac:chgData name="Liv Howard" userId="e43a82a0-9159-4f0f-aa14-ac7f95b5b562" providerId="ADAL" clId="{C87B0BC5-BEF9-4006-98BC-9F1FAB210A8B}" dt="2025-12-19T01:42:19.645" v="4" actId="27636"/>
          <ac:spMkLst>
            <pc:docMk/>
            <pc:sldMk cId="0" sldId="345"/>
            <ac:spMk id="7046" creationId="{00000000-0000-0000-0000-000000000000}"/>
          </ac:spMkLst>
        </pc:spChg>
        <pc:spChg chg="mod">
          <ac:chgData name="Liv Howard" userId="e43a82a0-9159-4f0f-aa14-ac7f95b5b562" providerId="ADAL" clId="{C87B0BC5-BEF9-4006-98BC-9F1FAB210A8B}" dt="2025-12-19T01:42:19.641" v="3" actId="27636"/>
          <ac:spMkLst>
            <pc:docMk/>
            <pc:sldMk cId="0" sldId="345"/>
            <ac:spMk id="7049" creationId="{00000000-0000-0000-0000-000000000000}"/>
          </ac:spMkLst>
        </pc:spChg>
      </pc:sldChg>
      <pc:sldChg chg="modSp mod">
        <pc:chgData name="Liv Howard" userId="e43a82a0-9159-4f0f-aa14-ac7f95b5b562" providerId="ADAL" clId="{C87B0BC5-BEF9-4006-98BC-9F1FAB210A8B}" dt="2025-12-19T01:42:19.650" v="5" actId="27636"/>
        <pc:sldMkLst>
          <pc:docMk/>
          <pc:sldMk cId="0" sldId="346"/>
        </pc:sldMkLst>
        <pc:spChg chg="mod">
          <ac:chgData name="Liv Howard" userId="e43a82a0-9159-4f0f-aa14-ac7f95b5b562" providerId="ADAL" clId="{C87B0BC5-BEF9-4006-98BC-9F1FAB210A8B}" dt="2025-12-19T01:42:19.650" v="5" actId="27636"/>
          <ac:spMkLst>
            <pc:docMk/>
            <pc:sldMk cId="0" sldId="346"/>
            <ac:spMk id="7054" creationId="{00000000-0000-0000-0000-000000000000}"/>
          </ac:spMkLst>
        </pc:spChg>
      </pc:sldChg>
      <pc:sldChg chg="modSp mod">
        <pc:chgData name="Liv Howard" userId="e43a82a0-9159-4f0f-aa14-ac7f95b5b562" providerId="ADAL" clId="{C87B0BC5-BEF9-4006-98BC-9F1FAB210A8B}" dt="2025-12-19T01:42:19.655" v="6" actId="27636"/>
        <pc:sldMkLst>
          <pc:docMk/>
          <pc:sldMk cId="0" sldId="348"/>
        </pc:sldMkLst>
        <pc:spChg chg="mod">
          <ac:chgData name="Liv Howard" userId="e43a82a0-9159-4f0f-aa14-ac7f95b5b562" providerId="ADAL" clId="{C87B0BC5-BEF9-4006-98BC-9F1FAB210A8B}" dt="2025-12-19T01:42:19.655" v="6" actId="27636"/>
          <ac:spMkLst>
            <pc:docMk/>
            <pc:sldMk cId="0" sldId="348"/>
            <ac:spMk id="707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2"/>
        <p:cNvGrpSpPr/>
        <p:nvPr/>
      </p:nvGrpSpPr>
      <p:grpSpPr>
        <a:xfrm>
          <a:off x="0" y="0"/>
          <a:ext cx="0" cy="0"/>
          <a:chOff x="0" y="0"/>
          <a:chExt cx="0" cy="0"/>
        </a:xfrm>
      </p:grpSpPr>
      <p:sp>
        <p:nvSpPr>
          <p:cNvPr id="7483" name="Google Shape;7483;g29b7a0fc404_0_1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4" name="Google Shape;7484;g29b7a0fc404_0_1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6"/>
        <p:cNvGrpSpPr/>
        <p:nvPr/>
      </p:nvGrpSpPr>
      <p:grpSpPr>
        <a:xfrm>
          <a:off x="0" y="0"/>
          <a:ext cx="0" cy="0"/>
          <a:chOff x="0" y="0"/>
          <a:chExt cx="0" cy="0"/>
        </a:xfrm>
      </p:grpSpPr>
      <p:sp>
        <p:nvSpPr>
          <p:cNvPr id="6877" name="Google Shape;6877;g29b7a0fc404_0_21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8" name="Google Shape;6878;g29b7a0fc404_0_21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7"/>
        <p:cNvGrpSpPr/>
        <p:nvPr/>
      </p:nvGrpSpPr>
      <p:grpSpPr>
        <a:xfrm>
          <a:off x="0" y="0"/>
          <a:ext cx="0" cy="0"/>
          <a:chOff x="0" y="0"/>
          <a:chExt cx="0" cy="0"/>
        </a:xfrm>
      </p:grpSpPr>
      <p:sp>
        <p:nvSpPr>
          <p:cNvPr id="6888" name="Google Shape;6888;g29b7a0fc404_0_21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9" name="Google Shape;6889;g29b7a0fc404_0_21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0"/>
        <p:cNvGrpSpPr/>
        <p:nvPr/>
      </p:nvGrpSpPr>
      <p:grpSpPr>
        <a:xfrm>
          <a:off x="0" y="0"/>
          <a:ext cx="0" cy="0"/>
          <a:chOff x="0" y="0"/>
          <a:chExt cx="0" cy="0"/>
        </a:xfrm>
      </p:grpSpPr>
      <p:sp>
        <p:nvSpPr>
          <p:cNvPr id="6931" name="Google Shape;6931;g29b7a0fc404_0_21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2" name="Google Shape;6932;g29b7a0fc404_0_21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6"/>
        <p:cNvGrpSpPr/>
        <p:nvPr/>
      </p:nvGrpSpPr>
      <p:grpSpPr>
        <a:xfrm>
          <a:off x="0" y="0"/>
          <a:ext cx="0" cy="0"/>
          <a:chOff x="0" y="0"/>
          <a:chExt cx="0" cy="0"/>
        </a:xfrm>
      </p:grpSpPr>
      <p:sp>
        <p:nvSpPr>
          <p:cNvPr id="6937" name="Google Shape;6937;g29b7a0fc404_0_21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8" name="Google Shape;6938;g29b7a0fc404_0_21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2"/>
        <p:cNvGrpSpPr/>
        <p:nvPr/>
      </p:nvGrpSpPr>
      <p:grpSpPr>
        <a:xfrm>
          <a:off x="0" y="0"/>
          <a:ext cx="0" cy="0"/>
          <a:chOff x="0" y="0"/>
          <a:chExt cx="0" cy="0"/>
        </a:xfrm>
      </p:grpSpPr>
      <p:sp>
        <p:nvSpPr>
          <p:cNvPr id="6943" name="Google Shape;6943;g29b7a0fc404_0_21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4" name="Google Shape;6944;g29b7a0fc404_0_21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8"/>
        <p:cNvGrpSpPr/>
        <p:nvPr/>
      </p:nvGrpSpPr>
      <p:grpSpPr>
        <a:xfrm>
          <a:off x="0" y="0"/>
          <a:ext cx="0" cy="0"/>
          <a:chOff x="0" y="0"/>
          <a:chExt cx="0" cy="0"/>
        </a:xfrm>
      </p:grpSpPr>
      <p:sp>
        <p:nvSpPr>
          <p:cNvPr id="6949" name="Google Shape;6949;g29b7a0fc404_0_21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0" name="Google Shape;6950;g29b7a0fc404_0_21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5"/>
        <p:cNvGrpSpPr/>
        <p:nvPr/>
      </p:nvGrpSpPr>
      <p:grpSpPr>
        <a:xfrm>
          <a:off x="0" y="0"/>
          <a:ext cx="0" cy="0"/>
          <a:chOff x="0" y="0"/>
          <a:chExt cx="0" cy="0"/>
        </a:xfrm>
      </p:grpSpPr>
      <p:sp>
        <p:nvSpPr>
          <p:cNvPr id="6956" name="Google Shape;6956;g29b7a0fc404_0_21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7" name="Google Shape;6957;g29b7a0fc404_0_21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2"/>
        <p:cNvGrpSpPr/>
        <p:nvPr/>
      </p:nvGrpSpPr>
      <p:grpSpPr>
        <a:xfrm>
          <a:off x="0" y="0"/>
          <a:ext cx="0" cy="0"/>
          <a:chOff x="0" y="0"/>
          <a:chExt cx="0" cy="0"/>
        </a:xfrm>
      </p:grpSpPr>
      <p:sp>
        <p:nvSpPr>
          <p:cNvPr id="6963" name="Google Shape;6963;g29b7a0fc404_0_21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4" name="Google Shape;6964;g29b7a0fc404_0_21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1"/>
        <p:cNvGrpSpPr/>
        <p:nvPr/>
      </p:nvGrpSpPr>
      <p:grpSpPr>
        <a:xfrm>
          <a:off x="0" y="0"/>
          <a:ext cx="0" cy="0"/>
          <a:chOff x="0" y="0"/>
          <a:chExt cx="0" cy="0"/>
        </a:xfrm>
      </p:grpSpPr>
      <p:sp>
        <p:nvSpPr>
          <p:cNvPr id="6972" name="Google Shape;6972;g29b7a0fc404_0_21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3" name="Google Shape;6973;g29b7a0fc404_0_21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4"/>
        <p:cNvGrpSpPr/>
        <p:nvPr/>
      </p:nvGrpSpPr>
      <p:grpSpPr>
        <a:xfrm>
          <a:off x="0" y="0"/>
          <a:ext cx="0" cy="0"/>
          <a:chOff x="0" y="0"/>
          <a:chExt cx="0" cy="0"/>
        </a:xfrm>
      </p:grpSpPr>
      <p:sp>
        <p:nvSpPr>
          <p:cNvPr id="6985" name="Google Shape;6985;g29b7a0fc404_0_2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6" name="Google Shape;6986;g29b7a0fc404_0_2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6"/>
        <p:cNvGrpSpPr/>
        <p:nvPr/>
      </p:nvGrpSpPr>
      <p:grpSpPr>
        <a:xfrm>
          <a:off x="0" y="0"/>
          <a:ext cx="0" cy="0"/>
          <a:chOff x="0" y="0"/>
          <a:chExt cx="0" cy="0"/>
        </a:xfrm>
      </p:grpSpPr>
      <p:sp>
        <p:nvSpPr>
          <p:cNvPr id="6997" name="Google Shape;6997;g29b7a0fc404_0_21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8" name="Google Shape;6998;g29b7a0fc404_0_21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2"/>
        <p:cNvGrpSpPr/>
        <p:nvPr/>
      </p:nvGrpSpPr>
      <p:grpSpPr>
        <a:xfrm>
          <a:off x="0" y="0"/>
          <a:ext cx="0" cy="0"/>
          <a:chOff x="0" y="0"/>
          <a:chExt cx="0" cy="0"/>
        </a:xfrm>
      </p:grpSpPr>
      <p:sp>
        <p:nvSpPr>
          <p:cNvPr id="7003" name="Google Shape;7003;g29b7a0fc404_0_21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4" name="Google Shape;7004;g29b7a0fc404_0_21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4"/>
        <p:cNvGrpSpPr/>
        <p:nvPr/>
      </p:nvGrpSpPr>
      <p:grpSpPr>
        <a:xfrm>
          <a:off x="0" y="0"/>
          <a:ext cx="0" cy="0"/>
          <a:chOff x="0" y="0"/>
          <a:chExt cx="0" cy="0"/>
        </a:xfrm>
      </p:grpSpPr>
      <p:sp>
        <p:nvSpPr>
          <p:cNvPr id="7015" name="Google Shape;7015;g29b7a0fc404_0_32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6" name="Google Shape;7016;g29b7a0fc404_0_32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1"/>
        <p:cNvGrpSpPr/>
        <p:nvPr/>
      </p:nvGrpSpPr>
      <p:grpSpPr>
        <a:xfrm>
          <a:off x="0" y="0"/>
          <a:ext cx="0" cy="0"/>
          <a:chOff x="0" y="0"/>
          <a:chExt cx="0" cy="0"/>
        </a:xfrm>
      </p:grpSpPr>
      <p:sp>
        <p:nvSpPr>
          <p:cNvPr id="7022" name="Google Shape;7022;g29b7a0fc404_0_3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3" name="Google Shape;7023;g29b7a0fc404_0_3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7"/>
        <p:cNvGrpSpPr/>
        <p:nvPr/>
      </p:nvGrpSpPr>
      <p:grpSpPr>
        <a:xfrm>
          <a:off x="0" y="0"/>
          <a:ext cx="0" cy="0"/>
          <a:chOff x="0" y="0"/>
          <a:chExt cx="0" cy="0"/>
        </a:xfrm>
      </p:grpSpPr>
      <p:sp>
        <p:nvSpPr>
          <p:cNvPr id="7028" name="Google Shape;7028;g29b7a0fc404_0_32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9" name="Google Shape;7029;g29b7a0fc404_0_32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4"/>
        <p:cNvGrpSpPr/>
        <p:nvPr/>
      </p:nvGrpSpPr>
      <p:grpSpPr>
        <a:xfrm>
          <a:off x="0" y="0"/>
          <a:ext cx="0" cy="0"/>
          <a:chOff x="0" y="0"/>
          <a:chExt cx="0" cy="0"/>
        </a:xfrm>
      </p:grpSpPr>
      <p:sp>
        <p:nvSpPr>
          <p:cNvPr id="7035" name="Google Shape;7035;g29b7a0fc404_0_32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6" name="Google Shape;7036;g29b7a0fc404_0_32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1"/>
        <p:cNvGrpSpPr/>
        <p:nvPr/>
      </p:nvGrpSpPr>
      <p:grpSpPr>
        <a:xfrm>
          <a:off x="0" y="0"/>
          <a:ext cx="0" cy="0"/>
          <a:chOff x="0" y="0"/>
          <a:chExt cx="0" cy="0"/>
        </a:xfrm>
      </p:grpSpPr>
      <p:sp>
        <p:nvSpPr>
          <p:cNvPr id="7042" name="Google Shape;7042;g29b7a0fc404_0_32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3" name="Google Shape;7043;g29b7a0fc404_0_32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0"/>
        <p:cNvGrpSpPr/>
        <p:nvPr/>
      </p:nvGrpSpPr>
      <p:grpSpPr>
        <a:xfrm>
          <a:off x="0" y="0"/>
          <a:ext cx="0" cy="0"/>
          <a:chOff x="0" y="0"/>
          <a:chExt cx="0" cy="0"/>
        </a:xfrm>
      </p:grpSpPr>
      <p:sp>
        <p:nvSpPr>
          <p:cNvPr id="7051" name="Google Shape;7051;g29b7a0fc404_0_32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2" name="Google Shape;7052;g29b7a0fc404_0_32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2"/>
        <p:cNvGrpSpPr/>
        <p:nvPr/>
      </p:nvGrpSpPr>
      <p:grpSpPr>
        <a:xfrm>
          <a:off x="0" y="0"/>
          <a:ext cx="0" cy="0"/>
          <a:chOff x="0" y="0"/>
          <a:chExt cx="0" cy="0"/>
        </a:xfrm>
      </p:grpSpPr>
      <p:sp>
        <p:nvSpPr>
          <p:cNvPr id="7063" name="Google Shape;7063;g29b7a0fc404_0_32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4" name="Google Shape;7064;g29b7a0fc404_0_32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9"/>
        <p:cNvGrpSpPr/>
        <p:nvPr/>
      </p:nvGrpSpPr>
      <p:grpSpPr>
        <a:xfrm>
          <a:off x="0" y="0"/>
          <a:ext cx="0" cy="0"/>
          <a:chOff x="0" y="0"/>
          <a:chExt cx="0" cy="0"/>
        </a:xfrm>
      </p:grpSpPr>
      <p:sp>
        <p:nvSpPr>
          <p:cNvPr id="6870" name="Google Shape;6870;g29b7a0fc40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1" name="Google Shape;6871;g29b7a0fc40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9"/>
        <p:cNvGrpSpPr/>
        <p:nvPr/>
      </p:nvGrpSpPr>
      <p:grpSpPr>
        <a:xfrm>
          <a:off x="0" y="0"/>
          <a:ext cx="0" cy="0"/>
          <a:chOff x="0" y="0"/>
          <a:chExt cx="0" cy="0"/>
        </a:xfrm>
      </p:grpSpPr>
      <p:sp>
        <p:nvSpPr>
          <p:cNvPr id="7070" name="Google Shape;7070;g29b7a0fc404_0_32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1" name="Google Shape;7071;g29b7a0fc404_0_32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7"/>
        <p:cNvGrpSpPr/>
        <p:nvPr/>
      </p:nvGrpSpPr>
      <p:grpSpPr>
        <a:xfrm>
          <a:off x="0" y="0"/>
          <a:ext cx="0" cy="0"/>
          <a:chOff x="0" y="0"/>
          <a:chExt cx="0" cy="0"/>
        </a:xfrm>
      </p:grpSpPr>
      <p:sp>
        <p:nvSpPr>
          <p:cNvPr id="7428" name="Google Shape;7428;g29b7a0fc4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9" name="Google Shape;7429;g29b7a0fc4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4"/>
        <p:cNvGrpSpPr/>
        <p:nvPr/>
      </p:nvGrpSpPr>
      <p:grpSpPr>
        <a:xfrm>
          <a:off x="0" y="0"/>
          <a:ext cx="0" cy="0"/>
          <a:chOff x="0" y="0"/>
          <a:chExt cx="0" cy="0"/>
        </a:xfrm>
      </p:grpSpPr>
      <p:sp>
        <p:nvSpPr>
          <p:cNvPr id="7435" name="Google Shape;7435;g29b7a0fc404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6" name="Google Shape;7436;g29b7a0fc404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1"/>
        <p:cNvGrpSpPr/>
        <p:nvPr/>
      </p:nvGrpSpPr>
      <p:grpSpPr>
        <a:xfrm>
          <a:off x="0" y="0"/>
          <a:ext cx="0" cy="0"/>
          <a:chOff x="0" y="0"/>
          <a:chExt cx="0" cy="0"/>
        </a:xfrm>
      </p:grpSpPr>
      <p:sp>
        <p:nvSpPr>
          <p:cNvPr id="7442" name="Google Shape;7442;g29b7a0fc40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3" name="Google Shape;7443;g29b7a0fc40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8"/>
        <p:cNvGrpSpPr/>
        <p:nvPr/>
      </p:nvGrpSpPr>
      <p:grpSpPr>
        <a:xfrm>
          <a:off x="0" y="0"/>
          <a:ext cx="0" cy="0"/>
          <a:chOff x="0" y="0"/>
          <a:chExt cx="0" cy="0"/>
        </a:xfrm>
      </p:grpSpPr>
      <p:sp>
        <p:nvSpPr>
          <p:cNvPr id="7449" name="Google Shape;7449;g29b7a0fc404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0" name="Google Shape;7450;g29b7a0fc404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5"/>
        <p:cNvGrpSpPr/>
        <p:nvPr/>
      </p:nvGrpSpPr>
      <p:grpSpPr>
        <a:xfrm>
          <a:off x="0" y="0"/>
          <a:ext cx="0" cy="0"/>
          <a:chOff x="0" y="0"/>
          <a:chExt cx="0" cy="0"/>
        </a:xfrm>
      </p:grpSpPr>
      <p:sp>
        <p:nvSpPr>
          <p:cNvPr id="7456" name="Google Shape;7456;g29b7a0fc404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7" name="Google Shape;7457;g29b7a0fc40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1"/>
        <p:cNvGrpSpPr/>
        <p:nvPr/>
      </p:nvGrpSpPr>
      <p:grpSpPr>
        <a:xfrm>
          <a:off x="0" y="0"/>
          <a:ext cx="0" cy="0"/>
          <a:chOff x="0" y="0"/>
          <a:chExt cx="0" cy="0"/>
        </a:xfrm>
      </p:grpSpPr>
      <p:sp>
        <p:nvSpPr>
          <p:cNvPr id="7472" name="Google Shape;7472;g29b7a0fc404_0_1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3" name="Google Shape;7473;g29b7a0fc404_0_1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7"/>
        <p:cNvGrpSpPr/>
        <p:nvPr/>
      </p:nvGrpSpPr>
      <p:grpSpPr>
        <a:xfrm>
          <a:off x="0" y="0"/>
          <a:ext cx="0" cy="0"/>
          <a:chOff x="0" y="0"/>
          <a:chExt cx="0" cy="0"/>
        </a:xfrm>
      </p:grpSpPr>
      <p:sp>
        <p:nvSpPr>
          <p:cNvPr id="148" name="Google Shape;148;p38"/>
          <p:cNvSpPr txBox="1">
            <a:spLocks noGrp="1"/>
          </p:cNvSpPr>
          <p:nvPr>
            <p:ph type="ctrTitle"/>
          </p:nvPr>
        </p:nvSpPr>
        <p:spPr>
          <a:xfrm>
            <a:off x="2305000" y="1622051"/>
            <a:ext cx="758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133" b="1">
                <a:solidFill>
                  <a:schemeClr val="dk2"/>
                </a:solidFill>
                <a:latin typeface="Arial"/>
                <a:ea typeface="Arial"/>
                <a:cs typeface="Arial"/>
                <a:sym typeface="Aria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49" name="Google Shape;149;p38"/>
          <p:cNvSpPr txBox="1">
            <a:spLocks noGrp="1"/>
          </p:cNvSpPr>
          <p:nvPr>
            <p:ph type="subTitle" idx="1"/>
          </p:nvPr>
        </p:nvSpPr>
        <p:spPr>
          <a:xfrm>
            <a:off x="3300267" y="4784900"/>
            <a:ext cx="5580400" cy="4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DM Sans"/>
                <a:ea typeface="DM Sans"/>
                <a:cs typeface="DM Sans"/>
                <a:sym typeface="DM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0" name="Google Shape;150;p38"/>
          <p:cNvSpPr/>
          <p:nvPr/>
        </p:nvSpPr>
        <p:spPr>
          <a:xfrm>
            <a:off x="0" y="-24500"/>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51" name="Google Shape;151;p38"/>
          <p:cNvGrpSpPr/>
          <p:nvPr/>
        </p:nvGrpSpPr>
        <p:grpSpPr>
          <a:xfrm>
            <a:off x="134" y="-2405797"/>
            <a:ext cx="2057563" cy="11669567"/>
            <a:chOff x="-2278850" y="637113"/>
            <a:chExt cx="639975" cy="3629650"/>
          </a:xfrm>
        </p:grpSpPr>
        <p:sp>
          <p:nvSpPr>
            <p:cNvPr id="152" name="Google Shape;152;p38"/>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3" name="Google Shape;153;p38"/>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4" name="Google Shape;154;p38"/>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5" name="Google Shape;155;p38"/>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6" name="Google Shape;156;p38"/>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7" name="Google Shape;157;p38"/>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8" name="Google Shape;158;p38"/>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9" name="Google Shape;159;p38"/>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0" name="Google Shape;160;p38"/>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1" name="Google Shape;161;p38"/>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2" name="Google Shape;162;p38"/>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3" name="Google Shape;163;p38"/>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4" name="Google Shape;164;p38"/>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5" name="Google Shape;165;p38"/>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6" name="Google Shape;166;p38"/>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7" name="Google Shape;167;p38"/>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8" name="Google Shape;168;p38"/>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9" name="Google Shape;169;p38"/>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0" name="Google Shape;170;p38"/>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1" name="Google Shape;171;p38"/>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2" name="Google Shape;172;p38"/>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3" name="Google Shape;173;p38"/>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4" name="Google Shape;174;p38"/>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5" name="Google Shape;175;p38"/>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6" name="Google Shape;176;p38"/>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7" name="Google Shape;177;p38"/>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8" name="Google Shape;178;p38"/>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9" name="Google Shape;179;p38"/>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180" name="Google Shape;180;p38"/>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81" name="Google Shape;181;p38"/>
          <p:cNvGrpSpPr/>
          <p:nvPr/>
        </p:nvGrpSpPr>
        <p:grpSpPr>
          <a:xfrm flipH="1">
            <a:off x="10212184" y="-2398881"/>
            <a:ext cx="2057563" cy="11669567"/>
            <a:chOff x="-2278850" y="637113"/>
            <a:chExt cx="639975" cy="3629650"/>
          </a:xfrm>
        </p:grpSpPr>
        <p:sp>
          <p:nvSpPr>
            <p:cNvPr id="182" name="Google Shape;182;p38"/>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3" name="Google Shape;183;p38"/>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4" name="Google Shape;184;p38"/>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5" name="Google Shape;185;p38"/>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6" name="Google Shape;186;p38"/>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7" name="Google Shape;187;p38"/>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8" name="Google Shape;188;p38"/>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9" name="Google Shape;189;p38"/>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0" name="Google Shape;190;p38"/>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1" name="Google Shape;191;p38"/>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2" name="Google Shape;192;p38"/>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3" name="Google Shape;193;p38"/>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4" name="Google Shape;194;p38"/>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5" name="Google Shape;195;p38"/>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6" name="Google Shape;196;p38"/>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7" name="Google Shape;197;p38"/>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8" name="Google Shape;198;p38"/>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9" name="Google Shape;199;p38"/>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0" name="Google Shape;200;p38"/>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1" name="Google Shape;201;p38"/>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2" name="Google Shape;202;p38"/>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3" name="Google Shape;203;p38"/>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4" name="Google Shape;204;p38"/>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5" name="Google Shape;205;p38"/>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6" name="Google Shape;206;p38"/>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7" name="Google Shape;207;p38"/>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8" name="Google Shape;208;p38"/>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9" name="Google Shape;209;p38"/>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210" name="Google Shape;210;p38"/>
          <p:cNvGrpSpPr/>
          <p:nvPr/>
        </p:nvGrpSpPr>
        <p:grpSpPr>
          <a:xfrm>
            <a:off x="4941900" y="358034"/>
            <a:ext cx="2297133" cy="820133"/>
            <a:chOff x="3381025" y="216400"/>
            <a:chExt cx="1722850" cy="615100"/>
          </a:xfrm>
        </p:grpSpPr>
        <p:sp>
          <p:nvSpPr>
            <p:cNvPr id="211" name="Google Shape;211;p38"/>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2" name="Google Shape;212;p38"/>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3" name="Google Shape;213;p38"/>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4" name="Google Shape;214;p38"/>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5" name="Google Shape;215;p38"/>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6" name="Google Shape;216;p38"/>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7" name="Google Shape;217;p38"/>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8" name="Google Shape;218;p38"/>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19" name="Google Shape;219;p38"/>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0" name="Google Shape;220;p38"/>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1" name="Google Shape;221;p38"/>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2" name="Google Shape;222;p38"/>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3" name="Google Shape;223;p38"/>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4" name="Google Shape;224;p38"/>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5" name="Google Shape;225;p38"/>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6" name="Google Shape;226;p38"/>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7" name="Google Shape;227;p38"/>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8" name="Google Shape;228;p38"/>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29" name="Google Shape;229;p38"/>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0" name="Google Shape;230;p38"/>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231" name="Google Shape;231;p38"/>
          <p:cNvGrpSpPr/>
          <p:nvPr/>
        </p:nvGrpSpPr>
        <p:grpSpPr>
          <a:xfrm rot="10800000" flipH="1">
            <a:off x="4941900" y="5734700"/>
            <a:ext cx="2297133" cy="820133"/>
            <a:chOff x="3381025" y="216400"/>
            <a:chExt cx="1722850" cy="615100"/>
          </a:xfrm>
        </p:grpSpPr>
        <p:sp>
          <p:nvSpPr>
            <p:cNvPr id="232" name="Google Shape;232;p38"/>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3" name="Google Shape;233;p38"/>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4" name="Google Shape;234;p38"/>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5" name="Google Shape;235;p38"/>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6" name="Google Shape;236;p38"/>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7" name="Google Shape;237;p38"/>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8" name="Google Shape;238;p38"/>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9" name="Google Shape;239;p38"/>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0" name="Google Shape;240;p38"/>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1" name="Google Shape;241;p38"/>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2" name="Google Shape;242;p38"/>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3" name="Google Shape;243;p38"/>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4" name="Google Shape;244;p38"/>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5" name="Google Shape;245;p38"/>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6" name="Google Shape;246;p38"/>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7" name="Google Shape;247;p38"/>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8" name="Google Shape;248;p38"/>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49" name="Google Shape;249;p38"/>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50" name="Google Shape;250;p38"/>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51" name="Google Shape;251;p38"/>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252" name="Google Shape;252;p38"/>
          <p:cNvSpPr/>
          <p:nvPr/>
        </p:nvSpPr>
        <p:spPr>
          <a:xfrm>
            <a:off x="41116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253" name="Google Shape;253;p38"/>
          <p:cNvSpPr/>
          <p:nvPr/>
        </p:nvSpPr>
        <p:spPr>
          <a:xfrm>
            <a:off x="77049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254" name="Google Shape;254;p38"/>
          <p:cNvSpPr/>
          <p:nvPr/>
        </p:nvSpPr>
        <p:spPr>
          <a:xfrm>
            <a:off x="4111634" y="5962567"/>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255" name="Google Shape;255;p38"/>
          <p:cNvSpPr/>
          <p:nvPr/>
        </p:nvSpPr>
        <p:spPr>
          <a:xfrm>
            <a:off x="7704934" y="5962567"/>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256" name="Google Shape;256;p38"/>
          <p:cNvGrpSpPr/>
          <p:nvPr/>
        </p:nvGrpSpPr>
        <p:grpSpPr>
          <a:xfrm>
            <a:off x="2393672" y="478825"/>
            <a:ext cx="578557" cy="578553"/>
            <a:chOff x="371063" y="476325"/>
            <a:chExt cx="684306" cy="684300"/>
          </a:xfrm>
        </p:grpSpPr>
        <p:sp>
          <p:nvSpPr>
            <p:cNvPr id="257" name="Google Shape;257;p38"/>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58" name="Google Shape;258;p38"/>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259" name="Google Shape;259;p38"/>
          <p:cNvGrpSpPr/>
          <p:nvPr/>
        </p:nvGrpSpPr>
        <p:grpSpPr>
          <a:xfrm rot="10800000">
            <a:off x="9219788" y="5855484"/>
            <a:ext cx="578557" cy="578553"/>
            <a:chOff x="371063" y="476325"/>
            <a:chExt cx="684306" cy="684300"/>
          </a:xfrm>
        </p:grpSpPr>
        <p:sp>
          <p:nvSpPr>
            <p:cNvPr id="260" name="Google Shape;260;p38"/>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61" name="Google Shape;261;p38"/>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215427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950367" y="491167"/>
            <a:ext cx="1029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361" name="Google Shape;361;p40"/>
          <p:cNvSpPr txBox="1">
            <a:spLocks noGrp="1"/>
          </p:cNvSpPr>
          <p:nvPr>
            <p:ph type="body" idx="1"/>
          </p:nvPr>
        </p:nvSpPr>
        <p:spPr>
          <a:xfrm>
            <a:off x="950367" y="1536633"/>
            <a:ext cx="10291200" cy="3758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Clr>
                <a:schemeClr val="dk2"/>
              </a:buClr>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362" name="Google Shape;362;p40"/>
          <p:cNvGrpSpPr/>
          <p:nvPr/>
        </p:nvGrpSpPr>
        <p:grpSpPr>
          <a:xfrm>
            <a:off x="315406" y="211925"/>
            <a:ext cx="578557" cy="578553"/>
            <a:chOff x="371063" y="476325"/>
            <a:chExt cx="684306" cy="684300"/>
          </a:xfrm>
        </p:grpSpPr>
        <p:sp>
          <p:nvSpPr>
            <p:cNvPr id="363" name="Google Shape;363;p40"/>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64" name="Google Shape;364;p40"/>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365" name="Google Shape;365;p40"/>
          <p:cNvGrpSpPr/>
          <p:nvPr/>
        </p:nvGrpSpPr>
        <p:grpSpPr>
          <a:xfrm rot="10800000">
            <a:off x="11298372" y="5023292"/>
            <a:ext cx="578557" cy="578553"/>
            <a:chOff x="371063" y="476325"/>
            <a:chExt cx="684306" cy="684300"/>
          </a:xfrm>
        </p:grpSpPr>
        <p:sp>
          <p:nvSpPr>
            <p:cNvPr id="366" name="Google Shape;366;p40"/>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67" name="Google Shape;367;p40"/>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368" name="Google Shape;368;p40"/>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369" name="Google Shape;369;p40"/>
          <p:cNvGrpSpPr/>
          <p:nvPr/>
        </p:nvGrpSpPr>
        <p:grpSpPr>
          <a:xfrm rot="5400000">
            <a:off x="5011994" y="732437"/>
            <a:ext cx="2173269" cy="12325808"/>
            <a:chOff x="-2278850" y="637113"/>
            <a:chExt cx="639975" cy="3629650"/>
          </a:xfrm>
        </p:grpSpPr>
        <p:sp>
          <p:nvSpPr>
            <p:cNvPr id="370" name="Google Shape;370;p40"/>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1" name="Google Shape;371;p40"/>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2" name="Google Shape;372;p40"/>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3" name="Google Shape;373;p40"/>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4" name="Google Shape;374;p40"/>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5" name="Google Shape;375;p40"/>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6" name="Google Shape;376;p40"/>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7" name="Google Shape;377;p40"/>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8" name="Google Shape;378;p40"/>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79" name="Google Shape;379;p40"/>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0" name="Google Shape;380;p40"/>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1" name="Google Shape;381;p40"/>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2" name="Google Shape;382;p40"/>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3" name="Google Shape;383;p40"/>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4" name="Google Shape;384;p40"/>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5" name="Google Shape;385;p40"/>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6" name="Google Shape;386;p40"/>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7" name="Google Shape;387;p40"/>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8" name="Google Shape;388;p40"/>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89" name="Google Shape;389;p40"/>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0" name="Google Shape;390;p40"/>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1" name="Google Shape;391;p40"/>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2" name="Google Shape;392;p40"/>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3" name="Google Shape;393;p40"/>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4" name="Google Shape;394;p40"/>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5" name="Google Shape;395;p40"/>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6" name="Google Shape;396;p40"/>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397" name="Google Shape;397;p40"/>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6809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400" name="Google Shape;400;p41"/>
          <p:cNvSpPr txBox="1">
            <a:spLocks noGrp="1"/>
          </p:cNvSpPr>
          <p:nvPr>
            <p:ph type="subTitle" idx="1"/>
          </p:nvPr>
        </p:nvSpPr>
        <p:spPr>
          <a:xfrm>
            <a:off x="1922933" y="3304567"/>
            <a:ext cx="3606800" cy="166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41"/>
          <p:cNvSpPr txBox="1">
            <a:spLocks noGrp="1"/>
          </p:cNvSpPr>
          <p:nvPr>
            <p:ph type="subTitle" idx="2"/>
          </p:nvPr>
        </p:nvSpPr>
        <p:spPr>
          <a:xfrm>
            <a:off x="6667533" y="3304571"/>
            <a:ext cx="3606800" cy="166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41"/>
          <p:cNvSpPr txBox="1">
            <a:spLocks noGrp="1"/>
          </p:cNvSpPr>
          <p:nvPr>
            <p:ph type="subTitle" idx="3"/>
          </p:nvPr>
        </p:nvSpPr>
        <p:spPr>
          <a:xfrm>
            <a:off x="1922933" y="2909033"/>
            <a:ext cx="3606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403" name="Google Shape;403;p41"/>
          <p:cNvSpPr txBox="1">
            <a:spLocks noGrp="1"/>
          </p:cNvSpPr>
          <p:nvPr>
            <p:ph type="subTitle" idx="4"/>
          </p:nvPr>
        </p:nvSpPr>
        <p:spPr>
          <a:xfrm>
            <a:off x="6667543" y="2909033"/>
            <a:ext cx="3606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404" name="Google Shape;404;p41"/>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405" name="Google Shape;405;p41"/>
          <p:cNvGrpSpPr/>
          <p:nvPr/>
        </p:nvGrpSpPr>
        <p:grpSpPr>
          <a:xfrm rot="5400000">
            <a:off x="5011994" y="732437"/>
            <a:ext cx="2173269" cy="12325808"/>
            <a:chOff x="-2278850" y="637113"/>
            <a:chExt cx="639975" cy="3629650"/>
          </a:xfrm>
        </p:grpSpPr>
        <p:sp>
          <p:nvSpPr>
            <p:cNvPr id="406" name="Google Shape;406;p41"/>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07" name="Google Shape;407;p41"/>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08" name="Google Shape;408;p41"/>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09" name="Google Shape;409;p41"/>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0" name="Google Shape;410;p41"/>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1" name="Google Shape;411;p41"/>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2" name="Google Shape;412;p41"/>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3" name="Google Shape;413;p41"/>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4" name="Google Shape;414;p41"/>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5" name="Google Shape;415;p41"/>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6" name="Google Shape;416;p41"/>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7" name="Google Shape;417;p41"/>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8" name="Google Shape;418;p41"/>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19" name="Google Shape;419;p41"/>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0" name="Google Shape;420;p41"/>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1" name="Google Shape;421;p41"/>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2" name="Google Shape;422;p41"/>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3" name="Google Shape;423;p41"/>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4" name="Google Shape;424;p41"/>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5" name="Google Shape;425;p41"/>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6" name="Google Shape;426;p41"/>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7" name="Google Shape;427;p41"/>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8" name="Google Shape;428;p41"/>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29" name="Google Shape;429;p41"/>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30" name="Google Shape;430;p41"/>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31" name="Google Shape;431;p41"/>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32" name="Google Shape;432;p41"/>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33" name="Google Shape;433;p41"/>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434" name="Google Shape;434;p41"/>
          <p:cNvGrpSpPr/>
          <p:nvPr/>
        </p:nvGrpSpPr>
        <p:grpSpPr>
          <a:xfrm rot="10800000" flipH="1">
            <a:off x="315406" y="5023292"/>
            <a:ext cx="578557" cy="578553"/>
            <a:chOff x="371063" y="476325"/>
            <a:chExt cx="684306" cy="684300"/>
          </a:xfrm>
        </p:grpSpPr>
        <p:sp>
          <p:nvSpPr>
            <p:cNvPr id="435" name="Google Shape;435;p41"/>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36" name="Google Shape;436;p41"/>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437" name="Google Shape;437;p41"/>
          <p:cNvGrpSpPr/>
          <p:nvPr/>
        </p:nvGrpSpPr>
        <p:grpSpPr>
          <a:xfrm rot="10800000">
            <a:off x="11298372" y="5023292"/>
            <a:ext cx="578557" cy="578553"/>
            <a:chOff x="371063" y="476325"/>
            <a:chExt cx="684306" cy="684300"/>
          </a:xfrm>
        </p:grpSpPr>
        <p:sp>
          <p:nvSpPr>
            <p:cNvPr id="438" name="Google Shape;438;p41"/>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39" name="Google Shape;439;p41"/>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283262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0"/>
        <p:cNvGrpSpPr/>
        <p:nvPr/>
      </p:nvGrpSpPr>
      <p:grpSpPr>
        <a:xfrm>
          <a:off x="0" y="0"/>
          <a:ext cx="0" cy="0"/>
          <a:chOff x="0" y="0"/>
          <a:chExt cx="0" cy="0"/>
        </a:xfrm>
      </p:grpSpPr>
      <p:sp>
        <p:nvSpPr>
          <p:cNvPr id="441" name="Google Shape;441;p42"/>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442" name="Google Shape;442;p42"/>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443" name="Google Shape;443;p42"/>
          <p:cNvGrpSpPr/>
          <p:nvPr/>
        </p:nvGrpSpPr>
        <p:grpSpPr>
          <a:xfrm rot="5400000">
            <a:off x="5011994" y="732437"/>
            <a:ext cx="2173269" cy="12325808"/>
            <a:chOff x="-2278850" y="637113"/>
            <a:chExt cx="639975" cy="3629650"/>
          </a:xfrm>
        </p:grpSpPr>
        <p:sp>
          <p:nvSpPr>
            <p:cNvPr id="444" name="Google Shape;444;p42"/>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45" name="Google Shape;445;p42"/>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46" name="Google Shape;446;p42"/>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47" name="Google Shape;447;p42"/>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48" name="Google Shape;448;p42"/>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49" name="Google Shape;449;p42"/>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0" name="Google Shape;450;p42"/>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1" name="Google Shape;451;p42"/>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2" name="Google Shape;452;p42"/>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3" name="Google Shape;453;p42"/>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4" name="Google Shape;454;p42"/>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5" name="Google Shape;455;p42"/>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6" name="Google Shape;456;p42"/>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7" name="Google Shape;457;p42"/>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8" name="Google Shape;458;p42"/>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59" name="Google Shape;459;p42"/>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0" name="Google Shape;460;p42"/>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1" name="Google Shape;461;p42"/>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2" name="Google Shape;462;p42"/>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3" name="Google Shape;463;p42"/>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4" name="Google Shape;464;p42"/>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5" name="Google Shape;465;p42"/>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6" name="Google Shape;466;p42"/>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7" name="Google Shape;467;p42"/>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8" name="Google Shape;468;p42"/>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69" name="Google Shape;469;p42"/>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70" name="Google Shape;470;p42"/>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71" name="Google Shape;471;p42"/>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472" name="Google Shape;472;p42"/>
          <p:cNvGrpSpPr/>
          <p:nvPr/>
        </p:nvGrpSpPr>
        <p:grpSpPr>
          <a:xfrm>
            <a:off x="315406" y="211925"/>
            <a:ext cx="578557" cy="578553"/>
            <a:chOff x="371063" y="476325"/>
            <a:chExt cx="684306" cy="684300"/>
          </a:xfrm>
        </p:grpSpPr>
        <p:sp>
          <p:nvSpPr>
            <p:cNvPr id="473" name="Google Shape;473;p42"/>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74" name="Google Shape;474;p42"/>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475" name="Google Shape;475;p42"/>
          <p:cNvGrpSpPr/>
          <p:nvPr/>
        </p:nvGrpSpPr>
        <p:grpSpPr>
          <a:xfrm flipH="1">
            <a:off x="11298372" y="211925"/>
            <a:ext cx="578557" cy="578553"/>
            <a:chOff x="371063" y="476325"/>
            <a:chExt cx="684306" cy="684300"/>
          </a:xfrm>
        </p:grpSpPr>
        <p:sp>
          <p:nvSpPr>
            <p:cNvPr id="476" name="Google Shape;476;p42"/>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77" name="Google Shape;477;p42"/>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203346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8"/>
        <p:cNvGrpSpPr/>
        <p:nvPr/>
      </p:nvGrpSpPr>
      <p:grpSpPr>
        <a:xfrm>
          <a:off x="0" y="0"/>
          <a:ext cx="0" cy="0"/>
          <a:chOff x="0" y="0"/>
          <a:chExt cx="0" cy="0"/>
        </a:xfrm>
      </p:grpSpPr>
      <p:sp>
        <p:nvSpPr>
          <p:cNvPr id="479" name="Google Shape;479;p43"/>
          <p:cNvSpPr txBox="1">
            <a:spLocks noGrp="1"/>
          </p:cNvSpPr>
          <p:nvPr>
            <p:ph type="body" idx="1"/>
          </p:nvPr>
        </p:nvSpPr>
        <p:spPr>
          <a:xfrm>
            <a:off x="950967" y="1799700"/>
            <a:ext cx="5020000" cy="3122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dk2"/>
              </a:buClr>
              <a:buSzPts val="1400"/>
              <a:buFont typeface="Arial"/>
              <a:buChar char="●"/>
              <a:defRPr sz="1867"/>
            </a:lvl1pPr>
            <a:lvl2pPr marL="1219170" lvl="1" indent="-423323" rtl="0">
              <a:lnSpc>
                <a:spcPct val="115000"/>
              </a:lnSpc>
              <a:spcBef>
                <a:spcPts val="0"/>
              </a:spcBef>
              <a:spcAft>
                <a:spcPts val="0"/>
              </a:spcAft>
              <a:buClr>
                <a:srgbClr val="191919"/>
              </a:buClr>
              <a:buSzPts val="1400"/>
              <a:buFont typeface="Arial"/>
              <a:buChar char="○"/>
              <a:defRPr/>
            </a:lvl2pPr>
            <a:lvl3pPr marL="1828754" lvl="2" indent="-423323" rtl="0">
              <a:lnSpc>
                <a:spcPct val="115000"/>
              </a:lnSpc>
              <a:spcBef>
                <a:spcPts val="0"/>
              </a:spcBef>
              <a:spcAft>
                <a:spcPts val="0"/>
              </a:spcAft>
              <a:buClr>
                <a:srgbClr val="191919"/>
              </a:buClr>
              <a:buSzPts val="1400"/>
              <a:buFont typeface="Arial"/>
              <a:buChar char="■"/>
              <a:defRPr/>
            </a:lvl3pPr>
            <a:lvl4pPr marL="2438339" lvl="3" indent="-423323" rtl="0">
              <a:lnSpc>
                <a:spcPct val="115000"/>
              </a:lnSpc>
              <a:spcBef>
                <a:spcPts val="0"/>
              </a:spcBef>
              <a:spcAft>
                <a:spcPts val="0"/>
              </a:spcAft>
              <a:buClr>
                <a:srgbClr val="191919"/>
              </a:buClr>
              <a:buSzPts val="1400"/>
              <a:buFont typeface="Arial"/>
              <a:buChar char="●"/>
              <a:defRPr/>
            </a:lvl4pPr>
            <a:lvl5pPr marL="3047924" lvl="4" indent="-423323" rtl="0">
              <a:lnSpc>
                <a:spcPct val="115000"/>
              </a:lnSpc>
              <a:spcBef>
                <a:spcPts val="0"/>
              </a:spcBef>
              <a:spcAft>
                <a:spcPts val="0"/>
              </a:spcAft>
              <a:buClr>
                <a:srgbClr val="191919"/>
              </a:buClr>
              <a:buSzPts val="1400"/>
              <a:buFont typeface="Arial"/>
              <a:buChar char="○"/>
              <a:defRPr/>
            </a:lvl5pPr>
            <a:lvl6pPr marL="3657509" lvl="5" indent="-423323" rtl="0">
              <a:lnSpc>
                <a:spcPct val="115000"/>
              </a:lnSpc>
              <a:spcBef>
                <a:spcPts val="0"/>
              </a:spcBef>
              <a:spcAft>
                <a:spcPts val="0"/>
              </a:spcAft>
              <a:buClr>
                <a:srgbClr val="191919"/>
              </a:buClr>
              <a:buSzPts val="1400"/>
              <a:buFont typeface="Arial"/>
              <a:buChar char="■"/>
              <a:defRPr/>
            </a:lvl6pPr>
            <a:lvl7pPr marL="4267093" lvl="6" indent="-423323" rtl="0">
              <a:lnSpc>
                <a:spcPct val="115000"/>
              </a:lnSpc>
              <a:spcBef>
                <a:spcPts val="0"/>
              </a:spcBef>
              <a:spcAft>
                <a:spcPts val="0"/>
              </a:spcAft>
              <a:buClr>
                <a:srgbClr val="191919"/>
              </a:buClr>
              <a:buSzPts val="1400"/>
              <a:buFont typeface="Arial"/>
              <a:buChar char="●"/>
              <a:defRPr/>
            </a:lvl7pPr>
            <a:lvl8pPr marL="4876678" lvl="7" indent="-423323" rtl="0">
              <a:lnSpc>
                <a:spcPct val="115000"/>
              </a:lnSpc>
              <a:spcBef>
                <a:spcPts val="0"/>
              </a:spcBef>
              <a:spcAft>
                <a:spcPts val="0"/>
              </a:spcAft>
              <a:buClr>
                <a:srgbClr val="191919"/>
              </a:buClr>
              <a:buSzPts val="1400"/>
              <a:buFont typeface="Arial"/>
              <a:buChar char="○"/>
              <a:defRPr/>
            </a:lvl8pPr>
            <a:lvl9pPr marL="5486263" lvl="8" indent="-423323" rtl="0">
              <a:lnSpc>
                <a:spcPct val="115000"/>
              </a:lnSpc>
              <a:spcBef>
                <a:spcPts val="0"/>
              </a:spcBef>
              <a:spcAft>
                <a:spcPts val="0"/>
              </a:spcAft>
              <a:buClr>
                <a:srgbClr val="191919"/>
              </a:buClr>
              <a:buSzPts val="1400"/>
              <a:buFont typeface="Arial"/>
              <a:buChar char="■"/>
              <a:defRPr/>
            </a:lvl9pPr>
          </a:lstStyle>
          <a:p>
            <a:endParaRPr/>
          </a:p>
        </p:txBody>
      </p:sp>
      <p:sp>
        <p:nvSpPr>
          <p:cNvPr id="480" name="Google Shape;480;p43"/>
          <p:cNvSpPr>
            <a:spLocks noGrp="1"/>
          </p:cNvSpPr>
          <p:nvPr>
            <p:ph type="pic" idx="2"/>
          </p:nvPr>
        </p:nvSpPr>
        <p:spPr>
          <a:xfrm>
            <a:off x="6658560" y="1692000"/>
            <a:ext cx="3855600" cy="3474000"/>
          </a:xfrm>
          <a:prstGeom prst="rect">
            <a:avLst/>
          </a:prstGeom>
          <a:noFill/>
          <a:ln>
            <a:noFill/>
          </a:ln>
        </p:spPr>
      </p:sp>
      <p:sp>
        <p:nvSpPr>
          <p:cNvPr id="481" name="Google Shape;481;p43"/>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482" name="Google Shape;482;p43"/>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483" name="Google Shape;483;p43"/>
          <p:cNvGrpSpPr/>
          <p:nvPr/>
        </p:nvGrpSpPr>
        <p:grpSpPr>
          <a:xfrm rot="5400000">
            <a:off x="5011994" y="732437"/>
            <a:ext cx="2173269" cy="12325808"/>
            <a:chOff x="-2278850" y="637113"/>
            <a:chExt cx="639975" cy="3629650"/>
          </a:xfrm>
        </p:grpSpPr>
        <p:sp>
          <p:nvSpPr>
            <p:cNvPr id="484" name="Google Shape;484;p43"/>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85" name="Google Shape;485;p43"/>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86" name="Google Shape;486;p43"/>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87" name="Google Shape;487;p43"/>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88" name="Google Shape;488;p43"/>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89" name="Google Shape;489;p43"/>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0" name="Google Shape;490;p43"/>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1" name="Google Shape;491;p43"/>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2" name="Google Shape;492;p43"/>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3" name="Google Shape;493;p43"/>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4" name="Google Shape;494;p43"/>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5" name="Google Shape;495;p43"/>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6" name="Google Shape;496;p43"/>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7" name="Google Shape;497;p43"/>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8" name="Google Shape;498;p43"/>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499" name="Google Shape;499;p43"/>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0" name="Google Shape;500;p43"/>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1" name="Google Shape;501;p43"/>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2" name="Google Shape;502;p43"/>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3" name="Google Shape;503;p43"/>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4" name="Google Shape;504;p43"/>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5" name="Google Shape;505;p43"/>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6" name="Google Shape;506;p43"/>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7" name="Google Shape;507;p43"/>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8" name="Google Shape;508;p43"/>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09" name="Google Shape;509;p43"/>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10" name="Google Shape;510;p43"/>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11" name="Google Shape;511;p43"/>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512" name="Google Shape;512;p43"/>
          <p:cNvGrpSpPr/>
          <p:nvPr/>
        </p:nvGrpSpPr>
        <p:grpSpPr>
          <a:xfrm>
            <a:off x="315406" y="211925"/>
            <a:ext cx="578557" cy="578553"/>
            <a:chOff x="371063" y="476325"/>
            <a:chExt cx="684306" cy="684300"/>
          </a:xfrm>
        </p:grpSpPr>
        <p:sp>
          <p:nvSpPr>
            <p:cNvPr id="513" name="Google Shape;513;p43"/>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14" name="Google Shape;514;p43"/>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515" name="Google Shape;515;p43"/>
          <p:cNvGrpSpPr/>
          <p:nvPr/>
        </p:nvGrpSpPr>
        <p:grpSpPr>
          <a:xfrm rot="10800000">
            <a:off x="11298372" y="5023292"/>
            <a:ext cx="578557" cy="578553"/>
            <a:chOff x="371063" y="476325"/>
            <a:chExt cx="684306" cy="684300"/>
          </a:xfrm>
        </p:grpSpPr>
        <p:sp>
          <p:nvSpPr>
            <p:cNvPr id="516" name="Google Shape;516;p43"/>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17" name="Google Shape;517;p43"/>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297572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18"/>
        <p:cNvGrpSpPr/>
        <p:nvPr/>
      </p:nvGrpSpPr>
      <p:grpSpPr>
        <a:xfrm>
          <a:off x="0" y="0"/>
          <a:ext cx="0" cy="0"/>
          <a:chOff x="0" y="0"/>
          <a:chExt cx="0" cy="0"/>
        </a:xfrm>
      </p:grpSpPr>
      <p:sp>
        <p:nvSpPr>
          <p:cNvPr id="519" name="Google Shape;519;p44"/>
          <p:cNvSpPr/>
          <p:nvPr/>
        </p:nvSpPr>
        <p:spPr>
          <a:xfrm>
            <a:off x="0" y="-24500"/>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520" name="Google Shape;520;p44"/>
          <p:cNvGrpSpPr/>
          <p:nvPr/>
        </p:nvGrpSpPr>
        <p:grpSpPr>
          <a:xfrm>
            <a:off x="134" y="-2405797"/>
            <a:ext cx="2057563" cy="11669567"/>
            <a:chOff x="-2278850" y="637113"/>
            <a:chExt cx="639975" cy="3629650"/>
          </a:xfrm>
        </p:grpSpPr>
        <p:sp>
          <p:nvSpPr>
            <p:cNvPr id="521" name="Google Shape;521;p44"/>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2" name="Google Shape;522;p44"/>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3" name="Google Shape;523;p44"/>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4" name="Google Shape;524;p44"/>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5" name="Google Shape;525;p44"/>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6" name="Google Shape;526;p44"/>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7" name="Google Shape;527;p44"/>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8" name="Google Shape;528;p44"/>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29" name="Google Shape;529;p44"/>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0" name="Google Shape;530;p44"/>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1" name="Google Shape;531;p44"/>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2" name="Google Shape;532;p44"/>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3" name="Google Shape;533;p44"/>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4" name="Google Shape;534;p44"/>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5" name="Google Shape;535;p44"/>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6" name="Google Shape;536;p44"/>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7" name="Google Shape;537;p44"/>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8" name="Google Shape;538;p44"/>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39" name="Google Shape;539;p44"/>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0" name="Google Shape;540;p44"/>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1" name="Google Shape;541;p44"/>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2" name="Google Shape;542;p44"/>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3" name="Google Shape;543;p44"/>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4" name="Google Shape;544;p44"/>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5" name="Google Shape;545;p44"/>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6" name="Google Shape;546;p44"/>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7" name="Google Shape;547;p44"/>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48" name="Google Shape;548;p44"/>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549" name="Google Shape;549;p44"/>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550" name="Google Shape;550;p44"/>
          <p:cNvGrpSpPr/>
          <p:nvPr/>
        </p:nvGrpSpPr>
        <p:grpSpPr>
          <a:xfrm flipH="1">
            <a:off x="10212184" y="-2398881"/>
            <a:ext cx="2057563" cy="11669567"/>
            <a:chOff x="-2278850" y="637113"/>
            <a:chExt cx="639975" cy="3629650"/>
          </a:xfrm>
        </p:grpSpPr>
        <p:sp>
          <p:nvSpPr>
            <p:cNvPr id="551" name="Google Shape;551;p44"/>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2" name="Google Shape;552;p44"/>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3" name="Google Shape;553;p44"/>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4" name="Google Shape;554;p44"/>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5" name="Google Shape;555;p44"/>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6" name="Google Shape;556;p44"/>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7" name="Google Shape;557;p44"/>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8" name="Google Shape;558;p44"/>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59" name="Google Shape;559;p44"/>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0" name="Google Shape;560;p44"/>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1" name="Google Shape;561;p44"/>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2" name="Google Shape;562;p44"/>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3" name="Google Shape;563;p44"/>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4" name="Google Shape;564;p44"/>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5" name="Google Shape;565;p44"/>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6" name="Google Shape;566;p44"/>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7" name="Google Shape;567;p44"/>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8" name="Google Shape;568;p44"/>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69" name="Google Shape;569;p44"/>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0" name="Google Shape;570;p44"/>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1" name="Google Shape;571;p44"/>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2" name="Google Shape;572;p44"/>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3" name="Google Shape;573;p44"/>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4" name="Google Shape;574;p44"/>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5" name="Google Shape;575;p44"/>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6" name="Google Shape;576;p44"/>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7" name="Google Shape;577;p44"/>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78" name="Google Shape;578;p44"/>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579" name="Google Shape;579;p44"/>
          <p:cNvGrpSpPr/>
          <p:nvPr/>
        </p:nvGrpSpPr>
        <p:grpSpPr>
          <a:xfrm>
            <a:off x="4941900" y="358034"/>
            <a:ext cx="2297133" cy="820133"/>
            <a:chOff x="3381025" y="216400"/>
            <a:chExt cx="1722850" cy="615100"/>
          </a:xfrm>
        </p:grpSpPr>
        <p:sp>
          <p:nvSpPr>
            <p:cNvPr id="580" name="Google Shape;580;p44"/>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1" name="Google Shape;581;p44"/>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2" name="Google Shape;582;p44"/>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3" name="Google Shape;583;p44"/>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4" name="Google Shape;584;p44"/>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5" name="Google Shape;585;p44"/>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6" name="Google Shape;586;p44"/>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7" name="Google Shape;587;p44"/>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8" name="Google Shape;588;p44"/>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89" name="Google Shape;589;p44"/>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0" name="Google Shape;590;p44"/>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1" name="Google Shape;591;p44"/>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2" name="Google Shape;592;p44"/>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3" name="Google Shape;593;p44"/>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4" name="Google Shape;594;p44"/>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5" name="Google Shape;595;p44"/>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6" name="Google Shape;596;p44"/>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7" name="Google Shape;597;p44"/>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8" name="Google Shape;598;p44"/>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599" name="Google Shape;599;p44"/>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600" name="Google Shape;600;p44"/>
          <p:cNvSpPr/>
          <p:nvPr/>
        </p:nvSpPr>
        <p:spPr>
          <a:xfrm>
            <a:off x="41116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601" name="Google Shape;601;p44"/>
          <p:cNvSpPr/>
          <p:nvPr/>
        </p:nvSpPr>
        <p:spPr>
          <a:xfrm>
            <a:off x="77049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602" name="Google Shape;602;p44"/>
          <p:cNvGrpSpPr/>
          <p:nvPr/>
        </p:nvGrpSpPr>
        <p:grpSpPr>
          <a:xfrm flipH="1">
            <a:off x="9024939" y="478825"/>
            <a:ext cx="578557" cy="578553"/>
            <a:chOff x="371063" y="476325"/>
            <a:chExt cx="684306" cy="684300"/>
          </a:xfrm>
        </p:grpSpPr>
        <p:sp>
          <p:nvSpPr>
            <p:cNvPr id="603" name="Google Shape;603;p44"/>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04" name="Google Shape;604;p44"/>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605" name="Google Shape;605;p44"/>
          <p:cNvGrpSpPr/>
          <p:nvPr/>
        </p:nvGrpSpPr>
        <p:grpSpPr>
          <a:xfrm rot="10800000" flipH="1">
            <a:off x="2621955" y="5855492"/>
            <a:ext cx="578557" cy="578553"/>
            <a:chOff x="371063" y="476325"/>
            <a:chExt cx="684306" cy="684300"/>
          </a:xfrm>
        </p:grpSpPr>
        <p:sp>
          <p:nvSpPr>
            <p:cNvPr id="606" name="Google Shape;606;p44"/>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07" name="Google Shape;607;p44"/>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608" name="Google Shape;608;p44"/>
          <p:cNvGrpSpPr/>
          <p:nvPr/>
        </p:nvGrpSpPr>
        <p:grpSpPr>
          <a:xfrm rot="10800000" flipH="1">
            <a:off x="4941900" y="5734700"/>
            <a:ext cx="2297133" cy="820133"/>
            <a:chOff x="3381025" y="216400"/>
            <a:chExt cx="1722850" cy="615100"/>
          </a:xfrm>
        </p:grpSpPr>
        <p:sp>
          <p:nvSpPr>
            <p:cNvPr id="609" name="Google Shape;609;p44"/>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0" name="Google Shape;610;p44"/>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1" name="Google Shape;611;p44"/>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2" name="Google Shape;612;p44"/>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3" name="Google Shape;613;p44"/>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4" name="Google Shape;614;p44"/>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5" name="Google Shape;615;p44"/>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6" name="Google Shape;616;p44"/>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7" name="Google Shape;617;p44"/>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8" name="Google Shape;618;p44"/>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19" name="Google Shape;619;p44"/>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0" name="Google Shape;620;p44"/>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1" name="Google Shape;621;p44"/>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2" name="Google Shape;622;p44"/>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3" name="Google Shape;623;p44"/>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4" name="Google Shape;624;p44"/>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5" name="Google Shape;625;p44"/>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6" name="Google Shape;626;p44"/>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7" name="Google Shape;627;p44"/>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28" name="Google Shape;628;p44"/>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629" name="Google Shape;629;p44"/>
          <p:cNvSpPr txBox="1">
            <a:spLocks noGrp="1"/>
          </p:cNvSpPr>
          <p:nvPr>
            <p:ph type="title"/>
          </p:nvPr>
        </p:nvSpPr>
        <p:spPr>
          <a:xfrm>
            <a:off x="1314267" y="1635800"/>
            <a:ext cx="9552400" cy="3586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4800"/>
              <a:buNone/>
              <a:defRPr sz="10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2062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0"/>
        <p:cNvGrpSpPr/>
        <p:nvPr/>
      </p:nvGrpSpPr>
      <p:grpSpPr>
        <a:xfrm>
          <a:off x="0" y="0"/>
          <a:ext cx="0" cy="0"/>
          <a:chOff x="0" y="0"/>
          <a:chExt cx="0" cy="0"/>
        </a:xfrm>
      </p:grpSpPr>
      <p:sp>
        <p:nvSpPr>
          <p:cNvPr id="631" name="Google Shape;631;p45"/>
          <p:cNvSpPr txBox="1">
            <a:spLocks noGrp="1"/>
          </p:cNvSpPr>
          <p:nvPr>
            <p:ph type="subTitle" idx="1"/>
          </p:nvPr>
        </p:nvSpPr>
        <p:spPr>
          <a:xfrm>
            <a:off x="1118000" y="1762200"/>
            <a:ext cx="4699200" cy="33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2" name="Google Shape;632;p45"/>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633" name="Google Shape;633;p45"/>
          <p:cNvSpPr txBox="1">
            <a:spLocks noGrp="1"/>
          </p:cNvSpPr>
          <p:nvPr>
            <p:ph type="subTitle" idx="2"/>
          </p:nvPr>
        </p:nvSpPr>
        <p:spPr>
          <a:xfrm>
            <a:off x="6375133" y="1762200"/>
            <a:ext cx="4699200" cy="33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4" name="Google Shape;634;p45"/>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635" name="Google Shape;635;p45"/>
          <p:cNvGrpSpPr/>
          <p:nvPr/>
        </p:nvGrpSpPr>
        <p:grpSpPr>
          <a:xfrm rot="5400000">
            <a:off x="5011994" y="732437"/>
            <a:ext cx="2173269" cy="12325808"/>
            <a:chOff x="-2278850" y="637113"/>
            <a:chExt cx="639975" cy="3629650"/>
          </a:xfrm>
        </p:grpSpPr>
        <p:sp>
          <p:nvSpPr>
            <p:cNvPr id="636" name="Google Shape;636;p45"/>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37" name="Google Shape;637;p45"/>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38" name="Google Shape;638;p45"/>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39" name="Google Shape;639;p45"/>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0" name="Google Shape;640;p45"/>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1" name="Google Shape;641;p45"/>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2" name="Google Shape;642;p45"/>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3" name="Google Shape;643;p45"/>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4" name="Google Shape;644;p45"/>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5" name="Google Shape;645;p45"/>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6" name="Google Shape;646;p45"/>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7" name="Google Shape;647;p45"/>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8" name="Google Shape;648;p45"/>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49" name="Google Shape;649;p45"/>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0" name="Google Shape;650;p45"/>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1" name="Google Shape;651;p45"/>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2" name="Google Shape;652;p45"/>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3" name="Google Shape;653;p45"/>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4" name="Google Shape;654;p45"/>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5" name="Google Shape;655;p45"/>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6" name="Google Shape;656;p45"/>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7" name="Google Shape;657;p45"/>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8" name="Google Shape;658;p45"/>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59" name="Google Shape;659;p45"/>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60" name="Google Shape;660;p45"/>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61" name="Google Shape;661;p45"/>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62" name="Google Shape;662;p45"/>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63" name="Google Shape;663;p45"/>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256526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4"/>
        <p:cNvGrpSpPr/>
        <p:nvPr/>
      </p:nvGrpSpPr>
      <p:grpSpPr>
        <a:xfrm>
          <a:off x="0" y="0"/>
          <a:ext cx="0" cy="0"/>
          <a:chOff x="0" y="0"/>
          <a:chExt cx="0" cy="0"/>
        </a:xfrm>
      </p:grpSpPr>
      <p:sp>
        <p:nvSpPr>
          <p:cNvPr id="665" name="Google Shape;665;p46"/>
          <p:cNvSpPr/>
          <p:nvPr/>
        </p:nvSpPr>
        <p:spPr>
          <a:xfrm>
            <a:off x="-39000" y="0"/>
            <a:ext cx="12270000" cy="6858000"/>
          </a:xfrm>
          <a:prstGeom prst="rect">
            <a:avLst/>
          </a:prstGeom>
          <a:solidFill>
            <a:srgbClr val="44373B">
              <a:alpha val="134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666" name="Google Shape;666;p46"/>
          <p:cNvSpPr txBox="1">
            <a:spLocks noGrp="1"/>
          </p:cNvSpPr>
          <p:nvPr>
            <p:ph type="title"/>
          </p:nvPr>
        </p:nvSpPr>
        <p:spPr>
          <a:xfrm>
            <a:off x="950967" y="491767"/>
            <a:ext cx="8789600" cy="18908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667" name="Google Shape;667;p46"/>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668" name="Google Shape;668;p46"/>
          <p:cNvGrpSpPr/>
          <p:nvPr/>
        </p:nvGrpSpPr>
        <p:grpSpPr>
          <a:xfrm flipH="1">
            <a:off x="10212184" y="-2398881"/>
            <a:ext cx="2057563" cy="11669567"/>
            <a:chOff x="-2278850" y="637113"/>
            <a:chExt cx="639975" cy="3629650"/>
          </a:xfrm>
        </p:grpSpPr>
        <p:sp>
          <p:nvSpPr>
            <p:cNvPr id="669" name="Google Shape;669;p46"/>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0" name="Google Shape;670;p46"/>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1" name="Google Shape;671;p46"/>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2" name="Google Shape;672;p46"/>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3" name="Google Shape;673;p46"/>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4" name="Google Shape;674;p46"/>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5" name="Google Shape;675;p46"/>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6" name="Google Shape;676;p46"/>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7" name="Google Shape;677;p46"/>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8" name="Google Shape;678;p46"/>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79" name="Google Shape;679;p46"/>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0" name="Google Shape;680;p46"/>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1" name="Google Shape;681;p46"/>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2" name="Google Shape;682;p46"/>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3" name="Google Shape;683;p46"/>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4" name="Google Shape;684;p46"/>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5" name="Google Shape;685;p46"/>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6" name="Google Shape;686;p46"/>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7" name="Google Shape;687;p46"/>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8" name="Google Shape;688;p46"/>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9" name="Google Shape;689;p46"/>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0" name="Google Shape;690;p46"/>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1" name="Google Shape;691;p46"/>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2" name="Google Shape;692;p46"/>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3" name="Google Shape;693;p46"/>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4" name="Google Shape;694;p46"/>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5" name="Google Shape;695;p46"/>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6" name="Google Shape;696;p46"/>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128286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7"/>
        <p:cNvGrpSpPr/>
        <p:nvPr/>
      </p:nvGrpSpPr>
      <p:grpSpPr>
        <a:xfrm>
          <a:off x="0" y="0"/>
          <a:ext cx="0" cy="0"/>
          <a:chOff x="0" y="0"/>
          <a:chExt cx="0" cy="0"/>
        </a:xfrm>
      </p:grpSpPr>
      <p:sp>
        <p:nvSpPr>
          <p:cNvPr id="698" name="Google Shape;698;p47"/>
          <p:cNvSpPr/>
          <p:nvPr/>
        </p:nvSpPr>
        <p:spPr>
          <a:xfrm>
            <a:off x="0" y="-24500"/>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699" name="Google Shape;699;p47"/>
          <p:cNvGrpSpPr/>
          <p:nvPr/>
        </p:nvGrpSpPr>
        <p:grpSpPr>
          <a:xfrm>
            <a:off x="134" y="-2405797"/>
            <a:ext cx="2057563" cy="11669567"/>
            <a:chOff x="-2278850" y="637113"/>
            <a:chExt cx="639975" cy="3629650"/>
          </a:xfrm>
        </p:grpSpPr>
        <p:sp>
          <p:nvSpPr>
            <p:cNvPr id="700" name="Google Shape;700;p47"/>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1" name="Google Shape;701;p47"/>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2" name="Google Shape;702;p47"/>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3" name="Google Shape;703;p47"/>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4" name="Google Shape;704;p47"/>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5" name="Google Shape;705;p47"/>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6" name="Google Shape;706;p47"/>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7" name="Google Shape;707;p47"/>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8" name="Google Shape;708;p47"/>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9" name="Google Shape;709;p47"/>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0" name="Google Shape;710;p47"/>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1" name="Google Shape;711;p47"/>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2" name="Google Shape;712;p47"/>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3" name="Google Shape;713;p47"/>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4" name="Google Shape;714;p47"/>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5" name="Google Shape;715;p47"/>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6" name="Google Shape;716;p47"/>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7" name="Google Shape;717;p47"/>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8" name="Google Shape;718;p47"/>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9" name="Google Shape;719;p47"/>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0" name="Google Shape;720;p47"/>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1" name="Google Shape;721;p47"/>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2" name="Google Shape;722;p47"/>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3" name="Google Shape;723;p47"/>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4" name="Google Shape;724;p47"/>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5" name="Google Shape;725;p47"/>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6" name="Google Shape;726;p47"/>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7" name="Google Shape;727;p47"/>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728" name="Google Shape;728;p47"/>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729" name="Google Shape;729;p47"/>
          <p:cNvGrpSpPr/>
          <p:nvPr/>
        </p:nvGrpSpPr>
        <p:grpSpPr>
          <a:xfrm flipH="1">
            <a:off x="10212184" y="-2398881"/>
            <a:ext cx="2057563" cy="11669567"/>
            <a:chOff x="-2278850" y="637113"/>
            <a:chExt cx="639975" cy="3629650"/>
          </a:xfrm>
        </p:grpSpPr>
        <p:sp>
          <p:nvSpPr>
            <p:cNvPr id="730" name="Google Shape;730;p47"/>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1" name="Google Shape;731;p47"/>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2" name="Google Shape;732;p47"/>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3" name="Google Shape;733;p47"/>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4" name="Google Shape;734;p47"/>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5" name="Google Shape;735;p47"/>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6" name="Google Shape;736;p47"/>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7" name="Google Shape;737;p47"/>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8" name="Google Shape;738;p47"/>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9" name="Google Shape;739;p47"/>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0" name="Google Shape;740;p47"/>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1" name="Google Shape;741;p47"/>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2" name="Google Shape;742;p47"/>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3" name="Google Shape;743;p47"/>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4" name="Google Shape;744;p47"/>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5" name="Google Shape;745;p47"/>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6" name="Google Shape;746;p47"/>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7" name="Google Shape;747;p47"/>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8" name="Google Shape;748;p47"/>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9" name="Google Shape;749;p47"/>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0" name="Google Shape;750;p47"/>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1" name="Google Shape;751;p47"/>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2" name="Google Shape;752;p47"/>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3" name="Google Shape;753;p47"/>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4" name="Google Shape;754;p47"/>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5" name="Google Shape;755;p47"/>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6" name="Google Shape;756;p47"/>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7" name="Google Shape;757;p47"/>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758" name="Google Shape;758;p47"/>
          <p:cNvGrpSpPr/>
          <p:nvPr/>
        </p:nvGrpSpPr>
        <p:grpSpPr>
          <a:xfrm>
            <a:off x="4941900" y="358034"/>
            <a:ext cx="2297133" cy="820133"/>
            <a:chOff x="3381025" y="216400"/>
            <a:chExt cx="1722850" cy="615100"/>
          </a:xfrm>
        </p:grpSpPr>
        <p:sp>
          <p:nvSpPr>
            <p:cNvPr id="759" name="Google Shape;759;p47"/>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0" name="Google Shape;760;p47"/>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1" name="Google Shape;761;p47"/>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2" name="Google Shape;762;p47"/>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3" name="Google Shape;763;p47"/>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4" name="Google Shape;764;p47"/>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5" name="Google Shape;765;p47"/>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6" name="Google Shape;766;p47"/>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7" name="Google Shape;767;p47"/>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8" name="Google Shape;768;p47"/>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9" name="Google Shape;769;p47"/>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0" name="Google Shape;770;p47"/>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1" name="Google Shape;771;p47"/>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2" name="Google Shape;772;p47"/>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3" name="Google Shape;773;p47"/>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4" name="Google Shape;774;p47"/>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5" name="Google Shape;775;p47"/>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6" name="Google Shape;776;p47"/>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7" name="Google Shape;777;p47"/>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8" name="Google Shape;778;p47"/>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779" name="Google Shape;779;p47"/>
          <p:cNvSpPr/>
          <p:nvPr/>
        </p:nvSpPr>
        <p:spPr>
          <a:xfrm>
            <a:off x="41116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780" name="Google Shape;780;p47"/>
          <p:cNvSpPr/>
          <p:nvPr/>
        </p:nvSpPr>
        <p:spPr>
          <a:xfrm>
            <a:off x="77049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781" name="Google Shape;781;p47"/>
          <p:cNvGrpSpPr/>
          <p:nvPr/>
        </p:nvGrpSpPr>
        <p:grpSpPr>
          <a:xfrm rot="10800000" flipH="1">
            <a:off x="2577439" y="5855492"/>
            <a:ext cx="578557" cy="578553"/>
            <a:chOff x="371063" y="476325"/>
            <a:chExt cx="684306" cy="684300"/>
          </a:xfrm>
        </p:grpSpPr>
        <p:sp>
          <p:nvSpPr>
            <p:cNvPr id="782" name="Google Shape;782;p47"/>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83" name="Google Shape;783;p47"/>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784" name="Google Shape;784;p47"/>
          <p:cNvGrpSpPr/>
          <p:nvPr/>
        </p:nvGrpSpPr>
        <p:grpSpPr>
          <a:xfrm rot="10800000">
            <a:off x="9024922" y="5855492"/>
            <a:ext cx="578557" cy="578553"/>
            <a:chOff x="371063" y="476325"/>
            <a:chExt cx="684306" cy="684300"/>
          </a:xfrm>
        </p:grpSpPr>
        <p:sp>
          <p:nvSpPr>
            <p:cNvPr id="785" name="Google Shape;785;p47"/>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86" name="Google Shape;786;p47"/>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787" name="Google Shape;787;p47"/>
          <p:cNvSpPr txBox="1">
            <a:spLocks noGrp="1"/>
          </p:cNvSpPr>
          <p:nvPr>
            <p:ph type="title" hasCustomPrompt="1"/>
          </p:nvPr>
        </p:nvSpPr>
        <p:spPr>
          <a:xfrm>
            <a:off x="1314267" y="1779633"/>
            <a:ext cx="9552400" cy="2618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88" name="Google Shape;788;p47"/>
          <p:cNvSpPr txBox="1">
            <a:spLocks noGrp="1"/>
          </p:cNvSpPr>
          <p:nvPr>
            <p:ph type="subTitle" idx="1"/>
          </p:nvPr>
        </p:nvSpPr>
        <p:spPr>
          <a:xfrm>
            <a:off x="3926867" y="4603333"/>
            <a:ext cx="4327200" cy="104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623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9"/>
        <p:cNvGrpSpPr/>
        <p:nvPr/>
      </p:nvGrpSpPr>
      <p:grpSpPr>
        <a:xfrm>
          <a:off x="0" y="0"/>
          <a:ext cx="0" cy="0"/>
          <a:chOff x="0" y="0"/>
          <a:chExt cx="0" cy="0"/>
        </a:xfrm>
      </p:grpSpPr>
    </p:spTree>
    <p:extLst>
      <p:ext uri="{BB962C8B-B14F-4D97-AF65-F5344CB8AC3E}">
        <p14:creationId xmlns:p14="http://schemas.microsoft.com/office/powerpoint/2010/main" val="14899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90"/>
        <p:cNvGrpSpPr/>
        <p:nvPr/>
      </p:nvGrpSpPr>
      <p:grpSpPr>
        <a:xfrm>
          <a:off x="0" y="0"/>
          <a:ext cx="0" cy="0"/>
          <a:chOff x="0" y="0"/>
          <a:chExt cx="0" cy="0"/>
        </a:xfrm>
      </p:grpSpPr>
      <p:sp>
        <p:nvSpPr>
          <p:cNvPr id="791" name="Google Shape;791;p49"/>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792" name="Google Shape;792;p49"/>
          <p:cNvGrpSpPr/>
          <p:nvPr/>
        </p:nvGrpSpPr>
        <p:grpSpPr>
          <a:xfrm flipH="1">
            <a:off x="10212184" y="-2398881"/>
            <a:ext cx="2057563" cy="11669567"/>
            <a:chOff x="-2278850" y="637113"/>
            <a:chExt cx="639975" cy="3629650"/>
          </a:xfrm>
        </p:grpSpPr>
        <p:sp>
          <p:nvSpPr>
            <p:cNvPr id="793" name="Google Shape;793;p49"/>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4" name="Google Shape;794;p49"/>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5" name="Google Shape;795;p49"/>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6" name="Google Shape;796;p49"/>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7" name="Google Shape;797;p49"/>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8" name="Google Shape;798;p49"/>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9" name="Google Shape;799;p49"/>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0" name="Google Shape;800;p49"/>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1" name="Google Shape;801;p49"/>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2" name="Google Shape;802;p49"/>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3" name="Google Shape;803;p49"/>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4" name="Google Shape;804;p49"/>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5" name="Google Shape;805;p49"/>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6" name="Google Shape;806;p49"/>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7" name="Google Shape;807;p49"/>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8" name="Google Shape;808;p49"/>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9" name="Google Shape;809;p49"/>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0" name="Google Shape;810;p49"/>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1" name="Google Shape;811;p49"/>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2" name="Google Shape;812;p49"/>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3" name="Google Shape;813;p49"/>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4" name="Google Shape;814;p49"/>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5" name="Google Shape;815;p49"/>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6" name="Google Shape;816;p49"/>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7" name="Google Shape;817;p49"/>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8" name="Google Shape;818;p49"/>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9" name="Google Shape;819;p49"/>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20" name="Google Shape;820;p49"/>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821" name="Google Shape;821;p49"/>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822" name="Google Shape;822;p49"/>
          <p:cNvSpPr txBox="1">
            <a:spLocks noGrp="1"/>
          </p:cNvSpPr>
          <p:nvPr>
            <p:ph type="subTitle" idx="1"/>
          </p:nvPr>
        </p:nvSpPr>
        <p:spPr>
          <a:xfrm>
            <a:off x="950951" y="2923100"/>
            <a:ext cx="3268000" cy="6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3" name="Google Shape;823;p49"/>
          <p:cNvSpPr txBox="1">
            <a:spLocks noGrp="1"/>
          </p:cNvSpPr>
          <p:nvPr>
            <p:ph type="subTitle" idx="2"/>
          </p:nvPr>
        </p:nvSpPr>
        <p:spPr>
          <a:xfrm>
            <a:off x="4819883" y="2923109"/>
            <a:ext cx="3268000" cy="6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4" name="Google Shape;824;p49"/>
          <p:cNvSpPr txBox="1">
            <a:spLocks noGrp="1"/>
          </p:cNvSpPr>
          <p:nvPr>
            <p:ph type="subTitle" idx="3"/>
          </p:nvPr>
        </p:nvSpPr>
        <p:spPr>
          <a:xfrm>
            <a:off x="950951" y="5149833"/>
            <a:ext cx="3268000" cy="6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5" name="Google Shape;825;p49"/>
          <p:cNvSpPr txBox="1">
            <a:spLocks noGrp="1"/>
          </p:cNvSpPr>
          <p:nvPr>
            <p:ph type="subTitle" idx="4"/>
          </p:nvPr>
        </p:nvSpPr>
        <p:spPr>
          <a:xfrm>
            <a:off x="4819883" y="5149836"/>
            <a:ext cx="3268000" cy="6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49"/>
          <p:cNvSpPr txBox="1">
            <a:spLocks noGrp="1"/>
          </p:cNvSpPr>
          <p:nvPr>
            <p:ph type="title" idx="5" hasCustomPrompt="1"/>
          </p:nvPr>
        </p:nvSpPr>
        <p:spPr>
          <a:xfrm>
            <a:off x="1079117" y="1810517"/>
            <a:ext cx="1090800" cy="6464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Clr>
                <a:schemeClr val="dk1"/>
              </a:buClr>
              <a:buSzPts val="3000"/>
              <a:buNone/>
              <a:defRPr sz="4000">
                <a:solidFill>
                  <a:schemeClr val="dk1"/>
                </a:solidFill>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r>
              <a:t>xx%</a:t>
            </a:r>
          </a:p>
        </p:txBody>
      </p:sp>
      <p:sp>
        <p:nvSpPr>
          <p:cNvPr id="827" name="Google Shape;827;p49"/>
          <p:cNvSpPr txBox="1">
            <a:spLocks noGrp="1"/>
          </p:cNvSpPr>
          <p:nvPr>
            <p:ph type="title" idx="6" hasCustomPrompt="1"/>
          </p:nvPr>
        </p:nvSpPr>
        <p:spPr>
          <a:xfrm>
            <a:off x="1079117" y="4035684"/>
            <a:ext cx="1087600" cy="6464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Clr>
                <a:schemeClr val="dk1"/>
              </a:buClr>
              <a:buSzPts val="3000"/>
              <a:buNone/>
              <a:defRPr sz="4000">
                <a:solidFill>
                  <a:schemeClr val="dk1"/>
                </a:solidFill>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r>
              <a:t>xx%</a:t>
            </a:r>
          </a:p>
        </p:txBody>
      </p:sp>
      <p:sp>
        <p:nvSpPr>
          <p:cNvPr id="828" name="Google Shape;828;p49"/>
          <p:cNvSpPr txBox="1">
            <a:spLocks noGrp="1"/>
          </p:cNvSpPr>
          <p:nvPr>
            <p:ph type="title" idx="7" hasCustomPrompt="1"/>
          </p:nvPr>
        </p:nvSpPr>
        <p:spPr>
          <a:xfrm>
            <a:off x="4941549" y="1811451"/>
            <a:ext cx="1087600" cy="6444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Clr>
                <a:schemeClr val="dk1"/>
              </a:buClr>
              <a:buSzPts val="3000"/>
              <a:buNone/>
              <a:defRPr sz="4000">
                <a:solidFill>
                  <a:schemeClr val="dk1"/>
                </a:solidFill>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r>
              <a:t>xx%</a:t>
            </a:r>
          </a:p>
        </p:txBody>
      </p:sp>
      <p:sp>
        <p:nvSpPr>
          <p:cNvPr id="829" name="Google Shape;829;p49"/>
          <p:cNvSpPr txBox="1">
            <a:spLocks noGrp="1"/>
          </p:cNvSpPr>
          <p:nvPr>
            <p:ph type="title" idx="8" hasCustomPrompt="1"/>
          </p:nvPr>
        </p:nvSpPr>
        <p:spPr>
          <a:xfrm>
            <a:off x="4941549" y="4035689"/>
            <a:ext cx="1087600" cy="6464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Clr>
                <a:schemeClr val="dk1"/>
              </a:buClr>
              <a:buSzPts val="3000"/>
              <a:buNone/>
              <a:defRPr sz="4000">
                <a:solidFill>
                  <a:schemeClr val="dk1"/>
                </a:solidFill>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r>
              <a:t>xx%</a:t>
            </a:r>
          </a:p>
        </p:txBody>
      </p:sp>
      <p:sp>
        <p:nvSpPr>
          <p:cNvPr id="830" name="Google Shape;830;p49"/>
          <p:cNvSpPr txBox="1">
            <a:spLocks noGrp="1"/>
          </p:cNvSpPr>
          <p:nvPr>
            <p:ph type="subTitle" idx="9"/>
          </p:nvPr>
        </p:nvSpPr>
        <p:spPr>
          <a:xfrm>
            <a:off x="950951" y="2527400"/>
            <a:ext cx="32680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831" name="Google Shape;831;p49"/>
          <p:cNvSpPr txBox="1">
            <a:spLocks noGrp="1"/>
          </p:cNvSpPr>
          <p:nvPr>
            <p:ph type="subTitle" idx="13"/>
          </p:nvPr>
        </p:nvSpPr>
        <p:spPr>
          <a:xfrm>
            <a:off x="950951" y="4754307"/>
            <a:ext cx="32680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832" name="Google Shape;832;p49"/>
          <p:cNvSpPr txBox="1">
            <a:spLocks noGrp="1"/>
          </p:cNvSpPr>
          <p:nvPr>
            <p:ph type="subTitle" idx="14"/>
          </p:nvPr>
        </p:nvSpPr>
        <p:spPr>
          <a:xfrm>
            <a:off x="4819883" y="2527411"/>
            <a:ext cx="32680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833" name="Google Shape;833;p49"/>
          <p:cNvSpPr txBox="1">
            <a:spLocks noGrp="1"/>
          </p:cNvSpPr>
          <p:nvPr>
            <p:ph type="subTitle" idx="15"/>
          </p:nvPr>
        </p:nvSpPr>
        <p:spPr>
          <a:xfrm>
            <a:off x="4819883" y="4754308"/>
            <a:ext cx="32680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10242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4"/>
        <p:cNvGrpSpPr/>
        <p:nvPr/>
      </p:nvGrpSpPr>
      <p:grpSpPr>
        <a:xfrm>
          <a:off x="0" y="0"/>
          <a:ext cx="0" cy="0"/>
          <a:chOff x="0" y="0"/>
          <a:chExt cx="0" cy="0"/>
        </a:xfrm>
      </p:grpSpPr>
      <p:sp>
        <p:nvSpPr>
          <p:cNvPr id="835" name="Google Shape;835;p50"/>
          <p:cNvSpPr txBox="1">
            <a:spLocks noGrp="1"/>
          </p:cNvSpPr>
          <p:nvPr>
            <p:ph type="subTitle" idx="1"/>
          </p:nvPr>
        </p:nvSpPr>
        <p:spPr>
          <a:xfrm flipH="1">
            <a:off x="950967" y="1966196"/>
            <a:ext cx="6766400" cy="5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2133"/>
            </a:lvl1pPr>
            <a:lvl2pPr lvl="1" algn="ctr" rtl="0">
              <a:spcBef>
                <a:spcPts val="0"/>
              </a:spcBef>
              <a:spcAft>
                <a:spcPts val="0"/>
              </a:spcAft>
              <a:buSzPts val="1500"/>
              <a:buNone/>
              <a:defRPr sz="2000"/>
            </a:lvl2pPr>
            <a:lvl3pPr lvl="2" algn="ctr" rtl="0">
              <a:spcBef>
                <a:spcPts val="0"/>
              </a:spcBef>
              <a:spcAft>
                <a:spcPts val="0"/>
              </a:spcAft>
              <a:buSzPts val="1500"/>
              <a:buNone/>
              <a:defRPr sz="2000"/>
            </a:lvl3pPr>
            <a:lvl4pPr lvl="3" algn="ctr" rtl="0">
              <a:spcBef>
                <a:spcPts val="0"/>
              </a:spcBef>
              <a:spcAft>
                <a:spcPts val="0"/>
              </a:spcAft>
              <a:buSzPts val="1500"/>
              <a:buNone/>
              <a:defRPr sz="2000"/>
            </a:lvl4pPr>
            <a:lvl5pPr lvl="4" algn="ctr" rtl="0">
              <a:spcBef>
                <a:spcPts val="0"/>
              </a:spcBef>
              <a:spcAft>
                <a:spcPts val="0"/>
              </a:spcAft>
              <a:buSzPts val="1500"/>
              <a:buNone/>
              <a:defRPr sz="2000"/>
            </a:lvl5pPr>
            <a:lvl6pPr lvl="5" algn="ctr" rtl="0">
              <a:spcBef>
                <a:spcPts val="0"/>
              </a:spcBef>
              <a:spcAft>
                <a:spcPts val="0"/>
              </a:spcAft>
              <a:buSzPts val="1500"/>
              <a:buNone/>
              <a:defRPr sz="2000"/>
            </a:lvl6pPr>
            <a:lvl7pPr lvl="6" algn="ctr" rtl="0">
              <a:spcBef>
                <a:spcPts val="0"/>
              </a:spcBef>
              <a:spcAft>
                <a:spcPts val="0"/>
              </a:spcAft>
              <a:buSzPts val="1500"/>
              <a:buNone/>
              <a:defRPr sz="2000"/>
            </a:lvl7pPr>
            <a:lvl8pPr lvl="7" algn="ctr" rtl="0">
              <a:spcBef>
                <a:spcPts val="0"/>
              </a:spcBef>
              <a:spcAft>
                <a:spcPts val="0"/>
              </a:spcAft>
              <a:buSzPts val="1500"/>
              <a:buNone/>
              <a:defRPr sz="2000"/>
            </a:lvl8pPr>
            <a:lvl9pPr lvl="8" algn="ctr" rtl="0">
              <a:spcBef>
                <a:spcPts val="0"/>
              </a:spcBef>
              <a:spcAft>
                <a:spcPts val="0"/>
              </a:spcAft>
              <a:buSzPts val="1500"/>
              <a:buNone/>
              <a:defRPr sz="2000"/>
            </a:lvl9pPr>
          </a:lstStyle>
          <a:p>
            <a:endParaRPr/>
          </a:p>
        </p:txBody>
      </p:sp>
      <p:sp>
        <p:nvSpPr>
          <p:cNvPr id="836" name="Google Shape;836;p50"/>
          <p:cNvSpPr txBox="1">
            <a:spLocks noGrp="1"/>
          </p:cNvSpPr>
          <p:nvPr>
            <p:ph type="title" hasCustomPrompt="1"/>
          </p:nvPr>
        </p:nvSpPr>
        <p:spPr>
          <a:xfrm flipH="1">
            <a:off x="950967" y="1010200"/>
            <a:ext cx="6766400" cy="9560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1800"/>
              <a:buNone/>
              <a:defRPr sz="60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837" name="Google Shape;837;p50"/>
          <p:cNvSpPr txBox="1">
            <a:spLocks noGrp="1"/>
          </p:cNvSpPr>
          <p:nvPr>
            <p:ph type="subTitle" idx="2"/>
          </p:nvPr>
        </p:nvSpPr>
        <p:spPr>
          <a:xfrm flipH="1">
            <a:off x="950967" y="3680723"/>
            <a:ext cx="6766400" cy="5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2133"/>
            </a:lvl1pPr>
            <a:lvl2pPr lvl="1" algn="ctr" rtl="0">
              <a:spcBef>
                <a:spcPts val="0"/>
              </a:spcBef>
              <a:spcAft>
                <a:spcPts val="0"/>
              </a:spcAft>
              <a:buSzPts val="1500"/>
              <a:buNone/>
              <a:defRPr sz="2000"/>
            </a:lvl2pPr>
            <a:lvl3pPr lvl="2" algn="ctr" rtl="0">
              <a:spcBef>
                <a:spcPts val="0"/>
              </a:spcBef>
              <a:spcAft>
                <a:spcPts val="0"/>
              </a:spcAft>
              <a:buSzPts val="1500"/>
              <a:buNone/>
              <a:defRPr sz="2000"/>
            </a:lvl3pPr>
            <a:lvl4pPr lvl="3" algn="ctr" rtl="0">
              <a:spcBef>
                <a:spcPts val="0"/>
              </a:spcBef>
              <a:spcAft>
                <a:spcPts val="0"/>
              </a:spcAft>
              <a:buSzPts val="1500"/>
              <a:buNone/>
              <a:defRPr sz="2000"/>
            </a:lvl4pPr>
            <a:lvl5pPr lvl="4" algn="ctr" rtl="0">
              <a:spcBef>
                <a:spcPts val="0"/>
              </a:spcBef>
              <a:spcAft>
                <a:spcPts val="0"/>
              </a:spcAft>
              <a:buSzPts val="1500"/>
              <a:buNone/>
              <a:defRPr sz="2000"/>
            </a:lvl5pPr>
            <a:lvl6pPr lvl="5" algn="ctr" rtl="0">
              <a:spcBef>
                <a:spcPts val="0"/>
              </a:spcBef>
              <a:spcAft>
                <a:spcPts val="0"/>
              </a:spcAft>
              <a:buSzPts val="1500"/>
              <a:buNone/>
              <a:defRPr sz="2000"/>
            </a:lvl6pPr>
            <a:lvl7pPr lvl="6" algn="ctr" rtl="0">
              <a:spcBef>
                <a:spcPts val="0"/>
              </a:spcBef>
              <a:spcAft>
                <a:spcPts val="0"/>
              </a:spcAft>
              <a:buSzPts val="1500"/>
              <a:buNone/>
              <a:defRPr sz="2000"/>
            </a:lvl7pPr>
            <a:lvl8pPr lvl="7" algn="ctr" rtl="0">
              <a:spcBef>
                <a:spcPts val="0"/>
              </a:spcBef>
              <a:spcAft>
                <a:spcPts val="0"/>
              </a:spcAft>
              <a:buSzPts val="1500"/>
              <a:buNone/>
              <a:defRPr sz="2000"/>
            </a:lvl8pPr>
            <a:lvl9pPr lvl="8" algn="ctr" rtl="0">
              <a:spcBef>
                <a:spcPts val="0"/>
              </a:spcBef>
              <a:spcAft>
                <a:spcPts val="0"/>
              </a:spcAft>
              <a:buSzPts val="1500"/>
              <a:buNone/>
              <a:defRPr sz="2000"/>
            </a:lvl9pPr>
          </a:lstStyle>
          <a:p>
            <a:endParaRPr/>
          </a:p>
        </p:txBody>
      </p:sp>
      <p:sp>
        <p:nvSpPr>
          <p:cNvPr id="838" name="Google Shape;838;p50"/>
          <p:cNvSpPr txBox="1">
            <a:spLocks noGrp="1"/>
          </p:cNvSpPr>
          <p:nvPr>
            <p:ph type="title" idx="3" hasCustomPrompt="1"/>
          </p:nvPr>
        </p:nvSpPr>
        <p:spPr>
          <a:xfrm flipH="1">
            <a:off x="950967" y="2724727"/>
            <a:ext cx="6766400" cy="9560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1800"/>
              <a:buNone/>
              <a:defRPr sz="60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839" name="Google Shape;839;p50"/>
          <p:cNvSpPr txBox="1">
            <a:spLocks noGrp="1"/>
          </p:cNvSpPr>
          <p:nvPr>
            <p:ph type="subTitle" idx="4"/>
          </p:nvPr>
        </p:nvSpPr>
        <p:spPr>
          <a:xfrm flipH="1">
            <a:off x="950967" y="5370267"/>
            <a:ext cx="6766400" cy="5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2133"/>
            </a:lvl1pPr>
            <a:lvl2pPr lvl="1" algn="ctr" rtl="0">
              <a:spcBef>
                <a:spcPts val="0"/>
              </a:spcBef>
              <a:spcAft>
                <a:spcPts val="0"/>
              </a:spcAft>
              <a:buSzPts val="1500"/>
              <a:buNone/>
              <a:defRPr sz="2000"/>
            </a:lvl2pPr>
            <a:lvl3pPr lvl="2" algn="ctr" rtl="0">
              <a:spcBef>
                <a:spcPts val="0"/>
              </a:spcBef>
              <a:spcAft>
                <a:spcPts val="0"/>
              </a:spcAft>
              <a:buSzPts val="1500"/>
              <a:buNone/>
              <a:defRPr sz="2000"/>
            </a:lvl3pPr>
            <a:lvl4pPr lvl="3" algn="ctr" rtl="0">
              <a:spcBef>
                <a:spcPts val="0"/>
              </a:spcBef>
              <a:spcAft>
                <a:spcPts val="0"/>
              </a:spcAft>
              <a:buSzPts val="1500"/>
              <a:buNone/>
              <a:defRPr sz="2000"/>
            </a:lvl4pPr>
            <a:lvl5pPr lvl="4" algn="ctr" rtl="0">
              <a:spcBef>
                <a:spcPts val="0"/>
              </a:spcBef>
              <a:spcAft>
                <a:spcPts val="0"/>
              </a:spcAft>
              <a:buSzPts val="1500"/>
              <a:buNone/>
              <a:defRPr sz="2000"/>
            </a:lvl5pPr>
            <a:lvl6pPr lvl="5" algn="ctr" rtl="0">
              <a:spcBef>
                <a:spcPts val="0"/>
              </a:spcBef>
              <a:spcAft>
                <a:spcPts val="0"/>
              </a:spcAft>
              <a:buSzPts val="1500"/>
              <a:buNone/>
              <a:defRPr sz="2000"/>
            </a:lvl6pPr>
            <a:lvl7pPr lvl="6" algn="ctr" rtl="0">
              <a:spcBef>
                <a:spcPts val="0"/>
              </a:spcBef>
              <a:spcAft>
                <a:spcPts val="0"/>
              </a:spcAft>
              <a:buSzPts val="1500"/>
              <a:buNone/>
              <a:defRPr sz="2000"/>
            </a:lvl7pPr>
            <a:lvl8pPr lvl="7" algn="ctr" rtl="0">
              <a:spcBef>
                <a:spcPts val="0"/>
              </a:spcBef>
              <a:spcAft>
                <a:spcPts val="0"/>
              </a:spcAft>
              <a:buSzPts val="1500"/>
              <a:buNone/>
              <a:defRPr sz="2000"/>
            </a:lvl8pPr>
            <a:lvl9pPr lvl="8" algn="ctr" rtl="0">
              <a:spcBef>
                <a:spcPts val="0"/>
              </a:spcBef>
              <a:spcAft>
                <a:spcPts val="0"/>
              </a:spcAft>
              <a:buSzPts val="1500"/>
              <a:buNone/>
              <a:defRPr sz="2000"/>
            </a:lvl9pPr>
          </a:lstStyle>
          <a:p>
            <a:endParaRPr/>
          </a:p>
        </p:txBody>
      </p:sp>
      <p:sp>
        <p:nvSpPr>
          <p:cNvPr id="840" name="Google Shape;840;p50"/>
          <p:cNvSpPr txBox="1">
            <a:spLocks noGrp="1"/>
          </p:cNvSpPr>
          <p:nvPr>
            <p:ph type="title" idx="5" hasCustomPrompt="1"/>
          </p:nvPr>
        </p:nvSpPr>
        <p:spPr>
          <a:xfrm flipH="1">
            <a:off x="950967" y="4439252"/>
            <a:ext cx="6766400" cy="9560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1800"/>
              <a:buNone/>
              <a:defRPr sz="60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841" name="Google Shape;841;p50"/>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842" name="Google Shape;842;p50"/>
          <p:cNvGrpSpPr/>
          <p:nvPr/>
        </p:nvGrpSpPr>
        <p:grpSpPr>
          <a:xfrm flipH="1">
            <a:off x="10212184" y="-2398881"/>
            <a:ext cx="2057563" cy="11669567"/>
            <a:chOff x="-2278850" y="637113"/>
            <a:chExt cx="639975" cy="3629650"/>
          </a:xfrm>
        </p:grpSpPr>
        <p:sp>
          <p:nvSpPr>
            <p:cNvPr id="843" name="Google Shape;843;p50"/>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4" name="Google Shape;844;p50"/>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5" name="Google Shape;845;p50"/>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6" name="Google Shape;846;p50"/>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7" name="Google Shape;847;p50"/>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8" name="Google Shape;848;p50"/>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9" name="Google Shape;849;p50"/>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0" name="Google Shape;850;p50"/>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1" name="Google Shape;851;p50"/>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2" name="Google Shape;852;p50"/>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3" name="Google Shape;853;p50"/>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4" name="Google Shape;854;p50"/>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5" name="Google Shape;855;p50"/>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6" name="Google Shape;856;p50"/>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7" name="Google Shape;857;p50"/>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8" name="Google Shape;858;p50"/>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9" name="Google Shape;859;p50"/>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0" name="Google Shape;860;p50"/>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1" name="Google Shape;861;p50"/>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2" name="Google Shape;862;p50"/>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3" name="Google Shape;863;p50"/>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4" name="Google Shape;864;p50"/>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5" name="Google Shape;865;p50"/>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6" name="Google Shape;866;p50"/>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7" name="Google Shape;867;p50"/>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8" name="Google Shape;868;p50"/>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9" name="Google Shape;869;p50"/>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0" name="Google Shape;870;p50"/>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002790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71"/>
        <p:cNvGrpSpPr/>
        <p:nvPr/>
      </p:nvGrpSpPr>
      <p:grpSpPr>
        <a:xfrm>
          <a:off x="0" y="0"/>
          <a:ext cx="0" cy="0"/>
          <a:chOff x="0" y="0"/>
          <a:chExt cx="0" cy="0"/>
        </a:xfrm>
      </p:grpSpPr>
      <p:sp>
        <p:nvSpPr>
          <p:cNvPr id="872" name="Google Shape;872;p51"/>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873" name="Google Shape;873;p51"/>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874" name="Google Shape;874;p51"/>
          <p:cNvGrpSpPr/>
          <p:nvPr/>
        </p:nvGrpSpPr>
        <p:grpSpPr>
          <a:xfrm rot="5400000">
            <a:off x="5011994" y="732437"/>
            <a:ext cx="2173269" cy="12325808"/>
            <a:chOff x="-2278850" y="637113"/>
            <a:chExt cx="639975" cy="3629650"/>
          </a:xfrm>
        </p:grpSpPr>
        <p:sp>
          <p:nvSpPr>
            <p:cNvPr id="875" name="Google Shape;875;p51"/>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6" name="Google Shape;876;p51"/>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7" name="Google Shape;877;p51"/>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8" name="Google Shape;878;p51"/>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9" name="Google Shape;879;p51"/>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0" name="Google Shape;880;p51"/>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1" name="Google Shape;881;p51"/>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2" name="Google Shape;882;p51"/>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3" name="Google Shape;883;p51"/>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4" name="Google Shape;884;p51"/>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5" name="Google Shape;885;p51"/>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6" name="Google Shape;886;p51"/>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7" name="Google Shape;887;p51"/>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8" name="Google Shape;888;p51"/>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89" name="Google Shape;889;p51"/>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0" name="Google Shape;890;p51"/>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1" name="Google Shape;891;p51"/>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2" name="Google Shape;892;p51"/>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3" name="Google Shape;893;p51"/>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4" name="Google Shape;894;p51"/>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5" name="Google Shape;895;p51"/>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6" name="Google Shape;896;p51"/>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7" name="Google Shape;897;p51"/>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8" name="Google Shape;898;p51"/>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99" name="Google Shape;899;p51"/>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0" name="Google Shape;900;p51"/>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1" name="Google Shape;901;p51"/>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2" name="Google Shape;902;p51"/>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03" name="Google Shape;903;p51"/>
          <p:cNvGrpSpPr/>
          <p:nvPr/>
        </p:nvGrpSpPr>
        <p:grpSpPr>
          <a:xfrm>
            <a:off x="315406" y="211925"/>
            <a:ext cx="578557" cy="578553"/>
            <a:chOff x="371063" y="476325"/>
            <a:chExt cx="684306" cy="684300"/>
          </a:xfrm>
        </p:grpSpPr>
        <p:sp>
          <p:nvSpPr>
            <p:cNvPr id="904" name="Google Shape;904;p51"/>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5" name="Google Shape;905;p51"/>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06" name="Google Shape;906;p51"/>
          <p:cNvGrpSpPr/>
          <p:nvPr/>
        </p:nvGrpSpPr>
        <p:grpSpPr>
          <a:xfrm rot="10800000">
            <a:off x="11298372" y="5023292"/>
            <a:ext cx="578557" cy="578553"/>
            <a:chOff x="371063" y="476325"/>
            <a:chExt cx="684306" cy="684300"/>
          </a:xfrm>
        </p:grpSpPr>
        <p:sp>
          <p:nvSpPr>
            <p:cNvPr id="907" name="Google Shape;907;p51"/>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8" name="Google Shape;908;p51"/>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2455879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09"/>
        <p:cNvGrpSpPr/>
        <p:nvPr/>
      </p:nvGrpSpPr>
      <p:grpSpPr>
        <a:xfrm>
          <a:off x="0" y="0"/>
          <a:ext cx="0" cy="0"/>
          <a:chOff x="0" y="0"/>
          <a:chExt cx="0" cy="0"/>
        </a:xfrm>
      </p:grpSpPr>
      <p:sp>
        <p:nvSpPr>
          <p:cNvPr id="910" name="Google Shape;910;p52"/>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911" name="Google Shape;911;p52"/>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912" name="Google Shape;912;p52"/>
          <p:cNvGrpSpPr/>
          <p:nvPr/>
        </p:nvGrpSpPr>
        <p:grpSpPr>
          <a:xfrm rot="5400000">
            <a:off x="5011994" y="732437"/>
            <a:ext cx="2173269" cy="12325808"/>
            <a:chOff x="-2278850" y="637113"/>
            <a:chExt cx="639975" cy="3629650"/>
          </a:xfrm>
        </p:grpSpPr>
        <p:sp>
          <p:nvSpPr>
            <p:cNvPr id="913" name="Google Shape;913;p52"/>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4" name="Google Shape;914;p52"/>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5" name="Google Shape;915;p52"/>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6" name="Google Shape;916;p52"/>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7" name="Google Shape;917;p52"/>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8" name="Google Shape;918;p52"/>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9" name="Google Shape;919;p52"/>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0" name="Google Shape;920;p52"/>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1" name="Google Shape;921;p52"/>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2" name="Google Shape;922;p52"/>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3" name="Google Shape;923;p52"/>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4" name="Google Shape;924;p52"/>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5" name="Google Shape;925;p52"/>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6" name="Google Shape;926;p52"/>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7" name="Google Shape;927;p52"/>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8" name="Google Shape;928;p52"/>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9" name="Google Shape;929;p52"/>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0" name="Google Shape;930;p52"/>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1" name="Google Shape;931;p52"/>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2" name="Google Shape;932;p52"/>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3" name="Google Shape;933;p52"/>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4" name="Google Shape;934;p52"/>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5" name="Google Shape;935;p52"/>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6" name="Google Shape;936;p52"/>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7" name="Google Shape;937;p52"/>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8" name="Google Shape;938;p52"/>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9" name="Google Shape;939;p52"/>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40" name="Google Shape;940;p52"/>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41" name="Google Shape;941;p52"/>
          <p:cNvGrpSpPr/>
          <p:nvPr/>
        </p:nvGrpSpPr>
        <p:grpSpPr>
          <a:xfrm rot="10800000">
            <a:off x="11298372" y="5023292"/>
            <a:ext cx="578557" cy="578553"/>
            <a:chOff x="371063" y="476325"/>
            <a:chExt cx="684306" cy="684300"/>
          </a:xfrm>
        </p:grpSpPr>
        <p:sp>
          <p:nvSpPr>
            <p:cNvPr id="942" name="Google Shape;942;p52"/>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43" name="Google Shape;943;p52"/>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44" name="Google Shape;944;p52"/>
          <p:cNvGrpSpPr/>
          <p:nvPr/>
        </p:nvGrpSpPr>
        <p:grpSpPr>
          <a:xfrm rot="10800000" flipH="1">
            <a:off x="315406" y="5023292"/>
            <a:ext cx="578557" cy="578553"/>
            <a:chOff x="371063" y="476325"/>
            <a:chExt cx="684306" cy="684300"/>
          </a:xfrm>
        </p:grpSpPr>
        <p:sp>
          <p:nvSpPr>
            <p:cNvPr id="945" name="Google Shape;945;p52"/>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46" name="Google Shape;946;p52"/>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1853017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47"/>
        <p:cNvGrpSpPr/>
        <p:nvPr/>
      </p:nvGrpSpPr>
      <p:grpSpPr>
        <a:xfrm>
          <a:off x="0" y="0"/>
          <a:ext cx="0" cy="0"/>
          <a:chOff x="0" y="0"/>
          <a:chExt cx="0" cy="0"/>
        </a:xfrm>
      </p:grpSpPr>
      <p:sp>
        <p:nvSpPr>
          <p:cNvPr id="948" name="Google Shape;948;p53"/>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949" name="Google Shape;949;p53"/>
          <p:cNvSpPr txBox="1">
            <a:spLocks noGrp="1"/>
          </p:cNvSpPr>
          <p:nvPr>
            <p:ph type="subTitle" idx="1"/>
          </p:nvPr>
        </p:nvSpPr>
        <p:spPr>
          <a:xfrm>
            <a:off x="950967" y="2610000"/>
            <a:ext cx="3962000" cy="1434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0" name="Google Shape;950;p53"/>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951" name="Google Shape;951;p53"/>
          <p:cNvGrpSpPr/>
          <p:nvPr/>
        </p:nvGrpSpPr>
        <p:grpSpPr>
          <a:xfrm rot="5400000">
            <a:off x="5011994" y="732437"/>
            <a:ext cx="2173269" cy="12325808"/>
            <a:chOff x="-2278850" y="637113"/>
            <a:chExt cx="639975" cy="3629650"/>
          </a:xfrm>
        </p:grpSpPr>
        <p:sp>
          <p:nvSpPr>
            <p:cNvPr id="952" name="Google Shape;952;p53"/>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3" name="Google Shape;953;p53"/>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4" name="Google Shape;954;p53"/>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5" name="Google Shape;955;p53"/>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6" name="Google Shape;956;p53"/>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7" name="Google Shape;957;p53"/>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8" name="Google Shape;958;p53"/>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9" name="Google Shape;959;p53"/>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0" name="Google Shape;960;p53"/>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1" name="Google Shape;961;p53"/>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2" name="Google Shape;962;p53"/>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3" name="Google Shape;963;p53"/>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4" name="Google Shape;964;p53"/>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5" name="Google Shape;965;p53"/>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6" name="Google Shape;966;p53"/>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7" name="Google Shape;967;p53"/>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8" name="Google Shape;968;p53"/>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9" name="Google Shape;969;p53"/>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0" name="Google Shape;970;p53"/>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1" name="Google Shape;971;p53"/>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2" name="Google Shape;972;p53"/>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3" name="Google Shape;973;p53"/>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4" name="Google Shape;974;p53"/>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5" name="Google Shape;975;p53"/>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6" name="Google Shape;976;p53"/>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7" name="Google Shape;977;p53"/>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8" name="Google Shape;978;p53"/>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9" name="Google Shape;979;p53"/>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80" name="Google Shape;980;p53"/>
          <p:cNvGrpSpPr/>
          <p:nvPr/>
        </p:nvGrpSpPr>
        <p:grpSpPr>
          <a:xfrm>
            <a:off x="315406" y="211925"/>
            <a:ext cx="578557" cy="578553"/>
            <a:chOff x="371063" y="476325"/>
            <a:chExt cx="684306" cy="684300"/>
          </a:xfrm>
        </p:grpSpPr>
        <p:sp>
          <p:nvSpPr>
            <p:cNvPr id="981" name="Google Shape;981;p53"/>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82" name="Google Shape;982;p53"/>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83" name="Google Shape;983;p53"/>
          <p:cNvGrpSpPr/>
          <p:nvPr/>
        </p:nvGrpSpPr>
        <p:grpSpPr>
          <a:xfrm flipH="1">
            <a:off x="11298372" y="211925"/>
            <a:ext cx="578557" cy="578553"/>
            <a:chOff x="371063" y="476325"/>
            <a:chExt cx="684306" cy="684300"/>
          </a:xfrm>
        </p:grpSpPr>
        <p:sp>
          <p:nvSpPr>
            <p:cNvPr id="984" name="Google Shape;984;p53"/>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85" name="Google Shape;985;p53"/>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86" name="Google Shape;986;p53"/>
          <p:cNvGrpSpPr/>
          <p:nvPr/>
        </p:nvGrpSpPr>
        <p:grpSpPr>
          <a:xfrm rot="10800000" flipH="1">
            <a:off x="315406" y="5023292"/>
            <a:ext cx="578557" cy="578553"/>
            <a:chOff x="371063" y="476325"/>
            <a:chExt cx="684306" cy="684300"/>
          </a:xfrm>
        </p:grpSpPr>
        <p:sp>
          <p:nvSpPr>
            <p:cNvPr id="987" name="Google Shape;987;p53"/>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88" name="Google Shape;988;p53"/>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989" name="Google Shape;989;p53"/>
          <p:cNvGrpSpPr/>
          <p:nvPr/>
        </p:nvGrpSpPr>
        <p:grpSpPr>
          <a:xfrm rot="10800000">
            <a:off x="11298372" y="5023292"/>
            <a:ext cx="578557" cy="578553"/>
            <a:chOff x="371063" y="476325"/>
            <a:chExt cx="684306" cy="684300"/>
          </a:xfrm>
        </p:grpSpPr>
        <p:sp>
          <p:nvSpPr>
            <p:cNvPr id="990" name="Google Shape;990;p53"/>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91" name="Google Shape;991;p53"/>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8729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92"/>
        <p:cNvGrpSpPr/>
        <p:nvPr/>
      </p:nvGrpSpPr>
      <p:grpSpPr>
        <a:xfrm>
          <a:off x="0" y="0"/>
          <a:ext cx="0" cy="0"/>
          <a:chOff x="0" y="0"/>
          <a:chExt cx="0" cy="0"/>
        </a:xfrm>
      </p:grpSpPr>
      <p:sp>
        <p:nvSpPr>
          <p:cNvPr id="993" name="Google Shape;993;p54"/>
          <p:cNvSpPr txBox="1">
            <a:spLocks noGrp="1"/>
          </p:cNvSpPr>
          <p:nvPr>
            <p:ph type="title"/>
          </p:nvPr>
        </p:nvSpPr>
        <p:spPr>
          <a:xfrm>
            <a:off x="950367" y="491167"/>
            <a:ext cx="1029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994" name="Google Shape;994;p54"/>
          <p:cNvSpPr txBox="1">
            <a:spLocks noGrp="1"/>
          </p:cNvSpPr>
          <p:nvPr>
            <p:ph type="body" idx="1"/>
          </p:nvPr>
        </p:nvSpPr>
        <p:spPr>
          <a:xfrm>
            <a:off x="950367" y="1536633"/>
            <a:ext cx="10291200" cy="1843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sz="1867"/>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995" name="Google Shape;995;p54"/>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996" name="Google Shape;996;p54"/>
          <p:cNvGrpSpPr/>
          <p:nvPr/>
        </p:nvGrpSpPr>
        <p:grpSpPr>
          <a:xfrm rot="5400000">
            <a:off x="5011994" y="732437"/>
            <a:ext cx="2173269" cy="12325808"/>
            <a:chOff x="-2278850" y="637113"/>
            <a:chExt cx="639975" cy="3629650"/>
          </a:xfrm>
        </p:grpSpPr>
        <p:sp>
          <p:nvSpPr>
            <p:cNvPr id="997" name="Google Shape;997;p54"/>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98" name="Google Shape;998;p54"/>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99" name="Google Shape;999;p54"/>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0" name="Google Shape;1000;p54"/>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1" name="Google Shape;1001;p54"/>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2" name="Google Shape;1002;p54"/>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3" name="Google Shape;1003;p54"/>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4" name="Google Shape;1004;p54"/>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5" name="Google Shape;1005;p54"/>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6" name="Google Shape;1006;p54"/>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7" name="Google Shape;1007;p54"/>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8" name="Google Shape;1008;p54"/>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9" name="Google Shape;1009;p54"/>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0" name="Google Shape;1010;p54"/>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1" name="Google Shape;1011;p54"/>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2" name="Google Shape;1012;p54"/>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3" name="Google Shape;1013;p54"/>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4" name="Google Shape;1014;p54"/>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5" name="Google Shape;1015;p54"/>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6" name="Google Shape;1016;p54"/>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7" name="Google Shape;1017;p54"/>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8" name="Google Shape;1018;p54"/>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9" name="Google Shape;1019;p54"/>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0" name="Google Shape;1020;p54"/>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1" name="Google Shape;1021;p54"/>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2" name="Google Shape;1022;p54"/>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3" name="Google Shape;1023;p54"/>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4" name="Google Shape;1024;p54"/>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025" name="Google Shape;1025;p54"/>
          <p:cNvGrpSpPr/>
          <p:nvPr/>
        </p:nvGrpSpPr>
        <p:grpSpPr>
          <a:xfrm>
            <a:off x="315406" y="211925"/>
            <a:ext cx="578557" cy="578553"/>
            <a:chOff x="371063" y="476325"/>
            <a:chExt cx="684306" cy="684300"/>
          </a:xfrm>
        </p:grpSpPr>
        <p:sp>
          <p:nvSpPr>
            <p:cNvPr id="1026" name="Google Shape;1026;p54"/>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7" name="Google Shape;1027;p54"/>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028" name="Google Shape;1028;p54"/>
          <p:cNvGrpSpPr/>
          <p:nvPr/>
        </p:nvGrpSpPr>
        <p:grpSpPr>
          <a:xfrm flipH="1">
            <a:off x="11298372" y="211925"/>
            <a:ext cx="578557" cy="578553"/>
            <a:chOff x="371063" y="476325"/>
            <a:chExt cx="684306" cy="684300"/>
          </a:xfrm>
        </p:grpSpPr>
        <p:sp>
          <p:nvSpPr>
            <p:cNvPr id="1029" name="Google Shape;1029;p54"/>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0" name="Google Shape;1030;p54"/>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1896228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31"/>
        <p:cNvGrpSpPr/>
        <p:nvPr/>
      </p:nvGrpSpPr>
      <p:grpSpPr>
        <a:xfrm>
          <a:off x="0" y="0"/>
          <a:ext cx="0" cy="0"/>
          <a:chOff x="0" y="0"/>
          <a:chExt cx="0" cy="0"/>
        </a:xfrm>
      </p:grpSpPr>
      <p:sp>
        <p:nvSpPr>
          <p:cNvPr id="1032" name="Google Shape;1032;p55"/>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033" name="Google Shape;1033;p55"/>
          <p:cNvGrpSpPr/>
          <p:nvPr/>
        </p:nvGrpSpPr>
        <p:grpSpPr>
          <a:xfrm flipH="1">
            <a:off x="10212184" y="-2398881"/>
            <a:ext cx="2057563" cy="11669567"/>
            <a:chOff x="-2278850" y="637113"/>
            <a:chExt cx="639975" cy="3629650"/>
          </a:xfrm>
        </p:grpSpPr>
        <p:sp>
          <p:nvSpPr>
            <p:cNvPr id="1034" name="Google Shape;1034;p55"/>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5" name="Google Shape;1035;p55"/>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6" name="Google Shape;1036;p55"/>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7" name="Google Shape;1037;p55"/>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8" name="Google Shape;1038;p55"/>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9" name="Google Shape;1039;p55"/>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0" name="Google Shape;1040;p55"/>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1" name="Google Shape;1041;p55"/>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2" name="Google Shape;1042;p55"/>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3" name="Google Shape;1043;p55"/>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4" name="Google Shape;1044;p55"/>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5" name="Google Shape;1045;p55"/>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6" name="Google Shape;1046;p55"/>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7" name="Google Shape;1047;p55"/>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8" name="Google Shape;1048;p55"/>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9" name="Google Shape;1049;p55"/>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0" name="Google Shape;1050;p55"/>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1" name="Google Shape;1051;p55"/>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2" name="Google Shape;1052;p55"/>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3" name="Google Shape;1053;p55"/>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4" name="Google Shape;1054;p55"/>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5" name="Google Shape;1055;p55"/>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6" name="Google Shape;1056;p55"/>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7" name="Google Shape;1057;p55"/>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8" name="Google Shape;1058;p55"/>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9" name="Google Shape;1059;p55"/>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60" name="Google Shape;1060;p55"/>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61" name="Google Shape;1061;p55"/>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1062" name="Google Shape;1062;p55"/>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900"/>
              <a:buNone/>
              <a:defRPr sz="5200"/>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1063" name="Google Shape;1063;p55"/>
          <p:cNvSpPr txBox="1">
            <a:spLocks noGrp="1"/>
          </p:cNvSpPr>
          <p:nvPr>
            <p:ph type="subTitle" idx="1"/>
          </p:nvPr>
        </p:nvSpPr>
        <p:spPr>
          <a:xfrm>
            <a:off x="2068567" y="2299793"/>
            <a:ext cx="5540800" cy="788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4" name="Google Shape;1064;p55"/>
          <p:cNvSpPr txBox="1">
            <a:spLocks noGrp="1"/>
          </p:cNvSpPr>
          <p:nvPr>
            <p:ph type="subTitle" idx="2"/>
          </p:nvPr>
        </p:nvSpPr>
        <p:spPr>
          <a:xfrm>
            <a:off x="2068567" y="3708513"/>
            <a:ext cx="5540800" cy="788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55"/>
          <p:cNvSpPr txBox="1">
            <a:spLocks noGrp="1"/>
          </p:cNvSpPr>
          <p:nvPr>
            <p:ph type="subTitle" idx="3"/>
          </p:nvPr>
        </p:nvSpPr>
        <p:spPr>
          <a:xfrm>
            <a:off x="2068567" y="1890400"/>
            <a:ext cx="55408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66" name="Google Shape;1066;p55"/>
          <p:cNvSpPr txBox="1">
            <a:spLocks noGrp="1"/>
          </p:cNvSpPr>
          <p:nvPr>
            <p:ph type="subTitle" idx="4"/>
          </p:nvPr>
        </p:nvSpPr>
        <p:spPr>
          <a:xfrm>
            <a:off x="2068581" y="3299120"/>
            <a:ext cx="55408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67" name="Google Shape;1067;p55"/>
          <p:cNvSpPr txBox="1">
            <a:spLocks noGrp="1"/>
          </p:cNvSpPr>
          <p:nvPr>
            <p:ph type="subTitle" idx="5"/>
          </p:nvPr>
        </p:nvSpPr>
        <p:spPr>
          <a:xfrm>
            <a:off x="2068567" y="5117233"/>
            <a:ext cx="5540800" cy="788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8" name="Google Shape;1068;p55"/>
          <p:cNvSpPr txBox="1">
            <a:spLocks noGrp="1"/>
          </p:cNvSpPr>
          <p:nvPr>
            <p:ph type="subTitle" idx="6"/>
          </p:nvPr>
        </p:nvSpPr>
        <p:spPr>
          <a:xfrm>
            <a:off x="2068581" y="4707840"/>
            <a:ext cx="5540800" cy="59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069" name="Google Shape;1069;p55"/>
          <p:cNvGrpSpPr/>
          <p:nvPr/>
        </p:nvGrpSpPr>
        <p:grpSpPr>
          <a:xfrm rot="10800000">
            <a:off x="9024922" y="5855492"/>
            <a:ext cx="578557" cy="578553"/>
            <a:chOff x="371063" y="476325"/>
            <a:chExt cx="684306" cy="684300"/>
          </a:xfrm>
        </p:grpSpPr>
        <p:sp>
          <p:nvSpPr>
            <p:cNvPr id="1070" name="Google Shape;1070;p55"/>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71" name="Google Shape;1071;p55"/>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986890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72"/>
        <p:cNvGrpSpPr/>
        <p:nvPr/>
      </p:nvGrpSpPr>
      <p:grpSpPr>
        <a:xfrm>
          <a:off x="0" y="0"/>
          <a:ext cx="0" cy="0"/>
          <a:chOff x="0" y="0"/>
          <a:chExt cx="0" cy="0"/>
        </a:xfrm>
      </p:grpSpPr>
      <p:sp>
        <p:nvSpPr>
          <p:cNvPr id="1073" name="Google Shape;1073;p56"/>
          <p:cNvSpPr txBox="1">
            <a:spLocks noGrp="1"/>
          </p:cNvSpPr>
          <p:nvPr>
            <p:ph type="title"/>
          </p:nvPr>
        </p:nvSpPr>
        <p:spPr>
          <a:xfrm>
            <a:off x="950967" y="491767"/>
            <a:ext cx="10290400" cy="86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5200"/>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074" name="Google Shape;1074;p56"/>
          <p:cNvSpPr txBox="1">
            <a:spLocks noGrp="1"/>
          </p:cNvSpPr>
          <p:nvPr>
            <p:ph type="subTitle" idx="1"/>
          </p:nvPr>
        </p:nvSpPr>
        <p:spPr>
          <a:xfrm>
            <a:off x="1008532" y="2389412"/>
            <a:ext cx="3068800" cy="6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5" name="Google Shape;1075;p56"/>
          <p:cNvSpPr txBox="1">
            <a:spLocks noGrp="1"/>
          </p:cNvSpPr>
          <p:nvPr>
            <p:ph type="subTitle" idx="2"/>
          </p:nvPr>
        </p:nvSpPr>
        <p:spPr>
          <a:xfrm>
            <a:off x="1008532" y="1993884"/>
            <a:ext cx="3068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76" name="Google Shape;1076;p56"/>
          <p:cNvSpPr txBox="1">
            <a:spLocks noGrp="1"/>
          </p:cNvSpPr>
          <p:nvPr>
            <p:ph type="subTitle" idx="3"/>
          </p:nvPr>
        </p:nvSpPr>
        <p:spPr>
          <a:xfrm>
            <a:off x="4561532" y="2389412"/>
            <a:ext cx="3068800" cy="6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7" name="Google Shape;1077;p56"/>
          <p:cNvSpPr txBox="1">
            <a:spLocks noGrp="1"/>
          </p:cNvSpPr>
          <p:nvPr>
            <p:ph type="subTitle" idx="4"/>
          </p:nvPr>
        </p:nvSpPr>
        <p:spPr>
          <a:xfrm>
            <a:off x="4561532" y="1993884"/>
            <a:ext cx="3068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78" name="Google Shape;1078;p56"/>
          <p:cNvSpPr txBox="1">
            <a:spLocks noGrp="1"/>
          </p:cNvSpPr>
          <p:nvPr>
            <p:ph type="subTitle" idx="5"/>
          </p:nvPr>
        </p:nvSpPr>
        <p:spPr>
          <a:xfrm>
            <a:off x="8114532" y="2389412"/>
            <a:ext cx="3068800" cy="6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9" name="Google Shape;1079;p56"/>
          <p:cNvSpPr txBox="1">
            <a:spLocks noGrp="1"/>
          </p:cNvSpPr>
          <p:nvPr>
            <p:ph type="subTitle" idx="6"/>
          </p:nvPr>
        </p:nvSpPr>
        <p:spPr>
          <a:xfrm>
            <a:off x="8114532" y="1993884"/>
            <a:ext cx="3068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80" name="Google Shape;1080;p56"/>
          <p:cNvSpPr txBox="1">
            <a:spLocks noGrp="1"/>
          </p:cNvSpPr>
          <p:nvPr>
            <p:ph type="subTitle" idx="7"/>
          </p:nvPr>
        </p:nvSpPr>
        <p:spPr>
          <a:xfrm>
            <a:off x="1008699" y="4108379"/>
            <a:ext cx="3068800" cy="6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1" name="Google Shape;1081;p56"/>
          <p:cNvSpPr txBox="1">
            <a:spLocks noGrp="1"/>
          </p:cNvSpPr>
          <p:nvPr>
            <p:ph type="subTitle" idx="8"/>
          </p:nvPr>
        </p:nvSpPr>
        <p:spPr>
          <a:xfrm>
            <a:off x="1008699" y="3712851"/>
            <a:ext cx="3068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82" name="Google Shape;1082;p56"/>
          <p:cNvSpPr txBox="1">
            <a:spLocks noGrp="1"/>
          </p:cNvSpPr>
          <p:nvPr>
            <p:ph type="subTitle" idx="9"/>
          </p:nvPr>
        </p:nvSpPr>
        <p:spPr>
          <a:xfrm>
            <a:off x="4561699" y="4108379"/>
            <a:ext cx="3068800" cy="6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3" name="Google Shape;1083;p56"/>
          <p:cNvSpPr txBox="1">
            <a:spLocks noGrp="1"/>
          </p:cNvSpPr>
          <p:nvPr>
            <p:ph type="subTitle" idx="13"/>
          </p:nvPr>
        </p:nvSpPr>
        <p:spPr>
          <a:xfrm>
            <a:off x="4561699" y="3712851"/>
            <a:ext cx="3068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84" name="Google Shape;1084;p56"/>
          <p:cNvSpPr txBox="1">
            <a:spLocks noGrp="1"/>
          </p:cNvSpPr>
          <p:nvPr>
            <p:ph type="subTitle" idx="14"/>
          </p:nvPr>
        </p:nvSpPr>
        <p:spPr>
          <a:xfrm>
            <a:off x="8114699" y="4108379"/>
            <a:ext cx="3068800" cy="6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5" name="Google Shape;1085;p56"/>
          <p:cNvSpPr txBox="1">
            <a:spLocks noGrp="1"/>
          </p:cNvSpPr>
          <p:nvPr>
            <p:ph type="subTitle" idx="15"/>
          </p:nvPr>
        </p:nvSpPr>
        <p:spPr>
          <a:xfrm>
            <a:off x="8114699" y="3712851"/>
            <a:ext cx="3068800" cy="59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solidFill>
                  <a:schemeClr val="dk2"/>
                </a:solidFill>
                <a:latin typeface="Arial"/>
                <a:ea typeface="Arial"/>
                <a:cs typeface="Arial"/>
                <a:sym typeface="Aria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086" name="Google Shape;1086;p56"/>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1087" name="Google Shape;1087;p56"/>
          <p:cNvGrpSpPr/>
          <p:nvPr/>
        </p:nvGrpSpPr>
        <p:grpSpPr>
          <a:xfrm rot="5400000">
            <a:off x="5011994" y="732437"/>
            <a:ext cx="2173269" cy="12325808"/>
            <a:chOff x="-2278850" y="637113"/>
            <a:chExt cx="639975" cy="3629650"/>
          </a:xfrm>
        </p:grpSpPr>
        <p:sp>
          <p:nvSpPr>
            <p:cNvPr id="1088" name="Google Shape;1088;p56"/>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89" name="Google Shape;1089;p56"/>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0" name="Google Shape;1090;p56"/>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1" name="Google Shape;1091;p56"/>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2" name="Google Shape;1092;p56"/>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3" name="Google Shape;1093;p56"/>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4" name="Google Shape;1094;p56"/>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5" name="Google Shape;1095;p56"/>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6" name="Google Shape;1096;p56"/>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7" name="Google Shape;1097;p56"/>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8" name="Google Shape;1098;p56"/>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9" name="Google Shape;1099;p56"/>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0" name="Google Shape;1100;p56"/>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1" name="Google Shape;1101;p56"/>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2" name="Google Shape;1102;p56"/>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3" name="Google Shape;1103;p56"/>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4" name="Google Shape;1104;p56"/>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5" name="Google Shape;1105;p56"/>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6" name="Google Shape;1106;p56"/>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7" name="Google Shape;1107;p56"/>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8" name="Google Shape;1108;p56"/>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09" name="Google Shape;1109;p56"/>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0" name="Google Shape;1110;p56"/>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1" name="Google Shape;1111;p56"/>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2" name="Google Shape;1112;p56"/>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3" name="Google Shape;1113;p56"/>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4" name="Google Shape;1114;p56"/>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5" name="Google Shape;1115;p56"/>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116" name="Google Shape;1116;p56"/>
          <p:cNvGrpSpPr/>
          <p:nvPr/>
        </p:nvGrpSpPr>
        <p:grpSpPr>
          <a:xfrm>
            <a:off x="315406" y="211925"/>
            <a:ext cx="578557" cy="578553"/>
            <a:chOff x="371063" y="476325"/>
            <a:chExt cx="684306" cy="684300"/>
          </a:xfrm>
        </p:grpSpPr>
        <p:sp>
          <p:nvSpPr>
            <p:cNvPr id="1117" name="Google Shape;1117;p56"/>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18" name="Google Shape;1118;p56"/>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119" name="Google Shape;1119;p56"/>
          <p:cNvGrpSpPr/>
          <p:nvPr/>
        </p:nvGrpSpPr>
        <p:grpSpPr>
          <a:xfrm flipH="1">
            <a:off x="11298372" y="211925"/>
            <a:ext cx="578557" cy="578553"/>
            <a:chOff x="371063" y="476325"/>
            <a:chExt cx="684306" cy="684300"/>
          </a:xfrm>
        </p:grpSpPr>
        <p:sp>
          <p:nvSpPr>
            <p:cNvPr id="1120" name="Google Shape;1120;p56"/>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21" name="Google Shape;1121;p56"/>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868492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22"/>
        <p:cNvGrpSpPr/>
        <p:nvPr/>
      </p:nvGrpSpPr>
      <p:grpSpPr>
        <a:xfrm>
          <a:off x="0" y="0"/>
          <a:ext cx="0" cy="0"/>
          <a:chOff x="0" y="0"/>
          <a:chExt cx="0" cy="0"/>
        </a:xfrm>
      </p:grpSpPr>
      <p:sp>
        <p:nvSpPr>
          <p:cNvPr id="1123" name="Google Shape;1123;p57"/>
          <p:cNvSpPr txBox="1">
            <a:spLocks noGrp="1"/>
          </p:cNvSpPr>
          <p:nvPr>
            <p:ph type="title"/>
          </p:nvPr>
        </p:nvSpPr>
        <p:spPr>
          <a:xfrm>
            <a:off x="3094200" y="491767"/>
            <a:ext cx="6003600" cy="163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900"/>
              <a:buNone/>
              <a:defRPr sz="9600"/>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124" name="Google Shape;1124;p57"/>
          <p:cNvSpPr txBox="1">
            <a:spLocks noGrp="1"/>
          </p:cNvSpPr>
          <p:nvPr>
            <p:ph type="subTitle" idx="1"/>
          </p:nvPr>
        </p:nvSpPr>
        <p:spPr>
          <a:xfrm>
            <a:off x="4295400" y="1919301"/>
            <a:ext cx="3601200" cy="1383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5" name="Google Shape;1125;p57"/>
          <p:cNvSpPr/>
          <p:nvPr/>
        </p:nvSpPr>
        <p:spPr>
          <a:xfrm>
            <a:off x="0" y="-24500"/>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126" name="Google Shape;1126;p57"/>
          <p:cNvGrpSpPr/>
          <p:nvPr/>
        </p:nvGrpSpPr>
        <p:grpSpPr>
          <a:xfrm>
            <a:off x="134" y="-2405797"/>
            <a:ext cx="2057563" cy="11669567"/>
            <a:chOff x="-2278850" y="637113"/>
            <a:chExt cx="639975" cy="3629650"/>
          </a:xfrm>
        </p:grpSpPr>
        <p:sp>
          <p:nvSpPr>
            <p:cNvPr id="1127" name="Google Shape;1127;p57"/>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28" name="Google Shape;1128;p57"/>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29" name="Google Shape;1129;p57"/>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0" name="Google Shape;1130;p57"/>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1" name="Google Shape;1131;p57"/>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2" name="Google Shape;1132;p57"/>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3" name="Google Shape;1133;p57"/>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4" name="Google Shape;1134;p57"/>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5" name="Google Shape;1135;p57"/>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6" name="Google Shape;1136;p57"/>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7" name="Google Shape;1137;p57"/>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8" name="Google Shape;1138;p57"/>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39" name="Google Shape;1139;p57"/>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0" name="Google Shape;1140;p57"/>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1" name="Google Shape;1141;p57"/>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2" name="Google Shape;1142;p57"/>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3" name="Google Shape;1143;p57"/>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4" name="Google Shape;1144;p57"/>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5" name="Google Shape;1145;p57"/>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6" name="Google Shape;1146;p57"/>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7" name="Google Shape;1147;p57"/>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8" name="Google Shape;1148;p57"/>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49" name="Google Shape;1149;p57"/>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0" name="Google Shape;1150;p57"/>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1" name="Google Shape;1151;p57"/>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2" name="Google Shape;1152;p57"/>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3" name="Google Shape;1153;p57"/>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4" name="Google Shape;1154;p57"/>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1155" name="Google Shape;1155;p57"/>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156" name="Google Shape;1156;p57"/>
          <p:cNvGrpSpPr/>
          <p:nvPr/>
        </p:nvGrpSpPr>
        <p:grpSpPr>
          <a:xfrm flipH="1">
            <a:off x="10212184" y="-2398881"/>
            <a:ext cx="2057563" cy="11669567"/>
            <a:chOff x="-2278850" y="637113"/>
            <a:chExt cx="639975" cy="3629650"/>
          </a:xfrm>
        </p:grpSpPr>
        <p:sp>
          <p:nvSpPr>
            <p:cNvPr id="1157" name="Google Shape;1157;p57"/>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8" name="Google Shape;1158;p57"/>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59" name="Google Shape;1159;p57"/>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0" name="Google Shape;1160;p57"/>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1" name="Google Shape;1161;p57"/>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2" name="Google Shape;1162;p57"/>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3" name="Google Shape;1163;p57"/>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4" name="Google Shape;1164;p57"/>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5" name="Google Shape;1165;p57"/>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6" name="Google Shape;1166;p57"/>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7" name="Google Shape;1167;p57"/>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8" name="Google Shape;1168;p57"/>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69" name="Google Shape;1169;p57"/>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0" name="Google Shape;1170;p57"/>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1" name="Google Shape;1171;p57"/>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2" name="Google Shape;1172;p57"/>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3" name="Google Shape;1173;p57"/>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4" name="Google Shape;1174;p57"/>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5" name="Google Shape;1175;p57"/>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6" name="Google Shape;1176;p57"/>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7" name="Google Shape;1177;p57"/>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8" name="Google Shape;1178;p57"/>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79" name="Google Shape;1179;p57"/>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80" name="Google Shape;1180;p57"/>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81" name="Google Shape;1181;p57"/>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82" name="Google Shape;1182;p57"/>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83" name="Google Shape;1183;p57"/>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84" name="Google Shape;1184;p57"/>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1185" name="Google Shape;1185;p57"/>
          <p:cNvSpPr txBox="1"/>
          <p:nvPr/>
        </p:nvSpPr>
        <p:spPr>
          <a:xfrm>
            <a:off x="3656600" y="4282017"/>
            <a:ext cx="4878800" cy="86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467" b="1">
                <a:solidFill>
                  <a:schemeClr val="dk1"/>
                </a:solidFill>
                <a:latin typeface="DM Sans"/>
                <a:ea typeface="DM Sans"/>
                <a:cs typeface="DM Sans"/>
                <a:sym typeface="DM Sans"/>
              </a:rPr>
              <a:t>CREDITS:</a:t>
            </a:r>
            <a:r>
              <a:rPr lang="en" sz="1467">
                <a:solidFill>
                  <a:schemeClr val="dk1"/>
                </a:solidFill>
                <a:latin typeface="DM Sans"/>
                <a:ea typeface="DM Sans"/>
                <a:cs typeface="DM Sans"/>
                <a:sym typeface="DM Sans"/>
              </a:rPr>
              <a:t> This presentation template was created by </a:t>
            </a:r>
            <a:r>
              <a:rPr lang="en" sz="1467" b="1">
                <a:solidFill>
                  <a:schemeClr val="dk1"/>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467">
                <a:solidFill>
                  <a:schemeClr val="dk1"/>
                </a:solidFill>
                <a:latin typeface="DM Sans"/>
                <a:ea typeface="DM Sans"/>
                <a:cs typeface="DM Sans"/>
                <a:sym typeface="DM Sans"/>
              </a:rPr>
              <a:t>, including icons by </a:t>
            </a:r>
            <a:r>
              <a:rPr lang="en" sz="1467" b="1">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467">
                <a:solidFill>
                  <a:schemeClr val="dk1"/>
                </a:solidFill>
                <a:latin typeface="DM Sans"/>
                <a:ea typeface="DM Sans"/>
                <a:cs typeface="DM Sans"/>
                <a:sym typeface="DM Sans"/>
              </a:rPr>
              <a:t>, infographics &amp; images by </a:t>
            </a:r>
            <a:r>
              <a:rPr lang="en" sz="1467" b="1">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r>
              <a:rPr lang="en" sz="1467">
                <a:solidFill>
                  <a:schemeClr val="dk1"/>
                </a:solidFill>
                <a:latin typeface="DM Sans"/>
                <a:ea typeface="DM Sans"/>
                <a:cs typeface="DM Sans"/>
                <a:sym typeface="DM Sans"/>
              </a:rPr>
              <a:t> </a:t>
            </a:r>
            <a:endParaRPr sz="14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337497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6"/>
        <p:cNvGrpSpPr/>
        <p:nvPr/>
      </p:nvGrpSpPr>
      <p:grpSpPr>
        <a:xfrm>
          <a:off x="0" y="0"/>
          <a:ext cx="0" cy="0"/>
          <a:chOff x="0" y="0"/>
          <a:chExt cx="0" cy="0"/>
        </a:xfrm>
      </p:grpSpPr>
      <p:sp>
        <p:nvSpPr>
          <p:cNvPr id="1187" name="Google Shape;1187;p58"/>
          <p:cNvSpPr/>
          <p:nvPr/>
        </p:nvSpPr>
        <p:spPr>
          <a:xfrm rot="5400000">
            <a:off x="5069833" y="738717"/>
            <a:ext cx="2057600" cy="1219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3200"/>
              <a:t>c</a:t>
            </a:r>
            <a:endParaRPr sz="3200"/>
          </a:p>
        </p:txBody>
      </p:sp>
      <p:grpSp>
        <p:nvGrpSpPr>
          <p:cNvPr id="1188" name="Google Shape;1188;p58"/>
          <p:cNvGrpSpPr/>
          <p:nvPr/>
        </p:nvGrpSpPr>
        <p:grpSpPr>
          <a:xfrm rot="5400000">
            <a:off x="5011994" y="732437"/>
            <a:ext cx="2173269" cy="12325808"/>
            <a:chOff x="-2278850" y="637113"/>
            <a:chExt cx="639975" cy="3629650"/>
          </a:xfrm>
        </p:grpSpPr>
        <p:sp>
          <p:nvSpPr>
            <p:cNvPr id="1189" name="Google Shape;1189;p58"/>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0" name="Google Shape;1190;p58"/>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1" name="Google Shape;1191;p58"/>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2" name="Google Shape;1192;p58"/>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3" name="Google Shape;1193;p58"/>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4" name="Google Shape;1194;p58"/>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5" name="Google Shape;1195;p58"/>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6" name="Google Shape;1196;p58"/>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7" name="Google Shape;1197;p58"/>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8" name="Google Shape;1198;p58"/>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199" name="Google Shape;1199;p58"/>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0" name="Google Shape;1200;p58"/>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1" name="Google Shape;1201;p58"/>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2" name="Google Shape;1202;p58"/>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3" name="Google Shape;1203;p58"/>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4" name="Google Shape;1204;p58"/>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5" name="Google Shape;1205;p58"/>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6" name="Google Shape;1206;p58"/>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7" name="Google Shape;1207;p58"/>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8" name="Google Shape;1208;p58"/>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09" name="Google Shape;1209;p58"/>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0" name="Google Shape;1210;p58"/>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1" name="Google Shape;1211;p58"/>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2" name="Google Shape;1212;p58"/>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3" name="Google Shape;1213;p58"/>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4" name="Google Shape;1214;p58"/>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5" name="Google Shape;1215;p58"/>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6" name="Google Shape;1216;p58"/>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217" name="Google Shape;1217;p58"/>
          <p:cNvGrpSpPr/>
          <p:nvPr/>
        </p:nvGrpSpPr>
        <p:grpSpPr>
          <a:xfrm>
            <a:off x="315406" y="211925"/>
            <a:ext cx="578557" cy="578553"/>
            <a:chOff x="371063" y="476325"/>
            <a:chExt cx="684306" cy="684300"/>
          </a:xfrm>
        </p:grpSpPr>
        <p:sp>
          <p:nvSpPr>
            <p:cNvPr id="1218" name="Google Shape;1218;p58"/>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19" name="Google Shape;1219;p58"/>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220" name="Google Shape;1220;p58"/>
          <p:cNvGrpSpPr/>
          <p:nvPr/>
        </p:nvGrpSpPr>
        <p:grpSpPr>
          <a:xfrm flipH="1">
            <a:off x="11298372" y="211925"/>
            <a:ext cx="578557" cy="578553"/>
            <a:chOff x="371063" y="476325"/>
            <a:chExt cx="684306" cy="684300"/>
          </a:xfrm>
        </p:grpSpPr>
        <p:sp>
          <p:nvSpPr>
            <p:cNvPr id="1221" name="Google Shape;1221;p58"/>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22" name="Google Shape;1222;p58"/>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44171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3"/>
        <p:cNvGrpSpPr/>
        <p:nvPr/>
      </p:nvGrpSpPr>
      <p:grpSpPr>
        <a:xfrm>
          <a:off x="0" y="0"/>
          <a:ext cx="0" cy="0"/>
          <a:chOff x="0" y="0"/>
          <a:chExt cx="0" cy="0"/>
        </a:xfrm>
      </p:grpSpPr>
      <p:sp>
        <p:nvSpPr>
          <p:cNvPr id="1224" name="Google Shape;1224;p59"/>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225" name="Google Shape;1225;p59"/>
          <p:cNvGrpSpPr/>
          <p:nvPr/>
        </p:nvGrpSpPr>
        <p:grpSpPr>
          <a:xfrm flipH="1">
            <a:off x="10212184" y="-2398881"/>
            <a:ext cx="2057563" cy="11669567"/>
            <a:chOff x="-2278850" y="637113"/>
            <a:chExt cx="639975" cy="3629650"/>
          </a:xfrm>
        </p:grpSpPr>
        <p:sp>
          <p:nvSpPr>
            <p:cNvPr id="1226" name="Google Shape;1226;p59"/>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27" name="Google Shape;1227;p59"/>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28" name="Google Shape;1228;p59"/>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29" name="Google Shape;1229;p59"/>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0" name="Google Shape;1230;p59"/>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1" name="Google Shape;1231;p59"/>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2" name="Google Shape;1232;p59"/>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3" name="Google Shape;1233;p59"/>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4" name="Google Shape;1234;p59"/>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5" name="Google Shape;1235;p59"/>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6" name="Google Shape;1236;p59"/>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7" name="Google Shape;1237;p59"/>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8" name="Google Shape;1238;p59"/>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39" name="Google Shape;1239;p59"/>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0" name="Google Shape;1240;p59"/>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1" name="Google Shape;1241;p59"/>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2" name="Google Shape;1242;p59"/>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3" name="Google Shape;1243;p59"/>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4" name="Google Shape;1244;p59"/>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5" name="Google Shape;1245;p59"/>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6" name="Google Shape;1246;p59"/>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7" name="Google Shape;1247;p59"/>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8" name="Google Shape;1248;p59"/>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49" name="Google Shape;1249;p59"/>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50" name="Google Shape;1250;p59"/>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51" name="Google Shape;1251;p59"/>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52" name="Google Shape;1252;p59"/>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53" name="Google Shape;1253;p59"/>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254" name="Google Shape;1254;p59"/>
          <p:cNvGrpSpPr/>
          <p:nvPr/>
        </p:nvGrpSpPr>
        <p:grpSpPr>
          <a:xfrm>
            <a:off x="315406" y="207492"/>
            <a:ext cx="578557" cy="578553"/>
            <a:chOff x="371063" y="476325"/>
            <a:chExt cx="684306" cy="684300"/>
          </a:xfrm>
        </p:grpSpPr>
        <p:sp>
          <p:nvSpPr>
            <p:cNvPr id="1255" name="Google Shape;1255;p59"/>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56" name="Google Shape;1256;p59"/>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257" name="Google Shape;1257;p59"/>
          <p:cNvGrpSpPr/>
          <p:nvPr/>
        </p:nvGrpSpPr>
        <p:grpSpPr>
          <a:xfrm rot="10800000" flipH="1">
            <a:off x="315406" y="6071958"/>
            <a:ext cx="578557" cy="578553"/>
            <a:chOff x="371063" y="476325"/>
            <a:chExt cx="684306" cy="684300"/>
          </a:xfrm>
        </p:grpSpPr>
        <p:sp>
          <p:nvSpPr>
            <p:cNvPr id="1258" name="Google Shape;1258;p59"/>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59" name="Google Shape;1259;p59"/>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19645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60"/>
        <p:cNvGrpSpPr/>
        <p:nvPr/>
      </p:nvGrpSpPr>
      <p:grpSpPr>
        <a:xfrm>
          <a:off x="0" y="0"/>
          <a:ext cx="0" cy="0"/>
          <a:chOff x="0" y="0"/>
          <a:chExt cx="0" cy="0"/>
        </a:xfrm>
      </p:grpSpPr>
      <p:sp>
        <p:nvSpPr>
          <p:cNvPr id="1261" name="Google Shape;1261;p60"/>
          <p:cNvSpPr/>
          <p:nvPr/>
        </p:nvSpPr>
        <p:spPr>
          <a:xfrm flipH="1">
            <a:off x="10212280" y="-17583"/>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262" name="Google Shape;1262;p60"/>
          <p:cNvGrpSpPr/>
          <p:nvPr/>
        </p:nvGrpSpPr>
        <p:grpSpPr>
          <a:xfrm flipH="1">
            <a:off x="10212184" y="-2398881"/>
            <a:ext cx="2057563" cy="11669567"/>
            <a:chOff x="-2278850" y="637113"/>
            <a:chExt cx="639975" cy="3629650"/>
          </a:xfrm>
        </p:grpSpPr>
        <p:sp>
          <p:nvSpPr>
            <p:cNvPr id="1263" name="Google Shape;1263;p60"/>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64" name="Google Shape;1264;p60"/>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65" name="Google Shape;1265;p60"/>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66" name="Google Shape;1266;p60"/>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67" name="Google Shape;1267;p60"/>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68" name="Google Shape;1268;p60"/>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69" name="Google Shape;1269;p60"/>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0" name="Google Shape;1270;p60"/>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1" name="Google Shape;1271;p60"/>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2" name="Google Shape;1272;p60"/>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3" name="Google Shape;1273;p60"/>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4" name="Google Shape;1274;p60"/>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5" name="Google Shape;1275;p60"/>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6" name="Google Shape;1276;p60"/>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7" name="Google Shape;1277;p60"/>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8" name="Google Shape;1278;p60"/>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79" name="Google Shape;1279;p60"/>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0" name="Google Shape;1280;p60"/>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1" name="Google Shape;1281;p60"/>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2" name="Google Shape;1282;p60"/>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3" name="Google Shape;1283;p60"/>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4" name="Google Shape;1284;p60"/>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5" name="Google Shape;1285;p60"/>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6" name="Google Shape;1286;p60"/>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7" name="Google Shape;1287;p60"/>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8" name="Google Shape;1288;p60"/>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89" name="Google Shape;1289;p60"/>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0" name="Google Shape;1290;p60"/>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1291" name="Google Shape;1291;p60"/>
          <p:cNvSpPr/>
          <p:nvPr/>
        </p:nvSpPr>
        <p:spPr>
          <a:xfrm>
            <a:off x="0" y="-24500"/>
            <a:ext cx="2057600" cy="692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1292" name="Google Shape;1292;p60"/>
          <p:cNvGrpSpPr/>
          <p:nvPr/>
        </p:nvGrpSpPr>
        <p:grpSpPr>
          <a:xfrm>
            <a:off x="134" y="-2405797"/>
            <a:ext cx="2057563" cy="11669567"/>
            <a:chOff x="-2278850" y="637113"/>
            <a:chExt cx="639975" cy="3629650"/>
          </a:xfrm>
        </p:grpSpPr>
        <p:sp>
          <p:nvSpPr>
            <p:cNvPr id="1293" name="Google Shape;1293;p60"/>
            <p:cNvSpPr/>
            <p:nvPr/>
          </p:nvSpPr>
          <p:spPr>
            <a:xfrm>
              <a:off x="-2278850" y="637413"/>
              <a:ext cx="639975" cy="517950"/>
            </a:xfrm>
            <a:custGeom>
              <a:avLst/>
              <a:gdLst/>
              <a:ahLst/>
              <a:cxnLst/>
              <a:rect l="l" t="t" r="r" b="b"/>
              <a:pathLst>
                <a:path w="25599" h="20718" extrusionOk="0">
                  <a:moveTo>
                    <a:pt x="20324" y="334"/>
                  </a:moveTo>
                  <a:cubicBezTo>
                    <a:pt x="17788" y="739"/>
                    <a:pt x="14859" y="1334"/>
                    <a:pt x="12585" y="2215"/>
                  </a:cubicBezTo>
                  <a:cubicBezTo>
                    <a:pt x="9108" y="3560"/>
                    <a:pt x="6584" y="5442"/>
                    <a:pt x="5751" y="6132"/>
                  </a:cubicBezTo>
                  <a:cubicBezTo>
                    <a:pt x="5024" y="5465"/>
                    <a:pt x="4346" y="4775"/>
                    <a:pt x="3739" y="4096"/>
                  </a:cubicBezTo>
                  <a:cubicBezTo>
                    <a:pt x="3905" y="3918"/>
                    <a:pt x="4036" y="3763"/>
                    <a:pt x="4155" y="3620"/>
                  </a:cubicBezTo>
                  <a:cubicBezTo>
                    <a:pt x="4453" y="3263"/>
                    <a:pt x="4715" y="2918"/>
                    <a:pt x="4977" y="2584"/>
                  </a:cubicBezTo>
                  <a:cubicBezTo>
                    <a:pt x="6632" y="2048"/>
                    <a:pt x="8394" y="1596"/>
                    <a:pt x="11847" y="965"/>
                  </a:cubicBezTo>
                  <a:cubicBezTo>
                    <a:pt x="13692" y="632"/>
                    <a:pt x="17347" y="441"/>
                    <a:pt x="20324" y="334"/>
                  </a:cubicBezTo>
                  <a:close/>
                  <a:moveTo>
                    <a:pt x="21931" y="501"/>
                  </a:moveTo>
                  <a:cubicBezTo>
                    <a:pt x="16585" y="2084"/>
                    <a:pt x="11311" y="5561"/>
                    <a:pt x="9727" y="8894"/>
                  </a:cubicBezTo>
                  <a:cubicBezTo>
                    <a:pt x="8430" y="8275"/>
                    <a:pt x="7191" y="7382"/>
                    <a:pt x="6072" y="6394"/>
                  </a:cubicBezTo>
                  <a:cubicBezTo>
                    <a:pt x="6941" y="5704"/>
                    <a:pt x="9394" y="3882"/>
                    <a:pt x="12740" y="2584"/>
                  </a:cubicBezTo>
                  <a:cubicBezTo>
                    <a:pt x="15466" y="1536"/>
                    <a:pt x="19145" y="882"/>
                    <a:pt x="21931" y="501"/>
                  </a:cubicBezTo>
                  <a:close/>
                  <a:moveTo>
                    <a:pt x="22431" y="798"/>
                  </a:moveTo>
                  <a:lnTo>
                    <a:pt x="22431" y="798"/>
                  </a:lnTo>
                  <a:cubicBezTo>
                    <a:pt x="19622" y="2096"/>
                    <a:pt x="17145" y="4537"/>
                    <a:pt x="15383" y="6680"/>
                  </a:cubicBezTo>
                  <a:cubicBezTo>
                    <a:pt x="14216" y="8085"/>
                    <a:pt x="13395" y="9299"/>
                    <a:pt x="13049" y="9835"/>
                  </a:cubicBezTo>
                  <a:cubicBezTo>
                    <a:pt x="12049" y="9764"/>
                    <a:pt x="11049" y="9490"/>
                    <a:pt x="10097" y="9073"/>
                  </a:cubicBezTo>
                  <a:cubicBezTo>
                    <a:pt x="11692" y="5739"/>
                    <a:pt x="17062" y="2275"/>
                    <a:pt x="22431" y="798"/>
                  </a:cubicBezTo>
                  <a:close/>
                  <a:moveTo>
                    <a:pt x="16133" y="6620"/>
                  </a:moveTo>
                  <a:cubicBezTo>
                    <a:pt x="16252" y="6763"/>
                    <a:pt x="16371" y="6906"/>
                    <a:pt x="16478" y="7025"/>
                  </a:cubicBezTo>
                  <a:cubicBezTo>
                    <a:pt x="17740" y="8537"/>
                    <a:pt x="18598" y="9895"/>
                    <a:pt x="18860" y="10323"/>
                  </a:cubicBezTo>
                  <a:cubicBezTo>
                    <a:pt x="18598" y="10740"/>
                    <a:pt x="17740" y="12050"/>
                    <a:pt x="16478" y="13574"/>
                  </a:cubicBezTo>
                  <a:cubicBezTo>
                    <a:pt x="16371" y="13705"/>
                    <a:pt x="16252" y="13836"/>
                    <a:pt x="16133" y="13978"/>
                  </a:cubicBezTo>
                  <a:cubicBezTo>
                    <a:pt x="16014" y="13836"/>
                    <a:pt x="15919" y="13705"/>
                    <a:pt x="15812" y="13574"/>
                  </a:cubicBezTo>
                  <a:cubicBezTo>
                    <a:pt x="14538" y="12050"/>
                    <a:pt x="13692" y="10704"/>
                    <a:pt x="13430" y="10264"/>
                  </a:cubicBezTo>
                  <a:cubicBezTo>
                    <a:pt x="13692" y="9847"/>
                    <a:pt x="14538" y="8537"/>
                    <a:pt x="15812" y="7025"/>
                  </a:cubicBezTo>
                  <a:cubicBezTo>
                    <a:pt x="15919" y="6894"/>
                    <a:pt x="16026" y="6751"/>
                    <a:pt x="16133" y="6620"/>
                  </a:cubicBezTo>
                  <a:close/>
                  <a:moveTo>
                    <a:pt x="13156" y="10859"/>
                  </a:moveTo>
                  <a:cubicBezTo>
                    <a:pt x="13549" y="11478"/>
                    <a:pt x="14335" y="12645"/>
                    <a:pt x="15395" y="13931"/>
                  </a:cubicBezTo>
                  <a:cubicBezTo>
                    <a:pt x="17264" y="16217"/>
                    <a:pt x="19967" y="18860"/>
                    <a:pt x="23015" y="20063"/>
                  </a:cubicBezTo>
                  <a:cubicBezTo>
                    <a:pt x="17443" y="18681"/>
                    <a:pt x="11751" y="15074"/>
                    <a:pt x="10108" y="11633"/>
                  </a:cubicBezTo>
                  <a:cubicBezTo>
                    <a:pt x="11097" y="11204"/>
                    <a:pt x="12121" y="10919"/>
                    <a:pt x="13156" y="10859"/>
                  </a:cubicBezTo>
                  <a:close/>
                  <a:moveTo>
                    <a:pt x="9704" y="11800"/>
                  </a:moveTo>
                  <a:cubicBezTo>
                    <a:pt x="11275" y="15086"/>
                    <a:pt x="16395" y="18491"/>
                    <a:pt x="21646" y="20098"/>
                  </a:cubicBezTo>
                  <a:cubicBezTo>
                    <a:pt x="18919" y="19729"/>
                    <a:pt x="15383" y="19098"/>
                    <a:pt x="12740" y="18062"/>
                  </a:cubicBezTo>
                  <a:cubicBezTo>
                    <a:pt x="9251" y="16717"/>
                    <a:pt x="6882" y="14836"/>
                    <a:pt x="6156" y="14228"/>
                  </a:cubicBezTo>
                  <a:cubicBezTo>
                    <a:pt x="7239" y="13276"/>
                    <a:pt x="8442" y="12407"/>
                    <a:pt x="9704" y="11800"/>
                  </a:cubicBezTo>
                  <a:close/>
                  <a:moveTo>
                    <a:pt x="5834" y="14514"/>
                  </a:moveTo>
                  <a:cubicBezTo>
                    <a:pt x="6525" y="15110"/>
                    <a:pt x="8965" y="17074"/>
                    <a:pt x="12597" y="18455"/>
                  </a:cubicBezTo>
                  <a:cubicBezTo>
                    <a:pt x="15002" y="19396"/>
                    <a:pt x="18145" y="20015"/>
                    <a:pt x="20765" y="20408"/>
                  </a:cubicBezTo>
                  <a:cubicBezTo>
                    <a:pt x="17562" y="20265"/>
                    <a:pt x="13716" y="20027"/>
                    <a:pt x="11871" y="19705"/>
                  </a:cubicBezTo>
                  <a:cubicBezTo>
                    <a:pt x="8370" y="19074"/>
                    <a:pt x="6596" y="18622"/>
                    <a:pt x="4929" y="18062"/>
                  </a:cubicBezTo>
                  <a:cubicBezTo>
                    <a:pt x="4691" y="17753"/>
                    <a:pt x="4441" y="17431"/>
                    <a:pt x="4155" y="17086"/>
                  </a:cubicBezTo>
                  <a:cubicBezTo>
                    <a:pt x="4036" y="16931"/>
                    <a:pt x="3893" y="16776"/>
                    <a:pt x="3750" y="16622"/>
                  </a:cubicBezTo>
                  <a:cubicBezTo>
                    <a:pt x="4382" y="15907"/>
                    <a:pt x="5072" y="15193"/>
                    <a:pt x="5834" y="14514"/>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77"/>
                  </a:lnTo>
                  <a:lnTo>
                    <a:pt x="36" y="477"/>
                  </a:lnTo>
                  <a:cubicBezTo>
                    <a:pt x="143" y="465"/>
                    <a:pt x="226" y="465"/>
                    <a:pt x="333" y="441"/>
                  </a:cubicBezTo>
                  <a:cubicBezTo>
                    <a:pt x="691" y="1024"/>
                    <a:pt x="1512" y="2251"/>
                    <a:pt x="2619" y="3620"/>
                  </a:cubicBezTo>
                  <a:cubicBezTo>
                    <a:pt x="4417" y="5787"/>
                    <a:pt x="6929" y="8275"/>
                    <a:pt x="9775" y="9549"/>
                  </a:cubicBezTo>
                  <a:cubicBezTo>
                    <a:pt x="6167" y="8585"/>
                    <a:pt x="2512" y="6716"/>
                    <a:pt x="12" y="4573"/>
                  </a:cubicBezTo>
                  <a:lnTo>
                    <a:pt x="12" y="5084"/>
                  </a:lnTo>
                  <a:cubicBezTo>
                    <a:pt x="2357" y="7013"/>
                    <a:pt x="5560" y="8704"/>
                    <a:pt x="8811" y="9692"/>
                  </a:cubicBezTo>
                  <a:cubicBezTo>
                    <a:pt x="6120" y="9311"/>
                    <a:pt x="2655" y="8680"/>
                    <a:pt x="12" y="7692"/>
                  </a:cubicBezTo>
                  <a:lnTo>
                    <a:pt x="12" y="8144"/>
                  </a:lnTo>
                  <a:cubicBezTo>
                    <a:pt x="2381" y="9014"/>
                    <a:pt x="5394" y="9597"/>
                    <a:pt x="7918" y="9990"/>
                  </a:cubicBezTo>
                  <a:cubicBezTo>
                    <a:pt x="5227" y="9871"/>
                    <a:pt x="2060" y="9692"/>
                    <a:pt x="12" y="9430"/>
                  </a:cubicBezTo>
                  <a:lnTo>
                    <a:pt x="12" y="9847"/>
                  </a:lnTo>
                  <a:cubicBezTo>
                    <a:pt x="1548" y="10049"/>
                    <a:pt x="3691" y="10192"/>
                    <a:pt x="5810" y="10299"/>
                  </a:cubicBezTo>
                  <a:cubicBezTo>
                    <a:pt x="3739" y="10383"/>
                    <a:pt x="1584" y="10526"/>
                    <a:pt x="12" y="10716"/>
                  </a:cubicBezTo>
                  <a:lnTo>
                    <a:pt x="12" y="11133"/>
                  </a:lnTo>
                  <a:cubicBezTo>
                    <a:pt x="2000" y="10895"/>
                    <a:pt x="4977" y="10740"/>
                    <a:pt x="7489" y="10645"/>
                  </a:cubicBezTo>
                  <a:lnTo>
                    <a:pt x="7489" y="10645"/>
                  </a:lnTo>
                  <a:cubicBezTo>
                    <a:pt x="5060" y="11026"/>
                    <a:pt x="2262" y="11597"/>
                    <a:pt x="24" y="12431"/>
                  </a:cubicBezTo>
                  <a:lnTo>
                    <a:pt x="24" y="12871"/>
                  </a:lnTo>
                  <a:cubicBezTo>
                    <a:pt x="2727" y="11847"/>
                    <a:pt x="6346" y="11204"/>
                    <a:pt x="9073" y="10835"/>
                  </a:cubicBezTo>
                  <a:lnTo>
                    <a:pt x="9073" y="10835"/>
                  </a:lnTo>
                  <a:cubicBezTo>
                    <a:pt x="5715" y="11812"/>
                    <a:pt x="2417" y="13538"/>
                    <a:pt x="24" y="15526"/>
                  </a:cubicBezTo>
                  <a:lnTo>
                    <a:pt x="24" y="16062"/>
                  </a:lnTo>
                  <a:cubicBezTo>
                    <a:pt x="2655" y="13800"/>
                    <a:pt x="6548" y="11835"/>
                    <a:pt x="10358" y="10919"/>
                  </a:cubicBezTo>
                  <a:lnTo>
                    <a:pt x="10358" y="10919"/>
                  </a:lnTo>
                  <a:cubicBezTo>
                    <a:pt x="7263" y="12109"/>
                    <a:pt x="4524" y="14788"/>
                    <a:pt x="2607" y="17098"/>
                  </a:cubicBezTo>
                  <a:cubicBezTo>
                    <a:pt x="1512" y="18419"/>
                    <a:pt x="714" y="19598"/>
                    <a:pt x="333" y="20170"/>
                  </a:cubicBezTo>
                  <a:cubicBezTo>
                    <a:pt x="226" y="20170"/>
                    <a:pt x="107" y="20146"/>
                    <a:pt x="0" y="20134"/>
                  </a:cubicBezTo>
                  <a:lnTo>
                    <a:pt x="0" y="20717"/>
                  </a:lnTo>
                  <a:lnTo>
                    <a:pt x="679" y="20717"/>
                  </a:lnTo>
                  <a:cubicBezTo>
                    <a:pt x="679" y="20705"/>
                    <a:pt x="655" y="20705"/>
                    <a:pt x="655" y="20682"/>
                  </a:cubicBezTo>
                  <a:cubicBezTo>
                    <a:pt x="929" y="20265"/>
                    <a:pt x="1774" y="18955"/>
                    <a:pt x="3036" y="17443"/>
                  </a:cubicBezTo>
                  <a:cubicBezTo>
                    <a:pt x="3143" y="17312"/>
                    <a:pt x="3262" y="17169"/>
                    <a:pt x="3369" y="17038"/>
                  </a:cubicBezTo>
                  <a:cubicBezTo>
                    <a:pt x="3489" y="17169"/>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9"/>
                    <a:pt x="11775" y="20110"/>
                  </a:cubicBezTo>
                  <a:cubicBezTo>
                    <a:pt x="13252" y="20372"/>
                    <a:pt x="15990" y="20563"/>
                    <a:pt x="18657" y="20717"/>
                  </a:cubicBezTo>
                  <a:lnTo>
                    <a:pt x="25598" y="20717"/>
                  </a:lnTo>
                  <a:lnTo>
                    <a:pt x="25598" y="20134"/>
                  </a:lnTo>
                  <a:cubicBezTo>
                    <a:pt x="24646" y="20051"/>
                    <a:pt x="23729" y="19777"/>
                    <a:pt x="22836" y="19396"/>
                  </a:cubicBezTo>
                  <a:cubicBezTo>
                    <a:pt x="23372" y="18265"/>
                    <a:pt x="24348" y="17110"/>
                    <a:pt x="25598" y="16038"/>
                  </a:cubicBezTo>
                  <a:lnTo>
                    <a:pt x="25598" y="15526"/>
                  </a:lnTo>
                  <a:cubicBezTo>
                    <a:pt x="24158" y="16693"/>
                    <a:pt x="23039" y="17979"/>
                    <a:pt x="22443" y="19229"/>
                  </a:cubicBezTo>
                  <a:cubicBezTo>
                    <a:pt x="21146" y="18598"/>
                    <a:pt x="19919" y="17705"/>
                    <a:pt x="18800" y="16729"/>
                  </a:cubicBezTo>
                  <a:cubicBezTo>
                    <a:pt x="19657" y="16026"/>
                    <a:pt x="22122" y="14217"/>
                    <a:pt x="25467" y="12919"/>
                  </a:cubicBezTo>
                  <a:cubicBezTo>
                    <a:pt x="25515" y="12907"/>
                    <a:pt x="25563" y="12883"/>
                    <a:pt x="25587" y="12871"/>
                  </a:cubicBezTo>
                  <a:lnTo>
                    <a:pt x="25587" y="12431"/>
                  </a:lnTo>
                  <a:cubicBezTo>
                    <a:pt x="25491" y="12454"/>
                    <a:pt x="25408" y="12490"/>
                    <a:pt x="25325" y="12526"/>
                  </a:cubicBezTo>
                  <a:cubicBezTo>
                    <a:pt x="21848" y="13871"/>
                    <a:pt x="19324" y="15752"/>
                    <a:pt x="18490" y="16443"/>
                  </a:cubicBezTo>
                  <a:cubicBezTo>
                    <a:pt x="17764" y="15776"/>
                    <a:pt x="17085" y="15086"/>
                    <a:pt x="16478" y="14407"/>
                  </a:cubicBezTo>
                  <a:cubicBezTo>
                    <a:pt x="16609" y="14240"/>
                    <a:pt x="16740" y="14097"/>
                    <a:pt x="16883" y="13943"/>
                  </a:cubicBezTo>
                  <a:cubicBezTo>
                    <a:pt x="17181" y="13586"/>
                    <a:pt x="17443" y="13240"/>
                    <a:pt x="17705" y="12919"/>
                  </a:cubicBezTo>
                  <a:cubicBezTo>
                    <a:pt x="19348" y="12383"/>
                    <a:pt x="21110" y="11919"/>
                    <a:pt x="24575" y="11300"/>
                  </a:cubicBezTo>
                  <a:cubicBezTo>
                    <a:pt x="24872" y="11240"/>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95"/>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7"/>
                  </a:cubicBezTo>
                  <a:cubicBezTo>
                    <a:pt x="17085" y="5513"/>
                    <a:pt x="17788" y="4799"/>
                    <a:pt x="18550" y="4120"/>
                  </a:cubicBezTo>
                  <a:cubicBezTo>
                    <a:pt x="19229" y="4715"/>
                    <a:pt x="21669" y="6680"/>
                    <a:pt x="25301" y="8061"/>
                  </a:cubicBezTo>
                  <a:cubicBezTo>
                    <a:pt x="25396" y="8097"/>
                    <a:pt x="25479" y="8132"/>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4" name="Google Shape;1294;p60"/>
            <p:cNvSpPr/>
            <p:nvPr/>
          </p:nvSpPr>
          <p:spPr>
            <a:xfrm>
              <a:off x="-2228850" y="637113"/>
              <a:ext cx="69975" cy="43775"/>
            </a:xfrm>
            <a:custGeom>
              <a:avLst/>
              <a:gdLst/>
              <a:ahLst/>
              <a:cxnLst/>
              <a:rect l="l" t="t" r="r" b="b"/>
              <a:pathLst>
                <a:path w="2799" h="1751" extrusionOk="0">
                  <a:moveTo>
                    <a:pt x="0" y="1"/>
                  </a:moveTo>
                  <a:lnTo>
                    <a:pt x="0" y="13"/>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84"/>
                    <a:pt x="1691" y="1513"/>
                    <a:pt x="1762" y="1441"/>
                  </a:cubicBezTo>
                  <a:cubicBezTo>
                    <a:pt x="2358" y="727"/>
                    <a:pt x="2715" y="132"/>
                    <a:pt x="2739" y="120"/>
                  </a:cubicBezTo>
                  <a:lnTo>
                    <a:pt x="2798" y="13"/>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5" name="Google Shape;1295;p60"/>
            <p:cNvSpPr/>
            <p:nvPr/>
          </p:nvSpPr>
          <p:spPr>
            <a:xfrm>
              <a:off x="-1910075" y="847863"/>
              <a:ext cx="69975" cy="90800"/>
            </a:xfrm>
            <a:custGeom>
              <a:avLst/>
              <a:gdLst/>
              <a:ahLst/>
              <a:cxnLst/>
              <a:rect l="l" t="t" r="r" b="b"/>
              <a:pathLst>
                <a:path w="2799" h="3632" extrusionOk="0">
                  <a:moveTo>
                    <a:pt x="1406" y="643"/>
                  </a:moveTo>
                  <a:cubicBezTo>
                    <a:pt x="1418" y="655"/>
                    <a:pt x="1430" y="691"/>
                    <a:pt x="1442" y="703"/>
                  </a:cubicBezTo>
                  <a:cubicBezTo>
                    <a:pt x="1870" y="1227"/>
                    <a:pt x="2192" y="1703"/>
                    <a:pt x="2311" y="1893"/>
                  </a:cubicBezTo>
                  <a:cubicBezTo>
                    <a:pt x="2168" y="2084"/>
                    <a:pt x="1870" y="2548"/>
                    <a:pt x="1442" y="3072"/>
                  </a:cubicBezTo>
                  <a:cubicBezTo>
                    <a:pt x="1430" y="3084"/>
                    <a:pt x="1418" y="3120"/>
                    <a:pt x="1406" y="3132"/>
                  </a:cubicBezTo>
                  <a:cubicBezTo>
                    <a:pt x="1382" y="3120"/>
                    <a:pt x="1370" y="3084"/>
                    <a:pt x="1358" y="3072"/>
                  </a:cubicBezTo>
                  <a:cubicBezTo>
                    <a:pt x="930" y="2548"/>
                    <a:pt x="632" y="2108"/>
                    <a:pt x="489" y="1893"/>
                  </a:cubicBezTo>
                  <a:cubicBezTo>
                    <a:pt x="632" y="1691"/>
                    <a:pt x="930" y="1227"/>
                    <a:pt x="1358" y="703"/>
                  </a:cubicBezTo>
                  <a:cubicBezTo>
                    <a:pt x="1370" y="691"/>
                    <a:pt x="1382" y="655"/>
                    <a:pt x="1406" y="643"/>
                  </a:cubicBezTo>
                  <a:close/>
                  <a:moveTo>
                    <a:pt x="1394" y="0"/>
                  </a:moveTo>
                  <a:lnTo>
                    <a:pt x="1239" y="179"/>
                  </a:lnTo>
                  <a:cubicBezTo>
                    <a:pt x="1168" y="274"/>
                    <a:pt x="1084" y="357"/>
                    <a:pt x="1025" y="441"/>
                  </a:cubicBezTo>
                  <a:cubicBezTo>
                    <a:pt x="429" y="1155"/>
                    <a:pt x="72" y="1762"/>
                    <a:pt x="60" y="1786"/>
                  </a:cubicBezTo>
                  <a:lnTo>
                    <a:pt x="1" y="1893"/>
                  </a:lnTo>
                  <a:lnTo>
                    <a:pt x="60" y="2000"/>
                  </a:lnTo>
                  <a:cubicBezTo>
                    <a:pt x="72" y="2024"/>
                    <a:pt x="429" y="2608"/>
                    <a:pt x="1025" y="3322"/>
                  </a:cubicBezTo>
                  <a:cubicBezTo>
                    <a:pt x="1084" y="3394"/>
                    <a:pt x="1168" y="3489"/>
                    <a:pt x="1239" y="3560"/>
                  </a:cubicBezTo>
                  <a:lnTo>
                    <a:pt x="1311" y="3632"/>
                  </a:lnTo>
                  <a:lnTo>
                    <a:pt x="1501" y="3632"/>
                  </a:lnTo>
                  <a:lnTo>
                    <a:pt x="1561" y="3560"/>
                  </a:lnTo>
                  <a:cubicBezTo>
                    <a:pt x="1632" y="3465"/>
                    <a:pt x="1692" y="3394"/>
                    <a:pt x="1775" y="3322"/>
                  </a:cubicBezTo>
                  <a:cubicBezTo>
                    <a:pt x="2370" y="2608"/>
                    <a:pt x="2727" y="2012"/>
                    <a:pt x="2739" y="2000"/>
                  </a:cubicBezTo>
                  <a:lnTo>
                    <a:pt x="2799" y="1893"/>
                  </a:lnTo>
                  <a:lnTo>
                    <a:pt x="2739" y="1786"/>
                  </a:lnTo>
                  <a:cubicBezTo>
                    <a:pt x="2727" y="1762"/>
                    <a:pt x="2370" y="1143"/>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6" name="Google Shape;1296;p60"/>
            <p:cNvSpPr/>
            <p:nvPr/>
          </p:nvSpPr>
          <p:spPr>
            <a:xfrm>
              <a:off x="-2228850" y="1108313"/>
              <a:ext cx="69975" cy="47050"/>
            </a:xfrm>
            <a:custGeom>
              <a:avLst/>
              <a:gdLst/>
              <a:ahLst/>
              <a:cxnLst/>
              <a:rect l="l" t="t" r="r" b="b"/>
              <a:pathLst>
                <a:path w="2799" h="1882" extrusionOk="0">
                  <a:moveTo>
                    <a:pt x="1393" y="0"/>
                  </a:moveTo>
                  <a:lnTo>
                    <a:pt x="1227" y="179"/>
                  </a:lnTo>
                  <a:cubicBezTo>
                    <a:pt x="1155" y="274"/>
                    <a:pt x="1084" y="345"/>
                    <a:pt x="1024" y="441"/>
                  </a:cubicBezTo>
                  <a:cubicBezTo>
                    <a:pt x="429" y="1155"/>
                    <a:pt x="72" y="1762"/>
                    <a:pt x="60" y="1786"/>
                  </a:cubicBezTo>
                  <a:lnTo>
                    <a:pt x="0" y="1881"/>
                  </a:lnTo>
                  <a:lnTo>
                    <a:pt x="488" y="1881"/>
                  </a:lnTo>
                  <a:cubicBezTo>
                    <a:pt x="619" y="1667"/>
                    <a:pt x="917" y="1203"/>
                    <a:pt x="1358" y="691"/>
                  </a:cubicBezTo>
                  <a:cubicBezTo>
                    <a:pt x="1369" y="679"/>
                    <a:pt x="1381" y="643"/>
                    <a:pt x="1393" y="631"/>
                  </a:cubicBezTo>
                  <a:cubicBezTo>
                    <a:pt x="1417" y="643"/>
                    <a:pt x="1429" y="679"/>
                    <a:pt x="1441" y="691"/>
                  </a:cubicBezTo>
                  <a:cubicBezTo>
                    <a:pt x="1870" y="1203"/>
                    <a:pt x="2167" y="1667"/>
                    <a:pt x="2298" y="1881"/>
                  </a:cubicBezTo>
                  <a:lnTo>
                    <a:pt x="2798" y="1881"/>
                  </a:lnTo>
                  <a:lnTo>
                    <a:pt x="2739" y="1786"/>
                  </a:lnTo>
                  <a:cubicBezTo>
                    <a:pt x="2715" y="1774"/>
                    <a:pt x="2370" y="1167"/>
                    <a:pt x="1774" y="441"/>
                  </a:cubicBezTo>
                  <a:cubicBezTo>
                    <a:pt x="1691" y="345"/>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7" name="Google Shape;1297;p60"/>
            <p:cNvSpPr/>
            <p:nvPr/>
          </p:nvSpPr>
          <p:spPr>
            <a:xfrm>
              <a:off x="-2278850" y="1155638"/>
              <a:ext cx="639975" cy="517950"/>
            </a:xfrm>
            <a:custGeom>
              <a:avLst/>
              <a:gdLst/>
              <a:ahLst/>
              <a:cxnLst/>
              <a:rect l="l" t="t" r="r" b="b"/>
              <a:pathLst>
                <a:path w="25599" h="20718" extrusionOk="0">
                  <a:moveTo>
                    <a:pt x="20324" y="357"/>
                  </a:moveTo>
                  <a:cubicBezTo>
                    <a:pt x="17788" y="762"/>
                    <a:pt x="14859" y="1358"/>
                    <a:pt x="12585" y="2239"/>
                  </a:cubicBezTo>
                  <a:cubicBezTo>
                    <a:pt x="9108" y="3572"/>
                    <a:pt x="6584" y="5465"/>
                    <a:pt x="5751" y="6144"/>
                  </a:cubicBezTo>
                  <a:cubicBezTo>
                    <a:pt x="5024" y="5477"/>
                    <a:pt x="4346" y="4798"/>
                    <a:pt x="3739" y="4108"/>
                  </a:cubicBezTo>
                  <a:cubicBezTo>
                    <a:pt x="3905" y="3929"/>
                    <a:pt x="4036" y="3775"/>
                    <a:pt x="4155" y="3632"/>
                  </a:cubicBezTo>
                  <a:cubicBezTo>
                    <a:pt x="4453" y="3274"/>
                    <a:pt x="4715" y="2929"/>
                    <a:pt x="4977" y="2608"/>
                  </a:cubicBezTo>
                  <a:cubicBezTo>
                    <a:pt x="6632" y="2072"/>
                    <a:pt x="8394" y="1608"/>
                    <a:pt x="11847" y="988"/>
                  </a:cubicBezTo>
                  <a:cubicBezTo>
                    <a:pt x="13692" y="655"/>
                    <a:pt x="17347" y="465"/>
                    <a:pt x="20324" y="357"/>
                  </a:cubicBezTo>
                  <a:close/>
                  <a:moveTo>
                    <a:pt x="21931" y="524"/>
                  </a:moveTo>
                  <a:lnTo>
                    <a:pt x="21931" y="524"/>
                  </a:lnTo>
                  <a:cubicBezTo>
                    <a:pt x="16585" y="2096"/>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096"/>
                    <a:pt x="17145" y="4560"/>
                    <a:pt x="15383" y="6703"/>
                  </a:cubicBezTo>
                  <a:cubicBezTo>
                    <a:pt x="14216" y="8096"/>
                    <a:pt x="13395" y="9323"/>
                    <a:pt x="13049" y="9859"/>
                  </a:cubicBezTo>
                  <a:cubicBezTo>
                    <a:pt x="12049" y="9775"/>
                    <a:pt x="11049" y="9513"/>
                    <a:pt x="10097" y="9097"/>
                  </a:cubicBezTo>
                  <a:cubicBezTo>
                    <a:pt x="11692" y="5763"/>
                    <a:pt x="17062" y="2286"/>
                    <a:pt x="22431" y="822"/>
                  </a:cubicBezTo>
                  <a:close/>
                  <a:moveTo>
                    <a:pt x="16133" y="6644"/>
                  </a:moveTo>
                  <a:cubicBezTo>
                    <a:pt x="16252" y="6787"/>
                    <a:pt x="16371" y="6918"/>
                    <a:pt x="16478" y="7037"/>
                  </a:cubicBezTo>
                  <a:cubicBezTo>
                    <a:pt x="17740" y="8561"/>
                    <a:pt x="18598" y="9918"/>
                    <a:pt x="18860" y="10347"/>
                  </a:cubicBezTo>
                  <a:cubicBezTo>
                    <a:pt x="18598" y="10763"/>
                    <a:pt x="17740" y="12073"/>
                    <a:pt x="16478" y="13585"/>
                  </a:cubicBezTo>
                  <a:cubicBezTo>
                    <a:pt x="16371" y="13728"/>
                    <a:pt x="16252" y="13859"/>
                    <a:pt x="16133" y="13990"/>
                  </a:cubicBezTo>
                  <a:cubicBezTo>
                    <a:pt x="16014" y="13859"/>
                    <a:pt x="15919" y="13728"/>
                    <a:pt x="15812" y="13585"/>
                  </a:cubicBezTo>
                  <a:cubicBezTo>
                    <a:pt x="14538" y="12073"/>
                    <a:pt x="13692" y="10716"/>
                    <a:pt x="13430" y="10287"/>
                  </a:cubicBezTo>
                  <a:cubicBezTo>
                    <a:pt x="13692" y="9871"/>
                    <a:pt x="14538" y="8561"/>
                    <a:pt x="15812" y="7037"/>
                  </a:cubicBezTo>
                  <a:cubicBezTo>
                    <a:pt x="15919" y="6906"/>
                    <a:pt x="16026" y="6775"/>
                    <a:pt x="16133" y="6644"/>
                  </a:cubicBezTo>
                  <a:close/>
                  <a:moveTo>
                    <a:pt x="13156" y="10883"/>
                  </a:moveTo>
                  <a:cubicBezTo>
                    <a:pt x="13549" y="11490"/>
                    <a:pt x="14335" y="12668"/>
                    <a:pt x="15395" y="13942"/>
                  </a:cubicBezTo>
                  <a:cubicBezTo>
                    <a:pt x="17264" y="16240"/>
                    <a:pt x="19967" y="18872"/>
                    <a:pt x="23015" y="20074"/>
                  </a:cubicBezTo>
                  <a:cubicBezTo>
                    <a:pt x="17443" y="18693"/>
                    <a:pt x="11751" y="15097"/>
                    <a:pt x="10108" y="11656"/>
                  </a:cubicBezTo>
                  <a:cubicBezTo>
                    <a:pt x="11097" y="11228"/>
                    <a:pt x="12121" y="10942"/>
                    <a:pt x="13156" y="10883"/>
                  </a:cubicBezTo>
                  <a:close/>
                  <a:moveTo>
                    <a:pt x="9704" y="11823"/>
                  </a:moveTo>
                  <a:cubicBezTo>
                    <a:pt x="11275" y="15109"/>
                    <a:pt x="16395" y="18514"/>
                    <a:pt x="21646" y="20122"/>
                  </a:cubicBezTo>
                  <a:cubicBezTo>
                    <a:pt x="18919" y="19753"/>
                    <a:pt x="15383" y="19110"/>
                    <a:pt x="12740" y="18086"/>
                  </a:cubicBezTo>
                  <a:cubicBezTo>
                    <a:pt x="9251" y="16729"/>
                    <a:pt x="6882" y="14859"/>
                    <a:pt x="6156" y="14240"/>
                  </a:cubicBezTo>
                  <a:cubicBezTo>
                    <a:pt x="7239" y="13288"/>
                    <a:pt x="8442" y="12430"/>
                    <a:pt x="9704" y="11823"/>
                  </a:cubicBezTo>
                  <a:close/>
                  <a:moveTo>
                    <a:pt x="5834" y="14526"/>
                  </a:moveTo>
                  <a:cubicBezTo>
                    <a:pt x="6525" y="15121"/>
                    <a:pt x="8965" y="17086"/>
                    <a:pt x="12597" y="18467"/>
                  </a:cubicBezTo>
                  <a:cubicBezTo>
                    <a:pt x="15002" y="19407"/>
                    <a:pt x="18145" y="20038"/>
                    <a:pt x="20765" y="20419"/>
                  </a:cubicBezTo>
                  <a:cubicBezTo>
                    <a:pt x="17562" y="20288"/>
                    <a:pt x="13716" y="20050"/>
                    <a:pt x="11871" y="19717"/>
                  </a:cubicBezTo>
                  <a:cubicBezTo>
                    <a:pt x="8370" y="19098"/>
                    <a:pt x="6596" y="18634"/>
                    <a:pt x="4929" y="18086"/>
                  </a:cubicBezTo>
                  <a:cubicBezTo>
                    <a:pt x="4691" y="17776"/>
                    <a:pt x="4441" y="17443"/>
                    <a:pt x="4155" y="17098"/>
                  </a:cubicBezTo>
                  <a:cubicBezTo>
                    <a:pt x="4036" y="16955"/>
                    <a:pt x="3893" y="16788"/>
                    <a:pt x="3750" y="16633"/>
                  </a:cubicBezTo>
                  <a:cubicBezTo>
                    <a:pt x="4382" y="15919"/>
                    <a:pt x="5072" y="15205"/>
                    <a:pt x="5834" y="14526"/>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7"/>
                    <a:pt x="691" y="12"/>
                  </a:cubicBezTo>
                  <a:lnTo>
                    <a:pt x="24" y="12"/>
                  </a:lnTo>
                  <a:lnTo>
                    <a:pt x="24" y="477"/>
                  </a:lnTo>
                  <a:lnTo>
                    <a:pt x="36" y="477"/>
                  </a:lnTo>
                  <a:cubicBezTo>
                    <a:pt x="143" y="465"/>
                    <a:pt x="226" y="465"/>
                    <a:pt x="333" y="453"/>
                  </a:cubicBezTo>
                  <a:cubicBezTo>
                    <a:pt x="691" y="1024"/>
                    <a:pt x="1512" y="2251"/>
                    <a:pt x="2619" y="3620"/>
                  </a:cubicBezTo>
                  <a:cubicBezTo>
                    <a:pt x="4417" y="5787"/>
                    <a:pt x="6929" y="8275"/>
                    <a:pt x="9775" y="9561"/>
                  </a:cubicBezTo>
                  <a:cubicBezTo>
                    <a:pt x="6167" y="8585"/>
                    <a:pt x="2512" y="6715"/>
                    <a:pt x="12" y="4572"/>
                  </a:cubicBezTo>
                  <a:lnTo>
                    <a:pt x="12" y="5096"/>
                  </a:lnTo>
                  <a:cubicBezTo>
                    <a:pt x="2357" y="7013"/>
                    <a:pt x="5560" y="8704"/>
                    <a:pt x="8811" y="9692"/>
                  </a:cubicBezTo>
                  <a:cubicBezTo>
                    <a:pt x="6120" y="9311"/>
                    <a:pt x="2655" y="8680"/>
                    <a:pt x="12" y="7692"/>
                  </a:cubicBezTo>
                  <a:lnTo>
                    <a:pt x="12" y="8144"/>
                  </a:lnTo>
                  <a:cubicBezTo>
                    <a:pt x="2381" y="9013"/>
                    <a:pt x="5394" y="9597"/>
                    <a:pt x="7918" y="9990"/>
                  </a:cubicBezTo>
                  <a:cubicBezTo>
                    <a:pt x="5227" y="9871"/>
                    <a:pt x="2060" y="9692"/>
                    <a:pt x="12" y="9430"/>
                  </a:cubicBezTo>
                  <a:lnTo>
                    <a:pt x="12" y="9859"/>
                  </a:lnTo>
                  <a:cubicBezTo>
                    <a:pt x="1548" y="10049"/>
                    <a:pt x="3691" y="10192"/>
                    <a:pt x="5810" y="10299"/>
                  </a:cubicBezTo>
                  <a:cubicBezTo>
                    <a:pt x="3739" y="10394"/>
                    <a:pt x="1584" y="10525"/>
                    <a:pt x="12" y="10716"/>
                  </a:cubicBezTo>
                  <a:lnTo>
                    <a:pt x="12" y="11133"/>
                  </a:lnTo>
                  <a:cubicBezTo>
                    <a:pt x="2000" y="10894"/>
                    <a:pt x="4977" y="10752"/>
                    <a:pt x="7489" y="10644"/>
                  </a:cubicBezTo>
                  <a:lnTo>
                    <a:pt x="7489" y="10644"/>
                  </a:lnTo>
                  <a:cubicBezTo>
                    <a:pt x="5060" y="11025"/>
                    <a:pt x="2262" y="11597"/>
                    <a:pt x="24" y="12430"/>
                  </a:cubicBezTo>
                  <a:lnTo>
                    <a:pt x="24" y="12871"/>
                  </a:lnTo>
                  <a:cubicBezTo>
                    <a:pt x="2727" y="11847"/>
                    <a:pt x="6346" y="11204"/>
                    <a:pt x="9073" y="10835"/>
                  </a:cubicBezTo>
                  <a:lnTo>
                    <a:pt x="9073" y="10835"/>
                  </a:lnTo>
                  <a:cubicBezTo>
                    <a:pt x="5715" y="11823"/>
                    <a:pt x="2417" y="13550"/>
                    <a:pt x="24" y="15526"/>
                  </a:cubicBezTo>
                  <a:lnTo>
                    <a:pt x="24" y="16062"/>
                  </a:lnTo>
                  <a:cubicBezTo>
                    <a:pt x="2655" y="13800"/>
                    <a:pt x="6548" y="11835"/>
                    <a:pt x="10358" y="10930"/>
                  </a:cubicBezTo>
                  <a:lnTo>
                    <a:pt x="10358" y="10930"/>
                  </a:lnTo>
                  <a:cubicBezTo>
                    <a:pt x="7263" y="12121"/>
                    <a:pt x="4524" y="14800"/>
                    <a:pt x="2607" y="17098"/>
                  </a:cubicBezTo>
                  <a:cubicBezTo>
                    <a:pt x="1512" y="18431"/>
                    <a:pt x="714" y="19598"/>
                    <a:pt x="333" y="20169"/>
                  </a:cubicBezTo>
                  <a:cubicBezTo>
                    <a:pt x="226" y="20169"/>
                    <a:pt x="107" y="20158"/>
                    <a:pt x="0" y="20134"/>
                  </a:cubicBezTo>
                  <a:lnTo>
                    <a:pt x="0" y="20717"/>
                  </a:lnTo>
                  <a:lnTo>
                    <a:pt x="679" y="20717"/>
                  </a:lnTo>
                  <a:cubicBezTo>
                    <a:pt x="679" y="20705"/>
                    <a:pt x="655" y="20705"/>
                    <a:pt x="655" y="20693"/>
                  </a:cubicBezTo>
                  <a:cubicBezTo>
                    <a:pt x="929" y="20277"/>
                    <a:pt x="1774" y="18967"/>
                    <a:pt x="3036" y="17443"/>
                  </a:cubicBezTo>
                  <a:cubicBezTo>
                    <a:pt x="3143" y="17312"/>
                    <a:pt x="3262" y="17181"/>
                    <a:pt x="3369" y="17038"/>
                  </a:cubicBezTo>
                  <a:cubicBezTo>
                    <a:pt x="3489" y="17181"/>
                    <a:pt x="3596" y="17312"/>
                    <a:pt x="3715" y="17443"/>
                  </a:cubicBezTo>
                  <a:cubicBezTo>
                    <a:pt x="4941" y="18931"/>
                    <a:pt x="5798" y="20253"/>
                    <a:pt x="6072" y="20717"/>
                  </a:cubicBezTo>
                  <a:lnTo>
                    <a:pt x="6715" y="20717"/>
                  </a:lnTo>
                  <a:lnTo>
                    <a:pt x="6656" y="20610"/>
                  </a:lnTo>
                  <a:cubicBezTo>
                    <a:pt x="6656" y="20598"/>
                    <a:pt x="6167" y="19777"/>
                    <a:pt x="5346" y="18634"/>
                  </a:cubicBezTo>
                  <a:lnTo>
                    <a:pt x="5346" y="18634"/>
                  </a:lnTo>
                  <a:cubicBezTo>
                    <a:pt x="6882" y="19110"/>
                    <a:pt x="8632" y="19538"/>
                    <a:pt x="11775" y="20110"/>
                  </a:cubicBezTo>
                  <a:cubicBezTo>
                    <a:pt x="13252" y="20372"/>
                    <a:pt x="15990" y="20574"/>
                    <a:pt x="18657" y="20717"/>
                  </a:cubicBezTo>
                  <a:lnTo>
                    <a:pt x="25598" y="20717"/>
                  </a:lnTo>
                  <a:lnTo>
                    <a:pt x="25598" y="20134"/>
                  </a:lnTo>
                  <a:cubicBezTo>
                    <a:pt x="24646" y="20050"/>
                    <a:pt x="23729" y="19777"/>
                    <a:pt x="22836" y="19396"/>
                  </a:cubicBezTo>
                  <a:cubicBezTo>
                    <a:pt x="23372" y="18264"/>
                    <a:pt x="24348" y="17121"/>
                    <a:pt x="25598" y="16050"/>
                  </a:cubicBezTo>
                  <a:lnTo>
                    <a:pt x="25598" y="15514"/>
                  </a:lnTo>
                  <a:cubicBezTo>
                    <a:pt x="24158" y="16681"/>
                    <a:pt x="23039" y="17967"/>
                    <a:pt x="22443" y="19217"/>
                  </a:cubicBezTo>
                  <a:cubicBezTo>
                    <a:pt x="21146" y="18586"/>
                    <a:pt x="19919" y="17693"/>
                    <a:pt x="18800" y="16717"/>
                  </a:cubicBezTo>
                  <a:cubicBezTo>
                    <a:pt x="19657" y="16014"/>
                    <a:pt x="22122" y="14204"/>
                    <a:pt x="25467" y="12907"/>
                  </a:cubicBezTo>
                  <a:cubicBezTo>
                    <a:pt x="25515" y="12895"/>
                    <a:pt x="25563" y="12871"/>
                    <a:pt x="25587" y="12859"/>
                  </a:cubicBezTo>
                  <a:lnTo>
                    <a:pt x="25587" y="12418"/>
                  </a:lnTo>
                  <a:cubicBezTo>
                    <a:pt x="25491" y="12442"/>
                    <a:pt x="25408" y="12466"/>
                    <a:pt x="25325" y="12514"/>
                  </a:cubicBezTo>
                  <a:cubicBezTo>
                    <a:pt x="21848" y="13859"/>
                    <a:pt x="19324" y="15740"/>
                    <a:pt x="18490" y="16431"/>
                  </a:cubicBezTo>
                  <a:cubicBezTo>
                    <a:pt x="17764" y="15764"/>
                    <a:pt x="17085" y="15074"/>
                    <a:pt x="16478" y="14395"/>
                  </a:cubicBezTo>
                  <a:cubicBezTo>
                    <a:pt x="16609" y="14228"/>
                    <a:pt x="16740" y="14085"/>
                    <a:pt x="16883" y="13931"/>
                  </a:cubicBezTo>
                  <a:cubicBezTo>
                    <a:pt x="17181" y="13573"/>
                    <a:pt x="17443" y="13228"/>
                    <a:pt x="17705" y="12907"/>
                  </a:cubicBezTo>
                  <a:cubicBezTo>
                    <a:pt x="19348" y="12371"/>
                    <a:pt x="21110" y="11906"/>
                    <a:pt x="24575" y="11287"/>
                  </a:cubicBezTo>
                  <a:cubicBezTo>
                    <a:pt x="24872" y="11228"/>
                    <a:pt x="25217" y="11180"/>
                    <a:pt x="25587" y="11133"/>
                  </a:cubicBezTo>
                  <a:lnTo>
                    <a:pt x="25587" y="10716"/>
                  </a:lnTo>
                  <a:cubicBezTo>
                    <a:pt x="25182" y="10763"/>
                    <a:pt x="24813" y="10823"/>
                    <a:pt x="24503" y="10883"/>
                  </a:cubicBezTo>
                  <a:cubicBezTo>
                    <a:pt x="21396" y="11430"/>
                    <a:pt x="19645" y="11859"/>
                    <a:pt x="18121" y="12335"/>
                  </a:cubicBezTo>
                  <a:cubicBezTo>
                    <a:pt x="18907" y="11252"/>
                    <a:pt x="19371" y="10490"/>
                    <a:pt x="19383" y="10490"/>
                  </a:cubicBezTo>
                  <a:lnTo>
                    <a:pt x="19467" y="10359"/>
                  </a:lnTo>
                  <a:lnTo>
                    <a:pt x="19383" y="10216"/>
                  </a:lnTo>
                  <a:cubicBezTo>
                    <a:pt x="19383" y="10192"/>
                    <a:pt x="18895" y="9382"/>
                    <a:pt x="18074" y="8227"/>
                  </a:cubicBezTo>
                  <a:lnTo>
                    <a:pt x="18074" y="8227"/>
                  </a:lnTo>
                  <a:cubicBezTo>
                    <a:pt x="19610" y="8704"/>
                    <a:pt x="21360" y="9144"/>
                    <a:pt x="24503" y="9704"/>
                  </a:cubicBezTo>
                  <a:cubicBezTo>
                    <a:pt x="24813" y="9763"/>
                    <a:pt x="25170" y="9811"/>
                    <a:pt x="25587" y="9871"/>
                  </a:cubicBezTo>
                  <a:lnTo>
                    <a:pt x="25587" y="9454"/>
                  </a:lnTo>
                  <a:cubicBezTo>
                    <a:pt x="25217" y="9406"/>
                    <a:pt x="24872" y="9359"/>
                    <a:pt x="24575" y="9299"/>
                  </a:cubicBezTo>
                  <a:cubicBezTo>
                    <a:pt x="21074" y="8680"/>
                    <a:pt x="19312" y="8216"/>
                    <a:pt x="17645" y="7668"/>
                  </a:cubicBezTo>
                  <a:cubicBezTo>
                    <a:pt x="17407" y="7358"/>
                    <a:pt x="17145" y="7025"/>
                    <a:pt x="16871" y="6680"/>
                  </a:cubicBezTo>
                  <a:cubicBezTo>
                    <a:pt x="16752" y="6537"/>
                    <a:pt x="16597" y="6370"/>
                    <a:pt x="16466" y="6227"/>
                  </a:cubicBezTo>
                  <a:cubicBezTo>
                    <a:pt x="17085" y="5513"/>
                    <a:pt x="17788" y="4798"/>
                    <a:pt x="18550" y="4108"/>
                  </a:cubicBezTo>
                  <a:cubicBezTo>
                    <a:pt x="19229" y="4703"/>
                    <a:pt x="21669" y="6668"/>
                    <a:pt x="25301" y="8049"/>
                  </a:cubicBezTo>
                  <a:cubicBezTo>
                    <a:pt x="25396" y="8085"/>
                    <a:pt x="25479" y="8132"/>
                    <a:pt x="25575" y="8156"/>
                  </a:cubicBezTo>
                  <a:lnTo>
                    <a:pt x="25575" y="7716"/>
                  </a:lnTo>
                  <a:cubicBezTo>
                    <a:pt x="25527" y="7692"/>
                    <a:pt x="25479" y="7680"/>
                    <a:pt x="25456" y="7668"/>
                  </a:cubicBezTo>
                  <a:cubicBezTo>
                    <a:pt x="21955" y="6311"/>
                    <a:pt x="19586" y="4441"/>
                    <a:pt x="18860" y="3822"/>
                  </a:cubicBezTo>
                  <a:cubicBezTo>
                    <a:pt x="19943" y="2870"/>
                    <a:pt x="21157" y="2012"/>
                    <a:pt x="22419" y="1393"/>
                  </a:cubicBezTo>
                  <a:cubicBezTo>
                    <a:pt x="23015" y="2643"/>
                    <a:pt x="24134" y="3917"/>
                    <a:pt x="25575" y="5108"/>
                  </a:cubicBezTo>
                  <a:lnTo>
                    <a:pt x="25575" y="4572"/>
                  </a:lnTo>
                  <a:cubicBezTo>
                    <a:pt x="24313" y="3501"/>
                    <a:pt x="23336" y="2346"/>
                    <a:pt x="22789" y="1215"/>
                  </a:cubicBezTo>
                  <a:cubicBezTo>
                    <a:pt x="23682" y="834"/>
                    <a:pt x="24622" y="560"/>
                    <a:pt x="25575" y="477"/>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8" name="Google Shape;1298;p60"/>
            <p:cNvSpPr/>
            <p:nvPr/>
          </p:nvSpPr>
          <p:spPr>
            <a:xfrm>
              <a:off x="-2228850" y="1155338"/>
              <a:ext cx="69975" cy="43775"/>
            </a:xfrm>
            <a:custGeom>
              <a:avLst/>
              <a:gdLst/>
              <a:ahLst/>
              <a:cxnLst/>
              <a:rect l="l" t="t" r="r" b="b"/>
              <a:pathLst>
                <a:path w="2799" h="1751" extrusionOk="0">
                  <a:moveTo>
                    <a:pt x="0" y="0"/>
                  </a:moveTo>
                  <a:lnTo>
                    <a:pt x="0" y="12"/>
                  </a:lnTo>
                  <a:lnTo>
                    <a:pt x="60" y="119"/>
                  </a:lnTo>
                  <a:cubicBezTo>
                    <a:pt x="72" y="143"/>
                    <a:pt x="429" y="727"/>
                    <a:pt x="1024" y="1441"/>
                  </a:cubicBezTo>
                  <a:cubicBezTo>
                    <a:pt x="1084" y="1512"/>
                    <a:pt x="1155" y="1608"/>
                    <a:pt x="1227" y="1679"/>
                  </a:cubicBezTo>
                  <a:lnTo>
                    <a:pt x="1310" y="1751"/>
                  </a:lnTo>
                  <a:lnTo>
                    <a:pt x="1500" y="1751"/>
                  </a:lnTo>
                  <a:lnTo>
                    <a:pt x="1560" y="1679"/>
                  </a:lnTo>
                  <a:cubicBezTo>
                    <a:pt x="1631" y="1584"/>
                    <a:pt x="1691" y="1512"/>
                    <a:pt x="1762" y="1441"/>
                  </a:cubicBezTo>
                  <a:cubicBezTo>
                    <a:pt x="2358" y="727"/>
                    <a:pt x="2715" y="131"/>
                    <a:pt x="2739" y="119"/>
                  </a:cubicBezTo>
                  <a:lnTo>
                    <a:pt x="2798" y="12"/>
                  </a:lnTo>
                  <a:lnTo>
                    <a:pt x="2798" y="0"/>
                  </a:lnTo>
                  <a:lnTo>
                    <a:pt x="2310" y="0"/>
                  </a:lnTo>
                  <a:cubicBezTo>
                    <a:pt x="2167" y="191"/>
                    <a:pt x="1870" y="655"/>
                    <a:pt x="1441" y="1167"/>
                  </a:cubicBezTo>
                  <a:cubicBezTo>
                    <a:pt x="1429" y="1191"/>
                    <a:pt x="1417" y="1215"/>
                    <a:pt x="1393" y="1227"/>
                  </a:cubicBezTo>
                  <a:cubicBezTo>
                    <a:pt x="1381" y="1215"/>
                    <a:pt x="1369" y="1191"/>
                    <a:pt x="1358" y="1167"/>
                  </a:cubicBezTo>
                  <a:cubicBezTo>
                    <a:pt x="917" y="655"/>
                    <a:pt x="619" y="203"/>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299" name="Google Shape;1299;p60"/>
            <p:cNvSpPr/>
            <p:nvPr/>
          </p:nvSpPr>
          <p:spPr>
            <a:xfrm>
              <a:off x="-1910075" y="1366663"/>
              <a:ext cx="69975" cy="90825"/>
            </a:xfrm>
            <a:custGeom>
              <a:avLst/>
              <a:gdLst/>
              <a:ahLst/>
              <a:cxnLst/>
              <a:rect l="l" t="t" r="r" b="b"/>
              <a:pathLst>
                <a:path w="2799" h="3633" extrusionOk="0">
                  <a:moveTo>
                    <a:pt x="1406" y="644"/>
                  </a:moveTo>
                  <a:cubicBezTo>
                    <a:pt x="1418" y="656"/>
                    <a:pt x="1430" y="668"/>
                    <a:pt x="1442" y="691"/>
                  </a:cubicBezTo>
                  <a:cubicBezTo>
                    <a:pt x="1870" y="1215"/>
                    <a:pt x="2192" y="1691"/>
                    <a:pt x="2311" y="1882"/>
                  </a:cubicBezTo>
                  <a:cubicBezTo>
                    <a:pt x="2168" y="2084"/>
                    <a:pt x="1870" y="2537"/>
                    <a:pt x="1442" y="3061"/>
                  </a:cubicBezTo>
                  <a:cubicBezTo>
                    <a:pt x="1430" y="3084"/>
                    <a:pt x="1418" y="3108"/>
                    <a:pt x="1406" y="3120"/>
                  </a:cubicBezTo>
                  <a:cubicBezTo>
                    <a:pt x="1382" y="3108"/>
                    <a:pt x="1370" y="3073"/>
                    <a:pt x="1358" y="3061"/>
                  </a:cubicBezTo>
                  <a:cubicBezTo>
                    <a:pt x="930" y="2537"/>
                    <a:pt x="632" y="2096"/>
                    <a:pt x="489" y="1882"/>
                  </a:cubicBezTo>
                  <a:cubicBezTo>
                    <a:pt x="632" y="1680"/>
                    <a:pt x="930" y="1215"/>
                    <a:pt x="1358" y="691"/>
                  </a:cubicBezTo>
                  <a:cubicBezTo>
                    <a:pt x="1370" y="679"/>
                    <a:pt x="1382" y="656"/>
                    <a:pt x="1406" y="644"/>
                  </a:cubicBezTo>
                  <a:close/>
                  <a:moveTo>
                    <a:pt x="1394" y="1"/>
                  </a:moveTo>
                  <a:lnTo>
                    <a:pt x="1239" y="179"/>
                  </a:lnTo>
                  <a:cubicBezTo>
                    <a:pt x="1168" y="263"/>
                    <a:pt x="1084" y="346"/>
                    <a:pt x="1025" y="429"/>
                  </a:cubicBezTo>
                  <a:cubicBezTo>
                    <a:pt x="429" y="1144"/>
                    <a:pt x="72" y="1751"/>
                    <a:pt x="60" y="1787"/>
                  </a:cubicBezTo>
                  <a:lnTo>
                    <a:pt x="1" y="1894"/>
                  </a:lnTo>
                  <a:lnTo>
                    <a:pt x="60" y="1989"/>
                  </a:lnTo>
                  <a:cubicBezTo>
                    <a:pt x="72" y="2025"/>
                    <a:pt x="429" y="2608"/>
                    <a:pt x="1025" y="3323"/>
                  </a:cubicBezTo>
                  <a:cubicBezTo>
                    <a:pt x="1084" y="3394"/>
                    <a:pt x="1168" y="3477"/>
                    <a:pt x="1239" y="3561"/>
                  </a:cubicBezTo>
                  <a:lnTo>
                    <a:pt x="1311" y="3632"/>
                  </a:lnTo>
                  <a:lnTo>
                    <a:pt x="1501" y="3632"/>
                  </a:lnTo>
                  <a:lnTo>
                    <a:pt x="1561" y="3561"/>
                  </a:lnTo>
                  <a:cubicBezTo>
                    <a:pt x="1632" y="3465"/>
                    <a:pt x="1692" y="3394"/>
                    <a:pt x="1775" y="3323"/>
                  </a:cubicBezTo>
                  <a:cubicBezTo>
                    <a:pt x="2370" y="2608"/>
                    <a:pt x="2727" y="2013"/>
                    <a:pt x="2739" y="1989"/>
                  </a:cubicBezTo>
                  <a:lnTo>
                    <a:pt x="2799" y="1894"/>
                  </a:lnTo>
                  <a:lnTo>
                    <a:pt x="2739" y="1787"/>
                  </a:lnTo>
                  <a:cubicBezTo>
                    <a:pt x="2727" y="1751"/>
                    <a:pt x="2370" y="1144"/>
                    <a:pt x="1775" y="429"/>
                  </a:cubicBezTo>
                  <a:cubicBezTo>
                    <a:pt x="1692" y="346"/>
                    <a:pt x="1632" y="263"/>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0" name="Google Shape;1300;p60"/>
            <p:cNvSpPr/>
            <p:nvPr/>
          </p:nvSpPr>
          <p:spPr>
            <a:xfrm>
              <a:off x="-2228850" y="1627113"/>
              <a:ext cx="69975" cy="46750"/>
            </a:xfrm>
            <a:custGeom>
              <a:avLst/>
              <a:gdLst/>
              <a:ahLst/>
              <a:cxnLst/>
              <a:rect l="l" t="t" r="r" b="b"/>
              <a:pathLst>
                <a:path w="2799" h="1870" extrusionOk="0">
                  <a:moveTo>
                    <a:pt x="1393" y="1"/>
                  </a:moveTo>
                  <a:lnTo>
                    <a:pt x="1227" y="179"/>
                  </a:lnTo>
                  <a:cubicBezTo>
                    <a:pt x="1155" y="263"/>
                    <a:pt x="1084" y="346"/>
                    <a:pt x="1024" y="429"/>
                  </a:cubicBezTo>
                  <a:cubicBezTo>
                    <a:pt x="429" y="1144"/>
                    <a:pt x="72" y="1751"/>
                    <a:pt x="60" y="1787"/>
                  </a:cubicBezTo>
                  <a:lnTo>
                    <a:pt x="0" y="1870"/>
                  </a:lnTo>
                  <a:lnTo>
                    <a:pt x="488" y="1870"/>
                  </a:lnTo>
                  <a:cubicBezTo>
                    <a:pt x="619" y="1668"/>
                    <a:pt x="917" y="1203"/>
                    <a:pt x="1358" y="679"/>
                  </a:cubicBezTo>
                  <a:cubicBezTo>
                    <a:pt x="1369" y="667"/>
                    <a:pt x="1381" y="644"/>
                    <a:pt x="1393" y="620"/>
                  </a:cubicBezTo>
                  <a:cubicBezTo>
                    <a:pt x="1417" y="644"/>
                    <a:pt x="1429" y="667"/>
                    <a:pt x="1441" y="679"/>
                  </a:cubicBezTo>
                  <a:cubicBezTo>
                    <a:pt x="1870" y="1203"/>
                    <a:pt x="2167" y="1668"/>
                    <a:pt x="2298" y="1870"/>
                  </a:cubicBezTo>
                  <a:lnTo>
                    <a:pt x="2798" y="1870"/>
                  </a:lnTo>
                  <a:lnTo>
                    <a:pt x="2739" y="1787"/>
                  </a:lnTo>
                  <a:cubicBezTo>
                    <a:pt x="2715" y="1751"/>
                    <a:pt x="2370" y="1144"/>
                    <a:pt x="1774" y="429"/>
                  </a:cubicBezTo>
                  <a:cubicBezTo>
                    <a:pt x="1691" y="346"/>
                    <a:pt x="1631" y="263"/>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1" name="Google Shape;1301;p60"/>
            <p:cNvSpPr/>
            <p:nvPr/>
          </p:nvSpPr>
          <p:spPr>
            <a:xfrm>
              <a:off x="-2278850" y="1673863"/>
              <a:ext cx="639975" cy="518525"/>
            </a:xfrm>
            <a:custGeom>
              <a:avLst/>
              <a:gdLst/>
              <a:ahLst/>
              <a:cxnLst/>
              <a:rect l="l" t="t" r="r" b="b"/>
              <a:pathLst>
                <a:path w="25599" h="20741" extrusionOk="0">
                  <a:moveTo>
                    <a:pt x="20324" y="357"/>
                  </a:moveTo>
                  <a:cubicBezTo>
                    <a:pt x="17788" y="762"/>
                    <a:pt x="14859" y="1357"/>
                    <a:pt x="12585" y="2238"/>
                  </a:cubicBezTo>
                  <a:cubicBezTo>
                    <a:pt x="9108" y="3572"/>
                    <a:pt x="6584" y="5465"/>
                    <a:pt x="5751" y="6156"/>
                  </a:cubicBezTo>
                  <a:cubicBezTo>
                    <a:pt x="5024" y="5477"/>
                    <a:pt x="4346" y="4798"/>
                    <a:pt x="3739" y="4108"/>
                  </a:cubicBezTo>
                  <a:cubicBezTo>
                    <a:pt x="3905" y="3953"/>
                    <a:pt x="4036" y="3798"/>
                    <a:pt x="4155" y="3631"/>
                  </a:cubicBezTo>
                  <a:cubicBezTo>
                    <a:pt x="4453" y="3274"/>
                    <a:pt x="4715" y="2941"/>
                    <a:pt x="4977" y="2607"/>
                  </a:cubicBezTo>
                  <a:cubicBezTo>
                    <a:pt x="6632" y="2072"/>
                    <a:pt x="8394" y="1607"/>
                    <a:pt x="11847" y="988"/>
                  </a:cubicBezTo>
                  <a:cubicBezTo>
                    <a:pt x="13692" y="655"/>
                    <a:pt x="17347" y="464"/>
                    <a:pt x="20324" y="357"/>
                  </a:cubicBezTo>
                  <a:close/>
                  <a:moveTo>
                    <a:pt x="21931" y="536"/>
                  </a:moveTo>
                  <a:lnTo>
                    <a:pt x="21931" y="536"/>
                  </a:lnTo>
                  <a:cubicBezTo>
                    <a:pt x="16585" y="2119"/>
                    <a:pt x="11311" y="5584"/>
                    <a:pt x="9727" y="8930"/>
                  </a:cubicBezTo>
                  <a:cubicBezTo>
                    <a:pt x="8430" y="8311"/>
                    <a:pt x="7191" y="7418"/>
                    <a:pt x="6072" y="6429"/>
                  </a:cubicBezTo>
                  <a:cubicBezTo>
                    <a:pt x="6941" y="5739"/>
                    <a:pt x="9394" y="3917"/>
                    <a:pt x="12740" y="2619"/>
                  </a:cubicBezTo>
                  <a:cubicBezTo>
                    <a:pt x="15466" y="1560"/>
                    <a:pt x="19145" y="917"/>
                    <a:pt x="21931" y="536"/>
                  </a:cubicBezTo>
                  <a:close/>
                  <a:moveTo>
                    <a:pt x="22431" y="822"/>
                  </a:moveTo>
                  <a:lnTo>
                    <a:pt x="22431" y="822"/>
                  </a:lnTo>
                  <a:cubicBezTo>
                    <a:pt x="19622" y="2119"/>
                    <a:pt x="17145" y="4572"/>
                    <a:pt x="15383" y="6703"/>
                  </a:cubicBezTo>
                  <a:cubicBezTo>
                    <a:pt x="14216" y="8096"/>
                    <a:pt x="13395" y="9323"/>
                    <a:pt x="13049" y="9858"/>
                  </a:cubicBezTo>
                  <a:cubicBezTo>
                    <a:pt x="12049" y="9787"/>
                    <a:pt x="11049" y="9513"/>
                    <a:pt x="10097" y="9096"/>
                  </a:cubicBezTo>
                  <a:cubicBezTo>
                    <a:pt x="11692" y="5763"/>
                    <a:pt x="17062" y="2298"/>
                    <a:pt x="22431" y="822"/>
                  </a:cubicBezTo>
                  <a:close/>
                  <a:moveTo>
                    <a:pt x="16133" y="6656"/>
                  </a:moveTo>
                  <a:cubicBezTo>
                    <a:pt x="16252" y="6810"/>
                    <a:pt x="16371" y="6941"/>
                    <a:pt x="16478" y="7060"/>
                  </a:cubicBezTo>
                  <a:cubicBezTo>
                    <a:pt x="17740" y="8572"/>
                    <a:pt x="18598" y="9930"/>
                    <a:pt x="18860" y="10358"/>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39"/>
                    <a:pt x="13430" y="10299"/>
                  </a:cubicBezTo>
                  <a:cubicBezTo>
                    <a:pt x="13692" y="9882"/>
                    <a:pt x="14538" y="8572"/>
                    <a:pt x="15812" y="7060"/>
                  </a:cubicBezTo>
                  <a:cubicBezTo>
                    <a:pt x="15919" y="6929"/>
                    <a:pt x="16026" y="6787"/>
                    <a:pt x="16133" y="6656"/>
                  </a:cubicBezTo>
                  <a:close/>
                  <a:moveTo>
                    <a:pt x="13156" y="10894"/>
                  </a:moveTo>
                  <a:cubicBezTo>
                    <a:pt x="13549" y="11513"/>
                    <a:pt x="14335" y="12680"/>
                    <a:pt x="15395" y="13966"/>
                  </a:cubicBezTo>
                  <a:cubicBezTo>
                    <a:pt x="17264" y="16240"/>
                    <a:pt x="19967" y="18895"/>
                    <a:pt x="23015" y="20098"/>
                  </a:cubicBezTo>
                  <a:cubicBezTo>
                    <a:pt x="17443" y="18717"/>
                    <a:pt x="11751" y="15109"/>
                    <a:pt x="10108" y="11668"/>
                  </a:cubicBezTo>
                  <a:cubicBezTo>
                    <a:pt x="11097" y="11239"/>
                    <a:pt x="12121" y="10954"/>
                    <a:pt x="13156" y="10894"/>
                  </a:cubicBezTo>
                  <a:close/>
                  <a:moveTo>
                    <a:pt x="9704" y="11835"/>
                  </a:moveTo>
                  <a:cubicBezTo>
                    <a:pt x="11275" y="15121"/>
                    <a:pt x="16395" y="18526"/>
                    <a:pt x="21646" y="20133"/>
                  </a:cubicBezTo>
                  <a:cubicBezTo>
                    <a:pt x="18919" y="19764"/>
                    <a:pt x="15383" y="19109"/>
                    <a:pt x="12740" y="18097"/>
                  </a:cubicBezTo>
                  <a:cubicBezTo>
                    <a:pt x="9251" y="16740"/>
                    <a:pt x="6882" y="14871"/>
                    <a:pt x="6156" y="14264"/>
                  </a:cubicBezTo>
                  <a:cubicBezTo>
                    <a:pt x="7239" y="13311"/>
                    <a:pt x="8442" y="12442"/>
                    <a:pt x="9704" y="11835"/>
                  </a:cubicBezTo>
                  <a:close/>
                  <a:moveTo>
                    <a:pt x="5834" y="14538"/>
                  </a:moveTo>
                  <a:cubicBezTo>
                    <a:pt x="6525" y="15133"/>
                    <a:pt x="8965" y="17097"/>
                    <a:pt x="12597" y="18490"/>
                  </a:cubicBezTo>
                  <a:cubicBezTo>
                    <a:pt x="15002" y="19419"/>
                    <a:pt x="18145" y="20038"/>
                    <a:pt x="20765" y="20443"/>
                  </a:cubicBezTo>
                  <a:cubicBezTo>
                    <a:pt x="17562" y="20300"/>
                    <a:pt x="13716" y="20062"/>
                    <a:pt x="11871" y="19741"/>
                  </a:cubicBezTo>
                  <a:cubicBezTo>
                    <a:pt x="8370" y="19109"/>
                    <a:pt x="6596" y="18657"/>
                    <a:pt x="4929" y="18097"/>
                  </a:cubicBezTo>
                  <a:cubicBezTo>
                    <a:pt x="4691" y="17788"/>
                    <a:pt x="4441" y="17466"/>
                    <a:pt x="4155" y="17121"/>
                  </a:cubicBezTo>
                  <a:cubicBezTo>
                    <a:pt x="4036" y="16966"/>
                    <a:pt x="3893" y="16800"/>
                    <a:pt x="3750" y="16657"/>
                  </a:cubicBezTo>
                  <a:cubicBezTo>
                    <a:pt x="4382" y="15942"/>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4"/>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4"/>
                  </a:cubicBezTo>
                  <a:cubicBezTo>
                    <a:pt x="691" y="1048"/>
                    <a:pt x="1512" y="2262"/>
                    <a:pt x="2619" y="3631"/>
                  </a:cubicBezTo>
                  <a:cubicBezTo>
                    <a:pt x="4417" y="5810"/>
                    <a:pt x="6929" y="8299"/>
                    <a:pt x="9775" y="9573"/>
                  </a:cubicBezTo>
                  <a:cubicBezTo>
                    <a:pt x="6167" y="8608"/>
                    <a:pt x="2512" y="6727"/>
                    <a:pt x="12" y="4584"/>
                  </a:cubicBezTo>
                  <a:lnTo>
                    <a:pt x="12" y="5108"/>
                  </a:lnTo>
                  <a:cubicBezTo>
                    <a:pt x="2357" y="7025"/>
                    <a:pt x="5560" y="8727"/>
                    <a:pt x="8811" y="9704"/>
                  </a:cubicBezTo>
                  <a:cubicBezTo>
                    <a:pt x="6120" y="9334"/>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216"/>
                    <a:pt x="5810" y="10323"/>
                  </a:cubicBezTo>
                  <a:cubicBezTo>
                    <a:pt x="3739" y="10406"/>
                    <a:pt x="1584" y="10537"/>
                    <a:pt x="12" y="10739"/>
                  </a:cubicBezTo>
                  <a:lnTo>
                    <a:pt x="12" y="11156"/>
                  </a:lnTo>
                  <a:cubicBezTo>
                    <a:pt x="2000" y="10918"/>
                    <a:pt x="4977" y="10763"/>
                    <a:pt x="7489" y="10656"/>
                  </a:cubicBezTo>
                  <a:lnTo>
                    <a:pt x="7489" y="10656"/>
                  </a:lnTo>
                  <a:cubicBezTo>
                    <a:pt x="5060" y="11049"/>
                    <a:pt x="2262" y="11609"/>
                    <a:pt x="24" y="12442"/>
                  </a:cubicBezTo>
                  <a:lnTo>
                    <a:pt x="24" y="12894"/>
                  </a:lnTo>
                  <a:cubicBezTo>
                    <a:pt x="2727" y="11871"/>
                    <a:pt x="6346" y="11228"/>
                    <a:pt x="9073" y="10858"/>
                  </a:cubicBezTo>
                  <a:lnTo>
                    <a:pt x="9073" y="10858"/>
                  </a:lnTo>
                  <a:cubicBezTo>
                    <a:pt x="5715" y="11835"/>
                    <a:pt x="2417" y="13561"/>
                    <a:pt x="24" y="15538"/>
                  </a:cubicBezTo>
                  <a:lnTo>
                    <a:pt x="24" y="16073"/>
                  </a:lnTo>
                  <a:cubicBezTo>
                    <a:pt x="2655" y="13811"/>
                    <a:pt x="6548" y="11847"/>
                    <a:pt x="10358" y="10942"/>
                  </a:cubicBezTo>
                  <a:lnTo>
                    <a:pt x="10358" y="10942"/>
                  </a:lnTo>
                  <a:cubicBezTo>
                    <a:pt x="7263" y="12132"/>
                    <a:pt x="4524" y="14811"/>
                    <a:pt x="2607" y="17121"/>
                  </a:cubicBezTo>
                  <a:cubicBezTo>
                    <a:pt x="1512" y="18443"/>
                    <a:pt x="714" y="19621"/>
                    <a:pt x="333" y="20181"/>
                  </a:cubicBezTo>
                  <a:cubicBezTo>
                    <a:pt x="226" y="20181"/>
                    <a:pt x="107" y="20169"/>
                    <a:pt x="0" y="20157"/>
                  </a:cubicBezTo>
                  <a:lnTo>
                    <a:pt x="0" y="20741"/>
                  </a:lnTo>
                  <a:lnTo>
                    <a:pt x="679" y="20741"/>
                  </a:lnTo>
                  <a:cubicBezTo>
                    <a:pt x="679" y="20717"/>
                    <a:pt x="655" y="20717"/>
                    <a:pt x="655" y="20705"/>
                  </a:cubicBezTo>
                  <a:cubicBezTo>
                    <a:pt x="929" y="20288"/>
                    <a:pt x="1774" y="18979"/>
                    <a:pt x="3036" y="17466"/>
                  </a:cubicBezTo>
                  <a:cubicBezTo>
                    <a:pt x="3143" y="17324"/>
                    <a:pt x="3262" y="17193"/>
                    <a:pt x="3369" y="17062"/>
                  </a:cubicBezTo>
                  <a:cubicBezTo>
                    <a:pt x="3489" y="17193"/>
                    <a:pt x="3596" y="17324"/>
                    <a:pt x="3715" y="17466"/>
                  </a:cubicBezTo>
                  <a:cubicBezTo>
                    <a:pt x="4941" y="18943"/>
                    <a:pt x="5798" y="20276"/>
                    <a:pt x="6072" y="20729"/>
                  </a:cubicBezTo>
                  <a:lnTo>
                    <a:pt x="6715" y="20729"/>
                  </a:lnTo>
                  <a:lnTo>
                    <a:pt x="6656" y="20633"/>
                  </a:lnTo>
                  <a:cubicBezTo>
                    <a:pt x="6656" y="20610"/>
                    <a:pt x="6167" y="19800"/>
                    <a:pt x="5346" y="18645"/>
                  </a:cubicBezTo>
                  <a:lnTo>
                    <a:pt x="5346" y="18645"/>
                  </a:lnTo>
                  <a:cubicBezTo>
                    <a:pt x="6882" y="19121"/>
                    <a:pt x="8632" y="19562"/>
                    <a:pt x="11775" y="20122"/>
                  </a:cubicBezTo>
                  <a:cubicBezTo>
                    <a:pt x="13252" y="20395"/>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4"/>
                    <a:pt x="23039" y="17978"/>
                    <a:pt x="22443" y="19229"/>
                  </a:cubicBezTo>
                  <a:cubicBezTo>
                    <a:pt x="21146" y="18609"/>
                    <a:pt x="19919" y="17716"/>
                    <a:pt x="18800" y="16728"/>
                  </a:cubicBezTo>
                  <a:cubicBezTo>
                    <a:pt x="19657" y="16026"/>
                    <a:pt x="22122" y="14216"/>
                    <a:pt x="25467" y="12918"/>
                  </a:cubicBezTo>
                  <a:cubicBezTo>
                    <a:pt x="25515" y="12906"/>
                    <a:pt x="25563" y="12894"/>
                    <a:pt x="25587" y="12871"/>
                  </a:cubicBezTo>
                  <a:lnTo>
                    <a:pt x="25587" y="12430"/>
                  </a:lnTo>
                  <a:cubicBezTo>
                    <a:pt x="25491" y="12454"/>
                    <a:pt x="25408" y="12490"/>
                    <a:pt x="25325" y="12537"/>
                  </a:cubicBezTo>
                  <a:cubicBezTo>
                    <a:pt x="21848" y="13871"/>
                    <a:pt x="19324" y="15764"/>
                    <a:pt x="18490" y="16442"/>
                  </a:cubicBezTo>
                  <a:cubicBezTo>
                    <a:pt x="17764" y="15776"/>
                    <a:pt x="17085" y="15097"/>
                    <a:pt x="16478" y="14407"/>
                  </a:cubicBezTo>
                  <a:cubicBezTo>
                    <a:pt x="16609" y="14240"/>
                    <a:pt x="16740" y="14097"/>
                    <a:pt x="16883" y="13942"/>
                  </a:cubicBezTo>
                  <a:cubicBezTo>
                    <a:pt x="17181" y="13585"/>
                    <a:pt x="17443" y="13252"/>
                    <a:pt x="17705" y="12918"/>
                  </a:cubicBezTo>
                  <a:cubicBezTo>
                    <a:pt x="19348" y="12382"/>
                    <a:pt x="21110" y="11918"/>
                    <a:pt x="24575" y="11299"/>
                  </a:cubicBezTo>
                  <a:cubicBezTo>
                    <a:pt x="24872" y="11239"/>
                    <a:pt x="25217" y="11192"/>
                    <a:pt x="25587" y="11144"/>
                  </a:cubicBezTo>
                  <a:lnTo>
                    <a:pt x="25587" y="10728"/>
                  </a:lnTo>
                  <a:cubicBezTo>
                    <a:pt x="25182" y="10775"/>
                    <a:pt x="24813" y="10835"/>
                    <a:pt x="24503" y="10894"/>
                  </a:cubicBezTo>
                  <a:cubicBezTo>
                    <a:pt x="21396" y="11442"/>
                    <a:pt x="19645" y="11882"/>
                    <a:pt x="18121" y="12359"/>
                  </a:cubicBezTo>
                  <a:cubicBezTo>
                    <a:pt x="18907" y="11263"/>
                    <a:pt x="19371" y="10513"/>
                    <a:pt x="19383" y="10513"/>
                  </a:cubicBezTo>
                  <a:lnTo>
                    <a:pt x="19467" y="10370"/>
                  </a:lnTo>
                  <a:lnTo>
                    <a:pt x="19383" y="10227"/>
                  </a:lnTo>
                  <a:cubicBezTo>
                    <a:pt x="19383" y="10216"/>
                    <a:pt x="18895" y="9394"/>
                    <a:pt x="18074" y="8251"/>
                  </a:cubicBezTo>
                  <a:lnTo>
                    <a:pt x="18074" y="8251"/>
                  </a:lnTo>
                  <a:cubicBezTo>
                    <a:pt x="19610" y="8727"/>
                    <a:pt x="21360" y="9156"/>
                    <a:pt x="24503" y="9715"/>
                  </a:cubicBezTo>
                  <a:cubicBezTo>
                    <a:pt x="24813" y="9775"/>
                    <a:pt x="25170" y="9823"/>
                    <a:pt x="25587" y="9882"/>
                  </a:cubicBezTo>
                  <a:lnTo>
                    <a:pt x="25587" y="9465"/>
                  </a:lnTo>
                  <a:cubicBezTo>
                    <a:pt x="25217" y="9418"/>
                    <a:pt x="24872" y="9382"/>
                    <a:pt x="24575" y="9323"/>
                  </a:cubicBezTo>
                  <a:cubicBezTo>
                    <a:pt x="21074" y="8692"/>
                    <a:pt x="19312" y="8227"/>
                    <a:pt x="17645" y="7680"/>
                  </a:cubicBezTo>
                  <a:cubicBezTo>
                    <a:pt x="17407" y="7370"/>
                    <a:pt x="17145" y="7037"/>
                    <a:pt x="16871" y="6703"/>
                  </a:cubicBezTo>
                  <a:cubicBezTo>
                    <a:pt x="16752" y="6548"/>
                    <a:pt x="16597" y="6382"/>
                    <a:pt x="16466" y="6239"/>
                  </a:cubicBezTo>
                  <a:cubicBezTo>
                    <a:pt x="17085" y="5524"/>
                    <a:pt x="17788" y="4810"/>
                    <a:pt x="18550" y="4120"/>
                  </a:cubicBezTo>
                  <a:cubicBezTo>
                    <a:pt x="19229" y="4715"/>
                    <a:pt x="21669" y="6679"/>
                    <a:pt x="25301" y="8072"/>
                  </a:cubicBezTo>
                  <a:cubicBezTo>
                    <a:pt x="25396" y="8096"/>
                    <a:pt x="25479" y="8144"/>
                    <a:pt x="25575" y="8168"/>
                  </a:cubicBezTo>
                  <a:lnTo>
                    <a:pt x="25575" y="7727"/>
                  </a:lnTo>
                  <a:cubicBezTo>
                    <a:pt x="25527" y="7715"/>
                    <a:pt x="25479" y="7691"/>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2"/>
                    <a:pt x="23336" y="2369"/>
                    <a:pt x="22789" y="1238"/>
                  </a:cubicBezTo>
                  <a:cubicBezTo>
                    <a:pt x="23682" y="845"/>
                    <a:pt x="24622" y="583"/>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2" name="Google Shape;1302;p60"/>
            <p:cNvSpPr/>
            <p:nvPr/>
          </p:nvSpPr>
          <p:spPr>
            <a:xfrm>
              <a:off x="-2228850" y="1673863"/>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7"/>
                    <a:pt x="1227" y="1691"/>
                  </a:cubicBezTo>
                  <a:lnTo>
                    <a:pt x="1310" y="1762"/>
                  </a:lnTo>
                  <a:lnTo>
                    <a:pt x="1500" y="1762"/>
                  </a:lnTo>
                  <a:lnTo>
                    <a:pt x="1560" y="1691"/>
                  </a:lnTo>
                  <a:cubicBezTo>
                    <a:pt x="1631" y="1595"/>
                    <a:pt x="1691" y="1524"/>
                    <a:pt x="1762" y="1453"/>
                  </a:cubicBezTo>
                  <a:cubicBezTo>
                    <a:pt x="2358" y="738"/>
                    <a:pt x="2715" y="143"/>
                    <a:pt x="2739" y="119"/>
                  </a:cubicBezTo>
                  <a:lnTo>
                    <a:pt x="2798" y="24"/>
                  </a:lnTo>
                  <a:lnTo>
                    <a:pt x="2798" y="0"/>
                  </a:lnTo>
                  <a:lnTo>
                    <a:pt x="2310" y="0"/>
                  </a:lnTo>
                  <a:cubicBezTo>
                    <a:pt x="2167" y="202"/>
                    <a:pt x="1870" y="655"/>
                    <a:pt x="1441" y="1179"/>
                  </a:cubicBezTo>
                  <a:cubicBezTo>
                    <a:pt x="1429" y="1191"/>
                    <a:pt x="1417" y="1226"/>
                    <a:pt x="1393" y="1238"/>
                  </a:cubicBezTo>
                  <a:cubicBezTo>
                    <a:pt x="1381" y="1226"/>
                    <a:pt x="1369" y="1191"/>
                    <a:pt x="1358" y="1179"/>
                  </a:cubicBezTo>
                  <a:cubicBezTo>
                    <a:pt x="917" y="655"/>
                    <a:pt x="619" y="214"/>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3" name="Google Shape;1303;p60"/>
            <p:cNvSpPr/>
            <p:nvPr/>
          </p:nvSpPr>
          <p:spPr>
            <a:xfrm>
              <a:off x="-1910075" y="1885188"/>
              <a:ext cx="69975" cy="90800"/>
            </a:xfrm>
            <a:custGeom>
              <a:avLst/>
              <a:gdLst/>
              <a:ahLst/>
              <a:cxnLst/>
              <a:rect l="l" t="t" r="r" b="b"/>
              <a:pathLst>
                <a:path w="2799" h="3632" extrusionOk="0">
                  <a:moveTo>
                    <a:pt x="1406" y="643"/>
                  </a:moveTo>
                  <a:cubicBezTo>
                    <a:pt x="1418" y="655"/>
                    <a:pt x="1430" y="679"/>
                    <a:pt x="1442" y="703"/>
                  </a:cubicBezTo>
                  <a:cubicBezTo>
                    <a:pt x="1870" y="1227"/>
                    <a:pt x="2192" y="1703"/>
                    <a:pt x="2311" y="1894"/>
                  </a:cubicBezTo>
                  <a:cubicBezTo>
                    <a:pt x="2168" y="2084"/>
                    <a:pt x="1870" y="2548"/>
                    <a:pt x="1442" y="3072"/>
                  </a:cubicBezTo>
                  <a:cubicBezTo>
                    <a:pt x="1430" y="3084"/>
                    <a:pt x="1418" y="3120"/>
                    <a:pt x="1406" y="3132"/>
                  </a:cubicBezTo>
                  <a:cubicBezTo>
                    <a:pt x="1382" y="3108"/>
                    <a:pt x="1370" y="3084"/>
                    <a:pt x="1358" y="3072"/>
                  </a:cubicBezTo>
                  <a:cubicBezTo>
                    <a:pt x="930" y="2548"/>
                    <a:pt x="632" y="2108"/>
                    <a:pt x="489" y="1894"/>
                  </a:cubicBezTo>
                  <a:cubicBezTo>
                    <a:pt x="632" y="1691"/>
                    <a:pt x="930" y="1227"/>
                    <a:pt x="1358" y="703"/>
                  </a:cubicBezTo>
                  <a:cubicBezTo>
                    <a:pt x="1370" y="691"/>
                    <a:pt x="1382" y="655"/>
                    <a:pt x="1406" y="643"/>
                  </a:cubicBezTo>
                  <a:close/>
                  <a:moveTo>
                    <a:pt x="1394" y="0"/>
                  </a:moveTo>
                  <a:lnTo>
                    <a:pt x="1239" y="179"/>
                  </a:lnTo>
                  <a:cubicBezTo>
                    <a:pt x="1168" y="274"/>
                    <a:pt x="1084" y="346"/>
                    <a:pt x="1025" y="441"/>
                  </a:cubicBezTo>
                  <a:cubicBezTo>
                    <a:pt x="429" y="1155"/>
                    <a:pt x="72" y="1763"/>
                    <a:pt x="60" y="1786"/>
                  </a:cubicBezTo>
                  <a:lnTo>
                    <a:pt x="1" y="1894"/>
                  </a:lnTo>
                  <a:lnTo>
                    <a:pt x="60" y="2001"/>
                  </a:lnTo>
                  <a:cubicBezTo>
                    <a:pt x="72" y="2024"/>
                    <a:pt x="429" y="2608"/>
                    <a:pt x="1025" y="3322"/>
                  </a:cubicBezTo>
                  <a:cubicBezTo>
                    <a:pt x="1084" y="3394"/>
                    <a:pt x="1168" y="3489"/>
                    <a:pt x="1239" y="3560"/>
                  </a:cubicBezTo>
                  <a:lnTo>
                    <a:pt x="1311" y="3632"/>
                  </a:lnTo>
                  <a:lnTo>
                    <a:pt x="1501" y="3632"/>
                  </a:lnTo>
                  <a:lnTo>
                    <a:pt x="1561" y="3560"/>
                  </a:lnTo>
                  <a:cubicBezTo>
                    <a:pt x="1632" y="3477"/>
                    <a:pt x="1692" y="3394"/>
                    <a:pt x="1775" y="3322"/>
                  </a:cubicBezTo>
                  <a:cubicBezTo>
                    <a:pt x="2370" y="2608"/>
                    <a:pt x="2727" y="2013"/>
                    <a:pt x="2739" y="2001"/>
                  </a:cubicBezTo>
                  <a:lnTo>
                    <a:pt x="2799" y="1894"/>
                  </a:lnTo>
                  <a:lnTo>
                    <a:pt x="2739" y="1786"/>
                  </a:lnTo>
                  <a:cubicBezTo>
                    <a:pt x="2727" y="1763"/>
                    <a:pt x="2370" y="1155"/>
                    <a:pt x="1775" y="441"/>
                  </a:cubicBezTo>
                  <a:cubicBezTo>
                    <a:pt x="1692" y="346"/>
                    <a:pt x="1632" y="274"/>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4" name="Google Shape;1304;p60"/>
            <p:cNvSpPr/>
            <p:nvPr/>
          </p:nvSpPr>
          <p:spPr>
            <a:xfrm>
              <a:off x="-2228850" y="2145638"/>
              <a:ext cx="69975" cy="47050"/>
            </a:xfrm>
            <a:custGeom>
              <a:avLst/>
              <a:gdLst/>
              <a:ahLst/>
              <a:cxnLst/>
              <a:rect l="l" t="t" r="r" b="b"/>
              <a:pathLst>
                <a:path w="2799" h="1882" extrusionOk="0">
                  <a:moveTo>
                    <a:pt x="1393" y="0"/>
                  </a:moveTo>
                  <a:lnTo>
                    <a:pt x="1227" y="179"/>
                  </a:lnTo>
                  <a:cubicBezTo>
                    <a:pt x="1155" y="274"/>
                    <a:pt x="1084" y="346"/>
                    <a:pt x="1024" y="441"/>
                  </a:cubicBezTo>
                  <a:cubicBezTo>
                    <a:pt x="429" y="1143"/>
                    <a:pt x="72" y="1762"/>
                    <a:pt x="60" y="1786"/>
                  </a:cubicBezTo>
                  <a:lnTo>
                    <a:pt x="0" y="1882"/>
                  </a:lnTo>
                  <a:lnTo>
                    <a:pt x="488" y="1882"/>
                  </a:lnTo>
                  <a:cubicBezTo>
                    <a:pt x="619" y="1667"/>
                    <a:pt x="917" y="1215"/>
                    <a:pt x="1358" y="691"/>
                  </a:cubicBezTo>
                  <a:cubicBezTo>
                    <a:pt x="1369" y="679"/>
                    <a:pt x="1381" y="643"/>
                    <a:pt x="1393" y="631"/>
                  </a:cubicBezTo>
                  <a:cubicBezTo>
                    <a:pt x="1417" y="643"/>
                    <a:pt x="1429" y="679"/>
                    <a:pt x="1441" y="691"/>
                  </a:cubicBezTo>
                  <a:cubicBezTo>
                    <a:pt x="1870" y="1215"/>
                    <a:pt x="2167" y="1667"/>
                    <a:pt x="2298" y="1882"/>
                  </a:cubicBezTo>
                  <a:lnTo>
                    <a:pt x="2798" y="1882"/>
                  </a:lnTo>
                  <a:lnTo>
                    <a:pt x="2739" y="1786"/>
                  </a:lnTo>
                  <a:cubicBezTo>
                    <a:pt x="2715" y="1762"/>
                    <a:pt x="2370" y="1143"/>
                    <a:pt x="1774" y="441"/>
                  </a:cubicBezTo>
                  <a:cubicBezTo>
                    <a:pt x="1691" y="346"/>
                    <a:pt x="1631" y="274"/>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5" name="Google Shape;1305;p60"/>
            <p:cNvSpPr/>
            <p:nvPr/>
          </p:nvSpPr>
          <p:spPr>
            <a:xfrm>
              <a:off x="-2278850" y="2192663"/>
              <a:ext cx="639975" cy="518250"/>
            </a:xfrm>
            <a:custGeom>
              <a:avLst/>
              <a:gdLst/>
              <a:ahLst/>
              <a:cxnLst/>
              <a:rect l="l" t="t" r="r" b="b"/>
              <a:pathLst>
                <a:path w="25599" h="20730" extrusionOk="0">
                  <a:moveTo>
                    <a:pt x="20324" y="358"/>
                  </a:moveTo>
                  <a:cubicBezTo>
                    <a:pt x="17788" y="763"/>
                    <a:pt x="14859" y="1358"/>
                    <a:pt x="12585" y="2227"/>
                  </a:cubicBezTo>
                  <a:cubicBezTo>
                    <a:pt x="9108" y="3572"/>
                    <a:pt x="6584" y="5466"/>
                    <a:pt x="5751" y="6144"/>
                  </a:cubicBezTo>
                  <a:cubicBezTo>
                    <a:pt x="5024" y="5477"/>
                    <a:pt x="4346" y="4787"/>
                    <a:pt x="3739" y="4108"/>
                  </a:cubicBezTo>
                  <a:cubicBezTo>
                    <a:pt x="3905" y="3942"/>
                    <a:pt x="4036" y="3775"/>
                    <a:pt x="4155" y="3632"/>
                  </a:cubicBezTo>
                  <a:cubicBezTo>
                    <a:pt x="4453" y="3275"/>
                    <a:pt x="4715" y="2929"/>
                    <a:pt x="4977" y="2608"/>
                  </a:cubicBezTo>
                  <a:cubicBezTo>
                    <a:pt x="6632" y="2072"/>
                    <a:pt x="8394" y="1608"/>
                    <a:pt x="11847" y="977"/>
                  </a:cubicBezTo>
                  <a:cubicBezTo>
                    <a:pt x="13692" y="655"/>
                    <a:pt x="17347" y="465"/>
                    <a:pt x="20324" y="358"/>
                  </a:cubicBezTo>
                  <a:close/>
                  <a:moveTo>
                    <a:pt x="21931" y="536"/>
                  </a:moveTo>
                  <a:lnTo>
                    <a:pt x="21931" y="536"/>
                  </a:lnTo>
                  <a:cubicBezTo>
                    <a:pt x="16585" y="2108"/>
                    <a:pt x="11311" y="5585"/>
                    <a:pt x="9727" y="8930"/>
                  </a:cubicBezTo>
                  <a:cubicBezTo>
                    <a:pt x="8430" y="8299"/>
                    <a:pt x="7191" y="7406"/>
                    <a:pt x="6072" y="6430"/>
                  </a:cubicBezTo>
                  <a:cubicBezTo>
                    <a:pt x="6941" y="5727"/>
                    <a:pt x="9394" y="3918"/>
                    <a:pt x="12740" y="2620"/>
                  </a:cubicBezTo>
                  <a:cubicBezTo>
                    <a:pt x="15466" y="1560"/>
                    <a:pt x="19145" y="905"/>
                    <a:pt x="21931" y="536"/>
                  </a:cubicBezTo>
                  <a:close/>
                  <a:moveTo>
                    <a:pt x="22431" y="822"/>
                  </a:moveTo>
                  <a:lnTo>
                    <a:pt x="22431" y="822"/>
                  </a:lnTo>
                  <a:cubicBezTo>
                    <a:pt x="19622" y="2108"/>
                    <a:pt x="17145" y="4573"/>
                    <a:pt x="15383" y="6692"/>
                  </a:cubicBezTo>
                  <a:cubicBezTo>
                    <a:pt x="14216" y="8097"/>
                    <a:pt x="13395" y="9311"/>
                    <a:pt x="13049" y="9847"/>
                  </a:cubicBezTo>
                  <a:cubicBezTo>
                    <a:pt x="12049" y="9776"/>
                    <a:pt x="11049" y="9514"/>
                    <a:pt x="10097" y="9097"/>
                  </a:cubicBezTo>
                  <a:cubicBezTo>
                    <a:pt x="11692" y="5763"/>
                    <a:pt x="17062" y="2287"/>
                    <a:pt x="22431" y="822"/>
                  </a:cubicBezTo>
                  <a:close/>
                  <a:moveTo>
                    <a:pt x="16133" y="6656"/>
                  </a:moveTo>
                  <a:cubicBezTo>
                    <a:pt x="16252" y="6787"/>
                    <a:pt x="16371" y="6918"/>
                    <a:pt x="16478" y="7049"/>
                  </a:cubicBezTo>
                  <a:cubicBezTo>
                    <a:pt x="17740" y="8573"/>
                    <a:pt x="18598" y="9930"/>
                    <a:pt x="18860" y="10359"/>
                  </a:cubicBezTo>
                  <a:cubicBezTo>
                    <a:pt x="18598" y="10776"/>
                    <a:pt x="17740" y="12085"/>
                    <a:pt x="16478" y="13597"/>
                  </a:cubicBezTo>
                  <a:cubicBezTo>
                    <a:pt x="16371" y="13740"/>
                    <a:pt x="16252" y="13871"/>
                    <a:pt x="16133" y="14002"/>
                  </a:cubicBezTo>
                  <a:cubicBezTo>
                    <a:pt x="16014" y="13871"/>
                    <a:pt x="15919" y="13740"/>
                    <a:pt x="15812" y="13597"/>
                  </a:cubicBezTo>
                  <a:cubicBezTo>
                    <a:pt x="14538" y="12085"/>
                    <a:pt x="13692" y="10728"/>
                    <a:pt x="13430" y="10299"/>
                  </a:cubicBezTo>
                  <a:cubicBezTo>
                    <a:pt x="13692" y="9883"/>
                    <a:pt x="14538" y="8573"/>
                    <a:pt x="15812" y="7049"/>
                  </a:cubicBezTo>
                  <a:cubicBezTo>
                    <a:pt x="15919" y="6918"/>
                    <a:pt x="16026" y="6787"/>
                    <a:pt x="16133" y="6656"/>
                  </a:cubicBezTo>
                  <a:close/>
                  <a:moveTo>
                    <a:pt x="13156" y="10895"/>
                  </a:moveTo>
                  <a:cubicBezTo>
                    <a:pt x="13549" y="11502"/>
                    <a:pt x="14335" y="12681"/>
                    <a:pt x="15395" y="13955"/>
                  </a:cubicBezTo>
                  <a:cubicBezTo>
                    <a:pt x="17264" y="16229"/>
                    <a:pt x="19967" y="18872"/>
                    <a:pt x="23015" y="20086"/>
                  </a:cubicBezTo>
                  <a:cubicBezTo>
                    <a:pt x="17443" y="18705"/>
                    <a:pt x="11751" y="15110"/>
                    <a:pt x="10108" y="11669"/>
                  </a:cubicBezTo>
                  <a:cubicBezTo>
                    <a:pt x="11097" y="11240"/>
                    <a:pt x="12121" y="10954"/>
                    <a:pt x="13156" y="10895"/>
                  </a:cubicBezTo>
                  <a:close/>
                  <a:moveTo>
                    <a:pt x="9704" y="11835"/>
                  </a:moveTo>
                  <a:cubicBezTo>
                    <a:pt x="11275" y="15121"/>
                    <a:pt x="16395" y="18527"/>
                    <a:pt x="21646" y="20134"/>
                  </a:cubicBezTo>
                  <a:cubicBezTo>
                    <a:pt x="18919" y="19765"/>
                    <a:pt x="15383" y="19110"/>
                    <a:pt x="12740" y="18098"/>
                  </a:cubicBezTo>
                  <a:cubicBezTo>
                    <a:pt x="9251" y="16741"/>
                    <a:pt x="6882" y="14860"/>
                    <a:pt x="6156" y="14252"/>
                  </a:cubicBezTo>
                  <a:cubicBezTo>
                    <a:pt x="7239" y="13300"/>
                    <a:pt x="8442" y="12443"/>
                    <a:pt x="9704" y="11835"/>
                  </a:cubicBezTo>
                  <a:close/>
                  <a:moveTo>
                    <a:pt x="5834" y="14538"/>
                  </a:moveTo>
                  <a:cubicBezTo>
                    <a:pt x="6525" y="15133"/>
                    <a:pt x="8965" y="17098"/>
                    <a:pt x="12597" y="18479"/>
                  </a:cubicBezTo>
                  <a:cubicBezTo>
                    <a:pt x="15002" y="19408"/>
                    <a:pt x="18145" y="20027"/>
                    <a:pt x="20765" y="20432"/>
                  </a:cubicBezTo>
                  <a:cubicBezTo>
                    <a:pt x="17562" y="20301"/>
                    <a:pt x="13716" y="20063"/>
                    <a:pt x="11871" y="19729"/>
                  </a:cubicBezTo>
                  <a:cubicBezTo>
                    <a:pt x="8370" y="19110"/>
                    <a:pt x="6596" y="18646"/>
                    <a:pt x="4929" y="18098"/>
                  </a:cubicBezTo>
                  <a:cubicBezTo>
                    <a:pt x="4691" y="17777"/>
                    <a:pt x="4441" y="17455"/>
                    <a:pt x="4155" y="17110"/>
                  </a:cubicBezTo>
                  <a:cubicBezTo>
                    <a:pt x="4036" y="16967"/>
                    <a:pt x="3893" y="16800"/>
                    <a:pt x="3750" y="16645"/>
                  </a:cubicBezTo>
                  <a:cubicBezTo>
                    <a:pt x="4382" y="15931"/>
                    <a:pt x="5072" y="15217"/>
                    <a:pt x="5834" y="14538"/>
                  </a:cubicBezTo>
                  <a:close/>
                  <a:moveTo>
                    <a:pt x="18538" y="1"/>
                  </a:moveTo>
                  <a:cubicBezTo>
                    <a:pt x="15954" y="120"/>
                    <a:pt x="13264" y="298"/>
                    <a:pt x="11751" y="560"/>
                  </a:cubicBezTo>
                  <a:cubicBezTo>
                    <a:pt x="8632" y="1108"/>
                    <a:pt x="6894" y="1548"/>
                    <a:pt x="5358" y="2025"/>
                  </a:cubicBezTo>
                  <a:cubicBezTo>
                    <a:pt x="6156" y="929"/>
                    <a:pt x="6608" y="179"/>
                    <a:pt x="6632" y="179"/>
                  </a:cubicBezTo>
                  <a:lnTo>
                    <a:pt x="6715" y="36"/>
                  </a:lnTo>
                  <a:lnTo>
                    <a:pt x="6703" y="12"/>
                  </a:lnTo>
                  <a:lnTo>
                    <a:pt x="6096" y="12"/>
                  </a:lnTo>
                  <a:cubicBezTo>
                    <a:pt x="6096" y="24"/>
                    <a:pt x="6108" y="24"/>
                    <a:pt x="6108" y="36"/>
                  </a:cubicBezTo>
                  <a:cubicBezTo>
                    <a:pt x="5834" y="453"/>
                    <a:pt x="4989" y="1763"/>
                    <a:pt x="3727" y="3287"/>
                  </a:cubicBezTo>
                  <a:cubicBezTo>
                    <a:pt x="3620" y="3418"/>
                    <a:pt x="3500" y="3549"/>
                    <a:pt x="3381" y="3691"/>
                  </a:cubicBezTo>
                  <a:cubicBezTo>
                    <a:pt x="3262" y="3549"/>
                    <a:pt x="3155" y="3418"/>
                    <a:pt x="3060" y="3287"/>
                  </a:cubicBezTo>
                  <a:cubicBezTo>
                    <a:pt x="1822" y="1798"/>
                    <a:pt x="976" y="477"/>
                    <a:pt x="691" y="12"/>
                  </a:cubicBezTo>
                  <a:lnTo>
                    <a:pt x="24" y="12"/>
                  </a:lnTo>
                  <a:lnTo>
                    <a:pt x="24" y="489"/>
                  </a:lnTo>
                  <a:lnTo>
                    <a:pt x="36" y="489"/>
                  </a:lnTo>
                  <a:cubicBezTo>
                    <a:pt x="143" y="477"/>
                    <a:pt x="226" y="477"/>
                    <a:pt x="333" y="453"/>
                  </a:cubicBezTo>
                  <a:cubicBezTo>
                    <a:pt x="691" y="1036"/>
                    <a:pt x="1512" y="2263"/>
                    <a:pt x="2619" y="3632"/>
                  </a:cubicBezTo>
                  <a:cubicBezTo>
                    <a:pt x="4417" y="5799"/>
                    <a:pt x="6929" y="8287"/>
                    <a:pt x="9775" y="9561"/>
                  </a:cubicBezTo>
                  <a:cubicBezTo>
                    <a:pt x="6167" y="8597"/>
                    <a:pt x="2512" y="6728"/>
                    <a:pt x="12" y="4584"/>
                  </a:cubicBezTo>
                  <a:lnTo>
                    <a:pt x="12" y="5096"/>
                  </a:lnTo>
                  <a:cubicBezTo>
                    <a:pt x="2357" y="7025"/>
                    <a:pt x="5560" y="8716"/>
                    <a:pt x="8811" y="9704"/>
                  </a:cubicBezTo>
                  <a:cubicBezTo>
                    <a:pt x="6120" y="9323"/>
                    <a:pt x="2655" y="8692"/>
                    <a:pt x="12" y="7704"/>
                  </a:cubicBezTo>
                  <a:lnTo>
                    <a:pt x="12" y="8156"/>
                  </a:lnTo>
                  <a:cubicBezTo>
                    <a:pt x="2381" y="9025"/>
                    <a:pt x="5394" y="9609"/>
                    <a:pt x="7918" y="10002"/>
                  </a:cubicBezTo>
                  <a:cubicBezTo>
                    <a:pt x="5227" y="9883"/>
                    <a:pt x="2060" y="9704"/>
                    <a:pt x="12" y="9442"/>
                  </a:cubicBezTo>
                  <a:lnTo>
                    <a:pt x="12" y="9859"/>
                  </a:lnTo>
                  <a:cubicBezTo>
                    <a:pt x="1548" y="10061"/>
                    <a:pt x="3691" y="10192"/>
                    <a:pt x="5810" y="10311"/>
                  </a:cubicBezTo>
                  <a:cubicBezTo>
                    <a:pt x="3739" y="10395"/>
                    <a:pt x="1584" y="10538"/>
                    <a:pt x="12" y="10728"/>
                  </a:cubicBezTo>
                  <a:lnTo>
                    <a:pt x="12" y="11145"/>
                  </a:lnTo>
                  <a:cubicBezTo>
                    <a:pt x="2000" y="10907"/>
                    <a:pt x="4977" y="10752"/>
                    <a:pt x="7489" y="10657"/>
                  </a:cubicBezTo>
                  <a:lnTo>
                    <a:pt x="7489" y="10657"/>
                  </a:lnTo>
                  <a:cubicBezTo>
                    <a:pt x="5060" y="11038"/>
                    <a:pt x="2262" y="11609"/>
                    <a:pt x="24" y="12443"/>
                  </a:cubicBezTo>
                  <a:lnTo>
                    <a:pt x="24" y="12883"/>
                  </a:lnTo>
                  <a:cubicBezTo>
                    <a:pt x="2727" y="11859"/>
                    <a:pt x="6346" y="11216"/>
                    <a:pt x="9073" y="10847"/>
                  </a:cubicBezTo>
                  <a:lnTo>
                    <a:pt x="9073" y="10847"/>
                  </a:lnTo>
                  <a:cubicBezTo>
                    <a:pt x="5715" y="11823"/>
                    <a:pt x="2417" y="13550"/>
                    <a:pt x="24" y="15538"/>
                  </a:cubicBezTo>
                  <a:lnTo>
                    <a:pt x="24" y="16074"/>
                  </a:lnTo>
                  <a:cubicBezTo>
                    <a:pt x="2655" y="13812"/>
                    <a:pt x="6548" y="11847"/>
                    <a:pt x="10358" y="10930"/>
                  </a:cubicBezTo>
                  <a:lnTo>
                    <a:pt x="10358" y="10930"/>
                  </a:lnTo>
                  <a:cubicBezTo>
                    <a:pt x="7263" y="12121"/>
                    <a:pt x="4524" y="14800"/>
                    <a:pt x="2607" y="17110"/>
                  </a:cubicBezTo>
                  <a:cubicBezTo>
                    <a:pt x="1512" y="18431"/>
                    <a:pt x="714" y="19610"/>
                    <a:pt x="333" y="20182"/>
                  </a:cubicBezTo>
                  <a:cubicBezTo>
                    <a:pt x="226" y="20182"/>
                    <a:pt x="107" y="20158"/>
                    <a:pt x="0" y="20146"/>
                  </a:cubicBezTo>
                  <a:lnTo>
                    <a:pt x="0" y="20729"/>
                  </a:lnTo>
                  <a:lnTo>
                    <a:pt x="679" y="20729"/>
                  </a:lnTo>
                  <a:cubicBezTo>
                    <a:pt x="679" y="20717"/>
                    <a:pt x="655" y="20717"/>
                    <a:pt x="655" y="20694"/>
                  </a:cubicBezTo>
                  <a:cubicBezTo>
                    <a:pt x="929" y="20277"/>
                    <a:pt x="1774" y="18967"/>
                    <a:pt x="3036" y="17455"/>
                  </a:cubicBezTo>
                  <a:cubicBezTo>
                    <a:pt x="3143" y="17324"/>
                    <a:pt x="3262" y="17181"/>
                    <a:pt x="3369" y="17050"/>
                  </a:cubicBezTo>
                  <a:cubicBezTo>
                    <a:pt x="3489" y="17181"/>
                    <a:pt x="3596" y="17324"/>
                    <a:pt x="3715" y="17455"/>
                  </a:cubicBezTo>
                  <a:cubicBezTo>
                    <a:pt x="4941" y="18943"/>
                    <a:pt x="5798" y="20265"/>
                    <a:pt x="6072" y="20729"/>
                  </a:cubicBezTo>
                  <a:lnTo>
                    <a:pt x="6715" y="20729"/>
                  </a:lnTo>
                  <a:lnTo>
                    <a:pt x="6656" y="20622"/>
                  </a:lnTo>
                  <a:cubicBezTo>
                    <a:pt x="6656" y="20610"/>
                    <a:pt x="6167" y="19789"/>
                    <a:pt x="5346" y="18646"/>
                  </a:cubicBezTo>
                  <a:lnTo>
                    <a:pt x="5346" y="18646"/>
                  </a:lnTo>
                  <a:cubicBezTo>
                    <a:pt x="6882" y="19122"/>
                    <a:pt x="8632" y="19551"/>
                    <a:pt x="11775" y="20122"/>
                  </a:cubicBezTo>
                  <a:cubicBezTo>
                    <a:pt x="13252" y="20384"/>
                    <a:pt x="15990" y="20575"/>
                    <a:pt x="18657" y="20729"/>
                  </a:cubicBezTo>
                  <a:lnTo>
                    <a:pt x="25598" y="20729"/>
                  </a:lnTo>
                  <a:lnTo>
                    <a:pt x="25598" y="20146"/>
                  </a:lnTo>
                  <a:cubicBezTo>
                    <a:pt x="24646" y="20063"/>
                    <a:pt x="23729" y="19789"/>
                    <a:pt x="22836" y="19408"/>
                  </a:cubicBezTo>
                  <a:cubicBezTo>
                    <a:pt x="23372" y="18277"/>
                    <a:pt x="24348" y="17122"/>
                    <a:pt x="25598" y="16050"/>
                  </a:cubicBezTo>
                  <a:lnTo>
                    <a:pt x="25598" y="15514"/>
                  </a:lnTo>
                  <a:cubicBezTo>
                    <a:pt x="24158" y="16693"/>
                    <a:pt x="23039" y="17979"/>
                    <a:pt x="22443" y="19229"/>
                  </a:cubicBezTo>
                  <a:cubicBezTo>
                    <a:pt x="21146" y="18598"/>
                    <a:pt x="19919" y="17705"/>
                    <a:pt x="18800" y="16729"/>
                  </a:cubicBezTo>
                  <a:cubicBezTo>
                    <a:pt x="19657" y="16026"/>
                    <a:pt x="22122" y="14205"/>
                    <a:pt x="25467" y="12919"/>
                  </a:cubicBezTo>
                  <a:cubicBezTo>
                    <a:pt x="25515" y="12895"/>
                    <a:pt x="25563" y="12883"/>
                    <a:pt x="25587" y="12871"/>
                  </a:cubicBezTo>
                  <a:lnTo>
                    <a:pt x="25587" y="12419"/>
                  </a:lnTo>
                  <a:cubicBezTo>
                    <a:pt x="25491" y="12454"/>
                    <a:pt x="25408" y="12478"/>
                    <a:pt x="25325" y="12526"/>
                  </a:cubicBezTo>
                  <a:cubicBezTo>
                    <a:pt x="21848" y="13871"/>
                    <a:pt x="19324" y="15752"/>
                    <a:pt x="18490" y="16443"/>
                  </a:cubicBezTo>
                  <a:cubicBezTo>
                    <a:pt x="17764" y="15776"/>
                    <a:pt x="17085" y="15086"/>
                    <a:pt x="16478" y="14407"/>
                  </a:cubicBezTo>
                  <a:cubicBezTo>
                    <a:pt x="16609" y="14240"/>
                    <a:pt x="16740" y="14086"/>
                    <a:pt x="16883" y="13943"/>
                  </a:cubicBezTo>
                  <a:cubicBezTo>
                    <a:pt x="17181" y="13586"/>
                    <a:pt x="17443" y="13240"/>
                    <a:pt x="17705" y="12919"/>
                  </a:cubicBezTo>
                  <a:cubicBezTo>
                    <a:pt x="19348" y="12383"/>
                    <a:pt x="21110" y="11919"/>
                    <a:pt x="24575" y="11288"/>
                  </a:cubicBezTo>
                  <a:cubicBezTo>
                    <a:pt x="24872" y="11228"/>
                    <a:pt x="25217" y="11192"/>
                    <a:pt x="25587" y="11145"/>
                  </a:cubicBezTo>
                  <a:lnTo>
                    <a:pt x="25587" y="10728"/>
                  </a:lnTo>
                  <a:cubicBezTo>
                    <a:pt x="25182" y="10776"/>
                    <a:pt x="24813" y="10835"/>
                    <a:pt x="24503" y="10895"/>
                  </a:cubicBezTo>
                  <a:cubicBezTo>
                    <a:pt x="21396" y="11442"/>
                    <a:pt x="19645" y="11871"/>
                    <a:pt x="18121" y="12347"/>
                  </a:cubicBezTo>
                  <a:cubicBezTo>
                    <a:pt x="18907" y="11264"/>
                    <a:pt x="19371" y="10502"/>
                    <a:pt x="19383" y="10502"/>
                  </a:cubicBezTo>
                  <a:lnTo>
                    <a:pt x="19467" y="10371"/>
                  </a:lnTo>
                  <a:lnTo>
                    <a:pt x="19383" y="10216"/>
                  </a:lnTo>
                  <a:cubicBezTo>
                    <a:pt x="19383" y="10204"/>
                    <a:pt x="18895" y="9383"/>
                    <a:pt x="18074" y="8240"/>
                  </a:cubicBezTo>
                  <a:lnTo>
                    <a:pt x="18074" y="8240"/>
                  </a:lnTo>
                  <a:cubicBezTo>
                    <a:pt x="19610" y="8716"/>
                    <a:pt x="21360" y="9145"/>
                    <a:pt x="24503" y="9716"/>
                  </a:cubicBezTo>
                  <a:cubicBezTo>
                    <a:pt x="24813" y="9776"/>
                    <a:pt x="25170" y="9823"/>
                    <a:pt x="25587" y="9883"/>
                  </a:cubicBezTo>
                  <a:lnTo>
                    <a:pt x="25587" y="9466"/>
                  </a:lnTo>
                  <a:cubicBezTo>
                    <a:pt x="25217" y="9418"/>
                    <a:pt x="24872" y="9371"/>
                    <a:pt x="24575" y="9311"/>
                  </a:cubicBezTo>
                  <a:cubicBezTo>
                    <a:pt x="21074" y="8692"/>
                    <a:pt x="19312" y="8228"/>
                    <a:pt x="17645" y="7680"/>
                  </a:cubicBezTo>
                  <a:cubicBezTo>
                    <a:pt x="17407" y="7359"/>
                    <a:pt x="17145" y="7037"/>
                    <a:pt x="16871" y="6692"/>
                  </a:cubicBezTo>
                  <a:cubicBezTo>
                    <a:pt x="16752" y="6549"/>
                    <a:pt x="16597" y="6382"/>
                    <a:pt x="16466" y="6228"/>
                  </a:cubicBezTo>
                  <a:cubicBezTo>
                    <a:pt x="17085" y="5513"/>
                    <a:pt x="17788" y="4799"/>
                    <a:pt x="18550" y="4120"/>
                  </a:cubicBezTo>
                  <a:cubicBezTo>
                    <a:pt x="19229" y="4715"/>
                    <a:pt x="21669" y="6680"/>
                    <a:pt x="25301" y="8061"/>
                  </a:cubicBezTo>
                  <a:cubicBezTo>
                    <a:pt x="25396" y="8097"/>
                    <a:pt x="25479" y="8133"/>
                    <a:pt x="25575" y="8168"/>
                  </a:cubicBezTo>
                  <a:lnTo>
                    <a:pt x="25575" y="7716"/>
                  </a:lnTo>
                  <a:cubicBezTo>
                    <a:pt x="25527" y="7704"/>
                    <a:pt x="25479" y="7692"/>
                    <a:pt x="25456" y="7680"/>
                  </a:cubicBezTo>
                  <a:cubicBezTo>
                    <a:pt x="21955" y="6323"/>
                    <a:pt x="19586" y="4442"/>
                    <a:pt x="18860" y="3834"/>
                  </a:cubicBezTo>
                  <a:cubicBezTo>
                    <a:pt x="19943" y="2882"/>
                    <a:pt x="21157" y="2025"/>
                    <a:pt x="22419" y="1405"/>
                  </a:cubicBezTo>
                  <a:cubicBezTo>
                    <a:pt x="23015" y="2656"/>
                    <a:pt x="24134" y="3930"/>
                    <a:pt x="25575" y="5120"/>
                  </a:cubicBezTo>
                  <a:lnTo>
                    <a:pt x="25575" y="4584"/>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6" name="Google Shape;1306;p60"/>
            <p:cNvSpPr/>
            <p:nvPr/>
          </p:nvSpPr>
          <p:spPr>
            <a:xfrm>
              <a:off x="-2228850" y="2192663"/>
              <a:ext cx="69975" cy="43775"/>
            </a:xfrm>
            <a:custGeom>
              <a:avLst/>
              <a:gdLst/>
              <a:ahLst/>
              <a:cxnLst/>
              <a:rect l="l" t="t" r="r" b="b"/>
              <a:pathLst>
                <a:path w="2799" h="1751" extrusionOk="0">
                  <a:moveTo>
                    <a:pt x="0" y="1"/>
                  </a:moveTo>
                  <a:lnTo>
                    <a:pt x="0" y="12"/>
                  </a:lnTo>
                  <a:lnTo>
                    <a:pt x="60" y="120"/>
                  </a:lnTo>
                  <a:cubicBezTo>
                    <a:pt x="72" y="143"/>
                    <a:pt x="429" y="727"/>
                    <a:pt x="1024" y="1441"/>
                  </a:cubicBezTo>
                  <a:cubicBezTo>
                    <a:pt x="1084" y="1513"/>
                    <a:pt x="1155" y="1608"/>
                    <a:pt x="1227" y="1679"/>
                  </a:cubicBezTo>
                  <a:lnTo>
                    <a:pt x="1310" y="1751"/>
                  </a:lnTo>
                  <a:lnTo>
                    <a:pt x="1500" y="1751"/>
                  </a:lnTo>
                  <a:lnTo>
                    <a:pt x="1560" y="1679"/>
                  </a:lnTo>
                  <a:cubicBezTo>
                    <a:pt x="1631" y="1596"/>
                    <a:pt x="1691" y="1513"/>
                    <a:pt x="1762" y="1441"/>
                  </a:cubicBezTo>
                  <a:cubicBezTo>
                    <a:pt x="2358" y="727"/>
                    <a:pt x="2715" y="132"/>
                    <a:pt x="2739" y="120"/>
                  </a:cubicBezTo>
                  <a:lnTo>
                    <a:pt x="2798" y="12"/>
                  </a:lnTo>
                  <a:lnTo>
                    <a:pt x="2798" y="1"/>
                  </a:lnTo>
                  <a:lnTo>
                    <a:pt x="2310" y="1"/>
                  </a:lnTo>
                  <a:cubicBezTo>
                    <a:pt x="2167" y="191"/>
                    <a:pt x="1870" y="655"/>
                    <a:pt x="1441" y="1167"/>
                  </a:cubicBezTo>
                  <a:cubicBezTo>
                    <a:pt x="1429" y="1191"/>
                    <a:pt x="1417" y="1215"/>
                    <a:pt x="1393" y="1227"/>
                  </a:cubicBezTo>
                  <a:cubicBezTo>
                    <a:pt x="1381" y="1215"/>
                    <a:pt x="1369" y="1191"/>
                    <a:pt x="1358" y="1167"/>
                  </a:cubicBezTo>
                  <a:cubicBezTo>
                    <a:pt x="917" y="655"/>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7" name="Google Shape;1307;p60"/>
            <p:cNvSpPr/>
            <p:nvPr/>
          </p:nvSpPr>
          <p:spPr>
            <a:xfrm>
              <a:off x="-1910075" y="2403988"/>
              <a:ext cx="69975" cy="90825"/>
            </a:xfrm>
            <a:custGeom>
              <a:avLst/>
              <a:gdLst/>
              <a:ahLst/>
              <a:cxnLst/>
              <a:rect l="l" t="t" r="r" b="b"/>
              <a:pathLst>
                <a:path w="2799" h="3633" extrusionOk="0">
                  <a:moveTo>
                    <a:pt x="1406" y="620"/>
                  </a:moveTo>
                  <a:cubicBezTo>
                    <a:pt x="1418" y="656"/>
                    <a:pt x="1430" y="668"/>
                    <a:pt x="1442" y="680"/>
                  </a:cubicBezTo>
                  <a:cubicBezTo>
                    <a:pt x="1870" y="1204"/>
                    <a:pt x="2192" y="1680"/>
                    <a:pt x="2311" y="1870"/>
                  </a:cubicBezTo>
                  <a:cubicBezTo>
                    <a:pt x="2168" y="2073"/>
                    <a:pt x="1870" y="2525"/>
                    <a:pt x="1442" y="3049"/>
                  </a:cubicBezTo>
                  <a:cubicBezTo>
                    <a:pt x="1430" y="3061"/>
                    <a:pt x="1418" y="3097"/>
                    <a:pt x="1406" y="3108"/>
                  </a:cubicBezTo>
                  <a:cubicBezTo>
                    <a:pt x="1382" y="3097"/>
                    <a:pt x="1370" y="3061"/>
                    <a:pt x="1358" y="3049"/>
                  </a:cubicBezTo>
                  <a:cubicBezTo>
                    <a:pt x="930" y="2525"/>
                    <a:pt x="632" y="2085"/>
                    <a:pt x="489" y="1870"/>
                  </a:cubicBezTo>
                  <a:cubicBezTo>
                    <a:pt x="632" y="1668"/>
                    <a:pt x="930" y="1204"/>
                    <a:pt x="1358" y="680"/>
                  </a:cubicBezTo>
                  <a:cubicBezTo>
                    <a:pt x="1370" y="668"/>
                    <a:pt x="1382" y="644"/>
                    <a:pt x="1406" y="620"/>
                  </a:cubicBezTo>
                  <a:close/>
                  <a:moveTo>
                    <a:pt x="1394" y="1"/>
                  </a:moveTo>
                  <a:lnTo>
                    <a:pt x="1239" y="180"/>
                  </a:lnTo>
                  <a:cubicBezTo>
                    <a:pt x="1168" y="251"/>
                    <a:pt x="1084" y="334"/>
                    <a:pt x="1025" y="430"/>
                  </a:cubicBezTo>
                  <a:cubicBezTo>
                    <a:pt x="429" y="1144"/>
                    <a:pt x="72" y="1751"/>
                    <a:pt x="60" y="1787"/>
                  </a:cubicBezTo>
                  <a:lnTo>
                    <a:pt x="1" y="1894"/>
                  </a:lnTo>
                  <a:lnTo>
                    <a:pt x="60" y="1989"/>
                  </a:lnTo>
                  <a:cubicBezTo>
                    <a:pt x="72" y="2025"/>
                    <a:pt x="429" y="2608"/>
                    <a:pt x="1025" y="3323"/>
                  </a:cubicBezTo>
                  <a:cubicBezTo>
                    <a:pt x="1084" y="3394"/>
                    <a:pt x="1168" y="3478"/>
                    <a:pt x="1239" y="3561"/>
                  </a:cubicBezTo>
                  <a:lnTo>
                    <a:pt x="1311" y="3632"/>
                  </a:lnTo>
                  <a:lnTo>
                    <a:pt x="1501" y="3632"/>
                  </a:lnTo>
                  <a:lnTo>
                    <a:pt x="1561" y="3561"/>
                  </a:lnTo>
                  <a:cubicBezTo>
                    <a:pt x="1632" y="3466"/>
                    <a:pt x="1692" y="3394"/>
                    <a:pt x="1775" y="3323"/>
                  </a:cubicBezTo>
                  <a:cubicBezTo>
                    <a:pt x="2370" y="2608"/>
                    <a:pt x="2727" y="2013"/>
                    <a:pt x="2739" y="1989"/>
                  </a:cubicBezTo>
                  <a:lnTo>
                    <a:pt x="2799" y="1894"/>
                  </a:lnTo>
                  <a:lnTo>
                    <a:pt x="2739" y="1787"/>
                  </a:lnTo>
                  <a:cubicBezTo>
                    <a:pt x="2727" y="1751"/>
                    <a:pt x="2370" y="1144"/>
                    <a:pt x="1775" y="430"/>
                  </a:cubicBezTo>
                  <a:cubicBezTo>
                    <a:pt x="1692" y="334"/>
                    <a:pt x="1632" y="263"/>
                    <a:pt x="1561" y="180"/>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8" name="Google Shape;1308;p60"/>
            <p:cNvSpPr/>
            <p:nvPr/>
          </p:nvSpPr>
          <p:spPr>
            <a:xfrm>
              <a:off x="-2228850" y="2664438"/>
              <a:ext cx="69975" cy="46775"/>
            </a:xfrm>
            <a:custGeom>
              <a:avLst/>
              <a:gdLst/>
              <a:ahLst/>
              <a:cxnLst/>
              <a:rect l="l" t="t" r="r" b="b"/>
              <a:pathLst>
                <a:path w="2799" h="1871" extrusionOk="0">
                  <a:moveTo>
                    <a:pt x="1393" y="1"/>
                  </a:moveTo>
                  <a:lnTo>
                    <a:pt x="1227" y="180"/>
                  </a:lnTo>
                  <a:cubicBezTo>
                    <a:pt x="1155" y="263"/>
                    <a:pt x="1084" y="346"/>
                    <a:pt x="1024" y="430"/>
                  </a:cubicBezTo>
                  <a:cubicBezTo>
                    <a:pt x="429" y="1144"/>
                    <a:pt x="72" y="1751"/>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51"/>
                    <a:pt x="2370" y="1144"/>
                    <a:pt x="1774" y="430"/>
                  </a:cubicBezTo>
                  <a:cubicBezTo>
                    <a:pt x="1691" y="346"/>
                    <a:pt x="1631" y="263"/>
                    <a:pt x="1560" y="180"/>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09" name="Google Shape;1309;p60"/>
            <p:cNvSpPr/>
            <p:nvPr/>
          </p:nvSpPr>
          <p:spPr>
            <a:xfrm>
              <a:off x="-2278850" y="2711188"/>
              <a:ext cx="639975" cy="518225"/>
            </a:xfrm>
            <a:custGeom>
              <a:avLst/>
              <a:gdLst/>
              <a:ahLst/>
              <a:cxnLst/>
              <a:rect l="l" t="t" r="r" b="b"/>
              <a:pathLst>
                <a:path w="25599" h="20729" extrusionOk="0">
                  <a:moveTo>
                    <a:pt x="20324" y="357"/>
                  </a:moveTo>
                  <a:lnTo>
                    <a:pt x="20324" y="357"/>
                  </a:lnTo>
                  <a:cubicBezTo>
                    <a:pt x="17788" y="762"/>
                    <a:pt x="14859" y="1358"/>
                    <a:pt x="12585" y="2239"/>
                  </a:cubicBezTo>
                  <a:cubicBezTo>
                    <a:pt x="9108" y="3572"/>
                    <a:pt x="6584" y="5465"/>
                    <a:pt x="5751" y="6156"/>
                  </a:cubicBezTo>
                  <a:cubicBezTo>
                    <a:pt x="5024" y="5477"/>
                    <a:pt x="4346" y="4798"/>
                    <a:pt x="3739" y="4108"/>
                  </a:cubicBezTo>
                  <a:cubicBezTo>
                    <a:pt x="3905" y="3953"/>
                    <a:pt x="4036" y="3786"/>
                    <a:pt x="4155" y="3632"/>
                  </a:cubicBezTo>
                  <a:cubicBezTo>
                    <a:pt x="4453" y="3274"/>
                    <a:pt x="4715" y="2941"/>
                    <a:pt x="4977" y="2608"/>
                  </a:cubicBezTo>
                  <a:cubicBezTo>
                    <a:pt x="6632" y="2072"/>
                    <a:pt x="8394" y="1608"/>
                    <a:pt x="11847" y="988"/>
                  </a:cubicBezTo>
                  <a:cubicBezTo>
                    <a:pt x="13692" y="655"/>
                    <a:pt x="17347" y="465"/>
                    <a:pt x="20324" y="357"/>
                  </a:cubicBezTo>
                  <a:close/>
                  <a:moveTo>
                    <a:pt x="21931" y="524"/>
                  </a:moveTo>
                  <a:lnTo>
                    <a:pt x="21931" y="524"/>
                  </a:lnTo>
                  <a:cubicBezTo>
                    <a:pt x="16585" y="2120"/>
                    <a:pt x="11311" y="5584"/>
                    <a:pt x="9727" y="8918"/>
                  </a:cubicBezTo>
                  <a:cubicBezTo>
                    <a:pt x="8430" y="8299"/>
                    <a:pt x="7191" y="7406"/>
                    <a:pt x="6072" y="6418"/>
                  </a:cubicBezTo>
                  <a:cubicBezTo>
                    <a:pt x="6941" y="5715"/>
                    <a:pt x="9394" y="3905"/>
                    <a:pt x="12740" y="2608"/>
                  </a:cubicBezTo>
                  <a:cubicBezTo>
                    <a:pt x="15466" y="1548"/>
                    <a:pt x="19145" y="893"/>
                    <a:pt x="21931" y="524"/>
                  </a:cubicBezTo>
                  <a:close/>
                  <a:moveTo>
                    <a:pt x="22431" y="822"/>
                  </a:moveTo>
                  <a:lnTo>
                    <a:pt x="22431" y="822"/>
                  </a:lnTo>
                  <a:cubicBezTo>
                    <a:pt x="19622" y="2120"/>
                    <a:pt x="17145" y="4572"/>
                    <a:pt x="15383" y="6703"/>
                  </a:cubicBezTo>
                  <a:cubicBezTo>
                    <a:pt x="14216" y="8096"/>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5"/>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2"/>
                    <a:pt x="14538" y="8573"/>
                    <a:pt x="15812" y="7061"/>
                  </a:cubicBezTo>
                  <a:cubicBezTo>
                    <a:pt x="15919" y="6930"/>
                    <a:pt x="16026" y="6787"/>
                    <a:pt x="16133" y="6656"/>
                  </a:cubicBezTo>
                  <a:close/>
                  <a:moveTo>
                    <a:pt x="13156" y="10894"/>
                  </a:moveTo>
                  <a:cubicBezTo>
                    <a:pt x="13549" y="11514"/>
                    <a:pt x="14335" y="12680"/>
                    <a:pt x="15395" y="13966"/>
                  </a:cubicBezTo>
                  <a:cubicBezTo>
                    <a:pt x="17264" y="16240"/>
                    <a:pt x="19967" y="18872"/>
                    <a:pt x="23015" y="20098"/>
                  </a:cubicBezTo>
                  <a:cubicBezTo>
                    <a:pt x="17443" y="18717"/>
                    <a:pt x="11751" y="15109"/>
                    <a:pt x="10108" y="11668"/>
                  </a:cubicBezTo>
                  <a:cubicBezTo>
                    <a:pt x="11097" y="11240"/>
                    <a:pt x="12121" y="10954"/>
                    <a:pt x="13156" y="10894"/>
                  </a:cubicBezTo>
                  <a:close/>
                  <a:moveTo>
                    <a:pt x="9704" y="11835"/>
                  </a:moveTo>
                  <a:cubicBezTo>
                    <a:pt x="11275" y="15121"/>
                    <a:pt x="16395" y="18538"/>
                    <a:pt x="21646" y="20146"/>
                  </a:cubicBezTo>
                  <a:cubicBezTo>
                    <a:pt x="18919" y="19765"/>
                    <a:pt x="15383" y="19110"/>
                    <a:pt x="12740" y="18098"/>
                  </a:cubicBezTo>
                  <a:cubicBezTo>
                    <a:pt x="9251" y="16752"/>
                    <a:pt x="6882" y="14871"/>
                    <a:pt x="6156" y="14264"/>
                  </a:cubicBezTo>
                  <a:cubicBezTo>
                    <a:pt x="7239" y="13311"/>
                    <a:pt x="8442" y="12442"/>
                    <a:pt x="9704" y="11835"/>
                  </a:cubicBezTo>
                  <a:close/>
                  <a:moveTo>
                    <a:pt x="5834" y="14538"/>
                  </a:moveTo>
                  <a:cubicBezTo>
                    <a:pt x="6525" y="15133"/>
                    <a:pt x="8965" y="17098"/>
                    <a:pt x="12597" y="18491"/>
                  </a:cubicBezTo>
                  <a:cubicBezTo>
                    <a:pt x="15002" y="19407"/>
                    <a:pt x="18145" y="20038"/>
                    <a:pt x="20765" y="20443"/>
                  </a:cubicBezTo>
                  <a:cubicBezTo>
                    <a:pt x="17562" y="20300"/>
                    <a:pt x="13716" y="20062"/>
                    <a:pt x="11871" y="19741"/>
                  </a:cubicBezTo>
                  <a:cubicBezTo>
                    <a:pt x="8370" y="19110"/>
                    <a:pt x="6596" y="18657"/>
                    <a:pt x="4929" y="18098"/>
                  </a:cubicBezTo>
                  <a:cubicBezTo>
                    <a:pt x="4691" y="17788"/>
                    <a:pt x="4441" y="17467"/>
                    <a:pt x="4155" y="17121"/>
                  </a:cubicBezTo>
                  <a:cubicBezTo>
                    <a:pt x="4036" y="16967"/>
                    <a:pt x="3893" y="16800"/>
                    <a:pt x="3750" y="16657"/>
                  </a:cubicBezTo>
                  <a:cubicBezTo>
                    <a:pt x="4382" y="15943"/>
                    <a:pt x="5072" y="15228"/>
                    <a:pt x="5834" y="14538"/>
                  </a:cubicBezTo>
                  <a:close/>
                  <a:moveTo>
                    <a:pt x="18538" y="0"/>
                  </a:moveTo>
                  <a:cubicBezTo>
                    <a:pt x="15954" y="119"/>
                    <a:pt x="13264" y="298"/>
                    <a:pt x="11751" y="572"/>
                  </a:cubicBezTo>
                  <a:cubicBezTo>
                    <a:pt x="8632" y="1119"/>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6"/>
                  </a:cubicBezTo>
                  <a:cubicBezTo>
                    <a:pt x="3620" y="3429"/>
                    <a:pt x="3500" y="3560"/>
                    <a:pt x="3381" y="3691"/>
                  </a:cubicBezTo>
                  <a:cubicBezTo>
                    <a:pt x="3262" y="3560"/>
                    <a:pt x="3155" y="3429"/>
                    <a:pt x="3060" y="3286"/>
                  </a:cubicBezTo>
                  <a:cubicBezTo>
                    <a:pt x="1822" y="1798"/>
                    <a:pt x="976" y="476"/>
                    <a:pt x="691" y="12"/>
                  </a:cubicBezTo>
                  <a:lnTo>
                    <a:pt x="24" y="12"/>
                  </a:lnTo>
                  <a:lnTo>
                    <a:pt x="24" y="500"/>
                  </a:lnTo>
                  <a:lnTo>
                    <a:pt x="36" y="500"/>
                  </a:lnTo>
                  <a:cubicBezTo>
                    <a:pt x="143" y="476"/>
                    <a:pt x="226" y="476"/>
                    <a:pt x="333" y="465"/>
                  </a:cubicBezTo>
                  <a:cubicBezTo>
                    <a:pt x="691" y="1048"/>
                    <a:pt x="1512" y="2262"/>
                    <a:pt x="2619" y="3632"/>
                  </a:cubicBezTo>
                  <a:cubicBezTo>
                    <a:pt x="4417" y="5810"/>
                    <a:pt x="6929" y="8287"/>
                    <a:pt x="9775" y="9573"/>
                  </a:cubicBezTo>
                  <a:cubicBezTo>
                    <a:pt x="6167" y="8608"/>
                    <a:pt x="2512" y="6727"/>
                    <a:pt x="12" y="4584"/>
                  </a:cubicBezTo>
                  <a:lnTo>
                    <a:pt x="12" y="5108"/>
                  </a:lnTo>
                  <a:cubicBezTo>
                    <a:pt x="2357" y="7025"/>
                    <a:pt x="5560" y="8727"/>
                    <a:pt x="8811" y="9704"/>
                  </a:cubicBezTo>
                  <a:cubicBezTo>
                    <a:pt x="6120" y="9335"/>
                    <a:pt x="2655" y="8692"/>
                    <a:pt x="12" y="7715"/>
                  </a:cubicBezTo>
                  <a:lnTo>
                    <a:pt x="12" y="8156"/>
                  </a:lnTo>
                  <a:cubicBezTo>
                    <a:pt x="2381" y="9037"/>
                    <a:pt x="5394" y="9620"/>
                    <a:pt x="7918" y="10001"/>
                  </a:cubicBezTo>
                  <a:cubicBezTo>
                    <a:pt x="5227" y="9882"/>
                    <a:pt x="2060" y="9704"/>
                    <a:pt x="12" y="9454"/>
                  </a:cubicBezTo>
                  <a:lnTo>
                    <a:pt x="12" y="9870"/>
                  </a:lnTo>
                  <a:cubicBezTo>
                    <a:pt x="1548" y="10061"/>
                    <a:pt x="3691" y="10192"/>
                    <a:pt x="5810" y="10311"/>
                  </a:cubicBezTo>
                  <a:cubicBezTo>
                    <a:pt x="3739" y="10406"/>
                    <a:pt x="1584" y="10537"/>
                    <a:pt x="12" y="10728"/>
                  </a:cubicBezTo>
                  <a:lnTo>
                    <a:pt x="12" y="11144"/>
                  </a:lnTo>
                  <a:cubicBezTo>
                    <a:pt x="2000" y="10906"/>
                    <a:pt x="4977" y="10763"/>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1"/>
                    <a:pt x="24" y="15538"/>
                  </a:cubicBezTo>
                  <a:lnTo>
                    <a:pt x="24" y="16074"/>
                  </a:lnTo>
                  <a:cubicBezTo>
                    <a:pt x="2655" y="13811"/>
                    <a:pt x="6548" y="11847"/>
                    <a:pt x="10358" y="10942"/>
                  </a:cubicBezTo>
                  <a:lnTo>
                    <a:pt x="10358" y="10942"/>
                  </a:lnTo>
                  <a:cubicBezTo>
                    <a:pt x="7263" y="12133"/>
                    <a:pt x="4524" y="14812"/>
                    <a:pt x="2607" y="17121"/>
                  </a:cubicBezTo>
                  <a:cubicBezTo>
                    <a:pt x="1512" y="18443"/>
                    <a:pt x="714" y="19622"/>
                    <a:pt x="333" y="20181"/>
                  </a:cubicBezTo>
                  <a:cubicBezTo>
                    <a:pt x="226" y="20181"/>
                    <a:pt x="107" y="20169"/>
                    <a:pt x="0" y="20157"/>
                  </a:cubicBezTo>
                  <a:lnTo>
                    <a:pt x="0" y="20729"/>
                  </a:lnTo>
                  <a:lnTo>
                    <a:pt x="679" y="20729"/>
                  </a:lnTo>
                  <a:cubicBezTo>
                    <a:pt x="679" y="20717"/>
                    <a:pt x="655" y="20717"/>
                    <a:pt x="655" y="20705"/>
                  </a:cubicBezTo>
                  <a:cubicBezTo>
                    <a:pt x="929" y="20288"/>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5"/>
                  </a:cubicBezTo>
                  <a:lnTo>
                    <a:pt x="5346" y="18645"/>
                  </a:lnTo>
                  <a:cubicBezTo>
                    <a:pt x="6882" y="19122"/>
                    <a:pt x="8632" y="19562"/>
                    <a:pt x="11775" y="20122"/>
                  </a:cubicBezTo>
                  <a:cubicBezTo>
                    <a:pt x="13252" y="20396"/>
                    <a:pt x="15990" y="20586"/>
                    <a:pt x="18657" y="20729"/>
                  </a:cubicBezTo>
                  <a:lnTo>
                    <a:pt x="25598" y="20729"/>
                  </a:lnTo>
                  <a:lnTo>
                    <a:pt x="25598" y="20157"/>
                  </a:lnTo>
                  <a:cubicBezTo>
                    <a:pt x="24646" y="20062"/>
                    <a:pt x="23729" y="19800"/>
                    <a:pt x="22836" y="19407"/>
                  </a:cubicBezTo>
                  <a:cubicBezTo>
                    <a:pt x="23372" y="18276"/>
                    <a:pt x="24348" y="17133"/>
                    <a:pt x="25598" y="16062"/>
                  </a:cubicBezTo>
                  <a:lnTo>
                    <a:pt x="25598" y="15526"/>
                  </a:lnTo>
                  <a:cubicBezTo>
                    <a:pt x="24158" y="16705"/>
                    <a:pt x="23039" y="17979"/>
                    <a:pt x="22443" y="19229"/>
                  </a:cubicBezTo>
                  <a:cubicBezTo>
                    <a:pt x="21146" y="18610"/>
                    <a:pt x="19919" y="17717"/>
                    <a:pt x="18800" y="16728"/>
                  </a:cubicBezTo>
                  <a:cubicBezTo>
                    <a:pt x="19657" y="16026"/>
                    <a:pt x="22122" y="14216"/>
                    <a:pt x="25467" y="12918"/>
                  </a:cubicBezTo>
                  <a:cubicBezTo>
                    <a:pt x="25515" y="12907"/>
                    <a:pt x="25563" y="12895"/>
                    <a:pt x="25587" y="12871"/>
                  </a:cubicBezTo>
                  <a:lnTo>
                    <a:pt x="25587" y="12430"/>
                  </a:lnTo>
                  <a:cubicBezTo>
                    <a:pt x="25491" y="12454"/>
                    <a:pt x="25408" y="12490"/>
                    <a:pt x="25325" y="12537"/>
                  </a:cubicBezTo>
                  <a:cubicBezTo>
                    <a:pt x="21848" y="13871"/>
                    <a:pt x="19324" y="15764"/>
                    <a:pt x="18490" y="16443"/>
                  </a:cubicBezTo>
                  <a:cubicBezTo>
                    <a:pt x="17764" y="15776"/>
                    <a:pt x="17085" y="15097"/>
                    <a:pt x="16478" y="14407"/>
                  </a:cubicBezTo>
                  <a:cubicBezTo>
                    <a:pt x="16609" y="14240"/>
                    <a:pt x="16740" y="14097"/>
                    <a:pt x="16883" y="13942"/>
                  </a:cubicBezTo>
                  <a:cubicBezTo>
                    <a:pt x="17181" y="13585"/>
                    <a:pt x="17443" y="13252"/>
                    <a:pt x="17705" y="12918"/>
                  </a:cubicBezTo>
                  <a:cubicBezTo>
                    <a:pt x="19348" y="12383"/>
                    <a:pt x="21110" y="11918"/>
                    <a:pt x="24575" y="11299"/>
                  </a:cubicBezTo>
                  <a:cubicBezTo>
                    <a:pt x="24872" y="11240"/>
                    <a:pt x="25217" y="11192"/>
                    <a:pt x="25587" y="11144"/>
                  </a:cubicBezTo>
                  <a:lnTo>
                    <a:pt x="25587" y="10728"/>
                  </a:lnTo>
                  <a:cubicBezTo>
                    <a:pt x="25182" y="10775"/>
                    <a:pt x="24813" y="10835"/>
                    <a:pt x="24503" y="10894"/>
                  </a:cubicBezTo>
                  <a:cubicBezTo>
                    <a:pt x="21396" y="11442"/>
                    <a:pt x="19645" y="11883"/>
                    <a:pt x="18121" y="12359"/>
                  </a:cubicBezTo>
                  <a:cubicBezTo>
                    <a:pt x="18907" y="11263"/>
                    <a:pt x="19371" y="10513"/>
                    <a:pt x="19383" y="10513"/>
                  </a:cubicBezTo>
                  <a:lnTo>
                    <a:pt x="19467" y="10371"/>
                  </a:lnTo>
                  <a:lnTo>
                    <a:pt x="19383" y="10228"/>
                  </a:lnTo>
                  <a:cubicBezTo>
                    <a:pt x="19383" y="10216"/>
                    <a:pt x="18895" y="9394"/>
                    <a:pt x="18074" y="8251"/>
                  </a:cubicBezTo>
                  <a:lnTo>
                    <a:pt x="18074" y="8251"/>
                  </a:lnTo>
                  <a:cubicBezTo>
                    <a:pt x="19610" y="8727"/>
                    <a:pt x="21360" y="9156"/>
                    <a:pt x="24503" y="9716"/>
                  </a:cubicBezTo>
                  <a:cubicBezTo>
                    <a:pt x="24813" y="9775"/>
                    <a:pt x="25170" y="9823"/>
                    <a:pt x="25587" y="9882"/>
                  </a:cubicBezTo>
                  <a:lnTo>
                    <a:pt x="25587" y="9466"/>
                  </a:lnTo>
                  <a:cubicBezTo>
                    <a:pt x="25217" y="9418"/>
                    <a:pt x="24872" y="9382"/>
                    <a:pt x="24575" y="9323"/>
                  </a:cubicBezTo>
                  <a:cubicBezTo>
                    <a:pt x="21074" y="8692"/>
                    <a:pt x="19312" y="8227"/>
                    <a:pt x="17645" y="7680"/>
                  </a:cubicBezTo>
                  <a:cubicBezTo>
                    <a:pt x="17407" y="7370"/>
                    <a:pt x="17145" y="7037"/>
                    <a:pt x="16871" y="6703"/>
                  </a:cubicBezTo>
                  <a:cubicBezTo>
                    <a:pt x="16752" y="6549"/>
                    <a:pt x="16597" y="6382"/>
                    <a:pt x="16466" y="6239"/>
                  </a:cubicBezTo>
                  <a:cubicBezTo>
                    <a:pt x="17085" y="5525"/>
                    <a:pt x="17788" y="4810"/>
                    <a:pt x="18550" y="4120"/>
                  </a:cubicBezTo>
                  <a:cubicBezTo>
                    <a:pt x="19229" y="4715"/>
                    <a:pt x="21669" y="6680"/>
                    <a:pt x="25301" y="8073"/>
                  </a:cubicBezTo>
                  <a:cubicBezTo>
                    <a:pt x="25396" y="8096"/>
                    <a:pt x="25479" y="8144"/>
                    <a:pt x="25575" y="8168"/>
                  </a:cubicBezTo>
                  <a:lnTo>
                    <a:pt x="25575" y="7727"/>
                  </a:lnTo>
                  <a:cubicBezTo>
                    <a:pt x="25527" y="7715"/>
                    <a:pt x="25479" y="7692"/>
                    <a:pt x="25456" y="7680"/>
                  </a:cubicBezTo>
                  <a:cubicBezTo>
                    <a:pt x="21955" y="6322"/>
                    <a:pt x="19586" y="4453"/>
                    <a:pt x="18860" y="3846"/>
                  </a:cubicBezTo>
                  <a:cubicBezTo>
                    <a:pt x="19943" y="2893"/>
                    <a:pt x="21157" y="2024"/>
                    <a:pt x="22419" y="1417"/>
                  </a:cubicBezTo>
                  <a:cubicBezTo>
                    <a:pt x="23015" y="2667"/>
                    <a:pt x="24134" y="3929"/>
                    <a:pt x="25575" y="5120"/>
                  </a:cubicBezTo>
                  <a:lnTo>
                    <a:pt x="25575" y="4584"/>
                  </a:lnTo>
                  <a:cubicBezTo>
                    <a:pt x="24313" y="3513"/>
                    <a:pt x="23336" y="2370"/>
                    <a:pt x="22789" y="1238"/>
                  </a:cubicBezTo>
                  <a:cubicBezTo>
                    <a:pt x="23682" y="846"/>
                    <a:pt x="24622" y="584"/>
                    <a:pt x="25575" y="488"/>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0" name="Google Shape;1310;p60"/>
            <p:cNvSpPr/>
            <p:nvPr/>
          </p:nvSpPr>
          <p:spPr>
            <a:xfrm>
              <a:off x="-2228850" y="2711188"/>
              <a:ext cx="69975" cy="44075"/>
            </a:xfrm>
            <a:custGeom>
              <a:avLst/>
              <a:gdLst/>
              <a:ahLst/>
              <a:cxnLst/>
              <a:rect l="l" t="t" r="r" b="b"/>
              <a:pathLst>
                <a:path w="2799" h="1763" extrusionOk="0">
                  <a:moveTo>
                    <a:pt x="0" y="0"/>
                  </a:moveTo>
                  <a:lnTo>
                    <a:pt x="0" y="24"/>
                  </a:lnTo>
                  <a:lnTo>
                    <a:pt x="60" y="119"/>
                  </a:lnTo>
                  <a:cubicBezTo>
                    <a:pt x="72" y="155"/>
                    <a:pt x="429" y="738"/>
                    <a:pt x="1024" y="1453"/>
                  </a:cubicBezTo>
                  <a:cubicBezTo>
                    <a:pt x="1084" y="1524"/>
                    <a:pt x="1155" y="1608"/>
                    <a:pt x="1227" y="1691"/>
                  </a:cubicBezTo>
                  <a:lnTo>
                    <a:pt x="1310" y="1762"/>
                  </a:lnTo>
                  <a:lnTo>
                    <a:pt x="1500" y="1762"/>
                  </a:lnTo>
                  <a:lnTo>
                    <a:pt x="1560" y="1691"/>
                  </a:lnTo>
                  <a:cubicBezTo>
                    <a:pt x="1631" y="1596"/>
                    <a:pt x="1691" y="1524"/>
                    <a:pt x="1762" y="1453"/>
                  </a:cubicBezTo>
                  <a:cubicBezTo>
                    <a:pt x="2358" y="738"/>
                    <a:pt x="2715" y="143"/>
                    <a:pt x="2739" y="119"/>
                  </a:cubicBezTo>
                  <a:lnTo>
                    <a:pt x="2798" y="24"/>
                  </a:lnTo>
                  <a:lnTo>
                    <a:pt x="2798" y="0"/>
                  </a:lnTo>
                  <a:lnTo>
                    <a:pt x="2310" y="0"/>
                  </a:lnTo>
                  <a:cubicBezTo>
                    <a:pt x="2167" y="191"/>
                    <a:pt x="1870" y="655"/>
                    <a:pt x="1441" y="1179"/>
                  </a:cubicBezTo>
                  <a:cubicBezTo>
                    <a:pt x="1429" y="1191"/>
                    <a:pt x="1417" y="1227"/>
                    <a:pt x="1393" y="1238"/>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1" name="Google Shape;1311;p60"/>
            <p:cNvSpPr/>
            <p:nvPr/>
          </p:nvSpPr>
          <p:spPr>
            <a:xfrm>
              <a:off x="-1910075" y="2922213"/>
              <a:ext cx="69975" cy="90825"/>
            </a:xfrm>
            <a:custGeom>
              <a:avLst/>
              <a:gdLst/>
              <a:ahLst/>
              <a:cxnLst/>
              <a:rect l="l" t="t" r="r" b="b"/>
              <a:pathLst>
                <a:path w="2799" h="3633" extrusionOk="0">
                  <a:moveTo>
                    <a:pt x="1406" y="644"/>
                  </a:moveTo>
                  <a:cubicBezTo>
                    <a:pt x="1418" y="667"/>
                    <a:pt x="1430" y="691"/>
                    <a:pt x="1442" y="703"/>
                  </a:cubicBezTo>
                  <a:cubicBezTo>
                    <a:pt x="1870" y="1227"/>
                    <a:pt x="2192" y="1703"/>
                    <a:pt x="2311" y="1894"/>
                  </a:cubicBezTo>
                  <a:cubicBezTo>
                    <a:pt x="2168" y="2084"/>
                    <a:pt x="1870" y="2549"/>
                    <a:pt x="1442" y="3073"/>
                  </a:cubicBezTo>
                  <a:cubicBezTo>
                    <a:pt x="1430" y="3084"/>
                    <a:pt x="1418" y="3108"/>
                    <a:pt x="1406" y="3132"/>
                  </a:cubicBezTo>
                  <a:cubicBezTo>
                    <a:pt x="1382" y="3108"/>
                    <a:pt x="1370" y="3084"/>
                    <a:pt x="1358" y="3073"/>
                  </a:cubicBezTo>
                  <a:cubicBezTo>
                    <a:pt x="930" y="2549"/>
                    <a:pt x="632" y="2096"/>
                    <a:pt x="489" y="1894"/>
                  </a:cubicBezTo>
                  <a:cubicBezTo>
                    <a:pt x="632" y="1679"/>
                    <a:pt x="930" y="1227"/>
                    <a:pt x="1358" y="703"/>
                  </a:cubicBezTo>
                  <a:cubicBezTo>
                    <a:pt x="1370" y="691"/>
                    <a:pt x="1382" y="656"/>
                    <a:pt x="1406" y="644"/>
                  </a:cubicBezTo>
                  <a:close/>
                  <a:moveTo>
                    <a:pt x="1394" y="1"/>
                  </a:moveTo>
                  <a:lnTo>
                    <a:pt x="1239" y="179"/>
                  </a:lnTo>
                  <a:cubicBezTo>
                    <a:pt x="1168" y="275"/>
                    <a:pt x="1084" y="358"/>
                    <a:pt x="1025" y="429"/>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5"/>
                    <a:pt x="1692" y="3394"/>
                    <a:pt x="1775" y="3323"/>
                  </a:cubicBezTo>
                  <a:cubicBezTo>
                    <a:pt x="2370" y="2608"/>
                    <a:pt x="2727" y="2013"/>
                    <a:pt x="2739" y="2001"/>
                  </a:cubicBezTo>
                  <a:lnTo>
                    <a:pt x="2799" y="1894"/>
                  </a:lnTo>
                  <a:lnTo>
                    <a:pt x="2739" y="1787"/>
                  </a:lnTo>
                  <a:cubicBezTo>
                    <a:pt x="2727" y="1763"/>
                    <a:pt x="2370" y="1144"/>
                    <a:pt x="1775" y="429"/>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2" name="Google Shape;1312;p60"/>
            <p:cNvSpPr/>
            <p:nvPr/>
          </p:nvSpPr>
          <p:spPr>
            <a:xfrm>
              <a:off x="-2228850" y="3182963"/>
              <a:ext cx="69975" cy="47050"/>
            </a:xfrm>
            <a:custGeom>
              <a:avLst/>
              <a:gdLst/>
              <a:ahLst/>
              <a:cxnLst/>
              <a:rect l="l" t="t" r="r" b="b"/>
              <a:pathLst>
                <a:path w="2799" h="1882" extrusionOk="0">
                  <a:moveTo>
                    <a:pt x="1393" y="1"/>
                  </a:moveTo>
                  <a:lnTo>
                    <a:pt x="1227" y="179"/>
                  </a:lnTo>
                  <a:cubicBezTo>
                    <a:pt x="1155" y="274"/>
                    <a:pt x="1084" y="346"/>
                    <a:pt x="1024" y="441"/>
                  </a:cubicBezTo>
                  <a:cubicBezTo>
                    <a:pt x="429" y="1144"/>
                    <a:pt x="72" y="1763"/>
                    <a:pt x="60" y="1786"/>
                  </a:cubicBezTo>
                  <a:lnTo>
                    <a:pt x="0" y="1882"/>
                  </a:lnTo>
                  <a:lnTo>
                    <a:pt x="488" y="1882"/>
                  </a:lnTo>
                  <a:cubicBezTo>
                    <a:pt x="619" y="1667"/>
                    <a:pt x="917" y="1215"/>
                    <a:pt x="1358" y="691"/>
                  </a:cubicBezTo>
                  <a:cubicBezTo>
                    <a:pt x="1369" y="679"/>
                    <a:pt x="1381" y="644"/>
                    <a:pt x="1393" y="632"/>
                  </a:cubicBezTo>
                  <a:cubicBezTo>
                    <a:pt x="1417" y="644"/>
                    <a:pt x="1429" y="679"/>
                    <a:pt x="1441" y="691"/>
                  </a:cubicBezTo>
                  <a:cubicBezTo>
                    <a:pt x="1870" y="1215"/>
                    <a:pt x="2167" y="1667"/>
                    <a:pt x="2298" y="1882"/>
                  </a:cubicBezTo>
                  <a:lnTo>
                    <a:pt x="2798" y="1882"/>
                  </a:lnTo>
                  <a:lnTo>
                    <a:pt x="2739" y="1786"/>
                  </a:lnTo>
                  <a:cubicBezTo>
                    <a:pt x="2715" y="1763"/>
                    <a:pt x="2370" y="1155"/>
                    <a:pt x="1774" y="441"/>
                  </a:cubicBezTo>
                  <a:cubicBezTo>
                    <a:pt x="1691" y="346"/>
                    <a:pt x="1631" y="274"/>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3" name="Google Shape;1313;p60"/>
            <p:cNvSpPr/>
            <p:nvPr/>
          </p:nvSpPr>
          <p:spPr>
            <a:xfrm>
              <a:off x="-2278850" y="3229688"/>
              <a:ext cx="639975" cy="518550"/>
            </a:xfrm>
            <a:custGeom>
              <a:avLst/>
              <a:gdLst/>
              <a:ahLst/>
              <a:cxnLst/>
              <a:rect l="l" t="t" r="r" b="b"/>
              <a:pathLst>
                <a:path w="25599" h="20742" extrusionOk="0">
                  <a:moveTo>
                    <a:pt x="20324" y="370"/>
                  </a:moveTo>
                  <a:cubicBezTo>
                    <a:pt x="17788" y="775"/>
                    <a:pt x="14859" y="1370"/>
                    <a:pt x="12585" y="2239"/>
                  </a:cubicBezTo>
                  <a:cubicBezTo>
                    <a:pt x="9108" y="3585"/>
                    <a:pt x="6584" y="5478"/>
                    <a:pt x="5751" y="6156"/>
                  </a:cubicBezTo>
                  <a:cubicBezTo>
                    <a:pt x="5024" y="5490"/>
                    <a:pt x="4346" y="4799"/>
                    <a:pt x="3739" y="4120"/>
                  </a:cubicBezTo>
                  <a:cubicBezTo>
                    <a:pt x="3905" y="3954"/>
                    <a:pt x="4036" y="3787"/>
                    <a:pt x="4155" y="3644"/>
                  </a:cubicBezTo>
                  <a:cubicBezTo>
                    <a:pt x="4453" y="3287"/>
                    <a:pt x="4715" y="2942"/>
                    <a:pt x="4977" y="2620"/>
                  </a:cubicBezTo>
                  <a:cubicBezTo>
                    <a:pt x="6632" y="2084"/>
                    <a:pt x="8394" y="1620"/>
                    <a:pt x="11847" y="989"/>
                  </a:cubicBezTo>
                  <a:cubicBezTo>
                    <a:pt x="13692" y="668"/>
                    <a:pt x="17347" y="477"/>
                    <a:pt x="20324" y="370"/>
                  </a:cubicBezTo>
                  <a:close/>
                  <a:moveTo>
                    <a:pt x="21931" y="537"/>
                  </a:moveTo>
                  <a:lnTo>
                    <a:pt x="21931" y="537"/>
                  </a:lnTo>
                  <a:cubicBezTo>
                    <a:pt x="16585" y="2108"/>
                    <a:pt x="11311" y="5597"/>
                    <a:pt x="9727" y="8931"/>
                  </a:cubicBezTo>
                  <a:cubicBezTo>
                    <a:pt x="8430" y="8299"/>
                    <a:pt x="7191" y="7407"/>
                    <a:pt x="6072" y="6430"/>
                  </a:cubicBezTo>
                  <a:cubicBezTo>
                    <a:pt x="6941" y="5728"/>
                    <a:pt x="9394" y="3906"/>
                    <a:pt x="12740" y="2620"/>
                  </a:cubicBezTo>
                  <a:cubicBezTo>
                    <a:pt x="15466" y="1561"/>
                    <a:pt x="19145" y="906"/>
                    <a:pt x="21931" y="537"/>
                  </a:cubicBezTo>
                  <a:close/>
                  <a:moveTo>
                    <a:pt x="22431" y="834"/>
                  </a:moveTo>
                  <a:lnTo>
                    <a:pt x="22431" y="834"/>
                  </a:lnTo>
                  <a:cubicBezTo>
                    <a:pt x="19622" y="2120"/>
                    <a:pt x="17145" y="4561"/>
                    <a:pt x="15383" y="6704"/>
                  </a:cubicBezTo>
                  <a:cubicBezTo>
                    <a:pt x="14216" y="8109"/>
                    <a:pt x="13395" y="9323"/>
                    <a:pt x="13049" y="9859"/>
                  </a:cubicBezTo>
                  <a:cubicBezTo>
                    <a:pt x="12049" y="9788"/>
                    <a:pt x="11049" y="9526"/>
                    <a:pt x="10097" y="9109"/>
                  </a:cubicBezTo>
                  <a:cubicBezTo>
                    <a:pt x="11692" y="5775"/>
                    <a:pt x="17062" y="2299"/>
                    <a:pt x="22431" y="834"/>
                  </a:cubicBezTo>
                  <a:close/>
                  <a:moveTo>
                    <a:pt x="16133" y="6668"/>
                  </a:moveTo>
                  <a:cubicBezTo>
                    <a:pt x="16252" y="6799"/>
                    <a:pt x="16371" y="6930"/>
                    <a:pt x="16478" y="7061"/>
                  </a:cubicBezTo>
                  <a:cubicBezTo>
                    <a:pt x="17740" y="8585"/>
                    <a:pt x="18598" y="9943"/>
                    <a:pt x="18860" y="10371"/>
                  </a:cubicBezTo>
                  <a:cubicBezTo>
                    <a:pt x="18598" y="10788"/>
                    <a:pt x="17740" y="12098"/>
                    <a:pt x="16478" y="13610"/>
                  </a:cubicBezTo>
                  <a:cubicBezTo>
                    <a:pt x="16371" y="13753"/>
                    <a:pt x="16252" y="13884"/>
                    <a:pt x="16133" y="14014"/>
                  </a:cubicBezTo>
                  <a:cubicBezTo>
                    <a:pt x="16014" y="13884"/>
                    <a:pt x="15919" y="13753"/>
                    <a:pt x="15812" y="13610"/>
                  </a:cubicBezTo>
                  <a:cubicBezTo>
                    <a:pt x="14538" y="12098"/>
                    <a:pt x="13692" y="10740"/>
                    <a:pt x="13430" y="10312"/>
                  </a:cubicBezTo>
                  <a:cubicBezTo>
                    <a:pt x="13692" y="9895"/>
                    <a:pt x="14538" y="8585"/>
                    <a:pt x="15812" y="7061"/>
                  </a:cubicBezTo>
                  <a:cubicBezTo>
                    <a:pt x="15919" y="6930"/>
                    <a:pt x="16026" y="6799"/>
                    <a:pt x="16133" y="6668"/>
                  </a:cubicBezTo>
                  <a:close/>
                  <a:moveTo>
                    <a:pt x="13156" y="10883"/>
                  </a:moveTo>
                  <a:cubicBezTo>
                    <a:pt x="13549" y="11502"/>
                    <a:pt x="14335" y="12669"/>
                    <a:pt x="15395" y="13955"/>
                  </a:cubicBezTo>
                  <a:cubicBezTo>
                    <a:pt x="17264" y="16253"/>
                    <a:pt x="19967" y="18884"/>
                    <a:pt x="23015" y="20087"/>
                  </a:cubicBezTo>
                  <a:cubicBezTo>
                    <a:pt x="17443" y="18706"/>
                    <a:pt x="11751" y="15098"/>
                    <a:pt x="10108" y="11669"/>
                  </a:cubicBezTo>
                  <a:cubicBezTo>
                    <a:pt x="11097" y="11228"/>
                    <a:pt x="12121" y="10955"/>
                    <a:pt x="13156" y="10883"/>
                  </a:cubicBezTo>
                  <a:close/>
                  <a:moveTo>
                    <a:pt x="9704" y="11848"/>
                  </a:moveTo>
                  <a:cubicBezTo>
                    <a:pt x="11275" y="15134"/>
                    <a:pt x="16395" y="18539"/>
                    <a:pt x="21646" y="20146"/>
                  </a:cubicBezTo>
                  <a:cubicBezTo>
                    <a:pt x="18919" y="19765"/>
                    <a:pt x="15383" y="19122"/>
                    <a:pt x="12740" y="18110"/>
                  </a:cubicBezTo>
                  <a:cubicBezTo>
                    <a:pt x="9251" y="16753"/>
                    <a:pt x="6882" y="14884"/>
                    <a:pt x="6156" y="14265"/>
                  </a:cubicBezTo>
                  <a:cubicBezTo>
                    <a:pt x="7239" y="13312"/>
                    <a:pt x="8442" y="12455"/>
                    <a:pt x="9704" y="11848"/>
                  </a:cubicBezTo>
                  <a:close/>
                  <a:moveTo>
                    <a:pt x="5834" y="14550"/>
                  </a:moveTo>
                  <a:cubicBezTo>
                    <a:pt x="6525" y="15146"/>
                    <a:pt x="8965" y="17110"/>
                    <a:pt x="12597" y="18491"/>
                  </a:cubicBezTo>
                  <a:cubicBezTo>
                    <a:pt x="15002" y="19420"/>
                    <a:pt x="18145" y="20039"/>
                    <a:pt x="20765" y="20444"/>
                  </a:cubicBezTo>
                  <a:cubicBezTo>
                    <a:pt x="17562" y="20313"/>
                    <a:pt x="13716" y="20075"/>
                    <a:pt x="11871" y="19741"/>
                  </a:cubicBezTo>
                  <a:cubicBezTo>
                    <a:pt x="8370" y="19122"/>
                    <a:pt x="6596" y="18658"/>
                    <a:pt x="4929" y="18110"/>
                  </a:cubicBezTo>
                  <a:cubicBezTo>
                    <a:pt x="4691" y="17789"/>
                    <a:pt x="4441" y="17467"/>
                    <a:pt x="4155" y="17122"/>
                  </a:cubicBezTo>
                  <a:cubicBezTo>
                    <a:pt x="4036" y="16979"/>
                    <a:pt x="3893" y="16812"/>
                    <a:pt x="3750" y="16658"/>
                  </a:cubicBezTo>
                  <a:cubicBezTo>
                    <a:pt x="4382" y="15943"/>
                    <a:pt x="5072" y="15229"/>
                    <a:pt x="5834" y="14550"/>
                  </a:cubicBezTo>
                  <a:close/>
                  <a:moveTo>
                    <a:pt x="18538" y="1"/>
                  </a:moveTo>
                  <a:cubicBezTo>
                    <a:pt x="15954" y="120"/>
                    <a:pt x="13264" y="298"/>
                    <a:pt x="11751" y="560"/>
                  </a:cubicBezTo>
                  <a:cubicBezTo>
                    <a:pt x="8632" y="1108"/>
                    <a:pt x="6894" y="1549"/>
                    <a:pt x="5358" y="2025"/>
                  </a:cubicBezTo>
                  <a:cubicBezTo>
                    <a:pt x="6156" y="930"/>
                    <a:pt x="6608" y="179"/>
                    <a:pt x="6632" y="179"/>
                  </a:cubicBezTo>
                  <a:lnTo>
                    <a:pt x="6715" y="37"/>
                  </a:lnTo>
                  <a:lnTo>
                    <a:pt x="6703" y="13"/>
                  </a:lnTo>
                  <a:lnTo>
                    <a:pt x="6096" y="13"/>
                  </a:lnTo>
                  <a:cubicBezTo>
                    <a:pt x="6096" y="25"/>
                    <a:pt x="6108" y="25"/>
                    <a:pt x="6108" y="37"/>
                  </a:cubicBezTo>
                  <a:cubicBezTo>
                    <a:pt x="5834" y="453"/>
                    <a:pt x="4989" y="1763"/>
                    <a:pt x="3727" y="3287"/>
                  </a:cubicBezTo>
                  <a:cubicBezTo>
                    <a:pt x="3620" y="3418"/>
                    <a:pt x="3500" y="3549"/>
                    <a:pt x="3381" y="3692"/>
                  </a:cubicBezTo>
                  <a:cubicBezTo>
                    <a:pt x="3262" y="3549"/>
                    <a:pt x="3155" y="3418"/>
                    <a:pt x="3060" y="3287"/>
                  </a:cubicBezTo>
                  <a:cubicBezTo>
                    <a:pt x="1822" y="1799"/>
                    <a:pt x="976" y="477"/>
                    <a:pt x="691" y="13"/>
                  </a:cubicBezTo>
                  <a:lnTo>
                    <a:pt x="24" y="13"/>
                  </a:lnTo>
                  <a:lnTo>
                    <a:pt x="24" y="501"/>
                  </a:lnTo>
                  <a:lnTo>
                    <a:pt x="36" y="501"/>
                  </a:lnTo>
                  <a:cubicBezTo>
                    <a:pt x="143" y="489"/>
                    <a:pt x="226" y="489"/>
                    <a:pt x="333" y="465"/>
                  </a:cubicBezTo>
                  <a:cubicBezTo>
                    <a:pt x="691" y="1049"/>
                    <a:pt x="1512" y="2275"/>
                    <a:pt x="2619" y="3644"/>
                  </a:cubicBezTo>
                  <a:cubicBezTo>
                    <a:pt x="4417" y="5811"/>
                    <a:pt x="6929" y="8299"/>
                    <a:pt x="9775" y="9573"/>
                  </a:cubicBezTo>
                  <a:cubicBezTo>
                    <a:pt x="6167" y="8609"/>
                    <a:pt x="2512" y="6740"/>
                    <a:pt x="12" y="4597"/>
                  </a:cubicBezTo>
                  <a:lnTo>
                    <a:pt x="12" y="5109"/>
                  </a:lnTo>
                  <a:cubicBezTo>
                    <a:pt x="2357" y="7037"/>
                    <a:pt x="5560" y="8728"/>
                    <a:pt x="8811" y="9716"/>
                  </a:cubicBezTo>
                  <a:cubicBezTo>
                    <a:pt x="6120" y="9335"/>
                    <a:pt x="2655" y="8704"/>
                    <a:pt x="12" y="7716"/>
                  </a:cubicBezTo>
                  <a:lnTo>
                    <a:pt x="12" y="8169"/>
                  </a:lnTo>
                  <a:cubicBezTo>
                    <a:pt x="2381" y="9038"/>
                    <a:pt x="5394" y="9621"/>
                    <a:pt x="7918" y="10014"/>
                  </a:cubicBezTo>
                  <a:cubicBezTo>
                    <a:pt x="5227" y="9895"/>
                    <a:pt x="2060" y="9716"/>
                    <a:pt x="12" y="9454"/>
                  </a:cubicBezTo>
                  <a:lnTo>
                    <a:pt x="12" y="9871"/>
                  </a:lnTo>
                  <a:cubicBezTo>
                    <a:pt x="1548" y="10074"/>
                    <a:pt x="3691" y="10204"/>
                    <a:pt x="5810" y="10324"/>
                  </a:cubicBezTo>
                  <a:cubicBezTo>
                    <a:pt x="3739" y="10407"/>
                    <a:pt x="1584" y="10550"/>
                    <a:pt x="12" y="10740"/>
                  </a:cubicBezTo>
                  <a:lnTo>
                    <a:pt x="12" y="11157"/>
                  </a:lnTo>
                  <a:cubicBezTo>
                    <a:pt x="2000" y="10919"/>
                    <a:pt x="4977" y="10764"/>
                    <a:pt x="7489" y="10669"/>
                  </a:cubicBezTo>
                  <a:lnTo>
                    <a:pt x="7489" y="10669"/>
                  </a:lnTo>
                  <a:cubicBezTo>
                    <a:pt x="5060" y="11050"/>
                    <a:pt x="2262" y="11621"/>
                    <a:pt x="24" y="12455"/>
                  </a:cubicBezTo>
                  <a:lnTo>
                    <a:pt x="24" y="12895"/>
                  </a:lnTo>
                  <a:cubicBezTo>
                    <a:pt x="2727" y="11871"/>
                    <a:pt x="6346" y="11228"/>
                    <a:pt x="9073" y="10859"/>
                  </a:cubicBezTo>
                  <a:lnTo>
                    <a:pt x="9073" y="10859"/>
                  </a:lnTo>
                  <a:cubicBezTo>
                    <a:pt x="5715" y="11836"/>
                    <a:pt x="2417" y="13562"/>
                    <a:pt x="24" y="15550"/>
                  </a:cubicBezTo>
                  <a:lnTo>
                    <a:pt x="24" y="16086"/>
                  </a:lnTo>
                  <a:cubicBezTo>
                    <a:pt x="2655" y="13824"/>
                    <a:pt x="6548" y="11859"/>
                    <a:pt x="10358" y="10943"/>
                  </a:cubicBezTo>
                  <a:lnTo>
                    <a:pt x="10358" y="10943"/>
                  </a:lnTo>
                  <a:cubicBezTo>
                    <a:pt x="7263" y="12133"/>
                    <a:pt x="4524" y="14812"/>
                    <a:pt x="2607" y="17122"/>
                  </a:cubicBezTo>
                  <a:cubicBezTo>
                    <a:pt x="1512" y="18444"/>
                    <a:pt x="714" y="19622"/>
                    <a:pt x="333" y="20194"/>
                  </a:cubicBezTo>
                  <a:cubicBezTo>
                    <a:pt x="226" y="20194"/>
                    <a:pt x="107" y="20170"/>
                    <a:pt x="0" y="20158"/>
                  </a:cubicBezTo>
                  <a:lnTo>
                    <a:pt x="0" y="20741"/>
                  </a:lnTo>
                  <a:lnTo>
                    <a:pt x="679" y="20741"/>
                  </a:lnTo>
                  <a:cubicBezTo>
                    <a:pt x="679" y="20730"/>
                    <a:pt x="655" y="20730"/>
                    <a:pt x="655" y="20706"/>
                  </a:cubicBezTo>
                  <a:cubicBezTo>
                    <a:pt x="929" y="20289"/>
                    <a:pt x="1774" y="18979"/>
                    <a:pt x="3036" y="17467"/>
                  </a:cubicBezTo>
                  <a:cubicBezTo>
                    <a:pt x="3143" y="17336"/>
                    <a:pt x="3262" y="17193"/>
                    <a:pt x="3369" y="17062"/>
                  </a:cubicBezTo>
                  <a:cubicBezTo>
                    <a:pt x="3489" y="17193"/>
                    <a:pt x="3596" y="17336"/>
                    <a:pt x="3715" y="17467"/>
                  </a:cubicBezTo>
                  <a:cubicBezTo>
                    <a:pt x="4941" y="18956"/>
                    <a:pt x="5798" y="20277"/>
                    <a:pt x="6072" y="20741"/>
                  </a:cubicBezTo>
                  <a:lnTo>
                    <a:pt x="6715" y="20741"/>
                  </a:lnTo>
                  <a:lnTo>
                    <a:pt x="6656" y="20634"/>
                  </a:lnTo>
                  <a:cubicBezTo>
                    <a:pt x="6656" y="20622"/>
                    <a:pt x="6167" y="19801"/>
                    <a:pt x="5346" y="18658"/>
                  </a:cubicBezTo>
                  <a:lnTo>
                    <a:pt x="5346" y="18658"/>
                  </a:lnTo>
                  <a:cubicBezTo>
                    <a:pt x="6882" y="19134"/>
                    <a:pt x="8632" y="19563"/>
                    <a:pt x="11775" y="20134"/>
                  </a:cubicBezTo>
                  <a:cubicBezTo>
                    <a:pt x="13252" y="20396"/>
                    <a:pt x="15990" y="20587"/>
                    <a:pt x="18657" y="20741"/>
                  </a:cubicBezTo>
                  <a:lnTo>
                    <a:pt x="25598" y="20741"/>
                  </a:lnTo>
                  <a:lnTo>
                    <a:pt x="25598" y="20182"/>
                  </a:lnTo>
                  <a:cubicBezTo>
                    <a:pt x="24646" y="20087"/>
                    <a:pt x="23729" y="19825"/>
                    <a:pt x="22836" y="19432"/>
                  </a:cubicBezTo>
                  <a:cubicBezTo>
                    <a:pt x="23372" y="18301"/>
                    <a:pt x="24348" y="17158"/>
                    <a:pt x="25598" y="16086"/>
                  </a:cubicBezTo>
                  <a:lnTo>
                    <a:pt x="25598" y="15550"/>
                  </a:lnTo>
                  <a:cubicBezTo>
                    <a:pt x="24158" y="16729"/>
                    <a:pt x="23039" y="18003"/>
                    <a:pt x="22443" y="19253"/>
                  </a:cubicBezTo>
                  <a:cubicBezTo>
                    <a:pt x="21146" y="18622"/>
                    <a:pt x="19919" y="17729"/>
                    <a:pt x="18800" y="16753"/>
                  </a:cubicBezTo>
                  <a:cubicBezTo>
                    <a:pt x="19657" y="16050"/>
                    <a:pt x="22122" y="14241"/>
                    <a:pt x="25467" y="12943"/>
                  </a:cubicBezTo>
                  <a:cubicBezTo>
                    <a:pt x="25515" y="12931"/>
                    <a:pt x="25563" y="12919"/>
                    <a:pt x="25587" y="12895"/>
                  </a:cubicBezTo>
                  <a:lnTo>
                    <a:pt x="25587" y="12455"/>
                  </a:lnTo>
                  <a:cubicBezTo>
                    <a:pt x="25491" y="12479"/>
                    <a:pt x="25408" y="12514"/>
                    <a:pt x="25325" y="12562"/>
                  </a:cubicBezTo>
                  <a:cubicBezTo>
                    <a:pt x="21848" y="13895"/>
                    <a:pt x="19324" y="15788"/>
                    <a:pt x="18490" y="16467"/>
                  </a:cubicBezTo>
                  <a:cubicBezTo>
                    <a:pt x="17764" y="15800"/>
                    <a:pt x="17085" y="15122"/>
                    <a:pt x="16478" y="14431"/>
                  </a:cubicBezTo>
                  <a:cubicBezTo>
                    <a:pt x="16609" y="14265"/>
                    <a:pt x="16740" y="14122"/>
                    <a:pt x="16883" y="13967"/>
                  </a:cubicBezTo>
                  <a:cubicBezTo>
                    <a:pt x="17181" y="13610"/>
                    <a:pt x="17443" y="13264"/>
                    <a:pt x="17705" y="12943"/>
                  </a:cubicBezTo>
                  <a:cubicBezTo>
                    <a:pt x="19348" y="12407"/>
                    <a:pt x="21110" y="11943"/>
                    <a:pt x="24575" y="11324"/>
                  </a:cubicBezTo>
                  <a:cubicBezTo>
                    <a:pt x="24872" y="11264"/>
                    <a:pt x="25217" y="11217"/>
                    <a:pt x="25587" y="11169"/>
                  </a:cubicBezTo>
                  <a:lnTo>
                    <a:pt x="25587" y="10752"/>
                  </a:lnTo>
                  <a:cubicBezTo>
                    <a:pt x="25182" y="10800"/>
                    <a:pt x="24813" y="10859"/>
                    <a:pt x="24503" y="10919"/>
                  </a:cubicBezTo>
                  <a:cubicBezTo>
                    <a:pt x="21396" y="11467"/>
                    <a:pt x="19645" y="11907"/>
                    <a:pt x="18121" y="12383"/>
                  </a:cubicBezTo>
                  <a:cubicBezTo>
                    <a:pt x="18907" y="11288"/>
                    <a:pt x="19371" y="10538"/>
                    <a:pt x="19383" y="10538"/>
                  </a:cubicBezTo>
                  <a:lnTo>
                    <a:pt x="19467" y="10395"/>
                  </a:lnTo>
                  <a:lnTo>
                    <a:pt x="19383" y="10252"/>
                  </a:lnTo>
                  <a:cubicBezTo>
                    <a:pt x="19383" y="10240"/>
                    <a:pt x="18895" y="9419"/>
                    <a:pt x="18074" y="8276"/>
                  </a:cubicBezTo>
                  <a:lnTo>
                    <a:pt x="18074" y="8276"/>
                  </a:lnTo>
                  <a:cubicBezTo>
                    <a:pt x="19610" y="8752"/>
                    <a:pt x="21360" y="9181"/>
                    <a:pt x="24503" y="9740"/>
                  </a:cubicBezTo>
                  <a:cubicBezTo>
                    <a:pt x="24813" y="9800"/>
                    <a:pt x="25170" y="9847"/>
                    <a:pt x="25587" y="9907"/>
                  </a:cubicBezTo>
                  <a:lnTo>
                    <a:pt x="25587" y="9466"/>
                  </a:lnTo>
                  <a:cubicBezTo>
                    <a:pt x="25217" y="9419"/>
                    <a:pt x="24872" y="9371"/>
                    <a:pt x="24575" y="9312"/>
                  </a:cubicBezTo>
                  <a:cubicBezTo>
                    <a:pt x="21074" y="8692"/>
                    <a:pt x="19312" y="8228"/>
                    <a:pt x="17645" y="7680"/>
                  </a:cubicBezTo>
                  <a:cubicBezTo>
                    <a:pt x="17407" y="7359"/>
                    <a:pt x="17145" y="7037"/>
                    <a:pt x="16871" y="6692"/>
                  </a:cubicBezTo>
                  <a:cubicBezTo>
                    <a:pt x="16752" y="6549"/>
                    <a:pt x="16597" y="6383"/>
                    <a:pt x="16466" y="6228"/>
                  </a:cubicBezTo>
                  <a:cubicBezTo>
                    <a:pt x="17085" y="5513"/>
                    <a:pt x="17788" y="4799"/>
                    <a:pt x="18550" y="4120"/>
                  </a:cubicBezTo>
                  <a:cubicBezTo>
                    <a:pt x="19229" y="4716"/>
                    <a:pt x="21669" y="6680"/>
                    <a:pt x="25301" y="8061"/>
                  </a:cubicBezTo>
                  <a:cubicBezTo>
                    <a:pt x="25396" y="8097"/>
                    <a:pt x="25479" y="8133"/>
                    <a:pt x="25575" y="8169"/>
                  </a:cubicBezTo>
                  <a:lnTo>
                    <a:pt x="25575" y="7716"/>
                  </a:lnTo>
                  <a:cubicBezTo>
                    <a:pt x="25527" y="7704"/>
                    <a:pt x="25479" y="7692"/>
                    <a:pt x="25456" y="7680"/>
                  </a:cubicBezTo>
                  <a:cubicBezTo>
                    <a:pt x="21955" y="6323"/>
                    <a:pt x="19586" y="4442"/>
                    <a:pt x="18860" y="3835"/>
                  </a:cubicBezTo>
                  <a:cubicBezTo>
                    <a:pt x="19943" y="2882"/>
                    <a:pt x="21157" y="2025"/>
                    <a:pt x="22419" y="1406"/>
                  </a:cubicBezTo>
                  <a:cubicBezTo>
                    <a:pt x="23015" y="2656"/>
                    <a:pt x="24134" y="3930"/>
                    <a:pt x="25575" y="5121"/>
                  </a:cubicBezTo>
                  <a:lnTo>
                    <a:pt x="25575" y="4585"/>
                  </a:lnTo>
                  <a:cubicBezTo>
                    <a:pt x="24313" y="3513"/>
                    <a:pt x="23336" y="2358"/>
                    <a:pt x="22789" y="1227"/>
                  </a:cubicBezTo>
                  <a:cubicBezTo>
                    <a:pt x="23682" y="846"/>
                    <a:pt x="24622" y="572"/>
                    <a:pt x="25575" y="489"/>
                  </a:cubicBezTo>
                  <a:lnTo>
                    <a:pt x="25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4" name="Google Shape;1314;p60"/>
            <p:cNvSpPr/>
            <p:nvPr/>
          </p:nvSpPr>
          <p:spPr>
            <a:xfrm>
              <a:off x="-2228850" y="3229988"/>
              <a:ext cx="69975" cy="43775"/>
            </a:xfrm>
            <a:custGeom>
              <a:avLst/>
              <a:gdLst/>
              <a:ahLst/>
              <a:cxnLst/>
              <a:rect l="l" t="t" r="r" b="b"/>
              <a:pathLst>
                <a:path w="2799" h="1751" extrusionOk="0">
                  <a:moveTo>
                    <a:pt x="0" y="1"/>
                  </a:moveTo>
                  <a:lnTo>
                    <a:pt x="0" y="13"/>
                  </a:lnTo>
                  <a:lnTo>
                    <a:pt x="60" y="120"/>
                  </a:lnTo>
                  <a:cubicBezTo>
                    <a:pt x="72" y="144"/>
                    <a:pt x="429" y="727"/>
                    <a:pt x="1024" y="1441"/>
                  </a:cubicBezTo>
                  <a:cubicBezTo>
                    <a:pt x="1084" y="1513"/>
                    <a:pt x="1155" y="1608"/>
                    <a:pt x="1227" y="1680"/>
                  </a:cubicBezTo>
                  <a:lnTo>
                    <a:pt x="1310" y="1751"/>
                  </a:lnTo>
                  <a:lnTo>
                    <a:pt x="1500" y="1751"/>
                  </a:lnTo>
                  <a:lnTo>
                    <a:pt x="1560" y="1680"/>
                  </a:lnTo>
                  <a:cubicBezTo>
                    <a:pt x="1631" y="1596"/>
                    <a:pt x="1691" y="1513"/>
                    <a:pt x="1762" y="1441"/>
                  </a:cubicBezTo>
                  <a:cubicBezTo>
                    <a:pt x="2358" y="727"/>
                    <a:pt x="2715" y="132"/>
                    <a:pt x="2739" y="120"/>
                  </a:cubicBezTo>
                  <a:lnTo>
                    <a:pt x="2798" y="13"/>
                  </a:lnTo>
                  <a:lnTo>
                    <a:pt x="2798" y="1"/>
                  </a:lnTo>
                  <a:lnTo>
                    <a:pt x="2310" y="1"/>
                  </a:lnTo>
                  <a:cubicBezTo>
                    <a:pt x="2167" y="191"/>
                    <a:pt x="1870" y="656"/>
                    <a:pt x="1441" y="1168"/>
                  </a:cubicBezTo>
                  <a:cubicBezTo>
                    <a:pt x="1429" y="1191"/>
                    <a:pt x="1417" y="1215"/>
                    <a:pt x="1393" y="1227"/>
                  </a:cubicBezTo>
                  <a:cubicBezTo>
                    <a:pt x="1381" y="1215"/>
                    <a:pt x="1369" y="1191"/>
                    <a:pt x="1358" y="1168"/>
                  </a:cubicBezTo>
                  <a:cubicBezTo>
                    <a:pt x="917" y="656"/>
                    <a:pt x="619" y="203"/>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5" name="Google Shape;1315;p60"/>
            <p:cNvSpPr/>
            <p:nvPr/>
          </p:nvSpPr>
          <p:spPr>
            <a:xfrm>
              <a:off x="-1910075" y="3441038"/>
              <a:ext cx="69975" cy="90800"/>
            </a:xfrm>
            <a:custGeom>
              <a:avLst/>
              <a:gdLst/>
              <a:ahLst/>
              <a:cxnLst/>
              <a:rect l="l" t="t" r="r" b="b"/>
              <a:pathLst>
                <a:path w="2799" h="3632" extrusionOk="0">
                  <a:moveTo>
                    <a:pt x="1406" y="631"/>
                  </a:moveTo>
                  <a:cubicBezTo>
                    <a:pt x="1418" y="655"/>
                    <a:pt x="1430" y="679"/>
                    <a:pt x="1442" y="691"/>
                  </a:cubicBezTo>
                  <a:cubicBezTo>
                    <a:pt x="1870" y="1215"/>
                    <a:pt x="2192" y="1691"/>
                    <a:pt x="2311" y="1881"/>
                  </a:cubicBezTo>
                  <a:cubicBezTo>
                    <a:pt x="2168" y="2084"/>
                    <a:pt x="1870" y="2536"/>
                    <a:pt x="1442" y="3060"/>
                  </a:cubicBezTo>
                  <a:cubicBezTo>
                    <a:pt x="1430" y="3072"/>
                    <a:pt x="1418" y="3108"/>
                    <a:pt x="1406" y="3120"/>
                  </a:cubicBezTo>
                  <a:cubicBezTo>
                    <a:pt x="1382" y="3108"/>
                    <a:pt x="1370" y="3072"/>
                    <a:pt x="1358" y="3060"/>
                  </a:cubicBezTo>
                  <a:cubicBezTo>
                    <a:pt x="930" y="2536"/>
                    <a:pt x="632" y="2096"/>
                    <a:pt x="489" y="1881"/>
                  </a:cubicBezTo>
                  <a:cubicBezTo>
                    <a:pt x="632" y="1679"/>
                    <a:pt x="930" y="1215"/>
                    <a:pt x="1358" y="691"/>
                  </a:cubicBezTo>
                  <a:cubicBezTo>
                    <a:pt x="1370" y="679"/>
                    <a:pt x="1382" y="655"/>
                    <a:pt x="1406" y="631"/>
                  </a:cubicBezTo>
                  <a:close/>
                  <a:moveTo>
                    <a:pt x="1394" y="0"/>
                  </a:moveTo>
                  <a:lnTo>
                    <a:pt x="1239" y="179"/>
                  </a:lnTo>
                  <a:cubicBezTo>
                    <a:pt x="1168" y="262"/>
                    <a:pt x="1084" y="357"/>
                    <a:pt x="1025" y="429"/>
                  </a:cubicBezTo>
                  <a:cubicBezTo>
                    <a:pt x="429" y="1143"/>
                    <a:pt x="72" y="1750"/>
                    <a:pt x="60" y="1786"/>
                  </a:cubicBezTo>
                  <a:lnTo>
                    <a:pt x="1" y="1881"/>
                  </a:lnTo>
                  <a:lnTo>
                    <a:pt x="60" y="1989"/>
                  </a:lnTo>
                  <a:cubicBezTo>
                    <a:pt x="72" y="2024"/>
                    <a:pt x="429" y="2596"/>
                    <a:pt x="1025" y="3310"/>
                  </a:cubicBezTo>
                  <a:cubicBezTo>
                    <a:pt x="1084" y="3394"/>
                    <a:pt x="1168" y="3477"/>
                    <a:pt x="1239" y="3548"/>
                  </a:cubicBezTo>
                  <a:lnTo>
                    <a:pt x="1311" y="3632"/>
                  </a:lnTo>
                  <a:lnTo>
                    <a:pt x="1501" y="3632"/>
                  </a:lnTo>
                  <a:lnTo>
                    <a:pt x="1561" y="3548"/>
                  </a:lnTo>
                  <a:cubicBezTo>
                    <a:pt x="1632" y="3465"/>
                    <a:pt x="1692" y="3394"/>
                    <a:pt x="1775" y="3310"/>
                  </a:cubicBezTo>
                  <a:cubicBezTo>
                    <a:pt x="2370" y="2596"/>
                    <a:pt x="2727" y="2001"/>
                    <a:pt x="2739" y="1989"/>
                  </a:cubicBezTo>
                  <a:lnTo>
                    <a:pt x="2799" y="1881"/>
                  </a:lnTo>
                  <a:lnTo>
                    <a:pt x="2739" y="1786"/>
                  </a:lnTo>
                  <a:cubicBezTo>
                    <a:pt x="2727" y="1750"/>
                    <a:pt x="2370" y="1143"/>
                    <a:pt x="1775" y="429"/>
                  </a:cubicBezTo>
                  <a:cubicBezTo>
                    <a:pt x="1692" y="334"/>
                    <a:pt x="1632" y="262"/>
                    <a:pt x="1561" y="179"/>
                  </a:cubicBezTo>
                  <a:lnTo>
                    <a:pt x="1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6" name="Google Shape;1316;p60"/>
            <p:cNvSpPr/>
            <p:nvPr/>
          </p:nvSpPr>
          <p:spPr>
            <a:xfrm>
              <a:off x="-2228850" y="3701488"/>
              <a:ext cx="69975" cy="46750"/>
            </a:xfrm>
            <a:custGeom>
              <a:avLst/>
              <a:gdLst/>
              <a:ahLst/>
              <a:cxnLst/>
              <a:rect l="l" t="t" r="r" b="b"/>
              <a:pathLst>
                <a:path w="2799" h="1870" extrusionOk="0">
                  <a:moveTo>
                    <a:pt x="1393" y="0"/>
                  </a:moveTo>
                  <a:lnTo>
                    <a:pt x="1227" y="179"/>
                  </a:lnTo>
                  <a:cubicBezTo>
                    <a:pt x="1155" y="262"/>
                    <a:pt x="1084" y="334"/>
                    <a:pt x="1024" y="429"/>
                  </a:cubicBezTo>
                  <a:cubicBezTo>
                    <a:pt x="429" y="1143"/>
                    <a:pt x="72" y="1750"/>
                    <a:pt x="60" y="1786"/>
                  </a:cubicBezTo>
                  <a:lnTo>
                    <a:pt x="0" y="1869"/>
                  </a:lnTo>
                  <a:lnTo>
                    <a:pt x="488" y="1869"/>
                  </a:lnTo>
                  <a:cubicBezTo>
                    <a:pt x="619" y="1667"/>
                    <a:pt x="917" y="1203"/>
                    <a:pt x="1358" y="679"/>
                  </a:cubicBezTo>
                  <a:cubicBezTo>
                    <a:pt x="1369" y="667"/>
                    <a:pt x="1381" y="631"/>
                    <a:pt x="1393" y="619"/>
                  </a:cubicBezTo>
                  <a:cubicBezTo>
                    <a:pt x="1417" y="631"/>
                    <a:pt x="1429" y="667"/>
                    <a:pt x="1441" y="679"/>
                  </a:cubicBezTo>
                  <a:cubicBezTo>
                    <a:pt x="1870" y="1203"/>
                    <a:pt x="2167" y="1667"/>
                    <a:pt x="2298" y="1869"/>
                  </a:cubicBezTo>
                  <a:lnTo>
                    <a:pt x="2798" y="1869"/>
                  </a:lnTo>
                  <a:lnTo>
                    <a:pt x="2739" y="1786"/>
                  </a:lnTo>
                  <a:cubicBezTo>
                    <a:pt x="2715" y="1762"/>
                    <a:pt x="2370" y="1155"/>
                    <a:pt x="1774" y="429"/>
                  </a:cubicBezTo>
                  <a:cubicBezTo>
                    <a:pt x="1691" y="334"/>
                    <a:pt x="1631" y="262"/>
                    <a:pt x="1560" y="179"/>
                  </a:cubicBez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7" name="Google Shape;1317;p60"/>
            <p:cNvSpPr/>
            <p:nvPr/>
          </p:nvSpPr>
          <p:spPr>
            <a:xfrm>
              <a:off x="-2278850" y="3748513"/>
              <a:ext cx="639975" cy="518250"/>
            </a:xfrm>
            <a:custGeom>
              <a:avLst/>
              <a:gdLst/>
              <a:ahLst/>
              <a:cxnLst/>
              <a:rect l="l" t="t" r="r" b="b"/>
              <a:pathLst>
                <a:path w="25599" h="20730" extrusionOk="0">
                  <a:moveTo>
                    <a:pt x="20324" y="358"/>
                  </a:moveTo>
                  <a:cubicBezTo>
                    <a:pt x="17788" y="762"/>
                    <a:pt x="14859" y="1358"/>
                    <a:pt x="12585" y="2239"/>
                  </a:cubicBezTo>
                  <a:cubicBezTo>
                    <a:pt x="9108" y="3572"/>
                    <a:pt x="6584" y="5465"/>
                    <a:pt x="5751" y="6156"/>
                  </a:cubicBezTo>
                  <a:cubicBezTo>
                    <a:pt x="5024" y="5477"/>
                    <a:pt x="4346" y="4799"/>
                    <a:pt x="3739" y="4108"/>
                  </a:cubicBezTo>
                  <a:cubicBezTo>
                    <a:pt x="3905" y="3953"/>
                    <a:pt x="4036" y="3787"/>
                    <a:pt x="4155" y="3632"/>
                  </a:cubicBezTo>
                  <a:cubicBezTo>
                    <a:pt x="4453" y="3275"/>
                    <a:pt x="4715" y="2929"/>
                    <a:pt x="4977" y="2608"/>
                  </a:cubicBezTo>
                  <a:cubicBezTo>
                    <a:pt x="6632" y="2072"/>
                    <a:pt x="8394" y="1608"/>
                    <a:pt x="11847" y="989"/>
                  </a:cubicBezTo>
                  <a:cubicBezTo>
                    <a:pt x="13692" y="655"/>
                    <a:pt x="17347" y="465"/>
                    <a:pt x="20324" y="358"/>
                  </a:cubicBezTo>
                  <a:close/>
                  <a:moveTo>
                    <a:pt x="21931" y="524"/>
                  </a:moveTo>
                  <a:lnTo>
                    <a:pt x="21931" y="524"/>
                  </a:lnTo>
                  <a:cubicBezTo>
                    <a:pt x="16585" y="2108"/>
                    <a:pt x="11311" y="5584"/>
                    <a:pt x="9727" y="8918"/>
                  </a:cubicBezTo>
                  <a:cubicBezTo>
                    <a:pt x="8430" y="8287"/>
                    <a:pt x="7191" y="7394"/>
                    <a:pt x="6072" y="6418"/>
                  </a:cubicBezTo>
                  <a:cubicBezTo>
                    <a:pt x="6941" y="5715"/>
                    <a:pt x="9394" y="3906"/>
                    <a:pt x="12740" y="2608"/>
                  </a:cubicBezTo>
                  <a:cubicBezTo>
                    <a:pt x="15466" y="1548"/>
                    <a:pt x="19145" y="893"/>
                    <a:pt x="21931" y="524"/>
                  </a:cubicBezTo>
                  <a:close/>
                  <a:moveTo>
                    <a:pt x="22431" y="822"/>
                  </a:moveTo>
                  <a:lnTo>
                    <a:pt x="22431" y="822"/>
                  </a:lnTo>
                  <a:cubicBezTo>
                    <a:pt x="19622" y="2120"/>
                    <a:pt x="17145" y="4560"/>
                    <a:pt x="15383" y="6704"/>
                  </a:cubicBezTo>
                  <a:cubicBezTo>
                    <a:pt x="14216" y="8097"/>
                    <a:pt x="13395" y="9323"/>
                    <a:pt x="13049" y="9859"/>
                  </a:cubicBezTo>
                  <a:cubicBezTo>
                    <a:pt x="12049" y="9787"/>
                    <a:pt x="11049" y="9513"/>
                    <a:pt x="10097" y="9097"/>
                  </a:cubicBezTo>
                  <a:cubicBezTo>
                    <a:pt x="11692" y="5763"/>
                    <a:pt x="17062" y="2298"/>
                    <a:pt x="22431" y="822"/>
                  </a:cubicBezTo>
                  <a:close/>
                  <a:moveTo>
                    <a:pt x="16133" y="6656"/>
                  </a:moveTo>
                  <a:cubicBezTo>
                    <a:pt x="16252" y="6787"/>
                    <a:pt x="16371" y="6930"/>
                    <a:pt x="16478" y="7061"/>
                  </a:cubicBezTo>
                  <a:cubicBezTo>
                    <a:pt x="17740" y="8573"/>
                    <a:pt x="18598" y="9930"/>
                    <a:pt x="18860" y="10359"/>
                  </a:cubicBezTo>
                  <a:cubicBezTo>
                    <a:pt x="18598" y="10776"/>
                    <a:pt x="17740" y="12085"/>
                    <a:pt x="16478" y="13609"/>
                  </a:cubicBezTo>
                  <a:cubicBezTo>
                    <a:pt x="16371" y="13740"/>
                    <a:pt x="16252" y="13871"/>
                    <a:pt x="16133" y="14014"/>
                  </a:cubicBezTo>
                  <a:cubicBezTo>
                    <a:pt x="16014" y="13871"/>
                    <a:pt x="15919" y="13740"/>
                    <a:pt x="15812" y="13609"/>
                  </a:cubicBezTo>
                  <a:cubicBezTo>
                    <a:pt x="14538" y="12085"/>
                    <a:pt x="13692" y="10740"/>
                    <a:pt x="13430" y="10299"/>
                  </a:cubicBezTo>
                  <a:cubicBezTo>
                    <a:pt x="13692" y="9883"/>
                    <a:pt x="14538" y="8573"/>
                    <a:pt x="15812" y="7061"/>
                  </a:cubicBezTo>
                  <a:cubicBezTo>
                    <a:pt x="15919" y="6930"/>
                    <a:pt x="16026" y="6787"/>
                    <a:pt x="16133" y="6656"/>
                  </a:cubicBezTo>
                  <a:close/>
                  <a:moveTo>
                    <a:pt x="13156" y="10883"/>
                  </a:moveTo>
                  <a:cubicBezTo>
                    <a:pt x="13549" y="11490"/>
                    <a:pt x="14335" y="12669"/>
                    <a:pt x="15395" y="13943"/>
                  </a:cubicBezTo>
                  <a:cubicBezTo>
                    <a:pt x="17264" y="16240"/>
                    <a:pt x="19967" y="18872"/>
                    <a:pt x="23015" y="20086"/>
                  </a:cubicBezTo>
                  <a:cubicBezTo>
                    <a:pt x="17443" y="18693"/>
                    <a:pt x="11751" y="15097"/>
                    <a:pt x="10108" y="11657"/>
                  </a:cubicBezTo>
                  <a:cubicBezTo>
                    <a:pt x="11097" y="11228"/>
                    <a:pt x="12121" y="10942"/>
                    <a:pt x="13156" y="10883"/>
                  </a:cubicBezTo>
                  <a:close/>
                  <a:moveTo>
                    <a:pt x="9704" y="11835"/>
                  </a:moveTo>
                  <a:cubicBezTo>
                    <a:pt x="11275" y="15121"/>
                    <a:pt x="16395" y="18538"/>
                    <a:pt x="21646" y="20146"/>
                  </a:cubicBezTo>
                  <a:cubicBezTo>
                    <a:pt x="18919" y="19753"/>
                    <a:pt x="15383" y="19110"/>
                    <a:pt x="12740" y="18098"/>
                  </a:cubicBezTo>
                  <a:cubicBezTo>
                    <a:pt x="9251" y="16752"/>
                    <a:pt x="6882" y="14871"/>
                    <a:pt x="6156" y="14264"/>
                  </a:cubicBezTo>
                  <a:cubicBezTo>
                    <a:pt x="7239" y="13312"/>
                    <a:pt x="8442" y="12442"/>
                    <a:pt x="9704" y="11835"/>
                  </a:cubicBezTo>
                  <a:close/>
                  <a:moveTo>
                    <a:pt x="5834" y="14526"/>
                  </a:moveTo>
                  <a:cubicBezTo>
                    <a:pt x="6525" y="15121"/>
                    <a:pt x="8965" y="17086"/>
                    <a:pt x="12597" y="18479"/>
                  </a:cubicBezTo>
                  <a:cubicBezTo>
                    <a:pt x="15002" y="19408"/>
                    <a:pt x="18145" y="20039"/>
                    <a:pt x="20765" y="20420"/>
                  </a:cubicBezTo>
                  <a:cubicBezTo>
                    <a:pt x="17562" y="20289"/>
                    <a:pt x="13716" y="20050"/>
                    <a:pt x="11871" y="19717"/>
                  </a:cubicBezTo>
                  <a:cubicBezTo>
                    <a:pt x="8370" y="19098"/>
                    <a:pt x="6596" y="18634"/>
                    <a:pt x="4929" y="18086"/>
                  </a:cubicBezTo>
                  <a:cubicBezTo>
                    <a:pt x="4691" y="17776"/>
                    <a:pt x="4441" y="17443"/>
                    <a:pt x="4155" y="17110"/>
                  </a:cubicBezTo>
                  <a:cubicBezTo>
                    <a:pt x="4036" y="16955"/>
                    <a:pt x="3893" y="16788"/>
                    <a:pt x="3750" y="16645"/>
                  </a:cubicBezTo>
                  <a:cubicBezTo>
                    <a:pt x="4382" y="15931"/>
                    <a:pt x="5072" y="15217"/>
                    <a:pt x="5834" y="14526"/>
                  </a:cubicBezTo>
                  <a:close/>
                  <a:moveTo>
                    <a:pt x="18538" y="0"/>
                  </a:moveTo>
                  <a:cubicBezTo>
                    <a:pt x="15954" y="119"/>
                    <a:pt x="13264" y="298"/>
                    <a:pt x="11751" y="572"/>
                  </a:cubicBezTo>
                  <a:cubicBezTo>
                    <a:pt x="8632" y="1120"/>
                    <a:pt x="6894" y="1548"/>
                    <a:pt x="5358" y="2024"/>
                  </a:cubicBezTo>
                  <a:cubicBezTo>
                    <a:pt x="6156" y="941"/>
                    <a:pt x="6608" y="179"/>
                    <a:pt x="6632" y="179"/>
                  </a:cubicBezTo>
                  <a:lnTo>
                    <a:pt x="6715" y="48"/>
                  </a:lnTo>
                  <a:lnTo>
                    <a:pt x="6703" y="12"/>
                  </a:lnTo>
                  <a:lnTo>
                    <a:pt x="6096" y="12"/>
                  </a:lnTo>
                  <a:cubicBezTo>
                    <a:pt x="6096" y="36"/>
                    <a:pt x="6108" y="36"/>
                    <a:pt x="6108" y="48"/>
                  </a:cubicBezTo>
                  <a:cubicBezTo>
                    <a:pt x="5834" y="465"/>
                    <a:pt x="4989" y="1774"/>
                    <a:pt x="3727" y="3287"/>
                  </a:cubicBezTo>
                  <a:cubicBezTo>
                    <a:pt x="3620" y="3429"/>
                    <a:pt x="3500" y="3560"/>
                    <a:pt x="3381" y="3691"/>
                  </a:cubicBezTo>
                  <a:cubicBezTo>
                    <a:pt x="3262" y="3560"/>
                    <a:pt x="3155" y="3429"/>
                    <a:pt x="3060" y="3287"/>
                  </a:cubicBezTo>
                  <a:cubicBezTo>
                    <a:pt x="1822" y="1798"/>
                    <a:pt x="976" y="477"/>
                    <a:pt x="691" y="12"/>
                  </a:cubicBezTo>
                  <a:lnTo>
                    <a:pt x="24" y="12"/>
                  </a:lnTo>
                  <a:lnTo>
                    <a:pt x="24" y="500"/>
                  </a:lnTo>
                  <a:lnTo>
                    <a:pt x="36" y="500"/>
                  </a:lnTo>
                  <a:cubicBezTo>
                    <a:pt x="143" y="477"/>
                    <a:pt x="226" y="477"/>
                    <a:pt x="333" y="465"/>
                  </a:cubicBezTo>
                  <a:cubicBezTo>
                    <a:pt x="691" y="1048"/>
                    <a:pt x="1512" y="2263"/>
                    <a:pt x="2619" y="3632"/>
                  </a:cubicBezTo>
                  <a:cubicBezTo>
                    <a:pt x="4417" y="5811"/>
                    <a:pt x="6929" y="8287"/>
                    <a:pt x="9775" y="9573"/>
                  </a:cubicBezTo>
                  <a:cubicBezTo>
                    <a:pt x="6167" y="8609"/>
                    <a:pt x="2512" y="6727"/>
                    <a:pt x="12" y="4584"/>
                  </a:cubicBezTo>
                  <a:lnTo>
                    <a:pt x="12" y="5108"/>
                  </a:lnTo>
                  <a:cubicBezTo>
                    <a:pt x="2357" y="7025"/>
                    <a:pt x="5560" y="8728"/>
                    <a:pt x="8811" y="9704"/>
                  </a:cubicBezTo>
                  <a:cubicBezTo>
                    <a:pt x="6120" y="9335"/>
                    <a:pt x="2655" y="8692"/>
                    <a:pt x="12" y="7716"/>
                  </a:cubicBezTo>
                  <a:lnTo>
                    <a:pt x="12" y="8156"/>
                  </a:lnTo>
                  <a:cubicBezTo>
                    <a:pt x="2381" y="9037"/>
                    <a:pt x="5394" y="9621"/>
                    <a:pt x="7918" y="10002"/>
                  </a:cubicBezTo>
                  <a:cubicBezTo>
                    <a:pt x="5227" y="9883"/>
                    <a:pt x="2060" y="9704"/>
                    <a:pt x="12" y="9454"/>
                  </a:cubicBezTo>
                  <a:lnTo>
                    <a:pt x="12" y="9871"/>
                  </a:lnTo>
                  <a:cubicBezTo>
                    <a:pt x="1548" y="10061"/>
                    <a:pt x="3691" y="10192"/>
                    <a:pt x="5810" y="10311"/>
                  </a:cubicBezTo>
                  <a:cubicBezTo>
                    <a:pt x="3739" y="10406"/>
                    <a:pt x="1584" y="10537"/>
                    <a:pt x="12" y="10728"/>
                  </a:cubicBezTo>
                  <a:lnTo>
                    <a:pt x="12" y="11145"/>
                  </a:lnTo>
                  <a:cubicBezTo>
                    <a:pt x="2000" y="10906"/>
                    <a:pt x="4977" y="10764"/>
                    <a:pt x="7489" y="10656"/>
                  </a:cubicBezTo>
                  <a:lnTo>
                    <a:pt x="7489" y="10656"/>
                  </a:lnTo>
                  <a:cubicBezTo>
                    <a:pt x="5060" y="11049"/>
                    <a:pt x="2262" y="11609"/>
                    <a:pt x="24" y="12442"/>
                  </a:cubicBezTo>
                  <a:lnTo>
                    <a:pt x="24" y="12895"/>
                  </a:lnTo>
                  <a:cubicBezTo>
                    <a:pt x="2727" y="11859"/>
                    <a:pt x="6346" y="11228"/>
                    <a:pt x="9073" y="10847"/>
                  </a:cubicBezTo>
                  <a:lnTo>
                    <a:pt x="9073" y="10847"/>
                  </a:lnTo>
                  <a:cubicBezTo>
                    <a:pt x="5715" y="11835"/>
                    <a:pt x="2417" y="13562"/>
                    <a:pt x="24" y="15538"/>
                  </a:cubicBezTo>
                  <a:lnTo>
                    <a:pt x="24" y="16074"/>
                  </a:lnTo>
                  <a:cubicBezTo>
                    <a:pt x="2655" y="13812"/>
                    <a:pt x="6548" y="11847"/>
                    <a:pt x="10358" y="10942"/>
                  </a:cubicBezTo>
                  <a:lnTo>
                    <a:pt x="10358" y="10942"/>
                  </a:lnTo>
                  <a:cubicBezTo>
                    <a:pt x="7263" y="12133"/>
                    <a:pt x="4524" y="14812"/>
                    <a:pt x="2607" y="17122"/>
                  </a:cubicBezTo>
                  <a:cubicBezTo>
                    <a:pt x="1512" y="18443"/>
                    <a:pt x="714" y="19622"/>
                    <a:pt x="333" y="20181"/>
                  </a:cubicBezTo>
                  <a:cubicBezTo>
                    <a:pt x="226" y="20181"/>
                    <a:pt x="107" y="20170"/>
                    <a:pt x="0" y="20158"/>
                  </a:cubicBezTo>
                  <a:lnTo>
                    <a:pt x="0" y="20729"/>
                  </a:lnTo>
                  <a:lnTo>
                    <a:pt x="679" y="20729"/>
                  </a:lnTo>
                  <a:cubicBezTo>
                    <a:pt x="679" y="20717"/>
                    <a:pt x="655" y="20717"/>
                    <a:pt x="655" y="20705"/>
                  </a:cubicBezTo>
                  <a:cubicBezTo>
                    <a:pt x="929" y="20289"/>
                    <a:pt x="1774" y="18979"/>
                    <a:pt x="3036" y="17455"/>
                  </a:cubicBezTo>
                  <a:cubicBezTo>
                    <a:pt x="3143" y="17324"/>
                    <a:pt x="3262" y="17193"/>
                    <a:pt x="3369" y="17062"/>
                  </a:cubicBezTo>
                  <a:cubicBezTo>
                    <a:pt x="3489" y="17193"/>
                    <a:pt x="3596" y="17324"/>
                    <a:pt x="3715" y="17455"/>
                  </a:cubicBezTo>
                  <a:cubicBezTo>
                    <a:pt x="4941" y="18943"/>
                    <a:pt x="5798" y="20277"/>
                    <a:pt x="6072" y="20729"/>
                  </a:cubicBezTo>
                  <a:lnTo>
                    <a:pt x="6715" y="20729"/>
                  </a:lnTo>
                  <a:lnTo>
                    <a:pt x="6656" y="20634"/>
                  </a:lnTo>
                  <a:cubicBezTo>
                    <a:pt x="6656" y="20610"/>
                    <a:pt x="6167" y="19800"/>
                    <a:pt x="5346" y="18646"/>
                  </a:cubicBezTo>
                  <a:lnTo>
                    <a:pt x="5346" y="18646"/>
                  </a:lnTo>
                  <a:cubicBezTo>
                    <a:pt x="6882" y="19122"/>
                    <a:pt x="8632" y="19562"/>
                    <a:pt x="11775" y="20122"/>
                  </a:cubicBezTo>
                  <a:cubicBezTo>
                    <a:pt x="13252" y="20396"/>
                    <a:pt x="15990" y="20586"/>
                    <a:pt x="18657" y="20729"/>
                  </a:cubicBezTo>
                  <a:lnTo>
                    <a:pt x="25598" y="20729"/>
                  </a:lnTo>
                  <a:lnTo>
                    <a:pt x="25598" y="20158"/>
                  </a:lnTo>
                  <a:cubicBezTo>
                    <a:pt x="24646" y="20062"/>
                    <a:pt x="23729" y="19800"/>
                    <a:pt x="22836" y="19408"/>
                  </a:cubicBezTo>
                  <a:cubicBezTo>
                    <a:pt x="23372" y="18276"/>
                    <a:pt x="24348" y="17133"/>
                    <a:pt x="25598" y="16062"/>
                  </a:cubicBezTo>
                  <a:lnTo>
                    <a:pt x="25598" y="15526"/>
                  </a:lnTo>
                  <a:cubicBezTo>
                    <a:pt x="24158" y="16705"/>
                    <a:pt x="23039" y="17979"/>
                    <a:pt x="22443" y="19229"/>
                  </a:cubicBezTo>
                  <a:cubicBezTo>
                    <a:pt x="21146" y="18610"/>
                    <a:pt x="19919" y="17717"/>
                    <a:pt x="18800" y="16729"/>
                  </a:cubicBezTo>
                  <a:cubicBezTo>
                    <a:pt x="19657" y="16026"/>
                    <a:pt x="22122" y="14216"/>
                    <a:pt x="25467" y="12919"/>
                  </a:cubicBezTo>
                  <a:cubicBezTo>
                    <a:pt x="25515" y="12907"/>
                    <a:pt x="25563" y="12895"/>
                    <a:pt x="25587" y="12871"/>
                  </a:cubicBezTo>
                  <a:lnTo>
                    <a:pt x="25587" y="12430"/>
                  </a:lnTo>
                  <a:cubicBezTo>
                    <a:pt x="25491" y="12454"/>
                    <a:pt x="25408" y="12490"/>
                    <a:pt x="25325" y="12538"/>
                  </a:cubicBezTo>
                  <a:cubicBezTo>
                    <a:pt x="21848" y="13871"/>
                    <a:pt x="19324" y="15764"/>
                    <a:pt x="18490" y="16443"/>
                  </a:cubicBezTo>
                  <a:cubicBezTo>
                    <a:pt x="17764" y="15776"/>
                    <a:pt x="17085" y="15097"/>
                    <a:pt x="16478" y="14407"/>
                  </a:cubicBezTo>
                  <a:cubicBezTo>
                    <a:pt x="16609" y="14240"/>
                    <a:pt x="16740" y="14097"/>
                    <a:pt x="16883" y="13943"/>
                  </a:cubicBezTo>
                  <a:cubicBezTo>
                    <a:pt x="17181" y="13585"/>
                    <a:pt x="17443" y="13252"/>
                    <a:pt x="17705" y="12919"/>
                  </a:cubicBezTo>
                  <a:cubicBezTo>
                    <a:pt x="19348" y="12383"/>
                    <a:pt x="21110" y="11919"/>
                    <a:pt x="24575" y="11299"/>
                  </a:cubicBezTo>
                  <a:cubicBezTo>
                    <a:pt x="24872" y="11240"/>
                    <a:pt x="25217" y="11192"/>
                    <a:pt x="25587" y="11145"/>
                  </a:cubicBezTo>
                  <a:lnTo>
                    <a:pt x="25587" y="10728"/>
                  </a:lnTo>
                  <a:cubicBezTo>
                    <a:pt x="25182" y="10776"/>
                    <a:pt x="24813" y="10835"/>
                    <a:pt x="24503" y="10895"/>
                  </a:cubicBezTo>
                  <a:cubicBezTo>
                    <a:pt x="21396" y="11442"/>
                    <a:pt x="19645" y="11883"/>
                    <a:pt x="18121" y="12359"/>
                  </a:cubicBezTo>
                  <a:cubicBezTo>
                    <a:pt x="18907" y="11264"/>
                    <a:pt x="19371" y="10514"/>
                    <a:pt x="19383" y="10514"/>
                  </a:cubicBezTo>
                  <a:lnTo>
                    <a:pt x="19467" y="10371"/>
                  </a:lnTo>
                  <a:lnTo>
                    <a:pt x="19383" y="10228"/>
                  </a:lnTo>
                  <a:cubicBezTo>
                    <a:pt x="19383" y="10216"/>
                    <a:pt x="18895" y="9394"/>
                    <a:pt x="18074" y="8251"/>
                  </a:cubicBezTo>
                  <a:lnTo>
                    <a:pt x="18074" y="8251"/>
                  </a:lnTo>
                  <a:cubicBezTo>
                    <a:pt x="19610" y="8728"/>
                    <a:pt x="21360" y="9156"/>
                    <a:pt x="24503" y="9716"/>
                  </a:cubicBezTo>
                  <a:cubicBezTo>
                    <a:pt x="24813" y="9775"/>
                    <a:pt x="25170" y="9823"/>
                    <a:pt x="25587" y="9883"/>
                  </a:cubicBezTo>
                  <a:lnTo>
                    <a:pt x="25587" y="9466"/>
                  </a:lnTo>
                  <a:cubicBezTo>
                    <a:pt x="25217" y="9418"/>
                    <a:pt x="24872" y="9382"/>
                    <a:pt x="24575" y="9323"/>
                  </a:cubicBezTo>
                  <a:cubicBezTo>
                    <a:pt x="21074" y="8692"/>
                    <a:pt x="19312" y="8228"/>
                    <a:pt x="17645" y="7680"/>
                  </a:cubicBezTo>
                  <a:cubicBezTo>
                    <a:pt x="17407" y="7370"/>
                    <a:pt x="17145" y="7037"/>
                    <a:pt x="16871" y="6704"/>
                  </a:cubicBezTo>
                  <a:cubicBezTo>
                    <a:pt x="16752" y="6549"/>
                    <a:pt x="16597" y="6382"/>
                    <a:pt x="16466" y="6239"/>
                  </a:cubicBezTo>
                  <a:cubicBezTo>
                    <a:pt x="17085" y="5525"/>
                    <a:pt x="17788" y="4811"/>
                    <a:pt x="18550" y="4120"/>
                  </a:cubicBezTo>
                  <a:cubicBezTo>
                    <a:pt x="19229" y="4715"/>
                    <a:pt x="21669" y="6680"/>
                    <a:pt x="25301" y="8073"/>
                  </a:cubicBezTo>
                  <a:cubicBezTo>
                    <a:pt x="25396" y="8097"/>
                    <a:pt x="25479" y="8144"/>
                    <a:pt x="25575" y="8168"/>
                  </a:cubicBezTo>
                  <a:lnTo>
                    <a:pt x="25575" y="7728"/>
                  </a:lnTo>
                  <a:cubicBezTo>
                    <a:pt x="25527" y="7716"/>
                    <a:pt x="25479" y="7692"/>
                    <a:pt x="25456" y="7680"/>
                  </a:cubicBezTo>
                  <a:cubicBezTo>
                    <a:pt x="21955" y="6323"/>
                    <a:pt x="19586" y="4453"/>
                    <a:pt x="18860" y="3846"/>
                  </a:cubicBezTo>
                  <a:cubicBezTo>
                    <a:pt x="19943" y="2894"/>
                    <a:pt x="21157" y="2024"/>
                    <a:pt x="22419" y="1417"/>
                  </a:cubicBezTo>
                  <a:cubicBezTo>
                    <a:pt x="23015" y="2667"/>
                    <a:pt x="24134" y="3929"/>
                    <a:pt x="25575" y="5120"/>
                  </a:cubicBezTo>
                  <a:lnTo>
                    <a:pt x="25575" y="4584"/>
                  </a:lnTo>
                  <a:cubicBezTo>
                    <a:pt x="24313" y="3513"/>
                    <a:pt x="23336" y="2370"/>
                    <a:pt x="22789" y="1239"/>
                  </a:cubicBezTo>
                  <a:cubicBezTo>
                    <a:pt x="23682" y="846"/>
                    <a:pt x="24622" y="584"/>
                    <a:pt x="25575" y="489"/>
                  </a:cubicBezTo>
                  <a:lnTo>
                    <a:pt x="25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8" name="Google Shape;1318;p60"/>
            <p:cNvSpPr/>
            <p:nvPr/>
          </p:nvSpPr>
          <p:spPr>
            <a:xfrm>
              <a:off x="-2228850" y="3748513"/>
              <a:ext cx="69975" cy="44075"/>
            </a:xfrm>
            <a:custGeom>
              <a:avLst/>
              <a:gdLst/>
              <a:ahLst/>
              <a:cxnLst/>
              <a:rect l="l" t="t" r="r" b="b"/>
              <a:pathLst>
                <a:path w="2799" h="1763" extrusionOk="0">
                  <a:moveTo>
                    <a:pt x="0" y="0"/>
                  </a:moveTo>
                  <a:lnTo>
                    <a:pt x="0" y="24"/>
                  </a:lnTo>
                  <a:lnTo>
                    <a:pt x="60" y="119"/>
                  </a:lnTo>
                  <a:cubicBezTo>
                    <a:pt x="72" y="155"/>
                    <a:pt x="429" y="739"/>
                    <a:pt x="1024" y="1453"/>
                  </a:cubicBezTo>
                  <a:cubicBezTo>
                    <a:pt x="1084" y="1524"/>
                    <a:pt x="1155" y="1608"/>
                    <a:pt x="1227" y="1691"/>
                  </a:cubicBezTo>
                  <a:lnTo>
                    <a:pt x="1310" y="1763"/>
                  </a:lnTo>
                  <a:lnTo>
                    <a:pt x="1500" y="1763"/>
                  </a:lnTo>
                  <a:lnTo>
                    <a:pt x="1560" y="1691"/>
                  </a:lnTo>
                  <a:cubicBezTo>
                    <a:pt x="1631" y="1596"/>
                    <a:pt x="1691" y="1524"/>
                    <a:pt x="1762" y="1453"/>
                  </a:cubicBezTo>
                  <a:cubicBezTo>
                    <a:pt x="2358" y="739"/>
                    <a:pt x="2715" y="143"/>
                    <a:pt x="2739" y="119"/>
                  </a:cubicBezTo>
                  <a:lnTo>
                    <a:pt x="2798" y="24"/>
                  </a:lnTo>
                  <a:lnTo>
                    <a:pt x="2798" y="0"/>
                  </a:lnTo>
                  <a:lnTo>
                    <a:pt x="2310" y="0"/>
                  </a:lnTo>
                  <a:cubicBezTo>
                    <a:pt x="2167" y="203"/>
                    <a:pt x="1870" y="655"/>
                    <a:pt x="1441" y="1179"/>
                  </a:cubicBezTo>
                  <a:cubicBezTo>
                    <a:pt x="1429" y="1191"/>
                    <a:pt x="1417" y="1227"/>
                    <a:pt x="1393" y="1239"/>
                  </a:cubicBezTo>
                  <a:cubicBezTo>
                    <a:pt x="1381" y="1227"/>
                    <a:pt x="1369" y="1191"/>
                    <a:pt x="1358" y="1179"/>
                  </a:cubicBezTo>
                  <a:cubicBezTo>
                    <a:pt x="917" y="655"/>
                    <a:pt x="619" y="215"/>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19" name="Google Shape;1319;p60"/>
            <p:cNvSpPr/>
            <p:nvPr/>
          </p:nvSpPr>
          <p:spPr>
            <a:xfrm>
              <a:off x="-1910075" y="3959538"/>
              <a:ext cx="69975" cy="90825"/>
            </a:xfrm>
            <a:custGeom>
              <a:avLst/>
              <a:gdLst/>
              <a:ahLst/>
              <a:cxnLst/>
              <a:rect l="l" t="t" r="r" b="b"/>
              <a:pathLst>
                <a:path w="2799" h="3633" extrusionOk="0">
                  <a:moveTo>
                    <a:pt x="1406" y="644"/>
                  </a:moveTo>
                  <a:cubicBezTo>
                    <a:pt x="1418" y="656"/>
                    <a:pt x="1430" y="691"/>
                    <a:pt x="1442" y="703"/>
                  </a:cubicBezTo>
                  <a:cubicBezTo>
                    <a:pt x="1870" y="1227"/>
                    <a:pt x="2192" y="1703"/>
                    <a:pt x="2311" y="1894"/>
                  </a:cubicBezTo>
                  <a:cubicBezTo>
                    <a:pt x="2168" y="2084"/>
                    <a:pt x="1870" y="2549"/>
                    <a:pt x="1442" y="3073"/>
                  </a:cubicBezTo>
                  <a:cubicBezTo>
                    <a:pt x="1430" y="3085"/>
                    <a:pt x="1418" y="3108"/>
                    <a:pt x="1406" y="3132"/>
                  </a:cubicBezTo>
                  <a:cubicBezTo>
                    <a:pt x="1382" y="3108"/>
                    <a:pt x="1370" y="3085"/>
                    <a:pt x="1358" y="3073"/>
                  </a:cubicBezTo>
                  <a:cubicBezTo>
                    <a:pt x="930" y="2549"/>
                    <a:pt x="632" y="2096"/>
                    <a:pt x="489" y="1894"/>
                  </a:cubicBezTo>
                  <a:cubicBezTo>
                    <a:pt x="632" y="1680"/>
                    <a:pt x="930" y="1227"/>
                    <a:pt x="1358" y="703"/>
                  </a:cubicBezTo>
                  <a:cubicBezTo>
                    <a:pt x="1370" y="691"/>
                    <a:pt x="1382" y="656"/>
                    <a:pt x="1406" y="644"/>
                  </a:cubicBezTo>
                  <a:close/>
                  <a:moveTo>
                    <a:pt x="1394" y="1"/>
                  </a:moveTo>
                  <a:lnTo>
                    <a:pt x="1239" y="179"/>
                  </a:lnTo>
                  <a:cubicBezTo>
                    <a:pt x="1168" y="275"/>
                    <a:pt x="1084" y="358"/>
                    <a:pt x="1025" y="430"/>
                  </a:cubicBezTo>
                  <a:cubicBezTo>
                    <a:pt x="429" y="1144"/>
                    <a:pt x="72" y="1763"/>
                    <a:pt x="60" y="1787"/>
                  </a:cubicBezTo>
                  <a:lnTo>
                    <a:pt x="1" y="1894"/>
                  </a:lnTo>
                  <a:lnTo>
                    <a:pt x="60" y="2001"/>
                  </a:lnTo>
                  <a:cubicBezTo>
                    <a:pt x="72" y="2025"/>
                    <a:pt x="429" y="2608"/>
                    <a:pt x="1025" y="3323"/>
                  </a:cubicBezTo>
                  <a:cubicBezTo>
                    <a:pt x="1084" y="3394"/>
                    <a:pt x="1168" y="3489"/>
                    <a:pt x="1239" y="3561"/>
                  </a:cubicBezTo>
                  <a:lnTo>
                    <a:pt x="1311" y="3632"/>
                  </a:lnTo>
                  <a:lnTo>
                    <a:pt x="1501" y="3632"/>
                  </a:lnTo>
                  <a:lnTo>
                    <a:pt x="1561" y="3561"/>
                  </a:lnTo>
                  <a:cubicBezTo>
                    <a:pt x="1632" y="3466"/>
                    <a:pt x="1692" y="3394"/>
                    <a:pt x="1775" y="3323"/>
                  </a:cubicBezTo>
                  <a:cubicBezTo>
                    <a:pt x="2370" y="2608"/>
                    <a:pt x="2727" y="2013"/>
                    <a:pt x="2739" y="2001"/>
                  </a:cubicBezTo>
                  <a:lnTo>
                    <a:pt x="2799" y="1894"/>
                  </a:lnTo>
                  <a:lnTo>
                    <a:pt x="2739" y="1787"/>
                  </a:lnTo>
                  <a:cubicBezTo>
                    <a:pt x="2727" y="1763"/>
                    <a:pt x="2370" y="1144"/>
                    <a:pt x="1775" y="430"/>
                  </a:cubicBezTo>
                  <a:cubicBezTo>
                    <a:pt x="1692" y="346"/>
                    <a:pt x="1632" y="275"/>
                    <a:pt x="1561" y="179"/>
                  </a:cubicBezTo>
                  <a:lnTo>
                    <a:pt x="1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20" name="Google Shape;1320;p60"/>
            <p:cNvSpPr/>
            <p:nvPr/>
          </p:nvSpPr>
          <p:spPr>
            <a:xfrm>
              <a:off x="-2228850" y="4219988"/>
              <a:ext cx="69975" cy="46775"/>
            </a:xfrm>
            <a:custGeom>
              <a:avLst/>
              <a:gdLst/>
              <a:ahLst/>
              <a:cxnLst/>
              <a:rect l="l" t="t" r="r" b="b"/>
              <a:pathLst>
                <a:path w="2799" h="1871" extrusionOk="0">
                  <a:moveTo>
                    <a:pt x="1393" y="1"/>
                  </a:moveTo>
                  <a:lnTo>
                    <a:pt x="1227" y="179"/>
                  </a:lnTo>
                  <a:cubicBezTo>
                    <a:pt x="1155" y="263"/>
                    <a:pt x="1084" y="346"/>
                    <a:pt x="1024" y="429"/>
                  </a:cubicBezTo>
                  <a:cubicBezTo>
                    <a:pt x="429" y="1144"/>
                    <a:pt x="72" y="1763"/>
                    <a:pt x="60" y="1787"/>
                  </a:cubicBezTo>
                  <a:lnTo>
                    <a:pt x="0" y="1870"/>
                  </a:lnTo>
                  <a:lnTo>
                    <a:pt x="488" y="1870"/>
                  </a:lnTo>
                  <a:cubicBezTo>
                    <a:pt x="619" y="1668"/>
                    <a:pt x="917" y="1203"/>
                    <a:pt x="1358" y="680"/>
                  </a:cubicBezTo>
                  <a:cubicBezTo>
                    <a:pt x="1369" y="668"/>
                    <a:pt x="1381" y="644"/>
                    <a:pt x="1393" y="620"/>
                  </a:cubicBezTo>
                  <a:cubicBezTo>
                    <a:pt x="1417" y="644"/>
                    <a:pt x="1429" y="668"/>
                    <a:pt x="1441" y="680"/>
                  </a:cubicBezTo>
                  <a:cubicBezTo>
                    <a:pt x="1870" y="1203"/>
                    <a:pt x="2167" y="1668"/>
                    <a:pt x="2298" y="1870"/>
                  </a:cubicBezTo>
                  <a:lnTo>
                    <a:pt x="2798" y="1870"/>
                  </a:lnTo>
                  <a:lnTo>
                    <a:pt x="2739" y="1787"/>
                  </a:lnTo>
                  <a:cubicBezTo>
                    <a:pt x="2715" y="1775"/>
                    <a:pt x="2370" y="1168"/>
                    <a:pt x="1774" y="429"/>
                  </a:cubicBezTo>
                  <a:cubicBezTo>
                    <a:pt x="1691" y="346"/>
                    <a:pt x="1631" y="275"/>
                    <a:pt x="1560" y="179"/>
                  </a:cubicBezTo>
                  <a:lnTo>
                    <a:pt x="1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321" name="Google Shape;1321;p60"/>
          <p:cNvGrpSpPr/>
          <p:nvPr/>
        </p:nvGrpSpPr>
        <p:grpSpPr>
          <a:xfrm flipH="1">
            <a:off x="9024939" y="478825"/>
            <a:ext cx="578557" cy="578553"/>
            <a:chOff x="371063" y="476325"/>
            <a:chExt cx="684306" cy="684300"/>
          </a:xfrm>
        </p:grpSpPr>
        <p:sp>
          <p:nvSpPr>
            <p:cNvPr id="1322" name="Google Shape;1322;p60"/>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23" name="Google Shape;1323;p60"/>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324" name="Google Shape;1324;p60"/>
          <p:cNvGrpSpPr/>
          <p:nvPr/>
        </p:nvGrpSpPr>
        <p:grpSpPr>
          <a:xfrm rot="10800000" flipH="1">
            <a:off x="2621955" y="5855492"/>
            <a:ext cx="578557" cy="578553"/>
            <a:chOff x="371063" y="476325"/>
            <a:chExt cx="684306" cy="684300"/>
          </a:xfrm>
        </p:grpSpPr>
        <p:sp>
          <p:nvSpPr>
            <p:cNvPr id="1325" name="Google Shape;1325;p60"/>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26" name="Google Shape;1326;p60"/>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1327" name="Google Shape;1327;p60"/>
          <p:cNvGrpSpPr/>
          <p:nvPr/>
        </p:nvGrpSpPr>
        <p:grpSpPr>
          <a:xfrm>
            <a:off x="4941900" y="358034"/>
            <a:ext cx="2297133" cy="820133"/>
            <a:chOff x="3381025" y="216400"/>
            <a:chExt cx="1722850" cy="615100"/>
          </a:xfrm>
        </p:grpSpPr>
        <p:sp>
          <p:nvSpPr>
            <p:cNvPr id="1328" name="Google Shape;1328;p60"/>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29" name="Google Shape;1329;p60"/>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0" name="Google Shape;1330;p60"/>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1" name="Google Shape;1331;p60"/>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2" name="Google Shape;1332;p60"/>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3" name="Google Shape;1333;p60"/>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4" name="Google Shape;1334;p60"/>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5" name="Google Shape;1335;p60"/>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6" name="Google Shape;1336;p60"/>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7" name="Google Shape;1337;p60"/>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8" name="Google Shape;1338;p60"/>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39" name="Google Shape;1339;p60"/>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0" name="Google Shape;1340;p60"/>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1" name="Google Shape;1341;p60"/>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2" name="Google Shape;1342;p60"/>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3" name="Google Shape;1343;p60"/>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4" name="Google Shape;1344;p60"/>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5" name="Google Shape;1345;p60"/>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6" name="Google Shape;1346;p60"/>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347" name="Google Shape;1347;p60"/>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1348" name="Google Shape;1348;p60"/>
          <p:cNvSpPr/>
          <p:nvPr/>
        </p:nvSpPr>
        <p:spPr>
          <a:xfrm>
            <a:off x="41116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1349" name="Google Shape;1349;p60"/>
          <p:cNvSpPr/>
          <p:nvPr/>
        </p:nvSpPr>
        <p:spPr>
          <a:xfrm>
            <a:off x="7704934" y="585918"/>
            <a:ext cx="364367" cy="364367"/>
          </a:xfrm>
          <a:custGeom>
            <a:avLst/>
            <a:gdLst/>
            <a:ahLst/>
            <a:cxnLst/>
            <a:rect l="l" t="t" r="r" b="b"/>
            <a:pathLst>
              <a:path w="10931" h="10931" extrusionOk="0">
                <a:moveTo>
                  <a:pt x="5466" y="1"/>
                </a:moveTo>
                <a:lnTo>
                  <a:pt x="4680" y="2525"/>
                </a:lnTo>
                <a:lnTo>
                  <a:pt x="2727" y="739"/>
                </a:lnTo>
                <a:lnTo>
                  <a:pt x="3311" y="3311"/>
                </a:lnTo>
                <a:lnTo>
                  <a:pt x="3311" y="3311"/>
                </a:lnTo>
                <a:lnTo>
                  <a:pt x="739" y="2727"/>
                </a:lnTo>
                <a:lnTo>
                  <a:pt x="2525" y="4680"/>
                </a:lnTo>
                <a:lnTo>
                  <a:pt x="1" y="5466"/>
                </a:lnTo>
                <a:lnTo>
                  <a:pt x="2525" y="6263"/>
                </a:lnTo>
                <a:lnTo>
                  <a:pt x="739" y="8192"/>
                </a:lnTo>
                <a:lnTo>
                  <a:pt x="3311" y="7609"/>
                </a:lnTo>
                <a:lnTo>
                  <a:pt x="2727" y="10192"/>
                </a:lnTo>
                <a:lnTo>
                  <a:pt x="2727" y="10192"/>
                </a:lnTo>
                <a:lnTo>
                  <a:pt x="4680" y="8418"/>
                </a:lnTo>
                <a:lnTo>
                  <a:pt x="5466" y="10931"/>
                </a:lnTo>
                <a:lnTo>
                  <a:pt x="6251" y="8418"/>
                </a:lnTo>
                <a:lnTo>
                  <a:pt x="8192" y="10192"/>
                </a:lnTo>
                <a:lnTo>
                  <a:pt x="7621" y="7609"/>
                </a:lnTo>
                <a:lnTo>
                  <a:pt x="10204" y="8192"/>
                </a:lnTo>
                <a:lnTo>
                  <a:pt x="10204" y="8192"/>
                </a:lnTo>
                <a:lnTo>
                  <a:pt x="8418" y="6263"/>
                </a:lnTo>
                <a:lnTo>
                  <a:pt x="10931" y="5466"/>
                </a:lnTo>
                <a:lnTo>
                  <a:pt x="8418" y="4680"/>
                </a:lnTo>
                <a:lnTo>
                  <a:pt x="10204" y="2727"/>
                </a:lnTo>
                <a:lnTo>
                  <a:pt x="7621" y="3311"/>
                </a:lnTo>
                <a:lnTo>
                  <a:pt x="8192" y="739"/>
                </a:lnTo>
                <a:lnTo>
                  <a:pt x="6251" y="2525"/>
                </a:lnTo>
                <a:lnTo>
                  <a:pt x="5466" y="1"/>
                </a:lnTo>
                <a:close/>
              </a:path>
            </a:pathLst>
          </a:custGeom>
          <a:solidFill>
            <a:srgbClr val="4A37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Tree>
    <p:extLst>
      <p:ext uri="{BB962C8B-B14F-4D97-AF65-F5344CB8AC3E}">
        <p14:creationId xmlns:p14="http://schemas.microsoft.com/office/powerpoint/2010/main" val="18319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a:off x="950367" y="491167"/>
            <a:ext cx="102912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1pPr>
            <a:lvl2pPr lvl="1"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2pPr>
            <a:lvl3pPr lvl="2"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3pPr>
            <a:lvl4pPr lvl="3"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4pPr>
            <a:lvl5pPr lvl="4"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5pPr>
            <a:lvl6pPr lvl="5"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6pPr>
            <a:lvl7pPr lvl="6"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7pPr>
            <a:lvl8pPr lvl="7"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8pPr>
            <a:lvl9pPr lvl="8" rtl="0">
              <a:lnSpc>
                <a:spcPct val="100000"/>
              </a:lnSpc>
              <a:spcBef>
                <a:spcPts val="0"/>
              </a:spcBef>
              <a:spcAft>
                <a:spcPts val="0"/>
              </a:spcAft>
              <a:buClr>
                <a:schemeClr val="dk2"/>
              </a:buClr>
              <a:buSzPts val="3900"/>
              <a:buFont typeface="Arial"/>
              <a:buNone/>
              <a:defRPr sz="3900" b="1">
                <a:solidFill>
                  <a:schemeClr val="dk2"/>
                </a:solidFill>
                <a:latin typeface="Arial"/>
                <a:ea typeface="Arial"/>
                <a:cs typeface="Arial"/>
                <a:sym typeface="Arial"/>
              </a:defRPr>
            </a:lvl9pPr>
          </a:lstStyle>
          <a:p>
            <a:endParaRPr/>
          </a:p>
        </p:txBody>
      </p:sp>
      <p:sp>
        <p:nvSpPr>
          <p:cNvPr id="146" name="Google Shape;146;p37"/>
          <p:cNvSpPr txBox="1">
            <a:spLocks noGrp="1"/>
          </p:cNvSpPr>
          <p:nvPr>
            <p:ph type="body" idx="1"/>
          </p:nvPr>
        </p:nvSpPr>
        <p:spPr>
          <a:xfrm>
            <a:off x="950367" y="1536633"/>
            <a:ext cx="102912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1032799996"/>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US" sz="3600" dirty="0">
                <a:effectLst/>
                <a:latin typeface="+mj-lt"/>
                <a:ea typeface="Times New Roman" panose="02020603050405020304" pitchFamily="18" charset="0"/>
              </a:rPr>
              <a:t>Term 3 Shifting landscapes – ways of working protocols check point task with student work samples</a:t>
            </a:r>
            <a:endParaRPr lang="en-AU" sz="3600"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US" dirty="0">
                <a:latin typeface="+mj-lt"/>
              </a:rPr>
              <a:t>Performing arts – illustration of practice</a:t>
            </a:r>
          </a:p>
        </p:txBody>
      </p:sp>
      <p:pic>
        <p:nvPicPr>
          <p:cNvPr id="4" name="Picture 3">
            <a:extLst>
              <a:ext uri="{FF2B5EF4-FFF2-40B4-BE49-F238E27FC236}">
                <a16:creationId xmlns:a16="http://schemas.microsoft.com/office/drawing/2014/main" id="{5AB6E7CF-5E3F-36FA-ECD6-F44F09ED87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31704" r="18517"/>
          <a:stretch>
            <a:fillRect/>
          </a:stretch>
        </p:blipFill>
        <p:spPr>
          <a:xfrm>
            <a:off x="7073462" y="0"/>
            <a:ext cx="5118538"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74"/>
        <p:cNvGrpSpPr/>
        <p:nvPr/>
      </p:nvGrpSpPr>
      <p:grpSpPr>
        <a:xfrm>
          <a:off x="0" y="0"/>
          <a:ext cx="0" cy="0"/>
          <a:chOff x="0" y="0"/>
          <a:chExt cx="0" cy="0"/>
        </a:xfrm>
      </p:grpSpPr>
      <p:sp>
        <p:nvSpPr>
          <p:cNvPr id="7475" name="Google Shape;7475;p323"/>
          <p:cNvSpPr txBox="1">
            <a:spLocks noGrp="1"/>
          </p:cNvSpPr>
          <p:nvPr>
            <p:ph type="title" idx="4294967295"/>
          </p:nvPr>
        </p:nvSpPr>
        <p:spPr>
          <a:xfrm>
            <a:off x="415924" y="131927"/>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u="sng" dirty="0"/>
              <a:t>Individual Strengths in relation to the Learning Characteristics Wheel</a:t>
            </a:r>
            <a:r>
              <a:rPr lang="en" u="sng" dirty="0">
                <a:solidFill>
                  <a:schemeClr val="tx1">
                    <a:alpha val="0"/>
                  </a:schemeClr>
                </a:solidFill>
              </a:rPr>
              <a:t> (1)</a:t>
            </a:r>
            <a:endParaRPr b="1" dirty="0">
              <a:solidFill>
                <a:schemeClr val="tx1">
                  <a:alpha val="0"/>
                </a:schemeClr>
              </a:solidFill>
            </a:endParaRPr>
          </a:p>
        </p:txBody>
      </p:sp>
      <p:sp>
        <p:nvSpPr>
          <p:cNvPr id="7476" name="Google Shape;7476;p323"/>
          <p:cNvSpPr txBox="1">
            <a:spLocks noGrp="1"/>
          </p:cNvSpPr>
          <p:nvPr>
            <p:ph type="body" idx="4294967295"/>
          </p:nvPr>
        </p:nvSpPr>
        <p:spPr>
          <a:xfrm>
            <a:off x="415924" y="1490935"/>
            <a:ext cx="3479512" cy="2506664"/>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dirty="0"/>
              <a:t>Student 1:</a:t>
            </a:r>
            <a:br>
              <a:rPr lang="en" i="1" dirty="0"/>
            </a:br>
            <a:endParaRPr i="1" dirty="0"/>
          </a:p>
        </p:txBody>
      </p:sp>
      <p:sp>
        <p:nvSpPr>
          <p:cNvPr id="7477" name="Google Shape;7477;p323"/>
          <p:cNvSpPr txBox="1">
            <a:spLocks noGrp="1"/>
          </p:cNvSpPr>
          <p:nvPr>
            <p:ph type="body" idx="4294967295"/>
          </p:nvPr>
        </p:nvSpPr>
        <p:spPr>
          <a:xfrm>
            <a:off x="415924" y="4102483"/>
            <a:ext cx="3479512"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Student 4:</a:t>
            </a:r>
            <a:br>
              <a:rPr lang="en" i="1"/>
            </a:br>
            <a:endParaRPr i="1"/>
          </a:p>
        </p:txBody>
      </p:sp>
      <p:sp>
        <p:nvSpPr>
          <p:cNvPr id="7478" name="Google Shape;7478;p323"/>
          <p:cNvSpPr txBox="1">
            <a:spLocks noGrp="1"/>
          </p:cNvSpPr>
          <p:nvPr>
            <p:ph type="body" idx="4294967295"/>
          </p:nvPr>
        </p:nvSpPr>
        <p:spPr>
          <a:xfrm>
            <a:off x="4355522" y="1490935"/>
            <a:ext cx="3479512" cy="2506664"/>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Student 2:</a:t>
            </a:r>
            <a:br>
              <a:rPr lang="en" i="1"/>
            </a:br>
            <a:endParaRPr i="1"/>
          </a:p>
        </p:txBody>
      </p:sp>
      <p:sp>
        <p:nvSpPr>
          <p:cNvPr id="7479" name="Google Shape;7479;p323"/>
          <p:cNvSpPr txBox="1">
            <a:spLocks noGrp="1"/>
          </p:cNvSpPr>
          <p:nvPr>
            <p:ph type="body" idx="4294967295"/>
          </p:nvPr>
        </p:nvSpPr>
        <p:spPr>
          <a:xfrm>
            <a:off x="4355522" y="4113733"/>
            <a:ext cx="3479512"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dirty="0"/>
              <a:t>Student 5:</a:t>
            </a:r>
            <a:br>
              <a:rPr lang="en" i="1" dirty="0"/>
            </a:br>
            <a:endParaRPr i="1" dirty="0"/>
          </a:p>
        </p:txBody>
      </p:sp>
      <p:sp>
        <p:nvSpPr>
          <p:cNvPr id="7480" name="Google Shape;7480;p323"/>
          <p:cNvSpPr txBox="1">
            <a:spLocks noGrp="1"/>
          </p:cNvSpPr>
          <p:nvPr>
            <p:ph type="body" idx="4294967295"/>
          </p:nvPr>
        </p:nvSpPr>
        <p:spPr>
          <a:xfrm>
            <a:off x="8295119" y="1490935"/>
            <a:ext cx="3480955" cy="2506664"/>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Student 3:</a:t>
            </a:r>
            <a:br>
              <a:rPr lang="en" i="1"/>
            </a:br>
            <a:endParaRPr i="1"/>
          </a:p>
        </p:txBody>
      </p:sp>
      <p:sp>
        <p:nvSpPr>
          <p:cNvPr id="7481" name="Google Shape;7481;p323"/>
          <p:cNvSpPr txBox="1">
            <a:spLocks noGrp="1"/>
          </p:cNvSpPr>
          <p:nvPr>
            <p:ph type="body" idx="4294967295"/>
          </p:nvPr>
        </p:nvSpPr>
        <p:spPr>
          <a:xfrm>
            <a:off x="8295119" y="4113733"/>
            <a:ext cx="3480955"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Student 6:</a:t>
            </a:r>
            <a:br>
              <a:rPr lang="en" i="1"/>
            </a:br>
            <a:endParaRPr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85"/>
        <p:cNvGrpSpPr/>
        <p:nvPr/>
      </p:nvGrpSpPr>
      <p:grpSpPr>
        <a:xfrm>
          <a:off x="0" y="0"/>
          <a:ext cx="0" cy="0"/>
          <a:chOff x="0" y="0"/>
          <a:chExt cx="0" cy="0"/>
        </a:xfrm>
      </p:grpSpPr>
      <p:sp>
        <p:nvSpPr>
          <p:cNvPr id="7486" name="Google Shape;7486;p324"/>
          <p:cNvSpPr txBox="1">
            <a:spLocks noGrp="1"/>
          </p:cNvSpPr>
          <p:nvPr>
            <p:ph type="title" idx="4294967295"/>
          </p:nvPr>
        </p:nvSpPr>
        <p:spPr>
          <a:xfrm>
            <a:off x="326728" y="195069"/>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u="sng" dirty="0"/>
              <a:t>Value Focus: </a:t>
            </a:r>
            <a:r>
              <a:rPr lang="en" u="sng" dirty="0">
                <a:solidFill>
                  <a:schemeClr val="tx1">
                    <a:alpha val="0"/>
                  </a:schemeClr>
                </a:solidFill>
              </a:rPr>
              <a:t>(1)</a:t>
            </a:r>
            <a:endParaRPr b="1" dirty="0">
              <a:solidFill>
                <a:schemeClr val="tx1">
                  <a:alpha val="0"/>
                </a:schemeClr>
              </a:solidFill>
            </a:endParaRPr>
          </a:p>
        </p:txBody>
      </p:sp>
      <p:sp>
        <p:nvSpPr>
          <p:cNvPr id="7487" name="Google Shape;7487;p324"/>
          <p:cNvSpPr txBox="1">
            <a:spLocks noGrp="1"/>
          </p:cNvSpPr>
          <p:nvPr>
            <p:ph type="body" idx="4294967295"/>
          </p:nvPr>
        </p:nvSpPr>
        <p:spPr>
          <a:xfrm>
            <a:off x="326728" y="1571431"/>
            <a:ext cx="5624513" cy="51276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Why are you focusing on this value?</a:t>
            </a:r>
            <a:br>
              <a:rPr lang="en" i="1"/>
            </a:br>
            <a:endParaRPr i="1"/>
          </a:p>
        </p:txBody>
      </p:sp>
      <p:sp>
        <p:nvSpPr>
          <p:cNvPr id="2" name="Rectangle: Rounded Corners 1">
            <a:extLst>
              <a:ext uri="{FF2B5EF4-FFF2-40B4-BE49-F238E27FC236}">
                <a16:creationId xmlns:a16="http://schemas.microsoft.com/office/drawing/2014/main" id="{78457008-AB85-6071-8D3F-7E010B72E592}"/>
              </a:ext>
            </a:extLst>
          </p:cNvPr>
          <p:cNvSpPr/>
          <p:nvPr/>
        </p:nvSpPr>
        <p:spPr>
          <a:xfrm>
            <a:off x="6240761" y="1571431"/>
            <a:ext cx="1562323" cy="2156699"/>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dirty="0">
                <a:solidFill>
                  <a:srgbClr val="343434"/>
                </a:solidFill>
                <a:latin typeface="Arial"/>
                <a:sym typeface="Arial"/>
              </a:rPr>
              <a:t>Assume best intent. Be optimistic</a:t>
            </a:r>
          </a:p>
        </p:txBody>
      </p:sp>
      <p:sp>
        <p:nvSpPr>
          <p:cNvPr id="3" name="Rectangle: Rounded Corners 2">
            <a:extLst>
              <a:ext uri="{FF2B5EF4-FFF2-40B4-BE49-F238E27FC236}">
                <a16:creationId xmlns:a16="http://schemas.microsoft.com/office/drawing/2014/main" id="{C220D79A-8AA6-1453-E3A6-4D1F1D50AD3C}"/>
              </a:ext>
            </a:extLst>
          </p:cNvPr>
          <p:cNvSpPr/>
          <p:nvPr/>
        </p:nvSpPr>
        <p:spPr>
          <a:xfrm>
            <a:off x="8015611" y="1571431"/>
            <a:ext cx="1562323" cy="2156699"/>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rgbClr val="1A1A1A"/>
                </a:solidFill>
                <a:latin typeface="Arial"/>
                <a:sym typeface="Arial"/>
              </a:rPr>
              <a:t>Hold lightly. Tread lightly.</a:t>
            </a:r>
          </a:p>
        </p:txBody>
      </p:sp>
      <p:sp>
        <p:nvSpPr>
          <p:cNvPr id="4" name="Rectangle: Rounded Corners 3">
            <a:extLst>
              <a:ext uri="{FF2B5EF4-FFF2-40B4-BE49-F238E27FC236}">
                <a16:creationId xmlns:a16="http://schemas.microsoft.com/office/drawing/2014/main" id="{8126DAA0-2F13-E4B5-24A1-FB69BDA619B2}"/>
              </a:ext>
            </a:extLst>
          </p:cNvPr>
          <p:cNvSpPr/>
          <p:nvPr/>
        </p:nvSpPr>
        <p:spPr>
          <a:xfrm>
            <a:off x="9790460" y="1571431"/>
            <a:ext cx="1562323" cy="2156699"/>
          </a:xfrm>
          <a:prstGeom prst="round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radically candid. Expect radical candour.</a:t>
            </a:r>
          </a:p>
        </p:txBody>
      </p:sp>
      <p:sp>
        <p:nvSpPr>
          <p:cNvPr id="5" name="Rectangle: Rounded Corners 4">
            <a:extLst>
              <a:ext uri="{FF2B5EF4-FFF2-40B4-BE49-F238E27FC236}">
                <a16:creationId xmlns:a16="http://schemas.microsoft.com/office/drawing/2014/main" id="{0838A319-F942-757A-6133-0F5D7F658E1A}"/>
              </a:ext>
            </a:extLst>
          </p:cNvPr>
          <p:cNvSpPr/>
          <p:nvPr/>
        </p:nvSpPr>
        <p:spPr>
          <a:xfrm>
            <a:off x="6240761" y="3905702"/>
            <a:ext cx="1562323" cy="2156699"/>
          </a:xfrm>
          <a:prstGeom prst="roundRect">
            <a:avLst/>
          </a:prstGeom>
          <a:solidFill>
            <a:srgbClr val="CC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curious and then curiouser.</a:t>
            </a:r>
          </a:p>
        </p:txBody>
      </p:sp>
      <p:sp>
        <p:nvSpPr>
          <p:cNvPr id="6" name="Rectangle: Rounded Corners 5">
            <a:extLst>
              <a:ext uri="{FF2B5EF4-FFF2-40B4-BE49-F238E27FC236}">
                <a16:creationId xmlns:a16="http://schemas.microsoft.com/office/drawing/2014/main" id="{2164AF03-CB36-7D79-7702-BD7CC798AAEA}"/>
              </a:ext>
            </a:extLst>
          </p:cNvPr>
          <p:cNvSpPr/>
          <p:nvPr/>
        </p:nvSpPr>
        <p:spPr>
          <a:xfrm>
            <a:off x="8015610" y="3850367"/>
            <a:ext cx="1562323" cy="2156699"/>
          </a:xfrm>
          <a:prstGeom prst="roundRect">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creative, playful and brave.</a:t>
            </a:r>
          </a:p>
        </p:txBody>
      </p:sp>
      <p:sp>
        <p:nvSpPr>
          <p:cNvPr id="7" name="Rectangle: Rounded Corners 6">
            <a:extLst>
              <a:ext uri="{FF2B5EF4-FFF2-40B4-BE49-F238E27FC236}">
                <a16:creationId xmlns:a16="http://schemas.microsoft.com/office/drawing/2014/main" id="{93FECF00-C760-F0E4-EFEA-8A1E258CC79A}"/>
              </a:ext>
            </a:extLst>
          </p:cNvPr>
          <p:cNvSpPr/>
          <p:nvPr/>
        </p:nvSpPr>
        <p:spPr>
          <a:xfrm>
            <a:off x="9879982" y="3850367"/>
            <a:ext cx="1562323" cy="215669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the change you seek.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9"/>
        <p:cNvGrpSpPr/>
        <p:nvPr/>
      </p:nvGrpSpPr>
      <p:grpSpPr>
        <a:xfrm>
          <a:off x="0" y="0"/>
          <a:ext cx="0" cy="0"/>
          <a:chOff x="0" y="0"/>
          <a:chExt cx="0" cy="0"/>
        </a:xfrm>
      </p:grpSpPr>
      <p:sp>
        <p:nvSpPr>
          <p:cNvPr id="6880" name="Google Shape;6880;p247">
            <a:extLst>
              <a:ext uri="{C183D7F6-B498-43B3-948B-1728B52AA6E4}">
                <adec:decorative xmlns:adec="http://schemas.microsoft.com/office/drawing/2017/decorative" val="1"/>
              </a:ext>
            </a:extLst>
          </p:cNvPr>
          <p:cNvSpPr/>
          <p:nvPr/>
        </p:nvSpPr>
        <p:spPr>
          <a:xfrm>
            <a:off x="1314267" y="1533767"/>
            <a:ext cx="9552400" cy="31876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1" name="Google Shape;6881;p247"/>
          <p:cNvSpPr txBox="1">
            <a:spLocks noGrp="1"/>
          </p:cNvSpPr>
          <p:nvPr>
            <p:ph type="ctrTitle"/>
          </p:nvPr>
        </p:nvSpPr>
        <p:spPr>
          <a:xfrm>
            <a:off x="2305000" y="1622051"/>
            <a:ext cx="7582000" cy="2736800"/>
          </a:xfrm>
          <a:prstGeom prst="rect">
            <a:avLst/>
          </a:prstGeom>
        </p:spPr>
        <p:txBody>
          <a:bodyPr spcFirstLastPara="1" wrap="square" lIns="121900" tIns="121900" rIns="121900" bIns="121900" anchor="b" anchorCtr="0">
            <a:noAutofit/>
          </a:bodyPr>
          <a:lstStyle/>
          <a:p>
            <a:r>
              <a:rPr lang="en" sz="7066" dirty="0"/>
              <a:t>Ways of Working Protocols </a:t>
            </a:r>
            <a:r>
              <a:rPr lang="en" sz="7066" dirty="0">
                <a:solidFill>
                  <a:schemeClr val="dk2">
                    <a:alpha val="0"/>
                  </a:schemeClr>
                </a:solidFill>
              </a:rPr>
              <a:t>(1)</a:t>
            </a:r>
            <a:endParaRPr sz="7066" dirty="0">
              <a:solidFill>
                <a:schemeClr val="dk2">
                  <a:alpha val="0"/>
                </a:schemeClr>
              </a:solidFill>
            </a:endParaRPr>
          </a:p>
        </p:txBody>
      </p:sp>
      <p:sp>
        <p:nvSpPr>
          <p:cNvPr id="6882" name="Google Shape;6882;p247"/>
          <p:cNvSpPr txBox="1">
            <a:spLocks noGrp="1"/>
          </p:cNvSpPr>
          <p:nvPr>
            <p:ph type="subTitle" idx="1"/>
          </p:nvPr>
        </p:nvSpPr>
        <p:spPr>
          <a:xfrm>
            <a:off x="3300267" y="4784900"/>
            <a:ext cx="5580400" cy="480000"/>
          </a:xfrm>
          <a:prstGeom prst="rect">
            <a:avLst/>
          </a:prstGeom>
        </p:spPr>
        <p:txBody>
          <a:bodyPr spcFirstLastPara="1" wrap="square" lIns="121900" tIns="121900" rIns="121900" bIns="121900" anchor="t" anchorCtr="0">
            <a:noAutofit/>
          </a:bodyPr>
          <a:lstStyle/>
          <a:p>
            <a:pPr marL="0" indent="0">
              <a:buSzPts val="1100"/>
            </a:pPr>
            <a:r>
              <a:rPr lang="en-AU"/>
              <a:t>Student work </a:t>
            </a:r>
            <a:r>
              <a:rPr lang="en"/>
              <a:t>group 1 – 6 students</a:t>
            </a:r>
            <a:endParaRPr/>
          </a:p>
        </p:txBody>
      </p:sp>
      <p:sp>
        <p:nvSpPr>
          <p:cNvPr id="6883" name="Google Shape;6883;p247">
            <a:extLst>
              <a:ext uri="{C183D7F6-B498-43B3-948B-1728B52AA6E4}">
                <adec:decorative xmlns:adec="http://schemas.microsoft.com/office/drawing/2017/decorative" val="1"/>
              </a:ext>
            </a:extLst>
          </p:cNvPr>
          <p:cNvSpPr/>
          <p:nvPr/>
        </p:nvSpPr>
        <p:spPr>
          <a:xfrm>
            <a:off x="1422084" y="1622067"/>
            <a:ext cx="266000" cy="266000"/>
          </a:xfrm>
          <a:prstGeom prst="rect">
            <a:avLst/>
          </a:prstGeom>
          <a:solidFill>
            <a:schemeClr val="dk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4" name="Google Shape;6884;p247">
            <a:extLst>
              <a:ext uri="{C183D7F6-B498-43B3-948B-1728B52AA6E4}">
                <adec:decorative xmlns:adec="http://schemas.microsoft.com/office/drawing/2017/decorative" val="1"/>
              </a:ext>
            </a:extLst>
          </p:cNvPr>
          <p:cNvSpPr/>
          <p:nvPr/>
        </p:nvSpPr>
        <p:spPr>
          <a:xfrm>
            <a:off x="1422084" y="4358867"/>
            <a:ext cx="266000" cy="266000"/>
          </a:xfrm>
          <a:prstGeom prst="rect">
            <a:avLst/>
          </a:prstGeom>
          <a:solidFill>
            <a:schemeClr val="dk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5" name="Google Shape;6885;p247">
            <a:extLst>
              <a:ext uri="{C183D7F6-B498-43B3-948B-1728B52AA6E4}">
                <adec:decorative xmlns:adec="http://schemas.microsoft.com/office/drawing/2017/decorative" val="1"/>
              </a:ext>
            </a:extLst>
          </p:cNvPr>
          <p:cNvSpPr/>
          <p:nvPr/>
        </p:nvSpPr>
        <p:spPr>
          <a:xfrm>
            <a:off x="10503917" y="1626167"/>
            <a:ext cx="266000" cy="266000"/>
          </a:xfrm>
          <a:prstGeom prst="rect">
            <a:avLst/>
          </a:prstGeom>
          <a:solidFill>
            <a:schemeClr val="dk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6" name="Google Shape;6886;p247">
            <a:extLst>
              <a:ext uri="{C183D7F6-B498-43B3-948B-1728B52AA6E4}">
                <adec:decorative xmlns:adec="http://schemas.microsoft.com/office/drawing/2017/decorative" val="1"/>
              </a:ext>
            </a:extLst>
          </p:cNvPr>
          <p:cNvSpPr/>
          <p:nvPr/>
        </p:nvSpPr>
        <p:spPr>
          <a:xfrm>
            <a:off x="10503917" y="4362967"/>
            <a:ext cx="266000" cy="266000"/>
          </a:xfrm>
          <a:prstGeom prst="rect">
            <a:avLst/>
          </a:prstGeom>
          <a:solidFill>
            <a:schemeClr val="dk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90"/>
        <p:cNvGrpSpPr/>
        <p:nvPr/>
      </p:nvGrpSpPr>
      <p:grpSpPr>
        <a:xfrm>
          <a:off x="0" y="0"/>
          <a:ext cx="0" cy="0"/>
          <a:chOff x="0" y="0"/>
          <a:chExt cx="0" cy="0"/>
        </a:xfrm>
      </p:grpSpPr>
      <p:sp>
        <p:nvSpPr>
          <p:cNvPr id="6891" name="Google Shape;6891;p248"/>
          <p:cNvSpPr txBox="1">
            <a:spLocks noGrp="1"/>
          </p:cNvSpPr>
          <p:nvPr>
            <p:ph type="title"/>
          </p:nvPr>
        </p:nvSpPr>
        <p:spPr>
          <a:xfrm>
            <a:off x="950967" y="491767"/>
            <a:ext cx="10290400" cy="860800"/>
          </a:xfrm>
          <a:prstGeom prst="rect">
            <a:avLst/>
          </a:prstGeom>
        </p:spPr>
        <p:txBody>
          <a:bodyPr spcFirstLastPara="1" wrap="square" lIns="121900" tIns="121900" rIns="121900" bIns="121900" anchor="t" anchorCtr="0">
            <a:noAutofit/>
          </a:bodyPr>
          <a:lstStyle/>
          <a:p>
            <a:r>
              <a:rPr lang="en" dirty="0"/>
              <a:t>Table of contents</a:t>
            </a:r>
            <a:endParaRPr dirty="0"/>
          </a:p>
        </p:txBody>
      </p:sp>
      <p:sp>
        <p:nvSpPr>
          <p:cNvPr id="6895" name="Google Shape;6895;p248"/>
          <p:cNvSpPr txBox="1">
            <a:spLocks noGrp="1"/>
          </p:cNvSpPr>
          <p:nvPr>
            <p:ph type="title" idx="5"/>
          </p:nvPr>
        </p:nvSpPr>
        <p:spPr>
          <a:xfrm>
            <a:off x="1079117" y="1810517"/>
            <a:ext cx="1090800" cy="646400"/>
          </a:xfrm>
          <a:prstGeom prst="rect">
            <a:avLst/>
          </a:prstGeom>
        </p:spPr>
        <p:txBody>
          <a:bodyPr spcFirstLastPara="1" wrap="square" lIns="121900" tIns="121900" rIns="121900" bIns="121900" anchor="ctr" anchorCtr="0">
            <a:noAutofit/>
          </a:bodyPr>
          <a:lstStyle/>
          <a:p>
            <a:r>
              <a:rPr lang="en" dirty="0"/>
              <a:t>01</a:t>
            </a:r>
            <a:endParaRPr dirty="0"/>
          </a:p>
        </p:txBody>
      </p:sp>
      <p:sp>
        <p:nvSpPr>
          <p:cNvPr id="6899" name="Google Shape;6899;p248"/>
          <p:cNvSpPr txBox="1">
            <a:spLocks noGrp="1"/>
          </p:cNvSpPr>
          <p:nvPr>
            <p:ph type="subTitle" idx="9"/>
          </p:nvPr>
        </p:nvSpPr>
        <p:spPr>
          <a:xfrm>
            <a:off x="950951" y="2527400"/>
            <a:ext cx="3268000" cy="596800"/>
          </a:xfrm>
          <a:prstGeom prst="rect">
            <a:avLst/>
          </a:prstGeom>
        </p:spPr>
        <p:txBody>
          <a:bodyPr spcFirstLastPara="1" wrap="square" lIns="121900" tIns="121900" rIns="121900" bIns="121900" anchor="b" anchorCtr="0">
            <a:noAutofit/>
          </a:bodyPr>
          <a:lstStyle/>
          <a:p>
            <a:pPr marL="0" indent="0"/>
            <a:r>
              <a:rPr lang="en"/>
              <a:t>Protocols </a:t>
            </a:r>
            <a:endParaRPr/>
          </a:p>
        </p:txBody>
      </p:sp>
      <p:sp>
        <p:nvSpPr>
          <p:cNvPr id="6892" name="Google Shape;6892;p248"/>
          <p:cNvSpPr txBox="1">
            <a:spLocks noGrp="1"/>
          </p:cNvSpPr>
          <p:nvPr>
            <p:ph type="subTitle" idx="1"/>
          </p:nvPr>
        </p:nvSpPr>
        <p:spPr>
          <a:xfrm>
            <a:off x="950951" y="2923100"/>
            <a:ext cx="3268000" cy="646400"/>
          </a:xfrm>
          <a:prstGeom prst="rect">
            <a:avLst/>
          </a:prstGeom>
        </p:spPr>
        <p:txBody>
          <a:bodyPr spcFirstLastPara="1" wrap="square" lIns="121900" tIns="121900" rIns="121900" bIns="121900" anchor="t" anchorCtr="0">
            <a:noAutofit/>
          </a:bodyPr>
          <a:lstStyle/>
          <a:p>
            <a:pPr marL="0" indent="0"/>
            <a:r>
              <a:rPr lang="en" dirty="0"/>
              <a:t>You can describe the topic of the section here</a:t>
            </a:r>
            <a:endParaRPr dirty="0"/>
          </a:p>
        </p:txBody>
      </p:sp>
      <p:sp>
        <p:nvSpPr>
          <p:cNvPr id="6897" name="Google Shape;6897;p248"/>
          <p:cNvSpPr txBox="1">
            <a:spLocks noGrp="1"/>
          </p:cNvSpPr>
          <p:nvPr>
            <p:ph type="title" idx="7"/>
          </p:nvPr>
        </p:nvSpPr>
        <p:spPr>
          <a:xfrm>
            <a:off x="4941549" y="1811451"/>
            <a:ext cx="1087600" cy="644400"/>
          </a:xfrm>
          <a:prstGeom prst="rect">
            <a:avLst/>
          </a:prstGeom>
        </p:spPr>
        <p:txBody>
          <a:bodyPr spcFirstLastPara="1" wrap="square" lIns="121900" tIns="121900" rIns="121900" bIns="121900" anchor="ctr" anchorCtr="0">
            <a:noAutofit/>
          </a:bodyPr>
          <a:lstStyle/>
          <a:p>
            <a:r>
              <a:rPr lang="en"/>
              <a:t>02</a:t>
            </a:r>
            <a:endParaRPr/>
          </a:p>
        </p:txBody>
      </p:sp>
      <p:sp>
        <p:nvSpPr>
          <p:cNvPr id="6901" name="Google Shape;6901;p248"/>
          <p:cNvSpPr txBox="1">
            <a:spLocks noGrp="1"/>
          </p:cNvSpPr>
          <p:nvPr>
            <p:ph type="subTitle" idx="14"/>
          </p:nvPr>
        </p:nvSpPr>
        <p:spPr>
          <a:xfrm>
            <a:off x="4819883" y="2455851"/>
            <a:ext cx="3268000" cy="1112110"/>
          </a:xfrm>
          <a:prstGeom prst="rect">
            <a:avLst/>
          </a:prstGeom>
        </p:spPr>
        <p:txBody>
          <a:bodyPr spcFirstLastPara="1" wrap="square" lIns="121900" tIns="121900" rIns="121900" bIns="121900" anchor="b" anchorCtr="0">
            <a:noAutofit/>
          </a:bodyPr>
          <a:lstStyle/>
          <a:p>
            <a:pPr marL="0" indent="0"/>
            <a:r>
              <a:rPr lang="en" dirty="0"/>
              <a:t>Code of Collaboration </a:t>
            </a:r>
            <a:endParaRPr dirty="0"/>
          </a:p>
        </p:txBody>
      </p:sp>
      <p:sp>
        <p:nvSpPr>
          <p:cNvPr id="6896" name="Google Shape;6896;p248"/>
          <p:cNvSpPr txBox="1">
            <a:spLocks noGrp="1"/>
          </p:cNvSpPr>
          <p:nvPr>
            <p:ph type="title" idx="6"/>
          </p:nvPr>
        </p:nvSpPr>
        <p:spPr>
          <a:xfrm>
            <a:off x="1079117" y="4035684"/>
            <a:ext cx="1087600" cy="646400"/>
          </a:xfrm>
          <a:prstGeom prst="rect">
            <a:avLst/>
          </a:prstGeom>
        </p:spPr>
        <p:txBody>
          <a:bodyPr spcFirstLastPara="1" wrap="square" lIns="121900" tIns="121900" rIns="121900" bIns="121900" anchor="ctr" anchorCtr="0">
            <a:noAutofit/>
          </a:bodyPr>
          <a:lstStyle/>
          <a:p>
            <a:r>
              <a:rPr lang="en"/>
              <a:t>03</a:t>
            </a:r>
            <a:endParaRPr/>
          </a:p>
        </p:txBody>
      </p:sp>
      <p:sp>
        <p:nvSpPr>
          <p:cNvPr id="6900" name="Google Shape;6900;p248"/>
          <p:cNvSpPr txBox="1">
            <a:spLocks noGrp="1"/>
          </p:cNvSpPr>
          <p:nvPr>
            <p:ph type="subTitle" idx="13"/>
          </p:nvPr>
        </p:nvSpPr>
        <p:spPr>
          <a:xfrm>
            <a:off x="950951" y="4754307"/>
            <a:ext cx="3268000" cy="596800"/>
          </a:xfrm>
          <a:prstGeom prst="rect">
            <a:avLst/>
          </a:prstGeom>
        </p:spPr>
        <p:txBody>
          <a:bodyPr spcFirstLastPara="1" wrap="square" lIns="121900" tIns="121900" rIns="121900" bIns="121900" anchor="b" anchorCtr="0">
            <a:noAutofit/>
          </a:bodyPr>
          <a:lstStyle/>
          <a:p>
            <a:pPr marL="0" indent="0"/>
            <a:r>
              <a:rPr lang="en"/>
              <a:t>Timeline</a:t>
            </a:r>
            <a:endParaRPr/>
          </a:p>
        </p:txBody>
      </p:sp>
      <p:sp>
        <p:nvSpPr>
          <p:cNvPr id="6893" name="Google Shape;6893;p248"/>
          <p:cNvSpPr txBox="1">
            <a:spLocks noGrp="1"/>
          </p:cNvSpPr>
          <p:nvPr>
            <p:ph type="subTitle" idx="3"/>
          </p:nvPr>
        </p:nvSpPr>
        <p:spPr>
          <a:xfrm>
            <a:off x="950951" y="5149833"/>
            <a:ext cx="3268000" cy="646400"/>
          </a:xfrm>
          <a:prstGeom prst="rect">
            <a:avLst/>
          </a:prstGeom>
        </p:spPr>
        <p:txBody>
          <a:bodyPr spcFirstLastPara="1" wrap="square" lIns="121900" tIns="121900" rIns="121900" bIns="121900" anchor="t" anchorCtr="0">
            <a:noAutofit/>
          </a:bodyPr>
          <a:lstStyle/>
          <a:p>
            <a:pPr marL="0" indent="0"/>
            <a:r>
              <a:rPr lang="en"/>
              <a:t>You can describe the topic of the section here</a:t>
            </a:r>
            <a:endParaRPr/>
          </a:p>
        </p:txBody>
      </p:sp>
      <p:sp>
        <p:nvSpPr>
          <p:cNvPr id="6898" name="Google Shape;6898;p248"/>
          <p:cNvSpPr txBox="1">
            <a:spLocks noGrp="1"/>
          </p:cNvSpPr>
          <p:nvPr>
            <p:ph type="title" idx="8"/>
          </p:nvPr>
        </p:nvSpPr>
        <p:spPr>
          <a:xfrm>
            <a:off x="4941549" y="4035689"/>
            <a:ext cx="1087600" cy="646400"/>
          </a:xfrm>
          <a:prstGeom prst="rect">
            <a:avLst/>
          </a:prstGeom>
        </p:spPr>
        <p:txBody>
          <a:bodyPr spcFirstLastPara="1" wrap="square" lIns="121900" tIns="121900" rIns="121900" bIns="121900" anchor="ctr" anchorCtr="0">
            <a:noAutofit/>
          </a:bodyPr>
          <a:lstStyle/>
          <a:p>
            <a:r>
              <a:rPr lang="en" dirty="0"/>
              <a:t>04</a:t>
            </a:r>
            <a:endParaRPr dirty="0"/>
          </a:p>
        </p:txBody>
      </p:sp>
      <p:sp>
        <p:nvSpPr>
          <p:cNvPr id="6902" name="Google Shape;6902;p248"/>
          <p:cNvSpPr txBox="1">
            <a:spLocks noGrp="1"/>
          </p:cNvSpPr>
          <p:nvPr>
            <p:ph type="subTitle" idx="15"/>
          </p:nvPr>
        </p:nvSpPr>
        <p:spPr>
          <a:xfrm>
            <a:off x="4819883" y="4754308"/>
            <a:ext cx="3268000" cy="596800"/>
          </a:xfrm>
          <a:prstGeom prst="rect">
            <a:avLst/>
          </a:prstGeom>
        </p:spPr>
        <p:txBody>
          <a:bodyPr spcFirstLastPara="1" wrap="square" lIns="121900" tIns="121900" rIns="121900" bIns="121900" anchor="b" anchorCtr="0">
            <a:noAutofit/>
          </a:bodyPr>
          <a:lstStyle/>
          <a:p>
            <a:pPr marL="0" indent="0"/>
            <a:r>
              <a:rPr lang="en"/>
              <a:t>PA concepts </a:t>
            </a:r>
            <a:endParaRPr/>
          </a:p>
        </p:txBody>
      </p:sp>
      <p:sp>
        <p:nvSpPr>
          <p:cNvPr id="6894" name="Google Shape;6894;p248"/>
          <p:cNvSpPr txBox="1">
            <a:spLocks noGrp="1"/>
          </p:cNvSpPr>
          <p:nvPr>
            <p:ph type="subTitle" idx="4"/>
          </p:nvPr>
        </p:nvSpPr>
        <p:spPr>
          <a:xfrm>
            <a:off x="4819883" y="5149836"/>
            <a:ext cx="3268000" cy="646400"/>
          </a:xfrm>
          <a:prstGeom prst="rect">
            <a:avLst/>
          </a:prstGeom>
        </p:spPr>
        <p:txBody>
          <a:bodyPr spcFirstLastPara="1" wrap="square" lIns="121900" tIns="121900" rIns="121900" bIns="121900" anchor="t" anchorCtr="0">
            <a:noAutofit/>
          </a:bodyPr>
          <a:lstStyle/>
          <a:p>
            <a:pPr marL="0" indent="0"/>
            <a:r>
              <a:rPr lang="en"/>
              <a:t>You can describe the topic of the section here</a:t>
            </a:r>
            <a:endParaRPr/>
          </a:p>
        </p:txBody>
      </p:sp>
      <p:grpSp>
        <p:nvGrpSpPr>
          <p:cNvPr id="6903" name="Google Shape;6903;p248">
            <a:extLst>
              <a:ext uri="{C183D7F6-B498-43B3-948B-1728B52AA6E4}">
                <adec:decorative xmlns:adec="http://schemas.microsoft.com/office/drawing/2017/decorative" val="1"/>
              </a:ext>
            </a:extLst>
          </p:cNvPr>
          <p:cNvGrpSpPr/>
          <p:nvPr/>
        </p:nvGrpSpPr>
        <p:grpSpPr>
          <a:xfrm>
            <a:off x="8845584" y="5656767"/>
            <a:ext cx="976093" cy="975995"/>
            <a:chOff x="371063" y="476325"/>
            <a:chExt cx="684306" cy="684300"/>
          </a:xfrm>
        </p:grpSpPr>
        <p:sp>
          <p:nvSpPr>
            <p:cNvPr id="6904" name="Google Shape;6904;p248"/>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5" name="Google Shape;6905;p248"/>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906" name="Google Shape;6906;p248">
            <a:extLst>
              <a:ext uri="{C183D7F6-B498-43B3-948B-1728B52AA6E4}">
                <adec:decorative xmlns:adec="http://schemas.microsoft.com/office/drawing/2017/decorative" val="1"/>
              </a:ext>
            </a:extLst>
          </p:cNvPr>
          <p:cNvGrpSpPr/>
          <p:nvPr/>
        </p:nvGrpSpPr>
        <p:grpSpPr>
          <a:xfrm rot="10800000" flipH="1">
            <a:off x="8845584" y="280100"/>
            <a:ext cx="976093" cy="975995"/>
            <a:chOff x="371063" y="476325"/>
            <a:chExt cx="684306" cy="684300"/>
          </a:xfrm>
        </p:grpSpPr>
        <p:sp>
          <p:nvSpPr>
            <p:cNvPr id="6907" name="Google Shape;6907;p248"/>
            <p:cNvSpPr/>
            <p:nvPr/>
          </p:nvSpPr>
          <p:spPr>
            <a:xfrm>
              <a:off x="371063" y="476325"/>
              <a:ext cx="199500" cy="1995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8" name="Google Shape;6908;p248"/>
            <p:cNvSpPr/>
            <p:nvPr/>
          </p:nvSpPr>
          <p:spPr>
            <a:xfrm>
              <a:off x="570568" y="675825"/>
              <a:ext cx="484800" cy="484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909" name="Google Shape;6909;p248">
            <a:extLst>
              <a:ext uri="{C183D7F6-B498-43B3-948B-1728B52AA6E4}">
                <adec:decorative xmlns:adec="http://schemas.microsoft.com/office/drawing/2017/decorative" val="1"/>
              </a:ext>
            </a:extLst>
          </p:cNvPr>
          <p:cNvGrpSpPr/>
          <p:nvPr/>
        </p:nvGrpSpPr>
        <p:grpSpPr>
          <a:xfrm rot="5400000">
            <a:off x="8372383" y="3161473"/>
            <a:ext cx="1922471" cy="686369"/>
            <a:chOff x="3381025" y="216400"/>
            <a:chExt cx="1722850" cy="615100"/>
          </a:xfrm>
        </p:grpSpPr>
        <p:sp>
          <p:nvSpPr>
            <p:cNvPr id="6910" name="Google Shape;6910;p248"/>
            <p:cNvSpPr/>
            <p:nvPr/>
          </p:nvSpPr>
          <p:spPr>
            <a:xfrm rot="10800000" flipH="1">
              <a:off x="3703975" y="216400"/>
              <a:ext cx="531350" cy="457825"/>
            </a:xfrm>
            <a:custGeom>
              <a:avLst/>
              <a:gdLst/>
              <a:ahLst/>
              <a:cxnLst/>
              <a:rect l="l" t="t" r="r" b="b"/>
              <a:pathLst>
                <a:path w="21254" h="18313" fill="none" extrusionOk="0">
                  <a:moveTo>
                    <a:pt x="18789" y="3001"/>
                  </a:moveTo>
                  <a:cubicBezTo>
                    <a:pt x="18610" y="3382"/>
                    <a:pt x="18408" y="3775"/>
                    <a:pt x="18193" y="4156"/>
                  </a:cubicBezTo>
                  <a:cubicBezTo>
                    <a:pt x="18050" y="4394"/>
                    <a:pt x="17908" y="4620"/>
                    <a:pt x="17753" y="4858"/>
                  </a:cubicBezTo>
                  <a:cubicBezTo>
                    <a:pt x="17610" y="5097"/>
                    <a:pt x="17443" y="5323"/>
                    <a:pt x="17277" y="5537"/>
                  </a:cubicBezTo>
                  <a:cubicBezTo>
                    <a:pt x="16943" y="5990"/>
                    <a:pt x="16574" y="6454"/>
                    <a:pt x="16205" y="6871"/>
                  </a:cubicBezTo>
                  <a:cubicBezTo>
                    <a:pt x="16014" y="7073"/>
                    <a:pt x="15836" y="7299"/>
                    <a:pt x="15622" y="7490"/>
                  </a:cubicBezTo>
                  <a:cubicBezTo>
                    <a:pt x="15431" y="7704"/>
                    <a:pt x="15241" y="7895"/>
                    <a:pt x="15026" y="8085"/>
                  </a:cubicBezTo>
                  <a:cubicBezTo>
                    <a:pt x="14824" y="8276"/>
                    <a:pt x="14633" y="8478"/>
                    <a:pt x="14431" y="8657"/>
                  </a:cubicBezTo>
                  <a:cubicBezTo>
                    <a:pt x="14229" y="8835"/>
                    <a:pt x="14038" y="9014"/>
                    <a:pt x="13836" y="9192"/>
                  </a:cubicBezTo>
                  <a:cubicBezTo>
                    <a:pt x="13443" y="9526"/>
                    <a:pt x="13050" y="9859"/>
                    <a:pt x="12669" y="10157"/>
                  </a:cubicBezTo>
                  <a:cubicBezTo>
                    <a:pt x="12288" y="10454"/>
                    <a:pt x="11919" y="10716"/>
                    <a:pt x="11573" y="10978"/>
                  </a:cubicBezTo>
                  <a:cubicBezTo>
                    <a:pt x="11240" y="11228"/>
                    <a:pt x="10919" y="11431"/>
                    <a:pt x="10645" y="11633"/>
                  </a:cubicBezTo>
                  <a:cubicBezTo>
                    <a:pt x="10359" y="11824"/>
                    <a:pt x="10109" y="11990"/>
                    <a:pt x="9907" y="12121"/>
                  </a:cubicBezTo>
                  <a:cubicBezTo>
                    <a:pt x="9490" y="12383"/>
                    <a:pt x="9276" y="12538"/>
                    <a:pt x="9276" y="12538"/>
                  </a:cubicBezTo>
                  <a:cubicBezTo>
                    <a:pt x="9276" y="12538"/>
                    <a:pt x="9490" y="12359"/>
                    <a:pt x="9883" y="12062"/>
                  </a:cubicBezTo>
                  <a:cubicBezTo>
                    <a:pt x="10073" y="11907"/>
                    <a:pt x="10311" y="11728"/>
                    <a:pt x="10561" y="11502"/>
                  </a:cubicBezTo>
                  <a:cubicBezTo>
                    <a:pt x="10823" y="11288"/>
                    <a:pt x="11133" y="11062"/>
                    <a:pt x="11442" y="10776"/>
                  </a:cubicBezTo>
                  <a:cubicBezTo>
                    <a:pt x="11752" y="10514"/>
                    <a:pt x="12097" y="10216"/>
                    <a:pt x="12443" y="9871"/>
                  </a:cubicBezTo>
                  <a:cubicBezTo>
                    <a:pt x="12800" y="9538"/>
                    <a:pt x="13145" y="9180"/>
                    <a:pt x="13514" y="8823"/>
                  </a:cubicBezTo>
                  <a:lnTo>
                    <a:pt x="14050" y="8252"/>
                  </a:lnTo>
                  <a:cubicBezTo>
                    <a:pt x="14229" y="8049"/>
                    <a:pt x="14407" y="7847"/>
                    <a:pt x="14586" y="7633"/>
                  </a:cubicBezTo>
                  <a:cubicBezTo>
                    <a:pt x="14764" y="7430"/>
                    <a:pt x="14931" y="7216"/>
                    <a:pt x="15110" y="7013"/>
                  </a:cubicBezTo>
                  <a:cubicBezTo>
                    <a:pt x="15288" y="6799"/>
                    <a:pt x="15431" y="6585"/>
                    <a:pt x="15598" y="6359"/>
                  </a:cubicBezTo>
                  <a:cubicBezTo>
                    <a:pt x="15919" y="5906"/>
                    <a:pt x="16217" y="5466"/>
                    <a:pt x="16503" y="5001"/>
                  </a:cubicBezTo>
                  <a:cubicBezTo>
                    <a:pt x="16634" y="4775"/>
                    <a:pt x="16776" y="4537"/>
                    <a:pt x="16896" y="4323"/>
                  </a:cubicBezTo>
                  <a:cubicBezTo>
                    <a:pt x="17015" y="4085"/>
                    <a:pt x="17134" y="3858"/>
                    <a:pt x="17229" y="3632"/>
                  </a:cubicBezTo>
                  <a:cubicBezTo>
                    <a:pt x="17455" y="3192"/>
                    <a:pt x="17622" y="2727"/>
                    <a:pt x="17765" y="2299"/>
                  </a:cubicBezTo>
                  <a:cubicBezTo>
                    <a:pt x="17788" y="2251"/>
                    <a:pt x="17800" y="2215"/>
                    <a:pt x="17800" y="2180"/>
                  </a:cubicBezTo>
                  <a:cubicBezTo>
                    <a:pt x="16491" y="1537"/>
                    <a:pt x="12014" y="1"/>
                    <a:pt x="8835" y="7490"/>
                  </a:cubicBezTo>
                  <a:cubicBezTo>
                    <a:pt x="5108" y="16324"/>
                    <a:pt x="1" y="13574"/>
                    <a:pt x="1" y="13574"/>
                  </a:cubicBezTo>
                  <a:cubicBezTo>
                    <a:pt x="1" y="13574"/>
                    <a:pt x="7513" y="18312"/>
                    <a:pt x="15086" y="13193"/>
                  </a:cubicBezTo>
                  <a:cubicBezTo>
                    <a:pt x="21253" y="9026"/>
                    <a:pt x="20706" y="5085"/>
                    <a:pt x="18789"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1" name="Google Shape;6911;p248"/>
            <p:cNvSpPr/>
            <p:nvPr/>
          </p:nvSpPr>
          <p:spPr>
            <a:xfrm rot="10800000" flipH="1">
              <a:off x="3584925" y="497975"/>
              <a:ext cx="565850" cy="315250"/>
            </a:xfrm>
            <a:custGeom>
              <a:avLst/>
              <a:gdLst/>
              <a:ahLst/>
              <a:cxnLst/>
              <a:rect l="l" t="t" r="r" b="b"/>
              <a:pathLst>
                <a:path w="22634" h="12610" fill="none" extrusionOk="0">
                  <a:moveTo>
                    <a:pt x="15954" y="7108"/>
                  </a:moveTo>
                  <a:cubicBezTo>
                    <a:pt x="15812" y="7144"/>
                    <a:pt x="15669" y="7168"/>
                    <a:pt x="15526" y="7204"/>
                  </a:cubicBezTo>
                  <a:lnTo>
                    <a:pt x="15300" y="7251"/>
                  </a:lnTo>
                  <a:lnTo>
                    <a:pt x="15085" y="7311"/>
                  </a:lnTo>
                  <a:cubicBezTo>
                    <a:pt x="14788" y="7394"/>
                    <a:pt x="14514" y="7466"/>
                    <a:pt x="14216" y="7561"/>
                  </a:cubicBezTo>
                  <a:cubicBezTo>
                    <a:pt x="13918" y="7644"/>
                    <a:pt x="13621" y="7740"/>
                    <a:pt x="13335" y="7811"/>
                  </a:cubicBezTo>
                  <a:lnTo>
                    <a:pt x="13109" y="7870"/>
                  </a:lnTo>
                  <a:lnTo>
                    <a:pt x="12871" y="7918"/>
                  </a:lnTo>
                  <a:cubicBezTo>
                    <a:pt x="12728" y="7942"/>
                    <a:pt x="12561" y="7978"/>
                    <a:pt x="12406" y="8001"/>
                  </a:cubicBezTo>
                  <a:cubicBezTo>
                    <a:pt x="12263" y="8037"/>
                    <a:pt x="12097" y="8085"/>
                    <a:pt x="11954" y="8097"/>
                  </a:cubicBezTo>
                  <a:cubicBezTo>
                    <a:pt x="11799" y="8109"/>
                    <a:pt x="11644" y="8121"/>
                    <a:pt x="11490" y="8156"/>
                  </a:cubicBezTo>
                  <a:cubicBezTo>
                    <a:pt x="11347" y="8168"/>
                    <a:pt x="11192" y="8180"/>
                    <a:pt x="11049" y="8216"/>
                  </a:cubicBezTo>
                  <a:cubicBezTo>
                    <a:pt x="10894" y="8228"/>
                    <a:pt x="10751" y="8228"/>
                    <a:pt x="10597" y="8228"/>
                  </a:cubicBezTo>
                  <a:cubicBezTo>
                    <a:pt x="10454" y="8228"/>
                    <a:pt x="10299" y="8240"/>
                    <a:pt x="10168" y="8240"/>
                  </a:cubicBezTo>
                  <a:cubicBezTo>
                    <a:pt x="10013" y="8240"/>
                    <a:pt x="9882" y="8228"/>
                    <a:pt x="9727" y="8228"/>
                  </a:cubicBezTo>
                  <a:cubicBezTo>
                    <a:pt x="9585" y="8216"/>
                    <a:pt x="9454" y="8216"/>
                    <a:pt x="9311" y="8204"/>
                  </a:cubicBezTo>
                  <a:cubicBezTo>
                    <a:pt x="9180" y="8204"/>
                    <a:pt x="9049" y="8168"/>
                    <a:pt x="8918" y="8144"/>
                  </a:cubicBezTo>
                  <a:cubicBezTo>
                    <a:pt x="8775" y="8121"/>
                    <a:pt x="8644" y="8097"/>
                    <a:pt x="8513" y="8085"/>
                  </a:cubicBezTo>
                  <a:cubicBezTo>
                    <a:pt x="8382" y="8061"/>
                    <a:pt x="8263" y="8025"/>
                    <a:pt x="8144" y="7990"/>
                  </a:cubicBezTo>
                  <a:lnTo>
                    <a:pt x="7787" y="7906"/>
                  </a:lnTo>
                  <a:cubicBezTo>
                    <a:pt x="7668" y="7870"/>
                    <a:pt x="7549" y="7823"/>
                    <a:pt x="7441" y="7799"/>
                  </a:cubicBezTo>
                  <a:cubicBezTo>
                    <a:pt x="7334" y="7763"/>
                    <a:pt x="7215" y="7728"/>
                    <a:pt x="7108" y="7692"/>
                  </a:cubicBezTo>
                  <a:cubicBezTo>
                    <a:pt x="7013" y="7644"/>
                    <a:pt x="6906" y="7597"/>
                    <a:pt x="6810" y="7573"/>
                  </a:cubicBezTo>
                  <a:cubicBezTo>
                    <a:pt x="6715" y="7525"/>
                    <a:pt x="6620" y="7501"/>
                    <a:pt x="6537" y="7454"/>
                  </a:cubicBezTo>
                  <a:lnTo>
                    <a:pt x="6263" y="7323"/>
                  </a:lnTo>
                  <a:cubicBezTo>
                    <a:pt x="5917" y="7156"/>
                    <a:pt x="5644" y="6978"/>
                    <a:pt x="5417" y="6835"/>
                  </a:cubicBezTo>
                  <a:cubicBezTo>
                    <a:pt x="5191" y="6680"/>
                    <a:pt x="5024" y="6549"/>
                    <a:pt x="4929" y="6442"/>
                  </a:cubicBezTo>
                  <a:cubicBezTo>
                    <a:pt x="4822" y="6358"/>
                    <a:pt x="4763" y="6299"/>
                    <a:pt x="4763" y="6299"/>
                  </a:cubicBezTo>
                  <a:lnTo>
                    <a:pt x="4941" y="6430"/>
                  </a:lnTo>
                  <a:cubicBezTo>
                    <a:pt x="5060" y="6513"/>
                    <a:pt x="5239" y="6632"/>
                    <a:pt x="5465" y="6775"/>
                  </a:cubicBezTo>
                  <a:cubicBezTo>
                    <a:pt x="5703" y="6906"/>
                    <a:pt x="5977" y="7049"/>
                    <a:pt x="6322" y="7180"/>
                  </a:cubicBezTo>
                  <a:cubicBezTo>
                    <a:pt x="6418" y="7216"/>
                    <a:pt x="6501" y="7263"/>
                    <a:pt x="6596" y="7287"/>
                  </a:cubicBezTo>
                  <a:cubicBezTo>
                    <a:pt x="6679" y="7323"/>
                    <a:pt x="6787" y="7347"/>
                    <a:pt x="6870" y="7382"/>
                  </a:cubicBezTo>
                  <a:cubicBezTo>
                    <a:pt x="6977" y="7406"/>
                    <a:pt x="7072" y="7442"/>
                    <a:pt x="7168" y="7466"/>
                  </a:cubicBezTo>
                  <a:cubicBezTo>
                    <a:pt x="7275" y="7501"/>
                    <a:pt x="7382" y="7513"/>
                    <a:pt x="7501" y="7549"/>
                  </a:cubicBezTo>
                  <a:cubicBezTo>
                    <a:pt x="7608" y="7573"/>
                    <a:pt x="7727" y="7609"/>
                    <a:pt x="7846" y="7620"/>
                  </a:cubicBezTo>
                  <a:cubicBezTo>
                    <a:pt x="7965" y="7632"/>
                    <a:pt x="8084" y="7644"/>
                    <a:pt x="8203" y="7680"/>
                  </a:cubicBezTo>
                  <a:cubicBezTo>
                    <a:pt x="8323" y="7692"/>
                    <a:pt x="8442" y="7728"/>
                    <a:pt x="8573" y="7728"/>
                  </a:cubicBezTo>
                  <a:cubicBezTo>
                    <a:pt x="8692" y="7740"/>
                    <a:pt x="8823" y="7740"/>
                    <a:pt x="8954" y="7751"/>
                  </a:cubicBezTo>
                  <a:cubicBezTo>
                    <a:pt x="9096" y="7751"/>
                    <a:pt x="9215" y="7787"/>
                    <a:pt x="9346" y="7763"/>
                  </a:cubicBezTo>
                  <a:cubicBezTo>
                    <a:pt x="9477" y="7763"/>
                    <a:pt x="9608" y="7763"/>
                    <a:pt x="9751" y="7751"/>
                  </a:cubicBezTo>
                  <a:cubicBezTo>
                    <a:pt x="9882" y="7751"/>
                    <a:pt x="10013" y="7751"/>
                    <a:pt x="10168" y="7740"/>
                  </a:cubicBezTo>
                  <a:cubicBezTo>
                    <a:pt x="10299" y="7728"/>
                    <a:pt x="10442" y="7704"/>
                    <a:pt x="10585" y="7692"/>
                  </a:cubicBezTo>
                  <a:cubicBezTo>
                    <a:pt x="10716" y="7680"/>
                    <a:pt x="10859" y="7668"/>
                    <a:pt x="11001" y="7644"/>
                  </a:cubicBezTo>
                  <a:cubicBezTo>
                    <a:pt x="11132" y="7620"/>
                    <a:pt x="11275" y="7585"/>
                    <a:pt x="11418" y="7561"/>
                  </a:cubicBezTo>
                  <a:cubicBezTo>
                    <a:pt x="11561" y="7525"/>
                    <a:pt x="11692" y="7501"/>
                    <a:pt x="11847" y="7466"/>
                  </a:cubicBezTo>
                  <a:cubicBezTo>
                    <a:pt x="11990" y="7442"/>
                    <a:pt x="12133" y="7394"/>
                    <a:pt x="12263" y="7347"/>
                  </a:cubicBezTo>
                  <a:cubicBezTo>
                    <a:pt x="12394" y="7311"/>
                    <a:pt x="12549" y="7263"/>
                    <a:pt x="12680" y="7228"/>
                  </a:cubicBezTo>
                  <a:lnTo>
                    <a:pt x="12883" y="7168"/>
                  </a:lnTo>
                  <a:lnTo>
                    <a:pt x="13097" y="7085"/>
                  </a:lnTo>
                  <a:cubicBezTo>
                    <a:pt x="13383" y="6978"/>
                    <a:pt x="13680" y="6858"/>
                    <a:pt x="13954" y="6751"/>
                  </a:cubicBezTo>
                  <a:cubicBezTo>
                    <a:pt x="14252" y="6656"/>
                    <a:pt x="14538" y="6537"/>
                    <a:pt x="14823" y="6430"/>
                  </a:cubicBezTo>
                  <a:lnTo>
                    <a:pt x="15050" y="6335"/>
                  </a:lnTo>
                  <a:cubicBezTo>
                    <a:pt x="15121" y="6311"/>
                    <a:pt x="15192" y="6299"/>
                    <a:pt x="15264" y="6263"/>
                  </a:cubicBezTo>
                  <a:lnTo>
                    <a:pt x="15716" y="6132"/>
                  </a:lnTo>
                  <a:lnTo>
                    <a:pt x="16157" y="6001"/>
                  </a:lnTo>
                  <a:cubicBezTo>
                    <a:pt x="16312" y="5965"/>
                    <a:pt x="16478" y="5942"/>
                    <a:pt x="16621" y="5906"/>
                  </a:cubicBezTo>
                  <a:cubicBezTo>
                    <a:pt x="16776" y="5882"/>
                    <a:pt x="16919" y="5846"/>
                    <a:pt x="17086" y="5823"/>
                  </a:cubicBezTo>
                  <a:cubicBezTo>
                    <a:pt x="17228" y="5787"/>
                    <a:pt x="17383" y="5775"/>
                    <a:pt x="17550" y="5763"/>
                  </a:cubicBezTo>
                  <a:lnTo>
                    <a:pt x="17990" y="5715"/>
                  </a:lnTo>
                  <a:cubicBezTo>
                    <a:pt x="18145" y="5704"/>
                    <a:pt x="18288" y="5704"/>
                    <a:pt x="18443" y="5704"/>
                  </a:cubicBezTo>
                  <a:cubicBezTo>
                    <a:pt x="18740" y="5680"/>
                    <a:pt x="19014" y="5680"/>
                    <a:pt x="19300" y="5704"/>
                  </a:cubicBezTo>
                  <a:cubicBezTo>
                    <a:pt x="19431" y="5715"/>
                    <a:pt x="19586" y="5715"/>
                    <a:pt x="19717" y="5727"/>
                  </a:cubicBezTo>
                  <a:lnTo>
                    <a:pt x="19776" y="5727"/>
                  </a:lnTo>
                  <a:cubicBezTo>
                    <a:pt x="20645" y="5704"/>
                    <a:pt x="21598" y="5823"/>
                    <a:pt x="22634" y="6144"/>
                  </a:cubicBezTo>
                  <a:cubicBezTo>
                    <a:pt x="22634" y="6144"/>
                    <a:pt x="19883" y="0"/>
                    <a:pt x="12204" y="2989"/>
                  </a:cubicBezTo>
                  <a:cubicBezTo>
                    <a:pt x="4524" y="5977"/>
                    <a:pt x="0" y="72"/>
                    <a:pt x="0" y="72"/>
                  </a:cubicBezTo>
                  <a:cubicBezTo>
                    <a:pt x="0" y="72"/>
                    <a:pt x="131" y="11942"/>
                    <a:pt x="12371" y="12609"/>
                  </a:cubicBezTo>
                  <a:cubicBezTo>
                    <a:pt x="12371" y="12609"/>
                    <a:pt x="13335" y="9037"/>
                    <a:pt x="16062" y="7037"/>
                  </a:cubicBezTo>
                  <a:cubicBezTo>
                    <a:pt x="16026" y="7097"/>
                    <a:pt x="15990" y="7108"/>
                    <a:pt x="15954"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2" name="Google Shape;6912;p248"/>
            <p:cNvSpPr/>
            <p:nvPr/>
          </p:nvSpPr>
          <p:spPr>
            <a:xfrm rot="10800000" flipH="1">
              <a:off x="4199875" y="216400"/>
              <a:ext cx="531325" cy="457825"/>
            </a:xfrm>
            <a:custGeom>
              <a:avLst/>
              <a:gdLst/>
              <a:ahLst/>
              <a:cxnLst/>
              <a:rect l="l" t="t" r="r" b="b"/>
              <a:pathLst>
                <a:path w="21253" h="18313" fill="none" extrusionOk="0">
                  <a:moveTo>
                    <a:pt x="2477" y="3001"/>
                  </a:moveTo>
                  <a:cubicBezTo>
                    <a:pt x="2655" y="3382"/>
                    <a:pt x="2846" y="3775"/>
                    <a:pt x="3072" y="4156"/>
                  </a:cubicBezTo>
                  <a:cubicBezTo>
                    <a:pt x="3203" y="4394"/>
                    <a:pt x="3358" y="4620"/>
                    <a:pt x="3501" y="4858"/>
                  </a:cubicBezTo>
                  <a:cubicBezTo>
                    <a:pt x="3656" y="5097"/>
                    <a:pt x="3810" y="5323"/>
                    <a:pt x="3977" y="5537"/>
                  </a:cubicBezTo>
                  <a:cubicBezTo>
                    <a:pt x="4322" y="5990"/>
                    <a:pt x="4668" y="6454"/>
                    <a:pt x="5049" y="6871"/>
                  </a:cubicBezTo>
                  <a:cubicBezTo>
                    <a:pt x="5239" y="7073"/>
                    <a:pt x="5418" y="7299"/>
                    <a:pt x="5632" y="7490"/>
                  </a:cubicBezTo>
                  <a:cubicBezTo>
                    <a:pt x="5823" y="7704"/>
                    <a:pt x="6013" y="7895"/>
                    <a:pt x="6227" y="8085"/>
                  </a:cubicBezTo>
                  <a:cubicBezTo>
                    <a:pt x="6430" y="8276"/>
                    <a:pt x="6632" y="8478"/>
                    <a:pt x="6823" y="8657"/>
                  </a:cubicBezTo>
                  <a:cubicBezTo>
                    <a:pt x="7025" y="8835"/>
                    <a:pt x="7227" y="9014"/>
                    <a:pt x="7418" y="9192"/>
                  </a:cubicBezTo>
                  <a:cubicBezTo>
                    <a:pt x="7823" y="9526"/>
                    <a:pt x="8204" y="9859"/>
                    <a:pt x="8597" y="10157"/>
                  </a:cubicBezTo>
                  <a:cubicBezTo>
                    <a:pt x="8966" y="10454"/>
                    <a:pt x="9335" y="10716"/>
                    <a:pt x="9680" y="10978"/>
                  </a:cubicBezTo>
                  <a:cubicBezTo>
                    <a:pt x="10025" y="11228"/>
                    <a:pt x="10335" y="11431"/>
                    <a:pt x="10621" y="11633"/>
                  </a:cubicBezTo>
                  <a:cubicBezTo>
                    <a:pt x="10895" y="11824"/>
                    <a:pt x="11157" y="11990"/>
                    <a:pt x="11347" y="12121"/>
                  </a:cubicBezTo>
                  <a:cubicBezTo>
                    <a:pt x="11764" y="12383"/>
                    <a:pt x="11990" y="12538"/>
                    <a:pt x="11990" y="12538"/>
                  </a:cubicBezTo>
                  <a:cubicBezTo>
                    <a:pt x="11990" y="12538"/>
                    <a:pt x="11764" y="12359"/>
                    <a:pt x="11371" y="12062"/>
                  </a:cubicBezTo>
                  <a:cubicBezTo>
                    <a:pt x="11180" y="11907"/>
                    <a:pt x="10942" y="11728"/>
                    <a:pt x="10692" y="11502"/>
                  </a:cubicBezTo>
                  <a:cubicBezTo>
                    <a:pt x="10442" y="11288"/>
                    <a:pt x="10121" y="11062"/>
                    <a:pt x="9811" y="10776"/>
                  </a:cubicBezTo>
                  <a:cubicBezTo>
                    <a:pt x="9502" y="10514"/>
                    <a:pt x="9156" y="10216"/>
                    <a:pt x="8811" y="9871"/>
                  </a:cubicBezTo>
                  <a:cubicBezTo>
                    <a:pt x="8454" y="9538"/>
                    <a:pt x="8120" y="9180"/>
                    <a:pt x="7739" y="8823"/>
                  </a:cubicBezTo>
                  <a:lnTo>
                    <a:pt x="7204" y="8252"/>
                  </a:lnTo>
                  <a:cubicBezTo>
                    <a:pt x="7025" y="8049"/>
                    <a:pt x="6846" y="7847"/>
                    <a:pt x="6668" y="7633"/>
                  </a:cubicBezTo>
                  <a:cubicBezTo>
                    <a:pt x="6489" y="7430"/>
                    <a:pt x="6334" y="7216"/>
                    <a:pt x="6156" y="7013"/>
                  </a:cubicBezTo>
                  <a:cubicBezTo>
                    <a:pt x="5977" y="6799"/>
                    <a:pt x="5823" y="6585"/>
                    <a:pt x="5656" y="6359"/>
                  </a:cubicBezTo>
                  <a:cubicBezTo>
                    <a:pt x="5334" y="5906"/>
                    <a:pt x="5037" y="5466"/>
                    <a:pt x="4751" y="5001"/>
                  </a:cubicBezTo>
                  <a:cubicBezTo>
                    <a:pt x="4620" y="4775"/>
                    <a:pt x="4489" y="4537"/>
                    <a:pt x="4370" y="4323"/>
                  </a:cubicBezTo>
                  <a:cubicBezTo>
                    <a:pt x="4251" y="4085"/>
                    <a:pt x="4132" y="3858"/>
                    <a:pt x="4025" y="3632"/>
                  </a:cubicBezTo>
                  <a:cubicBezTo>
                    <a:pt x="3798" y="3192"/>
                    <a:pt x="3632" y="2727"/>
                    <a:pt x="3489" y="2299"/>
                  </a:cubicBezTo>
                  <a:cubicBezTo>
                    <a:pt x="3477" y="2251"/>
                    <a:pt x="3453" y="2215"/>
                    <a:pt x="3453" y="2180"/>
                  </a:cubicBezTo>
                  <a:cubicBezTo>
                    <a:pt x="4763" y="1537"/>
                    <a:pt x="9252" y="1"/>
                    <a:pt x="12419" y="7490"/>
                  </a:cubicBezTo>
                  <a:cubicBezTo>
                    <a:pt x="16157" y="16324"/>
                    <a:pt x="21253" y="13574"/>
                    <a:pt x="21253" y="13574"/>
                  </a:cubicBezTo>
                  <a:cubicBezTo>
                    <a:pt x="21253" y="13574"/>
                    <a:pt x="13740" y="18312"/>
                    <a:pt x="6168" y="13193"/>
                  </a:cubicBezTo>
                  <a:cubicBezTo>
                    <a:pt x="0" y="9026"/>
                    <a:pt x="560" y="5085"/>
                    <a:pt x="2477" y="300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3" name="Google Shape;6913;p248"/>
            <p:cNvSpPr/>
            <p:nvPr/>
          </p:nvSpPr>
          <p:spPr>
            <a:xfrm rot="10800000" flipH="1">
              <a:off x="4284700" y="497975"/>
              <a:ext cx="566175" cy="315250"/>
            </a:xfrm>
            <a:custGeom>
              <a:avLst/>
              <a:gdLst/>
              <a:ahLst/>
              <a:cxnLst/>
              <a:rect l="l" t="t" r="r" b="b"/>
              <a:pathLst>
                <a:path w="22647" h="12610" fill="none" extrusionOk="0">
                  <a:moveTo>
                    <a:pt x="6692" y="7108"/>
                  </a:moveTo>
                  <a:cubicBezTo>
                    <a:pt x="6835" y="7144"/>
                    <a:pt x="6966" y="7168"/>
                    <a:pt x="7121" y="7204"/>
                  </a:cubicBezTo>
                  <a:lnTo>
                    <a:pt x="7347" y="7251"/>
                  </a:lnTo>
                  <a:lnTo>
                    <a:pt x="7549" y="7311"/>
                  </a:lnTo>
                  <a:cubicBezTo>
                    <a:pt x="7847" y="7394"/>
                    <a:pt x="8133" y="7466"/>
                    <a:pt x="8430" y="7561"/>
                  </a:cubicBezTo>
                  <a:cubicBezTo>
                    <a:pt x="8728" y="7644"/>
                    <a:pt x="9026" y="7740"/>
                    <a:pt x="9311" y="7811"/>
                  </a:cubicBezTo>
                  <a:lnTo>
                    <a:pt x="9526" y="7870"/>
                  </a:lnTo>
                  <a:lnTo>
                    <a:pt x="9764" y="7918"/>
                  </a:lnTo>
                  <a:cubicBezTo>
                    <a:pt x="9919" y="7942"/>
                    <a:pt x="10085" y="7978"/>
                    <a:pt x="10228" y="8001"/>
                  </a:cubicBezTo>
                  <a:cubicBezTo>
                    <a:pt x="10383" y="8037"/>
                    <a:pt x="10538" y="8085"/>
                    <a:pt x="10692" y="8097"/>
                  </a:cubicBezTo>
                  <a:cubicBezTo>
                    <a:pt x="10835" y="8109"/>
                    <a:pt x="11002" y="8121"/>
                    <a:pt x="11157" y="8156"/>
                  </a:cubicBezTo>
                  <a:cubicBezTo>
                    <a:pt x="11300" y="8168"/>
                    <a:pt x="11454" y="8180"/>
                    <a:pt x="11597" y="8216"/>
                  </a:cubicBezTo>
                  <a:cubicBezTo>
                    <a:pt x="11752" y="8228"/>
                    <a:pt x="11895" y="8228"/>
                    <a:pt x="12050" y="8228"/>
                  </a:cubicBezTo>
                  <a:cubicBezTo>
                    <a:pt x="12193" y="8228"/>
                    <a:pt x="12347" y="8240"/>
                    <a:pt x="12478" y="8240"/>
                  </a:cubicBezTo>
                  <a:cubicBezTo>
                    <a:pt x="12621" y="8240"/>
                    <a:pt x="12764" y="8228"/>
                    <a:pt x="12907" y="8228"/>
                  </a:cubicBezTo>
                  <a:cubicBezTo>
                    <a:pt x="13062" y="8216"/>
                    <a:pt x="13193" y="8216"/>
                    <a:pt x="13324" y="8204"/>
                  </a:cubicBezTo>
                  <a:cubicBezTo>
                    <a:pt x="13455" y="8204"/>
                    <a:pt x="13598" y="8168"/>
                    <a:pt x="13729" y="8144"/>
                  </a:cubicBezTo>
                  <a:cubicBezTo>
                    <a:pt x="13860" y="8121"/>
                    <a:pt x="13990" y="8097"/>
                    <a:pt x="14133" y="8085"/>
                  </a:cubicBezTo>
                  <a:cubicBezTo>
                    <a:pt x="14264" y="8061"/>
                    <a:pt x="14383" y="8025"/>
                    <a:pt x="14502" y="7990"/>
                  </a:cubicBezTo>
                  <a:lnTo>
                    <a:pt x="14860" y="7906"/>
                  </a:lnTo>
                  <a:cubicBezTo>
                    <a:pt x="14979" y="7870"/>
                    <a:pt x="15098" y="7823"/>
                    <a:pt x="15205" y="7799"/>
                  </a:cubicBezTo>
                  <a:cubicBezTo>
                    <a:pt x="15300" y="7763"/>
                    <a:pt x="15419" y="7728"/>
                    <a:pt x="15526" y="7692"/>
                  </a:cubicBezTo>
                  <a:cubicBezTo>
                    <a:pt x="15634" y="7644"/>
                    <a:pt x="15741" y="7597"/>
                    <a:pt x="15824" y="7573"/>
                  </a:cubicBezTo>
                  <a:cubicBezTo>
                    <a:pt x="15931" y="7525"/>
                    <a:pt x="16015" y="7501"/>
                    <a:pt x="16110" y="7454"/>
                  </a:cubicBezTo>
                  <a:lnTo>
                    <a:pt x="16372" y="7323"/>
                  </a:lnTo>
                  <a:cubicBezTo>
                    <a:pt x="16717" y="7156"/>
                    <a:pt x="17003" y="6978"/>
                    <a:pt x="17229" y="6835"/>
                  </a:cubicBezTo>
                  <a:cubicBezTo>
                    <a:pt x="17443" y="6680"/>
                    <a:pt x="17610" y="6549"/>
                    <a:pt x="17717" y="6442"/>
                  </a:cubicBezTo>
                  <a:cubicBezTo>
                    <a:pt x="17824" y="6358"/>
                    <a:pt x="17884" y="6299"/>
                    <a:pt x="17884" y="6299"/>
                  </a:cubicBezTo>
                  <a:lnTo>
                    <a:pt x="17705" y="6430"/>
                  </a:lnTo>
                  <a:cubicBezTo>
                    <a:pt x="17586" y="6513"/>
                    <a:pt x="17408" y="6632"/>
                    <a:pt x="17181" y="6775"/>
                  </a:cubicBezTo>
                  <a:cubicBezTo>
                    <a:pt x="16943" y="6906"/>
                    <a:pt x="16657" y="7049"/>
                    <a:pt x="16312" y="7180"/>
                  </a:cubicBezTo>
                  <a:cubicBezTo>
                    <a:pt x="16229" y="7216"/>
                    <a:pt x="16134" y="7263"/>
                    <a:pt x="16050" y="7287"/>
                  </a:cubicBezTo>
                  <a:cubicBezTo>
                    <a:pt x="15955" y="7323"/>
                    <a:pt x="15860" y="7347"/>
                    <a:pt x="15765" y="7382"/>
                  </a:cubicBezTo>
                  <a:cubicBezTo>
                    <a:pt x="15657" y="7406"/>
                    <a:pt x="15574" y="7442"/>
                    <a:pt x="15467" y="7466"/>
                  </a:cubicBezTo>
                  <a:cubicBezTo>
                    <a:pt x="15360" y="7501"/>
                    <a:pt x="15264" y="7513"/>
                    <a:pt x="15145" y="7549"/>
                  </a:cubicBezTo>
                  <a:cubicBezTo>
                    <a:pt x="15038" y="7573"/>
                    <a:pt x="14919" y="7609"/>
                    <a:pt x="14800" y="7620"/>
                  </a:cubicBezTo>
                  <a:cubicBezTo>
                    <a:pt x="14681" y="7632"/>
                    <a:pt x="14562" y="7644"/>
                    <a:pt x="14443" y="7680"/>
                  </a:cubicBezTo>
                  <a:cubicBezTo>
                    <a:pt x="14324" y="7692"/>
                    <a:pt x="14205" y="7728"/>
                    <a:pt x="14074" y="7728"/>
                  </a:cubicBezTo>
                  <a:cubicBezTo>
                    <a:pt x="13955" y="7740"/>
                    <a:pt x="13812" y="7740"/>
                    <a:pt x="13681" y="7751"/>
                  </a:cubicBezTo>
                  <a:cubicBezTo>
                    <a:pt x="13550" y="7751"/>
                    <a:pt x="13431" y="7787"/>
                    <a:pt x="13300" y="7763"/>
                  </a:cubicBezTo>
                  <a:cubicBezTo>
                    <a:pt x="13157" y="7763"/>
                    <a:pt x="13026" y="7763"/>
                    <a:pt x="12895" y="7751"/>
                  </a:cubicBezTo>
                  <a:cubicBezTo>
                    <a:pt x="12764" y="7751"/>
                    <a:pt x="12621" y="7751"/>
                    <a:pt x="12478" y="7740"/>
                  </a:cubicBezTo>
                  <a:cubicBezTo>
                    <a:pt x="12347" y="7728"/>
                    <a:pt x="12193" y="7704"/>
                    <a:pt x="12062" y="7692"/>
                  </a:cubicBezTo>
                  <a:cubicBezTo>
                    <a:pt x="11931" y="7680"/>
                    <a:pt x="11776" y="7668"/>
                    <a:pt x="11645" y="7644"/>
                  </a:cubicBezTo>
                  <a:cubicBezTo>
                    <a:pt x="11514" y="7620"/>
                    <a:pt x="11359" y="7585"/>
                    <a:pt x="11228" y="7561"/>
                  </a:cubicBezTo>
                  <a:cubicBezTo>
                    <a:pt x="11073" y="7525"/>
                    <a:pt x="10942" y="7501"/>
                    <a:pt x="10800" y="7466"/>
                  </a:cubicBezTo>
                  <a:cubicBezTo>
                    <a:pt x="10645" y="7442"/>
                    <a:pt x="10514" y="7394"/>
                    <a:pt x="10383" y="7347"/>
                  </a:cubicBezTo>
                  <a:cubicBezTo>
                    <a:pt x="10240" y="7311"/>
                    <a:pt x="10097" y="7263"/>
                    <a:pt x="9966" y="7228"/>
                  </a:cubicBezTo>
                  <a:lnTo>
                    <a:pt x="9752" y="7168"/>
                  </a:lnTo>
                  <a:lnTo>
                    <a:pt x="9549" y="7085"/>
                  </a:lnTo>
                  <a:cubicBezTo>
                    <a:pt x="9264" y="6978"/>
                    <a:pt x="8966" y="6858"/>
                    <a:pt x="8680" y="6751"/>
                  </a:cubicBezTo>
                  <a:cubicBezTo>
                    <a:pt x="8383" y="6656"/>
                    <a:pt x="8097" y="6537"/>
                    <a:pt x="7823" y="6430"/>
                  </a:cubicBezTo>
                  <a:lnTo>
                    <a:pt x="7597" y="6335"/>
                  </a:lnTo>
                  <a:cubicBezTo>
                    <a:pt x="7525" y="6311"/>
                    <a:pt x="7442" y="6299"/>
                    <a:pt x="7371" y="6263"/>
                  </a:cubicBezTo>
                  <a:lnTo>
                    <a:pt x="6930" y="6132"/>
                  </a:lnTo>
                  <a:lnTo>
                    <a:pt x="6478" y="6001"/>
                  </a:lnTo>
                  <a:cubicBezTo>
                    <a:pt x="6335" y="5965"/>
                    <a:pt x="6168" y="5942"/>
                    <a:pt x="6013" y="5906"/>
                  </a:cubicBezTo>
                  <a:cubicBezTo>
                    <a:pt x="5870" y="5882"/>
                    <a:pt x="5716" y="5846"/>
                    <a:pt x="5561" y="5823"/>
                  </a:cubicBezTo>
                  <a:cubicBezTo>
                    <a:pt x="5406" y="5787"/>
                    <a:pt x="5263" y="5775"/>
                    <a:pt x="5097" y="5763"/>
                  </a:cubicBezTo>
                  <a:lnTo>
                    <a:pt x="4644" y="5715"/>
                  </a:lnTo>
                  <a:cubicBezTo>
                    <a:pt x="4501" y="5704"/>
                    <a:pt x="4346" y="5704"/>
                    <a:pt x="4204" y="5704"/>
                  </a:cubicBezTo>
                  <a:cubicBezTo>
                    <a:pt x="3906" y="5680"/>
                    <a:pt x="3620" y="5680"/>
                    <a:pt x="3334" y="5704"/>
                  </a:cubicBezTo>
                  <a:cubicBezTo>
                    <a:pt x="3203" y="5715"/>
                    <a:pt x="3061" y="5715"/>
                    <a:pt x="2918" y="5727"/>
                  </a:cubicBezTo>
                  <a:lnTo>
                    <a:pt x="2858" y="5727"/>
                  </a:lnTo>
                  <a:cubicBezTo>
                    <a:pt x="2001" y="5704"/>
                    <a:pt x="1048" y="5823"/>
                    <a:pt x="1" y="6144"/>
                  </a:cubicBezTo>
                  <a:cubicBezTo>
                    <a:pt x="1" y="6144"/>
                    <a:pt x="2763" y="0"/>
                    <a:pt x="10442" y="2989"/>
                  </a:cubicBezTo>
                  <a:cubicBezTo>
                    <a:pt x="18122" y="5977"/>
                    <a:pt x="22646" y="72"/>
                    <a:pt x="22646" y="72"/>
                  </a:cubicBezTo>
                  <a:cubicBezTo>
                    <a:pt x="22646" y="72"/>
                    <a:pt x="22503" y="11942"/>
                    <a:pt x="10276" y="12609"/>
                  </a:cubicBezTo>
                  <a:cubicBezTo>
                    <a:pt x="10276" y="12609"/>
                    <a:pt x="9311" y="9037"/>
                    <a:pt x="6585" y="7037"/>
                  </a:cubicBezTo>
                  <a:cubicBezTo>
                    <a:pt x="6609" y="7097"/>
                    <a:pt x="6644" y="7108"/>
                    <a:pt x="6692" y="710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4" name="Google Shape;6914;p248"/>
            <p:cNvSpPr/>
            <p:nvPr/>
          </p:nvSpPr>
          <p:spPr>
            <a:xfrm rot="10800000" flipH="1">
              <a:off x="4161775" y="576575"/>
              <a:ext cx="116100" cy="139325"/>
            </a:xfrm>
            <a:custGeom>
              <a:avLst/>
              <a:gdLst/>
              <a:ahLst/>
              <a:cxnLst/>
              <a:rect l="l" t="t" r="r" b="b"/>
              <a:pathLst>
                <a:path w="4644" h="5573" fill="none" extrusionOk="0">
                  <a:moveTo>
                    <a:pt x="2322" y="1"/>
                  </a:moveTo>
                  <a:cubicBezTo>
                    <a:pt x="0" y="1"/>
                    <a:pt x="381" y="2525"/>
                    <a:pt x="381" y="2525"/>
                  </a:cubicBezTo>
                  <a:cubicBezTo>
                    <a:pt x="1762" y="3799"/>
                    <a:pt x="2322" y="5573"/>
                    <a:pt x="2322" y="5573"/>
                  </a:cubicBezTo>
                  <a:cubicBezTo>
                    <a:pt x="2322" y="5573"/>
                    <a:pt x="2870" y="3799"/>
                    <a:pt x="4251" y="2525"/>
                  </a:cubicBezTo>
                  <a:cubicBezTo>
                    <a:pt x="4251" y="2525"/>
                    <a:pt x="4644" y="1"/>
                    <a:pt x="2322" y="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5" name="Google Shape;6915;p248"/>
            <p:cNvSpPr/>
            <p:nvPr/>
          </p:nvSpPr>
          <p:spPr>
            <a:xfrm rot="10800000" flipH="1">
              <a:off x="4093600" y="749825"/>
              <a:ext cx="62850" cy="52825"/>
            </a:xfrm>
            <a:custGeom>
              <a:avLst/>
              <a:gdLst/>
              <a:ahLst/>
              <a:cxnLst/>
              <a:rect l="l" t="t" r="r" b="b"/>
              <a:pathLst>
                <a:path w="2514" h="2113" extrusionOk="0">
                  <a:moveTo>
                    <a:pt x="1267" y="1"/>
                  </a:moveTo>
                  <a:cubicBezTo>
                    <a:pt x="703" y="1"/>
                    <a:pt x="370" y="554"/>
                    <a:pt x="370" y="554"/>
                  </a:cubicBezTo>
                  <a:cubicBezTo>
                    <a:pt x="1" y="971"/>
                    <a:pt x="1" y="1625"/>
                    <a:pt x="668" y="2030"/>
                  </a:cubicBezTo>
                  <a:cubicBezTo>
                    <a:pt x="766" y="2087"/>
                    <a:pt x="849" y="2112"/>
                    <a:pt x="920" y="2112"/>
                  </a:cubicBezTo>
                  <a:cubicBezTo>
                    <a:pt x="1367" y="2112"/>
                    <a:pt x="1322" y="1137"/>
                    <a:pt x="1322" y="1137"/>
                  </a:cubicBezTo>
                  <a:cubicBezTo>
                    <a:pt x="1441" y="959"/>
                    <a:pt x="2513" y="542"/>
                    <a:pt x="1739" y="125"/>
                  </a:cubicBezTo>
                  <a:cubicBezTo>
                    <a:pt x="1568" y="36"/>
                    <a:pt x="1410" y="1"/>
                    <a:pt x="12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6" name="Google Shape;6916;p248"/>
            <p:cNvSpPr/>
            <p:nvPr/>
          </p:nvSpPr>
          <p:spPr>
            <a:xfrm rot="10800000" flipH="1">
              <a:off x="4107300" y="723900"/>
              <a:ext cx="75925" cy="64925"/>
            </a:xfrm>
            <a:custGeom>
              <a:avLst/>
              <a:gdLst/>
              <a:ahLst/>
              <a:cxnLst/>
              <a:rect l="l" t="t" r="r" b="b"/>
              <a:pathLst>
                <a:path w="3037" h="2597" extrusionOk="0">
                  <a:moveTo>
                    <a:pt x="24" y="1"/>
                  </a:moveTo>
                  <a:lnTo>
                    <a:pt x="1" y="84"/>
                  </a:lnTo>
                  <a:lnTo>
                    <a:pt x="227" y="215"/>
                  </a:lnTo>
                  <a:cubicBezTo>
                    <a:pt x="358" y="298"/>
                    <a:pt x="477" y="382"/>
                    <a:pt x="608" y="465"/>
                  </a:cubicBezTo>
                  <a:cubicBezTo>
                    <a:pt x="739" y="560"/>
                    <a:pt x="858" y="656"/>
                    <a:pt x="1001" y="751"/>
                  </a:cubicBezTo>
                  <a:cubicBezTo>
                    <a:pt x="1132" y="858"/>
                    <a:pt x="1251" y="953"/>
                    <a:pt x="1370" y="1060"/>
                  </a:cubicBezTo>
                  <a:cubicBezTo>
                    <a:pt x="1489" y="1168"/>
                    <a:pt x="1608" y="1275"/>
                    <a:pt x="1715" y="1370"/>
                  </a:cubicBezTo>
                  <a:cubicBezTo>
                    <a:pt x="1929" y="1584"/>
                    <a:pt x="2132" y="1787"/>
                    <a:pt x="2275" y="1965"/>
                  </a:cubicBezTo>
                  <a:cubicBezTo>
                    <a:pt x="2441" y="2144"/>
                    <a:pt x="2560" y="2311"/>
                    <a:pt x="2644" y="2418"/>
                  </a:cubicBezTo>
                  <a:cubicBezTo>
                    <a:pt x="2691" y="2477"/>
                    <a:pt x="2727" y="2525"/>
                    <a:pt x="2739" y="2549"/>
                  </a:cubicBezTo>
                  <a:cubicBezTo>
                    <a:pt x="2751" y="2584"/>
                    <a:pt x="2763" y="2596"/>
                    <a:pt x="2763" y="2596"/>
                  </a:cubicBezTo>
                  <a:cubicBezTo>
                    <a:pt x="2763" y="2596"/>
                    <a:pt x="2751" y="2525"/>
                    <a:pt x="2870" y="2442"/>
                  </a:cubicBezTo>
                  <a:cubicBezTo>
                    <a:pt x="2929" y="2406"/>
                    <a:pt x="2971" y="2397"/>
                    <a:pt x="2998" y="2397"/>
                  </a:cubicBezTo>
                  <a:cubicBezTo>
                    <a:pt x="3025" y="2397"/>
                    <a:pt x="3037" y="2406"/>
                    <a:pt x="3037" y="2406"/>
                  </a:cubicBezTo>
                  <a:lnTo>
                    <a:pt x="2989" y="2358"/>
                  </a:lnTo>
                  <a:cubicBezTo>
                    <a:pt x="2965" y="2323"/>
                    <a:pt x="2929" y="2287"/>
                    <a:pt x="2894" y="2227"/>
                  </a:cubicBezTo>
                  <a:cubicBezTo>
                    <a:pt x="2798" y="2120"/>
                    <a:pt x="2656" y="1953"/>
                    <a:pt x="2477" y="1787"/>
                  </a:cubicBezTo>
                  <a:cubicBezTo>
                    <a:pt x="2298" y="1608"/>
                    <a:pt x="2084" y="1418"/>
                    <a:pt x="1846" y="1227"/>
                  </a:cubicBezTo>
                  <a:cubicBezTo>
                    <a:pt x="1727" y="1132"/>
                    <a:pt x="1608" y="1013"/>
                    <a:pt x="1477" y="929"/>
                  </a:cubicBezTo>
                  <a:cubicBezTo>
                    <a:pt x="1334" y="822"/>
                    <a:pt x="1215" y="739"/>
                    <a:pt x="1072" y="644"/>
                  </a:cubicBezTo>
                  <a:lnTo>
                    <a:pt x="667" y="382"/>
                  </a:lnTo>
                  <a:cubicBezTo>
                    <a:pt x="536" y="287"/>
                    <a:pt x="405" y="215"/>
                    <a:pt x="262" y="144"/>
                  </a:cubicBezTo>
                  <a:cubicBezTo>
                    <a:pt x="191" y="96"/>
                    <a:pt x="108" y="48"/>
                    <a:pt x="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7" name="Google Shape;6917;p248"/>
            <p:cNvSpPr/>
            <p:nvPr/>
          </p:nvSpPr>
          <p:spPr>
            <a:xfrm rot="10800000" flipH="1">
              <a:off x="4147775" y="786200"/>
              <a:ext cx="68500" cy="45300"/>
            </a:xfrm>
            <a:custGeom>
              <a:avLst/>
              <a:gdLst/>
              <a:ahLst/>
              <a:cxnLst/>
              <a:rect l="l" t="t" r="r" b="b"/>
              <a:pathLst>
                <a:path w="2740" h="1812" extrusionOk="0">
                  <a:moveTo>
                    <a:pt x="1467" y="0"/>
                  </a:moveTo>
                  <a:cubicBezTo>
                    <a:pt x="1140" y="0"/>
                    <a:pt x="870" y="148"/>
                    <a:pt x="870" y="148"/>
                  </a:cubicBezTo>
                  <a:cubicBezTo>
                    <a:pt x="346" y="327"/>
                    <a:pt x="1" y="898"/>
                    <a:pt x="394" y="1577"/>
                  </a:cubicBezTo>
                  <a:cubicBezTo>
                    <a:pt x="493" y="1747"/>
                    <a:pt x="602" y="1812"/>
                    <a:pt x="711" y="1812"/>
                  </a:cubicBezTo>
                  <a:cubicBezTo>
                    <a:pt x="1060" y="1812"/>
                    <a:pt x="1406" y="1148"/>
                    <a:pt x="1406" y="1148"/>
                  </a:cubicBezTo>
                  <a:cubicBezTo>
                    <a:pt x="1596" y="1029"/>
                    <a:pt x="2739" y="1208"/>
                    <a:pt x="2263" y="458"/>
                  </a:cubicBezTo>
                  <a:cubicBezTo>
                    <a:pt x="2038" y="99"/>
                    <a:pt x="1734" y="0"/>
                    <a:pt x="14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8" name="Google Shape;6918;p248"/>
            <p:cNvSpPr/>
            <p:nvPr/>
          </p:nvSpPr>
          <p:spPr>
            <a:xfrm rot="10800000" flipH="1">
              <a:off x="4172200" y="734025"/>
              <a:ext cx="36625" cy="90800"/>
            </a:xfrm>
            <a:custGeom>
              <a:avLst/>
              <a:gdLst/>
              <a:ahLst/>
              <a:cxnLst/>
              <a:rect l="l" t="t" r="r" b="b"/>
              <a:pathLst>
                <a:path w="1465" h="3632" extrusionOk="0">
                  <a:moveTo>
                    <a:pt x="72" y="0"/>
                  </a:moveTo>
                  <a:lnTo>
                    <a:pt x="0" y="48"/>
                  </a:lnTo>
                  <a:cubicBezTo>
                    <a:pt x="36" y="119"/>
                    <a:pt x="83" y="191"/>
                    <a:pt x="119" y="286"/>
                  </a:cubicBezTo>
                  <a:cubicBezTo>
                    <a:pt x="191" y="417"/>
                    <a:pt x="262" y="548"/>
                    <a:pt x="322" y="703"/>
                  </a:cubicBezTo>
                  <a:cubicBezTo>
                    <a:pt x="381" y="845"/>
                    <a:pt x="453" y="1000"/>
                    <a:pt x="512" y="1143"/>
                  </a:cubicBezTo>
                  <a:cubicBezTo>
                    <a:pt x="572" y="1298"/>
                    <a:pt x="631" y="1441"/>
                    <a:pt x="679" y="1596"/>
                  </a:cubicBezTo>
                  <a:cubicBezTo>
                    <a:pt x="738" y="1738"/>
                    <a:pt x="774" y="1893"/>
                    <a:pt x="810" y="2036"/>
                  </a:cubicBezTo>
                  <a:cubicBezTo>
                    <a:pt x="893" y="2322"/>
                    <a:pt x="964" y="2608"/>
                    <a:pt x="1012" y="2846"/>
                  </a:cubicBezTo>
                  <a:cubicBezTo>
                    <a:pt x="1048" y="3084"/>
                    <a:pt x="1084" y="3274"/>
                    <a:pt x="1095" y="3405"/>
                  </a:cubicBezTo>
                  <a:cubicBezTo>
                    <a:pt x="1107" y="3477"/>
                    <a:pt x="1107" y="3524"/>
                    <a:pt x="1107" y="3572"/>
                  </a:cubicBezTo>
                  <a:lnTo>
                    <a:pt x="1107" y="3632"/>
                  </a:lnTo>
                  <a:cubicBezTo>
                    <a:pt x="1107" y="3632"/>
                    <a:pt x="1143" y="3572"/>
                    <a:pt x="1274" y="3560"/>
                  </a:cubicBezTo>
                  <a:cubicBezTo>
                    <a:pt x="1296" y="3556"/>
                    <a:pt x="1315" y="3554"/>
                    <a:pt x="1332" y="3554"/>
                  </a:cubicBezTo>
                  <a:cubicBezTo>
                    <a:pt x="1416" y="3554"/>
                    <a:pt x="1441" y="3596"/>
                    <a:pt x="1441" y="3596"/>
                  </a:cubicBezTo>
                  <a:cubicBezTo>
                    <a:pt x="1441" y="3596"/>
                    <a:pt x="1465" y="3548"/>
                    <a:pt x="1453" y="3512"/>
                  </a:cubicBezTo>
                  <a:cubicBezTo>
                    <a:pt x="1453" y="3465"/>
                    <a:pt x="1441" y="3429"/>
                    <a:pt x="1429" y="3346"/>
                  </a:cubicBezTo>
                  <a:cubicBezTo>
                    <a:pt x="1393" y="3203"/>
                    <a:pt x="1345" y="3012"/>
                    <a:pt x="1286" y="2774"/>
                  </a:cubicBezTo>
                  <a:cubicBezTo>
                    <a:pt x="1226" y="2536"/>
                    <a:pt x="1143" y="2250"/>
                    <a:pt x="1036" y="1965"/>
                  </a:cubicBezTo>
                  <a:cubicBezTo>
                    <a:pt x="976" y="1822"/>
                    <a:pt x="929" y="1667"/>
                    <a:pt x="869" y="1524"/>
                  </a:cubicBezTo>
                  <a:cubicBezTo>
                    <a:pt x="810" y="1369"/>
                    <a:pt x="750" y="1226"/>
                    <a:pt x="679" y="1072"/>
                  </a:cubicBezTo>
                  <a:cubicBezTo>
                    <a:pt x="607" y="929"/>
                    <a:pt x="536" y="774"/>
                    <a:pt x="453" y="643"/>
                  </a:cubicBezTo>
                  <a:cubicBezTo>
                    <a:pt x="381" y="488"/>
                    <a:pt x="310" y="357"/>
                    <a:pt x="214" y="226"/>
                  </a:cubicBezTo>
                  <a:cubicBezTo>
                    <a:pt x="179" y="155"/>
                    <a:pt x="131" y="6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9" name="Google Shape;6919;p248"/>
            <p:cNvSpPr/>
            <p:nvPr/>
          </p:nvSpPr>
          <p:spPr>
            <a:xfrm rot="10800000" flipH="1">
              <a:off x="4221600" y="786200"/>
              <a:ext cx="68200" cy="45300"/>
            </a:xfrm>
            <a:custGeom>
              <a:avLst/>
              <a:gdLst/>
              <a:ahLst/>
              <a:cxnLst/>
              <a:rect l="l" t="t" r="r" b="b"/>
              <a:pathLst>
                <a:path w="2728" h="1812" extrusionOk="0">
                  <a:moveTo>
                    <a:pt x="1261" y="0"/>
                  </a:moveTo>
                  <a:cubicBezTo>
                    <a:pt x="994" y="0"/>
                    <a:pt x="690" y="99"/>
                    <a:pt x="465" y="458"/>
                  </a:cubicBezTo>
                  <a:cubicBezTo>
                    <a:pt x="1" y="1208"/>
                    <a:pt x="1144" y="1029"/>
                    <a:pt x="1322" y="1148"/>
                  </a:cubicBezTo>
                  <a:cubicBezTo>
                    <a:pt x="1322" y="1148"/>
                    <a:pt x="1668" y="1812"/>
                    <a:pt x="2017" y="1812"/>
                  </a:cubicBezTo>
                  <a:cubicBezTo>
                    <a:pt x="2126" y="1812"/>
                    <a:pt x="2235" y="1747"/>
                    <a:pt x="2334" y="1577"/>
                  </a:cubicBezTo>
                  <a:cubicBezTo>
                    <a:pt x="2727" y="898"/>
                    <a:pt x="2382" y="327"/>
                    <a:pt x="1858" y="148"/>
                  </a:cubicBezTo>
                  <a:cubicBezTo>
                    <a:pt x="1858" y="148"/>
                    <a:pt x="1587" y="0"/>
                    <a:pt x="12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0" name="Google Shape;6920;p248"/>
            <p:cNvSpPr/>
            <p:nvPr/>
          </p:nvSpPr>
          <p:spPr>
            <a:xfrm rot="10800000" flipH="1">
              <a:off x="4229050" y="734025"/>
              <a:ext cx="36325" cy="90800"/>
            </a:xfrm>
            <a:custGeom>
              <a:avLst/>
              <a:gdLst/>
              <a:ahLst/>
              <a:cxnLst/>
              <a:rect l="l" t="t" r="r" b="b"/>
              <a:pathLst>
                <a:path w="1453" h="3632" extrusionOk="0">
                  <a:moveTo>
                    <a:pt x="1381" y="0"/>
                  </a:moveTo>
                  <a:cubicBezTo>
                    <a:pt x="1322" y="60"/>
                    <a:pt x="1274" y="155"/>
                    <a:pt x="1238" y="226"/>
                  </a:cubicBezTo>
                  <a:cubicBezTo>
                    <a:pt x="1143" y="357"/>
                    <a:pt x="1072" y="488"/>
                    <a:pt x="1000" y="643"/>
                  </a:cubicBezTo>
                  <a:cubicBezTo>
                    <a:pt x="917" y="774"/>
                    <a:pt x="846" y="929"/>
                    <a:pt x="774" y="1072"/>
                  </a:cubicBezTo>
                  <a:cubicBezTo>
                    <a:pt x="703" y="1226"/>
                    <a:pt x="643" y="1369"/>
                    <a:pt x="584" y="1524"/>
                  </a:cubicBezTo>
                  <a:cubicBezTo>
                    <a:pt x="524" y="1667"/>
                    <a:pt x="476" y="1822"/>
                    <a:pt x="417" y="1965"/>
                  </a:cubicBezTo>
                  <a:cubicBezTo>
                    <a:pt x="310" y="2250"/>
                    <a:pt x="226" y="2536"/>
                    <a:pt x="167" y="2774"/>
                  </a:cubicBezTo>
                  <a:cubicBezTo>
                    <a:pt x="107" y="3012"/>
                    <a:pt x="60" y="3203"/>
                    <a:pt x="24" y="3346"/>
                  </a:cubicBezTo>
                  <a:cubicBezTo>
                    <a:pt x="12" y="3429"/>
                    <a:pt x="0" y="3465"/>
                    <a:pt x="0" y="3512"/>
                  </a:cubicBezTo>
                  <a:cubicBezTo>
                    <a:pt x="0" y="3548"/>
                    <a:pt x="12" y="3596"/>
                    <a:pt x="12" y="3596"/>
                  </a:cubicBezTo>
                  <a:cubicBezTo>
                    <a:pt x="12" y="3596"/>
                    <a:pt x="37" y="3554"/>
                    <a:pt x="121" y="3554"/>
                  </a:cubicBezTo>
                  <a:cubicBezTo>
                    <a:pt x="138" y="3554"/>
                    <a:pt x="157" y="3556"/>
                    <a:pt x="179" y="3560"/>
                  </a:cubicBezTo>
                  <a:cubicBezTo>
                    <a:pt x="310" y="3572"/>
                    <a:pt x="345" y="3632"/>
                    <a:pt x="345" y="3632"/>
                  </a:cubicBezTo>
                  <a:lnTo>
                    <a:pt x="345" y="3572"/>
                  </a:lnTo>
                  <a:cubicBezTo>
                    <a:pt x="345" y="3524"/>
                    <a:pt x="345" y="3477"/>
                    <a:pt x="357" y="3405"/>
                  </a:cubicBezTo>
                  <a:cubicBezTo>
                    <a:pt x="369" y="3274"/>
                    <a:pt x="405" y="3084"/>
                    <a:pt x="441" y="2846"/>
                  </a:cubicBezTo>
                  <a:cubicBezTo>
                    <a:pt x="488" y="2608"/>
                    <a:pt x="560" y="2322"/>
                    <a:pt x="643" y="2036"/>
                  </a:cubicBezTo>
                  <a:cubicBezTo>
                    <a:pt x="679" y="1893"/>
                    <a:pt x="715" y="1738"/>
                    <a:pt x="774" y="1596"/>
                  </a:cubicBezTo>
                  <a:cubicBezTo>
                    <a:pt x="822" y="1441"/>
                    <a:pt x="881" y="1298"/>
                    <a:pt x="941" y="1143"/>
                  </a:cubicBezTo>
                  <a:cubicBezTo>
                    <a:pt x="1000" y="1000"/>
                    <a:pt x="1072" y="845"/>
                    <a:pt x="1131" y="703"/>
                  </a:cubicBezTo>
                  <a:cubicBezTo>
                    <a:pt x="1191" y="548"/>
                    <a:pt x="1262" y="417"/>
                    <a:pt x="1334" y="286"/>
                  </a:cubicBezTo>
                  <a:cubicBezTo>
                    <a:pt x="1369" y="191"/>
                    <a:pt x="1417" y="119"/>
                    <a:pt x="1453" y="48"/>
                  </a:cubicBezTo>
                  <a:lnTo>
                    <a:pt x="1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1" name="Google Shape;6921;p248"/>
            <p:cNvSpPr/>
            <p:nvPr/>
          </p:nvSpPr>
          <p:spPr>
            <a:xfrm rot="10800000" flipH="1">
              <a:off x="4279950" y="749825"/>
              <a:ext cx="62825" cy="52825"/>
            </a:xfrm>
            <a:custGeom>
              <a:avLst/>
              <a:gdLst/>
              <a:ahLst/>
              <a:cxnLst/>
              <a:rect l="l" t="t" r="r" b="b"/>
              <a:pathLst>
                <a:path w="2513" h="2113" extrusionOk="0">
                  <a:moveTo>
                    <a:pt x="1246" y="1"/>
                  </a:moveTo>
                  <a:cubicBezTo>
                    <a:pt x="1103" y="1"/>
                    <a:pt x="945" y="36"/>
                    <a:pt x="774" y="125"/>
                  </a:cubicBezTo>
                  <a:cubicBezTo>
                    <a:pt x="0" y="542"/>
                    <a:pt x="1072" y="959"/>
                    <a:pt x="1191" y="1137"/>
                  </a:cubicBezTo>
                  <a:cubicBezTo>
                    <a:pt x="1191" y="1137"/>
                    <a:pt x="1146" y="2112"/>
                    <a:pt x="1593" y="2112"/>
                  </a:cubicBezTo>
                  <a:cubicBezTo>
                    <a:pt x="1664" y="2112"/>
                    <a:pt x="1748" y="2087"/>
                    <a:pt x="1846" y="2030"/>
                  </a:cubicBezTo>
                  <a:cubicBezTo>
                    <a:pt x="2512" y="1625"/>
                    <a:pt x="2512" y="971"/>
                    <a:pt x="2143" y="554"/>
                  </a:cubicBezTo>
                  <a:cubicBezTo>
                    <a:pt x="2143" y="554"/>
                    <a:pt x="1810" y="1"/>
                    <a:pt x="1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2" name="Google Shape;6922;p248"/>
            <p:cNvSpPr/>
            <p:nvPr/>
          </p:nvSpPr>
          <p:spPr>
            <a:xfrm rot="10800000" flipH="1">
              <a:off x="4253150" y="723900"/>
              <a:ext cx="75925" cy="64925"/>
            </a:xfrm>
            <a:custGeom>
              <a:avLst/>
              <a:gdLst/>
              <a:ahLst/>
              <a:cxnLst/>
              <a:rect l="l" t="t" r="r" b="b"/>
              <a:pathLst>
                <a:path w="3037" h="2597" extrusionOk="0">
                  <a:moveTo>
                    <a:pt x="3013" y="1"/>
                  </a:moveTo>
                  <a:cubicBezTo>
                    <a:pt x="2930" y="48"/>
                    <a:pt x="2846" y="96"/>
                    <a:pt x="2775" y="144"/>
                  </a:cubicBezTo>
                  <a:cubicBezTo>
                    <a:pt x="2632" y="215"/>
                    <a:pt x="2501" y="287"/>
                    <a:pt x="2370" y="382"/>
                  </a:cubicBezTo>
                  <a:lnTo>
                    <a:pt x="1965" y="644"/>
                  </a:lnTo>
                  <a:cubicBezTo>
                    <a:pt x="1822" y="739"/>
                    <a:pt x="1703" y="822"/>
                    <a:pt x="1560" y="929"/>
                  </a:cubicBezTo>
                  <a:cubicBezTo>
                    <a:pt x="1429" y="1013"/>
                    <a:pt x="1310" y="1132"/>
                    <a:pt x="1191" y="1227"/>
                  </a:cubicBezTo>
                  <a:cubicBezTo>
                    <a:pt x="953" y="1418"/>
                    <a:pt x="751" y="1608"/>
                    <a:pt x="572" y="1787"/>
                  </a:cubicBezTo>
                  <a:cubicBezTo>
                    <a:pt x="393" y="1953"/>
                    <a:pt x="239" y="2120"/>
                    <a:pt x="155" y="2227"/>
                  </a:cubicBezTo>
                  <a:cubicBezTo>
                    <a:pt x="108" y="2287"/>
                    <a:pt x="72" y="2323"/>
                    <a:pt x="48" y="2358"/>
                  </a:cubicBezTo>
                  <a:lnTo>
                    <a:pt x="1" y="2406"/>
                  </a:lnTo>
                  <a:cubicBezTo>
                    <a:pt x="1" y="2406"/>
                    <a:pt x="12" y="2397"/>
                    <a:pt x="39" y="2397"/>
                  </a:cubicBezTo>
                  <a:cubicBezTo>
                    <a:pt x="66" y="2397"/>
                    <a:pt x="108" y="2406"/>
                    <a:pt x="167" y="2442"/>
                  </a:cubicBezTo>
                  <a:cubicBezTo>
                    <a:pt x="286" y="2525"/>
                    <a:pt x="274" y="2596"/>
                    <a:pt x="274" y="2596"/>
                  </a:cubicBezTo>
                  <a:cubicBezTo>
                    <a:pt x="274" y="2596"/>
                    <a:pt x="286" y="2584"/>
                    <a:pt x="298" y="2549"/>
                  </a:cubicBezTo>
                  <a:cubicBezTo>
                    <a:pt x="310" y="2525"/>
                    <a:pt x="346" y="2477"/>
                    <a:pt x="393" y="2418"/>
                  </a:cubicBezTo>
                  <a:cubicBezTo>
                    <a:pt x="477" y="2311"/>
                    <a:pt x="596" y="2144"/>
                    <a:pt x="763" y="1965"/>
                  </a:cubicBezTo>
                  <a:cubicBezTo>
                    <a:pt x="905" y="1787"/>
                    <a:pt x="1108" y="1584"/>
                    <a:pt x="1322" y="1370"/>
                  </a:cubicBezTo>
                  <a:cubicBezTo>
                    <a:pt x="1429" y="1275"/>
                    <a:pt x="1548" y="1168"/>
                    <a:pt x="1667" y="1060"/>
                  </a:cubicBezTo>
                  <a:cubicBezTo>
                    <a:pt x="1787" y="953"/>
                    <a:pt x="1906" y="858"/>
                    <a:pt x="2037" y="751"/>
                  </a:cubicBezTo>
                  <a:cubicBezTo>
                    <a:pt x="2179" y="656"/>
                    <a:pt x="2298" y="560"/>
                    <a:pt x="2429" y="465"/>
                  </a:cubicBezTo>
                  <a:cubicBezTo>
                    <a:pt x="2560" y="382"/>
                    <a:pt x="2679" y="298"/>
                    <a:pt x="2810" y="215"/>
                  </a:cubicBezTo>
                  <a:lnTo>
                    <a:pt x="3037" y="84"/>
                  </a:lnTo>
                  <a:lnTo>
                    <a:pt x="301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3" name="Google Shape;6923;p248"/>
            <p:cNvSpPr/>
            <p:nvPr/>
          </p:nvSpPr>
          <p:spPr>
            <a:xfrm rot="10800000" flipH="1">
              <a:off x="3381025" y="491725"/>
              <a:ext cx="205700" cy="166725"/>
            </a:xfrm>
            <a:custGeom>
              <a:avLst/>
              <a:gdLst/>
              <a:ahLst/>
              <a:cxnLst/>
              <a:rect l="l" t="t" r="r" b="b"/>
              <a:pathLst>
                <a:path w="8228" h="6669" fill="none" extrusionOk="0">
                  <a:moveTo>
                    <a:pt x="8227" y="3858"/>
                  </a:moveTo>
                  <a:cubicBezTo>
                    <a:pt x="8227" y="3858"/>
                    <a:pt x="0" y="6668"/>
                    <a:pt x="60" y="3334"/>
                  </a:cubicBezTo>
                  <a:cubicBezTo>
                    <a:pt x="131" y="1"/>
                    <a:pt x="8227" y="3858"/>
                    <a:pt x="8227"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4" name="Google Shape;6924;p248"/>
            <p:cNvSpPr/>
            <p:nvPr/>
          </p:nvSpPr>
          <p:spPr>
            <a:xfrm rot="10800000" flipH="1">
              <a:off x="3391425" y="561975"/>
              <a:ext cx="195300" cy="211375"/>
            </a:xfrm>
            <a:custGeom>
              <a:avLst/>
              <a:gdLst/>
              <a:ahLst/>
              <a:cxnLst/>
              <a:rect l="l" t="t" r="r" b="b"/>
              <a:pathLst>
                <a:path w="7812" h="8455" fill="none" extrusionOk="0">
                  <a:moveTo>
                    <a:pt x="7811" y="8454"/>
                  </a:moveTo>
                  <a:cubicBezTo>
                    <a:pt x="7811" y="8454"/>
                    <a:pt x="1" y="4621"/>
                    <a:pt x="2418" y="2311"/>
                  </a:cubicBezTo>
                  <a:cubicBezTo>
                    <a:pt x="4811" y="1"/>
                    <a:pt x="7811" y="8454"/>
                    <a:pt x="781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5" name="Google Shape;6925;p248"/>
            <p:cNvSpPr/>
            <p:nvPr/>
          </p:nvSpPr>
          <p:spPr>
            <a:xfrm rot="10800000" flipH="1">
              <a:off x="3396200" y="220275"/>
              <a:ext cx="437575" cy="317325"/>
            </a:xfrm>
            <a:custGeom>
              <a:avLst/>
              <a:gdLst/>
              <a:ahLst/>
              <a:cxnLst/>
              <a:rect l="l" t="t" r="r" b="b"/>
              <a:pathLst>
                <a:path w="17503" h="12693" fill="none" extrusionOk="0">
                  <a:moveTo>
                    <a:pt x="17503" y="5632"/>
                  </a:moveTo>
                  <a:cubicBezTo>
                    <a:pt x="17503" y="5632"/>
                    <a:pt x="12502" y="2096"/>
                    <a:pt x="6597" y="7394"/>
                  </a:cubicBezTo>
                  <a:cubicBezTo>
                    <a:pt x="691" y="12693"/>
                    <a:pt x="0" y="7656"/>
                    <a:pt x="2477" y="5156"/>
                  </a:cubicBezTo>
                  <a:cubicBezTo>
                    <a:pt x="5275" y="2322"/>
                    <a:pt x="12109" y="1"/>
                    <a:pt x="17503"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6" name="Google Shape;6926;p248"/>
            <p:cNvSpPr/>
            <p:nvPr/>
          </p:nvSpPr>
          <p:spPr>
            <a:xfrm rot="10800000" flipH="1">
              <a:off x="4891325" y="491725"/>
              <a:ext cx="205700" cy="166725"/>
            </a:xfrm>
            <a:custGeom>
              <a:avLst/>
              <a:gdLst/>
              <a:ahLst/>
              <a:cxnLst/>
              <a:rect l="l" t="t" r="r" b="b"/>
              <a:pathLst>
                <a:path w="8228" h="6669" fill="none" extrusionOk="0">
                  <a:moveTo>
                    <a:pt x="1" y="3858"/>
                  </a:moveTo>
                  <a:cubicBezTo>
                    <a:pt x="1" y="3858"/>
                    <a:pt x="8228" y="6668"/>
                    <a:pt x="8168" y="3334"/>
                  </a:cubicBezTo>
                  <a:cubicBezTo>
                    <a:pt x="8097" y="1"/>
                    <a:pt x="1" y="3858"/>
                    <a:pt x="1" y="3858"/>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7" name="Google Shape;6927;p248"/>
            <p:cNvSpPr/>
            <p:nvPr/>
          </p:nvSpPr>
          <p:spPr>
            <a:xfrm rot="10800000" flipH="1">
              <a:off x="4891325" y="561975"/>
              <a:ext cx="195300" cy="211375"/>
            </a:xfrm>
            <a:custGeom>
              <a:avLst/>
              <a:gdLst/>
              <a:ahLst/>
              <a:cxnLst/>
              <a:rect l="l" t="t" r="r" b="b"/>
              <a:pathLst>
                <a:path w="7812" h="8455" fill="none" extrusionOk="0">
                  <a:moveTo>
                    <a:pt x="1" y="8454"/>
                  </a:moveTo>
                  <a:cubicBezTo>
                    <a:pt x="1" y="8454"/>
                    <a:pt x="7811" y="4621"/>
                    <a:pt x="5406" y="2311"/>
                  </a:cubicBezTo>
                  <a:cubicBezTo>
                    <a:pt x="3001" y="1"/>
                    <a:pt x="1" y="8454"/>
                    <a:pt x="1" y="8454"/>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8" name="Google Shape;6928;p248"/>
            <p:cNvSpPr/>
            <p:nvPr/>
          </p:nvSpPr>
          <p:spPr>
            <a:xfrm rot="10800000" flipH="1">
              <a:off x="5044925" y="620625"/>
              <a:ext cx="58950" cy="58650"/>
            </a:xfrm>
            <a:custGeom>
              <a:avLst/>
              <a:gdLst/>
              <a:ahLst/>
              <a:cxnLst/>
              <a:rect l="l" t="t" r="r" b="b"/>
              <a:pathLst>
                <a:path w="2358" h="2346" fill="none" extrusionOk="0">
                  <a:moveTo>
                    <a:pt x="1953" y="441"/>
                  </a:moveTo>
                  <a:cubicBezTo>
                    <a:pt x="2358" y="881"/>
                    <a:pt x="2322" y="1548"/>
                    <a:pt x="1905" y="1953"/>
                  </a:cubicBezTo>
                  <a:cubicBezTo>
                    <a:pt x="1477" y="2346"/>
                    <a:pt x="810" y="2322"/>
                    <a:pt x="405" y="1905"/>
                  </a:cubicBezTo>
                  <a:cubicBezTo>
                    <a:pt x="0" y="1477"/>
                    <a:pt x="36" y="798"/>
                    <a:pt x="453" y="405"/>
                  </a:cubicBezTo>
                  <a:cubicBezTo>
                    <a:pt x="881" y="0"/>
                    <a:pt x="1548" y="12"/>
                    <a:pt x="1953" y="441"/>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9" name="Google Shape;6929;p248"/>
            <p:cNvSpPr/>
            <p:nvPr/>
          </p:nvSpPr>
          <p:spPr>
            <a:xfrm rot="10800000" flipH="1">
              <a:off x="4644275" y="220275"/>
              <a:ext cx="437575" cy="317325"/>
            </a:xfrm>
            <a:custGeom>
              <a:avLst/>
              <a:gdLst/>
              <a:ahLst/>
              <a:cxnLst/>
              <a:rect l="l" t="t" r="r" b="b"/>
              <a:pathLst>
                <a:path w="17503" h="12693" fill="none" extrusionOk="0">
                  <a:moveTo>
                    <a:pt x="0" y="5632"/>
                  </a:moveTo>
                  <a:cubicBezTo>
                    <a:pt x="0" y="5632"/>
                    <a:pt x="5001" y="2096"/>
                    <a:pt x="10907" y="7394"/>
                  </a:cubicBezTo>
                  <a:cubicBezTo>
                    <a:pt x="16812" y="12693"/>
                    <a:pt x="17503" y="7656"/>
                    <a:pt x="15026" y="5156"/>
                  </a:cubicBezTo>
                  <a:cubicBezTo>
                    <a:pt x="12228" y="2322"/>
                    <a:pt x="5406" y="1"/>
                    <a:pt x="0" y="5632"/>
                  </a:cubicBezTo>
                  <a:close/>
                </a:path>
              </a:pathLst>
            </a:custGeom>
            <a:solidFill>
              <a:schemeClr val="dk1"/>
            </a:solidFill>
            <a:ln w="952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33"/>
        <p:cNvGrpSpPr/>
        <p:nvPr/>
      </p:nvGrpSpPr>
      <p:grpSpPr>
        <a:xfrm>
          <a:off x="0" y="0"/>
          <a:ext cx="0" cy="0"/>
          <a:chOff x="0" y="0"/>
          <a:chExt cx="0" cy="0"/>
        </a:xfrm>
      </p:grpSpPr>
      <p:sp>
        <p:nvSpPr>
          <p:cNvPr id="6935" name="Google Shape;6935;p249"/>
          <p:cNvSpPr txBox="1">
            <a:spLocks noGrp="1"/>
          </p:cNvSpPr>
          <p:nvPr>
            <p:ph type="title" idx="4294967295"/>
          </p:nvPr>
        </p:nvSpPr>
        <p:spPr>
          <a:xfrm>
            <a:off x="1009567" y="212200"/>
            <a:ext cx="9039600" cy="12548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1. </a:t>
            </a:r>
            <a:r>
              <a:rPr kumimoji="0" lang="en-US" sz="3733" b="1" i="0" u="sng" strike="noStrike" kern="0" cap="none" spc="0" normalizeH="0" baseline="0" noProof="0" dirty="0">
                <a:ln>
                  <a:noFill/>
                </a:ln>
                <a:solidFill>
                  <a:srgbClr val="CF9A48"/>
                </a:solidFill>
                <a:effectLst/>
                <a:uLnTx/>
                <a:uFillTx/>
                <a:latin typeface="Arial"/>
                <a:ea typeface="Arial"/>
                <a:cs typeface="Arial"/>
                <a:sym typeface="Arial"/>
              </a:rPr>
              <a:t>Protocols</a:t>
            </a: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 - what systems do you need in place to ensure your group works successfully? </a:t>
            </a:r>
            <a:r>
              <a:rPr kumimoji="0" lang="en-US" sz="3733" b="1" i="0" u="none" strike="noStrike" kern="0" cap="none" spc="0" normalizeH="0" baseline="0" noProof="0" dirty="0">
                <a:ln>
                  <a:noFill/>
                </a:ln>
                <a:solidFill>
                  <a:srgbClr val="CF9A48">
                    <a:alpha val="0"/>
                  </a:srgbClr>
                </a:solidFill>
                <a:effectLst/>
                <a:uLnTx/>
                <a:uFillTx/>
                <a:latin typeface="Arial"/>
                <a:ea typeface="Arial"/>
                <a:cs typeface="Arial"/>
                <a:sym typeface="Arial"/>
              </a:rPr>
              <a:t>(2)</a:t>
            </a:r>
          </a:p>
        </p:txBody>
      </p:sp>
      <p:sp>
        <p:nvSpPr>
          <p:cNvPr id="6934" name="Google Shape;6934;p249"/>
          <p:cNvSpPr txBox="1"/>
          <p:nvPr/>
        </p:nvSpPr>
        <p:spPr>
          <a:xfrm>
            <a:off x="1009567" y="1467000"/>
            <a:ext cx="8778400" cy="5213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609585" indent="-394537" defTabSz="1219170">
              <a:lnSpc>
                <a:spcPct val="115000"/>
              </a:lnSpc>
              <a:buClr>
                <a:srgbClr val="CF9A48"/>
              </a:buClr>
              <a:buSzPts val="1060"/>
              <a:buFont typeface="DM Sans"/>
              <a:buChar char="●"/>
            </a:pPr>
            <a:r>
              <a:rPr lang="en" sz="1413" kern="0" dirty="0">
                <a:solidFill>
                  <a:srgbClr val="CF9A48"/>
                </a:solidFill>
                <a:latin typeface="DM Sans"/>
                <a:ea typeface="DM Sans"/>
                <a:cs typeface="DM Sans"/>
                <a:sym typeface="DM Sans"/>
              </a:rPr>
              <a:t>Patience and understanding with everyone </a:t>
            </a:r>
            <a:endParaRPr sz="1413"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413" kern="0" dirty="0">
                <a:solidFill>
                  <a:srgbClr val="CF9A48"/>
                </a:solidFill>
                <a:latin typeface="DM Sans"/>
                <a:ea typeface="DM Sans"/>
                <a:cs typeface="DM Sans"/>
                <a:sym typeface="DM Sans"/>
              </a:rPr>
              <a:t>This looks like; waiting for people to finish what they are saying, asking further questions about others ideas instead of shutting them down, controlling your face when others are speaking and meeting others where they are at. </a:t>
            </a:r>
            <a:endParaRPr sz="1413" kern="0" dirty="0">
              <a:solidFill>
                <a:srgbClr val="CF9A48"/>
              </a:solidFill>
              <a:latin typeface="DM Sans"/>
              <a:ea typeface="DM Sans"/>
              <a:cs typeface="DM Sans"/>
              <a:sym typeface="DM Sans"/>
            </a:endParaRPr>
          </a:p>
          <a:p>
            <a:pPr marL="609585" indent="-394537" defTabSz="1219170">
              <a:lnSpc>
                <a:spcPct val="115000"/>
              </a:lnSpc>
              <a:spcBef>
                <a:spcPts val="1600"/>
              </a:spcBef>
              <a:buClr>
                <a:srgbClr val="CF9A48"/>
              </a:buClr>
              <a:buSzPts val="1060"/>
              <a:buFont typeface="DM Sans"/>
              <a:buChar char="●"/>
            </a:pPr>
            <a:r>
              <a:rPr lang="en" sz="1413" kern="0" dirty="0">
                <a:solidFill>
                  <a:srgbClr val="CF9A48"/>
                </a:solidFill>
                <a:latin typeface="DM Sans"/>
                <a:ea typeface="DM Sans"/>
                <a:cs typeface="DM Sans"/>
                <a:sym typeface="DM Sans"/>
              </a:rPr>
              <a:t>Clear explanations - removing any confusion. </a:t>
            </a:r>
            <a:endParaRPr sz="1413"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413" kern="0" dirty="0">
                <a:solidFill>
                  <a:srgbClr val="CF9A48"/>
                </a:solidFill>
                <a:latin typeface="DM Sans"/>
                <a:ea typeface="DM Sans"/>
                <a:cs typeface="DM Sans"/>
                <a:sym typeface="DM Sans"/>
              </a:rPr>
              <a:t>This looks like; asking clarifying questions, explaining in a non patronising ways, always willing to give others a longer explanation if necessary. </a:t>
            </a:r>
            <a:endParaRPr sz="1413" kern="0" dirty="0">
              <a:solidFill>
                <a:srgbClr val="CF9A48"/>
              </a:solidFill>
              <a:latin typeface="DM Sans"/>
              <a:ea typeface="DM Sans"/>
              <a:cs typeface="DM Sans"/>
              <a:sym typeface="DM Sans"/>
            </a:endParaRPr>
          </a:p>
          <a:p>
            <a:pPr marL="609585" indent="-394537" defTabSz="1219170">
              <a:lnSpc>
                <a:spcPct val="115000"/>
              </a:lnSpc>
              <a:spcBef>
                <a:spcPts val="1600"/>
              </a:spcBef>
              <a:buClr>
                <a:srgbClr val="CF9A48"/>
              </a:buClr>
              <a:buSzPts val="1060"/>
              <a:buFont typeface="DM Sans"/>
              <a:buChar char="●"/>
            </a:pPr>
            <a:r>
              <a:rPr lang="en" sz="1413" kern="0" dirty="0">
                <a:solidFill>
                  <a:srgbClr val="CF9A48"/>
                </a:solidFill>
                <a:latin typeface="DM Sans"/>
                <a:ea typeface="DM Sans"/>
                <a:cs typeface="DM Sans"/>
                <a:sym typeface="DM Sans"/>
              </a:rPr>
              <a:t>Communication is key </a:t>
            </a:r>
            <a:endParaRPr sz="1413"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413" kern="0" dirty="0">
                <a:solidFill>
                  <a:srgbClr val="CF9A48"/>
                </a:solidFill>
                <a:latin typeface="DM Sans"/>
                <a:ea typeface="DM Sans"/>
                <a:cs typeface="DM Sans"/>
                <a:sym typeface="DM Sans"/>
              </a:rPr>
              <a:t>This looks like; clear communication, eye contact (if comfortable), using gestures when necessary in explanation.</a:t>
            </a:r>
            <a:endParaRPr sz="1413" kern="0" dirty="0">
              <a:solidFill>
                <a:srgbClr val="CF9A48"/>
              </a:solidFill>
              <a:latin typeface="DM Sans"/>
              <a:ea typeface="DM Sans"/>
              <a:cs typeface="DM Sans"/>
              <a:sym typeface="DM Sans"/>
            </a:endParaRPr>
          </a:p>
          <a:p>
            <a:pPr marL="609585" indent="-394537" defTabSz="1219170">
              <a:lnSpc>
                <a:spcPct val="115000"/>
              </a:lnSpc>
              <a:spcBef>
                <a:spcPts val="1600"/>
              </a:spcBef>
              <a:buClr>
                <a:srgbClr val="CF9A48"/>
              </a:buClr>
              <a:buSzPts val="1060"/>
              <a:buFont typeface="DM Sans"/>
              <a:buChar char="●"/>
            </a:pPr>
            <a:r>
              <a:rPr lang="en" sz="1413" kern="0" dirty="0">
                <a:solidFill>
                  <a:srgbClr val="CF9A48"/>
                </a:solidFill>
                <a:latin typeface="DM Sans"/>
                <a:ea typeface="DM Sans"/>
                <a:cs typeface="DM Sans"/>
                <a:sym typeface="DM Sans"/>
              </a:rPr>
              <a:t>Good listening skills </a:t>
            </a:r>
            <a:endParaRPr sz="1413" kern="0" dirty="0">
              <a:solidFill>
                <a:srgbClr val="CF9A48"/>
              </a:solidFill>
              <a:latin typeface="DM Sans"/>
              <a:ea typeface="DM Sans"/>
              <a:cs typeface="DM Sans"/>
              <a:sym typeface="DM Sans"/>
            </a:endParaRPr>
          </a:p>
          <a:p>
            <a:pPr defTabSz="1219170">
              <a:lnSpc>
                <a:spcPct val="115000"/>
              </a:lnSpc>
              <a:spcBef>
                <a:spcPts val="1600"/>
              </a:spcBef>
              <a:spcAft>
                <a:spcPts val="1600"/>
              </a:spcAft>
              <a:buClr>
                <a:srgbClr val="000000"/>
              </a:buClr>
            </a:pPr>
            <a:r>
              <a:rPr lang="en" sz="1413" kern="0" dirty="0">
                <a:solidFill>
                  <a:srgbClr val="CF9A48"/>
                </a:solidFill>
                <a:latin typeface="DM Sans"/>
                <a:ea typeface="DM Sans"/>
                <a:cs typeface="DM Sans"/>
                <a:sym typeface="DM Sans"/>
              </a:rPr>
              <a:t>This looks like; giving eye contact (if comfortable and able), showing body language of focus towards them, waiting your turn when speaking, holding place for others idea and opinions and hearing them out. </a:t>
            </a:r>
            <a:endParaRPr sz="1413" kern="0" dirty="0">
              <a:solidFill>
                <a:srgbClr val="CF9A4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39"/>
        <p:cNvGrpSpPr/>
        <p:nvPr/>
      </p:nvGrpSpPr>
      <p:grpSpPr>
        <a:xfrm>
          <a:off x="0" y="0"/>
          <a:ext cx="0" cy="0"/>
          <a:chOff x="0" y="0"/>
          <a:chExt cx="0" cy="0"/>
        </a:xfrm>
      </p:grpSpPr>
      <p:sp>
        <p:nvSpPr>
          <p:cNvPr id="6941" name="Google Shape;6941;p250"/>
          <p:cNvSpPr txBox="1">
            <a:spLocks noGrp="1"/>
          </p:cNvSpPr>
          <p:nvPr>
            <p:ph type="title" idx="4294967295"/>
          </p:nvPr>
        </p:nvSpPr>
        <p:spPr>
          <a:xfrm>
            <a:off x="1009567" y="212200"/>
            <a:ext cx="9039600" cy="12548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1.5. </a:t>
            </a:r>
            <a:r>
              <a:rPr kumimoji="0" lang="en-US" sz="3733" b="1" i="0" u="sng" strike="noStrike" kern="0" cap="none" spc="0" normalizeH="0" baseline="0" noProof="0" dirty="0">
                <a:ln>
                  <a:noFill/>
                </a:ln>
                <a:solidFill>
                  <a:srgbClr val="CF9A48"/>
                </a:solidFill>
                <a:effectLst/>
                <a:uLnTx/>
                <a:uFillTx/>
                <a:latin typeface="Arial"/>
                <a:ea typeface="Arial"/>
                <a:cs typeface="Arial"/>
                <a:sym typeface="Arial"/>
              </a:rPr>
              <a:t>Protocols</a:t>
            </a: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 - what systems do you need in place to ensure your group works successfully?</a:t>
            </a:r>
          </a:p>
        </p:txBody>
      </p:sp>
      <p:sp>
        <p:nvSpPr>
          <p:cNvPr id="6940" name="Google Shape;6940;p250"/>
          <p:cNvSpPr txBox="1"/>
          <p:nvPr/>
        </p:nvSpPr>
        <p:spPr>
          <a:xfrm>
            <a:off x="1009567" y="1467000"/>
            <a:ext cx="8778400" cy="5213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609585" indent="-403003" defTabSz="1219170">
              <a:lnSpc>
                <a:spcPct val="115000"/>
              </a:lnSpc>
              <a:buClr>
                <a:srgbClr val="CF9A48"/>
              </a:buClr>
              <a:buSzPts val="1160"/>
              <a:buFont typeface="DM Sans"/>
              <a:buChar char="●"/>
            </a:pPr>
            <a:r>
              <a:rPr lang="en" sz="1547" kern="0" dirty="0">
                <a:solidFill>
                  <a:srgbClr val="CF9A48"/>
                </a:solidFill>
                <a:latin typeface="DM Sans"/>
                <a:ea typeface="DM Sans"/>
                <a:cs typeface="DM Sans"/>
                <a:sym typeface="DM Sans"/>
              </a:rPr>
              <a:t>Giving 110% at all times </a:t>
            </a:r>
            <a:endParaRPr sz="1547"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547" kern="0" dirty="0">
                <a:solidFill>
                  <a:srgbClr val="CF9A48"/>
                </a:solidFill>
                <a:latin typeface="DM Sans"/>
                <a:ea typeface="DM Sans"/>
                <a:cs typeface="DM Sans"/>
                <a:sym typeface="DM Sans"/>
              </a:rPr>
              <a:t>Looks like; if having a bad or slow day just let everyone know and be aware of that, being mindful of your own stress but also the stress that others may be experiencing, holding yourself and others accountable to an Expert to Master level of work. Do your part.</a:t>
            </a:r>
            <a:endParaRPr sz="1547" kern="0" dirty="0">
              <a:solidFill>
                <a:srgbClr val="CF9A48"/>
              </a:solidFill>
              <a:latin typeface="DM Sans"/>
              <a:ea typeface="DM Sans"/>
              <a:cs typeface="DM Sans"/>
              <a:sym typeface="DM Sans"/>
            </a:endParaRPr>
          </a:p>
          <a:p>
            <a:pPr marL="609585" indent="-403003" defTabSz="1219170">
              <a:lnSpc>
                <a:spcPct val="115000"/>
              </a:lnSpc>
              <a:spcBef>
                <a:spcPts val="1600"/>
              </a:spcBef>
              <a:buClr>
                <a:srgbClr val="CF9A48"/>
              </a:buClr>
              <a:buSzPts val="1160"/>
              <a:buFont typeface="DM Sans"/>
              <a:buChar char="●"/>
            </a:pPr>
            <a:r>
              <a:rPr lang="en" sz="1547" kern="0" dirty="0">
                <a:solidFill>
                  <a:srgbClr val="CF9A48"/>
                </a:solidFill>
                <a:latin typeface="DM Sans"/>
                <a:ea typeface="DM Sans"/>
                <a:cs typeface="DM Sans"/>
                <a:sym typeface="DM Sans"/>
              </a:rPr>
              <a:t>Self regulate </a:t>
            </a:r>
            <a:endParaRPr sz="1547"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547" kern="0" dirty="0">
                <a:solidFill>
                  <a:srgbClr val="CF9A48"/>
                </a:solidFill>
                <a:latin typeface="DM Sans"/>
                <a:ea typeface="DM Sans"/>
                <a:cs typeface="DM Sans"/>
                <a:sym typeface="DM Sans"/>
              </a:rPr>
              <a:t>Looks like; if you’re finding it hard to focus or if your gaining stress, ask Amy or Kim if you can take a break or go to the bathroom to clear your mind and regulate yourself before going back into the lesson.  </a:t>
            </a:r>
            <a:endParaRPr sz="1547" kern="0" dirty="0">
              <a:solidFill>
                <a:srgbClr val="CF9A48"/>
              </a:solidFill>
              <a:latin typeface="DM Sans"/>
              <a:ea typeface="DM Sans"/>
              <a:cs typeface="DM Sans"/>
              <a:sym typeface="DM Sans"/>
            </a:endParaRPr>
          </a:p>
          <a:p>
            <a:pPr marL="609585" indent="-403003" defTabSz="1219170">
              <a:lnSpc>
                <a:spcPct val="115000"/>
              </a:lnSpc>
              <a:spcBef>
                <a:spcPts val="1600"/>
              </a:spcBef>
              <a:buClr>
                <a:srgbClr val="CF9A48"/>
              </a:buClr>
              <a:buSzPts val="1160"/>
              <a:buFont typeface="DM Sans"/>
              <a:buChar char="●"/>
            </a:pPr>
            <a:r>
              <a:rPr lang="en" sz="1547" kern="0" dirty="0">
                <a:solidFill>
                  <a:srgbClr val="CF9A48"/>
                </a:solidFill>
                <a:latin typeface="DM Sans"/>
                <a:ea typeface="DM Sans"/>
                <a:cs typeface="DM Sans"/>
                <a:sym typeface="DM Sans"/>
              </a:rPr>
              <a:t>Be flexible and able to adapt</a:t>
            </a:r>
            <a:endParaRPr sz="1547"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547" kern="0" dirty="0">
                <a:solidFill>
                  <a:srgbClr val="CF9A48"/>
                </a:solidFill>
                <a:latin typeface="DM Sans"/>
                <a:ea typeface="DM Sans"/>
                <a:cs typeface="DM Sans"/>
                <a:sym typeface="DM Sans"/>
              </a:rPr>
              <a:t>Make adaptations, stick with ideas while also building with ideas and other, if something challenging comes up persevere and take everyone’s needs and  opinions into account while also taking time for yourself in needed.</a:t>
            </a:r>
            <a:endParaRPr sz="1547" kern="0" dirty="0">
              <a:solidFill>
                <a:srgbClr val="CF9A48"/>
              </a:solidFill>
              <a:latin typeface="DM Sans"/>
              <a:ea typeface="DM Sans"/>
              <a:cs typeface="DM Sans"/>
              <a:sym typeface="DM Sans"/>
            </a:endParaRPr>
          </a:p>
          <a:p>
            <a:pPr marL="609585" defTabSz="1219170">
              <a:lnSpc>
                <a:spcPct val="115000"/>
              </a:lnSpc>
              <a:spcBef>
                <a:spcPts val="1600"/>
              </a:spcBef>
              <a:buClr>
                <a:srgbClr val="000000"/>
              </a:buClr>
            </a:pPr>
            <a:endParaRPr sz="1680" kern="0" dirty="0">
              <a:solidFill>
                <a:srgbClr val="CF9A48"/>
              </a:solidFill>
              <a:latin typeface="DM Sans"/>
              <a:ea typeface="DM Sans"/>
              <a:cs typeface="DM Sans"/>
              <a:sym typeface="DM Sans"/>
            </a:endParaRPr>
          </a:p>
          <a:p>
            <a:pPr defTabSz="1219170">
              <a:lnSpc>
                <a:spcPct val="115000"/>
              </a:lnSpc>
              <a:spcBef>
                <a:spcPts val="1600"/>
              </a:spcBef>
              <a:spcAft>
                <a:spcPts val="1600"/>
              </a:spcAft>
              <a:buClr>
                <a:srgbClr val="000000"/>
              </a:buClr>
            </a:pPr>
            <a:endParaRPr sz="1680" kern="0" dirty="0">
              <a:solidFill>
                <a:srgbClr val="CF9A48"/>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45"/>
        <p:cNvGrpSpPr/>
        <p:nvPr/>
      </p:nvGrpSpPr>
      <p:grpSpPr>
        <a:xfrm>
          <a:off x="0" y="0"/>
          <a:ext cx="0" cy="0"/>
          <a:chOff x="0" y="0"/>
          <a:chExt cx="0" cy="0"/>
        </a:xfrm>
      </p:grpSpPr>
      <p:sp>
        <p:nvSpPr>
          <p:cNvPr id="6947" name="Google Shape;6947;p251"/>
          <p:cNvSpPr txBox="1">
            <a:spLocks noGrp="1"/>
          </p:cNvSpPr>
          <p:nvPr>
            <p:ph type="title" idx="4294967295"/>
          </p:nvPr>
        </p:nvSpPr>
        <p:spPr>
          <a:xfrm>
            <a:off x="1009567" y="212200"/>
            <a:ext cx="9039600" cy="12548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2. </a:t>
            </a:r>
            <a:r>
              <a:rPr kumimoji="0" lang="en-US" sz="3733" b="1" i="0" u="sng" strike="noStrike" kern="0" cap="none" spc="0" normalizeH="0" baseline="0" noProof="0" dirty="0">
                <a:ln>
                  <a:noFill/>
                </a:ln>
                <a:solidFill>
                  <a:srgbClr val="CF9A48"/>
                </a:solidFill>
                <a:effectLst/>
                <a:uLnTx/>
                <a:uFillTx/>
                <a:latin typeface="Arial"/>
                <a:ea typeface="Arial"/>
                <a:cs typeface="Arial"/>
                <a:sym typeface="Arial"/>
              </a:rPr>
              <a:t>Protocols</a:t>
            </a: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 - what systems do you need in place to ensure your group works successfully?</a:t>
            </a:r>
          </a:p>
        </p:txBody>
      </p:sp>
      <p:sp>
        <p:nvSpPr>
          <p:cNvPr id="6946" name="Google Shape;6946;p251"/>
          <p:cNvSpPr txBox="1"/>
          <p:nvPr/>
        </p:nvSpPr>
        <p:spPr>
          <a:xfrm>
            <a:off x="1009567" y="1467000"/>
            <a:ext cx="8778400" cy="5213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609585" indent="-411470" defTabSz="1219170">
              <a:lnSpc>
                <a:spcPct val="115000"/>
              </a:lnSpc>
              <a:buClr>
                <a:srgbClr val="CF9A48"/>
              </a:buClr>
              <a:buSzPts val="1260"/>
              <a:buFont typeface="DM Sans"/>
              <a:buChar char="●"/>
            </a:pPr>
            <a:r>
              <a:rPr lang="en" sz="1680" kern="0" dirty="0">
                <a:solidFill>
                  <a:srgbClr val="CF9A48"/>
                </a:solidFill>
                <a:latin typeface="DM Sans"/>
                <a:ea typeface="DM Sans"/>
                <a:cs typeface="DM Sans"/>
                <a:sym typeface="DM Sans"/>
              </a:rPr>
              <a:t>Radical empathy -  </a:t>
            </a:r>
            <a:endParaRPr sz="1680"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680" kern="0" dirty="0">
                <a:solidFill>
                  <a:srgbClr val="CF9A48"/>
                </a:solidFill>
                <a:latin typeface="DM Sans"/>
                <a:ea typeface="DM Sans"/>
                <a:cs typeface="DM Sans"/>
                <a:sym typeface="DM Sans"/>
              </a:rPr>
              <a:t>It’s good to play with possibilities. You should consider your peer’s opinions or point of view. You never know, they may have an even better idea that what you were thinking.</a:t>
            </a:r>
            <a:endParaRPr sz="1680" kern="0" dirty="0">
              <a:solidFill>
                <a:srgbClr val="CF9A48"/>
              </a:solidFill>
              <a:latin typeface="DM Sans"/>
              <a:ea typeface="DM Sans"/>
              <a:cs typeface="DM Sans"/>
              <a:sym typeface="DM Sans"/>
            </a:endParaRPr>
          </a:p>
          <a:p>
            <a:pPr marL="609585" indent="-411470" defTabSz="1219170">
              <a:lnSpc>
                <a:spcPct val="115000"/>
              </a:lnSpc>
              <a:spcBef>
                <a:spcPts val="1600"/>
              </a:spcBef>
              <a:buClr>
                <a:srgbClr val="CF9A48"/>
              </a:buClr>
              <a:buSzPts val="1260"/>
              <a:buFont typeface="DM Sans"/>
              <a:buChar char="●"/>
            </a:pPr>
            <a:r>
              <a:rPr lang="en" sz="1680" kern="0" dirty="0">
                <a:solidFill>
                  <a:srgbClr val="CF9A48"/>
                </a:solidFill>
                <a:latin typeface="DM Sans"/>
                <a:ea typeface="DM Sans"/>
                <a:cs typeface="DM Sans"/>
                <a:sym typeface="DM Sans"/>
              </a:rPr>
              <a:t>Have a captain/lead of the lesson/group? </a:t>
            </a:r>
            <a:endParaRPr sz="1680"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sz="1680" kern="0" dirty="0">
                <a:solidFill>
                  <a:srgbClr val="CF9A48"/>
                </a:solidFill>
                <a:latin typeface="DM Sans"/>
                <a:ea typeface="DM Sans"/>
                <a:cs typeface="DM Sans"/>
                <a:sym typeface="DM Sans"/>
              </a:rPr>
              <a:t>Looks like; helps with communication and collaboration and so we have someone to talk to in the group if we need extra understanding/clarifying of the task. Prepared to step up if we need a director.</a:t>
            </a:r>
            <a:endParaRPr sz="1680" kern="0" dirty="0">
              <a:solidFill>
                <a:srgbClr val="CF9A48"/>
              </a:solidFill>
              <a:latin typeface="DM Sans"/>
              <a:ea typeface="DM Sans"/>
              <a:cs typeface="DM Sans"/>
              <a:sym typeface="DM Sans"/>
            </a:endParaRPr>
          </a:p>
          <a:p>
            <a:pPr marL="609585" defTabSz="1219170">
              <a:lnSpc>
                <a:spcPct val="115000"/>
              </a:lnSpc>
              <a:spcBef>
                <a:spcPts val="1600"/>
              </a:spcBef>
              <a:spcAft>
                <a:spcPts val="1600"/>
              </a:spcAft>
              <a:buClr>
                <a:srgbClr val="000000"/>
              </a:buClr>
            </a:pPr>
            <a:endParaRPr sz="1680" kern="0" dirty="0">
              <a:solidFill>
                <a:srgbClr val="CF9A48"/>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1"/>
        <p:cNvGrpSpPr/>
        <p:nvPr/>
      </p:nvGrpSpPr>
      <p:grpSpPr>
        <a:xfrm>
          <a:off x="0" y="0"/>
          <a:ext cx="0" cy="0"/>
          <a:chOff x="0" y="0"/>
          <a:chExt cx="0" cy="0"/>
        </a:xfrm>
      </p:grpSpPr>
      <p:sp>
        <p:nvSpPr>
          <p:cNvPr id="6952" name="Google Shape;6952;p252"/>
          <p:cNvSpPr txBox="1">
            <a:spLocks noGrp="1"/>
          </p:cNvSpPr>
          <p:nvPr>
            <p:ph type="title" idx="4294967295"/>
          </p:nvPr>
        </p:nvSpPr>
        <p:spPr>
          <a:xfrm>
            <a:off x="1009567" y="241267"/>
            <a:ext cx="9097600" cy="12548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2. </a:t>
            </a:r>
            <a:r>
              <a:rPr kumimoji="0" lang="en-US" sz="3733" b="1" i="0" u="sng" strike="noStrike" kern="0" cap="none" spc="0" normalizeH="0" baseline="0" noProof="0" dirty="0">
                <a:ln>
                  <a:noFill/>
                </a:ln>
                <a:solidFill>
                  <a:srgbClr val="CF9A48"/>
                </a:solidFill>
                <a:effectLst/>
                <a:uLnTx/>
                <a:uFillTx/>
                <a:latin typeface="Arial"/>
                <a:ea typeface="Arial"/>
                <a:cs typeface="Arial"/>
                <a:sym typeface="Arial"/>
              </a:rPr>
              <a:t>Code of Collaboration</a:t>
            </a: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 - what do each of us need to </a:t>
            </a:r>
            <a:r>
              <a:rPr kumimoji="0" lang="en-US" sz="3733" b="1" i="0" u="none" strike="noStrike" kern="0" cap="none" spc="0" normalizeH="0" baseline="0" noProof="0" dirty="0" err="1">
                <a:ln>
                  <a:noFill/>
                </a:ln>
                <a:solidFill>
                  <a:srgbClr val="CF9A48"/>
                </a:solidFill>
                <a:effectLst/>
                <a:uLnTx/>
                <a:uFillTx/>
                <a:latin typeface="Arial"/>
                <a:ea typeface="Arial"/>
                <a:cs typeface="Arial"/>
                <a:sym typeface="Arial"/>
              </a:rPr>
              <a:t>to</a:t>
            </a: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 work effectively and collaboratively? </a:t>
            </a:r>
            <a:r>
              <a:rPr kumimoji="0" lang="en-US" sz="3733" b="1" i="0" u="none" strike="noStrike" kern="0" cap="none" spc="0" normalizeH="0" baseline="0" noProof="0" dirty="0">
                <a:ln>
                  <a:noFill/>
                </a:ln>
                <a:solidFill>
                  <a:srgbClr val="CF9A48">
                    <a:alpha val="0"/>
                  </a:srgbClr>
                </a:solidFill>
                <a:effectLst/>
                <a:uLnTx/>
                <a:uFillTx/>
                <a:latin typeface="Arial"/>
                <a:ea typeface="Arial"/>
                <a:cs typeface="Arial"/>
                <a:sym typeface="Arial"/>
              </a:rPr>
              <a:t>(2)</a:t>
            </a:r>
          </a:p>
        </p:txBody>
      </p:sp>
      <p:sp>
        <p:nvSpPr>
          <p:cNvPr id="6953" name="Google Shape;6953;p252"/>
          <p:cNvSpPr txBox="1"/>
          <p:nvPr/>
        </p:nvSpPr>
        <p:spPr>
          <a:xfrm>
            <a:off x="415600" y="1671033"/>
            <a:ext cx="4632000" cy="42124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92500" lnSpcReduction="20000"/>
          </a:bodyPr>
          <a:lstStyle/>
          <a:p>
            <a:pPr defTabSz="1219170">
              <a:lnSpc>
                <a:spcPct val="115000"/>
              </a:lnSpc>
              <a:buClr>
                <a:srgbClr val="000000"/>
              </a:buClr>
            </a:pPr>
            <a:br>
              <a:rPr lang="en" i="1" kern="0" dirty="0">
                <a:solidFill>
                  <a:srgbClr val="CF9A48"/>
                </a:solidFill>
                <a:latin typeface="DM Sans"/>
                <a:ea typeface="DM Sans"/>
                <a:cs typeface="DM Sans"/>
                <a:sym typeface="DM Sans"/>
              </a:rPr>
            </a:br>
            <a:br>
              <a:rPr lang="en" i="1" kern="0" dirty="0">
                <a:solidFill>
                  <a:srgbClr val="CF9A48"/>
                </a:solidFill>
                <a:latin typeface="DM Sans"/>
                <a:ea typeface="DM Sans"/>
                <a:cs typeface="DM Sans"/>
                <a:sym typeface="DM Sans"/>
              </a:rPr>
            </a:br>
            <a:r>
              <a:rPr lang="en" i="1" kern="0" dirty="0">
                <a:solidFill>
                  <a:srgbClr val="CF9A48"/>
                </a:solidFill>
                <a:latin typeface="DM Sans"/>
                <a:ea typeface="DM Sans"/>
                <a:cs typeface="DM Sans"/>
                <a:sym typeface="DM Sans"/>
              </a:rPr>
              <a:t>- I need kindness in our space to feel safe</a:t>
            </a:r>
            <a:br>
              <a:rPr lang="en" i="1" kern="0" dirty="0">
                <a:solidFill>
                  <a:srgbClr val="CF9A48"/>
                </a:solidFill>
                <a:latin typeface="DM Sans"/>
                <a:ea typeface="DM Sans"/>
                <a:cs typeface="DM Sans"/>
                <a:sym typeface="DM Sans"/>
              </a:rPr>
            </a:br>
            <a:r>
              <a:rPr lang="en" i="1" kern="0" dirty="0">
                <a:solidFill>
                  <a:srgbClr val="CF9A48"/>
                </a:solidFill>
                <a:latin typeface="DM Sans"/>
                <a:ea typeface="DM Sans"/>
                <a:cs typeface="DM Sans"/>
                <a:sym typeface="DM Sans"/>
              </a:rPr>
              <a:t>- I need people to show up with ideas and be ready for learning</a:t>
            </a:r>
            <a:br>
              <a:rPr lang="en" i="1" kern="0" dirty="0">
                <a:solidFill>
                  <a:srgbClr val="CF9A48"/>
                </a:solidFill>
                <a:latin typeface="DM Sans"/>
                <a:ea typeface="DM Sans"/>
                <a:cs typeface="DM Sans"/>
                <a:sym typeface="DM Sans"/>
              </a:rPr>
            </a:br>
            <a:r>
              <a:rPr lang="en" i="1" kern="0" dirty="0">
                <a:solidFill>
                  <a:srgbClr val="CF9A48"/>
                </a:solidFill>
                <a:latin typeface="DM Sans"/>
                <a:ea typeface="DM Sans"/>
                <a:cs typeface="DM Sans"/>
                <a:sym typeface="DM Sans"/>
              </a:rPr>
              <a:t>- I need people to be calm</a:t>
            </a:r>
            <a:endParaRPr i="1" kern="0" dirty="0">
              <a:solidFill>
                <a:srgbClr val="CF9A48"/>
              </a:solidFill>
              <a:latin typeface="DM Sans"/>
              <a:ea typeface="DM Sans"/>
              <a:cs typeface="DM Sans"/>
              <a:sym typeface="DM Sans"/>
            </a:endParaRPr>
          </a:p>
          <a:p>
            <a:pPr defTabSz="1219170">
              <a:lnSpc>
                <a:spcPct val="115000"/>
              </a:lnSpc>
              <a:spcBef>
                <a:spcPts val="1600"/>
              </a:spcBef>
              <a:buClr>
                <a:srgbClr val="000000"/>
              </a:buClr>
            </a:pPr>
            <a:r>
              <a:rPr lang="en" i="1" kern="0" dirty="0">
                <a:solidFill>
                  <a:srgbClr val="CF9A48"/>
                </a:solidFill>
                <a:latin typeface="DM Sans"/>
                <a:ea typeface="DM Sans"/>
                <a:cs typeface="DM Sans"/>
                <a:sym typeface="DM Sans"/>
              </a:rPr>
              <a:t>- I need people to give their 100%</a:t>
            </a:r>
            <a:endParaRPr i="1" kern="0" dirty="0">
              <a:solidFill>
                <a:srgbClr val="CF9A48"/>
              </a:solidFill>
              <a:latin typeface="DM Sans"/>
              <a:ea typeface="DM Sans"/>
              <a:cs typeface="DM Sans"/>
              <a:sym typeface="DM Sans"/>
            </a:endParaRPr>
          </a:p>
          <a:p>
            <a:pPr defTabSz="1219170">
              <a:lnSpc>
                <a:spcPct val="115000"/>
              </a:lnSpc>
              <a:spcBef>
                <a:spcPts val="1600"/>
              </a:spcBef>
              <a:spcAft>
                <a:spcPts val="1600"/>
              </a:spcAft>
              <a:buClr>
                <a:srgbClr val="000000"/>
              </a:buClr>
            </a:pPr>
            <a:br>
              <a:rPr lang="en" i="1" kern="0" dirty="0">
                <a:solidFill>
                  <a:srgbClr val="CF9A48"/>
                </a:solidFill>
                <a:latin typeface="DM Sans"/>
                <a:ea typeface="DM Sans"/>
                <a:cs typeface="DM Sans"/>
                <a:sym typeface="DM Sans"/>
              </a:rPr>
            </a:br>
            <a:endParaRPr i="1" kern="0" dirty="0">
              <a:solidFill>
                <a:srgbClr val="CF9A48"/>
              </a:solidFill>
              <a:latin typeface="DM Sans"/>
              <a:ea typeface="DM Sans"/>
              <a:cs typeface="DM Sans"/>
              <a:sym typeface="DM Sans"/>
            </a:endParaRPr>
          </a:p>
        </p:txBody>
      </p:sp>
      <p:sp>
        <p:nvSpPr>
          <p:cNvPr id="6954" name="Google Shape;6954;p252"/>
          <p:cNvSpPr txBox="1"/>
          <p:nvPr/>
        </p:nvSpPr>
        <p:spPr>
          <a:xfrm>
            <a:off x="5324467" y="1671000"/>
            <a:ext cx="4632000" cy="42124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lnSpcReduction="10000"/>
          </a:bodyPr>
          <a:lstStyle/>
          <a:p>
            <a:pPr marL="609585" indent="-457189" defTabSz="1219170">
              <a:lnSpc>
                <a:spcPct val="115000"/>
              </a:lnSpc>
              <a:buClr>
                <a:srgbClr val="CF9A48"/>
              </a:buClr>
              <a:buSzPts val="1800"/>
              <a:buFont typeface="DM Sans"/>
              <a:buChar char="-"/>
            </a:pPr>
            <a:r>
              <a:rPr lang="en" i="1" kern="0" dirty="0">
                <a:solidFill>
                  <a:srgbClr val="CF9A48"/>
                </a:solidFill>
                <a:latin typeface="DM Sans"/>
                <a:ea typeface="DM Sans"/>
                <a:cs typeface="DM Sans"/>
                <a:sym typeface="DM Sans"/>
              </a:rPr>
              <a:t>We need people to stay calm in all situations even when we feel challenged…</a:t>
            </a:r>
            <a:endParaRPr i="1"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i="1" kern="0" dirty="0">
                <a:solidFill>
                  <a:srgbClr val="CF9A48"/>
                </a:solidFill>
                <a:latin typeface="DM Sans"/>
                <a:ea typeface="DM Sans"/>
                <a:cs typeface="DM Sans"/>
                <a:sym typeface="DM Sans"/>
              </a:rPr>
              <a:t>People should always arrive with a positive working attitude. </a:t>
            </a:r>
            <a:endParaRPr i="1"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i="1" kern="0" dirty="0">
                <a:solidFill>
                  <a:srgbClr val="CF9A48"/>
                </a:solidFill>
                <a:latin typeface="DM Sans"/>
                <a:ea typeface="DM Sans"/>
                <a:cs typeface="DM Sans"/>
                <a:sym typeface="DM Sans"/>
              </a:rPr>
              <a:t>Every member of the group should be working to an Expert to Master level.</a:t>
            </a:r>
            <a:endParaRPr i="1" kern="0" dirty="0">
              <a:solidFill>
                <a:srgbClr val="CF9A48"/>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58"/>
        <p:cNvGrpSpPr/>
        <p:nvPr/>
      </p:nvGrpSpPr>
      <p:grpSpPr>
        <a:xfrm>
          <a:off x="0" y="0"/>
          <a:ext cx="0" cy="0"/>
          <a:chOff x="0" y="0"/>
          <a:chExt cx="0" cy="0"/>
        </a:xfrm>
      </p:grpSpPr>
      <p:sp>
        <p:nvSpPr>
          <p:cNvPr id="4" name="Google Shape;6959;p253">
            <a:extLst>
              <a:ext uri="{FF2B5EF4-FFF2-40B4-BE49-F238E27FC236}">
                <a16:creationId xmlns:a16="http://schemas.microsoft.com/office/drawing/2014/main" id="{C0E6A528-2724-3A52-839F-4B4A4080F047}"/>
              </a:ext>
            </a:extLst>
          </p:cNvPr>
          <p:cNvSpPr txBox="1">
            <a:spLocks noGrp="1"/>
          </p:cNvSpPr>
          <p:nvPr>
            <p:ph type="title"/>
          </p:nvPr>
        </p:nvSpPr>
        <p:spPr>
          <a:xfrm>
            <a:off x="1030514" y="281800"/>
            <a:ext cx="10220024" cy="112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3. </a:t>
            </a:r>
            <a:r>
              <a:rPr lang="en" sz="2800" u="sng" dirty="0"/>
              <a:t>Time Management Schedule</a:t>
            </a:r>
            <a:r>
              <a:rPr lang="en" sz="2800" dirty="0"/>
              <a:t> - how will we achieve what we need to? Dot point ideas</a:t>
            </a:r>
            <a:endParaRPr sz="2800" dirty="0"/>
          </a:p>
          <a:p>
            <a:pPr marL="0" lvl="0" indent="0" algn="ctr" rtl="0">
              <a:spcBef>
                <a:spcPts val="0"/>
              </a:spcBef>
              <a:spcAft>
                <a:spcPts val="0"/>
              </a:spcAft>
              <a:buNone/>
            </a:pPr>
            <a:endParaRPr dirty="0"/>
          </a:p>
        </p:txBody>
      </p:sp>
      <p:graphicFrame>
        <p:nvGraphicFramePr>
          <p:cNvPr id="5" name="Google Shape;6960;p253">
            <a:extLst>
              <a:ext uri="{FF2B5EF4-FFF2-40B4-BE49-F238E27FC236}">
                <a16:creationId xmlns:a16="http://schemas.microsoft.com/office/drawing/2014/main" id="{83125ECE-05CD-A13B-E861-DFAC88767AB9}"/>
              </a:ext>
            </a:extLst>
          </p:cNvPr>
          <p:cNvGraphicFramePr/>
          <p:nvPr>
            <p:extLst>
              <p:ext uri="{D42A27DB-BD31-4B8C-83A1-F6EECF244321}">
                <p14:modId xmlns:p14="http://schemas.microsoft.com/office/powerpoint/2010/main" val="1342221114"/>
              </p:ext>
            </p:extLst>
          </p:nvPr>
        </p:nvGraphicFramePr>
        <p:xfrm>
          <a:off x="311688" y="1497718"/>
          <a:ext cx="11633580" cy="1931282"/>
        </p:xfrm>
        <a:graphic>
          <a:graphicData uri="http://schemas.openxmlformats.org/drawingml/2006/table">
            <a:tbl>
              <a:tblPr firstRow="1">
                <a:noFill/>
              </a:tblPr>
              <a:tblGrid>
                <a:gridCol w="2326716">
                  <a:extLst>
                    <a:ext uri="{9D8B030D-6E8A-4147-A177-3AD203B41FA5}">
                      <a16:colId xmlns:a16="http://schemas.microsoft.com/office/drawing/2014/main" val="20000"/>
                    </a:ext>
                  </a:extLst>
                </a:gridCol>
                <a:gridCol w="2326716">
                  <a:extLst>
                    <a:ext uri="{9D8B030D-6E8A-4147-A177-3AD203B41FA5}">
                      <a16:colId xmlns:a16="http://schemas.microsoft.com/office/drawing/2014/main" val="20001"/>
                    </a:ext>
                  </a:extLst>
                </a:gridCol>
                <a:gridCol w="2326716">
                  <a:extLst>
                    <a:ext uri="{9D8B030D-6E8A-4147-A177-3AD203B41FA5}">
                      <a16:colId xmlns:a16="http://schemas.microsoft.com/office/drawing/2014/main" val="20002"/>
                    </a:ext>
                  </a:extLst>
                </a:gridCol>
                <a:gridCol w="2326716">
                  <a:extLst>
                    <a:ext uri="{9D8B030D-6E8A-4147-A177-3AD203B41FA5}">
                      <a16:colId xmlns:a16="http://schemas.microsoft.com/office/drawing/2014/main" val="20003"/>
                    </a:ext>
                  </a:extLst>
                </a:gridCol>
                <a:gridCol w="2326716">
                  <a:extLst>
                    <a:ext uri="{9D8B030D-6E8A-4147-A177-3AD203B41FA5}">
                      <a16:colId xmlns:a16="http://schemas.microsoft.com/office/drawing/2014/main" val="20004"/>
                    </a:ext>
                  </a:extLst>
                </a:gridCol>
              </a:tblGrid>
              <a:tr h="489558">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1</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2</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3</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4</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5</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441724">
                <a:tc>
                  <a:txBody>
                    <a:bodyPr/>
                    <a:lstStyle/>
                    <a:p>
                      <a:pPr marL="0" lvl="0" indent="0" algn="l" rtl="0">
                        <a:spcBef>
                          <a:spcPts val="0"/>
                        </a:spcBef>
                        <a:spcAft>
                          <a:spcPts val="0"/>
                        </a:spcAft>
                        <a:buNone/>
                      </a:pP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bg1">
                              <a:lumMod val="25000"/>
                            </a:schemeClr>
                          </a:solidFill>
                          <a:latin typeface="DM Sans"/>
                          <a:ea typeface="DM Sans"/>
                          <a:cs typeface="DM Sans"/>
                          <a:sym typeface="DM Sans"/>
                        </a:rPr>
                        <a:t>Checkpoint 1:</a:t>
                      </a:r>
                      <a:br>
                        <a:rPr lang="en" dirty="0">
                          <a:solidFill>
                            <a:schemeClr val="bg1">
                              <a:lumMod val="25000"/>
                            </a:schemeClr>
                          </a:solidFill>
                          <a:latin typeface="DM Sans"/>
                          <a:ea typeface="DM Sans"/>
                          <a:cs typeface="DM Sans"/>
                          <a:sym typeface="DM Sans"/>
                        </a:rPr>
                      </a:br>
                      <a:r>
                        <a:rPr lang="en" dirty="0">
                          <a:solidFill>
                            <a:schemeClr val="bg1">
                              <a:lumMod val="25000"/>
                            </a:schemeClr>
                          </a:solidFill>
                          <a:latin typeface="DM Sans"/>
                          <a:ea typeface="DM Sans"/>
                          <a:cs typeface="DM Sans"/>
                          <a:sym typeface="DM Sans"/>
                        </a:rPr>
                        <a:t>Ways of Working Checkpoint</a:t>
                      </a:r>
                      <a:endParaRPr dirty="0">
                        <a:solidFill>
                          <a:schemeClr val="bg1">
                            <a:lumMod val="25000"/>
                          </a:schemeClr>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TED Talk progress. Feedback with group. </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lt2"/>
                          </a:solidFill>
                          <a:latin typeface="DM Sans"/>
                          <a:ea typeface="DM Sans"/>
                          <a:cs typeface="DM Sans"/>
                          <a:sym typeface="DM Sans"/>
                        </a:rPr>
                        <a:t>Checkpoint 2:</a:t>
                      </a:r>
                      <a:br>
                        <a:rPr lang="en" dirty="0">
                          <a:solidFill>
                            <a:schemeClr val="lt2"/>
                          </a:solidFill>
                          <a:latin typeface="DM Sans"/>
                          <a:ea typeface="DM Sans"/>
                          <a:cs typeface="DM Sans"/>
                          <a:sym typeface="DM Sans"/>
                        </a:rPr>
                      </a:br>
                      <a:r>
                        <a:rPr lang="en" dirty="0">
                          <a:solidFill>
                            <a:schemeClr val="lt2"/>
                          </a:solidFill>
                          <a:latin typeface="DM Sans"/>
                          <a:ea typeface="DM Sans"/>
                          <a:cs typeface="DM Sans"/>
                          <a:sym typeface="DM Sans"/>
                        </a:rPr>
                        <a:t>Draft TED Talk</a:t>
                      </a:r>
                      <a:endParaRPr dirty="0">
                        <a:solidFill>
                          <a:schemeClr val="lt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1"/>
                    </a:solidFill>
                  </a:tcPr>
                </a:tc>
                <a:extLst>
                  <a:ext uri="{0D108BD9-81ED-4DB2-BD59-A6C34878D82A}">
                    <a16:rowId xmlns:a16="http://schemas.microsoft.com/office/drawing/2014/main" val="10001"/>
                  </a:ext>
                </a:extLst>
              </a:tr>
            </a:tbl>
          </a:graphicData>
        </a:graphic>
      </p:graphicFrame>
      <p:graphicFrame>
        <p:nvGraphicFramePr>
          <p:cNvPr id="6" name="Google Shape;6961;p253">
            <a:extLst>
              <a:ext uri="{FF2B5EF4-FFF2-40B4-BE49-F238E27FC236}">
                <a16:creationId xmlns:a16="http://schemas.microsoft.com/office/drawing/2014/main" id="{463E495C-A1E0-93BC-0C8D-1A71E714AC1A}"/>
              </a:ext>
            </a:extLst>
          </p:cNvPr>
          <p:cNvGraphicFramePr/>
          <p:nvPr>
            <p:extLst>
              <p:ext uri="{D42A27DB-BD31-4B8C-83A1-F6EECF244321}">
                <p14:modId xmlns:p14="http://schemas.microsoft.com/office/powerpoint/2010/main" val="2040219728"/>
              </p:ext>
            </p:extLst>
          </p:nvPr>
        </p:nvGraphicFramePr>
        <p:xfrm>
          <a:off x="311688" y="3606801"/>
          <a:ext cx="11633580" cy="1873225"/>
        </p:xfrm>
        <a:graphic>
          <a:graphicData uri="http://schemas.openxmlformats.org/drawingml/2006/table">
            <a:tbl>
              <a:tblPr firstRow="1">
                <a:noFill/>
              </a:tblPr>
              <a:tblGrid>
                <a:gridCol w="2326716">
                  <a:extLst>
                    <a:ext uri="{9D8B030D-6E8A-4147-A177-3AD203B41FA5}">
                      <a16:colId xmlns:a16="http://schemas.microsoft.com/office/drawing/2014/main" val="20000"/>
                    </a:ext>
                  </a:extLst>
                </a:gridCol>
                <a:gridCol w="2326716">
                  <a:extLst>
                    <a:ext uri="{9D8B030D-6E8A-4147-A177-3AD203B41FA5}">
                      <a16:colId xmlns:a16="http://schemas.microsoft.com/office/drawing/2014/main" val="20001"/>
                    </a:ext>
                  </a:extLst>
                </a:gridCol>
                <a:gridCol w="2326716">
                  <a:extLst>
                    <a:ext uri="{9D8B030D-6E8A-4147-A177-3AD203B41FA5}">
                      <a16:colId xmlns:a16="http://schemas.microsoft.com/office/drawing/2014/main" val="20002"/>
                    </a:ext>
                  </a:extLst>
                </a:gridCol>
                <a:gridCol w="2326716">
                  <a:extLst>
                    <a:ext uri="{9D8B030D-6E8A-4147-A177-3AD203B41FA5}">
                      <a16:colId xmlns:a16="http://schemas.microsoft.com/office/drawing/2014/main" val="20003"/>
                    </a:ext>
                  </a:extLst>
                </a:gridCol>
                <a:gridCol w="2326716">
                  <a:extLst>
                    <a:ext uri="{9D8B030D-6E8A-4147-A177-3AD203B41FA5}">
                      <a16:colId xmlns:a16="http://schemas.microsoft.com/office/drawing/2014/main" val="20004"/>
                    </a:ext>
                  </a:extLst>
                </a:gridCol>
              </a:tblGrid>
              <a:tr h="582185">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6</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7</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8</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9</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Week 10</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91040">
                <a:tc>
                  <a:txBody>
                    <a:bodyPr/>
                    <a:lstStyle/>
                    <a:p>
                      <a:pPr marL="0" lvl="0" indent="0" algn="l" rtl="0">
                        <a:spcBef>
                          <a:spcPts val="0"/>
                        </a:spcBef>
                        <a:spcAft>
                          <a:spcPts val="0"/>
                        </a:spcAft>
                        <a:buNone/>
                      </a:pP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bg1">
                              <a:lumMod val="25000"/>
                            </a:schemeClr>
                          </a:solidFill>
                          <a:latin typeface="DM Sans"/>
                          <a:ea typeface="DM Sans"/>
                          <a:cs typeface="DM Sans"/>
                          <a:sym typeface="DM Sans"/>
                        </a:rPr>
                        <a:t>Checkpoint 3:</a:t>
                      </a:r>
                      <a:br>
                        <a:rPr lang="en" dirty="0">
                          <a:solidFill>
                            <a:schemeClr val="bg1">
                              <a:lumMod val="25000"/>
                            </a:schemeClr>
                          </a:solidFill>
                          <a:latin typeface="DM Sans"/>
                          <a:ea typeface="DM Sans"/>
                          <a:cs typeface="DM Sans"/>
                          <a:sym typeface="DM Sans"/>
                        </a:rPr>
                      </a:br>
                      <a:r>
                        <a:rPr lang="en" dirty="0">
                          <a:solidFill>
                            <a:schemeClr val="bg1">
                              <a:lumMod val="25000"/>
                            </a:schemeClr>
                          </a:solidFill>
                          <a:latin typeface="DM Sans"/>
                          <a:ea typeface="DM Sans"/>
                          <a:cs typeface="DM Sans"/>
                          <a:sym typeface="DM Sans"/>
                        </a:rPr>
                        <a:t>Draft Hybrid Performance</a:t>
                      </a:r>
                      <a:endParaRPr dirty="0">
                        <a:solidFill>
                          <a:schemeClr val="bg1">
                            <a:lumMod val="25000"/>
                          </a:schemeClr>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solidFill>
                            <a:schemeClr val="dk2"/>
                          </a:solidFill>
                          <a:latin typeface="DM Sans"/>
                          <a:ea typeface="DM Sans"/>
                          <a:cs typeface="DM Sans"/>
                          <a:sym typeface="DM Sans"/>
                        </a:rPr>
                        <a:t>Jess will be away</a:t>
                      </a:r>
                      <a:endParaRPr>
                        <a:solidFill>
                          <a:schemeClr val="dk2"/>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chemeClr val="bg1">
                              <a:lumMod val="25000"/>
                            </a:schemeClr>
                          </a:solidFill>
                          <a:latin typeface="DM Sans"/>
                          <a:ea typeface="DM Sans"/>
                          <a:cs typeface="DM Sans"/>
                          <a:sym typeface="DM Sans"/>
                        </a:rPr>
                        <a:t>Final Product:</a:t>
                      </a:r>
                      <a:endParaRPr dirty="0">
                        <a:solidFill>
                          <a:schemeClr val="bg1">
                            <a:lumMod val="25000"/>
                          </a:schemeClr>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bg1">
                              <a:lumMod val="25000"/>
                            </a:schemeClr>
                          </a:solidFill>
                          <a:latin typeface="DM Sans"/>
                          <a:ea typeface="DM Sans"/>
                          <a:cs typeface="DM Sans"/>
                          <a:sym typeface="DM Sans"/>
                        </a:rPr>
                        <a:t>Final Product:</a:t>
                      </a:r>
                      <a:endParaRPr dirty="0">
                        <a:solidFill>
                          <a:schemeClr val="bg1">
                            <a:lumMod val="25000"/>
                          </a:schemeClr>
                        </a:solidFill>
                        <a:latin typeface="DM Sans"/>
                        <a:ea typeface="DM Sans"/>
                        <a:cs typeface="DM Sans"/>
                        <a:sym typeface="DM Sa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65"/>
        <p:cNvGrpSpPr/>
        <p:nvPr/>
      </p:nvGrpSpPr>
      <p:grpSpPr>
        <a:xfrm>
          <a:off x="0" y="0"/>
          <a:ext cx="0" cy="0"/>
          <a:chOff x="0" y="0"/>
          <a:chExt cx="0" cy="0"/>
        </a:xfrm>
      </p:grpSpPr>
      <p:sp>
        <p:nvSpPr>
          <p:cNvPr id="6966" name="Google Shape;6966;p254"/>
          <p:cNvSpPr txBox="1">
            <a:spLocks noGrp="1"/>
          </p:cNvSpPr>
          <p:nvPr>
            <p:ph type="title" idx="4294967295"/>
          </p:nvPr>
        </p:nvSpPr>
        <p:spPr>
          <a:xfrm>
            <a:off x="1016000" y="160033"/>
            <a:ext cx="9010000" cy="12548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4. </a:t>
            </a:r>
            <a:r>
              <a:rPr kumimoji="0" lang="en-US" sz="3733" b="1" i="0" u="sng" strike="noStrike" kern="0" cap="none" spc="0" normalizeH="0" baseline="0" noProof="0" dirty="0">
                <a:ln>
                  <a:noFill/>
                </a:ln>
                <a:solidFill>
                  <a:srgbClr val="CF9A48"/>
                </a:solidFill>
                <a:effectLst/>
                <a:uLnTx/>
                <a:uFillTx/>
                <a:latin typeface="Arial"/>
                <a:ea typeface="Arial"/>
                <a:cs typeface="Arial"/>
                <a:sym typeface="Arial"/>
              </a:rPr>
              <a:t>Performing Arts Concepts:</a:t>
            </a: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 What are your blue-sky thinking ideas? </a:t>
            </a:r>
            <a:r>
              <a:rPr kumimoji="0" lang="en-US" sz="3733" b="1" i="0" u="none" strike="noStrike" kern="0" cap="none" spc="0" normalizeH="0" baseline="0" noProof="0" dirty="0">
                <a:ln>
                  <a:noFill/>
                </a:ln>
                <a:solidFill>
                  <a:srgbClr val="CF9A48">
                    <a:alpha val="0"/>
                  </a:srgbClr>
                </a:solidFill>
                <a:effectLst/>
                <a:uLnTx/>
                <a:uFillTx/>
                <a:latin typeface="Arial"/>
                <a:ea typeface="Arial"/>
                <a:cs typeface="Arial"/>
                <a:sym typeface="Arial"/>
              </a:rPr>
              <a:t>(2)</a:t>
            </a:r>
          </a:p>
        </p:txBody>
      </p:sp>
      <p:sp>
        <p:nvSpPr>
          <p:cNvPr id="6967" name="Google Shape;6967;p254"/>
          <p:cNvSpPr txBox="1"/>
          <p:nvPr/>
        </p:nvSpPr>
        <p:spPr>
          <a:xfrm>
            <a:off x="1015999" y="1536633"/>
            <a:ext cx="4441371" cy="256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70000" lnSpcReduction="20000"/>
          </a:bodyPr>
          <a:lstStyle/>
          <a:p>
            <a:pPr defTabSz="1219170">
              <a:lnSpc>
                <a:spcPct val="115000"/>
              </a:lnSpc>
              <a:buClr>
                <a:srgbClr val="000000"/>
              </a:buClr>
            </a:pPr>
            <a:r>
              <a:rPr lang="en" i="1" kern="0" dirty="0">
                <a:solidFill>
                  <a:srgbClr val="CF9A48"/>
                </a:solidFill>
                <a:latin typeface="DM Sans"/>
                <a:ea typeface="DM Sans"/>
                <a:cs typeface="DM Sans"/>
                <a:sym typeface="DM Sans"/>
              </a:rPr>
              <a:t>SPACE: What ideas do you have for manipulating space? </a:t>
            </a:r>
            <a:endParaRPr i="1" kern="0" dirty="0">
              <a:solidFill>
                <a:srgbClr val="CF9A48"/>
              </a:solidFill>
              <a:latin typeface="DM Sans"/>
              <a:ea typeface="DM Sans"/>
              <a:cs typeface="DM Sans"/>
              <a:sym typeface="DM Sans"/>
            </a:endParaRPr>
          </a:p>
          <a:p>
            <a:pPr marL="609585" indent="-422899" defTabSz="1219170">
              <a:lnSpc>
                <a:spcPct val="115000"/>
              </a:lnSpc>
              <a:spcBef>
                <a:spcPts val="1600"/>
              </a:spcBef>
              <a:buClr>
                <a:srgbClr val="CF9A48"/>
              </a:buClr>
              <a:buSzPct val="100000"/>
              <a:buFont typeface="DM Sans"/>
              <a:buChar char="●"/>
            </a:pPr>
            <a:r>
              <a:rPr lang="en" i="1" kern="0" dirty="0">
                <a:solidFill>
                  <a:srgbClr val="CF9A48"/>
                </a:solidFill>
                <a:latin typeface="DM Sans"/>
                <a:ea typeface="DM Sans"/>
                <a:cs typeface="DM Sans"/>
                <a:sym typeface="DM Sans"/>
              </a:rPr>
              <a:t>Creatively using underused spaces </a:t>
            </a:r>
            <a:endParaRPr i="1" kern="0" dirty="0">
              <a:solidFill>
                <a:srgbClr val="CF9A48"/>
              </a:solidFill>
              <a:latin typeface="DM Sans"/>
              <a:ea typeface="DM Sans"/>
              <a:cs typeface="DM Sans"/>
              <a:sym typeface="DM Sans"/>
            </a:endParaRPr>
          </a:p>
          <a:p>
            <a:pPr marL="609585" indent="-422899" defTabSz="1219170">
              <a:lnSpc>
                <a:spcPct val="115000"/>
              </a:lnSpc>
              <a:buClr>
                <a:srgbClr val="CF9A48"/>
              </a:buClr>
              <a:buSzPct val="100000"/>
              <a:buFont typeface="DM Sans"/>
              <a:buChar char="●"/>
            </a:pPr>
            <a:r>
              <a:rPr lang="en" i="1" kern="0" dirty="0">
                <a:solidFill>
                  <a:srgbClr val="CF9A48"/>
                </a:solidFill>
                <a:latin typeface="DM Sans"/>
                <a:ea typeface="DM Sans"/>
                <a:cs typeface="DM Sans"/>
                <a:sym typeface="DM Sans"/>
              </a:rPr>
              <a:t>Work scales - making our performance bigger or smaller </a:t>
            </a:r>
            <a:endParaRPr i="1" kern="0" dirty="0">
              <a:solidFill>
                <a:srgbClr val="CF9A48"/>
              </a:solidFill>
              <a:latin typeface="DM Sans"/>
              <a:ea typeface="DM Sans"/>
              <a:cs typeface="DM Sans"/>
              <a:sym typeface="DM Sans"/>
            </a:endParaRPr>
          </a:p>
          <a:p>
            <a:pPr marL="609585" indent="-422899" defTabSz="1219170">
              <a:lnSpc>
                <a:spcPct val="115000"/>
              </a:lnSpc>
              <a:buClr>
                <a:srgbClr val="CF9A48"/>
              </a:buClr>
              <a:buSzPct val="100000"/>
              <a:buFont typeface="DM Sans"/>
              <a:buChar char="●"/>
            </a:pPr>
            <a:r>
              <a:rPr lang="en" i="1" kern="0" dirty="0">
                <a:solidFill>
                  <a:srgbClr val="CF9A48"/>
                </a:solidFill>
                <a:latin typeface="DM Sans"/>
                <a:ea typeface="DM Sans"/>
                <a:cs typeface="DM Sans"/>
                <a:sym typeface="DM Sans"/>
              </a:rPr>
              <a:t>How big is our audience?</a:t>
            </a:r>
            <a:br>
              <a:rPr lang="en" i="1" kern="0" dirty="0">
                <a:solidFill>
                  <a:srgbClr val="CF9A48"/>
                </a:solidFill>
                <a:latin typeface="DM Sans"/>
                <a:ea typeface="DM Sans"/>
                <a:cs typeface="DM Sans"/>
                <a:sym typeface="DM Sans"/>
              </a:rPr>
            </a:br>
            <a:endParaRPr i="1" kern="0" dirty="0">
              <a:solidFill>
                <a:srgbClr val="CF9A48"/>
              </a:solidFill>
              <a:latin typeface="DM Sans"/>
              <a:ea typeface="DM Sans"/>
              <a:cs typeface="DM Sans"/>
              <a:sym typeface="DM Sans"/>
            </a:endParaRPr>
          </a:p>
        </p:txBody>
      </p:sp>
      <p:sp>
        <p:nvSpPr>
          <p:cNvPr id="6968" name="Google Shape;6968;p254"/>
          <p:cNvSpPr txBox="1"/>
          <p:nvPr/>
        </p:nvSpPr>
        <p:spPr>
          <a:xfrm>
            <a:off x="1015999" y="4291200"/>
            <a:ext cx="4441371" cy="24400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70000" lnSpcReduction="20000"/>
          </a:bodyPr>
          <a:lstStyle/>
          <a:p>
            <a:pPr defTabSz="1219170">
              <a:lnSpc>
                <a:spcPct val="115000"/>
              </a:lnSpc>
              <a:buClr>
                <a:srgbClr val="000000"/>
              </a:buClr>
            </a:pPr>
            <a:r>
              <a:rPr lang="en" i="1" kern="0">
                <a:solidFill>
                  <a:srgbClr val="CF9A48"/>
                </a:solidFill>
                <a:latin typeface="DM Sans"/>
                <a:ea typeface="DM Sans"/>
                <a:cs typeface="DM Sans"/>
                <a:sym typeface="DM Sans"/>
              </a:rPr>
              <a:t>PRESENCE: What ideas do you have for demonstrating presence?</a:t>
            </a:r>
            <a:endParaRPr i="1" kern="0">
              <a:solidFill>
                <a:srgbClr val="CF9A48"/>
              </a:solidFill>
              <a:latin typeface="DM Sans"/>
              <a:ea typeface="DM Sans"/>
              <a:cs typeface="DM Sans"/>
              <a:sym typeface="DM Sans"/>
            </a:endParaRPr>
          </a:p>
          <a:p>
            <a:pPr marL="609585" indent="-411470" defTabSz="1219170">
              <a:lnSpc>
                <a:spcPct val="115000"/>
              </a:lnSpc>
              <a:spcBef>
                <a:spcPts val="1600"/>
              </a:spcBef>
              <a:buClr>
                <a:srgbClr val="CF9A48"/>
              </a:buClr>
              <a:buSzPct val="100000"/>
              <a:buFont typeface="DM Sans"/>
              <a:buChar char="●"/>
            </a:pPr>
            <a:r>
              <a:rPr lang="en" kern="0">
                <a:solidFill>
                  <a:srgbClr val="CF9A48"/>
                </a:solidFill>
                <a:latin typeface="DM Sans"/>
                <a:ea typeface="DM Sans"/>
                <a:cs typeface="DM Sans"/>
                <a:sym typeface="DM Sans"/>
              </a:rPr>
              <a:t>Acknowledge the engagement that we hope to bring to the festival and best bring that life and engagement into our mindsets so they are reflected in our performance</a:t>
            </a:r>
            <a:br>
              <a:rPr lang="en" i="1" kern="0">
                <a:solidFill>
                  <a:srgbClr val="CF9A48"/>
                </a:solidFill>
                <a:latin typeface="DM Sans"/>
                <a:ea typeface="DM Sans"/>
                <a:cs typeface="DM Sans"/>
                <a:sym typeface="DM Sans"/>
              </a:rPr>
            </a:br>
            <a:endParaRPr i="1" kern="0">
              <a:solidFill>
                <a:srgbClr val="CF9A48"/>
              </a:solidFill>
              <a:latin typeface="DM Sans"/>
              <a:ea typeface="DM Sans"/>
              <a:cs typeface="DM Sans"/>
              <a:sym typeface="DM Sans"/>
            </a:endParaRPr>
          </a:p>
        </p:txBody>
      </p:sp>
      <p:sp>
        <p:nvSpPr>
          <p:cNvPr id="6969" name="Google Shape;6969;p254"/>
          <p:cNvSpPr txBox="1"/>
          <p:nvPr/>
        </p:nvSpPr>
        <p:spPr>
          <a:xfrm>
            <a:off x="5621439" y="1536633"/>
            <a:ext cx="4441371" cy="256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62500" lnSpcReduction="20000"/>
          </a:bodyPr>
          <a:lstStyle/>
          <a:p>
            <a:pPr defTabSz="1219170">
              <a:lnSpc>
                <a:spcPct val="115000"/>
              </a:lnSpc>
              <a:buClr>
                <a:srgbClr val="000000"/>
              </a:buClr>
            </a:pPr>
            <a:r>
              <a:rPr lang="en" i="1" kern="0" dirty="0">
                <a:solidFill>
                  <a:srgbClr val="CF9A48"/>
                </a:solidFill>
                <a:latin typeface="DM Sans"/>
                <a:ea typeface="DM Sans"/>
                <a:cs typeface="DM Sans"/>
                <a:sym typeface="DM Sans"/>
              </a:rPr>
              <a:t>PROTOCOLS: What protocols do you want within your festival?</a:t>
            </a:r>
            <a:endParaRPr i="1" kern="0" dirty="0">
              <a:solidFill>
                <a:srgbClr val="CF9A48"/>
              </a:solidFill>
              <a:latin typeface="DM Sans"/>
              <a:ea typeface="DM Sans"/>
              <a:cs typeface="DM Sans"/>
              <a:sym typeface="DM Sans"/>
            </a:endParaRPr>
          </a:p>
          <a:p>
            <a:pPr marL="609585" indent="-411470" defTabSz="1219170">
              <a:lnSpc>
                <a:spcPct val="115000"/>
              </a:lnSpc>
              <a:spcBef>
                <a:spcPts val="1600"/>
              </a:spcBef>
              <a:buClr>
                <a:srgbClr val="CF9A48"/>
              </a:buClr>
              <a:buSzPct val="100000"/>
              <a:buFont typeface="DM Sans"/>
              <a:buChar char="●"/>
            </a:pPr>
            <a:r>
              <a:rPr lang="en" kern="0" dirty="0">
                <a:solidFill>
                  <a:srgbClr val="CF9A48"/>
                </a:solidFill>
                <a:latin typeface="DM Sans"/>
                <a:ea typeface="DM Sans"/>
                <a:cs typeface="DM Sans"/>
                <a:sym typeface="DM Sans"/>
              </a:rPr>
              <a:t>Safety first. Not only Physical safety but also mental and emotional safety.</a:t>
            </a:r>
            <a:endParaRPr kern="0" dirty="0">
              <a:solidFill>
                <a:srgbClr val="CF9A48"/>
              </a:solidFill>
              <a:latin typeface="DM Sans"/>
              <a:ea typeface="DM Sans"/>
              <a:cs typeface="DM Sans"/>
              <a:sym typeface="DM Sans"/>
            </a:endParaRPr>
          </a:p>
          <a:p>
            <a:pPr marL="609585" indent="-411470" defTabSz="1219170">
              <a:lnSpc>
                <a:spcPct val="115000"/>
              </a:lnSpc>
              <a:buClr>
                <a:srgbClr val="CF9A48"/>
              </a:buClr>
              <a:buSzPct val="100000"/>
              <a:buFont typeface="DM Sans"/>
              <a:buChar char="●"/>
            </a:pPr>
            <a:r>
              <a:rPr lang="en" kern="0" dirty="0">
                <a:solidFill>
                  <a:srgbClr val="CF9A48"/>
                </a:solidFill>
                <a:latin typeface="DM Sans"/>
                <a:ea typeface="DM Sans"/>
                <a:cs typeface="DM Sans"/>
                <a:sym typeface="DM Sans"/>
              </a:rPr>
              <a:t>Engagement and Joy is something that must be achieved with this festival. </a:t>
            </a:r>
            <a:br>
              <a:rPr lang="en" i="1" kern="0" dirty="0">
                <a:solidFill>
                  <a:srgbClr val="CF9A48"/>
                </a:solidFill>
                <a:latin typeface="DM Sans"/>
                <a:ea typeface="DM Sans"/>
                <a:cs typeface="DM Sans"/>
                <a:sym typeface="DM Sans"/>
              </a:rPr>
            </a:br>
            <a:endParaRPr kern="0" dirty="0">
              <a:solidFill>
                <a:srgbClr val="CF9A48"/>
              </a:solidFill>
              <a:latin typeface="DM Sans"/>
              <a:ea typeface="DM Sans"/>
              <a:cs typeface="DM Sans"/>
              <a:sym typeface="DM Sans"/>
            </a:endParaRPr>
          </a:p>
        </p:txBody>
      </p:sp>
      <p:sp>
        <p:nvSpPr>
          <p:cNvPr id="6970" name="Google Shape;6970;p254"/>
          <p:cNvSpPr txBox="1"/>
          <p:nvPr/>
        </p:nvSpPr>
        <p:spPr>
          <a:xfrm>
            <a:off x="5621431" y="4291200"/>
            <a:ext cx="4441371" cy="24400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70000" lnSpcReduction="20000"/>
          </a:bodyPr>
          <a:lstStyle/>
          <a:p>
            <a:pPr defTabSz="1219170">
              <a:lnSpc>
                <a:spcPct val="115000"/>
              </a:lnSpc>
              <a:buClr>
                <a:srgbClr val="000000"/>
              </a:buClr>
            </a:pPr>
            <a:r>
              <a:rPr lang="en" i="1" kern="0">
                <a:solidFill>
                  <a:srgbClr val="CF9A48"/>
                </a:solidFill>
                <a:latin typeface="DM Sans"/>
                <a:ea typeface="DM Sans"/>
                <a:cs typeface="DM Sans"/>
                <a:sym typeface="DM Sans"/>
              </a:rPr>
              <a:t>AUDIENCE: What ideas do you have to engage audience?</a:t>
            </a:r>
            <a:endParaRPr kern="0">
              <a:solidFill>
                <a:srgbClr val="CF9A48"/>
              </a:solidFill>
              <a:latin typeface="DM Sans"/>
              <a:ea typeface="DM Sans"/>
              <a:cs typeface="DM Sans"/>
              <a:sym typeface="DM Sans"/>
            </a:endParaRPr>
          </a:p>
          <a:p>
            <a:pPr marL="609585" indent="-411470" defTabSz="1219170">
              <a:lnSpc>
                <a:spcPct val="115000"/>
              </a:lnSpc>
              <a:spcBef>
                <a:spcPts val="1600"/>
              </a:spcBef>
              <a:buClr>
                <a:srgbClr val="CF9A48"/>
              </a:buClr>
              <a:buSzPct val="100000"/>
              <a:buFont typeface="DM Sans"/>
              <a:buChar char="●"/>
            </a:pPr>
            <a:r>
              <a:rPr lang="en" kern="0">
                <a:solidFill>
                  <a:srgbClr val="CF9A48"/>
                </a:solidFill>
                <a:latin typeface="DM Sans"/>
                <a:ea typeface="DM Sans"/>
                <a:cs typeface="DM Sans"/>
                <a:sym typeface="DM Sans"/>
              </a:rPr>
              <a:t>Invite the audience to participate in our hybrid performance/festival activity </a:t>
            </a:r>
            <a:endParaRPr kern="0">
              <a:solidFill>
                <a:srgbClr val="CF9A48"/>
              </a:solidFill>
              <a:latin typeface="DM Sans"/>
              <a:ea typeface="DM Sans"/>
              <a:cs typeface="DM Sans"/>
              <a:sym typeface="DM Sans"/>
            </a:endParaRPr>
          </a:p>
          <a:p>
            <a:pPr marL="609585" indent="-411470" defTabSz="1219170">
              <a:lnSpc>
                <a:spcPct val="115000"/>
              </a:lnSpc>
              <a:buClr>
                <a:srgbClr val="CF9A48"/>
              </a:buClr>
              <a:buSzPct val="100000"/>
              <a:buFont typeface="DM Sans"/>
              <a:buChar char="●"/>
            </a:pPr>
            <a:r>
              <a:rPr lang="en" kern="0">
                <a:solidFill>
                  <a:srgbClr val="CF9A48"/>
                </a:solidFill>
                <a:latin typeface="DM Sans"/>
                <a:ea typeface="DM Sans"/>
                <a:cs typeface="DM Sans"/>
                <a:sym typeface="DM Sans"/>
              </a:rPr>
              <a:t>Provide engaging visuals and activities to generate interest and excitement</a:t>
            </a:r>
            <a:endParaRPr kern="0">
              <a:solidFill>
                <a:srgbClr val="CF9A4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Contents</a:t>
            </a:r>
            <a:endParaRPr lang="en-AU" dirty="0">
              <a:latin typeface="+mj-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8" name="Text Placeholder 3">
            <a:extLst>
              <a:ext uri="{FF2B5EF4-FFF2-40B4-BE49-F238E27FC236}">
                <a16:creationId xmlns:a16="http://schemas.microsoft.com/office/drawing/2014/main" id="{4E05C2E3-C0E8-A4D3-75EE-20E7B6BF93AB}"/>
              </a:ext>
            </a:extLst>
          </p:cNvPr>
          <p:cNvSpPr txBox="1">
            <a:spLocks/>
          </p:cNvSpPr>
          <p:nvPr/>
        </p:nvSpPr>
        <p:spPr>
          <a:xfrm>
            <a:off x="360000" y="1937593"/>
            <a:ext cx="4892241" cy="4074324"/>
          </a:xfrm>
          <a:prstGeom prst="rect">
            <a:avLst/>
          </a:prstGeom>
        </p:spPr>
        <p:txBody>
          <a:bodyPr numCol="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dirty="0"/>
              <a:t>Slide 3 – assessment task check point</a:t>
            </a:r>
          </a:p>
          <a:p>
            <a:pPr marL="342900" indent="-342900">
              <a:buFont typeface="Arial" panose="020B0604020202020204" pitchFamily="34" charset="0"/>
              <a:buChar char="•"/>
            </a:pPr>
            <a:r>
              <a:rPr lang="en-US" sz="1600" dirty="0"/>
              <a:t>Slide 4 – assessment task check point marking guidelines</a:t>
            </a:r>
          </a:p>
          <a:p>
            <a:pPr marL="342900" indent="-342900">
              <a:buFont typeface="Arial" panose="020B0604020202020204" pitchFamily="34" charset="0"/>
              <a:buChar char="•"/>
            </a:pPr>
            <a:r>
              <a:rPr lang="en-US" sz="1600" dirty="0"/>
              <a:t>Slides 5 to 11 – ways of working ‘MUST’ scaffold</a:t>
            </a:r>
          </a:p>
          <a:p>
            <a:pPr marL="342900" indent="-342900">
              <a:buFont typeface="Arial" panose="020B0604020202020204" pitchFamily="34" charset="0"/>
              <a:buChar char="•"/>
            </a:pPr>
            <a:r>
              <a:rPr lang="en-US" sz="1600" dirty="0"/>
              <a:t>Slides 12 to 23 – group 1 ways of working protocols check point submission</a:t>
            </a:r>
          </a:p>
          <a:p>
            <a:pPr marL="342900" indent="-342900">
              <a:buFont typeface="Arial" panose="020B0604020202020204" pitchFamily="34" charset="0"/>
              <a:buChar char="•"/>
            </a:pPr>
            <a:r>
              <a:rPr lang="en-US" sz="1600" dirty="0"/>
              <a:t>Slide 24 to 31 </a:t>
            </a:r>
            <a:r>
              <a:rPr lang="en-US" sz="1600"/>
              <a:t>– group </a:t>
            </a:r>
            <a:r>
              <a:rPr lang="en-US" sz="1600" dirty="0"/>
              <a:t>2 ways of working protocols check point submission</a:t>
            </a:r>
          </a:p>
        </p:txBody>
      </p:sp>
      <p:sp>
        <p:nvSpPr>
          <p:cNvPr id="4" name="TextBox 10">
            <a:extLst>
              <a:ext uri="{FF2B5EF4-FFF2-40B4-BE49-F238E27FC236}">
                <a16:creationId xmlns:a16="http://schemas.microsoft.com/office/drawing/2014/main" id="{E3F7B5B1-4465-670B-5508-E94918072AEC}"/>
              </a:ext>
            </a:extLst>
          </p:cNvPr>
          <p:cNvSpPr txBox="1"/>
          <p:nvPr/>
        </p:nvSpPr>
        <p:spPr>
          <a:xfrm>
            <a:off x="5962192" y="2319193"/>
            <a:ext cx="5521808" cy="3872891"/>
          </a:xfrm>
          <a:prstGeom prst="roundRect">
            <a:avLst>
              <a:gd name="adj" fmla="val 6805"/>
            </a:avLst>
          </a:prstGeom>
          <a:solidFill>
            <a:schemeClr val="bg1"/>
          </a:solidFill>
        </p:spPr>
        <p:txBody>
          <a:bodyPr wrap="square" lIns="91440" tIns="45720" rIns="91440" bIns="45720" anchor="ctr" anchorCtr="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defTabSz="914377">
              <a:lnSpc>
                <a:spcPct val="150000"/>
              </a:lnSpc>
              <a:spcAft>
                <a:spcPts val="1200"/>
              </a:spcAft>
              <a:defRPr/>
            </a:pPr>
            <a:r>
              <a:rPr lang="en-US" sz="2000" dirty="0">
                <a:solidFill>
                  <a:srgbClr val="22272B"/>
                </a:solidFill>
                <a:cs typeface="Arial"/>
              </a:rPr>
              <a:t>The content in the Microsoft PowerPoint has been generated by the teachers of Lindfield Learning Village during the delivery of the Stage 5 Department approved elective – Performing arts.</a:t>
            </a:r>
            <a:br>
              <a:rPr lang="en-US" sz="2000" dirty="0">
                <a:latin typeface="Arial" panose="020B0604020202020204" pitchFamily="34" charset="0"/>
                <a:cs typeface="Arial" panose="020B0604020202020204" pitchFamily="34" charset="0"/>
              </a:rPr>
            </a:br>
            <a:r>
              <a:rPr lang="en-US" sz="2000" dirty="0">
                <a:solidFill>
                  <a:srgbClr val="22272B"/>
                </a:solidFill>
                <a:cs typeface="Arial"/>
              </a:rPr>
              <a:t>The department would like to acknowledge the teachers and students involved in sharing their work as an illustration of practice.</a:t>
            </a:r>
          </a:p>
        </p:txBody>
      </p:sp>
    </p:spTree>
    <p:extLst>
      <p:ext uri="{BB962C8B-B14F-4D97-AF65-F5344CB8AC3E}">
        <p14:creationId xmlns:p14="http://schemas.microsoft.com/office/powerpoint/2010/main" val="312651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74"/>
        <p:cNvGrpSpPr/>
        <p:nvPr/>
      </p:nvGrpSpPr>
      <p:grpSpPr>
        <a:xfrm>
          <a:off x="0" y="0"/>
          <a:ext cx="0" cy="0"/>
          <a:chOff x="0" y="0"/>
          <a:chExt cx="0" cy="0"/>
        </a:xfrm>
      </p:grpSpPr>
      <p:sp>
        <p:nvSpPr>
          <p:cNvPr id="6975" name="Google Shape;6975;p255"/>
          <p:cNvSpPr txBox="1">
            <a:spLocks noGrp="1"/>
          </p:cNvSpPr>
          <p:nvPr>
            <p:ph type="title" idx="4294967295"/>
          </p:nvPr>
        </p:nvSpPr>
        <p:spPr>
          <a:xfrm>
            <a:off x="1050633" y="339333"/>
            <a:ext cx="11360800"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Festival Ideas (Word Vomit)</a:t>
            </a:r>
          </a:p>
        </p:txBody>
      </p:sp>
      <p:sp>
        <p:nvSpPr>
          <p:cNvPr id="6976" name="Google Shape;6976;p255"/>
          <p:cNvSpPr txBox="1"/>
          <p:nvPr/>
        </p:nvSpPr>
        <p:spPr>
          <a:xfrm>
            <a:off x="393033" y="1324967"/>
            <a:ext cx="5740000" cy="4093600"/>
          </a:xfrm>
          <a:prstGeom prst="rect">
            <a:avLst/>
          </a:prstGeom>
          <a:noFill/>
          <a:ln>
            <a:noFill/>
          </a:ln>
        </p:spPr>
        <p:txBody>
          <a:bodyPr spcFirstLastPara="1" wrap="square" lIns="121900" tIns="121900" rIns="121900" bIns="121900" anchor="t" anchorCtr="0">
            <a:normAutofit lnSpcReduction="10000"/>
          </a:bodyPr>
          <a:lstStyle/>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Fun </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Light hearted </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Monopoly? !!</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Festival of board games!</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Wild west  </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Carnival </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Jungle</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Dinosaurs</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4 seasons </a:t>
            </a:r>
            <a:endParaRPr kern="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a:solidFill>
                  <a:srgbClr val="CF9A48"/>
                </a:solidFill>
                <a:latin typeface="DM Sans"/>
                <a:ea typeface="DM Sans"/>
                <a:cs typeface="DM Sans"/>
                <a:sym typeface="DM Sans"/>
              </a:rPr>
              <a:t>Roaring 1920s V 2020s !!!!</a:t>
            </a:r>
            <a:endParaRPr kern="0">
              <a:solidFill>
                <a:srgbClr val="CF9A48"/>
              </a:solidFill>
              <a:latin typeface="DM Sans"/>
              <a:ea typeface="DM Sans"/>
              <a:cs typeface="DM Sans"/>
              <a:sym typeface="DM Sans"/>
            </a:endParaRPr>
          </a:p>
        </p:txBody>
      </p:sp>
      <p:sp>
        <p:nvSpPr>
          <p:cNvPr id="6977" name="Google Shape;6977;p255"/>
          <p:cNvSpPr txBox="1"/>
          <p:nvPr/>
        </p:nvSpPr>
        <p:spPr>
          <a:xfrm>
            <a:off x="6132967" y="1324967"/>
            <a:ext cx="5666000" cy="4093600"/>
          </a:xfrm>
          <a:prstGeom prst="rect">
            <a:avLst/>
          </a:prstGeom>
          <a:noFill/>
          <a:ln>
            <a:noFill/>
          </a:ln>
        </p:spPr>
        <p:txBody>
          <a:bodyPr spcFirstLastPara="1" wrap="square" lIns="121900" tIns="121900" rIns="121900" bIns="121900" anchor="t" anchorCtr="0">
            <a:normAutofit lnSpcReduction="10000"/>
          </a:bodyPr>
          <a:lstStyle/>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Underwater</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Disco</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Decades !!!</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Night at the museum ! </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Outback Aus</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Wizard of Oz - reimagined ! </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Magic (Harry Potter)</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Time travel </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Space !</a:t>
            </a:r>
            <a:endParaRPr kern="0" dirty="0">
              <a:solidFill>
                <a:srgbClr val="CF9A48"/>
              </a:solidFill>
              <a:latin typeface="DM Sans"/>
              <a:ea typeface="DM Sans"/>
              <a:cs typeface="DM Sans"/>
              <a:sym typeface="DM Sans"/>
            </a:endParaRPr>
          </a:p>
          <a:p>
            <a:pPr marL="609585" indent="-457189" defTabSz="1219170">
              <a:lnSpc>
                <a:spcPct val="115000"/>
              </a:lnSpc>
              <a:buClr>
                <a:srgbClr val="CF9A48"/>
              </a:buClr>
              <a:buSzPts val="1800"/>
              <a:buFont typeface="DM Sans"/>
              <a:buChar char="-"/>
            </a:pPr>
            <a:r>
              <a:rPr lang="en" kern="0" dirty="0">
                <a:solidFill>
                  <a:srgbClr val="CF9A48"/>
                </a:solidFill>
                <a:latin typeface="DM Sans"/>
                <a:ea typeface="DM Sans"/>
                <a:cs typeface="DM Sans"/>
                <a:sym typeface="DM Sans"/>
              </a:rPr>
              <a:t>Alice in Wonderland !</a:t>
            </a:r>
            <a:endParaRPr kern="0" dirty="0">
              <a:solidFill>
                <a:srgbClr val="CF9A48"/>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EFE3"/>
        </a:solidFill>
        <a:effectLst/>
      </p:bgPr>
    </p:bg>
    <p:spTree>
      <p:nvGrpSpPr>
        <p:cNvPr id="1" name="Shape 6987"/>
        <p:cNvGrpSpPr/>
        <p:nvPr/>
      </p:nvGrpSpPr>
      <p:grpSpPr>
        <a:xfrm>
          <a:off x="0" y="0"/>
          <a:ext cx="0" cy="0"/>
          <a:chOff x="0" y="0"/>
          <a:chExt cx="0" cy="0"/>
        </a:xfrm>
      </p:grpSpPr>
      <p:sp>
        <p:nvSpPr>
          <p:cNvPr id="6989" name="Google Shape;6989;p257"/>
          <p:cNvSpPr txBox="1">
            <a:spLocks noGrp="1"/>
          </p:cNvSpPr>
          <p:nvPr>
            <p:ph type="title" idx="4294967295"/>
          </p:nvPr>
        </p:nvSpPr>
        <p:spPr>
          <a:xfrm>
            <a:off x="429284" y="142100"/>
            <a:ext cx="11360800" cy="12548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90000"/>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Individual Strengths in relation to the Learning Characteristics Wheel </a:t>
            </a:r>
            <a:r>
              <a:rPr kumimoji="0" lang="en-US" sz="3733" b="1" i="0" u="none" strike="noStrike" kern="0" cap="none" spc="0" normalizeH="0" baseline="0" noProof="0" dirty="0">
                <a:ln>
                  <a:noFill/>
                </a:ln>
                <a:solidFill>
                  <a:srgbClr val="CF9A48">
                    <a:alpha val="0"/>
                  </a:srgbClr>
                </a:solidFill>
                <a:effectLst/>
                <a:uLnTx/>
                <a:uFillTx/>
                <a:latin typeface="Arial"/>
                <a:ea typeface="Arial"/>
                <a:cs typeface="Arial"/>
                <a:sym typeface="Arial"/>
              </a:rPr>
              <a:t>(2)</a:t>
            </a:r>
          </a:p>
        </p:txBody>
      </p:sp>
      <p:sp>
        <p:nvSpPr>
          <p:cNvPr id="6990" name="Google Shape;6990;p257"/>
          <p:cNvSpPr txBox="1"/>
          <p:nvPr/>
        </p:nvSpPr>
        <p:spPr>
          <a:xfrm>
            <a:off x="118616" y="1518700"/>
            <a:ext cx="3827600" cy="250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55000" lnSpcReduction="20000"/>
          </a:bodyPr>
          <a:lstStyle/>
          <a:p>
            <a:pPr defTabSz="1219170">
              <a:lnSpc>
                <a:spcPct val="115000"/>
              </a:lnSpc>
              <a:buClr>
                <a:srgbClr val="000000"/>
              </a:buClr>
            </a:pPr>
            <a:r>
              <a:rPr lang="en" sz="3612" i="1" kern="0" dirty="0">
                <a:solidFill>
                  <a:srgbClr val="CF9A48"/>
                </a:solidFill>
                <a:latin typeface="Arial"/>
                <a:cs typeface="Arial"/>
                <a:sym typeface="Arial"/>
              </a:rPr>
              <a:t>Student 1: </a:t>
            </a:r>
            <a:r>
              <a:rPr lang="en-AU" sz="3612" i="1" kern="0" dirty="0">
                <a:solidFill>
                  <a:srgbClr val="CF9A48"/>
                </a:solidFill>
                <a:latin typeface="Arial"/>
                <a:cs typeface="Arial"/>
                <a:sym typeface="Arial"/>
              </a:rPr>
              <a:t> </a:t>
            </a:r>
          </a:p>
          <a:p>
            <a:pPr marL="609585" indent="-388610" defTabSz="1219170">
              <a:lnSpc>
                <a:spcPct val="115000"/>
              </a:lnSpc>
              <a:spcBef>
                <a:spcPts val="1600"/>
              </a:spcBef>
              <a:buClr>
                <a:srgbClr val="CF9A48"/>
              </a:buClr>
              <a:buSzPct val="100000"/>
              <a:buFont typeface="Arial"/>
              <a:buChar char="●"/>
            </a:pPr>
            <a:r>
              <a:rPr lang="en-AU" i="1" kern="0" dirty="0">
                <a:solidFill>
                  <a:srgbClr val="CF9A48"/>
                </a:solidFill>
                <a:latin typeface="Arial"/>
                <a:cs typeface="Arial"/>
                <a:sym typeface="Arial"/>
              </a:rPr>
              <a:t>I am resilient (I can take ownership) </a:t>
            </a:r>
          </a:p>
          <a:p>
            <a:pPr marL="609585" indent="-388610" defTabSz="1219170">
              <a:lnSpc>
                <a:spcPct val="115000"/>
              </a:lnSpc>
              <a:buClr>
                <a:srgbClr val="CF9A48"/>
              </a:buClr>
              <a:buSzPct val="100000"/>
              <a:buFont typeface="Arial"/>
              <a:buChar char="●"/>
            </a:pPr>
            <a:r>
              <a:rPr lang="en" i="1" kern="0" dirty="0">
                <a:solidFill>
                  <a:srgbClr val="CF9A48"/>
                </a:solidFill>
                <a:latin typeface="Arial"/>
                <a:cs typeface="Arial"/>
                <a:sym typeface="Arial"/>
              </a:rPr>
              <a:t>I am creative ( I can critically question, evaluate and reflect)</a:t>
            </a:r>
            <a:endParaRPr i="1" kern="0" dirty="0">
              <a:solidFill>
                <a:srgbClr val="CF9A48"/>
              </a:solidFill>
              <a:latin typeface="Arial"/>
              <a:cs typeface="Arial"/>
              <a:sym typeface="Arial"/>
            </a:endParaRPr>
          </a:p>
          <a:p>
            <a:pPr marL="609585" indent="-388610" defTabSz="1219170">
              <a:lnSpc>
                <a:spcPct val="115000"/>
              </a:lnSpc>
              <a:buClr>
                <a:srgbClr val="CF9A48"/>
              </a:buClr>
              <a:buSzPct val="100000"/>
              <a:buFont typeface="Arial"/>
              <a:buChar char="●"/>
            </a:pPr>
            <a:r>
              <a:rPr lang="en" i="1" kern="0" dirty="0">
                <a:solidFill>
                  <a:srgbClr val="CF9A48"/>
                </a:solidFill>
                <a:latin typeface="Arial"/>
                <a:cs typeface="Arial"/>
                <a:sym typeface="Arial"/>
              </a:rPr>
              <a:t>I am collaborative (I can co-construct)</a:t>
            </a:r>
            <a:endParaRPr i="1" kern="0" dirty="0">
              <a:solidFill>
                <a:srgbClr val="CF9A48"/>
              </a:solidFill>
              <a:latin typeface="Arial"/>
              <a:cs typeface="Arial"/>
              <a:sym typeface="Arial"/>
            </a:endParaRPr>
          </a:p>
          <a:p>
            <a:pPr marL="609585" indent="-388610" defTabSz="1219170">
              <a:lnSpc>
                <a:spcPct val="115000"/>
              </a:lnSpc>
              <a:buClr>
                <a:srgbClr val="CF9A48"/>
              </a:buClr>
              <a:buSzPct val="100000"/>
              <a:buFont typeface="Arial"/>
              <a:buChar char="●"/>
            </a:pPr>
            <a:r>
              <a:rPr lang="en" i="1" kern="0" dirty="0">
                <a:solidFill>
                  <a:srgbClr val="CF9A48"/>
                </a:solidFill>
                <a:latin typeface="Arial"/>
                <a:cs typeface="Arial"/>
                <a:sym typeface="Arial"/>
              </a:rPr>
              <a:t>I am self aware (I can recognise my own impact)</a:t>
            </a:r>
            <a:br>
              <a:rPr lang="en" i="1" kern="0" dirty="0">
                <a:solidFill>
                  <a:srgbClr val="CF9A48"/>
                </a:solidFill>
                <a:latin typeface="Arial"/>
                <a:cs typeface="Arial"/>
                <a:sym typeface="Arial"/>
              </a:rPr>
            </a:br>
            <a:endParaRPr i="1" kern="0" dirty="0">
              <a:solidFill>
                <a:srgbClr val="CF9A48"/>
              </a:solidFill>
              <a:latin typeface="Arial"/>
              <a:cs typeface="Arial"/>
              <a:sym typeface="Arial"/>
            </a:endParaRPr>
          </a:p>
        </p:txBody>
      </p:sp>
      <p:sp>
        <p:nvSpPr>
          <p:cNvPr id="6991" name="Google Shape;6991;p257"/>
          <p:cNvSpPr txBox="1"/>
          <p:nvPr/>
        </p:nvSpPr>
        <p:spPr>
          <a:xfrm>
            <a:off x="118616" y="4209073"/>
            <a:ext cx="3827600" cy="250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62500" lnSpcReduction="20000"/>
          </a:bodyPr>
          <a:lstStyle/>
          <a:p>
            <a:pPr defTabSz="1219170">
              <a:lnSpc>
                <a:spcPct val="115000"/>
              </a:lnSpc>
              <a:buClr>
                <a:srgbClr val="000000"/>
              </a:buClr>
            </a:pPr>
            <a:r>
              <a:rPr lang="en" sz="3612" i="1" kern="0">
                <a:solidFill>
                  <a:srgbClr val="CF9A48"/>
                </a:solidFill>
                <a:latin typeface="Arial"/>
                <a:cs typeface="Arial"/>
                <a:sym typeface="Arial"/>
              </a:rPr>
              <a:t>Student 4: </a:t>
            </a:r>
            <a:endParaRPr sz="3612" i="1" kern="0">
              <a:solidFill>
                <a:srgbClr val="CF9A48"/>
              </a:solidFill>
              <a:latin typeface="Arial"/>
              <a:cs typeface="Arial"/>
              <a:sym typeface="Arial"/>
            </a:endParaRPr>
          </a:p>
          <a:p>
            <a:pPr marL="609585" indent="-415914" defTabSz="1219170">
              <a:lnSpc>
                <a:spcPct val="115000"/>
              </a:lnSpc>
              <a:spcBef>
                <a:spcPts val="1600"/>
              </a:spcBef>
              <a:buClr>
                <a:srgbClr val="CF9A48"/>
              </a:buClr>
              <a:buSzPct val="100000"/>
              <a:buFont typeface="Arial"/>
              <a:buChar char="●"/>
            </a:pPr>
            <a:r>
              <a:rPr lang="en" sz="2800" i="1" kern="0">
                <a:solidFill>
                  <a:srgbClr val="CF9A48"/>
                </a:solidFill>
                <a:latin typeface="Arial"/>
                <a:cs typeface="Arial"/>
                <a:sym typeface="Arial"/>
              </a:rPr>
              <a:t>I am creative/ I can dare to be different</a:t>
            </a:r>
            <a:endParaRPr sz="2800" i="1" kern="0">
              <a:solidFill>
                <a:srgbClr val="CF9A48"/>
              </a:solidFill>
              <a:latin typeface="Arial"/>
              <a:cs typeface="Arial"/>
              <a:sym typeface="Arial"/>
            </a:endParaRPr>
          </a:p>
          <a:p>
            <a:pPr marL="609585" indent="-415914" defTabSz="1219170">
              <a:lnSpc>
                <a:spcPct val="115000"/>
              </a:lnSpc>
              <a:buClr>
                <a:srgbClr val="CF9A48"/>
              </a:buClr>
              <a:buSzPct val="100000"/>
              <a:buFont typeface="Arial"/>
              <a:buChar char="●"/>
            </a:pPr>
            <a:r>
              <a:rPr lang="en" sz="2800" i="1" kern="0">
                <a:solidFill>
                  <a:srgbClr val="CF9A48"/>
                </a:solidFill>
                <a:latin typeface="Arial"/>
                <a:cs typeface="Arial"/>
                <a:sym typeface="Arial"/>
              </a:rPr>
              <a:t>I am collaborative (I can make and express connections)</a:t>
            </a:r>
            <a:br>
              <a:rPr lang="en" sz="2800" i="1" kern="0">
                <a:solidFill>
                  <a:srgbClr val="CF9A48"/>
                </a:solidFill>
                <a:latin typeface="Arial"/>
                <a:cs typeface="Arial"/>
                <a:sym typeface="Arial"/>
              </a:rPr>
            </a:br>
            <a:endParaRPr sz="2800" i="1" kern="0">
              <a:solidFill>
                <a:srgbClr val="CF9A48"/>
              </a:solidFill>
              <a:latin typeface="Arial"/>
              <a:cs typeface="Arial"/>
              <a:sym typeface="Arial"/>
            </a:endParaRPr>
          </a:p>
          <a:p>
            <a:pPr defTabSz="1219170">
              <a:lnSpc>
                <a:spcPct val="115000"/>
              </a:lnSpc>
              <a:spcBef>
                <a:spcPts val="1600"/>
              </a:spcBef>
              <a:spcAft>
                <a:spcPts val="1600"/>
              </a:spcAft>
              <a:buClr>
                <a:srgbClr val="000000"/>
              </a:buClr>
            </a:pPr>
            <a:endParaRPr i="1" kern="0">
              <a:solidFill>
                <a:srgbClr val="CF9A48"/>
              </a:solidFill>
              <a:latin typeface="Arial"/>
              <a:cs typeface="Arial"/>
              <a:sym typeface="Arial"/>
            </a:endParaRPr>
          </a:p>
        </p:txBody>
      </p:sp>
      <p:sp>
        <p:nvSpPr>
          <p:cNvPr id="6992" name="Google Shape;6992;p257"/>
          <p:cNvSpPr txBox="1"/>
          <p:nvPr/>
        </p:nvSpPr>
        <p:spPr>
          <a:xfrm>
            <a:off x="4182087" y="1518700"/>
            <a:ext cx="3827600" cy="250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77500" lnSpcReduction="20000"/>
          </a:bodyPr>
          <a:lstStyle/>
          <a:p>
            <a:pPr defTabSz="1219170">
              <a:lnSpc>
                <a:spcPct val="115000"/>
              </a:lnSpc>
              <a:buClr>
                <a:srgbClr val="000000"/>
              </a:buClr>
            </a:pPr>
            <a:r>
              <a:rPr lang="en" i="1" kern="0" dirty="0">
                <a:solidFill>
                  <a:srgbClr val="CF9A48"/>
                </a:solidFill>
                <a:latin typeface="Arial"/>
                <a:cs typeface="Arial"/>
                <a:sym typeface="Arial"/>
              </a:rPr>
              <a:t>Student 2: </a:t>
            </a:r>
            <a:endParaRPr lang="en-AU" i="1" kern="0" dirty="0">
              <a:solidFill>
                <a:srgbClr val="CF9A48"/>
              </a:solidFill>
              <a:latin typeface="Arial"/>
              <a:cs typeface="Arial"/>
              <a:sym typeface="Arial"/>
            </a:endParaRPr>
          </a:p>
          <a:p>
            <a:pPr marL="609585" indent="-434329" defTabSz="1219170">
              <a:lnSpc>
                <a:spcPct val="115000"/>
              </a:lnSpc>
              <a:spcBef>
                <a:spcPts val="1600"/>
              </a:spcBef>
              <a:buClr>
                <a:srgbClr val="CF9A48"/>
              </a:buClr>
              <a:buSzPct val="100000"/>
              <a:buFont typeface="Arial"/>
              <a:buChar char="●"/>
            </a:pPr>
            <a:r>
              <a:rPr lang="en-AU" i="1" kern="0" dirty="0">
                <a:solidFill>
                  <a:srgbClr val="CF9A48"/>
                </a:solidFill>
                <a:latin typeface="Arial"/>
                <a:cs typeface="Arial"/>
                <a:sym typeface="Arial"/>
              </a:rPr>
              <a:t>I am collaborative</a:t>
            </a:r>
          </a:p>
          <a:p>
            <a:pPr marL="609585" indent="-434329" defTabSz="1219170">
              <a:lnSpc>
                <a:spcPct val="115000"/>
              </a:lnSpc>
              <a:buClr>
                <a:srgbClr val="CF9A48"/>
              </a:buClr>
              <a:buSzPct val="100000"/>
              <a:buFont typeface="Arial"/>
              <a:buChar char="●"/>
            </a:pPr>
            <a:r>
              <a:rPr lang="en" i="1" kern="0" dirty="0">
                <a:solidFill>
                  <a:srgbClr val="CF9A48"/>
                </a:solidFill>
                <a:latin typeface="Arial"/>
                <a:cs typeface="Arial"/>
                <a:sym typeface="Arial"/>
              </a:rPr>
              <a:t>I am resilient</a:t>
            </a:r>
            <a:endParaRPr i="1" kern="0" dirty="0">
              <a:solidFill>
                <a:srgbClr val="CF9A48"/>
              </a:solidFill>
              <a:latin typeface="Arial"/>
              <a:cs typeface="Arial"/>
              <a:sym typeface="Arial"/>
            </a:endParaRPr>
          </a:p>
          <a:p>
            <a:pPr marL="609585" indent="-434329" defTabSz="1219170">
              <a:lnSpc>
                <a:spcPct val="115000"/>
              </a:lnSpc>
              <a:buClr>
                <a:srgbClr val="CF9A48"/>
              </a:buClr>
              <a:buSzPct val="100000"/>
              <a:buFont typeface="Arial"/>
              <a:buChar char="●"/>
            </a:pPr>
            <a:r>
              <a:rPr lang="en" i="1" kern="0" dirty="0">
                <a:solidFill>
                  <a:srgbClr val="CF9A48"/>
                </a:solidFill>
                <a:latin typeface="Arial"/>
                <a:cs typeface="Arial"/>
                <a:sym typeface="Arial"/>
              </a:rPr>
              <a:t>I am creative</a:t>
            </a:r>
            <a:endParaRPr i="1" kern="0" dirty="0">
              <a:solidFill>
                <a:srgbClr val="CF9A48"/>
              </a:solidFill>
              <a:latin typeface="Arial"/>
              <a:cs typeface="Arial"/>
              <a:sym typeface="Arial"/>
            </a:endParaRPr>
          </a:p>
          <a:p>
            <a:pPr defTabSz="1219170">
              <a:lnSpc>
                <a:spcPct val="115000"/>
              </a:lnSpc>
              <a:spcBef>
                <a:spcPts val="1600"/>
              </a:spcBef>
              <a:spcAft>
                <a:spcPts val="1600"/>
              </a:spcAft>
              <a:buClr>
                <a:srgbClr val="000000"/>
              </a:buClr>
            </a:pPr>
            <a:br>
              <a:rPr lang="en" i="1" kern="0" dirty="0">
                <a:solidFill>
                  <a:srgbClr val="CF9A48"/>
                </a:solidFill>
                <a:latin typeface="Arial"/>
                <a:cs typeface="Arial"/>
                <a:sym typeface="Arial"/>
              </a:rPr>
            </a:br>
            <a:endParaRPr i="1" kern="0" dirty="0">
              <a:solidFill>
                <a:srgbClr val="CF9A48"/>
              </a:solidFill>
              <a:latin typeface="Arial"/>
              <a:cs typeface="Arial"/>
              <a:sym typeface="Arial"/>
            </a:endParaRPr>
          </a:p>
        </p:txBody>
      </p:sp>
      <p:sp>
        <p:nvSpPr>
          <p:cNvPr id="6993" name="Google Shape;6993;p257"/>
          <p:cNvSpPr txBox="1"/>
          <p:nvPr/>
        </p:nvSpPr>
        <p:spPr>
          <a:xfrm>
            <a:off x="4182087" y="4209073"/>
            <a:ext cx="3827600" cy="250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85000" lnSpcReduction="20000"/>
          </a:bodyPr>
          <a:lstStyle/>
          <a:p>
            <a:pPr defTabSz="1219170">
              <a:lnSpc>
                <a:spcPct val="115000"/>
              </a:lnSpc>
              <a:buClr>
                <a:srgbClr val="000000"/>
              </a:buClr>
            </a:pPr>
            <a:r>
              <a:rPr lang="en" i="1" kern="0">
                <a:solidFill>
                  <a:srgbClr val="CF9A48"/>
                </a:solidFill>
                <a:latin typeface="Arial"/>
                <a:cs typeface="Arial"/>
                <a:sym typeface="Arial"/>
              </a:rPr>
              <a:t>Student 5: </a:t>
            </a:r>
            <a:endParaRPr i="1" kern="0">
              <a:solidFill>
                <a:srgbClr val="CF9A48"/>
              </a:solidFill>
              <a:latin typeface="Arial"/>
              <a:cs typeface="Arial"/>
              <a:sym typeface="Arial"/>
            </a:endParaRPr>
          </a:p>
          <a:p>
            <a:pPr marL="609585" indent="-422899" defTabSz="1219170">
              <a:lnSpc>
                <a:spcPct val="115000"/>
              </a:lnSpc>
              <a:spcBef>
                <a:spcPts val="1600"/>
              </a:spcBef>
              <a:buClr>
                <a:srgbClr val="CF9A48"/>
              </a:buClr>
              <a:buSzPct val="100000"/>
              <a:buFont typeface="Arial"/>
              <a:buChar char="●"/>
            </a:pPr>
            <a:r>
              <a:rPr lang="en" i="1" kern="0">
                <a:solidFill>
                  <a:srgbClr val="CF9A48"/>
                </a:solidFill>
                <a:latin typeface="Arial"/>
                <a:cs typeface="Arial"/>
                <a:sym typeface="Arial"/>
              </a:rPr>
              <a:t>Sticks with difficulty (resilient)</a:t>
            </a:r>
            <a:endParaRPr i="1" kern="0">
              <a:solidFill>
                <a:srgbClr val="CF9A48"/>
              </a:solidFill>
              <a:latin typeface="Arial"/>
              <a:cs typeface="Arial"/>
              <a:sym typeface="Arial"/>
            </a:endParaRPr>
          </a:p>
          <a:p>
            <a:pPr marL="609585" indent="-422899" defTabSz="1219170">
              <a:lnSpc>
                <a:spcPct val="115000"/>
              </a:lnSpc>
              <a:buClr>
                <a:srgbClr val="CF9A48"/>
              </a:buClr>
              <a:buSzPct val="100000"/>
              <a:buFont typeface="Arial"/>
              <a:buChar char="●"/>
            </a:pPr>
            <a:r>
              <a:rPr lang="en" i="1" kern="0">
                <a:solidFill>
                  <a:srgbClr val="CF9A48"/>
                </a:solidFill>
                <a:latin typeface="Arial"/>
                <a:cs typeface="Arial"/>
                <a:sym typeface="Arial"/>
              </a:rPr>
              <a:t>Plays with possibilities (creative)</a:t>
            </a:r>
            <a:endParaRPr i="1" kern="0">
              <a:solidFill>
                <a:srgbClr val="CF9A48"/>
              </a:solidFill>
              <a:latin typeface="Arial"/>
              <a:cs typeface="Arial"/>
              <a:sym typeface="Arial"/>
            </a:endParaRPr>
          </a:p>
          <a:p>
            <a:pPr marL="609585" indent="-422899" defTabSz="1219170">
              <a:lnSpc>
                <a:spcPct val="115000"/>
              </a:lnSpc>
              <a:buClr>
                <a:srgbClr val="CF9A48"/>
              </a:buClr>
              <a:buSzPct val="100000"/>
              <a:buFont typeface="Arial"/>
              <a:buChar char="●"/>
            </a:pPr>
            <a:r>
              <a:rPr lang="en" i="1" kern="0">
                <a:solidFill>
                  <a:srgbClr val="CF9A48"/>
                </a:solidFill>
                <a:latin typeface="Arial"/>
                <a:cs typeface="Arial"/>
                <a:sym typeface="Arial"/>
              </a:rPr>
              <a:t>I am empathetic </a:t>
            </a:r>
            <a:br>
              <a:rPr lang="en" i="1" kern="0">
                <a:solidFill>
                  <a:srgbClr val="CF9A48"/>
                </a:solidFill>
                <a:latin typeface="Arial"/>
                <a:cs typeface="Arial"/>
                <a:sym typeface="Arial"/>
              </a:rPr>
            </a:br>
            <a:endParaRPr i="1" kern="0">
              <a:solidFill>
                <a:srgbClr val="CF9A48"/>
              </a:solidFill>
              <a:latin typeface="Arial"/>
              <a:cs typeface="Arial"/>
              <a:sym typeface="Arial"/>
            </a:endParaRPr>
          </a:p>
        </p:txBody>
      </p:sp>
      <p:sp>
        <p:nvSpPr>
          <p:cNvPr id="6994" name="Google Shape;6994;p257"/>
          <p:cNvSpPr txBox="1"/>
          <p:nvPr/>
        </p:nvSpPr>
        <p:spPr>
          <a:xfrm>
            <a:off x="8245568" y="1518700"/>
            <a:ext cx="3827600" cy="250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85000" lnSpcReduction="20000"/>
          </a:bodyPr>
          <a:lstStyle/>
          <a:p>
            <a:pPr defTabSz="1219170">
              <a:lnSpc>
                <a:spcPct val="115000"/>
              </a:lnSpc>
              <a:buClr>
                <a:srgbClr val="000000"/>
              </a:buClr>
            </a:pPr>
            <a:r>
              <a:rPr lang="en" i="1" kern="0" dirty="0">
                <a:solidFill>
                  <a:srgbClr val="CF9A48"/>
                </a:solidFill>
                <a:latin typeface="Arial"/>
                <a:cs typeface="Arial"/>
                <a:sym typeface="Arial"/>
              </a:rPr>
              <a:t>Student 3: </a:t>
            </a:r>
            <a:endParaRPr kern="0" dirty="0">
              <a:solidFill>
                <a:srgbClr val="CF9A48"/>
              </a:solidFill>
              <a:latin typeface="Arial"/>
              <a:cs typeface="Arial"/>
              <a:sym typeface="Arial"/>
            </a:endParaRPr>
          </a:p>
          <a:p>
            <a:pPr marL="609585" indent="-422899" defTabSz="1219170">
              <a:lnSpc>
                <a:spcPct val="115000"/>
              </a:lnSpc>
              <a:spcBef>
                <a:spcPts val="1600"/>
              </a:spcBef>
              <a:buClr>
                <a:srgbClr val="CF9A48"/>
              </a:buClr>
              <a:buSzPct val="100000"/>
              <a:buFont typeface="Arial"/>
              <a:buChar char="●"/>
            </a:pPr>
            <a:r>
              <a:rPr lang="en" kern="0" dirty="0">
                <a:solidFill>
                  <a:srgbClr val="CF9A48"/>
                </a:solidFill>
                <a:latin typeface="Arial"/>
                <a:cs typeface="Arial"/>
                <a:sym typeface="Arial"/>
              </a:rPr>
              <a:t>I can give and receive feedback (collaborative)</a:t>
            </a:r>
            <a:endParaRPr kern="0" dirty="0">
              <a:solidFill>
                <a:srgbClr val="CF9A48"/>
              </a:solidFill>
              <a:latin typeface="Arial"/>
              <a:cs typeface="Arial"/>
              <a:sym typeface="Arial"/>
            </a:endParaRPr>
          </a:p>
          <a:p>
            <a:pPr marL="609585" indent="-422899" defTabSz="1219170">
              <a:lnSpc>
                <a:spcPct val="115000"/>
              </a:lnSpc>
              <a:buClr>
                <a:srgbClr val="CF9A48"/>
              </a:buClr>
              <a:buSzPct val="100000"/>
              <a:buFont typeface="Arial"/>
              <a:buChar char="●"/>
            </a:pPr>
            <a:r>
              <a:rPr lang="en" kern="0" dirty="0">
                <a:solidFill>
                  <a:srgbClr val="CF9A48"/>
                </a:solidFill>
                <a:latin typeface="Arial"/>
                <a:cs typeface="Arial"/>
                <a:sym typeface="Arial"/>
              </a:rPr>
              <a:t>I can stick with difficulty (resilient)</a:t>
            </a:r>
            <a:endParaRPr kern="0" dirty="0">
              <a:solidFill>
                <a:srgbClr val="CF9A48"/>
              </a:solidFill>
              <a:latin typeface="Arial"/>
              <a:cs typeface="Arial"/>
              <a:sym typeface="Arial"/>
            </a:endParaRPr>
          </a:p>
          <a:p>
            <a:pPr marL="609585" indent="-422899" defTabSz="1219170">
              <a:lnSpc>
                <a:spcPct val="115000"/>
              </a:lnSpc>
              <a:buClr>
                <a:srgbClr val="CF9A48"/>
              </a:buClr>
              <a:buSzPct val="100000"/>
              <a:buFont typeface="Arial"/>
              <a:buChar char="●"/>
            </a:pPr>
            <a:r>
              <a:rPr lang="en" kern="0" dirty="0">
                <a:solidFill>
                  <a:srgbClr val="CF9A48"/>
                </a:solidFill>
                <a:latin typeface="Arial"/>
                <a:cs typeface="Arial"/>
                <a:sym typeface="Arial"/>
              </a:rPr>
              <a:t>I can recognise my own impact (self aware)</a:t>
            </a:r>
            <a:endParaRPr kern="0" dirty="0">
              <a:solidFill>
                <a:srgbClr val="CF9A48"/>
              </a:solidFill>
              <a:latin typeface="Arial"/>
              <a:cs typeface="Arial"/>
              <a:sym typeface="Arial"/>
            </a:endParaRPr>
          </a:p>
        </p:txBody>
      </p:sp>
      <p:sp>
        <p:nvSpPr>
          <p:cNvPr id="6995" name="Google Shape;6995;p257"/>
          <p:cNvSpPr txBox="1"/>
          <p:nvPr/>
        </p:nvSpPr>
        <p:spPr>
          <a:xfrm>
            <a:off x="8245568" y="4209073"/>
            <a:ext cx="3827600" cy="25068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85000" lnSpcReduction="10000"/>
          </a:bodyPr>
          <a:lstStyle/>
          <a:p>
            <a:pPr defTabSz="1219170">
              <a:lnSpc>
                <a:spcPct val="115000"/>
              </a:lnSpc>
              <a:buClr>
                <a:srgbClr val="000000"/>
              </a:buClr>
            </a:pPr>
            <a:r>
              <a:rPr lang="en" i="1" kern="0" dirty="0">
                <a:solidFill>
                  <a:srgbClr val="CF9A48"/>
                </a:solidFill>
                <a:latin typeface="Arial"/>
                <a:cs typeface="Arial"/>
                <a:sym typeface="Arial"/>
              </a:rPr>
              <a:t>Student 6:  </a:t>
            </a:r>
            <a:endParaRPr i="1" kern="0" dirty="0">
              <a:solidFill>
                <a:srgbClr val="CF9A48"/>
              </a:solidFill>
              <a:latin typeface="Arial"/>
              <a:cs typeface="Arial"/>
              <a:sym typeface="Arial"/>
            </a:endParaRPr>
          </a:p>
          <a:p>
            <a:pPr marL="609585" indent="-422899" defTabSz="1219170">
              <a:lnSpc>
                <a:spcPct val="115000"/>
              </a:lnSpc>
              <a:spcBef>
                <a:spcPts val="1600"/>
              </a:spcBef>
              <a:buClr>
                <a:srgbClr val="CF9A48"/>
              </a:buClr>
              <a:buSzPct val="100000"/>
              <a:buFont typeface="Arial"/>
              <a:buChar char="●"/>
            </a:pPr>
            <a:r>
              <a:rPr lang="en" i="1" kern="0" dirty="0">
                <a:solidFill>
                  <a:srgbClr val="CF9A48"/>
                </a:solidFill>
                <a:latin typeface="Arial"/>
                <a:cs typeface="Arial"/>
                <a:sym typeface="Arial"/>
              </a:rPr>
              <a:t>Resilient</a:t>
            </a:r>
            <a:endParaRPr i="1" kern="0" dirty="0">
              <a:solidFill>
                <a:srgbClr val="CF9A48"/>
              </a:solidFill>
              <a:latin typeface="Arial"/>
              <a:cs typeface="Arial"/>
              <a:sym typeface="Arial"/>
            </a:endParaRPr>
          </a:p>
          <a:p>
            <a:pPr marL="609585" indent="-422899" defTabSz="1219170">
              <a:lnSpc>
                <a:spcPct val="115000"/>
              </a:lnSpc>
              <a:buClr>
                <a:srgbClr val="CF9A48"/>
              </a:buClr>
              <a:buSzPct val="100000"/>
              <a:buFont typeface="Arial"/>
              <a:buChar char="●"/>
            </a:pPr>
            <a:r>
              <a:rPr lang="en" i="1" kern="0" dirty="0">
                <a:solidFill>
                  <a:srgbClr val="CF9A48"/>
                </a:solidFill>
                <a:latin typeface="Arial"/>
                <a:cs typeface="Arial"/>
                <a:sym typeface="Arial"/>
              </a:rPr>
              <a:t>Collaborative</a:t>
            </a:r>
            <a:endParaRPr i="1" kern="0" dirty="0">
              <a:solidFill>
                <a:srgbClr val="CF9A48"/>
              </a:solidFill>
              <a:latin typeface="Arial"/>
              <a:cs typeface="Arial"/>
              <a:sym typeface="Arial"/>
            </a:endParaRPr>
          </a:p>
          <a:p>
            <a:pPr marL="609585" indent="-422899" defTabSz="1219170">
              <a:lnSpc>
                <a:spcPct val="115000"/>
              </a:lnSpc>
              <a:buClr>
                <a:srgbClr val="CF9A48"/>
              </a:buClr>
              <a:buSzPct val="100000"/>
              <a:buFont typeface="Arial"/>
              <a:buChar char="●"/>
            </a:pPr>
            <a:r>
              <a:rPr lang="en" i="1" kern="0" dirty="0">
                <a:solidFill>
                  <a:srgbClr val="CF9A48"/>
                </a:solidFill>
                <a:latin typeface="Arial"/>
                <a:cs typeface="Arial"/>
                <a:sym typeface="Arial"/>
              </a:rPr>
              <a:t>Self regulates (self-aware)</a:t>
            </a:r>
            <a:br>
              <a:rPr lang="en" i="1" kern="0" dirty="0">
                <a:solidFill>
                  <a:srgbClr val="CF9A48"/>
                </a:solidFill>
                <a:latin typeface="Arial"/>
                <a:cs typeface="Arial"/>
                <a:sym typeface="Arial"/>
              </a:rPr>
            </a:br>
            <a:br>
              <a:rPr lang="en" i="1" kern="0" dirty="0">
                <a:solidFill>
                  <a:srgbClr val="CF9A48"/>
                </a:solidFill>
                <a:latin typeface="Arial"/>
                <a:cs typeface="Arial"/>
                <a:sym typeface="Arial"/>
              </a:rPr>
            </a:br>
            <a:endParaRPr i="1" kern="0" dirty="0">
              <a:solidFill>
                <a:srgbClr val="CF9A48"/>
              </a:solidFill>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99"/>
        <p:cNvGrpSpPr/>
        <p:nvPr/>
      </p:nvGrpSpPr>
      <p:grpSpPr>
        <a:xfrm>
          <a:off x="0" y="0"/>
          <a:ext cx="0" cy="0"/>
          <a:chOff x="0" y="0"/>
          <a:chExt cx="0" cy="0"/>
        </a:xfrm>
      </p:grpSpPr>
      <p:sp>
        <p:nvSpPr>
          <p:cNvPr id="7000" name="Google Shape;7000;p258"/>
          <p:cNvSpPr txBox="1">
            <a:spLocks noGrp="1"/>
          </p:cNvSpPr>
          <p:nvPr>
            <p:ph type="title" idx="4294967295"/>
          </p:nvPr>
        </p:nvSpPr>
        <p:spPr>
          <a:xfrm>
            <a:off x="1079500" y="253200"/>
            <a:ext cx="10170800" cy="7860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CF9A48"/>
                </a:solidFill>
                <a:effectLst/>
                <a:uLnTx/>
                <a:uFillTx/>
                <a:latin typeface="Arial"/>
                <a:ea typeface="Arial"/>
                <a:cs typeface="Arial"/>
                <a:sym typeface="Arial"/>
              </a:rPr>
              <a:t>How might you use your individual Characteristics’ strengths to see success in this project? (Amy just added this on Monday - Week 3) </a:t>
            </a:r>
            <a:r>
              <a:rPr kumimoji="0" lang="en-US" sz="1867" b="1" i="0" u="none" strike="noStrike" kern="0" cap="none" spc="0" normalizeH="0" baseline="0" noProof="0" dirty="0">
                <a:ln>
                  <a:noFill/>
                </a:ln>
                <a:solidFill>
                  <a:srgbClr val="CF9A48">
                    <a:alpha val="0"/>
                  </a:srgbClr>
                </a:solidFill>
                <a:effectLst/>
                <a:uLnTx/>
                <a:uFillTx/>
                <a:latin typeface="Arial"/>
                <a:ea typeface="Arial"/>
                <a:cs typeface="Arial"/>
                <a:sym typeface="Arial"/>
              </a:rPr>
              <a:t>(1)</a:t>
            </a:r>
          </a:p>
        </p:txBody>
      </p:sp>
      <p:sp>
        <p:nvSpPr>
          <p:cNvPr id="7001" name="Google Shape;7001;p258"/>
          <p:cNvSpPr txBox="1"/>
          <p:nvPr/>
        </p:nvSpPr>
        <p:spPr>
          <a:xfrm>
            <a:off x="285767" y="1185967"/>
            <a:ext cx="11674800" cy="43704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1333" b="1" kern="0" dirty="0">
                <a:solidFill>
                  <a:srgbClr val="CF9A48"/>
                </a:solidFill>
                <a:latin typeface="Arial"/>
                <a:ea typeface="Arial"/>
                <a:cs typeface="Arial"/>
                <a:sym typeface="Arial"/>
              </a:rPr>
              <a:t>Student 2:</a:t>
            </a:r>
            <a:r>
              <a:rPr lang="en" sz="1333" kern="0" dirty="0">
                <a:solidFill>
                  <a:srgbClr val="CF9A48"/>
                </a:solidFill>
                <a:latin typeface="DM Sans"/>
                <a:ea typeface="DM Sans"/>
                <a:cs typeface="DM Sans"/>
                <a:sym typeface="DM Sans"/>
              </a:rPr>
              <a:t> I will use the individual characteristics “I am creative” &amp; “I can stick with difficulty” as I feel these are some of my strengths in my learning. To me, creativity is everything and resilience is key to success and it helps me to think outside the box when collaborating with others as it gives me the feeling of being comfortable with contributing my ideas and suggestions.</a:t>
            </a:r>
            <a:endParaRPr sz="1333" kern="0" dirty="0">
              <a:solidFill>
                <a:srgbClr val="CF9A48"/>
              </a:solidFill>
              <a:latin typeface="DM Sans"/>
              <a:ea typeface="DM Sans"/>
              <a:cs typeface="DM Sans"/>
              <a:sym typeface="DM Sans"/>
            </a:endParaRPr>
          </a:p>
          <a:p>
            <a:pPr defTabSz="1219170">
              <a:buClr>
                <a:srgbClr val="000000"/>
              </a:buClr>
            </a:pPr>
            <a:endParaRPr sz="1333" kern="0" dirty="0">
              <a:solidFill>
                <a:srgbClr val="CF9A48"/>
              </a:solidFill>
              <a:latin typeface="DM Sans"/>
              <a:ea typeface="DM Sans"/>
              <a:cs typeface="DM Sans"/>
              <a:sym typeface="DM Sans"/>
            </a:endParaRPr>
          </a:p>
          <a:p>
            <a:pPr defTabSz="1219170">
              <a:buClr>
                <a:srgbClr val="000000"/>
              </a:buClr>
            </a:pPr>
            <a:r>
              <a:rPr lang="en" sz="1333" b="1" kern="0" dirty="0">
                <a:solidFill>
                  <a:srgbClr val="CF9A48"/>
                </a:solidFill>
                <a:latin typeface="Arial"/>
                <a:ea typeface="Arial"/>
                <a:cs typeface="Arial"/>
                <a:sym typeface="Arial"/>
              </a:rPr>
              <a:t>Student 6:</a:t>
            </a:r>
            <a:r>
              <a:rPr lang="en" sz="1333" kern="0" dirty="0">
                <a:solidFill>
                  <a:srgbClr val="CF9A48"/>
                </a:solidFill>
                <a:latin typeface="DM Sans"/>
                <a:ea typeface="DM Sans"/>
                <a:cs typeface="DM Sans"/>
                <a:sym typeface="DM Sans"/>
              </a:rPr>
              <a:t> One of my characteristic strengths I can use is “I am collaborative.” communicating with the other peers in my group can help me to learn a lot better especially in big group tasks. It also helps me to complete the work faster. For example, this slide deck would take me so much longer to complete while my group and I have completed this deck in 2 lessons.</a:t>
            </a:r>
            <a:endParaRPr sz="1333" kern="0" dirty="0">
              <a:solidFill>
                <a:srgbClr val="CF9A48"/>
              </a:solidFill>
              <a:latin typeface="DM Sans"/>
              <a:ea typeface="DM Sans"/>
              <a:cs typeface="DM Sans"/>
              <a:sym typeface="DM Sans"/>
            </a:endParaRPr>
          </a:p>
          <a:p>
            <a:pPr defTabSz="1219170">
              <a:buClr>
                <a:srgbClr val="000000"/>
              </a:buClr>
            </a:pPr>
            <a:endParaRPr sz="1333" kern="0" dirty="0">
              <a:solidFill>
                <a:srgbClr val="CF9A48"/>
              </a:solidFill>
              <a:latin typeface="DM Sans"/>
              <a:ea typeface="DM Sans"/>
              <a:cs typeface="DM Sans"/>
              <a:sym typeface="DM Sans"/>
            </a:endParaRPr>
          </a:p>
          <a:p>
            <a:pPr defTabSz="1219170">
              <a:buClr>
                <a:srgbClr val="000000"/>
              </a:buClr>
            </a:pPr>
            <a:r>
              <a:rPr lang="en" sz="1333" b="1" kern="0" dirty="0">
                <a:solidFill>
                  <a:srgbClr val="CF9A48"/>
                </a:solidFill>
                <a:latin typeface="Arial"/>
                <a:ea typeface="Arial"/>
                <a:cs typeface="Arial"/>
                <a:sym typeface="Arial"/>
              </a:rPr>
              <a:t>Student 1:</a:t>
            </a:r>
            <a:r>
              <a:rPr lang="en" sz="1333" b="1" kern="0" dirty="0">
                <a:solidFill>
                  <a:srgbClr val="CF9A48"/>
                </a:solidFill>
                <a:latin typeface="DM Sans"/>
                <a:ea typeface="DM Sans"/>
                <a:cs typeface="DM Sans"/>
                <a:sym typeface="DM Sans"/>
              </a:rPr>
              <a:t> </a:t>
            </a:r>
            <a:r>
              <a:rPr lang="en" sz="1333" kern="0" dirty="0">
                <a:solidFill>
                  <a:srgbClr val="CF9A48"/>
                </a:solidFill>
                <a:latin typeface="DM Sans"/>
                <a:ea typeface="DM Sans"/>
                <a:cs typeface="DM Sans"/>
                <a:sym typeface="DM Sans"/>
              </a:rPr>
              <a:t>I will use my strength, I can critically question, evaluate and reflect (I am creative) to also step back and reflect on how I can elevate the standard of anything we complete in our group ideating, performance, event planning and TED Talk. </a:t>
            </a:r>
            <a:endParaRPr sz="1333" kern="0" dirty="0">
              <a:solidFill>
                <a:srgbClr val="CF9A48"/>
              </a:solidFill>
              <a:latin typeface="DM Sans"/>
              <a:ea typeface="DM Sans"/>
              <a:cs typeface="DM Sans"/>
              <a:sym typeface="DM Sans"/>
            </a:endParaRPr>
          </a:p>
          <a:p>
            <a:pPr defTabSz="1219170">
              <a:buClr>
                <a:srgbClr val="000000"/>
              </a:buClr>
            </a:pPr>
            <a:endParaRPr sz="1333" kern="0" dirty="0">
              <a:solidFill>
                <a:srgbClr val="CF9A48"/>
              </a:solidFill>
              <a:latin typeface="DM Sans"/>
              <a:ea typeface="DM Sans"/>
              <a:cs typeface="DM Sans"/>
              <a:sym typeface="DM Sans"/>
            </a:endParaRPr>
          </a:p>
          <a:p>
            <a:pPr defTabSz="1219170">
              <a:buClr>
                <a:srgbClr val="000000"/>
              </a:buClr>
            </a:pPr>
            <a:r>
              <a:rPr lang="en" sz="1333" b="1" kern="0" dirty="0">
                <a:solidFill>
                  <a:srgbClr val="CF9A48"/>
                </a:solidFill>
                <a:latin typeface="Arial"/>
                <a:ea typeface="Arial"/>
                <a:cs typeface="Arial"/>
                <a:sym typeface="Arial"/>
              </a:rPr>
              <a:t>Student 3:</a:t>
            </a:r>
            <a:r>
              <a:rPr lang="en" sz="1333" kern="0" dirty="0">
                <a:solidFill>
                  <a:srgbClr val="CF9A48"/>
                </a:solidFill>
                <a:latin typeface="DM Sans"/>
                <a:ea typeface="DM Sans"/>
                <a:cs typeface="DM Sans"/>
                <a:sym typeface="DM Sans"/>
              </a:rPr>
              <a:t> I can use my skills with feedback to extend myself and my peers by telling them through kind and empathic words how they could develop more. My ability to stick with difficulty will provide significant resilience in tough situations especially when under a lot of stress. I can use my skills of self awareness of recognising my own impact to see what I need to do to further my and my peers’ performances and what we need to do.  </a:t>
            </a:r>
            <a:endParaRPr sz="1333" kern="0" dirty="0">
              <a:solidFill>
                <a:srgbClr val="CF9A48"/>
              </a:solidFill>
              <a:latin typeface="DM Sans"/>
              <a:ea typeface="DM Sans"/>
              <a:cs typeface="DM Sans"/>
              <a:sym typeface="DM Sans"/>
            </a:endParaRPr>
          </a:p>
          <a:p>
            <a:pPr defTabSz="1219170">
              <a:buClr>
                <a:srgbClr val="000000"/>
              </a:buClr>
            </a:pPr>
            <a:endParaRPr sz="1333" kern="0" dirty="0">
              <a:solidFill>
                <a:srgbClr val="CF9A48"/>
              </a:solidFill>
              <a:latin typeface="DM Sans"/>
              <a:ea typeface="DM Sans"/>
              <a:cs typeface="DM Sans"/>
              <a:sym typeface="DM Sans"/>
            </a:endParaRPr>
          </a:p>
          <a:p>
            <a:pPr defTabSz="1219170">
              <a:buClr>
                <a:srgbClr val="000000"/>
              </a:buClr>
            </a:pPr>
            <a:r>
              <a:rPr lang="en" sz="1333" b="1" kern="0" dirty="0">
                <a:solidFill>
                  <a:srgbClr val="CF9A48"/>
                </a:solidFill>
                <a:latin typeface="Arial"/>
                <a:ea typeface="Arial"/>
                <a:cs typeface="Arial"/>
                <a:sym typeface="Arial"/>
              </a:rPr>
              <a:t>Student 5:</a:t>
            </a:r>
            <a:r>
              <a:rPr lang="en" sz="1333" kern="0" dirty="0">
                <a:solidFill>
                  <a:srgbClr val="CF9A48"/>
                </a:solidFill>
                <a:latin typeface="DM Sans"/>
                <a:ea typeface="DM Sans"/>
                <a:cs typeface="DM Sans"/>
                <a:sym typeface="DM Sans"/>
              </a:rPr>
              <a:t> I will continue to be empathetic and self aware because they are, I feel, my strongest points when it comes to learning , it is important to be empathetic especially in a group settings  to absorb and process different ideas.</a:t>
            </a:r>
            <a:endParaRPr sz="1333" kern="0" dirty="0">
              <a:solidFill>
                <a:srgbClr val="CF9A48"/>
              </a:solidFill>
              <a:latin typeface="DM Sans"/>
              <a:ea typeface="DM Sans"/>
              <a:cs typeface="DM Sans"/>
              <a:sym typeface="DM Sans"/>
            </a:endParaRPr>
          </a:p>
          <a:p>
            <a:pPr defTabSz="1219170">
              <a:buClr>
                <a:srgbClr val="000000"/>
              </a:buClr>
            </a:pPr>
            <a:endParaRPr sz="1333" kern="0" dirty="0">
              <a:solidFill>
                <a:srgbClr val="CF9A48"/>
              </a:solidFill>
              <a:latin typeface="DM Sans"/>
              <a:ea typeface="DM Sans"/>
              <a:cs typeface="DM Sans"/>
              <a:sym typeface="DM Sans"/>
            </a:endParaRPr>
          </a:p>
          <a:p>
            <a:pPr defTabSz="1219170">
              <a:buClr>
                <a:srgbClr val="000000"/>
              </a:buClr>
            </a:pPr>
            <a:r>
              <a:rPr lang="en" sz="1333" b="1" kern="0" dirty="0">
                <a:solidFill>
                  <a:srgbClr val="CF9A48"/>
                </a:solidFill>
                <a:latin typeface="Arial"/>
                <a:ea typeface="Arial"/>
                <a:cs typeface="Arial"/>
                <a:sym typeface="Arial"/>
              </a:rPr>
              <a:t>Student 4:</a:t>
            </a:r>
            <a:r>
              <a:rPr lang="en" sz="1333" b="1" kern="0" dirty="0">
                <a:solidFill>
                  <a:srgbClr val="CF9A48"/>
                </a:solidFill>
                <a:latin typeface="DM Sans"/>
                <a:ea typeface="DM Sans"/>
                <a:cs typeface="DM Sans"/>
                <a:sym typeface="DM Sans"/>
              </a:rPr>
              <a:t> </a:t>
            </a:r>
            <a:r>
              <a:rPr lang="en" sz="1333" kern="0" dirty="0">
                <a:solidFill>
                  <a:srgbClr val="CF9A48"/>
                </a:solidFill>
                <a:latin typeface="DM Sans"/>
                <a:ea typeface="DM Sans"/>
                <a:cs typeface="DM Sans"/>
                <a:sym typeface="DM Sans"/>
              </a:rPr>
              <a:t>“I am creative” to suggest ideas to better enhance performances.</a:t>
            </a:r>
            <a:endParaRPr sz="1333" kern="0" dirty="0">
              <a:solidFill>
                <a:srgbClr val="CF9A48"/>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05"/>
        <p:cNvGrpSpPr/>
        <p:nvPr/>
      </p:nvGrpSpPr>
      <p:grpSpPr>
        <a:xfrm>
          <a:off x="0" y="0"/>
          <a:ext cx="0" cy="0"/>
          <a:chOff x="0" y="0"/>
          <a:chExt cx="0" cy="0"/>
        </a:xfrm>
      </p:grpSpPr>
      <p:sp>
        <p:nvSpPr>
          <p:cNvPr id="7006" name="Google Shape;7006;p259"/>
          <p:cNvSpPr txBox="1">
            <a:spLocks noGrp="1"/>
          </p:cNvSpPr>
          <p:nvPr>
            <p:ph type="title" idx="4294967295"/>
          </p:nvPr>
        </p:nvSpPr>
        <p:spPr>
          <a:xfrm>
            <a:off x="1143000" y="181833"/>
            <a:ext cx="10665200" cy="8244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CF9A48"/>
                </a:solidFill>
                <a:effectLst/>
                <a:uLnTx/>
                <a:uFillTx/>
                <a:latin typeface="Arial"/>
                <a:ea typeface="Arial"/>
                <a:cs typeface="Arial"/>
                <a:sym typeface="Arial"/>
              </a:rPr>
              <a:t>Value Focus: </a:t>
            </a:r>
            <a:r>
              <a:rPr kumimoji="0" lang="en-US" sz="3733" b="1" i="0" u="none" strike="noStrike" kern="0" cap="none" spc="0" normalizeH="0" baseline="0" noProof="0" dirty="0">
                <a:ln>
                  <a:noFill/>
                </a:ln>
                <a:solidFill>
                  <a:srgbClr val="CF9A48">
                    <a:alpha val="0"/>
                  </a:srgbClr>
                </a:solidFill>
                <a:effectLst/>
                <a:uLnTx/>
                <a:uFillTx/>
                <a:latin typeface="Arial"/>
                <a:ea typeface="Arial"/>
                <a:cs typeface="Arial"/>
                <a:sym typeface="Arial"/>
              </a:rPr>
              <a:t>(2)</a:t>
            </a:r>
          </a:p>
        </p:txBody>
      </p:sp>
      <p:sp>
        <p:nvSpPr>
          <p:cNvPr id="7007" name="Google Shape;7007;p259"/>
          <p:cNvSpPr txBox="1"/>
          <p:nvPr/>
        </p:nvSpPr>
        <p:spPr>
          <a:xfrm>
            <a:off x="415600" y="1028633"/>
            <a:ext cx="5624800" cy="46124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t" anchorCtr="0">
            <a:normAutofit fontScale="92500" lnSpcReduction="10000"/>
          </a:bodyPr>
          <a:lstStyle/>
          <a:p>
            <a:pPr defTabSz="1219170">
              <a:lnSpc>
                <a:spcPct val="115000"/>
              </a:lnSpc>
              <a:buClr>
                <a:srgbClr val="000000"/>
              </a:buClr>
            </a:pPr>
            <a:r>
              <a:rPr lang="en" i="1" kern="0" dirty="0">
                <a:solidFill>
                  <a:srgbClr val="CF9A48"/>
                </a:solidFill>
                <a:latin typeface="DM Sans"/>
                <a:ea typeface="DM Sans"/>
                <a:cs typeface="DM Sans"/>
                <a:sym typeface="DM Sans"/>
              </a:rPr>
              <a:t>Chosen value: Be Playful, Creative &amp; Brave</a:t>
            </a:r>
            <a:endParaRPr i="1" kern="0" dirty="0">
              <a:solidFill>
                <a:srgbClr val="CF9A48"/>
              </a:solidFill>
              <a:latin typeface="DM Sans"/>
              <a:ea typeface="DM Sans"/>
              <a:cs typeface="DM Sans"/>
              <a:sym typeface="DM Sans"/>
            </a:endParaRPr>
          </a:p>
          <a:p>
            <a:pPr defTabSz="1219170">
              <a:lnSpc>
                <a:spcPct val="115000"/>
              </a:lnSpc>
              <a:spcBef>
                <a:spcPts val="1600"/>
              </a:spcBef>
              <a:spcAft>
                <a:spcPts val="1600"/>
              </a:spcAft>
              <a:buClr>
                <a:srgbClr val="000000"/>
              </a:buClr>
            </a:pPr>
            <a:r>
              <a:rPr lang="en" i="1" kern="0" dirty="0">
                <a:solidFill>
                  <a:srgbClr val="CF9A48"/>
                </a:solidFill>
                <a:latin typeface="DM Sans"/>
                <a:ea typeface="DM Sans"/>
                <a:cs typeface="DM Sans"/>
                <a:sym typeface="DM Sans"/>
              </a:rPr>
              <a:t>Creativity and communication is a major part in creating and producing our festival. As a group we have completed this slide deck and discussing ideas on what our festival would be about and what type of theme we are going for. In the end, we have all decided on Comparing decades from the 1920s to the 2020s.  </a:t>
            </a:r>
            <a:endParaRPr i="1" kern="0" dirty="0">
              <a:solidFill>
                <a:srgbClr val="CF9A48"/>
              </a:solidFill>
              <a:latin typeface="DM Sans"/>
              <a:ea typeface="DM Sans"/>
              <a:cs typeface="DM Sans"/>
              <a:sym typeface="DM Sans"/>
            </a:endParaRPr>
          </a:p>
        </p:txBody>
      </p:sp>
      <p:sp>
        <p:nvSpPr>
          <p:cNvPr id="2" name="Rectangle: Rounded Corners 1">
            <a:extLst>
              <a:ext uri="{FF2B5EF4-FFF2-40B4-BE49-F238E27FC236}">
                <a16:creationId xmlns:a16="http://schemas.microsoft.com/office/drawing/2014/main" id="{8EFB65E4-F143-D6FA-F8F9-C65D46A38D72}"/>
              </a:ext>
            </a:extLst>
          </p:cNvPr>
          <p:cNvSpPr/>
          <p:nvPr/>
        </p:nvSpPr>
        <p:spPr>
          <a:xfrm>
            <a:off x="6830616" y="1064991"/>
            <a:ext cx="1562323" cy="2156699"/>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rgbClr val="3B3421"/>
                </a:solidFill>
                <a:latin typeface="Arial"/>
                <a:sym typeface="Arial"/>
              </a:rPr>
              <a:t>Assume best intent. Be optimistic</a:t>
            </a:r>
          </a:p>
        </p:txBody>
      </p:sp>
      <p:sp>
        <p:nvSpPr>
          <p:cNvPr id="3" name="Rectangle: Rounded Corners 2">
            <a:extLst>
              <a:ext uri="{FF2B5EF4-FFF2-40B4-BE49-F238E27FC236}">
                <a16:creationId xmlns:a16="http://schemas.microsoft.com/office/drawing/2014/main" id="{7A84477A-E6E7-F158-3E5B-816DB14F6883}"/>
              </a:ext>
            </a:extLst>
          </p:cNvPr>
          <p:cNvSpPr/>
          <p:nvPr/>
        </p:nvSpPr>
        <p:spPr>
          <a:xfrm>
            <a:off x="8605465" y="1028633"/>
            <a:ext cx="1562323" cy="2156699"/>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rgbClr val="221A00"/>
                </a:solidFill>
                <a:latin typeface="Arial"/>
                <a:sym typeface="Arial"/>
              </a:rPr>
              <a:t>Hold lightly. Tread lightly.</a:t>
            </a:r>
          </a:p>
        </p:txBody>
      </p:sp>
      <p:sp>
        <p:nvSpPr>
          <p:cNvPr id="4" name="Rectangle: Rounded Corners 3">
            <a:extLst>
              <a:ext uri="{FF2B5EF4-FFF2-40B4-BE49-F238E27FC236}">
                <a16:creationId xmlns:a16="http://schemas.microsoft.com/office/drawing/2014/main" id="{B7899FAC-FF4C-EA99-BE6F-53823D305488}"/>
              </a:ext>
            </a:extLst>
          </p:cNvPr>
          <p:cNvSpPr/>
          <p:nvPr/>
        </p:nvSpPr>
        <p:spPr>
          <a:xfrm>
            <a:off x="10380315" y="1064991"/>
            <a:ext cx="1562323" cy="2156699"/>
          </a:xfrm>
          <a:prstGeom prst="round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radically candid. Expect radical candour.</a:t>
            </a:r>
          </a:p>
        </p:txBody>
      </p:sp>
      <p:sp>
        <p:nvSpPr>
          <p:cNvPr id="5" name="Rectangle: Rounded Corners 4">
            <a:extLst>
              <a:ext uri="{FF2B5EF4-FFF2-40B4-BE49-F238E27FC236}">
                <a16:creationId xmlns:a16="http://schemas.microsoft.com/office/drawing/2014/main" id="{215DDC17-0A40-7E4E-45CD-C5B834F2CB47}"/>
              </a:ext>
            </a:extLst>
          </p:cNvPr>
          <p:cNvSpPr/>
          <p:nvPr/>
        </p:nvSpPr>
        <p:spPr>
          <a:xfrm>
            <a:off x="6830616" y="3484335"/>
            <a:ext cx="1562323" cy="2156699"/>
          </a:xfrm>
          <a:prstGeom prst="roundRect">
            <a:avLst/>
          </a:prstGeom>
          <a:solidFill>
            <a:srgbClr val="CC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curious and then curiouser.</a:t>
            </a:r>
          </a:p>
        </p:txBody>
      </p:sp>
      <p:sp>
        <p:nvSpPr>
          <p:cNvPr id="6" name="Rectangle: Rounded Corners 5">
            <a:extLst>
              <a:ext uri="{FF2B5EF4-FFF2-40B4-BE49-F238E27FC236}">
                <a16:creationId xmlns:a16="http://schemas.microsoft.com/office/drawing/2014/main" id="{CD7E6426-7ECA-9D80-64AE-663608F497A1}"/>
              </a:ext>
            </a:extLst>
          </p:cNvPr>
          <p:cNvSpPr/>
          <p:nvPr/>
        </p:nvSpPr>
        <p:spPr>
          <a:xfrm>
            <a:off x="8605465" y="3429000"/>
            <a:ext cx="1562323" cy="2156699"/>
          </a:xfrm>
          <a:prstGeom prst="roundRect">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creative, playful and brave.</a:t>
            </a:r>
          </a:p>
        </p:txBody>
      </p:sp>
      <p:sp>
        <p:nvSpPr>
          <p:cNvPr id="7" name="Rectangle: Rounded Corners 6">
            <a:extLst>
              <a:ext uri="{FF2B5EF4-FFF2-40B4-BE49-F238E27FC236}">
                <a16:creationId xmlns:a16="http://schemas.microsoft.com/office/drawing/2014/main" id="{10BDEB7B-1D87-9731-1D98-FF5504EE5FE6}"/>
              </a:ext>
            </a:extLst>
          </p:cNvPr>
          <p:cNvSpPr/>
          <p:nvPr/>
        </p:nvSpPr>
        <p:spPr>
          <a:xfrm>
            <a:off x="10469837" y="3429000"/>
            <a:ext cx="1562323" cy="215669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the change you seek.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17"/>
        <p:cNvGrpSpPr/>
        <p:nvPr/>
      </p:nvGrpSpPr>
      <p:grpSpPr>
        <a:xfrm>
          <a:off x="0" y="0"/>
          <a:ext cx="0" cy="0"/>
          <a:chOff x="0" y="0"/>
          <a:chExt cx="0" cy="0"/>
        </a:xfrm>
      </p:grpSpPr>
      <p:sp>
        <p:nvSpPr>
          <p:cNvPr id="7018" name="Google Shape;7018;p260"/>
          <p:cNvSpPr txBox="1">
            <a:spLocks noGrp="1"/>
          </p:cNvSpPr>
          <p:nvPr>
            <p:ph type="ctrTitle" idx="4294967295"/>
          </p:nvPr>
        </p:nvSpPr>
        <p:spPr>
          <a:xfrm>
            <a:off x="415925" y="992188"/>
            <a:ext cx="11360150" cy="2736850"/>
          </a:xfrm>
          <a:prstGeom prst="rect">
            <a:avLst/>
          </a:prstGeom>
        </p:spPr>
        <p:txBody>
          <a:bodyPr spcFirstLastPara="1" wrap="square" lIns="121900" tIns="121900" rIns="121900" bIns="121900" anchor="b" anchorCtr="0">
            <a:normAutofit/>
          </a:bodyPr>
          <a:lstStyle/>
          <a:p>
            <a:pPr algn="ctr"/>
            <a:r>
              <a:rPr lang="en" sz="5200" b="1" dirty="0">
                <a:latin typeface="Arial"/>
                <a:ea typeface="Arial"/>
                <a:cs typeface="Arial"/>
                <a:sym typeface="Arial"/>
              </a:rPr>
              <a:t>Ways of Working Protocols </a:t>
            </a:r>
            <a:r>
              <a:rPr lang="en" sz="5200" b="1" dirty="0">
                <a:solidFill>
                  <a:schemeClr val="tx1">
                    <a:alpha val="0"/>
                  </a:schemeClr>
                </a:solidFill>
                <a:latin typeface="Arial"/>
                <a:ea typeface="Arial"/>
                <a:cs typeface="Arial"/>
                <a:sym typeface="Arial"/>
              </a:rPr>
              <a:t>(2)</a:t>
            </a:r>
            <a:endParaRPr sz="5200" b="1" dirty="0">
              <a:solidFill>
                <a:schemeClr val="tx1">
                  <a:alpha val="0"/>
                </a:schemeClr>
              </a:solidFill>
              <a:latin typeface="Arial"/>
              <a:ea typeface="Arial"/>
              <a:cs typeface="Arial"/>
              <a:sym typeface="Arial"/>
            </a:endParaRPr>
          </a:p>
        </p:txBody>
      </p:sp>
      <p:sp>
        <p:nvSpPr>
          <p:cNvPr id="7019" name="Google Shape;7019;p260"/>
          <p:cNvSpPr txBox="1">
            <a:spLocks noGrp="1"/>
          </p:cNvSpPr>
          <p:nvPr>
            <p:ph type="subTitle" idx="4294967295"/>
          </p:nvPr>
        </p:nvSpPr>
        <p:spPr>
          <a:xfrm>
            <a:off x="415925" y="3778250"/>
            <a:ext cx="11360150" cy="105727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lgn="ctr"/>
            <a:r>
              <a:rPr lang="en" sz="2800" b="1" dirty="0">
                <a:latin typeface="Arial"/>
                <a:ea typeface="Arial"/>
                <a:cs typeface="Arial"/>
                <a:sym typeface="Arial"/>
              </a:rPr>
              <a:t>Term III: Performing Arts/Drama</a:t>
            </a:r>
            <a:endParaRPr sz="2800" b="1" dirty="0">
              <a:latin typeface="Arial"/>
              <a:ea typeface="Arial"/>
              <a:cs typeface="Arial"/>
              <a:sym typeface="Arial"/>
            </a:endParaRPr>
          </a:p>
        </p:txBody>
      </p:sp>
      <p:sp>
        <p:nvSpPr>
          <p:cNvPr id="7020" name="Google Shape;7020;p260"/>
          <p:cNvSpPr txBox="1"/>
          <p:nvPr/>
        </p:nvSpPr>
        <p:spPr>
          <a:xfrm>
            <a:off x="1142400" y="5314700"/>
            <a:ext cx="9907200" cy="10144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 b="1" kern="0" dirty="0">
                <a:solidFill>
                  <a:srgbClr val="000000"/>
                </a:solidFill>
                <a:latin typeface="Arial"/>
                <a:ea typeface="Arial"/>
                <a:cs typeface="Arial"/>
                <a:sym typeface="Arial"/>
              </a:rPr>
              <a:t>Student work group 2  - 6 students </a:t>
            </a:r>
            <a:endParaRPr b="1" kern="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24"/>
        <p:cNvGrpSpPr/>
        <p:nvPr/>
      </p:nvGrpSpPr>
      <p:grpSpPr>
        <a:xfrm>
          <a:off x="0" y="0"/>
          <a:ext cx="0" cy="0"/>
          <a:chOff x="0" y="0"/>
          <a:chExt cx="0" cy="0"/>
        </a:xfrm>
      </p:grpSpPr>
      <p:sp>
        <p:nvSpPr>
          <p:cNvPr id="7025" name="Google Shape;7025;p261"/>
          <p:cNvSpPr txBox="1">
            <a:spLocks noGrp="1"/>
          </p:cNvSpPr>
          <p:nvPr>
            <p:ph type="title" idx="4294967295"/>
          </p:nvPr>
        </p:nvSpPr>
        <p:spPr>
          <a:xfrm>
            <a:off x="415925" y="218395"/>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SzPts val="990"/>
            </a:pPr>
            <a:r>
              <a:rPr lang="en" sz="3093" b="1" dirty="0">
                <a:latin typeface="Arial"/>
                <a:ea typeface="Arial"/>
                <a:cs typeface="Arial"/>
                <a:sym typeface="Arial"/>
              </a:rPr>
              <a:t>1. </a:t>
            </a:r>
            <a:r>
              <a:rPr lang="en" sz="3093" b="1" u="sng" dirty="0">
                <a:latin typeface="Arial"/>
                <a:ea typeface="Arial"/>
                <a:cs typeface="Arial"/>
                <a:sym typeface="Arial"/>
              </a:rPr>
              <a:t>Protocols</a:t>
            </a:r>
            <a:r>
              <a:rPr lang="en" sz="3093" b="1" dirty="0">
                <a:latin typeface="Arial"/>
                <a:ea typeface="Arial"/>
                <a:cs typeface="Arial"/>
                <a:sym typeface="Arial"/>
              </a:rPr>
              <a:t> - what systems do you need in place to ensure your group works successfully?</a:t>
            </a:r>
            <a:endParaRPr sz="3093" b="1" dirty="0">
              <a:latin typeface="Arial"/>
              <a:ea typeface="Arial"/>
              <a:cs typeface="Arial"/>
              <a:sym typeface="Arial"/>
            </a:endParaRPr>
          </a:p>
        </p:txBody>
      </p:sp>
      <p:sp>
        <p:nvSpPr>
          <p:cNvPr id="7026" name="Google Shape;7026;p261"/>
          <p:cNvSpPr txBox="1">
            <a:spLocks noGrp="1"/>
          </p:cNvSpPr>
          <p:nvPr>
            <p:ph type="body" idx="4294967295"/>
          </p:nvPr>
        </p:nvSpPr>
        <p:spPr>
          <a:xfrm>
            <a:off x="415925" y="1594757"/>
            <a:ext cx="11360150" cy="51181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62500" lnSpcReduction="20000"/>
          </a:bodyPr>
          <a:lstStyle/>
          <a:p>
            <a:pPr marL="0" indent="0">
              <a:buNone/>
            </a:pPr>
            <a:r>
              <a:rPr lang="en" sz="2267">
                <a:latin typeface="Arial"/>
                <a:ea typeface="Arial"/>
                <a:cs typeface="Arial"/>
                <a:sym typeface="Arial"/>
              </a:rPr>
              <a:t>We should begin each lesson ready to participate in collaborative flow. When we are in flow, someone steps out to take a photo or video for our showreel. We should also try our best as a group to maintain the flow. </a:t>
            </a:r>
            <a:endParaRPr sz="2267">
              <a:latin typeface="Arial"/>
              <a:ea typeface="Arial"/>
              <a:cs typeface="Arial"/>
              <a:sym typeface="Arial"/>
            </a:endParaRPr>
          </a:p>
          <a:p>
            <a:pPr marL="0" indent="0">
              <a:spcBef>
                <a:spcPts val="1600"/>
              </a:spcBef>
              <a:buNone/>
            </a:pPr>
            <a:r>
              <a:rPr lang="en" sz="2267">
                <a:latin typeface="Arial"/>
                <a:ea typeface="Arial"/>
                <a:cs typeface="Arial"/>
                <a:sym typeface="Arial"/>
              </a:rPr>
              <a:t>When we become unfocused we should regroup, discuss a plan for the rest of Flow time, and be open to brain breaks to enhance focus. For example, someone could step out of a conversation and note that we are becoming distracted, and we could all go for a short focus walk around the room to recenter.</a:t>
            </a:r>
            <a:endParaRPr sz="2267">
              <a:latin typeface="Arial"/>
              <a:ea typeface="Arial"/>
              <a:cs typeface="Arial"/>
              <a:sym typeface="Arial"/>
            </a:endParaRPr>
          </a:p>
          <a:p>
            <a:pPr marL="0" indent="0">
              <a:spcBef>
                <a:spcPts val="1600"/>
              </a:spcBef>
              <a:buNone/>
            </a:pPr>
            <a:r>
              <a:rPr lang="en" sz="2267">
                <a:latin typeface="Arial"/>
                <a:ea typeface="Arial"/>
                <a:cs typeface="Arial"/>
                <a:sym typeface="Arial"/>
              </a:rPr>
              <a:t>When we feel challenged we should talk about what we are having difficulty with, and ask for help, and reassess the situation to take a moment to regulate.   </a:t>
            </a:r>
            <a:endParaRPr sz="2267">
              <a:latin typeface="Arial"/>
              <a:ea typeface="Arial"/>
              <a:cs typeface="Arial"/>
              <a:sym typeface="Arial"/>
            </a:endParaRPr>
          </a:p>
          <a:p>
            <a:pPr marL="0" indent="0">
              <a:spcBef>
                <a:spcPts val="1600"/>
              </a:spcBef>
              <a:buNone/>
            </a:pPr>
            <a:r>
              <a:rPr lang="en" sz="2267">
                <a:latin typeface="Arial"/>
                <a:ea typeface="Arial"/>
                <a:cs typeface="Arial"/>
                <a:sym typeface="Arial"/>
              </a:rPr>
              <a:t>When there are disagreements we should resolve them by discussing things logically with an understanding manner (using our empathy and being curious by respectfully asking questions) and respecting everyone’s ideas and opinions.</a:t>
            </a:r>
            <a:endParaRPr sz="2267">
              <a:latin typeface="Arial"/>
              <a:ea typeface="Arial"/>
              <a:cs typeface="Arial"/>
              <a:sym typeface="Arial"/>
            </a:endParaRPr>
          </a:p>
          <a:p>
            <a:pPr marL="0" indent="0">
              <a:spcBef>
                <a:spcPts val="1600"/>
              </a:spcBef>
              <a:spcAft>
                <a:spcPts val="1600"/>
              </a:spcAft>
              <a:buNone/>
            </a:pPr>
            <a:r>
              <a:rPr lang="en" sz="2267">
                <a:latin typeface="Arial"/>
                <a:ea typeface="Arial"/>
                <a:cs typeface="Arial"/>
                <a:sym typeface="Arial"/>
              </a:rPr>
              <a:t>We won’t assign specific roles to people. We will let people step in and lead if they want to in intention to encourage equal roles etc...</a:t>
            </a:r>
            <a:endParaRPr sz="2267">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30"/>
        <p:cNvGrpSpPr/>
        <p:nvPr/>
      </p:nvGrpSpPr>
      <p:grpSpPr>
        <a:xfrm>
          <a:off x="0" y="0"/>
          <a:ext cx="0" cy="0"/>
          <a:chOff x="0" y="0"/>
          <a:chExt cx="0" cy="0"/>
        </a:xfrm>
      </p:grpSpPr>
      <p:sp>
        <p:nvSpPr>
          <p:cNvPr id="7031" name="Google Shape;7031;p262"/>
          <p:cNvSpPr txBox="1">
            <a:spLocks noGrp="1"/>
          </p:cNvSpPr>
          <p:nvPr>
            <p:ph type="title" idx="4294967295"/>
          </p:nvPr>
        </p:nvSpPr>
        <p:spPr>
          <a:xfrm>
            <a:off x="415925" y="160338"/>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b="1" dirty="0">
                <a:latin typeface="Arial"/>
                <a:ea typeface="Arial"/>
                <a:cs typeface="Arial"/>
                <a:sym typeface="Arial"/>
              </a:rPr>
              <a:t>2. </a:t>
            </a:r>
            <a:r>
              <a:rPr lang="en" b="1" u="sng" dirty="0">
                <a:latin typeface="Arial"/>
                <a:ea typeface="Arial"/>
                <a:cs typeface="Arial"/>
                <a:sym typeface="Arial"/>
              </a:rPr>
              <a:t>Code of Collaboration</a:t>
            </a:r>
            <a:r>
              <a:rPr lang="en" b="1" dirty="0">
                <a:latin typeface="Arial"/>
                <a:ea typeface="Arial"/>
                <a:cs typeface="Arial"/>
                <a:sym typeface="Arial"/>
              </a:rPr>
              <a:t> - What do each of us need to to work effectively collaboratively?</a:t>
            </a:r>
            <a:endParaRPr b="1" dirty="0">
              <a:latin typeface="Arial"/>
              <a:ea typeface="Arial"/>
              <a:cs typeface="Arial"/>
              <a:sym typeface="Arial"/>
            </a:endParaRPr>
          </a:p>
        </p:txBody>
      </p:sp>
      <p:sp>
        <p:nvSpPr>
          <p:cNvPr id="7032" name="Google Shape;7032;p262"/>
          <p:cNvSpPr txBox="1">
            <a:spLocks noGrp="1"/>
          </p:cNvSpPr>
          <p:nvPr>
            <p:ph type="body" idx="4294967295"/>
          </p:nvPr>
        </p:nvSpPr>
        <p:spPr>
          <a:xfrm>
            <a:off x="415925" y="1536700"/>
            <a:ext cx="5624513" cy="51181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77500" lnSpcReduction="20000"/>
          </a:bodyPr>
          <a:lstStyle/>
          <a:p>
            <a:pPr marL="0" indent="0">
              <a:buNone/>
            </a:pPr>
            <a:r>
              <a:rPr lang="en" dirty="0">
                <a:latin typeface="Arial"/>
                <a:ea typeface="Arial"/>
                <a:cs typeface="Arial"/>
                <a:sym typeface="Arial"/>
              </a:rPr>
              <a:t>- I need kindness in our space to feel safe</a:t>
            </a:r>
            <a:br>
              <a:rPr lang="en" dirty="0">
                <a:latin typeface="Arial"/>
                <a:ea typeface="Arial"/>
                <a:cs typeface="Arial"/>
                <a:sym typeface="Arial"/>
              </a:rPr>
            </a:br>
            <a:r>
              <a:rPr lang="en" dirty="0">
                <a:latin typeface="Arial"/>
                <a:ea typeface="Arial"/>
                <a:cs typeface="Arial"/>
                <a:sym typeface="Arial"/>
              </a:rPr>
              <a:t>- I need people to show up with ideas and be ready for learning</a:t>
            </a:r>
            <a:br>
              <a:rPr lang="en" dirty="0">
                <a:latin typeface="Arial"/>
                <a:ea typeface="Arial"/>
                <a:cs typeface="Arial"/>
                <a:sym typeface="Arial"/>
              </a:rPr>
            </a:br>
            <a:r>
              <a:rPr lang="en" dirty="0">
                <a:latin typeface="Arial"/>
                <a:ea typeface="Arial"/>
                <a:cs typeface="Arial"/>
                <a:sym typeface="Arial"/>
              </a:rPr>
              <a:t>- I need people to be calm</a:t>
            </a:r>
            <a:endParaRPr dirty="0">
              <a:latin typeface="Arial"/>
              <a:ea typeface="Arial"/>
              <a:cs typeface="Arial"/>
              <a:sym typeface="Arial"/>
            </a:endParaRPr>
          </a:p>
          <a:p>
            <a:pPr marL="0" indent="0">
              <a:spcBef>
                <a:spcPts val="1600"/>
              </a:spcBef>
              <a:buNone/>
            </a:pPr>
            <a:r>
              <a:rPr lang="en" dirty="0">
                <a:latin typeface="Arial"/>
                <a:ea typeface="Arial"/>
                <a:cs typeface="Arial"/>
                <a:sym typeface="Arial"/>
              </a:rPr>
              <a:t>- I need people to be focused on work and contribute suggestions</a:t>
            </a:r>
            <a:endParaRPr dirty="0">
              <a:latin typeface="Arial"/>
              <a:ea typeface="Arial"/>
              <a:cs typeface="Arial"/>
              <a:sym typeface="Arial"/>
            </a:endParaRPr>
          </a:p>
          <a:p>
            <a:pPr marL="0" indent="0">
              <a:spcBef>
                <a:spcPts val="1600"/>
              </a:spcBef>
              <a:buNone/>
            </a:pPr>
            <a:r>
              <a:rPr lang="en" dirty="0">
                <a:latin typeface="Arial"/>
                <a:ea typeface="Arial"/>
                <a:cs typeface="Arial"/>
                <a:sym typeface="Arial"/>
              </a:rPr>
              <a:t>- I need to explicitly understand the task at hand so I can easily work without confusion.</a:t>
            </a:r>
            <a:endParaRPr dirty="0">
              <a:latin typeface="Arial"/>
              <a:ea typeface="Arial"/>
              <a:cs typeface="Arial"/>
              <a:sym typeface="Arial"/>
            </a:endParaRPr>
          </a:p>
          <a:p>
            <a:pPr marL="0" indent="0">
              <a:spcBef>
                <a:spcPts val="1600"/>
              </a:spcBef>
              <a:spcAft>
                <a:spcPts val="1600"/>
              </a:spcAft>
              <a:buNone/>
            </a:pPr>
            <a:r>
              <a:rPr lang="en" dirty="0">
                <a:latin typeface="Arial"/>
                <a:ea typeface="Arial"/>
                <a:cs typeface="Arial"/>
                <a:sym typeface="Arial"/>
              </a:rPr>
              <a:t>- I need people to be open to trying things that they find challenging - I am happy to encourage others to push themselves out of their comfort zones</a:t>
            </a:r>
            <a:endParaRPr dirty="0">
              <a:latin typeface="Arial"/>
              <a:ea typeface="Arial"/>
              <a:cs typeface="Arial"/>
              <a:sym typeface="Arial"/>
            </a:endParaRPr>
          </a:p>
        </p:txBody>
      </p:sp>
      <p:sp>
        <p:nvSpPr>
          <p:cNvPr id="7033" name="Google Shape;7033;p262"/>
          <p:cNvSpPr txBox="1">
            <a:spLocks noGrp="1"/>
          </p:cNvSpPr>
          <p:nvPr>
            <p:ph type="body" idx="4294967295"/>
          </p:nvPr>
        </p:nvSpPr>
        <p:spPr>
          <a:xfrm>
            <a:off x="6151563" y="1536700"/>
            <a:ext cx="5624512" cy="51181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77500" lnSpcReduction="20000"/>
          </a:bodyPr>
          <a:lstStyle/>
          <a:p>
            <a:pPr marL="0" indent="0">
              <a:buNone/>
            </a:pPr>
            <a:r>
              <a:rPr lang="en" dirty="0">
                <a:latin typeface="Arial"/>
                <a:ea typeface="Arial"/>
                <a:cs typeface="Arial"/>
                <a:sym typeface="Arial"/>
              </a:rPr>
              <a:t>We need people to stay calm in all situations even when we feel challenged.</a:t>
            </a:r>
            <a:endParaRPr dirty="0">
              <a:latin typeface="Arial"/>
              <a:ea typeface="Arial"/>
              <a:cs typeface="Arial"/>
              <a:sym typeface="Arial"/>
            </a:endParaRPr>
          </a:p>
          <a:p>
            <a:pPr marL="0" indent="0">
              <a:spcBef>
                <a:spcPts val="1600"/>
              </a:spcBef>
              <a:buNone/>
            </a:pPr>
            <a:r>
              <a:rPr lang="en" dirty="0">
                <a:latin typeface="Arial"/>
                <a:ea typeface="Arial"/>
                <a:cs typeface="Arial"/>
                <a:sym typeface="Arial"/>
              </a:rPr>
              <a:t>We need to show up ready to learn and contribute ideas.</a:t>
            </a:r>
            <a:endParaRPr dirty="0">
              <a:latin typeface="Arial"/>
              <a:ea typeface="Arial"/>
              <a:cs typeface="Arial"/>
              <a:sym typeface="Arial"/>
            </a:endParaRPr>
          </a:p>
          <a:p>
            <a:pPr marL="0" indent="0">
              <a:spcBef>
                <a:spcPts val="1600"/>
              </a:spcBef>
              <a:buNone/>
            </a:pPr>
            <a:r>
              <a:rPr lang="en" dirty="0">
                <a:latin typeface="Arial"/>
                <a:ea typeface="Arial"/>
                <a:cs typeface="Arial"/>
                <a:sym typeface="Arial"/>
              </a:rPr>
              <a:t>We need to be open to trying new things.</a:t>
            </a:r>
            <a:endParaRPr dirty="0">
              <a:latin typeface="Arial"/>
              <a:ea typeface="Arial"/>
              <a:cs typeface="Arial"/>
              <a:sym typeface="Arial"/>
            </a:endParaRPr>
          </a:p>
          <a:p>
            <a:pPr marL="0" indent="0">
              <a:spcBef>
                <a:spcPts val="1600"/>
              </a:spcBef>
              <a:buNone/>
            </a:pPr>
            <a:r>
              <a:rPr lang="en" dirty="0">
                <a:latin typeface="Arial"/>
                <a:ea typeface="Arial"/>
                <a:cs typeface="Arial"/>
                <a:sym typeface="Arial"/>
              </a:rPr>
              <a:t>We need to empower everyone around us.</a:t>
            </a:r>
            <a:endParaRPr dirty="0">
              <a:latin typeface="Arial"/>
              <a:ea typeface="Arial"/>
              <a:cs typeface="Arial"/>
              <a:sym typeface="Arial"/>
            </a:endParaRPr>
          </a:p>
          <a:p>
            <a:pPr marL="0" indent="0">
              <a:spcBef>
                <a:spcPts val="1600"/>
              </a:spcBef>
              <a:buNone/>
            </a:pPr>
            <a:r>
              <a:rPr lang="en" dirty="0">
                <a:latin typeface="Arial"/>
                <a:ea typeface="Arial"/>
                <a:cs typeface="Arial"/>
                <a:sym typeface="Arial"/>
              </a:rPr>
              <a:t>We need to be ready to offer something up if something goes wrong.</a:t>
            </a:r>
            <a:endParaRPr dirty="0">
              <a:latin typeface="Arial"/>
              <a:ea typeface="Arial"/>
              <a:cs typeface="Arial"/>
              <a:sym typeface="Arial"/>
            </a:endParaRPr>
          </a:p>
          <a:p>
            <a:pPr marL="0" indent="0">
              <a:spcBef>
                <a:spcPts val="1600"/>
              </a:spcBef>
              <a:spcAft>
                <a:spcPts val="1600"/>
              </a:spcAft>
              <a:buNone/>
            </a:pPr>
            <a:r>
              <a:rPr lang="en" dirty="0">
                <a:latin typeface="Arial"/>
                <a:ea typeface="Arial"/>
                <a:cs typeface="Arial"/>
                <a:sym typeface="Arial"/>
              </a:rPr>
              <a:t>We show up ready to learn with a positive attitude.</a:t>
            </a:r>
            <a:endParaRPr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37"/>
        <p:cNvGrpSpPr/>
        <p:nvPr/>
      </p:nvGrpSpPr>
      <p:grpSpPr>
        <a:xfrm>
          <a:off x="0" y="0"/>
          <a:ext cx="0" cy="0"/>
          <a:chOff x="0" y="0"/>
          <a:chExt cx="0" cy="0"/>
        </a:xfrm>
      </p:grpSpPr>
      <p:sp>
        <p:nvSpPr>
          <p:cNvPr id="7038" name="Google Shape;7038;p263"/>
          <p:cNvSpPr txBox="1">
            <a:spLocks noGrp="1"/>
          </p:cNvSpPr>
          <p:nvPr>
            <p:ph type="title" idx="4294967295"/>
          </p:nvPr>
        </p:nvSpPr>
        <p:spPr>
          <a:xfrm>
            <a:off x="416286" y="160338"/>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b="1" dirty="0">
                <a:latin typeface="Arial"/>
                <a:ea typeface="Arial"/>
                <a:cs typeface="Arial"/>
                <a:sym typeface="Arial"/>
              </a:rPr>
              <a:t>3. </a:t>
            </a:r>
            <a:r>
              <a:rPr lang="en" b="1" u="sng" dirty="0">
                <a:latin typeface="Arial"/>
                <a:ea typeface="Arial"/>
                <a:cs typeface="Arial"/>
                <a:sym typeface="Arial"/>
              </a:rPr>
              <a:t>Time Management Schedule</a:t>
            </a:r>
            <a:r>
              <a:rPr lang="en" b="1" dirty="0">
                <a:latin typeface="Arial"/>
                <a:ea typeface="Arial"/>
                <a:cs typeface="Arial"/>
                <a:sym typeface="Arial"/>
              </a:rPr>
              <a:t> - how will we achieve what we need to? Dot point ideas</a:t>
            </a:r>
            <a:endParaRPr b="1" dirty="0">
              <a:latin typeface="Arial"/>
              <a:ea typeface="Arial"/>
              <a:cs typeface="Arial"/>
              <a:sym typeface="Arial"/>
            </a:endParaRPr>
          </a:p>
        </p:txBody>
      </p:sp>
      <p:graphicFrame>
        <p:nvGraphicFramePr>
          <p:cNvPr id="7039" name="Google Shape;7039;p263"/>
          <p:cNvGraphicFramePr/>
          <p:nvPr>
            <p:extLst>
              <p:ext uri="{D42A27DB-BD31-4B8C-83A1-F6EECF244321}">
                <p14:modId xmlns:p14="http://schemas.microsoft.com/office/powerpoint/2010/main" val="526259448"/>
              </p:ext>
            </p:extLst>
          </p:nvPr>
        </p:nvGraphicFramePr>
        <p:xfrm>
          <a:off x="415601" y="1512667"/>
          <a:ext cx="11360835" cy="2072600"/>
        </p:xfrm>
        <a:graphic>
          <a:graphicData uri="http://schemas.openxmlformats.org/drawingml/2006/table">
            <a:tbl>
              <a:tblPr firstRow="1">
                <a:noFill/>
              </a:tblPr>
              <a:tblGrid>
                <a:gridCol w="2272167">
                  <a:extLst>
                    <a:ext uri="{9D8B030D-6E8A-4147-A177-3AD203B41FA5}">
                      <a16:colId xmlns:a16="http://schemas.microsoft.com/office/drawing/2014/main" val="20000"/>
                    </a:ext>
                  </a:extLst>
                </a:gridCol>
                <a:gridCol w="2272167">
                  <a:extLst>
                    <a:ext uri="{9D8B030D-6E8A-4147-A177-3AD203B41FA5}">
                      <a16:colId xmlns:a16="http://schemas.microsoft.com/office/drawing/2014/main" val="20001"/>
                    </a:ext>
                  </a:extLst>
                </a:gridCol>
                <a:gridCol w="2272167">
                  <a:extLst>
                    <a:ext uri="{9D8B030D-6E8A-4147-A177-3AD203B41FA5}">
                      <a16:colId xmlns:a16="http://schemas.microsoft.com/office/drawing/2014/main" val="20002"/>
                    </a:ext>
                  </a:extLst>
                </a:gridCol>
                <a:gridCol w="2272167">
                  <a:extLst>
                    <a:ext uri="{9D8B030D-6E8A-4147-A177-3AD203B41FA5}">
                      <a16:colId xmlns:a16="http://schemas.microsoft.com/office/drawing/2014/main" val="20003"/>
                    </a:ext>
                  </a:extLst>
                </a:gridCol>
                <a:gridCol w="2272167">
                  <a:extLst>
                    <a:ext uri="{9D8B030D-6E8A-4147-A177-3AD203B41FA5}">
                      <a16:colId xmlns:a16="http://schemas.microsoft.com/office/drawing/2014/main" val="20004"/>
                    </a:ext>
                  </a:extLst>
                </a:gridCol>
              </a:tblGrid>
              <a:tr h="508000">
                <a:tc>
                  <a:txBody>
                    <a:bodyPr/>
                    <a:lstStyle/>
                    <a:p>
                      <a:pPr marL="0" lvl="0" indent="0" algn="l" rtl="0">
                        <a:spcBef>
                          <a:spcPts val="0"/>
                        </a:spcBef>
                        <a:spcAft>
                          <a:spcPts val="0"/>
                        </a:spcAft>
                        <a:buNone/>
                      </a:pPr>
                      <a:r>
                        <a:rPr lang="en" sz="1700">
                          <a:latin typeface="Arial"/>
                          <a:ea typeface="Arial"/>
                          <a:cs typeface="Arial"/>
                          <a:sym typeface="Arial"/>
                        </a:rPr>
                        <a:t>Week 1 A </a:t>
                      </a:r>
                      <a:r>
                        <a:rPr lang="en" sz="1200">
                          <a:latin typeface="Arial"/>
                          <a:ea typeface="Arial"/>
                          <a:cs typeface="Arial"/>
                          <a:sym typeface="Arial"/>
                        </a:rPr>
                        <a:t>(3 Lessons)</a:t>
                      </a:r>
                      <a:endParaRPr sz="12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2 B </a:t>
                      </a:r>
                      <a:r>
                        <a:rPr lang="en" sz="1200">
                          <a:solidFill>
                            <a:schemeClr val="dk1"/>
                          </a:solidFill>
                          <a:latin typeface="Arial"/>
                          <a:ea typeface="Arial"/>
                          <a:cs typeface="Arial"/>
                          <a:sym typeface="Arial"/>
                        </a:rPr>
                        <a:t>(2 Lessons)</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3 A</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4 B</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5 A</a:t>
                      </a:r>
                      <a:endParaRPr sz="1700">
                        <a:latin typeface="Arial"/>
                        <a:ea typeface="Arial"/>
                        <a:cs typeface="Arial"/>
                        <a:sym typeface="Arial"/>
                      </a:endParaRPr>
                    </a:p>
                  </a:txBody>
                  <a:tcPr marL="121900" marR="121900" marT="121900" marB="121900"/>
                </a:tc>
                <a:extLst>
                  <a:ext uri="{0D108BD9-81ED-4DB2-BD59-A6C34878D82A}">
                    <a16:rowId xmlns:a16="http://schemas.microsoft.com/office/drawing/2014/main" val="10000"/>
                  </a:ext>
                </a:extLst>
              </a:tr>
              <a:tr h="1564600">
                <a:tc gridSpan="2">
                  <a:txBody>
                    <a:bodyPr/>
                    <a:lstStyle/>
                    <a:p>
                      <a:pPr marL="0" lvl="0" indent="0" algn="l" rtl="0">
                        <a:spcBef>
                          <a:spcPts val="0"/>
                        </a:spcBef>
                        <a:spcAft>
                          <a:spcPts val="0"/>
                        </a:spcAft>
                        <a:buNone/>
                      </a:pPr>
                      <a:r>
                        <a:rPr lang="en" sz="1700">
                          <a:latin typeface="Arial"/>
                          <a:ea typeface="Arial"/>
                          <a:cs typeface="Arial"/>
                          <a:sym typeface="Arial"/>
                        </a:rPr>
                        <a:t>Minutes we can’t get back</a:t>
                      </a:r>
                      <a:endParaRPr sz="1700">
                        <a:latin typeface="Arial"/>
                        <a:ea typeface="Arial"/>
                        <a:cs typeface="Arial"/>
                        <a:sym typeface="Arial"/>
                      </a:endParaRPr>
                    </a:p>
                  </a:txBody>
                  <a:tcPr marL="121900" marR="121900" marT="121900" marB="121900">
                    <a:solidFill>
                      <a:srgbClr val="F4CCCC"/>
                    </a:solidFill>
                  </a:tcPr>
                </a:tc>
                <a:tc hMerge="1">
                  <a:txBody>
                    <a:bodyPr/>
                    <a:lstStyle/>
                    <a:p>
                      <a:endParaRPr lang="en-US"/>
                    </a:p>
                  </a:txBody>
                  <a:tcPr/>
                </a:tc>
                <a:tc>
                  <a:txBody>
                    <a:bodyPr/>
                    <a:lstStyle/>
                    <a:p>
                      <a:pPr marL="0" lvl="0" indent="0" algn="l" rtl="0">
                        <a:spcBef>
                          <a:spcPts val="0"/>
                        </a:spcBef>
                        <a:spcAft>
                          <a:spcPts val="0"/>
                        </a:spcAft>
                        <a:buNone/>
                      </a:pPr>
                      <a:r>
                        <a:rPr lang="en" sz="1700">
                          <a:latin typeface="Arial"/>
                          <a:ea typeface="Arial"/>
                          <a:cs typeface="Arial"/>
                          <a:sym typeface="Arial"/>
                        </a:rPr>
                        <a:t>Checkpoint 1:</a:t>
                      </a:r>
                      <a:br>
                        <a:rPr lang="en" sz="1700">
                          <a:latin typeface="Arial"/>
                          <a:ea typeface="Arial"/>
                          <a:cs typeface="Arial"/>
                          <a:sym typeface="Arial"/>
                        </a:rPr>
                      </a:br>
                      <a:r>
                        <a:rPr lang="en" sz="1700">
                          <a:latin typeface="Arial"/>
                          <a:ea typeface="Arial"/>
                          <a:cs typeface="Arial"/>
                          <a:sym typeface="Arial"/>
                        </a:rPr>
                        <a:t>Ways of Working Checkpoint beginning to plan our performance</a:t>
                      </a:r>
                      <a:endParaRPr sz="1700">
                        <a:latin typeface="Arial"/>
                        <a:ea typeface="Arial"/>
                        <a:cs typeface="Arial"/>
                        <a:sym typeface="Arial"/>
                      </a:endParaRPr>
                    </a:p>
                  </a:txBody>
                  <a:tcPr marL="121900" marR="121900" marT="121900" marB="121900">
                    <a:solidFill>
                      <a:srgbClr val="FFFF00"/>
                    </a:solidFill>
                  </a:tcPr>
                </a:tc>
                <a:tc>
                  <a:txBody>
                    <a:bodyPr/>
                    <a:lstStyle/>
                    <a:p>
                      <a:pPr marL="0" lvl="0" indent="0" algn="l" rtl="0">
                        <a:spcBef>
                          <a:spcPts val="0"/>
                        </a:spcBef>
                        <a:spcAft>
                          <a:spcPts val="0"/>
                        </a:spcAft>
                        <a:buNone/>
                      </a:pPr>
                      <a:r>
                        <a:rPr lang="en" sz="1700" dirty="0">
                          <a:latin typeface="Arial"/>
                          <a:ea typeface="Arial"/>
                          <a:cs typeface="Arial"/>
                          <a:sym typeface="Arial"/>
                        </a:rPr>
                        <a:t>Prototype ideas for play festival, honing in from our blue-sky thinking into concrete ideas. </a:t>
                      </a:r>
                      <a:endParaRPr sz="1700" dirty="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dirty="0">
                          <a:latin typeface="Arial"/>
                          <a:ea typeface="Arial"/>
                          <a:cs typeface="Arial"/>
                          <a:sym typeface="Arial"/>
                        </a:rPr>
                        <a:t>Checkpoint 2:</a:t>
                      </a:r>
                      <a:br>
                        <a:rPr lang="en" sz="1700" dirty="0">
                          <a:latin typeface="Arial"/>
                          <a:ea typeface="Arial"/>
                          <a:cs typeface="Arial"/>
                          <a:sym typeface="Arial"/>
                        </a:rPr>
                      </a:br>
                      <a:r>
                        <a:rPr lang="en" sz="1700" dirty="0">
                          <a:latin typeface="Arial"/>
                          <a:ea typeface="Arial"/>
                          <a:cs typeface="Arial"/>
                          <a:sym typeface="Arial"/>
                        </a:rPr>
                        <a:t>Draft TED Talk</a:t>
                      </a:r>
                      <a:endParaRPr sz="1700" dirty="0">
                        <a:latin typeface="Arial"/>
                        <a:ea typeface="Arial"/>
                        <a:cs typeface="Arial"/>
                        <a:sym typeface="Arial"/>
                      </a:endParaRPr>
                    </a:p>
                    <a:p>
                      <a:pPr marL="0" lvl="0" indent="0" algn="l" rtl="0">
                        <a:spcBef>
                          <a:spcPts val="0"/>
                        </a:spcBef>
                        <a:spcAft>
                          <a:spcPts val="0"/>
                        </a:spcAft>
                        <a:buNone/>
                      </a:pPr>
                      <a:r>
                        <a:rPr lang="en" sz="1700" dirty="0">
                          <a:latin typeface="Arial"/>
                          <a:ea typeface="Arial"/>
                          <a:cs typeface="Arial"/>
                          <a:sym typeface="Arial"/>
                        </a:rPr>
                        <a:t>TED Talk writing and refining.</a:t>
                      </a:r>
                      <a:endParaRPr sz="1700" dirty="0">
                        <a:latin typeface="Arial"/>
                        <a:ea typeface="Arial"/>
                        <a:cs typeface="Arial"/>
                        <a:sym typeface="Arial"/>
                      </a:endParaRPr>
                    </a:p>
                  </a:txBody>
                  <a:tcPr marL="121900" marR="121900" marT="121900" marB="121900">
                    <a:solidFill>
                      <a:srgbClr val="FFFF00"/>
                    </a:solidFill>
                  </a:tcPr>
                </a:tc>
                <a:extLst>
                  <a:ext uri="{0D108BD9-81ED-4DB2-BD59-A6C34878D82A}">
                    <a16:rowId xmlns:a16="http://schemas.microsoft.com/office/drawing/2014/main" val="10001"/>
                  </a:ext>
                </a:extLst>
              </a:tr>
            </a:tbl>
          </a:graphicData>
        </a:graphic>
      </p:graphicFrame>
      <p:graphicFrame>
        <p:nvGraphicFramePr>
          <p:cNvPr id="7040" name="Google Shape;7040;p263"/>
          <p:cNvGraphicFramePr/>
          <p:nvPr/>
        </p:nvGraphicFramePr>
        <p:xfrm>
          <a:off x="415585" y="3833233"/>
          <a:ext cx="11360835" cy="2865080"/>
        </p:xfrm>
        <a:graphic>
          <a:graphicData uri="http://schemas.openxmlformats.org/drawingml/2006/table">
            <a:tbl>
              <a:tblPr firstRow="1">
                <a:noFill/>
              </a:tblPr>
              <a:tblGrid>
                <a:gridCol w="2272167">
                  <a:extLst>
                    <a:ext uri="{9D8B030D-6E8A-4147-A177-3AD203B41FA5}">
                      <a16:colId xmlns:a16="http://schemas.microsoft.com/office/drawing/2014/main" val="20000"/>
                    </a:ext>
                  </a:extLst>
                </a:gridCol>
                <a:gridCol w="2272167">
                  <a:extLst>
                    <a:ext uri="{9D8B030D-6E8A-4147-A177-3AD203B41FA5}">
                      <a16:colId xmlns:a16="http://schemas.microsoft.com/office/drawing/2014/main" val="20001"/>
                    </a:ext>
                  </a:extLst>
                </a:gridCol>
                <a:gridCol w="2272167">
                  <a:extLst>
                    <a:ext uri="{9D8B030D-6E8A-4147-A177-3AD203B41FA5}">
                      <a16:colId xmlns:a16="http://schemas.microsoft.com/office/drawing/2014/main" val="20002"/>
                    </a:ext>
                  </a:extLst>
                </a:gridCol>
                <a:gridCol w="2272167">
                  <a:extLst>
                    <a:ext uri="{9D8B030D-6E8A-4147-A177-3AD203B41FA5}">
                      <a16:colId xmlns:a16="http://schemas.microsoft.com/office/drawing/2014/main" val="20003"/>
                    </a:ext>
                  </a:extLst>
                </a:gridCol>
                <a:gridCol w="2272167">
                  <a:extLst>
                    <a:ext uri="{9D8B030D-6E8A-4147-A177-3AD203B41FA5}">
                      <a16:colId xmlns:a16="http://schemas.microsoft.com/office/drawing/2014/main" val="20004"/>
                    </a:ext>
                  </a:extLst>
                </a:gridCol>
              </a:tblGrid>
              <a:tr h="508000">
                <a:tc>
                  <a:txBody>
                    <a:bodyPr/>
                    <a:lstStyle/>
                    <a:p>
                      <a:pPr marL="0" lvl="0" indent="0" algn="l" rtl="0">
                        <a:spcBef>
                          <a:spcPts val="0"/>
                        </a:spcBef>
                        <a:spcAft>
                          <a:spcPts val="0"/>
                        </a:spcAft>
                        <a:buNone/>
                      </a:pPr>
                      <a:r>
                        <a:rPr lang="en" sz="1700">
                          <a:latin typeface="Arial"/>
                          <a:ea typeface="Arial"/>
                          <a:cs typeface="Arial"/>
                          <a:sym typeface="Arial"/>
                        </a:rPr>
                        <a:t>Week 6 B</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7 A</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8 B</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9 A</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Week 10 B</a:t>
                      </a:r>
                      <a:endParaRPr sz="1700">
                        <a:latin typeface="Arial"/>
                        <a:ea typeface="Arial"/>
                        <a:cs typeface="Arial"/>
                        <a:sym typeface="Arial"/>
                      </a:endParaRPr>
                    </a:p>
                  </a:txBody>
                  <a:tcPr marL="121900" marR="121900" marT="121900" marB="121900"/>
                </a:tc>
                <a:extLst>
                  <a:ext uri="{0D108BD9-81ED-4DB2-BD59-A6C34878D82A}">
                    <a16:rowId xmlns:a16="http://schemas.microsoft.com/office/drawing/2014/main" val="10000"/>
                  </a:ext>
                </a:extLst>
              </a:tr>
              <a:tr h="2357080">
                <a:tc>
                  <a:txBody>
                    <a:bodyPr/>
                    <a:lstStyle/>
                    <a:p>
                      <a:pPr marL="0" lvl="0" indent="0" algn="l" rtl="0">
                        <a:spcBef>
                          <a:spcPts val="0"/>
                        </a:spcBef>
                        <a:spcAft>
                          <a:spcPts val="0"/>
                        </a:spcAft>
                        <a:buNone/>
                      </a:pPr>
                      <a:r>
                        <a:rPr lang="en" sz="1700">
                          <a:latin typeface="Arial"/>
                          <a:ea typeface="Arial"/>
                          <a:cs typeface="Arial"/>
                          <a:sym typeface="Arial"/>
                        </a:rPr>
                        <a:t>Planning Hybrid Performance</a:t>
                      </a: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Checkpoint 3:</a:t>
                      </a:r>
                      <a:br>
                        <a:rPr lang="en" sz="1700">
                          <a:latin typeface="Arial"/>
                          <a:ea typeface="Arial"/>
                          <a:cs typeface="Arial"/>
                          <a:sym typeface="Arial"/>
                        </a:rPr>
                      </a:br>
                      <a:r>
                        <a:rPr lang="en" sz="1700">
                          <a:latin typeface="Arial"/>
                          <a:ea typeface="Arial"/>
                          <a:cs typeface="Arial"/>
                          <a:sym typeface="Arial"/>
                        </a:rPr>
                        <a:t>Draft Hybrid Performance</a:t>
                      </a:r>
                      <a:endParaRPr sz="1700">
                        <a:latin typeface="Arial"/>
                        <a:ea typeface="Arial"/>
                        <a:cs typeface="Arial"/>
                        <a:sym typeface="Arial"/>
                      </a:endParaRPr>
                    </a:p>
                    <a:p>
                      <a:pPr marL="0" lvl="0" indent="0" algn="l" rtl="0">
                        <a:spcBef>
                          <a:spcPts val="0"/>
                        </a:spcBef>
                        <a:spcAft>
                          <a:spcPts val="0"/>
                        </a:spcAft>
                        <a:buNone/>
                      </a:pPr>
                      <a:endParaRPr sz="1700">
                        <a:latin typeface="Arial"/>
                        <a:ea typeface="Arial"/>
                        <a:cs typeface="Arial"/>
                        <a:sym typeface="Arial"/>
                      </a:endParaRPr>
                    </a:p>
                    <a:p>
                      <a:pPr marL="0" lvl="0" indent="0" algn="l" rtl="0">
                        <a:spcBef>
                          <a:spcPts val="0"/>
                        </a:spcBef>
                        <a:spcAft>
                          <a:spcPts val="0"/>
                        </a:spcAft>
                        <a:buNone/>
                      </a:pPr>
                      <a:r>
                        <a:rPr lang="en" sz="1700">
                          <a:latin typeface="Arial"/>
                          <a:ea typeface="Arial"/>
                          <a:cs typeface="Arial"/>
                          <a:sym typeface="Arial"/>
                        </a:rPr>
                        <a:t>- Rehearsing Hybrid Performance</a:t>
                      </a:r>
                      <a:endParaRPr sz="1700">
                        <a:latin typeface="Arial"/>
                        <a:ea typeface="Arial"/>
                        <a:cs typeface="Arial"/>
                        <a:sym typeface="Arial"/>
                      </a:endParaRPr>
                    </a:p>
                  </a:txBody>
                  <a:tcPr marL="121900" marR="121900" marT="121900" marB="121900">
                    <a:solidFill>
                      <a:srgbClr val="FFFF00"/>
                    </a:solidFill>
                  </a:tcPr>
                </a:tc>
                <a:tc>
                  <a:txBody>
                    <a:bodyPr/>
                    <a:lstStyle/>
                    <a:p>
                      <a:pPr marL="0" lvl="0" indent="0" algn="l" rtl="0">
                        <a:spcBef>
                          <a:spcPts val="0"/>
                        </a:spcBef>
                        <a:spcAft>
                          <a:spcPts val="0"/>
                        </a:spcAft>
                        <a:buNone/>
                      </a:pPr>
                      <a:r>
                        <a:rPr lang="en" sz="1700">
                          <a:latin typeface="Arial"/>
                          <a:ea typeface="Arial"/>
                          <a:cs typeface="Arial"/>
                          <a:sym typeface="Arial"/>
                        </a:rPr>
                        <a:t>Ideating and Planning Festival</a:t>
                      </a:r>
                      <a:endParaRPr sz="1700">
                        <a:latin typeface="Arial"/>
                        <a:ea typeface="Arial"/>
                        <a:cs typeface="Arial"/>
                        <a:sym typeface="Arial"/>
                      </a:endParaRPr>
                    </a:p>
                    <a:p>
                      <a:pPr marL="0" lvl="0" indent="0" algn="l" rtl="0">
                        <a:spcBef>
                          <a:spcPts val="0"/>
                        </a:spcBef>
                        <a:spcAft>
                          <a:spcPts val="0"/>
                        </a:spcAft>
                        <a:buNone/>
                      </a:pPr>
                      <a:r>
                        <a:rPr lang="en" sz="1700">
                          <a:latin typeface="Arial"/>
                          <a:ea typeface="Arial"/>
                          <a:cs typeface="Arial"/>
                          <a:sym typeface="Arial"/>
                        </a:rPr>
                        <a:t>Practicing our TED Talk in front of our group and gathering feedback.</a:t>
                      </a:r>
                      <a:endParaRPr sz="1700">
                        <a:latin typeface="Arial"/>
                        <a:ea typeface="Arial"/>
                        <a:cs typeface="Arial"/>
                        <a:sym typeface="Arial"/>
                      </a:endParaRPr>
                    </a:p>
                    <a:p>
                      <a:pPr marL="0" lvl="0" indent="0" algn="l" rtl="0">
                        <a:spcBef>
                          <a:spcPts val="0"/>
                        </a:spcBef>
                        <a:spcAft>
                          <a:spcPts val="0"/>
                        </a:spcAft>
                        <a:buNone/>
                      </a:pPr>
                      <a:endParaRPr sz="1700">
                        <a:latin typeface="Arial"/>
                        <a:ea typeface="Arial"/>
                        <a:cs typeface="Arial"/>
                        <a:sym typeface="Arial"/>
                      </a:endParaRPr>
                    </a:p>
                    <a:p>
                      <a:pPr marL="0" lvl="0" indent="0" algn="l" rtl="0">
                        <a:spcBef>
                          <a:spcPts val="0"/>
                        </a:spcBef>
                        <a:spcAft>
                          <a:spcPts val="0"/>
                        </a:spcAft>
                        <a:buNone/>
                      </a:pPr>
                      <a:endParaRPr sz="1700">
                        <a:latin typeface="Arial"/>
                        <a:ea typeface="Arial"/>
                        <a:cs typeface="Arial"/>
                        <a:sym typeface="Arial"/>
                      </a:endParaRPr>
                    </a:p>
                  </a:txBody>
                  <a:tcPr marL="121900" marR="121900" marT="121900" marB="121900"/>
                </a:tc>
                <a:tc>
                  <a:txBody>
                    <a:bodyPr/>
                    <a:lstStyle/>
                    <a:p>
                      <a:pPr marL="0" lvl="0" indent="0" algn="l" rtl="0">
                        <a:spcBef>
                          <a:spcPts val="0"/>
                        </a:spcBef>
                        <a:spcAft>
                          <a:spcPts val="0"/>
                        </a:spcAft>
                        <a:buNone/>
                      </a:pPr>
                      <a:r>
                        <a:rPr lang="en" sz="1700">
                          <a:latin typeface="Arial"/>
                          <a:ea typeface="Arial"/>
                          <a:cs typeface="Arial"/>
                          <a:sym typeface="Arial"/>
                        </a:rPr>
                        <a:t>Final Product:</a:t>
                      </a:r>
                      <a:endParaRPr sz="1700">
                        <a:latin typeface="Arial"/>
                        <a:ea typeface="Arial"/>
                        <a:cs typeface="Arial"/>
                        <a:sym typeface="Arial"/>
                      </a:endParaRPr>
                    </a:p>
                    <a:p>
                      <a:pPr marL="0" lvl="0" indent="0" algn="l" rtl="0">
                        <a:spcBef>
                          <a:spcPts val="0"/>
                        </a:spcBef>
                        <a:spcAft>
                          <a:spcPts val="0"/>
                        </a:spcAft>
                        <a:buNone/>
                      </a:pPr>
                      <a:br>
                        <a:rPr lang="en" sz="1700">
                          <a:latin typeface="Arial"/>
                          <a:ea typeface="Arial"/>
                          <a:cs typeface="Arial"/>
                          <a:sym typeface="Arial"/>
                        </a:rPr>
                      </a:br>
                      <a:r>
                        <a:rPr lang="en" sz="1700">
                          <a:latin typeface="Arial"/>
                          <a:ea typeface="Arial"/>
                          <a:cs typeface="Arial"/>
                          <a:sym typeface="Arial"/>
                        </a:rPr>
                        <a:t>Refine and plan</a:t>
                      </a:r>
                      <a:endParaRPr sz="1700">
                        <a:latin typeface="Arial"/>
                        <a:ea typeface="Arial"/>
                        <a:cs typeface="Arial"/>
                        <a:sym typeface="Arial"/>
                      </a:endParaRPr>
                    </a:p>
                  </a:txBody>
                  <a:tcPr marL="121900" marR="121900" marT="121900" marB="121900">
                    <a:solidFill>
                      <a:srgbClr val="FFFF00"/>
                    </a:solidFill>
                  </a:tcPr>
                </a:tc>
                <a:tc>
                  <a:txBody>
                    <a:bodyPr/>
                    <a:lstStyle/>
                    <a:p>
                      <a:pPr marL="0" lvl="0" indent="0" algn="l" rtl="0">
                        <a:spcBef>
                          <a:spcPts val="0"/>
                        </a:spcBef>
                        <a:spcAft>
                          <a:spcPts val="0"/>
                        </a:spcAft>
                        <a:buNone/>
                      </a:pPr>
                      <a:r>
                        <a:rPr lang="en" sz="1700" dirty="0">
                          <a:latin typeface="Arial"/>
                          <a:ea typeface="Arial"/>
                          <a:cs typeface="Arial"/>
                          <a:sym typeface="Arial"/>
                        </a:rPr>
                        <a:t>Final Product:</a:t>
                      </a:r>
                      <a:endParaRPr sz="1700" dirty="0">
                        <a:latin typeface="Arial"/>
                        <a:ea typeface="Arial"/>
                        <a:cs typeface="Arial"/>
                        <a:sym typeface="Arial"/>
                      </a:endParaRPr>
                    </a:p>
                    <a:p>
                      <a:pPr marL="0" lvl="0" indent="0" algn="l" rtl="0">
                        <a:spcBef>
                          <a:spcPts val="0"/>
                        </a:spcBef>
                        <a:spcAft>
                          <a:spcPts val="0"/>
                        </a:spcAft>
                        <a:buNone/>
                      </a:pPr>
                      <a:endParaRPr sz="1700" dirty="0">
                        <a:latin typeface="Arial"/>
                        <a:ea typeface="Arial"/>
                        <a:cs typeface="Arial"/>
                        <a:sym typeface="Arial"/>
                      </a:endParaRPr>
                    </a:p>
                    <a:p>
                      <a:pPr marL="0" lvl="0" indent="0" algn="l" rtl="0">
                        <a:spcBef>
                          <a:spcPts val="0"/>
                        </a:spcBef>
                        <a:spcAft>
                          <a:spcPts val="0"/>
                        </a:spcAft>
                        <a:buNone/>
                      </a:pPr>
                      <a:r>
                        <a:rPr lang="en" sz="1700" dirty="0">
                          <a:solidFill>
                            <a:schemeClr val="dk1"/>
                          </a:solidFill>
                          <a:latin typeface="Arial"/>
                          <a:ea typeface="Arial"/>
                          <a:cs typeface="Arial"/>
                          <a:sym typeface="Arial"/>
                        </a:rPr>
                        <a:t>Prepare Festival</a:t>
                      </a:r>
                      <a:endParaRPr sz="1700" dirty="0">
                        <a:latin typeface="Arial"/>
                        <a:ea typeface="Arial"/>
                        <a:cs typeface="Arial"/>
                        <a:sym typeface="Arial"/>
                      </a:endParaRPr>
                    </a:p>
                  </a:txBody>
                  <a:tcPr marL="121900" marR="121900" marT="121900" marB="121900">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44"/>
        <p:cNvGrpSpPr/>
        <p:nvPr/>
      </p:nvGrpSpPr>
      <p:grpSpPr>
        <a:xfrm>
          <a:off x="0" y="0"/>
          <a:ext cx="0" cy="0"/>
          <a:chOff x="0" y="0"/>
          <a:chExt cx="0" cy="0"/>
        </a:xfrm>
      </p:grpSpPr>
      <p:sp>
        <p:nvSpPr>
          <p:cNvPr id="7045" name="Google Shape;7045;p264"/>
          <p:cNvSpPr txBox="1">
            <a:spLocks noGrp="1"/>
          </p:cNvSpPr>
          <p:nvPr>
            <p:ph type="title" idx="4294967295"/>
          </p:nvPr>
        </p:nvSpPr>
        <p:spPr>
          <a:xfrm>
            <a:off x="415925" y="116795"/>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b="1" dirty="0">
                <a:latin typeface="Arial"/>
                <a:ea typeface="Arial"/>
                <a:cs typeface="Arial"/>
                <a:sym typeface="Arial"/>
              </a:rPr>
              <a:t>4. </a:t>
            </a:r>
            <a:r>
              <a:rPr lang="en" b="1" u="sng" dirty="0">
                <a:latin typeface="Arial"/>
                <a:ea typeface="Arial"/>
                <a:cs typeface="Arial"/>
                <a:sym typeface="Arial"/>
              </a:rPr>
              <a:t>Performing Arts Concepts:</a:t>
            </a:r>
            <a:r>
              <a:rPr lang="en" b="1" dirty="0">
                <a:latin typeface="Arial"/>
                <a:ea typeface="Arial"/>
                <a:cs typeface="Arial"/>
                <a:sym typeface="Arial"/>
              </a:rPr>
              <a:t> What are your blue-sky thinking ideas? </a:t>
            </a:r>
            <a:endParaRPr b="1" dirty="0">
              <a:latin typeface="Arial"/>
              <a:ea typeface="Arial"/>
              <a:cs typeface="Arial"/>
              <a:sym typeface="Arial"/>
            </a:endParaRPr>
          </a:p>
        </p:txBody>
      </p:sp>
      <p:sp>
        <p:nvSpPr>
          <p:cNvPr id="7046" name="Google Shape;7046;p264"/>
          <p:cNvSpPr txBox="1">
            <a:spLocks noGrp="1"/>
          </p:cNvSpPr>
          <p:nvPr>
            <p:ph type="body" idx="4294967295"/>
          </p:nvPr>
        </p:nvSpPr>
        <p:spPr>
          <a:xfrm>
            <a:off x="415925" y="1493157"/>
            <a:ext cx="5624513" cy="2566988"/>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85000" lnSpcReduction="20000"/>
          </a:bodyPr>
          <a:lstStyle/>
          <a:p>
            <a:pPr marL="0" indent="0">
              <a:buNone/>
            </a:pPr>
            <a:r>
              <a:rPr lang="en">
                <a:latin typeface="Arial"/>
                <a:ea typeface="Arial"/>
                <a:cs typeface="Arial"/>
                <a:sym typeface="Arial"/>
              </a:rPr>
              <a:t>SPACE: What ideas do you have for manipulating space?</a:t>
            </a:r>
            <a:endParaRPr>
              <a:latin typeface="Arial"/>
              <a:ea typeface="Arial"/>
              <a:cs typeface="Arial"/>
              <a:sym typeface="Arial"/>
            </a:endParaRPr>
          </a:p>
          <a:p>
            <a:pPr marL="0" indent="0">
              <a:spcBef>
                <a:spcPts val="1600"/>
              </a:spcBef>
              <a:spcAft>
                <a:spcPts val="1600"/>
              </a:spcAft>
              <a:buNone/>
            </a:pPr>
            <a:r>
              <a:rPr lang="en">
                <a:latin typeface="Arial"/>
                <a:ea typeface="Arial"/>
                <a:cs typeface="Arial"/>
                <a:sym typeface="Arial"/>
              </a:rPr>
              <a:t>We can manipulate and transform space in our performance as well as in our interactive exhibits such as the wall of playdough. </a:t>
            </a:r>
            <a:endParaRPr>
              <a:latin typeface="Arial"/>
              <a:ea typeface="Arial"/>
              <a:cs typeface="Arial"/>
              <a:sym typeface="Arial"/>
            </a:endParaRPr>
          </a:p>
        </p:txBody>
      </p:sp>
      <p:sp>
        <p:nvSpPr>
          <p:cNvPr id="7047" name="Google Shape;7047;p264"/>
          <p:cNvSpPr txBox="1">
            <a:spLocks noGrp="1"/>
          </p:cNvSpPr>
          <p:nvPr>
            <p:ph type="body" idx="4294967295"/>
          </p:nvPr>
        </p:nvSpPr>
        <p:spPr>
          <a:xfrm>
            <a:off x="415925" y="4182382"/>
            <a:ext cx="5624513" cy="25654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85000" lnSpcReduction="20000"/>
          </a:bodyPr>
          <a:lstStyle/>
          <a:p>
            <a:pPr marL="0" indent="0">
              <a:buNone/>
            </a:pPr>
            <a:r>
              <a:rPr lang="en">
                <a:latin typeface="Arial"/>
                <a:ea typeface="Arial"/>
                <a:cs typeface="Arial"/>
                <a:sym typeface="Arial"/>
              </a:rPr>
              <a:t>PRESENCE: What ideas do you have for demonstrating presence?</a:t>
            </a:r>
            <a:endParaRPr>
              <a:latin typeface="Arial"/>
              <a:ea typeface="Arial"/>
              <a:cs typeface="Arial"/>
              <a:sym typeface="Arial"/>
            </a:endParaRPr>
          </a:p>
          <a:p>
            <a:pPr marL="0" indent="0">
              <a:spcBef>
                <a:spcPts val="1600"/>
              </a:spcBef>
              <a:spcAft>
                <a:spcPts val="1600"/>
              </a:spcAft>
              <a:buNone/>
            </a:pPr>
            <a:r>
              <a:rPr lang="en">
                <a:latin typeface="Arial"/>
                <a:ea typeface="Arial"/>
                <a:cs typeface="Arial"/>
                <a:sym typeface="Arial"/>
              </a:rPr>
              <a:t>The audience will be present in the moment when engaging with the sensory activities, and meditative as they calmly reflect on the prompts.</a:t>
            </a:r>
            <a:endParaRPr>
              <a:latin typeface="Arial"/>
              <a:ea typeface="Arial"/>
              <a:cs typeface="Arial"/>
              <a:sym typeface="Arial"/>
            </a:endParaRPr>
          </a:p>
        </p:txBody>
      </p:sp>
      <p:sp>
        <p:nvSpPr>
          <p:cNvPr id="7048" name="Google Shape;7048;p264"/>
          <p:cNvSpPr txBox="1">
            <a:spLocks noGrp="1"/>
          </p:cNvSpPr>
          <p:nvPr>
            <p:ph type="body" idx="4294967295"/>
          </p:nvPr>
        </p:nvSpPr>
        <p:spPr>
          <a:xfrm>
            <a:off x="6151563" y="1493157"/>
            <a:ext cx="5624512" cy="2566988"/>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92500" lnSpcReduction="10000"/>
          </a:bodyPr>
          <a:lstStyle/>
          <a:p>
            <a:pPr marL="0" indent="0">
              <a:spcAft>
                <a:spcPts val="1600"/>
              </a:spcAft>
              <a:buNone/>
            </a:pPr>
            <a:r>
              <a:rPr lang="en" dirty="0">
                <a:latin typeface="Arial"/>
                <a:ea typeface="Arial"/>
                <a:cs typeface="Arial"/>
                <a:sym typeface="Arial"/>
              </a:rPr>
              <a:t>PROTOCOLS: What protocols do you want within your festival?</a:t>
            </a:r>
            <a:br>
              <a:rPr lang="en" dirty="0">
                <a:latin typeface="Arial"/>
                <a:ea typeface="Arial"/>
                <a:cs typeface="Arial"/>
                <a:sym typeface="Arial"/>
              </a:rPr>
            </a:br>
            <a:r>
              <a:rPr lang="en" dirty="0">
                <a:latin typeface="Arial"/>
                <a:ea typeface="Arial"/>
                <a:cs typeface="Arial"/>
                <a:sym typeface="Arial"/>
              </a:rPr>
              <a:t>We want people to engage respectfully with each other and the exhibits, and to most importantly have fun and play.</a:t>
            </a:r>
            <a:endParaRPr dirty="0">
              <a:latin typeface="Arial"/>
              <a:ea typeface="Arial"/>
              <a:cs typeface="Arial"/>
              <a:sym typeface="Arial"/>
            </a:endParaRPr>
          </a:p>
        </p:txBody>
      </p:sp>
      <p:sp>
        <p:nvSpPr>
          <p:cNvPr id="7049" name="Google Shape;7049;p264"/>
          <p:cNvSpPr txBox="1">
            <a:spLocks noGrp="1"/>
          </p:cNvSpPr>
          <p:nvPr>
            <p:ph type="body" idx="4294967295"/>
          </p:nvPr>
        </p:nvSpPr>
        <p:spPr>
          <a:xfrm>
            <a:off x="6151563" y="4182382"/>
            <a:ext cx="5624512" cy="25654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70000" lnSpcReduction="20000"/>
          </a:bodyPr>
          <a:lstStyle/>
          <a:p>
            <a:pPr marL="0" indent="0">
              <a:buNone/>
            </a:pPr>
            <a:r>
              <a:rPr lang="en" dirty="0">
                <a:latin typeface="Arial"/>
                <a:ea typeface="Arial"/>
                <a:cs typeface="Arial"/>
                <a:sym typeface="Arial"/>
              </a:rPr>
              <a:t>AUDIENCE: What ideas do you have to engage audience?</a:t>
            </a:r>
            <a:endParaRPr dirty="0">
              <a:latin typeface="Arial"/>
              <a:ea typeface="Arial"/>
              <a:cs typeface="Arial"/>
              <a:sym typeface="Arial"/>
            </a:endParaRPr>
          </a:p>
          <a:p>
            <a:pPr marL="0" indent="0">
              <a:spcBef>
                <a:spcPts val="1600"/>
              </a:spcBef>
              <a:spcAft>
                <a:spcPts val="1600"/>
              </a:spcAft>
              <a:buNone/>
            </a:pPr>
            <a:r>
              <a:rPr lang="en" dirty="0">
                <a:latin typeface="Arial"/>
                <a:ea typeface="Arial"/>
                <a:cs typeface="Arial"/>
                <a:sym typeface="Arial"/>
              </a:rPr>
              <a:t>We are making a sensory festival that engages all the senses of a diverse audience, enabling them to play, create, and have fun. They would be able to interact with optical illusions, hearing by feeling, tactile, singing bowls with water, and guessing smells.</a:t>
            </a:r>
            <a:endParaRPr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53"/>
        <p:cNvGrpSpPr/>
        <p:nvPr/>
      </p:nvGrpSpPr>
      <p:grpSpPr>
        <a:xfrm>
          <a:off x="0" y="0"/>
          <a:ext cx="0" cy="0"/>
          <a:chOff x="0" y="0"/>
          <a:chExt cx="0" cy="0"/>
        </a:xfrm>
      </p:grpSpPr>
      <p:sp>
        <p:nvSpPr>
          <p:cNvPr id="7054" name="Google Shape;7054;p265"/>
          <p:cNvSpPr txBox="1">
            <a:spLocks noGrp="1"/>
          </p:cNvSpPr>
          <p:nvPr>
            <p:ph type="title" idx="4294967295"/>
          </p:nvPr>
        </p:nvSpPr>
        <p:spPr>
          <a:xfrm>
            <a:off x="232230" y="142875"/>
            <a:ext cx="7794966"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fontScale="90000"/>
          </a:bodyPr>
          <a:lstStyle/>
          <a:p>
            <a:r>
              <a:rPr lang="en" b="1" u="sng" dirty="0">
                <a:latin typeface="Arial"/>
                <a:ea typeface="Arial"/>
                <a:cs typeface="Arial"/>
                <a:sym typeface="Arial"/>
              </a:rPr>
              <a:t>Individual Strengths in relation to the Learning Characteristics Wheel</a:t>
            </a:r>
            <a:endParaRPr b="1" dirty="0">
              <a:latin typeface="Arial"/>
              <a:ea typeface="Arial"/>
              <a:cs typeface="Arial"/>
              <a:sym typeface="Arial"/>
            </a:endParaRPr>
          </a:p>
        </p:txBody>
      </p:sp>
      <p:sp>
        <p:nvSpPr>
          <p:cNvPr id="7059" name="Google Shape;7059;p265"/>
          <p:cNvSpPr txBox="1">
            <a:spLocks noGrp="1"/>
          </p:cNvSpPr>
          <p:nvPr>
            <p:ph type="title" idx="4294967295"/>
          </p:nvPr>
        </p:nvSpPr>
        <p:spPr>
          <a:xfrm>
            <a:off x="8165647" y="142875"/>
            <a:ext cx="3794123"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buSzPts val="990"/>
            </a:pPr>
            <a:r>
              <a:rPr lang="en" sz="1400">
                <a:latin typeface="Arial"/>
                <a:ea typeface="Arial"/>
                <a:cs typeface="Arial"/>
                <a:sym typeface="Arial"/>
              </a:rPr>
              <a:t>I am </a:t>
            </a:r>
            <a:r>
              <a:rPr lang="en" sz="1400" b="1">
                <a:solidFill>
                  <a:srgbClr val="50787E"/>
                </a:solidFill>
                <a:latin typeface="Arial"/>
                <a:ea typeface="Arial"/>
                <a:cs typeface="Arial"/>
                <a:sym typeface="Arial"/>
              </a:rPr>
              <a:t>Creative</a:t>
            </a:r>
            <a:endParaRPr sz="1400" b="1">
              <a:solidFill>
                <a:srgbClr val="50787E"/>
              </a:solidFill>
              <a:latin typeface="Arial"/>
              <a:ea typeface="Arial"/>
              <a:cs typeface="Arial"/>
              <a:sym typeface="Arial"/>
            </a:endParaRPr>
          </a:p>
          <a:p>
            <a:pPr algn="ctr">
              <a:buSzPts val="990"/>
            </a:pPr>
            <a:r>
              <a:rPr lang="en" sz="1400">
                <a:latin typeface="Arial"/>
                <a:ea typeface="Arial"/>
                <a:cs typeface="Arial"/>
                <a:sym typeface="Arial"/>
              </a:rPr>
              <a:t>I am </a:t>
            </a:r>
            <a:r>
              <a:rPr lang="en" sz="1400" b="1">
                <a:solidFill>
                  <a:srgbClr val="69995D"/>
                </a:solidFill>
                <a:latin typeface="Arial"/>
                <a:ea typeface="Arial"/>
                <a:cs typeface="Arial"/>
                <a:sym typeface="Arial"/>
              </a:rPr>
              <a:t>Self - Aware</a:t>
            </a:r>
            <a:endParaRPr sz="1400" b="1">
              <a:solidFill>
                <a:srgbClr val="69995D"/>
              </a:solidFill>
              <a:latin typeface="Arial"/>
              <a:ea typeface="Arial"/>
              <a:cs typeface="Arial"/>
              <a:sym typeface="Arial"/>
            </a:endParaRPr>
          </a:p>
          <a:p>
            <a:pPr algn="ctr">
              <a:buSzPts val="990"/>
            </a:pPr>
            <a:r>
              <a:rPr lang="en" sz="1400">
                <a:latin typeface="Arial"/>
                <a:ea typeface="Arial"/>
                <a:cs typeface="Arial"/>
                <a:sym typeface="Arial"/>
              </a:rPr>
              <a:t>I am </a:t>
            </a:r>
            <a:r>
              <a:rPr lang="en" sz="1400" b="1">
                <a:solidFill>
                  <a:srgbClr val="81A4CD"/>
                </a:solidFill>
                <a:latin typeface="Arial"/>
                <a:ea typeface="Arial"/>
                <a:cs typeface="Arial"/>
                <a:sym typeface="Arial"/>
              </a:rPr>
              <a:t>Resilient</a:t>
            </a:r>
            <a:endParaRPr sz="1400" b="1">
              <a:solidFill>
                <a:srgbClr val="81A4CD"/>
              </a:solidFill>
              <a:latin typeface="Arial"/>
              <a:ea typeface="Arial"/>
              <a:cs typeface="Arial"/>
              <a:sym typeface="Arial"/>
            </a:endParaRPr>
          </a:p>
          <a:p>
            <a:pPr algn="ctr">
              <a:buSzPts val="990"/>
            </a:pPr>
            <a:r>
              <a:rPr lang="en" sz="1400">
                <a:latin typeface="Arial"/>
                <a:ea typeface="Arial"/>
                <a:cs typeface="Arial"/>
                <a:sym typeface="Arial"/>
              </a:rPr>
              <a:t>I am </a:t>
            </a:r>
            <a:r>
              <a:rPr lang="en" sz="1400" b="1">
                <a:solidFill>
                  <a:srgbClr val="96588A"/>
                </a:solidFill>
                <a:latin typeface="Arial"/>
                <a:ea typeface="Arial"/>
                <a:cs typeface="Arial"/>
                <a:sym typeface="Arial"/>
              </a:rPr>
              <a:t>Empathic</a:t>
            </a:r>
            <a:endParaRPr sz="1400" b="1">
              <a:solidFill>
                <a:srgbClr val="96588A"/>
              </a:solidFill>
              <a:latin typeface="Arial"/>
              <a:ea typeface="Arial"/>
              <a:cs typeface="Arial"/>
              <a:sym typeface="Arial"/>
            </a:endParaRPr>
          </a:p>
          <a:p>
            <a:pPr algn="ctr">
              <a:buSzPts val="990"/>
            </a:pPr>
            <a:r>
              <a:rPr lang="en" sz="1400">
                <a:latin typeface="Arial"/>
                <a:ea typeface="Arial"/>
                <a:cs typeface="Arial"/>
                <a:sym typeface="Arial"/>
              </a:rPr>
              <a:t>I am </a:t>
            </a:r>
            <a:r>
              <a:rPr lang="en" sz="1400" b="1">
                <a:solidFill>
                  <a:srgbClr val="EDB6A3"/>
                </a:solidFill>
                <a:latin typeface="Arial"/>
                <a:ea typeface="Arial"/>
                <a:cs typeface="Arial"/>
                <a:sym typeface="Arial"/>
              </a:rPr>
              <a:t>Collaborative</a:t>
            </a:r>
            <a:endParaRPr sz="1400" b="1">
              <a:solidFill>
                <a:srgbClr val="EDB6A3"/>
              </a:solidFill>
              <a:latin typeface="Arial"/>
              <a:ea typeface="Arial"/>
              <a:cs typeface="Arial"/>
              <a:sym typeface="Arial"/>
            </a:endParaRPr>
          </a:p>
        </p:txBody>
      </p:sp>
      <p:sp>
        <p:nvSpPr>
          <p:cNvPr id="7055" name="Google Shape;7055;p265"/>
          <p:cNvSpPr txBox="1">
            <a:spLocks noGrp="1"/>
          </p:cNvSpPr>
          <p:nvPr>
            <p:ph type="body" idx="4294967295"/>
          </p:nvPr>
        </p:nvSpPr>
        <p:spPr>
          <a:xfrm>
            <a:off x="232229" y="1549400"/>
            <a:ext cx="3827463" cy="2506663"/>
          </a:xfrm>
          <a:prstGeom prst="rect">
            <a:avLst/>
          </a:prstGeom>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indent="0">
              <a:spcAft>
                <a:spcPts val="0"/>
              </a:spcAft>
              <a:buNone/>
            </a:pPr>
            <a:r>
              <a:rPr lang="en" sz="2200" dirty="0">
                <a:latin typeface="Arial"/>
                <a:ea typeface="Arial"/>
                <a:cs typeface="Arial"/>
                <a:sym typeface="Arial"/>
              </a:rPr>
              <a:t>Student 1:</a:t>
            </a:r>
            <a:endParaRPr sz="2200" dirty="0">
              <a:latin typeface="Arial"/>
              <a:ea typeface="Arial"/>
              <a:cs typeface="Arial"/>
              <a:sym typeface="Arial"/>
            </a:endParaRPr>
          </a:p>
          <a:p>
            <a:pPr marL="0" indent="0">
              <a:spcAft>
                <a:spcPts val="0"/>
              </a:spcAft>
              <a:buNone/>
            </a:pPr>
            <a:r>
              <a:rPr lang="en" sz="1600" dirty="0">
                <a:solidFill>
                  <a:srgbClr val="50787E"/>
                </a:solidFill>
                <a:latin typeface="Arial"/>
                <a:ea typeface="Arial"/>
                <a:cs typeface="Arial"/>
                <a:sym typeface="Arial"/>
              </a:rPr>
              <a:t>I can </a:t>
            </a:r>
            <a:r>
              <a:rPr lang="en" sz="1600" b="1" dirty="0">
                <a:solidFill>
                  <a:srgbClr val="50787E"/>
                </a:solidFill>
                <a:latin typeface="Arial"/>
                <a:ea typeface="Arial"/>
                <a:cs typeface="Arial"/>
                <a:sym typeface="Arial"/>
              </a:rPr>
              <a:t>critically question, evaluate and reflect</a:t>
            </a:r>
            <a:endParaRPr sz="1600" b="1" dirty="0">
              <a:solidFill>
                <a:srgbClr val="50787E"/>
              </a:solidFill>
              <a:latin typeface="Arial"/>
              <a:ea typeface="Arial"/>
              <a:cs typeface="Arial"/>
              <a:sym typeface="Arial"/>
            </a:endParaRPr>
          </a:p>
          <a:p>
            <a:pPr marL="0" indent="0">
              <a:spcAft>
                <a:spcPts val="0"/>
              </a:spcAft>
              <a:buNone/>
            </a:pPr>
            <a:r>
              <a:rPr lang="en" sz="1600" dirty="0">
                <a:solidFill>
                  <a:srgbClr val="96588A"/>
                </a:solidFill>
                <a:latin typeface="Arial"/>
                <a:ea typeface="Arial"/>
                <a:cs typeface="Arial"/>
                <a:sym typeface="Arial"/>
              </a:rPr>
              <a:t>I can </a:t>
            </a:r>
            <a:r>
              <a:rPr lang="en" sz="1600" b="1" dirty="0">
                <a:solidFill>
                  <a:srgbClr val="96588A"/>
                </a:solidFill>
                <a:latin typeface="Arial"/>
                <a:ea typeface="Arial"/>
                <a:cs typeface="Arial"/>
                <a:sym typeface="Arial"/>
              </a:rPr>
              <a:t>be curious and seek perspectives</a:t>
            </a:r>
            <a:endParaRPr sz="1600" b="1" dirty="0">
              <a:solidFill>
                <a:srgbClr val="96588A"/>
              </a:solidFill>
              <a:latin typeface="Arial"/>
              <a:ea typeface="Arial"/>
              <a:cs typeface="Arial"/>
              <a:sym typeface="Arial"/>
            </a:endParaRPr>
          </a:p>
          <a:p>
            <a:pPr marL="0" indent="0">
              <a:spcAft>
                <a:spcPts val="0"/>
              </a:spcAft>
              <a:buNone/>
            </a:pPr>
            <a:r>
              <a:rPr lang="en" sz="1600" dirty="0">
                <a:solidFill>
                  <a:srgbClr val="81A4CD"/>
                </a:solidFill>
                <a:latin typeface="Arial"/>
                <a:ea typeface="Arial"/>
                <a:cs typeface="Arial"/>
                <a:sym typeface="Arial"/>
              </a:rPr>
              <a:t>I can </a:t>
            </a:r>
            <a:r>
              <a:rPr lang="en" sz="1600" b="1" dirty="0">
                <a:solidFill>
                  <a:srgbClr val="81A4CD"/>
                </a:solidFill>
                <a:latin typeface="Arial"/>
                <a:ea typeface="Arial"/>
                <a:cs typeface="Arial"/>
                <a:sym typeface="Arial"/>
              </a:rPr>
              <a:t>craft, iterate and improve</a:t>
            </a:r>
            <a:endParaRPr sz="1600" b="1" dirty="0">
              <a:solidFill>
                <a:srgbClr val="81A4CD"/>
              </a:solidFill>
              <a:latin typeface="Arial"/>
              <a:ea typeface="Arial"/>
              <a:cs typeface="Arial"/>
              <a:sym typeface="Arial"/>
            </a:endParaRPr>
          </a:p>
        </p:txBody>
      </p:sp>
      <p:sp>
        <p:nvSpPr>
          <p:cNvPr id="7056" name="Google Shape;7056;p265"/>
          <p:cNvSpPr txBox="1">
            <a:spLocks noGrp="1"/>
          </p:cNvSpPr>
          <p:nvPr>
            <p:ph type="body" idx="4294967295"/>
          </p:nvPr>
        </p:nvSpPr>
        <p:spPr>
          <a:xfrm>
            <a:off x="4198145" y="1519238"/>
            <a:ext cx="3829050"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indent="0">
              <a:spcAft>
                <a:spcPts val="0"/>
              </a:spcAft>
              <a:buNone/>
            </a:pPr>
            <a:r>
              <a:rPr lang="en" sz="2200" dirty="0">
                <a:latin typeface="Arial"/>
                <a:ea typeface="Arial"/>
                <a:cs typeface="Arial"/>
                <a:sym typeface="Arial"/>
              </a:rPr>
              <a:t>Student 2:</a:t>
            </a:r>
            <a:endParaRPr sz="1600" dirty="0">
              <a:latin typeface="Arial"/>
              <a:ea typeface="Arial"/>
              <a:cs typeface="Arial"/>
              <a:sym typeface="Arial"/>
            </a:endParaRPr>
          </a:p>
          <a:p>
            <a:pPr marL="0" indent="0">
              <a:spcAft>
                <a:spcPts val="0"/>
              </a:spcAft>
              <a:buNone/>
            </a:pPr>
            <a:r>
              <a:rPr lang="en" sz="1600" dirty="0">
                <a:solidFill>
                  <a:srgbClr val="81A4CD"/>
                </a:solidFill>
                <a:latin typeface="Arial"/>
                <a:ea typeface="Arial"/>
                <a:cs typeface="Arial"/>
                <a:sym typeface="Arial"/>
              </a:rPr>
              <a:t>I can </a:t>
            </a:r>
            <a:r>
              <a:rPr lang="en" sz="1600" b="1" dirty="0">
                <a:solidFill>
                  <a:srgbClr val="81A4CD"/>
                </a:solidFill>
                <a:latin typeface="Arial"/>
                <a:ea typeface="Arial"/>
                <a:cs typeface="Arial"/>
                <a:sym typeface="Arial"/>
              </a:rPr>
              <a:t>tolerate uncertainty</a:t>
            </a:r>
            <a:endParaRPr sz="1600" b="1" dirty="0">
              <a:solidFill>
                <a:srgbClr val="81A4CD"/>
              </a:solidFill>
              <a:latin typeface="Arial"/>
              <a:ea typeface="Arial"/>
              <a:cs typeface="Arial"/>
              <a:sym typeface="Arial"/>
            </a:endParaRPr>
          </a:p>
          <a:p>
            <a:pPr marL="0" indent="0">
              <a:spcAft>
                <a:spcPts val="0"/>
              </a:spcAft>
              <a:buNone/>
            </a:pPr>
            <a:r>
              <a:rPr lang="en" sz="1600" dirty="0">
                <a:solidFill>
                  <a:srgbClr val="50787E"/>
                </a:solidFill>
                <a:latin typeface="Arial"/>
                <a:ea typeface="Arial"/>
                <a:cs typeface="Arial"/>
                <a:sym typeface="Arial"/>
              </a:rPr>
              <a:t>I can </a:t>
            </a:r>
            <a:r>
              <a:rPr lang="en" sz="1600" b="1" dirty="0">
                <a:solidFill>
                  <a:srgbClr val="50787E"/>
                </a:solidFill>
                <a:latin typeface="Arial"/>
                <a:ea typeface="Arial"/>
                <a:cs typeface="Arial"/>
                <a:sym typeface="Arial"/>
              </a:rPr>
              <a:t>dare to be different</a:t>
            </a:r>
            <a:endParaRPr sz="1600" b="1" dirty="0">
              <a:solidFill>
                <a:srgbClr val="50787E"/>
              </a:solidFill>
              <a:latin typeface="Arial"/>
              <a:ea typeface="Arial"/>
              <a:cs typeface="Arial"/>
              <a:sym typeface="Arial"/>
            </a:endParaRPr>
          </a:p>
          <a:p>
            <a:pPr marL="0" indent="0">
              <a:spcAft>
                <a:spcPts val="0"/>
              </a:spcAft>
              <a:buNone/>
            </a:pPr>
            <a:r>
              <a:rPr lang="en" sz="1600" dirty="0">
                <a:solidFill>
                  <a:srgbClr val="EDB6A3"/>
                </a:solidFill>
                <a:latin typeface="Arial"/>
                <a:ea typeface="Arial"/>
                <a:cs typeface="Arial"/>
                <a:sym typeface="Arial"/>
              </a:rPr>
              <a:t>I can </a:t>
            </a:r>
            <a:r>
              <a:rPr lang="en" sz="1600" b="1" dirty="0">
                <a:solidFill>
                  <a:srgbClr val="EDB6A3"/>
                </a:solidFill>
                <a:latin typeface="Arial"/>
                <a:ea typeface="Arial"/>
                <a:cs typeface="Arial"/>
                <a:sym typeface="Arial"/>
              </a:rPr>
              <a:t>co-construct</a:t>
            </a:r>
            <a:endParaRPr sz="1600" b="1" dirty="0">
              <a:solidFill>
                <a:srgbClr val="EDB6A3"/>
              </a:solidFill>
              <a:latin typeface="Arial"/>
              <a:ea typeface="Arial"/>
              <a:cs typeface="Arial"/>
              <a:sym typeface="Arial"/>
            </a:endParaRPr>
          </a:p>
          <a:p>
            <a:pPr marL="0" indent="0">
              <a:spcAft>
                <a:spcPts val="0"/>
              </a:spcAft>
              <a:buNone/>
            </a:pPr>
            <a:r>
              <a:rPr lang="en" sz="1600" dirty="0">
                <a:solidFill>
                  <a:srgbClr val="50787E"/>
                </a:solidFill>
                <a:latin typeface="Arial"/>
                <a:ea typeface="Arial"/>
                <a:cs typeface="Arial"/>
                <a:sym typeface="Arial"/>
              </a:rPr>
              <a:t>I can </a:t>
            </a:r>
            <a:r>
              <a:rPr lang="en" sz="1600" b="1" dirty="0">
                <a:solidFill>
                  <a:srgbClr val="50787E"/>
                </a:solidFill>
                <a:latin typeface="Arial"/>
                <a:ea typeface="Arial"/>
                <a:cs typeface="Arial"/>
                <a:sym typeface="Arial"/>
              </a:rPr>
              <a:t>play with possibilities</a:t>
            </a:r>
            <a:endParaRPr sz="1600" b="1" dirty="0">
              <a:solidFill>
                <a:srgbClr val="50787E"/>
              </a:solidFill>
              <a:latin typeface="Arial"/>
              <a:ea typeface="Arial"/>
              <a:cs typeface="Arial"/>
              <a:sym typeface="Arial"/>
            </a:endParaRPr>
          </a:p>
        </p:txBody>
      </p:sp>
      <p:sp>
        <p:nvSpPr>
          <p:cNvPr id="7058" name="Google Shape;7058;p265"/>
          <p:cNvSpPr txBox="1">
            <a:spLocks noGrp="1"/>
          </p:cNvSpPr>
          <p:nvPr>
            <p:ph type="body" idx="4294967295"/>
          </p:nvPr>
        </p:nvSpPr>
        <p:spPr>
          <a:xfrm>
            <a:off x="8165648" y="1519238"/>
            <a:ext cx="3827462"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indent="0">
              <a:spcAft>
                <a:spcPts val="0"/>
              </a:spcAft>
              <a:buNone/>
            </a:pPr>
            <a:r>
              <a:rPr lang="en" sz="2200" dirty="0">
                <a:latin typeface="Arial"/>
                <a:ea typeface="Arial"/>
                <a:cs typeface="Arial"/>
                <a:sym typeface="Arial"/>
              </a:rPr>
              <a:t>Student 3:</a:t>
            </a:r>
            <a:endParaRPr sz="2200" dirty="0">
              <a:latin typeface="Arial"/>
              <a:ea typeface="Arial"/>
              <a:cs typeface="Arial"/>
              <a:sym typeface="Arial"/>
            </a:endParaRPr>
          </a:p>
          <a:p>
            <a:pPr marL="0" indent="0">
              <a:spcAft>
                <a:spcPts val="0"/>
              </a:spcAft>
              <a:buNone/>
            </a:pPr>
            <a:r>
              <a:rPr lang="en" sz="1600" dirty="0">
                <a:solidFill>
                  <a:srgbClr val="81A4CD"/>
                </a:solidFill>
                <a:latin typeface="Arial"/>
                <a:ea typeface="Arial"/>
                <a:cs typeface="Arial"/>
                <a:sym typeface="Arial"/>
              </a:rPr>
              <a:t>I can </a:t>
            </a:r>
            <a:r>
              <a:rPr lang="en" sz="1600" b="1" dirty="0">
                <a:solidFill>
                  <a:srgbClr val="81A4CD"/>
                </a:solidFill>
                <a:latin typeface="Arial"/>
                <a:ea typeface="Arial"/>
                <a:cs typeface="Arial"/>
                <a:sym typeface="Arial"/>
              </a:rPr>
              <a:t>stick with difficulty</a:t>
            </a:r>
            <a:endParaRPr sz="1600" dirty="0">
              <a:solidFill>
                <a:srgbClr val="81A4CD"/>
              </a:solidFill>
              <a:latin typeface="Arial"/>
              <a:ea typeface="Arial"/>
              <a:cs typeface="Arial"/>
              <a:sym typeface="Arial"/>
            </a:endParaRPr>
          </a:p>
          <a:p>
            <a:pPr marL="0" indent="0">
              <a:spcAft>
                <a:spcPts val="0"/>
              </a:spcAft>
              <a:buNone/>
            </a:pPr>
            <a:r>
              <a:rPr lang="en" sz="1600" dirty="0">
                <a:solidFill>
                  <a:srgbClr val="EDB6A3"/>
                </a:solidFill>
                <a:latin typeface="Arial"/>
                <a:ea typeface="Arial"/>
                <a:cs typeface="Arial"/>
                <a:sym typeface="Arial"/>
              </a:rPr>
              <a:t>I can </a:t>
            </a:r>
            <a:r>
              <a:rPr lang="en" sz="1600" b="1" dirty="0">
                <a:solidFill>
                  <a:srgbClr val="EDB6A3"/>
                </a:solidFill>
                <a:latin typeface="Arial"/>
                <a:ea typeface="Arial"/>
                <a:cs typeface="Arial"/>
                <a:sym typeface="Arial"/>
              </a:rPr>
              <a:t>make and express connections</a:t>
            </a:r>
            <a:endParaRPr sz="1600" b="1" dirty="0">
              <a:solidFill>
                <a:srgbClr val="EDB6A3"/>
              </a:solidFill>
              <a:latin typeface="Arial"/>
              <a:ea typeface="Arial"/>
              <a:cs typeface="Arial"/>
              <a:sym typeface="Arial"/>
            </a:endParaRPr>
          </a:p>
          <a:p>
            <a:pPr marL="0" indent="0">
              <a:spcAft>
                <a:spcPts val="0"/>
              </a:spcAft>
              <a:buNone/>
            </a:pPr>
            <a:r>
              <a:rPr lang="en" sz="1600" dirty="0">
                <a:solidFill>
                  <a:srgbClr val="EDB6A3"/>
                </a:solidFill>
                <a:latin typeface="Arial"/>
                <a:ea typeface="Arial"/>
                <a:cs typeface="Arial"/>
                <a:sym typeface="Arial"/>
              </a:rPr>
              <a:t>I can </a:t>
            </a:r>
            <a:r>
              <a:rPr lang="en" sz="1600" b="1" dirty="0">
                <a:solidFill>
                  <a:srgbClr val="EDB6A3"/>
                </a:solidFill>
                <a:latin typeface="Arial"/>
                <a:ea typeface="Arial"/>
                <a:cs typeface="Arial"/>
                <a:sym typeface="Arial"/>
              </a:rPr>
              <a:t>give (and receive) feedback</a:t>
            </a:r>
            <a:endParaRPr sz="1600" b="1" dirty="0">
              <a:solidFill>
                <a:srgbClr val="EDB6A3"/>
              </a:solidFill>
              <a:latin typeface="Arial"/>
              <a:ea typeface="Arial"/>
              <a:cs typeface="Arial"/>
              <a:sym typeface="Arial"/>
            </a:endParaRPr>
          </a:p>
          <a:p>
            <a:pPr marL="0" indent="0">
              <a:spcAft>
                <a:spcPts val="0"/>
              </a:spcAft>
              <a:buNone/>
            </a:pPr>
            <a:r>
              <a:rPr lang="en" sz="1600" dirty="0">
                <a:solidFill>
                  <a:srgbClr val="50787E"/>
                </a:solidFill>
                <a:latin typeface="Arial"/>
                <a:ea typeface="Arial"/>
                <a:cs typeface="Arial"/>
                <a:sym typeface="Arial"/>
              </a:rPr>
              <a:t>I can </a:t>
            </a:r>
            <a:r>
              <a:rPr lang="en" sz="1600" b="1" dirty="0">
                <a:solidFill>
                  <a:srgbClr val="50787E"/>
                </a:solidFill>
                <a:latin typeface="Arial"/>
                <a:ea typeface="Arial"/>
                <a:cs typeface="Arial"/>
                <a:sym typeface="Arial"/>
              </a:rPr>
              <a:t>play with possibilities</a:t>
            </a:r>
            <a:endParaRPr sz="1600" b="1" dirty="0">
              <a:solidFill>
                <a:srgbClr val="50787E"/>
              </a:solidFill>
              <a:latin typeface="Arial"/>
              <a:ea typeface="Arial"/>
              <a:cs typeface="Arial"/>
              <a:sym typeface="Arial"/>
            </a:endParaRPr>
          </a:p>
        </p:txBody>
      </p:sp>
      <p:sp>
        <p:nvSpPr>
          <p:cNvPr id="7060" name="Google Shape;7060;p265"/>
          <p:cNvSpPr txBox="1">
            <a:spLocks noGrp="1"/>
          </p:cNvSpPr>
          <p:nvPr>
            <p:ph type="body" idx="4294967295"/>
          </p:nvPr>
        </p:nvSpPr>
        <p:spPr>
          <a:xfrm>
            <a:off x="232229" y="4208463"/>
            <a:ext cx="3827463"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indent="0">
              <a:spcAft>
                <a:spcPts val="0"/>
              </a:spcAft>
              <a:buNone/>
            </a:pPr>
            <a:r>
              <a:rPr lang="en" sz="2200" dirty="0">
                <a:latin typeface="Arial"/>
                <a:ea typeface="Arial"/>
                <a:cs typeface="Arial"/>
                <a:sym typeface="Arial"/>
              </a:rPr>
              <a:t>Student 4:</a:t>
            </a:r>
            <a:endParaRPr sz="2200" dirty="0">
              <a:latin typeface="Arial"/>
              <a:ea typeface="Arial"/>
              <a:cs typeface="Arial"/>
              <a:sym typeface="Arial"/>
            </a:endParaRPr>
          </a:p>
          <a:p>
            <a:pPr marL="0" indent="0">
              <a:spcAft>
                <a:spcPts val="0"/>
              </a:spcAft>
              <a:buNone/>
            </a:pPr>
            <a:r>
              <a:rPr lang="en" sz="1600" dirty="0">
                <a:solidFill>
                  <a:srgbClr val="69995D"/>
                </a:solidFill>
                <a:latin typeface="Arial"/>
                <a:ea typeface="Arial"/>
                <a:cs typeface="Arial"/>
                <a:sym typeface="Arial"/>
              </a:rPr>
              <a:t>I can</a:t>
            </a:r>
            <a:r>
              <a:rPr lang="en" sz="1600" b="1" dirty="0">
                <a:solidFill>
                  <a:srgbClr val="69995D"/>
                </a:solidFill>
                <a:latin typeface="Arial"/>
                <a:ea typeface="Arial"/>
                <a:cs typeface="Arial"/>
                <a:sym typeface="Arial"/>
              </a:rPr>
              <a:t> self-regulate</a:t>
            </a:r>
            <a:r>
              <a:rPr lang="en" sz="1600" b="1" dirty="0">
                <a:latin typeface="Arial"/>
                <a:ea typeface="Arial"/>
                <a:cs typeface="Arial"/>
                <a:sym typeface="Arial"/>
              </a:rPr>
              <a:t> </a:t>
            </a:r>
            <a:endParaRPr sz="1600" b="1" dirty="0">
              <a:solidFill>
                <a:srgbClr val="69995D"/>
              </a:solidFill>
              <a:latin typeface="Arial"/>
              <a:ea typeface="Arial"/>
              <a:cs typeface="Arial"/>
              <a:sym typeface="Arial"/>
            </a:endParaRPr>
          </a:p>
          <a:p>
            <a:pPr marL="0" indent="0">
              <a:spcAft>
                <a:spcPts val="0"/>
              </a:spcAft>
              <a:buNone/>
            </a:pPr>
            <a:r>
              <a:rPr lang="en" sz="1600" dirty="0">
                <a:solidFill>
                  <a:srgbClr val="EDB6A3"/>
                </a:solidFill>
                <a:latin typeface="Arial"/>
                <a:ea typeface="Arial"/>
                <a:cs typeface="Arial"/>
                <a:sym typeface="Arial"/>
              </a:rPr>
              <a:t>I can </a:t>
            </a:r>
            <a:r>
              <a:rPr lang="en" sz="1600" b="1" dirty="0">
                <a:solidFill>
                  <a:srgbClr val="EDB6A3"/>
                </a:solidFill>
                <a:latin typeface="Arial"/>
                <a:ea typeface="Arial"/>
                <a:cs typeface="Arial"/>
                <a:sym typeface="Arial"/>
              </a:rPr>
              <a:t>make and receive feedback</a:t>
            </a:r>
            <a:endParaRPr sz="1600" b="1" dirty="0">
              <a:solidFill>
                <a:srgbClr val="EDB6A3"/>
              </a:solidFill>
              <a:latin typeface="Arial"/>
              <a:ea typeface="Arial"/>
              <a:cs typeface="Arial"/>
              <a:sym typeface="Arial"/>
            </a:endParaRPr>
          </a:p>
          <a:p>
            <a:pPr marL="0" indent="0">
              <a:spcAft>
                <a:spcPts val="0"/>
              </a:spcAft>
              <a:buNone/>
            </a:pPr>
            <a:r>
              <a:rPr lang="en" sz="1600" dirty="0">
                <a:solidFill>
                  <a:srgbClr val="50787E"/>
                </a:solidFill>
                <a:latin typeface="Arial"/>
                <a:ea typeface="Arial"/>
                <a:cs typeface="Arial"/>
                <a:sym typeface="Arial"/>
              </a:rPr>
              <a:t> I can </a:t>
            </a:r>
            <a:r>
              <a:rPr lang="en" sz="1600" b="1" dirty="0">
                <a:solidFill>
                  <a:srgbClr val="50787E"/>
                </a:solidFill>
                <a:latin typeface="Arial"/>
                <a:ea typeface="Arial"/>
                <a:cs typeface="Arial"/>
                <a:sym typeface="Arial"/>
              </a:rPr>
              <a:t>be creative</a:t>
            </a:r>
            <a:endParaRPr sz="1600" b="1" dirty="0">
              <a:solidFill>
                <a:srgbClr val="50787E"/>
              </a:solidFill>
              <a:latin typeface="Arial"/>
              <a:ea typeface="Arial"/>
              <a:cs typeface="Arial"/>
              <a:sym typeface="Arial"/>
            </a:endParaRPr>
          </a:p>
          <a:p>
            <a:pPr marL="0" indent="0">
              <a:spcAft>
                <a:spcPts val="0"/>
              </a:spcAft>
              <a:buNone/>
            </a:pPr>
            <a:r>
              <a:rPr lang="en" sz="1600" dirty="0">
                <a:solidFill>
                  <a:srgbClr val="EDB6A3"/>
                </a:solidFill>
                <a:latin typeface="Arial"/>
                <a:ea typeface="Arial"/>
                <a:cs typeface="Arial"/>
                <a:sym typeface="Arial"/>
              </a:rPr>
              <a:t>I can </a:t>
            </a:r>
            <a:r>
              <a:rPr lang="en" sz="1600" b="1" dirty="0">
                <a:solidFill>
                  <a:srgbClr val="EDB6A3"/>
                </a:solidFill>
                <a:latin typeface="Arial"/>
                <a:ea typeface="Arial"/>
                <a:cs typeface="Arial"/>
                <a:sym typeface="Arial"/>
              </a:rPr>
              <a:t>collaborate</a:t>
            </a:r>
            <a:endParaRPr sz="1600" b="1" dirty="0">
              <a:solidFill>
                <a:srgbClr val="EDB6A3"/>
              </a:solidFill>
              <a:latin typeface="Arial"/>
              <a:ea typeface="Arial"/>
              <a:cs typeface="Arial"/>
              <a:sym typeface="Arial"/>
            </a:endParaRPr>
          </a:p>
        </p:txBody>
      </p:sp>
      <p:sp>
        <p:nvSpPr>
          <p:cNvPr id="7061" name="Google Shape;7061;p265"/>
          <p:cNvSpPr txBox="1">
            <a:spLocks noGrp="1"/>
          </p:cNvSpPr>
          <p:nvPr>
            <p:ph type="body" idx="4294967295"/>
          </p:nvPr>
        </p:nvSpPr>
        <p:spPr>
          <a:xfrm>
            <a:off x="4198145" y="4208463"/>
            <a:ext cx="3829050" cy="2506662"/>
          </a:xfrm>
          <a:prstGeom prst="rect">
            <a:avLst/>
          </a:prstGeom>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indent="0">
              <a:spcAft>
                <a:spcPts val="0"/>
              </a:spcAft>
              <a:buNone/>
            </a:pPr>
            <a:r>
              <a:rPr lang="en" sz="2200">
                <a:latin typeface="Arial"/>
                <a:ea typeface="Arial"/>
                <a:cs typeface="Arial"/>
                <a:sym typeface="Arial"/>
              </a:rPr>
              <a:t>Student 5:</a:t>
            </a:r>
            <a:endParaRPr sz="2200">
              <a:latin typeface="Arial"/>
              <a:ea typeface="Arial"/>
              <a:cs typeface="Arial"/>
              <a:sym typeface="Arial"/>
            </a:endParaRPr>
          </a:p>
          <a:p>
            <a:pPr marL="0" indent="0">
              <a:spcAft>
                <a:spcPts val="0"/>
              </a:spcAft>
              <a:buNone/>
            </a:pPr>
            <a:r>
              <a:rPr lang="en" sz="1600">
                <a:solidFill>
                  <a:srgbClr val="50787E"/>
                </a:solidFill>
                <a:latin typeface="Arial"/>
                <a:ea typeface="Arial"/>
                <a:cs typeface="Arial"/>
                <a:sym typeface="Arial"/>
              </a:rPr>
              <a:t>I can </a:t>
            </a:r>
            <a:r>
              <a:rPr lang="en" sz="1600" b="1">
                <a:solidFill>
                  <a:srgbClr val="50787E"/>
                </a:solidFill>
                <a:latin typeface="Arial"/>
                <a:ea typeface="Arial"/>
                <a:cs typeface="Arial"/>
                <a:sym typeface="Arial"/>
              </a:rPr>
              <a:t>play with possibilities</a:t>
            </a:r>
            <a:endParaRPr sz="1600" b="1">
              <a:solidFill>
                <a:srgbClr val="50787E"/>
              </a:solidFill>
              <a:latin typeface="Arial"/>
              <a:ea typeface="Arial"/>
              <a:cs typeface="Arial"/>
              <a:sym typeface="Arial"/>
            </a:endParaRPr>
          </a:p>
          <a:p>
            <a:pPr marL="0" indent="0">
              <a:spcAft>
                <a:spcPts val="0"/>
              </a:spcAft>
              <a:buNone/>
            </a:pPr>
            <a:r>
              <a:rPr lang="en" sz="1600">
                <a:solidFill>
                  <a:srgbClr val="EDB6A3"/>
                </a:solidFill>
                <a:latin typeface="Arial"/>
                <a:ea typeface="Arial"/>
                <a:cs typeface="Arial"/>
                <a:sym typeface="Arial"/>
              </a:rPr>
              <a:t>I can </a:t>
            </a:r>
            <a:r>
              <a:rPr lang="en" sz="1600" b="1">
                <a:solidFill>
                  <a:srgbClr val="EDB6A3"/>
                </a:solidFill>
                <a:latin typeface="Arial"/>
                <a:ea typeface="Arial"/>
                <a:cs typeface="Arial"/>
                <a:sym typeface="Arial"/>
              </a:rPr>
              <a:t>co-construct</a:t>
            </a:r>
            <a:endParaRPr sz="1600" b="1">
              <a:solidFill>
                <a:srgbClr val="EDB6A3"/>
              </a:solidFill>
              <a:latin typeface="Arial"/>
              <a:ea typeface="Arial"/>
              <a:cs typeface="Arial"/>
              <a:sym typeface="Arial"/>
            </a:endParaRPr>
          </a:p>
          <a:p>
            <a:pPr marL="0" indent="0">
              <a:spcAft>
                <a:spcPts val="0"/>
              </a:spcAft>
              <a:buNone/>
            </a:pPr>
            <a:r>
              <a:rPr lang="en" sz="1600">
                <a:solidFill>
                  <a:srgbClr val="81A4CD"/>
                </a:solidFill>
                <a:latin typeface="Arial"/>
                <a:ea typeface="Arial"/>
                <a:cs typeface="Arial"/>
                <a:sym typeface="Arial"/>
              </a:rPr>
              <a:t>I can </a:t>
            </a:r>
            <a:r>
              <a:rPr lang="en" sz="1600" b="1">
                <a:solidFill>
                  <a:srgbClr val="81A4CD"/>
                </a:solidFill>
                <a:latin typeface="Arial"/>
                <a:ea typeface="Arial"/>
                <a:cs typeface="Arial"/>
                <a:sym typeface="Arial"/>
              </a:rPr>
              <a:t>craft, iterate and improve</a:t>
            </a:r>
            <a:endParaRPr sz="1600" b="1">
              <a:solidFill>
                <a:srgbClr val="81A4CD"/>
              </a:solidFill>
              <a:latin typeface="Arial"/>
              <a:ea typeface="Arial"/>
              <a:cs typeface="Arial"/>
              <a:sym typeface="Arial"/>
            </a:endParaRPr>
          </a:p>
          <a:p>
            <a:pPr marL="0" indent="0">
              <a:spcAft>
                <a:spcPts val="0"/>
              </a:spcAft>
              <a:buNone/>
            </a:pPr>
            <a:r>
              <a:rPr lang="en" sz="1600">
                <a:solidFill>
                  <a:srgbClr val="69995D"/>
                </a:solidFill>
                <a:latin typeface="Arial"/>
                <a:ea typeface="Arial"/>
                <a:cs typeface="Arial"/>
                <a:sym typeface="Arial"/>
              </a:rPr>
              <a:t>I can </a:t>
            </a:r>
            <a:r>
              <a:rPr lang="en" sz="1600" b="1">
                <a:solidFill>
                  <a:srgbClr val="69995D"/>
                </a:solidFill>
                <a:latin typeface="Arial"/>
                <a:ea typeface="Arial"/>
                <a:cs typeface="Arial"/>
                <a:sym typeface="Arial"/>
              </a:rPr>
              <a:t>recognise my impact</a:t>
            </a:r>
            <a:endParaRPr sz="1600" b="1">
              <a:solidFill>
                <a:srgbClr val="69995D"/>
              </a:solidFill>
              <a:latin typeface="Arial"/>
              <a:ea typeface="Arial"/>
              <a:cs typeface="Arial"/>
              <a:sym typeface="Arial"/>
            </a:endParaRPr>
          </a:p>
        </p:txBody>
      </p:sp>
      <p:sp>
        <p:nvSpPr>
          <p:cNvPr id="7057" name="Google Shape;7057;p265"/>
          <p:cNvSpPr txBox="1">
            <a:spLocks noGrp="1"/>
          </p:cNvSpPr>
          <p:nvPr>
            <p:ph type="body" idx="4294967295"/>
          </p:nvPr>
        </p:nvSpPr>
        <p:spPr>
          <a:xfrm>
            <a:off x="8165648" y="4208463"/>
            <a:ext cx="3827462" cy="2506662"/>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0"/>
              </a:spcAft>
              <a:buNone/>
            </a:pPr>
            <a:r>
              <a:rPr lang="en" sz="2200">
                <a:latin typeface="Arial"/>
                <a:ea typeface="Arial"/>
                <a:cs typeface="Arial"/>
                <a:sym typeface="Arial"/>
              </a:rPr>
              <a:t>Student 6:</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72"/>
        <p:cNvGrpSpPr/>
        <p:nvPr/>
      </p:nvGrpSpPr>
      <p:grpSpPr>
        <a:xfrm>
          <a:off x="0" y="0"/>
          <a:ext cx="0" cy="0"/>
          <a:chOff x="0" y="0"/>
          <a:chExt cx="0" cy="0"/>
        </a:xfrm>
      </p:grpSpPr>
      <p:sp>
        <p:nvSpPr>
          <p:cNvPr id="6875" name="Google Shape;6875;p246"/>
          <p:cNvSpPr txBox="1">
            <a:spLocks noGrp="1"/>
          </p:cNvSpPr>
          <p:nvPr>
            <p:ph type="title" idx="4294967295"/>
          </p:nvPr>
        </p:nvSpPr>
        <p:spPr>
          <a:xfrm>
            <a:off x="415600" y="262975"/>
            <a:ext cx="11360150" cy="949325"/>
          </a:xfrm>
          <a:prstGeom prst="rect">
            <a:avLst/>
          </a:prstGeom>
          <a:solidFill>
            <a:schemeClr val="dk1"/>
          </a:solidFill>
        </p:spPr>
        <p:txBody>
          <a:bodyPr spcFirstLastPara="1" wrap="square" lIns="121900" tIns="121900" rIns="121900" bIns="121900" anchor="t" anchorCtr="0">
            <a:noAutofit/>
          </a:bodyPr>
          <a:lstStyle/>
          <a:p>
            <a:pPr>
              <a:buSzPts val="990"/>
            </a:pPr>
            <a:r>
              <a:rPr lang="en" sz="2400" dirty="0">
                <a:solidFill>
                  <a:schemeClr val="lt1"/>
                </a:solidFill>
              </a:rPr>
              <a:t>Term 3 Shifting Landscapes – Ways of working protocol task (student work samples)</a:t>
            </a:r>
            <a:endParaRPr sz="2427" dirty="0">
              <a:solidFill>
                <a:schemeClr val="lt1"/>
              </a:solidFill>
            </a:endParaRPr>
          </a:p>
        </p:txBody>
      </p:sp>
      <p:sp>
        <p:nvSpPr>
          <p:cNvPr id="6873" name="Google Shape;6873;p246"/>
          <p:cNvSpPr txBox="1"/>
          <p:nvPr/>
        </p:nvSpPr>
        <p:spPr>
          <a:xfrm>
            <a:off x="415600" y="1212300"/>
            <a:ext cx="4099200" cy="5500557"/>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b="1" kern="0" dirty="0">
                <a:solidFill>
                  <a:srgbClr val="000000"/>
                </a:solidFill>
                <a:latin typeface="Arial"/>
                <a:cs typeface="Arial"/>
                <a:sym typeface="Arial"/>
              </a:rPr>
              <a:t>Checkpoint 1: </a:t>
            </a:r>
            <a:br>
              <a:rPr lang="en" b="1" kern="0" dirty="0">
                <a:solidFill>
                  <a:srgbClr val="000000"/>
                </a:solidFill>
                <a:latin typeface="Arial"/>
                <a:cs typeface="Arial"/>
                <a:sym typeface="Arial"/>
              </a:rPr>
            </a:br>
            <a:r>
              <a:rPr lang="en" b="1" kern="0" dirty="0">
                <a:solidFill>
                  <a:srgbClr val="000000"/>
                </a:solidFill>
                <a:latin typeface="Arial"/>
                <a:cs typeface="Arial"/>
                <a:sym typeface="Arial"/>
              </a:rPr>
              <a:t>Performing arts Collaborative Protocols for Shifting Landscapes Unit</a:t>
            </a:r>
            <a:br>
              <a:rPr lang="en" kern="0" dirty="0">
                <a:solidFill>
                  <a:srgbClr val="000000"/>
                </a:solidFill>
                <a:latin typeface="Arial"/>
                <a:cs typeface="Arial"/>
                <a:sym typeface="Arial"/>
              </a:rPr>
            </a:br>
            <a:br>
              <a:rPr lang="en" kern="0" dirty="0">
                <a:solidFill>
                  <a:srgbClr val="000000"/>
                </a:solidFill>
                <a:latin typeface="Arial"/>
                <a:cs typeface="Arial"/>
                <a:sym typeface="Arial"/>
              </a:rPr>
            </a:br>
            <a:br>
              <a:rPr lang="en" kern="0" dirty="0">
                <a:solidFill>
                  <a:srgbClr val="000000"/>
                </a:solidFill>
                <a:latin typeface="Arial"/>
                <a:cs typeface="Arial"/>
                <a:sym typeface="Arial"/>
              </a:rPr>
            </a:br>
            <a:br>
              <a:rPr lang="en" kern="0" dirty="0">
                <a:solidFill>
                  <a:srgbClr val="595959"/>
                </a:solidFill>
                <a:latin typeface="Arial"/>
                <a:cs typeface="Arial"/>
                <a:sym typeface="Arial"/>
              </a:rPr>
            </a:br>
            <a:endParaRPr kern="0" dirty="0">
              <a:solidFill>
                <a:srgbClr val="595959"/>
              </a:solidFill>
              <a:latin typeface="Arial"/>
              <a:cs typeface="Arial"/>
              <a:sym typeface="Arial"/>
            </a:endParaRPr>
          </a:p>
        </p:txBody>
      </p:sp>
      <p:pic>
        <p:nvPicPr>
          <p:cNvPr id="6874" name="Google Shape;6874;p246" descr="Screenshot of a text document detailing submission purpose, task description, and success criteria using structured headers and tables."/>
          <p:cNvPicPr preferRelativeResize="0"/>
          <p:nvPr/>
        </p:nvPicPr>
        <p:blipFill>
          <a:blip r:embed="rId3">
            <a:alphaModFix/>
          </a:blip>
          <a:stretch>
            <a:fillRect/>
          </a:stretch>
        </p:blipFill>
        <p:spPr>
          <a:xfrm>
            <a:off x="4718001" y="1229900"/>
            <a:ext cx="7270799" cy="46881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65"/>
        <p:cNvGrpSpPr/>
        <p:nvPr/>
      </p:nvGrpSpPr>
      <p:grpSpPr>
        <a:xfrm>
          <a:off x="0" y="0"/>
          <a:ext cx="0" cy="0"/>
          <a:chOff x="0" y="0"/>
          <a:chExt cx="0" cy="0"/>
        </a:xfrm>
      </p:grpSpPr>
      <p:sp>
        <p:nvSpPr>
          <p:cNvPr id="7066" name="Google Shape;7066;p266"/>
          <p:cNvSpPr txBox="1">
            <a:spLocks noGrp="1"/>
          </p:cNvSpPr>
          <p:nvPr>
            <p:ph type="title" idx="4294967295"/>
          </p:nvPr>
        </p:nvSpPr>
        <p:spPr>
          <a:xfrm>
            <a:off x="200233" y="253200"/>
            <a:ext cx="11760800" cy="1225200"/>
          </a:xfrm>
          <a:prstGeom prst="rect">
            <a:avLst/>
          </a:prstGeom>
          <a:noFill/>
          <a:ln w="28575" cap="flat" cmpd="sng">
            <a:solidFill>
              <a:srgbClr val="000000"/>
            </a:solidFill>
            <a:prstDash val="solid"/>
            <a:round/>
            <a:headEnd type="none" w="sm" len="sm"/>
            <a:tailEnd type="none" w="sm" len="sm"/>
          </a:ln>
          <a:effectLst/>
        </p:spPr>
        <p:txBody>
          <a:bodyPr rot="0" spcFirstLastPara="1" vertOverflow="overflow" horzOverflow="overflow" vert="horz" wrap="square" lIns="121900" tIns="121900" rIns="121900" bIns="12190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000000"/>
                </a:solidFill>
                <a:effectLst/>
                <a:uLnTx/>
                <a:uFillTx/>
                <a:latin typeface="Arial"/>
                <a:ea typeface="Arial"/>
                <a:cs typeface="Arial"/>
                <a:sym typeface="Arial"/>
              </a:rPr>
              <a:t>How might you use your individual Characteristics’ strengths to see success in this project? (Amy just added this on Monday - Week 3) </a:t>
            </a:r>
            <a:r>
              <a:rPr kumimoji="0" lang="en-US" sz="2667" b="1" i="0" u="none" strike="noStrike" kern="0" cap="none" spc="0" normalizeH="0" baseline="0" noProof="0" dirty="0">
                <a:ln>
                  <a:noFill/>
                </a:ln>
                <a:solidFill>
                  <a:srgbClr val="000000">
                    <a:alpha val="0"/>
                  </a:srgbClr>
                </a:solidFill>
                <a:effectLst/>
                <a:uLnTx/>
                <a:uFillTx/>
                <a:latin typeface="Arial"/>
                <a:ea typeface="Arial"/>
                <a:cs typeface="Arial"/>
                <a:sym typeface="Arial"/>
              </a:rPr>
              <a:t>(2)</a:t>
            </a:r>
          </a:p>
        </p:txBody>
      </p:sp>
      <p:sp>
        <p:nvSpPr>
          <p:cNvPr id="7067" name="Google Shape;7067;p266"/>
          <p:cNvSpPr txBox="1"/>
          <p:nvPr/>
        </p:nvSpPr>
        <p:spPr>
          <a:xfrm>
            <a:off x="200233" y="1603967"/>
            <a:ext cx="11760800" cy="1773009"/>
          </a:xfrm>
          <a:prstGeom prst="rect">
            <a:avLst/>
          </a:prstGeom>
          <a:noFill/>
          <a:ln>
            <a:noFill/>
          </a:ln>
        </p:spPr>
        <p:txBody>
          <a:bodyPr spcFirstLastPara="1" wrap="square" lIns="121900" tIns="121900" rIns="121900" bIns="121900" anchor="t" anchorCtr="0">
            <a:spAutoFit/>
          </a:bodyPr>
          <a:lstStyle/>
          <a:p>
            <a:pPr defTabSz="1219170">
              <a:lnSpc>
                <a:spcPct val="115000"/>
              </a:lnSpc>
              <a:spcAft>
                <a:spcPts val="1600"/>
              </a:spcAft>
              <a:buClr>
                <a:srgbClr val="000000"/>
              </a:buClr>
            </a:pPr>
            <a:r>
              <a:rPr lang="en" sz="1867" kern="0">
                <a:solidFill>
                  <a:srgbClr val="595959"/>
                </a:solidFill>
                <a:latin typeface="Arial"/>
                <a:ea typeface="Arial"/>
                <a:cs typeface="Arial"/>
                <a:sym typeface="Arial"/>
              </a:rPr>
              <a:t>Our strengths relate to creativity and collaboration. We can use these strengths in order to collaborate to create a festival by giving and receiving feedback, playing with possibilities and sticking with difficulty. Our weaknesses include self-awareness and empathy, which means that we need to consider bridging our differences and consciously making an effort to carefully collaborate by using our strengths to enable us to work together.</a:t>
            </a:r>
            <a:endParaRPr sz="1867" kern="0">
              <a:solidFill>
                <a:srgbClr val="595959"/>
              </a:solidFill>
              <a:latin typeface="Arial"/>
              <a:ea typeface="Arial"/>
              <a:cs typeface="Arial"/>
              <a:sym typeface="Arial"/>
            </a:endParaRPr>
          </a:p>
        </p:txBody>
      </p:sp>
      <p:pic>
        <p:nvPicPr>
          <p:cNvPr id="7068" name="Google Shape;7068;p266" descr="Circular diagram of learning characteristics with associated traits and a list of core and sub-characteristics on the right."/>
          <p:cNvPicPr preferRelativeResize="0"/>
          <p:nvPr/>
        </p:nvPicPr>
        <p:blipFill rotWithShape="1">
          <a:blip r:embed="rId3">
            <a:alphaModFix/>
          </a:blip>
          <a:srcRect/>
          <a:stretch/>
        </p:blipFill>
        <p:spPr>
          <a:xfrm>
            <a:off x="3676786" y="3363334"/>
            <a:ext cx="4838429" cy="3247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7072"/>
        <p:cNvGrpSpPr/>
        <p:nvPr/>
      </p:nvGrpSpPr>
      <p:grpSpPr>
        <a:xfrm>
          <a:off x="0" y="0"/>
          <a:ext cx="0" cy="0"/>
          <a:chOff x="0" y="0"/>
          <a:chExt cx="0" cy="0"/>
        </a:xfrm>
      </p:grpSpPr>
      <p:sp>
        <p:nvSpPr>
          <p:cNvPr id="7073" name="Google Shape;7073;p267"/>
          <p:cNvSpPr txBox="1">
            <a:spLocks noGrp="1"/>
          </p:cNvSpPr>
          <p:nvPr>
            <p:ph type="title" idx="4294967295"/>
          </p:nvPr>
        </p:nvSpPr>
        <p:spPr>
          <a:xfrm>
            <a:off x="505122" y="160338"/>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b="1" u="sng">
                <a:latin typeface="Arial"/>
                <a:ea typeface="Arial"/>
                <a:cs typeface="Arial"/>
                <a:sym typeface="Arial"/>
              </a:rPr>
              <a:t>Value Focus: </a:t>
            </a:r>
            <a:r>
              <a:rPr lang="en" b="1">
                <a:latin typeface="Arial"/>
                <a:ea typeface="Arial"/>
                <a:cs typeface="Arial"/>
                <a:sym typeface="Arial"/>
              </a:rPr>
              <a:t>Be Playful, Creative and Brave</a:t>
            </a:r>
            <a:endParaRPr b="1">
              <a:latin typeface="Arial"/>
              <a:ea typeface="Arial"/>
              <a:cs typeface="Arial"/>
              <a:sym typeface="Arial"/>
            </a:endParaRPr>
          </a:p>
        </p:txBody>
      </p:sp>
      <p:sp>
        <p:nvSpPr>
          <p:cNvPr id="7074" name="Google Shape;7074;p267"/>
          <p:cNvSpPr txBox="1">
            <a:spLocks noGrp="1"/>
          </p:cNvSpPr>
          <p:nvPr>
            <p:ph type="body" idx="4294967295"/>
          </p:nvPr>
        </p:nvSpPr>
        <p:spPr>
          <a:xfrm>
            <a:off x="505122" y="1536700"/>
            <a:ext cx="5624513" cy="51276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lnSpcReduction="10000"/>
          </a:bodyPr>
          <a:lstStyle/>
          <a:p>
            <a:pPr marL="0" indent="0">
              <a:buNone/>
            </a:pPr>
            <a:r>
              <a:rPr lang="en" b="1" dirty="0">
                <a:latin typeface="Arial"/>
                <a:ea typeface="Arial"/>
                <a:cs typeface="Arial"/>
                <a:sym typeface="Arial"/>
              </a:rPr>
              <a:t>Why are you focusing on this value?</a:t>
            </a:r>
            <a:endParaRPr b="1" dirty="0">
              <a:latin typeface="Arial"/>
              <a:ea typeface="Arial"/>
              <a:cs typeface="Arial"/>
              <a:sym typeface="Arial"/>
            </a:endParaRPr>
          </a:p>
          <a:p>
            <a:pPr marL="0" indent="0">
              <a:spcBef>
                <a:spcPts val="1600"/>
              </a:spcBef>
              <a:buNone/>
            </a:pPr>
            <a:r>
              <a:rPr lang="en" dirty="0">
                <a:latin typeface="Arial"/>
                <a:ea typeface="Arial"/>
                <a:cs typeface="Arial"/>
                <a:sym typeface="Arial"/>
              </a:rPr>
              <a:t>We are focusing on being playful, creative and brave because this value reflects our group’s strengths. Being playful is important for our festival as this is the focus of Playfaire, and creativity is needed in order to create our festival. Bravery to think out of the box will be valuable. It is also important to our group because this is the sort of environment we want to create for our festival-goers.</a:t>
            </a:r>
            <a:endParaRPr dirty="0">
              <a:latin typeface="Arial"/>
              <a:ea typeface="Arial"/>
              <a:cs typeface="Arial"/>
              <a:sym typeface="Arial"/>
            </a:endParaRPr>
          </a:p>
        </p:txBody>
      </p:sp>
      <p:sp>
        <p:nvSpPr>
          <p:cNvPr id="2" name="Rectangle: Rounded Corners 1">
            <a:extLst>
              <a:ext uri="{FF2B5EF4-FFF2-40B4-BE49-F238E27FC236}">
                <a16:creationId xmlns:a16="http://schemas.microsoft.com/office/drawing/2014/main" id="{20B8D76C-33F1-B908-28D3-8E39CF6F68AF}"/>
              </a:ext>
            </a:extLst>
          </p:cNvPr>
          <p:cNvSpPr/>
          <p:nvPr/>
        </p:nvSpPr>
        <p:spPr>
          <a:xfrm>
            <a:off x="6574856" y="1536700"/>
            <a:ext cx="1562323" cy="2156699"/>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dirty="0">
                <a:solidFill>
                  <a:srgbClr val="343434"/>
                </a:solidFill>
                <a:latin typeface="Arial"/>
                <a:sym typeface="Arial"/>
              </a:rPr>
              <a:t>Assume best intent. Be optimistic</a:t>
            </a:r>
          </a:p>
        </p:txBody>
      </p:sp>
      <p:sp>
        <p:nvSpPr>
          <p:cNvPr id="3" name="Rectangle: Rounded Corners 2">
            <a:extLst>
              <a:ext uri="{FF2B5EF4-FFF2-40B4-BE49-F238E27FC236}">
                <a16:creationId xmlns:a16="http://schemas.microsoft.com/office/drawing/2014/main" id="{F1E32C7D-3C96-86BF-94E0-5130EE3E65DA}"/>
              </a:ext>
            </a:extLst>
          </p:cNvPr>
          <p:cNvSpPr/>
          <p:nvPr/>
        </p:nvSpPr>
        <p:spPr>
          <a:xfrm>
            <a:off x="8349705" y="1536700"/>
            <a:ext cx="1562323" cy="2156699"/>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rgbClr val="1A1A1A"/>
                </a:solidFill>
                <a:latin typeface="Arial"/>
                <a:sym typeface="Arial"/>
              </a:rPr>
              <a:t>Hold lightly. Tread lightly.</a:t>
            </a:r>
          </a:p>
        </p:txBody>
      </p:sp>
      <p:sp>
        <p:nvSpPr>
          <p:cNvPr id="4" name="Rectangle: Rounded Corners 3">
            <a:extLst>
              <a:ext uri="{FF2B5EF4-FFF2-40B4-BE49-F238E27FC236}">
                <a16:creationId xmlns:a16="http://schemas.microsoft.com/office/drawing/2014/main" id="{430E5474-6D38-9E11-D39B-A361981AECA2}"/>
              </a:ext>
            </a:extLst>
          </p:cNvPr>
          <p:cNvSpPr/>
          <p:nvPr/>
        </p:nvSpPr>
        <p:spPr>
          <a:xfrm>
            <a:off x="10124555" y="1536700"/>
            <a:ext cx="1562323" cy="2156699"/>
          </a:xfrm>
          <a:prstGeom prst="round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radically candid. Expect radical candour.</a:t>
            </a:r>
          </a:p>
        </p:txBody>
      </p:sp>
      <p:sp>
        <p:nvSpPr>
          <p:cNvPr id="5" name="Rectangle: Rounded Corners 4">
            <a:extLst>
              <a:ext uri="{FF2B5EF4-FFF2-40B4-BE49-F238E27FC236}">
                <a16:creationId xmlns:a16="http://schemas.microsoft.com/office/drawing/2014/main" id="{2304EB66-4800-E985-D6CA-9141DE1D5A55}"/>
              </a:ext>
            </a:extLst>
          </p:cNvPr>
          <p:cNvSpPr/>
          <p:nvPr/>
        </p:nvSpPr>
        <p:spPr>
          <a:xfrm>
            <a:off x="6574856" y="3870971"/>
            <a:ext cx="1562323" cy="2156699"/>
          </a:xfrm>
          <a:prstGeom prst="roundRect">
            <a:avLst/>
          </a:prstGeom>
          <a:solidFill>
            <a:srgbClr val="CC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curious and then curiouser.</a:t>
            </a:r>
          </a:p>
        </p:txBody>
      </p:sp>
      <p:sp>
        <p:nvSpPr>
          <p:cNvPr id="6" name="Rectangle: Rounded Corners 5">
            <a:extLst>
              <a:ext uri="{FF2B5EF4-FFF2-40B4-BE49-F238E27FC236}">
                <a16:creationId xmlns:a16="http://schemas.microsoft.com/office/drawing/2014/main" id="{5462F07F-B1A4-5C88-CB3C-AD19FBC9FD4C}"/>
              </a:ext>
            </a:extLst>
          </p:cNvPr>
          <p:cNvSpPr/>
          <p:nvPr/>
        </p:nvSpPr>
        <p:spPr>
          <a:xfrm>
            <a:off x="8349705" y="3815636"/>
            <a:ext cx="1562323" cy="2156699"/>
          </a:xfrm>
          <a:prstGeom prst="roundRect">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creative, playful and brave.</a:t>
            </a:r>
          </a:p>
        </p:txBody>
      </p:sp>
      <p:sp>
        <p:nvSpPr>
          <p:cNvPr id="7" name="Rectangle: Rounded Corners 6">
            <a:extLst>
              <a:ext uri="{FF2B5EF4-FFF2-40B4-BE49-F238E27FC236}">
                <a16:creationId xmlns:a16="http://schemas.microsoft.com/office/drawing/2014/main" id="{1D08B993-4312-F1D9-DC91-636BB9225F72}"/>
              </a:ext>
            </a:extLst>
          </p:cNvPr>
          <p:cNvSpPr/>
          <p:nvPr/>
        </p:nvSpPr>
        <p:spPr>
          <a:xfrm>
            <a:off x="10214077" y="3815636"/>
            <a:ext cx="1562323" cy="215669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AU" sz="1867" kern="0">
                <a:solidFill>
                  <a:sysClr val="windowText" lastClr="000000"/>
                </a:solidFill>
                <a:latin typeface="Arial"/>
                <a:sym typeface="Arial"/>
              </a:rPr>
              <a:t>Be the change you seek.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875;p246">
            <a:extLst>
              <a:ext uri="{FF2B5EF4-FFF2-40B4-BE49-F238E27FC236}">
                <a16:creationId xmlns:a16="http://schemas.microsoft.com/office/drawing/2014/main" id="{6B5B555D-BD9F-0DE7-75BB-EBBA7F725713}"/>
              </a:ext>
            </a:extLst>
          </p:cNvPr>
          <p:cNvSpPr txBox="1">
            <a:spLocks noGrp="1"/>
          </p:cNvSpPr>
          <p:nvPr>
            <p:ph type="title" idx="4294967295"/>
          </p:nvPr>
        </p:nvSpPr>
        <p:spPr>
          <a:xfrm>
            <a:off x="416250" y="274035"/>
            <a:ext cx="11360150" cy="949325"/>
          </a:xfrm>
          <a:prstGeom prst="rect">
            <a:avLst/>
          </a:prstGeom>
          <a:solidFill>
            <a:schemeClr val="dk1"/>
          </a:solidFill>
        </p:spPr>
        <p:txBody>
          <a:bodyPr spcFirstLastPara="1" wrap="square" lIns="121900" tIns="121900" rIns="121900" bIns="121900" anchor="t" anchorCtr="0">
            <a:noAutofit/>
          </a:bodyPr>
          <a:lstStyle/>
          <a:p>
            <a:pPr>
              <a:buSzPts val="990"/>
            </a:pPr>
            <a:r>
              <a:rPr lang="en" sz="2400">
                <a:solidFill>
                  <a:schemeClr val="lt1"/>
                </a:solidFill>
              </a:rPr>
              <a:t>Term 3 Shifting Landscapes – Ways of working protocol task assessment marking guidelines</a:t>
            </a:r>
            <a:endParaRPr sz="2427">
              <a:solidFill>
                <a:schemeClr val="lt1"/>
              </a:solidFill>
            </a:endParaRPr>
          </a:p>
        </p:txBody>
      </p:sp>
      <p:graphicFrame>
        <p:nvGraphicFramePr>
          <p:cNvPr id="4" name="Table 3">
            <a:extLst>
              <a:ext uri="{FF2B5EF4-FFF2-40B4-BE49-F238E27FC236}">
                <a16:creationId xmlns:a16="http://schemas.microsoft.com/office/drawing/2014/main" id="{7F2DBCFE-D1F3-A987-28F3-E723C055CF76}"/>
              </a:ext>
            </a:extLst>
          </p:cNvPr>
          <p:cNvGraphicFramePr>
            <a:graphicFrameLocks noGrp="1"/>
          </p:cNvGraphicFramePr>
          <p:nvPr>
            <p:extLst>
              <p:ext uri="{D42A27DB-BD31-4B8C-83A1-F6EECF244321}">
                <p14:modId xmlns:p14="http://schemas.microsoft.com/office/powerpoint/2010/main" val="2610831107"/>
              </p:ext>
            </p:extLst>
          </p:nvPr>
        </p:nvGraphicFramePr>
        <p:xfrm>
          <a:off x="414951" y="1223360"/>
          <a:ext cx="11360799" cy="5360966"/>
        </p:xfrm>
        <a:graphic>
          <a:graphicData uri="http://schemas.openxmlformats.org/drawingml/2006/table">
            <a:tbl>
              <a:tblPr firstRow="1"/>
              <a:tblGrid>
                <a:gridCol w="1611199">
                  <a:extLst>
                    <a:ext uri="{9D8B030D-6E8A-4147-A177-3AD203B41FA5}">
                      <a16:colId xmlns:a16="http://schemas.microsoft.com/office/drawing/2014/main" val="1769090866"/>
                    </a:ext>
                  </a:extLst>
                </a:gridCol>
                <a:gridCol w="1949920">
                  <a:extLst>
                    <a:ext uri="{9D8B030D-6E8A-4147-A177-3AD203B41FA5}">
                      <a16:colId xmlns:a16="http://schemas.microsoft.com/office/drawing/2014/main" val="2925743524"/>
                    </a:ext>
                  </a:extLst>
                </a:gridCol>
                <a:gridCol w="1949920">
                  <a:extLst>
                    <a:ext uri="{9D8B030D-6E8A-4147-A177-3AD203B41FA5}">
                      <a16:colId xmlns:a16="http://schemas.microsoft.com/office/drawing/2014/main" val="1087832901"/>
                    </a:ext>
                  </a:extLst>
                </a:gridCol>
                <a:gridCol w="1949920">
                  <a:extLst>
                    <a:ext uri="{9D8B030D-6E8A-4147-A177-3AD203B41FA5}">
                      <a16:colId xmlns:a16="http://schemas.microsoft.com/office/drawing/2014/main" val="1987525324"/>
                    </a:ext>
                  </a:extLst>
                </a:gridCol>
                <a:gridCol w="1949920">
                  <a:extLst>
                    <a:ext uri="{9D8B030D-6E8A-4147-A177-3AD203B41FA5}">
                      <a16:colId xmlns:a16="http://schemas.microsoft.com/office/drawing/2014/main" val="4089494605"/>
                    </a:ext>
                  </a:extLst>
                </a:gridCol>
                <a:gridCol w="1949920">
                  <a:extLst>
                    <a:ext uri="{9D8B030D-6E8A-4147-A177-3AD203B41FA5}">
                      <a16:colId xmlns:a16="http://schemas.microsoft.com/office/drawing/2014/main" val="3977132433"/>
                    </a:ext>
                  </a:extLst>
                </a:gridCol>
              </a:tblGrid>
              <a:tr h="407504">
                <a:tc>
                  <a:txBody>
                    <a:bodyPr/>
                    <a:lstStyle/>
                    <a:p>
                      <a:pPr rtl="0" fontAlgn="ctr"/>
                      <a:r>
                        <a:rPr lang="en-AU" sz="1400" dirty="0">
                          <a:latin typeface="Calibri"/>
                        </a:rPr>
                        <a:t>Syllabus code</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dirty="0">
                          <a:latin typeface="Calibri"/>
                        </a:rPr>
                        <a:t>Novice</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dirty="0">
                          <a:latin typeface="Calibri"/>
                        </a:rPr>
                        <a:t>Apprentice</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dirty="0">
                          <a:latin typeface="Calibri"/>
                        </a:rPr>
                        <a:t>Practitioner</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dirty="0">
                          <a:latin typeface="Calibri"/>
                        </a:rPr>
                        <a:t>Expert</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dirty="0">
                          <a:latin typeface="Calibri"/>
                        </a:rPr>
                        <a:t>Master</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801571"/>
                  </a:ext>
                </a:extLst>
              </a:tr>
              <a:tr h="2751051">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PA5-1 identifies and explains a range of safe working practices and diverse cultural protocols associated with performing arts</a:t>
                      </a:r>
                      <a:br>
                        <a:rPr lang="en-AU" sz="1200" b="1" dirty="0">
                          <a:effectLst/>
                          <a:latin typeface="Calibri" panose="020F0502020204030204" pitchFamily="34" charset="0"/>
                          <a:ea typeface="Calibri" panose="020F0502020204030204" pitchFamily="34" charset="0"/>
                          <a:cs typeface="Calibri" panose="020F0502020204030204" pitchFamily="34" charset="0"/>
                        </a:rPr>
                      </a:br>
                      <a:endParaRPr lang="en-AU" sz="1200" b="1" dirty="0">
                        <a:effectLst/>
                        <a:latin typeface="Calibri" panose="020F0502020204030204" pitchFamily="34" charset="0"/>
                        <a:ea typeface="Calibri" panose="020F0502020204030204" pitchFamily="34" charset="0"/>
                        <a:cs typeface="Calibri" panose="020F0502020204030204" pitchFamily="34" charset="0"/>
                      </a:endParaRP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teacher and peer support, identify some safe working practices and diverse cultural protocols. I need to learn how to explain safe working practices and diverse cultural protocols. </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identify and explain some safe working practices and diverse cultural protocols associated with performing arts. I need to consider a wider range of safe working practices and diverse cultural protocols associated with performing arts to consider the safety of one another in our space.</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identify and explain a range of safe working practices and diverse cultural protocols associated with performing arts. I need to be more conscious of and implement safe working practices and diverse cultural protocols in learning experiences. </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thoroughly explain and implement a range of safe working practices and diverse cultural protocols associated with performing arts. I need to implement safe working practices and diverse cultural protocols associated with the performance arts in learning experiences without direction from my teachers. I need to also consider careful and appropriate questioning to delve deeper into why we use certain protocols.</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carefully consider, explain and implement a range of safe working practices and diverse cultural protocols associated with performing arts learning experiences. I can demonstrate leadership in this area and facilitate these experiences and discussions alongside my peers and teachers. </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137047554"/>
                  </a:ext>
                </a:extLst>
              </a:tr>
              <a:tr h="2202411">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PA5-6 researches, documents and reflects on performing arts concepts, ideas and processes</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teacher and peer support, access texts and documents relating to performing arts concepts to help me offer ideas and engage with processes. I need to use provided texts and documents to engage in scaffolded reflection of performing arts concepts, ideas and processes.</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use provided texts and documents to engage in scaffolded reflection of performing arts concepts, ideas and processes. I need to independently research texts and engage in autonomous reflection in consideration with the performing arts concepts and processes and use this reflecting to offer ideas.</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research documents and reflect on performing arts concepts, ideas and processes. I need to widen the range of documents I research so I can more thoughtfully reflect on concepts, ideas and processes.</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thoroughly research a range of documents and thoughtfully reflect on performing art concepts, ideas and processes. I need to autonomously expand my research scope so that I can thoughtfully reflect on and challenge ideas to create and implement processes and protocols. </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panose="020F0502020204030204" pitchFamily="34" charset="0"/>
                        </a:rPr>
                        <a:t>I can source my own extensive research material to reflect on performing arts concepts, challenge ideas and create and implement processes and protocols. </a:t>
                      </a:r>
                    </a:p>
                  </a:txBody>
                  <a:tcPr marL="5888" marR="5888" marT="3925" marB="3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335040628"/>
                  </a:ext>
                </a:extLst>
              </a:tr>
            </a:tbl>
          </a:graphicData>
        </a:graphic>
      </p:graphicFrame>
    </p:spTree>
    <p:extLst>
      <p:ext uri="{BB962C8B-B14F-4D97-AF65-F5344CB8AC3E}">
        <p14:creationId xmlns:p14="http://schemas.microsoft.com/office/powerpoint/2010/main" val="15193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30"/>
        <p:cNvGrpSpPr/>
        <p:nvPr/>
      </p:nvGrpSpPr>
      <p:grpSpPr>
        <a:xfrm>
          <a:off x="0" y="0"/>
          <a:ext cx="0" cy="0"/>
          <a:chOff x="0" y="0"/>
          <a:chExt cx="0" cy="0"/>
        </a:xfrm>
      </p:grpSpPr>
      <p:sp>
        <p:nvSpPr>
          <p:cNvPr id="7431" name="Google Shape;7431;p317"/>
          <p:cNvSpPr txBox="1">
            <a:spLocks noGrp="1"/>
          </p:cNvSpPr>
          <p:nvPr>
            <p:ph type="ctrTitle" idx="4294967295"/>
          </p:nvPr>
        </p:nvSpPr>
        <p:spPr>
          <a:xfrm>
            <a:off x="1194900" y="971168"/>
            <a:ext cx="9907200" cy="2736850"/>
          </a:xfrm>
          <a:prstGeom prst="rect">
            <a:avLst/>
          </a:prstGeom>
        </p:spPr>
        <p:txBody>
          <a:bodyPr spcFirstLastPara="1" wrap="square" lIns="121900" tIns="121900" rIns="121900" bIns="121900" anchor="b" anchorCtr="0">
            <a:normAutofit/>
          </a:bodyPr>
          <a:lstStyle/>
          <a:p>
            <a:r>
              <a:rPr lang="en"/>
              <a:t>Ways of Working Protocols </a:t>
            </a:r>
            <a:endParaRPr/>
          </a:p>
        </p:txBody>
      </p:sp>
      <p:sp>
        <p:nvSpPr>
          <p:cNvPr id="7432" name="Google Shape;7432;p317"/>
          <p:cNvSpPr txBox="1">
            <a:spLocks noGrp="1"/>
          </p:cNvSpPr>
          <p:nvPr>
            <p:ph type="subTitle" idx="4294967295"/>
          </p:nvPr>
        </p:nvSpPr>
        <p:spPr>
          <a:xfrm>
            <a:off x="1194900" y="3757230"/>
            <a:ext cx="9907200" cy="1057275"/>
          </a:xfrm>
          <a:prstGeom prst="rect">
            <a:avLst/>
          </a:prstGeom>
          <a:solidFill>
            <a:srgbClr val="FF99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r>
              <a:rPr lang="en" dirty="0"/>
              <a:t>Term III: Performing arts/Drama </a:t>
            </a:r>
            <a:r>
              <a:rPr lang="en" b="1" dirty="0"/>
              <a:t>MUST</a:t>
            </a:r>
            <a:r>
              <a:rPr lang="en" dirty="0"/>
              <a:t> Scaffold</a:t>
            </a:r>
            <a:endParaRPr dirty="0"/>
          </a:p>
        </p:txBody>
      </p:sp>
      <p:sp>
        <p:nvSpPr>
          <p:cNvPr id="7433" name="Google Shape;7433;p317"/>
          <p:cNvSpPr txBox="1"/>
          <p:nvPr/>
        </p:nvSpPr>
        <p:spPr>
          <a:xfrm>
            <a:off x="1194900" y="5314700"/>
            <a:ext cx="9907200" cy="10144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Arial"/>
                <a:cs typeface="Arial"/>
                <a:sym typeface="Arial"/>
              </a:rPr>
              <a:t>Please make this ‘scaffold’ your own and put some colour and images into it :)</a:t>
            </a:r>
            <a:endParaRPr sz="1867" kern="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7"/>
        <p:cNvGrpSpPr/>
        <p:nvPr/>
      </p:nvGrpSpPr>
      <p:grpSpPr>
        <a:xfrm>
          <a:off x="0" y="0"/>
          <a:ext cx="0" cy="0"/>
          <a:chOff x="0" y="0"/>
          <a:chExt cx="0" cy="0"/>
        </a:xfrm>
      </p:grpSpPr>
      <p:sp>
        <p:nvSpPr>
          <p:cNvPr id="7438" name="Google Shape;7438;p318"/>
          <p:cNvSpPr txBox="1">
            <a:spLocks noGrp="1"/>
          </p:cNvSpPr>
          <p:nvPr>
            <p:ph type="title" idx="4294967295"/>
          </p:nvPr>
        </p:nvSpPr>
        <p:spPr>
          <a:xfrm>
            <a:off x="268325" y="160341"/>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dirty="0"/>
              <a:t>1. </a:t>
            </a:r>
            <a:r>
              <a:rPr lang="en" u="sng" dirty="0"/>
              <a:t>Protocols</a:t>
            </a:r>
            <a:r>
              <a:rPr lang="en" dirty="0"/>
              <a:t> - what systems do you need in place to ensure your group works successfully? </a:t>
            </a:r>
            <a:r>
              <a:rPr lang="en" dirty="0">
                <a:solidFill>
                  <a:schemeClr val="tx1">
                    <a:alpha val="0"/>
                  </a:schemeClr>
                </a:solidFill>
              </a:rPr>
              <a:t>(1)</a:t>
            </a:r>
            <a:endParaRPr dirty="0">
              <a:solidFill>
                <a:schemeClr val="tx1">
                  <a:alpha val="0"/>
                </a:schemeClr>
              </a:solidFill>
            </a:endParaRPr>
          </a:p>
        </p:txBody>
      </p:sp>
      <p:sp>
        <p:nvSpPr>
          <p:cNvPr id="7439" name="Google Shape;7439;p318"/>
          <p:cNvSpPr txBox="1">
            <a:spLocks noGrp="1"/>
          </p:cNvSpPr>
          <p:nvPr>
            <p:ph type="body" idx="4294967295"/>
          </p:nvPr>
        </p:nvSpPr>
        <p:spPr>
          <a:xfrm>
            <a:off x="268325" y="1536703"/>
            <a:ext cx="5624513" cy="51181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(Dot point your protocols here)</a:t>
            </a:r>
            <a:br>
              <a:rPr lang="en"/>
            </a:br>
            <a:br>
              <a:rPr lang="en"/>
            </a:br>
            <a:r>
              <a:rPr lang="en" i="1"/>
              <a:t>Sentence Starters (feel free to use or discard):</a:t>
            </a:r>
            <a:br>
              <a:rPr lang="en" i="1"/>
            </a:br>
            <a:r>
              <a:rPr lang="en" i="1"/>
              <a:t>- We need to begin with…</a:t>
            </a:r>
            <a:br>
              <a:rPr lang="en" i="1"/>
            </a:br>
            <a:r>
              <a:rPr lang="en" i="1"/>
              <a:t>- We should structure our time like this…</a:t>
            </a:r>
            <a:br>
              <a:rPr lang="en" i="1"/>
            </a:br>
            <a:r>
              <a:rPr lang="en" i="1"/>
              <a:t>- When we become unfocused we should…</a:t>
            </a:r>
            <a:br>
              <a:rPr lang="en" i="1"/>
            </a:br>
            <a:r>
              <a:rPr lang="en" i="1"/>
              <a:t>- When we feel challenged we should…</a:t>
            </a:r>
            <a:br>
              <a:rPr lang="en" i="1"/>
            </a:br>
            <a:r>
              <a:rPr lang="en" i="1"/>
              <a:t>SAMPLE ON THE OTHER SIDE</a:t>
            </a:r>
            <a:br>
              <a:rPr lang="en" i="1"/>
            </a:br>
            <a:endParaRPr i="1"/>
          </a:p>
        </p:txBody>
      </p:sp>
      <p:pic>
        <p:nvPicPr>
          <p:cNvPr id="7440" name="Google Shape;7440;p318" descr="ALL THE TIME&#10;&#10;Each lesson starts with the space set up for learning&#10;We meet with each other in a circle on the stage&#10;We acknowledge the country on which we perform&#10;Circle of Safety (psychological and emotional safety)&#10;A teacher frames the lesson and runs Masterclass (MC)&#10;MC responses draw on focus, collaboration &amp; curiosity&#10;Independent Flow - self aware thinking and reflecting&#10;Collaborative Flow - focused, rigorous collaboration&#10;Exit Ticket - reflect and analyse - include evidence&#10;Show gratitude to each other ● Keep being amazing!&#10;COLLABORATIVE FLOW&#10;&#10;Collaborative Flow (CF) is almost entirely self directed&#10;We start CF with a discussion - No hands up&#10;We assign roles and a core group offer to lead&#10;A timer reminds us move on to &quot;doing&quot; quickly&#10;We use PA Protocols as parameters to guide our work&#10;We collaboratively iterate and improve our work&#10;Most importantly, we remember to have fun!"/>
          <p:cNvPicPr preferRelativeResize="0"/>
          <p:nvPr/>
        </p:nvPicPr>
        <p:blipFill>
          <a:blip r:embed="rId3">
            <a:alphaModFix/>
          </a:blip>
          <a:stretch>
            <a:fillRect/>
          </a:stretch>
        </p:blipFill>
        <p:spPr>
          <a:xfrm>
            <a:off x="6243601" y="1618034"/>
            <a:ext cx="5647636" cy="5036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44"/>
        <p:cNvGrpSpPr/>
        <p:nvPr/>
      </p:nvGrpSpPr>
      <p:grpSpPr>
        <a:xfrm>
          <a:off x="0" y="0"/>
          <a:ext cx="0" cy="0"/>
          <a:chOff x="0" y="0"/>
          <a:chExt cx="0" cy="0"/>
        </a:xfrm>
      </p:grpSpPr>
      <p:sp>
        <p:nvSpPr>
          <p:cNvPr id="7445" name="Google Shape;7445;p319"/>
          <p:cNvSpPr txBox="1">
            <a:spLocks noGrp="1"/>
          </p:cNvSpPr>
          <p:nvPr>
            <p:ph type="title" idx="4294967295"/>
          </p:nvPr>
        </p:nvSpPr>
        <p:spPr>
          <a:xfrm>
            <a:off x="315311" y="160338"/>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dirty="0"/>
              <a:t>2. </a:t>
            </a:r>
            <a:r>
              <a:rPr lang="en" u="sng" dirty="0"/>
              <a:t>Code of Collaboration</a:t>
            </a:r>
            <a:r>
              <a:rPr lang="en" dirty="0"/>
              <a:t> - what do each of us need to to work effectively collaboratively? </a:t>
            </a:r>
            <a:r>
              <a:rPr lang="en" dirty="0">
                <a:solidFill>
                  <a:schemeClr val="tx1">
                    <a:alpha val="0"/>
                  </a:schemeClr>
                </a:solidFill>
              </a:rPr>
              <a:t>(1)</a:t>
            </a:r>
            <a:endParaRPr dirty="0">
              <a:solidFill>
                <a:schemeClr val="tx1">
                  <a:alpha val="0"/>
                </a:schemeClr>
              </a:solidFill>
            </a:endParaRPr>
          </a:p>
        </p:txBody>
      </p:sp>
      <p:sp>
        <p:nvSpPr>
          <p:cNvPr id="7446" name="Google Shape;7446;p319"/>
          <p:cNvSpPr txBox="1">
            <a:spLocks noGrp="1"/>
          </p:cNvSpPr>
          <p:nvPr>
            <p:ph type="body" idx="4294967295"/>
          </p:nvPr>
        </p:nvSpPr>
        <p:spPr>
          <a:xfrm>
            <a:off x="315311" y="1536700"/>
            <a:ext cx="5624513" cy="51181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(Dot point your individual needs here…)</a:t>
            </a:r>
            <a:br>
              <a:rPr lang="en" i="1"/>
            </a:br>
            <a:br>
              <a:rPr lang="en" i="1"/>
            </a:br>
            <a:r>
              <a:rPr lang="en" i="1"/>
              <a:t>- I need kindness in our space to feel safe</a:t>
            </a:r>
            <a:br>
              <a:rPr lang="en" i="1"/>
            </a:br>
            <a:r>
              <a:rPr lang="en" i="1"/>
              <a:t>- I need people to show up with ideas and be ready for learning</a:t>
            </a:r>
            <a:br>
              <a:rPr lang="en" i="1"/>
            </a:br>
            <a:r>
              <a:rPr lang="en" i="1"/>
              <a:t>- I need people to be calm</a:t>
            </a:r>
            <a:br>
              <a:rPr lang="en" i="1"/>
            </a:br>
            <a:endParaRPr i="1"/>
          </a:p>
        </p:txBody>
      </p:sp>
      <p:sp>
        <p:nvSpPr>
          <p:cNvPr id="7447" name="Google Shape;7447;p319"/>
          <p:cNvSpPr txBox="1">
            <a:spLocks noGrp="1"/>
          </p:cNvSpPr>
          <p:nvPr>
            <p:ph type="body" idx="4294967295"/>
          </p:nvPr>
        </p:nvSpPr>
        <p:spPr>
          <a:xfrm>
            <a:off x="6050949" y="1536700"/>
            <a:ext cx="5624512" cy="51181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dirty="0"/>
              <a:t>(Reconstruct your individual needs as collaborative dot points…)</a:t>
            </a:r>
            <a:br>
              <a:rPr lang="en" i="1" dirty="0"/>
            </a:br>
            <a:br>
              <a:rPr lang="en" i="1" dirty="0"/>
            </a:br>
            <a:r>
              <a:rPr lang="en" i="1" dirty="0"/>
              <a:t>- We need people to stay calm in all situations even when we feel challenged…</a:t>
            </a:r>
            <a:br>
              <a:rPr lang="en" i="1" dirty="0"/>
            </a:br>
            <a:endParaRP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51"/>
        <p:cNvGrpSpPr/>
        <p:nvPr/>
      </p:nvGrpSpPr>
      <p:grpSpPr>
        <a:xfrm>
          <a:off x="0" y="0"/>
          <a:ext cx="0" cy="0"/>
          <a:chOff x="0" y="0"/>
          <a:chExt cx="0" cy="0"/>
        </a:xfrm>
      </p:grpSpPr>
      <p:sp>
        <p:nvSpPr>
          <p:cNvPr id="7452" name="Google Shape;7452;p320"/>
          <p:cNvSpPr txBox="1">
            <a:spLocks noGrp="1"/>
          </p:cNvSpPr>
          <p:nvPr>
            <p:ph type="title" idx="4294967295"/>
          </p:nvPr>
        </p:nvSpPr>
        <p:spPr>
          <a:xfrm>
            <a:off x="415925" y="360034"/>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dirty="0"/>
              <a:t>3. </a:t>
            </a:r>
            <a:r>
              <a:rPr lang="en" u="sng" dirty="0"/>
              <a:t>Time Management Schedule</a:t>
            </a:r>
            <a:r>
              <a:rPr lang="en" dirty="0"/>
              <a:t> - how will we achieve what we need to?</a:t>
            </a:r>
            <a:endParaRPr dirty="0"/>
          </a:p>
        </p:txBody>
      </p:sp>
      <p:graphicFrame>
        <p:nvGraphicFramePr>
          <p:cNvPr id="7453" name="Google Shape;7453;p320"/>
          <p:cNvGraphicFramePr/>
          <p:nvPr>
            <p:extLst>
              <p:ext uri="{D42A27DB-BD31-4B8C-83A1-F6EECF244321}">
                <p14:modId xmlns:p14="http://schemas.microsoft.com/office/powerpoint/2010/main" val="3600926355"/>
              </p:ext>
            </p:extLst>
          </p:nvPr>
        </p:nvGraphicFramePr>
        <p:xfrm>
          <a:off x="415583" y="1856812"/>
          <a:ext cx="11360835" cy="2392600"/>
        </p:xfrm>
        <a:graphic>
          <a:graphicData uri="http://schemas.openxmlformats.org/drawingml/2006/table">
            <a:tbl>
              <a:tblPr firstRow="1">
                <a:noFill/>
              </a:tblPr>
              <a:tblGrid>
                <a:gridCol w="2272167">
                  <a:extLst>
                    <a:ext uri="{9D8B030D-6E8A-4147-A177-3AD203B41FA5}">
                      <a16:colId xmlns:a16="http://schemas.microsoft.com/office/drawing/2014/main" val="20000"/>
                    </a:ext>
                  </a:extLst>
                </a:gridCol>
                <a:gridCol w="2272167">
                  <a:extLst>
                    <a:ext uri="{9D8B030D-6E8A-4147-A177-3AD203B41FA5}">
                      <a16:colId xmlns:a16="http://schemas.microsoft.com/office/drawing/2014/main" val="20001"/>
                    </a:ext>
                  </a:extLst>
                </a:gridCol>
                <a:gridCol w="2272167">
                  <a:extLst>
                    <a:ext uri="{9D8B030D-6E8A-4147-A177-3AD203B41FA5}">
                      <a16:colId xmlns:a16="http://schemas.microsoft.com/office/drawing/2014/main" val="20002"/>
                    </a:ext>
                  </a:extLst>
                </a:gridCol>
                <a:gridCol w="2272167">
                  <a:extLst>
                    <a:ext uri="{9D8B030D-6E8A-4147-A177-3AD203B41FA5}">
                      <a16:colId xmlns:a16="http://schemas.microsoft.com/office/drawing/2014/main" val="20003"/>
                    </a:ext>
                  </a:extLst>
                </a:gridCol>
                <a:gridCol w="2272167">
                  <a:extLst>
                    <a:ext uri="{9D8B030D-6E8A-4147-A177-3AD203B41FA5}">
                      <a16:colId xmlns:a16="http://schemas.microsoft.com/office/drawing/2014/main" val="20004"/>
                    </a:ext>
                  </a:extLst>
                </a:gridCol>
              </a:tblGrid>
              <a:tr h="623192">
                <a:tc>
                  <a:txBody>
                    <a:bodyPr/>
                    <a:lstStyle/>
                    <a:p>
                      <a:pPr marL="0" lvl="0" indent="0" algn="l" rtl="0">
                        <a:spcBef>
                          <a:spcPts val="0"/>
                        </a:spcBef>
                        <a:spcAft>
                          <a:spcPts val="0"/>
                        </a:spcAft>
                        <a:buNone/>
                      </a:pPr>
                      <a:r>
                        <a:rPr lang="en" sz="2500" dirty="0"/>
                        <a:t>Week 1</a:t>
                      </a:r>
                      <a:endParaRPr sz="2500" dirty="0"/>
                    </a:p>
                  </a:txBody>
                  <a:tcPr marL="121900" marR="121900" marT="121900" marB="121900"/>
                </a:tc>
                <a:tc>
                  <a:txBody>
                    <a:bodyPr/>
                    <a:lstStyle/>
                    <a:p>
                      <a:pPr marL="0" lvl="0" indent="0" algn="l" rtl="0">
                        <a:spcBef>
                          <a:spcPts val="0"/>
                        </a:spcBef>
                        <a:spcAft>
                          <a:spcPts val="0"/>
                        </a:spcAft>
                        <a:buNone/>
                      </a:pPr>
                      <a:r>
                        <a:rPr lang="en" sz="2500"/>
                        <a:t>Week 2</a:t>
                      </a:r>
                      <a:endParaRPr sz="2500"/>
                    </a:p>
                  </a:txBody>
                  <a:tcPr marL="121900" marR="121900" marT="121900" marB="121900"/>
                </a:tc>
                <a:tc>
                  <a:txBody>
                    <a:bodyPr/>
                    <a:lstStyle/>
                    <a:p>
                      <a:pPr marL="0" lvl="0" indent="0" algn="l" rtl="0">
                        <a:spcBef>
                          <a:spcPts val="0"/>
                        </a:spcBef>
                        <a:spcAft>
                          <a:spcPts val="0"/>
                        </a:spcAft>
                        <a:buNone/>
                      </a:pPr>
                      <a:r>
                        <a:rPr lang="en" sz="2500"/>
                        <a:t>Week 3</a:t>
                      </a:r>
                      <a:endParaRPr sz="2500"/>
                    </a:p>
                  </a:txBody>
                  <a:tcPr marL="121900" marR="121900" marT="121900" marB="121900"/>
                </a:tc>
                <a:tc>
                  <a:txBody>
                    <a:bodyPr/>
                    <a:lstStyle/>
                    <a:p>
                      <a:pPr marL="0" lvl="0" indent="0" algn="l" rtl="0">
                        <a:spcBef>
                          <a:spcPts val="0"/>
                        </a:spcBef>
                        <a:spcAft>
                          <a:spcPts val="0"/>
                        </a:spcAft>
                        <a:buNone/>
                      </a:pPr>
                      <a:r>
                        <a:rPr lang="en" sz="2500"/>
                        <a:t>Week 4</a:t>
                      </a:r>
                      <a:endParaRPr sz="2500"/>
                    </a:p>
                  </a:txBody>
                  <a:tcPr marL="121900" marR="121900" marT="121900" marB="121900"/>
                </a:tc>
                <a:tc>
                  <a:txBody>
                    <a:bodyPr/>
                    <a:lstStyle/>
                    <a:p>
                      <a:pPr marL="0" lvl="0" indent="0" algn="l" rtl="0">
                        <a:spcBef>
                          <a:spcPts val="0"/>
                        </a:spcBef>
                        <a:spcAft>
                          <a:spcPts val="0"/>
                        </a:spcAft>
                        <a:buNone/>
                      </a:pPr>
                      <a:r>
                        <a:rPr lang="en" sz="2500"/>
                        <a:t>Week 5</a:t>
                      </a:r>
                      <a:endParaRPr sz="2500"/>
                    </a:p>
                  </a:txBody>
                  <a:tcPr marL="121900" marR="121900" marT="121900" marB="121900"/>
                </a:tc>
                <a:extLst>
                  <a:ext uri="{0D108BD9-81ED-4DB2-BD59-A6C34878D82A}">
                    <a16:rowId xmlns:a16="http://schemas.microsoft.com/office/drawing/2014/main" val="10000"/>
                  </a:ext>
                </a:extLst>
              </a:tr>
              <a:tr h="1761365">
                <a:tc>
                  <a:txBody>
                    <a:bodyPr/>
                    <a:lstStyle/>
                    <a:p>
                      <a:pPr marL="0" lvl="0" indent="0" algn="l" rtl="0">
                        <a:spcBef>
                          <a:spcPts val="0"/>
                        </a:spcBef>
                        <a:spcAft>
                          <a:spcPts val="0"/>
                        </a:spcAft>
                        <a:buNone/>
                      </a:pPr>
                      <a:endParaRPr sz="2500"/>
                    </a:p>
                  </a:txBody>
                  <a:tcPr marL="121900" marR="121900" marT="121900" marB="121900"/>
                </a:tc>
                <a:tc>
                  <a:txBody>
                    <a:bodyPr/>
                    <a:lstStyle/>
                    <a:p>
                      <a:pPr marL="0" lvl="0" indent="0" algn="l" rtl="0">
                        <a:spcBef>
                          <a:spcPts val="0"/>
                        </a:spcBef>
                        <a:spcAft>
                          <a:spcPts val="0"/>
                        </a:spcAft>
                        <a:buNone/>
                      </a:pPr>
                      <a:endParaRPr sz="2500"/>
                    </a:p>
                  </a:txBody>
                  <a:tcPr marL="121900" marR="121900" marT="121900" marB="121900"/>
                </a:tc>
                <a:tc>
                  <a:txBody>
                    <a:bodyPr/>
                    <a:lstStyle/>
                    <a:p>
                      <a:pPr marL="0" lvl="0" indent="0" algn="l" rtl="0">
                        <a:spcBef>
                          <a:spcPts val="0"/>
                        </a:spcBef>
                        <a:spcAft>
                          <a:spcPts val="0"/>
                        </a:spcAft>
                        <a:buNone/>
                      </a:pPr>
                      <a:r>
                        <a:rPr lang="en" sz="2500"/>
                        <a:t>Checkpoint 1:</a:t>
                      </a:r>
                      <a:br>
                        <a:rPr lang="en" sz="2500"/>
                      </a:br>
                      <a:r>
                        <a:rPr lang="en" sz="2500"/>
                        <a:t>Ways of Working Checkpoint</a:t>
                      </a:r>
                      <a:endParaRPr sz="2500"/>
                    </a:p>
                  </a:txBody>
                  <a:tcPr marL="121900" marR="121900" marT="121900" marB="121900">
                    <a:solidFill>
                      <a:srgbClr val="FFFF00"/>
                    </a:solidFill>
                  </a:tcPr>
                </a:tc>
                <a:tc>
                  <a:txBody>
                    <a:bodyPr/>
                    <a:lstStyle/>
                    <a:p>
                      <a:pPr marL="0" lvl="0" indent="0" algn="l" rtl="0">
                        <a:spcBef>
                          <a:spcPts val="0"/>
                        </a:spcBef>
                        <a:spcAft>
                          <a:spcPts val="0"/>
                        </a:spcAft>
                        <a:buNone/>
                      </a:pPr>
                      <a:endParaRPr sz="2500"/>
                    </a:p>
                  </a:txBody>
                  <a:tcPr marL="121900" marR="121900" marT="121900" marB="121900"/>
                </a:tc>
                <a:tc>
                  <a:txBody>
                    <a:bodyPr/>
                    <a:lstStyle/>
                    <a:p>
                      <a:pPr marL="0" lvl="0" indent="0" algn="l" rtl="0">
                        <a:spcBef>
                          <a:spcPts val="0"/>
                        </a:spcBef>
                        <a:spcAft>
                          <a:spcPts val="0"/>
                        </a:spcAft>
                        <a:buNone/>
                      </a:pPr>
                      <a:r>
                        <a:rPr lang="en" sz="2500" dirty="0"/>
                        <a:t>Checkpoint 2:</a:t>
                      </a:r>
                      <a:br>
                        <a:rPr lang="en" sz="2500" dirty="0"/>
                      </a:br>
                      <a:r>
                        <a:rPr lang="en" sz="2500" dirty="0"/>
                        <a:t>Draft TED Talk</a:t>
                      </a:r>
                      <a:endParaRPr sz="2500" dirty="0"/>
                    </a:p>
                  </a:txBody>
                  <a:tcPr marL="121900" marR="121900" marT="121900" marB="121900">
                    <a:solidFill>
                      <a:srgbClr val="FFFF00"/>
                    </a:solidFill>
                  </a:tcPr>
                </a:tc>
                <a:extLst>
                  <a:ext uri="{0D108BD9-81ED-4DB2-BD59-A6C34878D82A}">
                    <a16:rowId xmlns:a16="http://schemas.microsoft.com/office/drawing/2014/main" val="10001"/>
                  </a:ext>
                </a:extLst>
              </a:tr>
            </a:tbl>
          </a:graphicData>
        </a:graphic>
      </p:graphicFrame>
      <p:graphicFrame>
        <p:nvGraphicFramePr>
          <p:cNvPr id="7454" name="Google Shape;7454;p320"/>
          <p:cNvGraphicFramePr/>
          <p:nvPr>
            <p:extLst>
              <p:ext uri="{D42A27DB-BD31-4B8C-83A1-F6EECF244321}">
                <p14:modId xmlns:p14="http://schemas.microsoft.com/office/powerpoint/2010/main" val="2842441560"/>
              </p:ext>
            </p:extLst>
          </p:nvPr>
        </p:nvGraphicFramePr>
        <p:xfrm>
          <a:off x="415583" y="4492065"/>
          <a:ext cx="11360835" cy="2011600"/>
        </p:xfrm>
        <a:graphic>
          <a:graphicData uri="http://schemas.openxmlformats.org/drawingml/2006/table">
            <a:tbl>
              <a:tblPr firstRow="1">
                <a:noFill/>
              </a:tblPr>
              <a:tblGrid>
                <a:gridCol w="2272167">
                  <a:extLst>
                    <a:ext uri="{9D8B030D-6E8A-4147-A177-3AD203B41FA5}">
                      <a16:colId xmlns:a16="http://schemas.microsoft.com/office/drawing/2014/main" val="20000"/>
                    </a:ext>
                  </a:extLst>
                </a:gridCol>
                <a:gridCol w="2272167">
                  <a:extLst>
                    <a:ext uri="{9D8B030D-6E8A-4147-A177-3AD203B41FA5}">
                      <a16:colId xmlns:a16="http://schemas.microsoft.com/office/drawing/2014/main" val="20001"/>
                    </a:ext>
                  </a:extLst>
                </a:gridCol>
                <a:gridCol w="2272167">
                  <a:extLst>
                    <a:ext uri="{9D8B030D-6E8A-4147-A177-3AD203B41FA5}">
                      <a16:colId xmlns:a16="http://schemas.microsoft.com/office/drawing/2014/main" val="20002"/>
                    </a:ext>
                  </a:extLst>
                </a:gridCol>
                <a:gridCol w="2272167">
                  <a:extLst>
                    <a:ext uri="{9D8B030D-6E8A-4147-A177-3AD203B41FA5}">
                      <a16:colId xmlns:a16="http://schemas.microsoft.com/office/drawing/2014/main" val="20003"/>
                    </a:ext>
                  </a:extLst>
                </a:gridCol>
                <a:gridCol w="2272167">
                  <a:extLst>
                    <a:ext uri="{9D8B030D-6E8A-4147-A177-3AD203B41FA5}">
                      <a16:colId xmlns:a16="http://schemas.microsoft.com/office/drawing/2014/main" val="20004"/>
                    </a:ext>
                  </a:extLst>
                </a:gridCol>
              </a:tblGrid>
              <a:tr h="623192">
                <a:tc>
                  <a:txBody>
                    <a:bodyPr/>
                    <a:lstStyle/>
                    <a:p>
                      <a:pPr marL="0" lvl="0" indent="0" algn="l" rtl="0">
                        <a:spcBef>
                          <a:spcPts val="0"/>
                        </a:spcBef>
                        <a:spcAft>
                          <a:spcPts val="0"/>
                        </a:spcAft>
                        <a:buNone/>
                      </a:pPr>
                      <a:r>
                        <a:rPr lang="en" sz="2500"/>
                        <a:t>Week 6</a:t>
                      </a:r>
                      <a:endParaRPr sz="2500"/>
                    </a:p>
                  </a:txBody>
                  <a:tcPr marL="121900" marR="121900" marT="121900" marB="121900"/>
                </a:tc>
                <a:tc>
                  <a:txBody>
                    <a:bodyPr/>
                    <a:lstStyle/>
                    <a:p>
                      <a:pPr marL="0" lvl="0" indent="0" algn="l" rtl="0">
                        <a:spcBef>
                          <a:spcPts val="0"/>
                        </a:spcBef>
                        <a:spcAft>
                          <a:spcPts val="0"/>
                        </a:spcAft>
                        <a:buNone/>
                      </a:pPr>
                      <a:r>
                        <a:rPr lang="en" sz="2500"/>
                        <a:t>Week 7</a:t>
                      </a:r>
                      <a:endParaRPr sz="2500"/>
                    </a:p>
                  </a:txBody>
                  <a:tcPr marL="121900" marR="121900" marT="121900" marB="121900"/>
                </a:tc>
                <a:tc>
                  <a:txBody>
                    <a:bodyPr/>
                    <a:lstStyle/>
                    <a:p>
                      <a:pPr marL="0" lvl="0" indent="0" algn="l" rtl="0">
                        <a:spcBef>
                          <a:spcPts val="0"/>
                        </a:spcBef>
                        <a:spcAft>
                          <a:spcPts val="0"/>
                        </a:spcAft>
                        <a:buNone/>
                      </a:pPr>
                      <a:r>
                        <a:rPr lang="en" sz="2500"/>
                        <a:t>Week 8</a:t>
                      </a:r>
                      <a:endParaRPr sz="2500"/>
                    </a:p>
                  </a:txBody>
                  <a:tcPr marL="121900" marR="121900" marT="121900" marB="121900"/>
                </a:tc>
                <a:tc>
                  <a:txBody>
                    <a:bodyPr/>
                    <a:lstStyle/>
                    <a:p>
                      <a:pPr marL="0" lvl="0" indent="0" algn="l" rtl="0">
                        <a:spcBef>
                          <a:spcPts val="0"/>
                        </a:spcBef>
                        <a:spcAft>
                          <a:spcPts val="0"/>
                        </a:spcAft>
                        <a:buNone/>
                      </a:pPr>
                      <a:r>
                        <a:rPr lang="en" sz="2500"/>
                        <a:t>Week 9</a:t>
                      </a:r>
                      <a:endParaRPr sz="2500"/>
                    </a:p>
                  </a:txBody>
                  <a:tcPr marL="121900" marR="121900" marT="121900" marB="121900"/>
                </a:tc>
                <a:tc>
                  <a:txBody>
                    <a:bodyPr/>
                    <a:lstStyle/>
                    <a:p>
                      <a:pPr marL="0" lvl="0" indent="0" algn="l" rtl="0">
                        <a:spcBef>
                          <a:spcPts val="0"/>
                        </a:spcBef>
                        <a:spcAft>
                          <a:spcPts val="0"/>
                        </a:spcAft>
                        <a:buNone/>
                      </a:pPr>
                      <a:r>
                        <a:rPr lang="en" sz="2500"/>
                        <a:t>Week 10</a:t>
                      </a:r>
                      <a:endParaRPr sz="2500"/>
                    </a:p>
                  </a:txBody>
                  <a:tcPr marL="121900" marR="121900" marT="121900" marB="121900"/>
                </a:tc>
                <a:extLst>
                  <a:ext uri="{0D108BD9-81ED-4DB2-BD59-A6C34878D82A}">
                    <a16:rowId xmlns:a16="http://schemas.microsoft.com/office/drawing/2014/main" val="10000"/>
                  </a:ext>
                </a:extLst>
              </a:tr>
              <a:tr h="1381975">
                <a:tc>
                  <a:txBody>
                    <a:bodyPr/>
                    <a:lstStyle/>
                    <a:p>
                      <a:pPr marL="0" lvl="0" indent="0" algn="l" rtl="0">
                        <a:spcBef>
                          <a:spcPts val="0"/>
                        </a:spcBef>
                        <a:spcAft>
                          <a:spcPts val="0"/>
                        </a:spcAft>
                        <a:buNone/>
                      </a:pPr>
                      <a:endParaRPr sz="2500" dirty="0"/>
                    </a:p>
                  </a:txBody>
                  <a:tcPr marL="121900" marR="121900" marT="121900" marB="121900"/>
                </a:tc>
                <a:tc>
                  <a:txBody>
                    <a:bodyPr/>
                    <a:lstStyle/>
                    <a:p>
                      <a:pPr marL="0" lvl="0" indent="0" algn="l" rtl="0">
                        <a:spcBef>
                          <a:spcPts val="0"/>
                        </a:spcBef>
                        <a:spcAft>
                          <a:spcPts val="0"/>
                        </a:spcAft>
                        <a:buNone/>
                      </a:pPr>
                      <a:r>
                        <a:rPr lang="en" sz="2500"/>
                        <a:t>Checkpoint 3:</a:t>
                      </a:r>
                      <a:br>
                        <a:rPr lang="en" sz="2500"/>
                      </a:br>
                      <a:r>
                        <a:rPr lang="en" sz="2500"/>
                        <a:t>Draft Hybrid Performance</a:t>
                      </a:r>
                      <a:endParaRPr sz="2500"/>
                    </a:p>
                  </a:txBody>
                  <a:tcPr marL="121900" marR="121900" marT="121900" marB="121900">
                    <a:solidFill>
                      <a:srgbClr val="FFFF00"/>
                    </a:solidFill>
                  </a:tcPr>
                </a:tc>
                <a:tc>
                  <a:txBody>
                    <a:bodyPr/>
                    <a:lstStyle/>
                    <a:p>
                      <a:pPr marL="0" lvl="0" indent="0" algn="l" rtl="0">
                        <a:spcBef>
                          <a:spcPts val="0"/>
                        </a:spcBef>
                        <a:spcAft>
                          <a:spcPts val="0"/>
                        </a:spcAft>
                        <a:buNone/>
                      </a:pPr>
                      <a:endParaRPr sz="2500"/>
                    </a:p>
                  </a:txBody>
                  <a:tcPr marL="121900" marR="121900" marT="121900" marB="121900"/>
                </a:tc>
                <a:tc>
                  <a:txBody>
                    <a:bodyPr/>
                    <a:lstStyle/>
                    <a:p>
                      <a:pPr marL="0" lvl="0" indent="0" algn="l" rtl="0">
                        <a:spcBef>
                          <a:spcPts val="0"/>
                        </a:spcBef>
                        <a:spcAft>
                          <a:spcPts val="0"/>
                        </a:spcAft>
                        <a:buNone/>
                      </a:pPr>
                      <a:r>
                        <a:rPr lang="en" sz="2500"/>
                        <a:t>Final Product:</a:t>
                      </a:r>
                      <a:endParaRPr sz="2500"/>
                    </a:p>
                  </a:txBody>
                  <a:tcPr marL="121900" marR="121900" marT="121900" marB="121900">
                    <a:solidFill>
                      <a:srgbClr val="FFFF00"/>
                    </a:solidFill>
                  </a:tcPr>
                </a:tc>
                <a:tc>
                  <a:txBody>
                    <a:bodyPr/>
                    <a:lstStyle/>
                    <a:p>
                      <a:pPr marL="0" lvl="0" indent="0" algn="l" rtl="0">
                        <a:spcBef>
                          <a:spcPts val="0"/>
                        </a:spcBef>
                        <a:spcAft>
                          <a:spcPts val="0"/>
                        </a:spcAft>
                        <a:buNone/>
                      </a:pPr>
                      <a:r>
                        <a:rPr lang="en" sz="2500" dirty="0"/>
                        <a:t>Final Product:</a:t>
                      </a:r>
                      <a:endParaRPr sz="2500" dirty="0"/>
                    </a:p>
                  </a:txBody>
                  <a:tcPr marL="121900" marR="121900" marT="121900" marB="121900">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58"/>
        <p:cNvGrpSpPr/>
        <p:nvPr/>
      </p:nvGrpSpPr>
      <p:grpSpPr>
        <a:xfrm>
          <a:off x="0" y="0"/>
          <a:ext cx="0" cy="0"/>
          <a:chOff x="0" y="0"/>
          <a:chExt cx="0" cy="0"/>
        </a:xfrm>
      </p:grpSpPr>
      <p:sp>
        <p:nvSpPr>
          <p:cNvPr id="7459" name="Google Shape;7459;p321"/>
          <p:cNvSpPr txBox="1">
            <a:spLocks noGrp="1"/>
          </p:cNvSpPr>
          <p:nvPr>
            <p:ph type="title" idx="4294967295"/>
          </p:nvPr>
        </p:nvSpPr>
        <p:spPr>
          <a:xfrm>
            <a:off x="415925" y="76255"/>
            <a:ext cx="11360150" cy="1254125"/>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r>
              <a:rPr lang="en" dirty="0"/>
              <a:t>4. </a:t>
            </a:r>
            <a:r>
              <a:rPr lang="en" u="sng" dirty="0"/>
              <a:t>Performing arts Concepts:</a:t>
            </a:r>
            <a:r>
              <a:rPr lang="en" dirty="0"/>
              <a:t> What are your blue sky thinking ideas?</a:t>
            </a:r>
            <a:r>
              <a:rPr lang="en" b="1" dirty="0"/>
              <a:t> </a:t>
            </a:r>
            <a:r>
              <a:rPr lang="en" dirty="0">
                <a:solidFill>
                  <a:schemeClr val="tx1">
                    <a:alpha val="0"/>
                  </a:schemeClr>
                </a:solidFill>
              </a:rPr>
              <a:t>(1)</a:t>
            </a:r>
            <a:endParaRPr dirty="0">
              <a:solidFill>
                <a:schemeClr val="tx1">
                  <a:alpha val="0"/>
                </a:schemeClr>
              </a:solidFill>
            </a:endParaRPr>
          </a:p>
        </p:txBody>
      </p:sp>
      <p:sp>
        <p:nvSpPr>
          <p:cNvPr id="7460" name="Google Shape;7460;p321"/>
          <p:cNvSpPr txBox="1">
            <a:spLocks noGrp="1"/>
          </p:cNvSpPr>
          <p:nvPr>
            <p:ph type="body" idx="4294967295"/>
          </p:nvPr>
        </p:nvSpPr>
        <p:spPr>
          <a:xfrm>
            <a:off x="415925" y="1452617"/>
            <a:ext cx="5624513" cy="2566988"/>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dirty="0"/>
              <a:t>SPACE: What ideas do you have for manipulating space?</a:t>
            </a:r>
            <a:br>
              <a:rPr lang="en" i="1" dirty="0"/>
            </a:br>
            <a:endParaRPr i="1" dirty="0"/>
          </a:p>
        </p:txBody>
      </p:sp>
      <p:sp>
        <p:nvSpPr>
          <p:cNvPr id="7461" name="Google Shape;7461;p321"/>
          <p:cNvSpPr txBox="1">
            <a:spLocks noGrp="1"/>
          </p:cNvSpPr>
          <p:nvPr>
            <p:ph type="body" idx="4294967295"/>
          </p:nvPr>
        </p:nvSpPr>
        <p:spPr>
          <a:xfrm>
            <a:off x="415925" y="4206930"/>
            <a:ext cx="5624513" cy="2566987"/>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PRESENCE: What ideas do you have for demonstrating presence?</a:t>
            </a:r>
            <a:br>
              <a:rPr lang="en" i="1"/>
            </a:br>
            <a:endParaRPr i="1"/>
          </a:p>
        </p:txBody>
      </p:sp>
      <p:sp>
        <p:nvSpPr>
          <p:cNvPr id="7462" name="Google Shape;7462;p321"/>
          <p:cNvSpPr txBox="1">
            <a:spLocks noGrp="1"/>
          </p:cNvSpPr>
          <p:nvPr>
            <p:ph type="body" idx="4294967295"/>
          </p:nvPr>
        </p:nvSpPr>
        <p:spPr>
          <a:xfrm>
            <a:off x="6151563" y="1452617"/>
            <a:ext cx="5624512" cy="2566988"/>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PROTOCOLS: What protocols do you want within your festival?</a:t>
            </a:r>
            <a:br>
              <a:rPr lang="en" i="1"/>
            </a:br>
            <a:endParaRPr i="1"/>
          </a:p>
        </p:txBody>
      </p:sp>
      <p:sp>
        <p:nvSpPr>
          <p:cNvPr id="7463" name="Google Shape;7463;p321"/>
          <p:cNvSpPr txBox="1">
            <a:spLocks noGrp="1"/>
          </p:cNvSpPr>
          <p:nvPr>
            <p:ph type="body" idx="4294967295"/>
          </p:nvPr>
        </p:nvSpPr>
        <p:spPr>
          <a:xfrm>
            <a:off x="6151563" y="4206930"/>
            <a:ext cx="5624512" cy="2566987"/>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rmAutofit/>
          </a:bodyPr>
          <a:lstStyle/>
          <a:p>
            <a:pPr marL="0" indent="0">
              <a:spcAft>
                <a:spcPts val="1600"/>
              </a:spcAft>
              <a:buNone/>
            </a:pPr>
            <a:r>
              <a:rPr lang="en" i="1"/>
              <a:t>AUDIENCE: What ideas do you have to engage audience?</a:t>
            </a:r>
            <a:br>
              <a:rPr lang="en" i="1"/>
            </a:br>
            <a:endParaRPr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Roaring 20's Minitheme by Slidesgo">
  <a:themeElements>
    <a:clrScheme name="Simple Light">
      <a:dk1>
        <a:srgbClr val="44373B"/>
      </a:dk1>
      <a:lt1>
        <a:srgbClr val="F5EFE3"/>
      </a:lt1>
      <a:dk2>
        <a:srgbClr val="CF9A48"/>
      </a:dk2>
      <a:lt2>
        <a:srgbClr val="FFFFFF"/>
      </a:lt2>
      <a:accent1>
        <a:srgbClr val="FFFFFF"/>
      </a:accent1>
      <a:accent2>
        <a:srgbClr val="FFFFFF"/>
      </a:accent2>
      <a:accent3>
        <a:srgbClr val="FFFFFF"/>
      </a:accent3>
      <a:accent4>
        <a:srgbClr val="FFFFFF"/>
      </a:accent4>
      <a:accent5>
        <a:srgbClr val="FFFFFF"/>
      </a:accent5>
      <a:accent6>
        <a:srgbClr val="FFFFFF"/>
      </a:accent6>
      <a:hlink>
        <a:srgbClr val="4437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8F4505-8242-4DBB-8F24-0244DC56EF8A}">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094ce8ca-8c20-4eb0-bb23-b47a1c76b753"/>
    <ds:schemaRef ds:uri="http://purl.org/dc/terms/"/>
    <ds:schemaRef ds:uri="http://www.w3.org/XML/1998/namespace"/>
    <ds:schemaRef ds:uri="98740c54-966f-451d-a76c-e38eb7fddd55"/>
    <ds:schemaRef ds:uri="http://purl.org/dc/dcmitype/"/>
  </ds:schemaRefs>
</ds:datastoreItem>
</file>

<file path=customXml/itemProps2.xml><?xml version="1.0" encoding="utf-8"?>
<ds:datastoreItem xmlns:ds="http://schemas.openxmlformats.org/officeDocument/2006/customXml" ds:itemID="{D375FB12-9DEE-4923-85E9-F1234B1725C3}">
  <ds:schemaRefs>
    <ds:schemaRef ds:uri="http://schemas.microsoft.com/sharepoint/v3/contenttype/forms"/>
  </ds:schemaRefs>
</ds:datastoreItem>
</file>

<file path=customXml/itemProps3.xml><?xml version="1.0" encoding="utf-8"?>
<ds:datastoreItem xmlns:ds="http://schemas.openxmlformats.org/officeDocument/2006/customXml" ds:itemID="{330B5617-096A-4336-BCB3-2910C29C6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student-facing-secondary-template-2025-v2</Template>
  <TotalTime>98</TotalTime>
  <Words>4083</Words>
  <Application>Microsoft Office PowerPoint</Application>
  <PresentationFormat>Widescreen</PresentationFormat>
  <Paragraphs>328</Paragraphs>
  <Slides>32</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Times New Roman</vt:lpstr>
      <vt:lpstr>Public Sans</vt:lpstr>
      <vt:lpstr>DM Sans</vt:lpstr>
      <vt:lpstr>Bebas Neue</vt:lpstr>
      <vt:lpstr>Calibri</vt:lpstr>
      <vt:lpstr>NSWG Corporate</vt:lpstr>
      <vt:lpstr>Roaring 20's Minitheme by Slidesgo</vt:lpstr>
      <vt:lpstr>Term 3 Shifting landscapes – ways of working protocols check point task with student work samples</vt:lpstr>
      <vt:lpstr>Contents</vt:lpstr>
      <vt:lpstr>Term 3 Shifting Landscapes – Ways of working protocol task (student work samples)</vt:lpstr>
      <vt:lpstr>Term 3 Shifting Landscapes – Ways of working protocol task assessment marking guidelines</vt:lpstr>
      <vt:lpstr>Ways of Working Protocols </vt:lpstr>
      <vt:lpstr>1. Protocols - what systems do you need in place to ensure your group works successfully? (1)</vt:lpstr>
      <vt:lpstr>2. Code of Collaboration - what do each of us need to to work effectively collaboratively? (1)</vt:lpstr>
      <vt:lpstr>3. Time Management Schedule - how will we achieve what we need to?</vt:lpstr>
      <vt:lpstr>4. Performing arts Concepts: What are your blue sky thinking ideas? (1)</vt:lpstr>
      <vt:lpstr>Individual Strengths in relation to the Learning Characteristics Wheel (1)</vt:lpstr>
      <vt:lpstr>Value Focus: (1)</vt:lpstr>
      <vt:lpstr>Ways of Working Protocols (1)</vt:lpstr>
      <vt:lpstr>Table of contents</vt:lpstr>
      <vt:lpstr>1. Protocols - what systems do you need in place to ensure your group works successfully? (2)</vt:lpstr>
      <vt:lpstr>1.5. Protocols - what systems do you need in place to ensure your group works successfully?</vt:lpstr>
      <vt:lpstr>2. Protocols - what systems do you need in place to ensure your group works successfully?</vt:lpstr>
      <vt:lpstr>2. Code of Collaboration - what do each of us need to to work effectively and collaboratively? (2)</vt:lpstr>
      <vt:lpstr>3. Time Management Schedule - how will we achieve what we need to? Dot point ideas </vt:lpstr>
      <vt:lpstr>4. Performing Arts Concepts: What are your blue-sky thinking ideas? (2)</vt:lpstr>
      <vt:lpstr>Festival Ideas (Word Vomit)</vt:lpstr>
      <vt:lpstr>Individual Strengths in relation to the Learning Characteristics Wheel (2)</vt:lpstr>
      <vt:lpstr>How might you use your individual Characteristics’ strengths to see success in this project? (Amy just added this on Monday - Week 3) (1)</vt:lpstr>
      <vt:lpstr>Value Focus: (2)</vt:lpstr>
      <vt:lpstr>Ways of Working Protocols (2)</vt:lpstr>
      <vt:lpstr>1. Protocols - what systems do you need in place to ensure your group works successfully?</vt:lpstr>
      <vt:lpstr>2. Code of Collaboration - What do each of us need to to work effectively collaboratively?</vt:lpstr>
      <vt:lpstr>3. Time Management Schedule - how will we achieve what we need to? Dot point ideas</vt:lpstr>
      <vt:lpstr>4. Performing Arts Concepts: What are your blue-sky thinking ideas? </vt:lpstr>
      <vt:lpstr>Individual Strengths in relation to the Learning Characteristics Wheel</vt:lpstr>
      <vt:lpstr>How might you use your individual Characteristics’ strengths to see success in this project? (Amy just added this on Monday - Week 3) (2)</vt:lpstr>
      <vt:lpstr>Value Focus: Be Playful, Creative and Brave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ways of working protocols – Performing arts, Stage 5</dc:title>
  <dc:creator>NSW Department of Education</dc:creator>
  <dcterms:created xsi:type="dcterms:W3CDTF">2025-09-09T00:43:51Z</dcterms:created>
  <dcterms:modified xsi:type="dcterms:W3CDTF">2025-12-19T01:43:31Z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2025-09-09T00:44:33Z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fde9ca29-5728-4bc5-9787-c05cb8a1ebe9</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