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65" r:id="rId5"/>
    <p:sldMasterId id="2147483777" r:id="rId6"/>
  </p:sldMasterIdLst>
  <p:notesMasterIdLst>
    <p:notesMasterId r:id="rId54"/>
  </p:notesMasterIdLst>
  <p:handoutMasterIdLst>
    <p:handoutMasterId r:id="rId55"/>
  </p:handoutMasterIdLst>
  <p:sldIdLst>
    <p:sldId id="454" r:id="rId7"/>
    <p:sldId id="26381" r:id="rId8"/>
    <p:sldId id="26383" r:id="rId9"/>
    <p:sldId id="362" r:id="rId10"/>
    <p:sldId id="363" r:id="rId11"/>
    <p:sldId id="364" r:id="rId12"/>
    <p:sldId id="369" r:id="rId13"/>
    <p:sldId id="370" r:id="rId14"/>
    <p:sldId id="371" r:id="rId15"/>
    <p:sldId id="372" r:id="rId16"/>
    <p:sldId id="373"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9" r:id="rId31"/>
    <p:sldId id="392" r:id="rId32"/>
    <p:sldId id="393" r:id="rId33"/>
    <p:sldId id="394" r:id="rId34"/>
    <p:sldId id="395" r:id="rId35"/>
    <p:sldId id="396" r:id="rId36"/>
    <p:sldId id="261" r:id="rId37"/>
    <p:sldId id="263" r:id="rId38"/>
    <p:sldId id="262" r:id="rId39"/>
    <p:sldId id="264" r:id="rId40"/>
    <p:sldId id="265" r:id="rId41"/>
    <p:sldId id="266" r:id="rId42"/>
    <p:sldId id="267" r:id="rId43"/>
    <p:sldId id="268" r:id="rId44"/>
    <p:sldId id="269" r:id="rId45"/>
    <p:sldId id="270" r:id="rId46"/>
    <p:sldId id="271" r:id="rId47"/>
    <p:sldId id="272" r:id="rId48"/>
    <p:sldId id="273" r:id="rId49"/>
    <p:sldId id="274" r:id="rId50"/>
    <p:sldId id="275" r:id="rId51"/>
    <p:sldId id="276" r:id="rId52"/>
    <p:sldId id="361" r:id="rId53"/>
  </p:sldIdLst>
  <p:sldSz cx="12192000" cy="6858000"/>
  <p:notesSz cx="6858000" cy="9144000"/>
  <p:embeddedFontLst>
    <p:embeddedFont>
      <p:font typeface="Fira Sans" panose="020B0503050000020004" pitchFamily="34" charset="0"/>
      <p:regular r:id="rId56"/>
      <p:bold r:id="rId57"/>
      <p:italic r:id="rId58"/>
      <p:boldItalic r:id="rId59"/>
    </p:embeddedFont>
    <p:embeddedFont>
      <p:font typeface="Josefin Sans" pitchFamily="2" charset="0"/>
      <p:regular r:id="rId60"/>
      <p:bold r:id="rId61"/>
    </p:embeddedFont>
    <p:embeddedFont>
      <p:font typeface="Josefin Sans SemiBold" pitchFamily="2" charset="0"/>
      <p:bold r:id="rId62"/>
    </p:embeddedFont>
    <p:embeddedFont>
      <p:font typeface="Montserrat" panose="00000500000000000000" pitchFamily="2" charset="0"/>
      <p:regular r:id="rId63"/>
      <p:bold r:id="rId64"/>
      <p:italic r:id="rId65"/>
      <p:boldItalic r:id="rId66"/>
    </p:embeddedFont>
    <p:embeddedFont>
      <p:font typeface="Public Sans" pitchFamily="2" charset="0"/>
      <p:regular r:id="rId67"/>
      <p:bold r:id="rId68"/>
      <p:italic r:id="rId69"/>
      <p:boldItalic r:id="rId70"/>
    </p:embeddedFont>
    <p:embeddedFont>
      <p:font typeface="Roboto" panose="02000000000000000000" pitchFamily="2" charset="0"/>
      <p:regular r:id="rId71"/>
      <p:bold r:id="rId72"/>
      <p:italic r:id="rId73"/>
      <p:boldItalic r:id="rId7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EA4D7633-F6FE-9318-CC73-0CDF0A550655}" name="Rachel Mcneilly" initials="RM" userId="S::RACHEL.MCNEILLY@det.nsw.edu.au::e2f97e3e-b88d-430e-bed9-5ff97dac5cb0" providerId="AD"/>
  <p188:author id="{CF1290E9-515D-A78E-3A3B-04F98FF9B9DF}" name="Rachel Mcneilly" initials="RM" userId="S::rachel.mcneilly@det.nsw.edu.au::e2f97e3e-b88d-430e-bed9-5ff97dac5cb0" providerId="AD"/>
  <p188:author id="{A29880FB-22F1-2FCE-171F-45F93F7D7947}" name="Christopher Farlow" initials="CF" userId="S::Christopher.Farlow2@det.nsw.edu.au::1d6e7c80-f391-4c69-991c-b443ceeb1639" providerId="AD"/>
  <p188:author id="{42C0F0FB-B4C2-4274-0CA1-A64C7F1DACA0}" name="Sarah Pacey" initials="SP" userId="S::Sarah.Pacey2@det.nsw.edu.au::4280ed20-4c42-4a59-8e7f-58f2f52d2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2AD"/>
    <a:srgbClr val="EEEEEE"/>
    <a:srgbClr val="005E00"/>
    <a:srgbClr val="B51458"/>
    <a:srgbClr val="00ACC2"/>
    <a:srgbClr val="64BB47"/>
    <a:srgbClr val="E5F7FC"/>
    <a:srgbClr val="FBDBE7"/>
    <a:srgbClr val="FFFFFF"/>
    <a:srgbClr val="EDF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5351" autoAdjust="0"/>
  </p:normalViewPr>
  <p:slideViewPr>
    <p:cSldViewPr snapToGrid="0">
      <p:cViewPr varScale="1">
        <p:scale>
          <a:sx n="88" d="100"/>
          <a:sy n="88" d="100"/>
        </p:scale>
        <p:origin x="792" y="90"/>
      </p:cViewPr>
      <p:guideLst>
        <p:guide orient="horz" pos="2160"/>
        <p:guide pos="3863"/>
      </p:guideLst>
    </p:cSldViewPr>
  </p:slideViewPr>
  <p:outlineViewPr>
    <p:cViewPr>
      <p:scale>
        <a:sx n="33" d="100"/>
        <a:sy n="33" d="100"/>
      </p:scale>
      <p:origin x="0" y="-1555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5082" y="16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handoutMaster" Target="handoutMasters/handoutMaster1.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19/12/2025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19/12/2025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3"/>
        <p:cNvGrpSpPr/>
        <p:nvPr/>
      </p:nvGrpSpPr>
      <p:grpSpPr>
        <a:xfrm>
          <a:off x="0" y="0"/>
          <a:ext cx="0" cy="0"/>
          <a:chOff x="0" y="0"/>
          <a:chExt cx="0" cy="0"/>
        </a:xfrm>
      </p:grpSpPr>
      <p:sp>
        <p:nvSpPr>
          <p:cNvPr id="7254" name="Google Shape;7254;g29b7a0fc404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5" name="Google Shape;7255;g29b7a0fc404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1"/>
        <p:cNvGrpSpPr/>
        <p:nvPr/>
      </p:nvGrpSpPr>
      <p:grpSpPr>
        <a:xfrm>
          <a:off x="0" y="0"/>
          <a:ext cx="0" cy="0"/>
          <a:chOff x="0" y="0"/>
          <a:chExt cx="0" cy="0"/>
        </a:xfrm>
      </p:grpSpPr>
      <p:sp>
        <p:nvSpPr>
          <p:cNvPr id="7262" name="Google Shape;7262;g29b7a0fc404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3" name="Google Shape;7263;g29b7a0fc404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9"/>
        <p:cNvGrpSpPr/>
        <p:nvPr/>
      </p:nvGrpSpPr>
      <p:grpSpPr>
        <a:xfrm>
          <a:off x="0" y="0"/>
          <a:ext cx="0" cy="0"/>
          <a:chOff x="0" y="0"/>
          <a:chExt cx="0" cy="0"/>
        </a:xfrm>
      </p:grpSpPr>
      <p:sp>
        <p:nvSpPr>
          <p:cNvPr id="7270" name="Google Shape;7270;g29b7a0fc404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1" name="Google Shape;7271;g29b7a0fc404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5"/>
        <p:cNvGrpSpPr/>
        <p:nvPr/>
      </p:nvGrpSpPr>
      <p:grpSpPr>
        <a:xfrm>
          <a:off x="0" y="0"/>
          <a:ext cx="0" cy="0"/>
          <a:chOff x="0" y="0"/>
          <a:chExt cx="0" cy="0"/>
        </a:xfrm>
      </p:grpSpPr>
      <p:sp>
        <p:nvSpPr>
          <p:cNvPr id="7276" name="Google Shape;7276;g29b7a0fc404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7" name="Google Shape;7277;g29b7a0fc404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1"/>
        <p:cNvGrpSpPr/>
        <p:nvPr/>
      </p:nvGrpSpPr>
      <p:grpSpPr>
        <a:xfrm>
          <a:off x="0" y="0"/>
          <a:ext cx="0" cy="0"/>
          <a:chOff x="0" y="0"/>
          <a:chExt cx="0" cy="0"/>
        </a:xfrm>
      </p:grpSpPr>
      <p:sp>
        <p:nvSpPr>
          <p:cNvPr id="7282" name="Google Shape;7282;g29b7a0fc404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3" name="Google Shape;7283;g29b7a0fc404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8"/>
        <p:cNvGrpSpPr/>
        <p:nvPr/>
      </p:nvGrpSpPr>
      <p:grpSpPr>
        <a:xfrm>
          <a:off x="0" y="0"/>
          <a:ext cx="0" cy="0"/>
          <a:chOff x="0" y="0"/>
          <a:chExt cx="0" cy="0"/>
        </a:xfrm>
      </p:grpSpPr>
      <p:sp>
        <p:nvSpPr>
          <p:cNvPr id="7289" name="Google Shape;7289;g29b7a0fc404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0" name="Google Shape;7290;g29b7a0fc404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4"/>
        <p:cNvGrpSpPr/>
        <p:nvPr/>
      </p:nvGrpSpPr>
      <p:grpSpPr>
        <a:xfrm>
          <a:off x="0" y="0"/>
          <a:ext cx="0" cy="0"/>
          <a:chOff x="0" y="0"/>
          <a:chExt cx="0" cy="0"/>
        </a:xfrm>
      </p:grpSpPr>
      <p:sp>
        <p:nvSpPr>
          <p:cNvPr id="7295" name="Google Shape;7295;g29b7a0fc404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6" name="Google Shape;7296;g29b7a0fc404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0"/>
        <p:cNvGrpSpPr/>
        <p:nvPr/>
      </p:nvGrpSpPr>
      <p:grpSpPr>
        <a:xfrm>
          <a:off x="0" y="0"/>
          <a:ext cx="0" cy="0"/>
          <a:chOff x="0" y="0"/>
          <a:chExt cx="0" cy="0"/>
        </a:xfrm>
      </p:grpSpPr>
      <p:sp>
        <p:nvSpPr>
          <p:cNvPr id="7301" name="Google Shape;7301;g29b7a0fc404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2" name="Google Shape;7302;g29b7a0fc404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9"/>
        <p:cNvGrpSpPr/>
        <p:nvPr/>
      </p:nvGrpSpPr>
      <p:grpSpPr>
        <a:xfrm>
          <a:off x="0" y="0"/>
          <a:ext cx="0" cy="0"/>
          <a:chOff x="0" y="0"/>
          <a:chExt cx="0" cy="0"/>
        </a:xfrm>
      </p:grpSpPr>
      <p:sp>
        <p:nvSpPr>
          <p:cNvPr id="7310" name="Google Shape;7310;g29b7a0fc404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1" name="Google Shape;7311;g29b7a0fc404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5"/>
        <p:cNvGrpSpPr/>
        <p:nvPr/>
      </p:nvGrpSpPr>
      <p:grpSpPr>
        <a:xfrm>
          <a:off x="0" y="0"/>
          <a:ext cx="0" cy="0"/>
          <a:chOff x="0" y="0"/>
          <a:chExt cx="0" cy="0"/>
        </a:xfrm>
      </p:grpSpPr>
      <p:sp>
        <p:nvSpPr>
          <p:cNvPr id="7316" name="Google Shape;7316;g29b7a0fc404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7" name="Google Shape;7317;g29b7a0fc404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2"/>
        <p:cNvGrpSpPr/>
        <p:nvPr/>
      </p:nvGrpSpPr>
      <p:grpSpPr>
        <a:xfrm>
          <a:off x="0" y="0"/>
          <a:ext cx="0" cy="0"/>
          <a:chOff x="0" y="0"/>
          <a:chExt cx="0" cy="0"/>
        </a:xfrm>
      </p:grpSpPr>
      <p:sp>
        <p:nvSpPr>
          <p:cNvPr id="7163" name="Google Shape;7163;g29b7a0fc404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4" name="Google Shape;7164;g29b7a0fc404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1"/>
        <p:cNvGrpSpPr/>
        <p:nvPr/>
      </p:nvGrpSpPr>
      <p:grpSpPr>
        <a:xfrm>
          <a:off x="0" y="0"/>
          <a:ext cx="0" cy="0"/>
          <a:chOff x="0" y="0"/>
          <a:chExt cx="0" cy="0"/>
        </a:xfrm>
      </p:grpSpPr>
      <p:sp>
        <p:nvSpPr>
          <p:cNvPr id="7322" name="Google Shape;7322;g29b7a0fc404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3" name="Google Shape;7323;g29b7a0fc404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7"/>
        <p:cNvGrpSpPr/>
        <p:nvPr/>
      </p:nvGrpSpPr>
      <p:grpSpPr>
        <a:xfrm>
          <a:off x="0" y="0"/>
          <a:ext cx="0" cy="0"/>
          <a:chOff x="0" y="0"/>
          <a:chExt cx="0" cy="0"/>
        </a:xfrm>
      </p:grpSpPr>
      <p:sp>
        <p:nvSpPr>
          <p:cNvPr id="7328" name="Google Shape;7328;g29b7a0fc404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9" name="Google Shape;7329;g29b7a0fc404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3"/>
        <p:cNvGrpSpPr/>
        <p:nvPr/>
      </p:nvGrpSpPr>
      <p:grpSpPr>
        <a:xfrm>
          <a:off x="0" y="0"/>
          <a:ext cx="0" cy="0"/>
          <a:chOff x="0" y="0"/>
          <a:chExt cx="0" cy="0"/>
        </a:xfrm>
      </p:grpSpPr>
      <p:sp>
        <p:nvSpPr>
          <p:cNvPr id="7334" name="Google Shape;7334;g29b7a0fc404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5" name="Google Shape;7335;g29b7a0fc404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9"/>
        <p:cNvGrpSpPr/>
        <p:nvPr/>
      </p:nvGrpSpPr>
      <p:grpSpPr>
        <a:xfrm>
          <a:off x="0" y="0"/>
          <a:ext cx="0" cy="0"/>
          <a:chOff x="0" y="0"/>
          <a:chExt cx="0" cy="0"/>
        </a:xfrm>
      </p:grpSpPr>
      <p:sp>
        <p:nvSpPr>
          <p:cNvPr id="7340" name="Google Shape;7340;g29b7a0fc404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1" name="Google Shape;7341;g29b7a0fc404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7"/>
        <p:cNvGrpSpPr/>
        <p:nvPr/>
      </p:nvGrpSpPr>
      <p:grpSpPr>
        <a:xfrm>
          <a:off x="0" y="0"/>
          <a:ext cx="0" cy="0"/>
          <a:chOff x="0" y="0"/>
          <a:chExt cx="0" cy="0"/>
        </a:xfrm>
      </p:grpSpPr>
      <p:sp>
        <p:nvSpPr>
          <p:cNvPr id="7358" name="Google Shape;7358;g29b7a0fc404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9" name="Google Shape;7359;g29b7a0fc404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5"/>
        <p:cNvGrpSpPr/>
        <p:nvPr/>
      </p:nvGrpSpPr>
      <p:grpSpPr>
        <a:xfrm>
          <a:off x="0" y="0"/>
          <a:ext cx="0" cy="0"/>
          <a:chOff x="0" y="0"/>
          <a:chExt cx="0" cy="0"/>
        </a:xfrm>
      </p:grpSpPr>
      <p:sp>
        <p:nvSpPr>
          <p:cNvPr id="7376" name="Google Shape;7376;g29b7a0fc404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7" name="Google Shape;7377;g29b7a0fc404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4"/>
        <p:cNvGrpSpPr/>
        <p:nvPr/>
      </p:nvGrpSpPr>
      <p:grpSpPr>
        <a:xfrm>
          <a:off x="0" y="0"/>
          <a:ext cx="0" cy="0"/>
          <a:chOff x="0" y="0"/>
          <a:chExt cx="0" cy="0"/>
        </a:xfrm>
      </p:grpSpPr>
      <p:sp>
        <p:nvSpPr>
          <p:cNvPr id="7385" name="Google Shape;7385;g29b7a0fc404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6" name="Google Shape;7386;g29b7a0fc404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5"/>
        <p:cNvGrpSpPr/>
        <p:nvPr/>
      </p:nvGrpSpPr>
      <p:grpSpPr>
        <a:xfrm>
          <a:off x="0" y="0"/>
          <a:ext cx="0" cy="0"/>
          <a:chOff x="0" y="0"/>
          <a:chExt cx="0" cy="0"/>
        </a:xfrm>
      </p:grpSpPr>
      <p:sp>
        <p:nvSpPr>
          <p:cNvPr id="7396" name="Google Shape;7396;g29b7a0fc404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7" name="Google Shape;7397;g29b7a0fc404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6"/>
        <p:cNvGrpSpPr/>
        <p:nvPr/>
      </p:nvGrpSpPr>
      <p:grpSpPr>
        <a:xfrm>
          <a:off x="0" y="0"/>
          <a:ext cx="0" cy="0"/>
          <a:chOff x="0" y="0"/>
          <a:chExt cx="0" cy="0"/>
        </a:xfrm>
      </p:grpSpPr>
      <p:sp>
        <p:nvSpPr>
          <p:cNvPr id="7407" name="Google Shape;7407;g29b7a0fc404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8" name="Google Shape;7408;g29b7a0fc404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3"/>
        <p:cNvGrpSpPr/>
        <p:nvPr/>
      </p:nvGrpSpPr>
      <p:grpSpPr>
        <a:xfrm>
          <a:off x="0" y="0"/>
          <a:ext cx="0" cy="0"/>
          <a:chOff x="0" y="0"/>
          <a:chExt cx="0" cy="0"/>
        </a:xfrm>
      </p:grpSpPr>
      <p:sp>
        <p:nvSpPr>
          <p:cNvPr id="7414" name="Google Shape;7414;g29b7a0fc404_0_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5" name="Google Shape;7415;g29b7a0fc404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8"/>
        <p:cNvGrpSpPr/>
        <p:nvPr/>
      </p:nvGrpSpPr>
      <p:grpSpPr>
        <a:xfrm>
          <a:off x="0" y="0"/>
          <a:ext cx="0" cy="0"/>
          <a:chOff x="0" y="0"/>
          <a:chExt cx="0" cy="0"/>
        </a:xfrm>
      </p:grpSpPr>
      <p:sp>
        <p:nvSpPr>
          <p:cNvPr id="7169" name="Google Shape;7169;g29b7a0fc404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0" name="Google Shape;7170;g29b7a0fc404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7"/>
        <p:cNvGrpSpPr/>
        <p:nvPr/>
      </p:nvGrpSpPr>
      <p:grpSpPr>
        <a:xfrm>
          <a:off x="0" y="0"/>
          <a:ext cx="0" cy="0"/>
          <a:chOff x="0" y="0"/>
          <a:chExt cx="0" cy="0"/>
        </a:xfrm>
      </p:grpSpPr>
      <p:sp>
        <p:nvSpPr>
          <p:cNvPr id="4868" name="Google Shape;4868;g29b7a0fc404_0_35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9" name="Google Shape;4869;g29b7a0fc404_0_35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5"/>
        <p:cNvGrpSpPr/>
        <p:nvPr/>
      </p:nvGrpSpPr>
      <p:grpSpPr>
        <a:xfrm>
          <a:off x="0" y="0"/>
          <a:ext cx="0" cy="0"/>
          <a:chOff x="0" y="0"/>
          <a:chExt cx="0" cy="0"/>
        </a:xfrm>
      </p:grpSpPr>
      <p:sp>
        <p:nvSpPr>
          <p:cNvPr id="4906" name="Google Shape;4906;g29b7a0fc404_0_35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7" name="Google Shape;4907;g29b7a0fc404_0_35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4"/>
        <p:cNvGrpSpPr/>
        <p:nvPr/>
      </p:nvGrpSpPr>
      <p:grpSpPr>
        <a:xfrm>
          <a:off x="0" y="0"/>
          <a:ext cx="0" cy="0"/>
          <a:chOff x="0" y="0"/>
          <a:chExt cx="0" cy="0"/>
        </a:xfrm>
      </p:grpSpPr>
      <p:sp>
        <p:nvSpPr>
          <p:cNvPr id="4885" name="Google Shape;4885;g29b7a0fc404_0_35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6" name="Google Shape;4886;g29b7a0fc404_0_35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0"/>
        <p:cNvGrpSpPr/>
        <p:nvPr/>
      </p:nvGrpSpPr>
      <p:grpSpPr>
        <a:xfrm>
          <a:off x="0" y="0"/>
          <a:ext cx="0" cy="0"/>
          <a:chOff x="0" y="0"/>
          <a:chExt cx="0" cy="0"/>
        </a:xfrm>
      </p:grpSpPr>
      <p:sp>
        <p:nvSpPr>
          <p:cNvPr id="4941" name="Google Shape;4941;g29b7a0fc404_0_35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2" name="Google Shape;4942;g29b7a0fc404_0_35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2"/>
        <p:cNvGrpSpPr/>
        <p:nvPr/>
      </p:nvGrpSpPr>
      <p:grpSpPr>
        <a:xfrm>
          <a:off x="0" y="0"/>
          <a:ext cx="0" cy="0"/>
          <a:chOff x="0" y="0"/>
          <a:chExt cx="0" cy="0"/>
        </a:xfrm>
      </p:grpSpPr>
      <p:sp>
        <p:nvSpPr>
          <p:cNvPr id="4963" name="Google Shape;4963;g29b7a0fc404_0_35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4" name="Google Shape;4964;g29b7a0fc404_0_35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7"/>
        <p:cNvGrpSpPr/>
        <p:nvPr/>
      </p:nvGrpSpPr>
      <p:grpSpPr>
        <a:xfrm>
          <a:off x="0" y="0"/>
          <a:ext cx="0" cy="0"/>
          <a:chOff x="0" y="0"/>
          <a:chExt cx="0" cy="0"/>
        </a:xfrm>
      </p:grpSpPr>
      <p:sp>
        <p:nvSpPr>
          <p:cNvPr id="4998" name="Google Shape;4998;g29b7a0fc404_0_35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9" name="Google Shape;4999;g29b7a0fc404_0_35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8"/>
        <p:cNvGrpSpPr/>
        <p:nvPr/>
      </p:nvGrpSpPr>
      <p:grpSpPr>
        <a:xfrm>
          <a:off x="0" y="0"/>
          <a:ext cx="0" cy="0"/>
          <a:chOff x="0" y="0"/>
          <a:chExt cx="0" cy="0"/>
        </a:xfrm>
      </p:grpSpPr>
      <p:sp>
        <p:nvSpPr>
          <p:cNvPr id="5009" name="Google Shape;5009;g29b7a0fc404_0_359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0" name="Google Shape;5010;g29b7a0fc404_0_35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2"/>
        <p:cNvGrpSpPr/>
        <p:nvPr/>
      </p:nvGrpSpPr>
      <p:grpSpPr>
        <a:xfrm>
          <a:off x="0" y="0"/>
          <a:ext cx="0" cy="0"/>
          <a:chOff x="0" y="0"/>
          <a:chExt cx="0" cy="0"/>
        </a:xfrm>
      </p:grpSpPr>
      <p:sp>
        <p:nvSpPr>
          <p:cNvPr id="5023" name="Google Shape;5023;g29b7a0fc404_0_35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4" name="Google Shape;5024;g29b7a0fc404_0_35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3"/>
        <p:cNvGrpSpPr/>
        <p:nvPr/>
      </p:nvGrpSpPr>
      <p:grpSpPr>
        <a:xfrm>
          <a:off x="0" y="0"/>
          <a:ext cx="0" cy="0"/>
          <a:chOff x="0" y="0"/>
          <a:chExt cx="0" cy="0"/>
        </a:xfrm>
      </p:grpSpPr>
      <p:sp>
        <p:nvSpPr>
          <p:cNvPr id="5034" name="Google Shape;5034;g29b7a0fc404_0_359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5" name="Google Shape;5035;g29b7a0fc404_0_35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p:cNvGrpSpPr/>
        <p:nvPr/>
      </p:nvGrpSpPr>
      <p:grpSpPr>
        <a:xfrm>
          <a:off x="0" y="0"/>
          <a:ext cx="0" cy="0"/>
          <a:chOff x="0" y="0"/>
          <a:chExt cx="0" cy="0"/>
        </a:xfrm>
      </p:grpSpPr>
      <p:sp>
        <p:nvSpPr>
          <p:cNvPr id="5056" name="Google Shape;5056;g29b7a0fc404_0_36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29b7a0fc404_0_36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5"/>
        <p:cNvGrpSpPr/>
        <p:nvPr/>
      </p:nvGrpSpPr>
      <p:grpSpPr>
        <a:xfrm>
          <a:off x="0" y="0"/>
          <a:ext cx="0" cy="0"/>
          <a:chOff x="0" y="0"/>
          <a:chExt cx="0" cy="0"/>
        </a:xfrm>
      </p:grpSpPr>
      <p:sp>
        <p:nvSpPr>
          <p:cNvPr id="7176" name="Google Shape;7176;g29b7a0fc404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7" name="Google Shape;7177;g29b7a0fc404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6"/>
        <p:cNvGrpSpPr/>
        <p:nvPr/>
      </p:nvGrpSpPr>
      <p:grpSpPr>
        <a:xfrm>
          <a:off x="0" y="0"/>
          <a:ext cx="0" cy="0"/>
          <a:chOff x="0" y="0"/>
          <a:chExt cx="0" cy="0"/>
        </a:xfrm>
      </p:grpSpPr>
      <p:sp>
        <p:nvSpPr>
          <p:cNvPr id="5067" name="Google Shape;5067;g29b7a0fc404_0_36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8" name="Google Shape;5068;g29b7a0fc404_0_36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1"/>
        <p:cNvGrpSpPr/>
        <p:nvPr/>
      </p:nvGrpSpPr>
      <p:grpSpPr>
        <a:xfrm>
          <a:off x="0" y="0"/>
          <a:ext cx="0" cy="0"/>
          <a:chOff x="0" y="0"/>
          <a:chExt cx="0" cy="0"/>
        </a:xfrm>
      </p:grpSpPr>
      <p:sp>
        <p:nvSpPr>
          <p:cNvPr id="5102" name="Google Shape;5102;g29b7a0fc404_0_36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3" name="Google Shape;5103;g29b7a0fc404_0_36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2"/>
        <p:cNvGrpSpPr/>
        <p:nvPr/>
      </p:nvGrpSpPr>
      <p:grpSpPr>
        <a:xfrm>
          <a:off x="0" y="0"/>
          <a:ext cx="0" cy="0"/>
          <a:chOff x="0" y="0"/>
          <a:chExt cx="0" cy="0"/>
        </a:xfrm>
      </p:grpSpPr>
      <p:sp>
        <p:nvSpPr>
          <p:cNvPr id="5123" name="Google Shape;5123;g29b7a0fc404_0_36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4" name="Google Shape;5124;g29b7a0fc404_0_36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9"/>
        <p:cNvGrpSpPr/>
        <p:nvPr/>
      </p:nvGrpSpPr>
      <p:grpSpPr>
        <a:xfrm>
          <a:off x="0" y="0"/>
          <a:ext cx="0" cy="0"/>
          <a:chOff x="0" y="0"/>
          <a:chExt cx="0" cy="0"/>
        </a:xfrm>
      </p:grpSpPr>
      <p:sp>
        <p:nvSpPr>
          <p:cNvPr id="5160" name="Google Shape;5160;g29b7a0fc404_0_36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1" name="Google Shape;5161;g29b7a0fc404_0_36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8"/>
        <p:cNvGrpSpPr/>
        <p:nvPr/>
      </p:nvGrpSpPr>
      <p:grpSpPr>
        <a:xfrm>
          <a:off x="0" y="0"/>
          <a:ext cx="0" cy="0"/>
          <a:chOff x="0" y="0"/>
          <a:chExt cx="0" cy="0"/>
        </a:xfrm>
      </p:grpSpPr>
      <p:sp>
        <p:nvSpPr>
          <p:cNvPr id="5179" name="Google Shape;5179;g29b7a0fc404_0_36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0" name="Google Shape;5180;g29b7a0fc404_0_36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3"/>
        <p:cNvGrpSpPr/>
        <p:nvPr/>
      </p:nvGrpSpPr>
      <p:grpSpPr>
        <a:xfrm>
          <a:off x="0" y="0"/>
          <a:ext cx="0" cy="0"/>
          <a:chOff x="0" y="0"/>
          <a:chExt cx="0" cy="0"/>
        </a:xfrm>
      </p:grpSpPr>
      <p:sp>
        <p:nvSpPr>
          <p:cNvPr id="5214" name="Google Shape;5214;g29b7a0fc404_0_36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5" name="Google Shape;5215;g29b7a0fc404_0_36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6"/>
        <p:cNvGrpSpPr/>
        <p:nvPr/>
      </p:nvGrpSpPr>
      <p:grpSpPr>
        <a:xfrm>
          <a:off x="0" y="0"/>
          <a:ext cx="0" cy="0"/>
          <a:chOff x="0" y="0"/>
          <a:chExt cx="0" cy="0"/>
        </a:xfrm>
      </p:grpSpPr>
      <p:sp>
        <p:nvSpPr>
          <p:cNvPr id="7187" name="Google Shape;7187;g29b7a0fc404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8" name="Google Shape;7188;g29b7a0fc404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2"/>
        <p:cNvGrpSpPr/>
        <p:nvPr/>
      </p:nvGrpSpPr>
      <p:grpSpPr>
        <a:xfrm>
          <a:off x="0" y="0"/>
          <a:ext cx="0" cy="0"/>
          <a:chOff x="0" y="0"/>
          <a:chExt cx="0" cy="0"/>
        </a:xfrm>
      </p:grpSpPr>
      <p:sp>
        <p:nvSpPr>
          <p:cNvPr id="7223" name="Google Shape;7223;g29b7a0fc404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4" name="Google Shape;7224;g29b7a0fc404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9"/>
        <p:cNvGrpSpPr/>
        <p:nvPr/>
      </p:nvGrpSpPr>
      <p:grpSpPr>
        <a:xfrm>
          <a:off x="0" y="0"/>
          <a:ext cx="0" cy="0"/>
          <a:chOff x="0" y="0"/>
          <a:chExt cx="0" cy="0"/>
        </a:xfrm>
      </p:grpSpPr>
      <p:sp>
        <p:nvSpPr>
          <p:cNvPr id="7230" name="Google Shape;7230;g29b7a0fc404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1" name="Google Shape;7231;g29b7a0fc404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4"/>
        <p:cNvGrpSpPr/>
        <p:nvPr/>
      </p:nvGrpSpPr>
      <p:grpSpPr>
        <a:xfrm>
          <a:off x="0" y="0"/>
          <a:ext cx="0" cy="0"/>
          <a:chOff x="0" y="0"/>
          <a:chExt cx="0" cy="0"/>
        </a:xfrm>
      </p:grpSpPr>
      <p:sp>
        <p:nvSpPr>
          <p:cNvPr id="7235" name="Google Shape;7235;g29b7a0fc404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6" name="Google Shape;7236;g29b7a0fc404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3"/>
        <p:cNvGrpSpPr/>
        <p:nvPr/>
      </p:nvGrpSpPr>
      <p:grpSpPr>
        <a:xfrm>
          <a:off x="0" y="0"/>
          <a:ext cx="0" cy="0"/>
          <a:chOff x="0" y="0"/>
          <a:chExt cx="0" cy="0"/>
        </a:xfrm>
      </p:grpSpPr>
      <p:sp>
        <p:nvSpPr>
          <p:cNvPr id="7244" name="Google Shape;7244;g29b7a0fc404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5" name="Google Shape;7245;g29b7a0fc404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9336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5601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1854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434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7979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047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8699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9326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72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0082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1353"/>
        <p:cNvGrpSpPr/>
        <p:nvPr/>
      </p:nvGrpSpPr>
      <p:grpSpPr>
        <a:xfrm>
          <a:off x="0" y="0"/>
          <a:ext cx="0" cy="0"/>
          <a:chOff x="0" y="0"/>
          <a:chExt cx="0" cy="0"/>
        </a:xfrm>
      </p:grpSpPr>
      <p:sp>
        <p:nvSpPr>
          <p:cNvPr id="1354" name="Google Shape;1354;p62"/>
          <p:cNvSpPr txBox="1">
            <a:spLocks noGrp="1"/>
          </p:cNvSpPr>
          <p:nvPr>
            <p:ph type="ctrTitle"/>
          </p:nvPr>
        </p:nvSpPr>
        <p:spPr>
          <a:xfrm>
            <a:off x="2226400" y="1412092"/>
            <a:ext cx="7739200" cy="3370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5200"/>
              <a:buNone/>
              <a:defRPr sz="11333" b="0">
                <a:latin typeface="Red Hat Display Black"/>
                <a:ea typeface="Red Hat Display Black"/>
                <a:cs typeface="Red Hat Display Black"/>
                <a:sym typeface="Red Hat Display Black"/>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55" name="Google Shape;1355;p62"/>
          <p:cNvSpPr txBox="1">
            <a:spLocks noGrp="1"/>
          </p:cNvSpPr>
          <p:nvPr>
            <p:ph type="subTitle" idx="1"/>
          </p:nvPr>
        </p:nvSpPr>
        <p:spPr>
          <a:xfrm>
            <a:off x="2226400" y="4899900"/>
            <a:ext cx="77392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356" name="Google Shape;1356;p62"/>
          <p:cNvGrpSpPr/>
          <p:nvPr/>
        </p:nvGrpSpPr>
        <p:grpSpPr>
          <a:xfrm>
            <a:off x="-638766" y="6144667"/>
            <a:ext cx="13469500" cy="1285267"/>
            <a:chOff x="-479062" y="4756525"/>
            <a:chExt cx="10102125" cy="963950"/>
          </a:xfrm>
        </p:grpSpPr>
        <p:sp>
          <p:nvSpPr>
            <p:cNvPr id="1357" name="Google Shape;1357;p62"/>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58" name="Google Shape;1358;p62"/>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59" name="Google Shape;1359;p62"/>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60" name="Google Shape;1360;p62"/>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361" name="Google Shape;1361;p62"/>
          <p:cNvSpPr/>
          <p:nvPr/>
        </p:nvSpPr>
        <p:spPr>
          <a:xfrm rot="10800000" flipH="1">
            <a:off x="11235267" y="-38267"/>
            <a:ext cx="956800" cy="28412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362" name="Google Shape;1362;p62"/>
          <p:cNvGrpSpPr/>
          <p:nvPr/>
        </p:nvGrpSpPr>
        <p:grpSpPr>
          <a:xfrm flipH="1">
            <a:off x="11412147" y="1313201"/>
            <a:ext cx="604167" cy="660433"/>
            <a:chOff x="4291875" y="1071125"/>
            <a:chExt cx="453125" cy="495325"/>
          </a:xfrm>
        </p:grpSpPr>
        <p:sp>
          <p:nvSpPr>
            <p:cNvPr id="1363" name="Google Shape;1363;p62"/>
            <p:cNvSpPr/>
            <p:nvPr/>
          </p:nvSpPr>
          <p:spPr>
            <a:xfrm>
              <a:off x="4702750"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64" name="Google Shape;1364;p62"/>
            <p:cNvSpPr/>
            <p:nvPr/>
          </p:nvSpPr>
          <p:spPr>
            <a:xfrm>
              <a:off x="4702750"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65" name="Google Shape;1365;p62"/>
            <p:cNvSpPr/>
            <p:nvPr/>
          </p:nvSpPr>
          <p:spPr>
            <a:xfrm>
              <a:off x="4702750"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66" name="Google Shape;1366;p62"/>
            <p:cNvSpPr/>
            <p:nvPr/>
          </p:nvSpPr>
          <p:spPr>
            <a:xfrm>
              <a:off x="4497325"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67" name="Google Shape;1367;p62"/>
            <p:cNvSpPr/>
            <p:nvPr/>
          </p:nvSpPr>
          <p:spPr>
            <a:xfrm>
              <a:off x="4497325"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68" name="Google Shape;1368;p62"/>
            <p:cNvSpPr/>
            <p:nvPr/>
          </p:nvSpPr>
          <p:spPr>
            <a:xfrm>
              <a:off x="4497325"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69" name="Google Shape;1369;p62"/>
            <p:cNvSpPr/>
            <p:nvPr/>
          </p:nvSpPr>
          <p:spPr>
            <a:xfrm>
              <a:off x="4291875" y="1297675"/>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70" name="Google Shape;1370;p62"/>
            <p:cNvSpPr/>
            <p:nvPr/>
          </p:nvSpPr>
          <p:spPr>
            <a:xfrm>
              <a:off x="4291875" y="1524200"/>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371" name="Google Shape;1371;p62"/>
          <p:cNvGrpSpPr/>
          <p:nvPr/>
        </p:nvGrpSpPr>
        <p:grpSpPr>
          <a:xfrm flipH="1">
            <a:off x="11411014" y="709101"/>
            <a:ext cx="605300" cy="660433"/>
            <a:chOff x="4291875" y="618050"/>
            <a:chExt cx="453975" cy="495325"/>
          </a:xfrm>
        </p:grpSpPr>
        <p:sp>
          <p:nvSpPr>
            <p:cNvPr id="1372" name="Google Shape;1372;p62"/>
            <p:cNvSpPr/>
            <p:nvPr/>
          </p:nvSpPr>
          <p:spPr>
            <a:xfrm>
              <a:off x="4497325"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73" name="Google Shape;1373;p62"/>
            <p:cNvSpPr/>
            <p:nvPr/>
          </p:nvSpPr>
          <p:spPr>
            <a:xfrm>
              <a:off x="4497325"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74" name="Google Shape;1374;p62"/>
            <p:cNvSpPr/>
            <p:nvPr/>
          </p:nvSpPr>
          <p:spPr>
            <a:xfrm>
              <a:off x="4291875" y="618050"/>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75" name="Google Shape;1375;p62"/>
            <p:cNvSpPr/>
            <p:nvPr/>
          </p:nvSpPr>
          <p:spPr>
            <a:xfrm>
              <a:off x="4291875" y="84457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76" name="Google Shape;1376;p62"/>
            <p:cNvSpPr/>
            <p:nvPr/>
          </p:nvSpPr>
          <p:spPr>
            <a:xfrm>
              <a:off x="4291875" y="107112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77" name="Google Shape;1377;p62"/>
            <p:cNvSpPr/>
            <p:nvPr/>
          </p:nvSpPr>
          <p:spPr>
            <a:xfrm>
              <a:off x="4703600"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78" name="Google Shape;1378;p62"/>
            <p:cNvSpPr/>
            <p:nvPr/>
          </p:nvSpPr>
          <p:spPr>
            <a:xfrm>
              <a:off x="4703600"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379" name="Google Shape;1379;p62"/>
          <p:cNvSpPr/>
          <p:nvPr/>
        </p:nvSpPr>
        <p:spPr>
          <a:xfrm flipH="1">
            <a:off x="437614" y="197467"/>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380" name="Google Shape;1380;p62"/>
          <p:cNvSpPr/>
          <p:nvPr/>
        </p:nvSpPr>
        <p:spPr>
          <a:xfrm flipH="1">
            <a:off x="856080" y="616701"/>
            <a:ext cx="613267" cy="612500"/>
          </a:xfrm>
          <a:custGeom>
            <a:avLst/>
            <a:gdLst/>
            <a:ahLst/>
            <a:cxnLst/>
            <a:rect l="l" t="t" r="r" b="b"/>
            <a:pathLst>
              <a:path w="18398" h="18375" fill="none" extrusionOk="0">
                <a:moveTo>
                  <a:pt x="18398" y="9199"/>
                </a:moveTo>
                <a:cubicBezTo>
                  <a:pt x="18398" y="14266"/>
                  <a:pt x="14289" y="18375"/>
                  <a:pt x="9199" y="18375"/>
                </a:cubicBezTo>
                <a:cubicBezTo>
                  <a:pt x="4132" y="18375"/>
                  <a:pt x="1" y="14266"/>
                  <a:pt x="1" y="9199"/>
                </a:cubicBezTo>
                <a:cubicBezTo>
                  <a:pt x="1" y="4109"/>
                  <a:pt x="4132" y="0"/>
                  <a:pt x="9199" y="0"/>
                </a:cubicBezTo>
                <a:cubicBezTo>
                  <a:pt x="14289" y="0"/>
                  <a:pt x="18398" y="4109"/>
                  <a:pt x="18398" y="9199"/>
                </a:cubicBezTo>
                <a:close/>
              </a:path>
            </a:pathLst>
          </a:custGeom>
          <a:solidFill>
            <a:schemeClr val="lt1"/>
          </a:solid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381" name="Google Shape;1381;p62"/>
          <p:cNvSpPr/>
          <p:nvPr/>
        </p:nvSpPr>
        <p:spPr>
          <a:xfrm>
            <a:off x="-1421867" y="5424401"/>
            <a:ext cx="2843153" cy="2843153"/>
          </a:xfrm>
          <a:custGeom>
            <a:avLst/>
            <a:gdLst/>
            <a:ahLst/>
            <a:cxnLst/>
            <a:rect l="l" t="t" r="r" b="b"/>
            <a:pathLst>
              <a:path w="121226" h="121226" extrusionOk="0">
                <a:moveTo>
                  <a:pt x="60624" y="20133"/>
                </a:moveTo>
                <a:cubicBezTo>
                  <a:pt x="82970" y="20133"/>
                  <a:pt x="101116" y="38256"/>
                  <a:pt x="101116" y="60625"/>
                </a:cubicBezTo>
                <a:cubicBezTo>
                  <a:pt x="101116" y="82993"/>
                  <a:pt x="82970" y="101117"/>
                  <a:pt x="60624" y="101117"/>
                </a:cubicBezTo>
                <a:cubicBezTo>
                  <a:pt x="38255" y="101117"/>
                  <a:pt x="20109" y="82993"/>
                  <a:pt x="20109" y="60625"/>
                </a:cubicBezTo>
                <a:cubicBezTo>
                  <a:pt x="20109" y="38256"/>
                  <a:pt x="38255" y="20133"/>
                  <a:pt x="60624" y="20133"/>
                </a:cubicBezTo>
                <a:close/>
                <a:moveTo>
                  <a:pt x="60624" y="1"/>
                </a:moveTo>
                <a:cubicBezTo>
                  <a:pt x="27139" y="1"/>
                  <a:pt x="0" y="27140"/>
                  <a:pt x="0" y="60625"/>
                </a:cubicBezTo>
                <a:cubicBezTo>
                  <a:pt x="0" y="94086"/>
                  <a:pt x="27139" y="121226"/>
                  <a:pt x="60624" y="121226"/>
                </a:cubicBezTo>
                <a:cubicBezTo>
                  <a:pt x="94086" y="121226"/>
                  <a:pt x="121225" y="94086"/>
                  <a:pt x="121225" y="60625"/>
                </a:cubicBezTo>
                <a:cubicBezTo>
                  <a:pt x="121225" y="27140"/>
                  <a:pt x="94086" y="1"/>
                  <a:pt x="6062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382" name="Google Shape;1382;p62"/>
          <p:cNvGrpSpPr/>
          <p:nvPr/>
        </p:nvGrpSpPr>
        <p:grpSpPr>
          <a:xfrm>
            <a:off x="4494264" y="-1937265"/>
            <a:ext cx="3172424" cy="2959996"/>
            <a:chOff x="3154238" y="-1361450"/>
            <a:chExt cx="2812100" cy="2623800"/>
          </a:xfrm>
        </p:grpSpPr>
        <p:sp>
          <p:nvSpPr>
            <p:cNvPr id="1383" name="Google Shape;1383;p62"/>
            <p:cNvSpPr/>
            <p:nvPr/>
          </p:nvSpPr>
          <p:spPr>
            <a:xfrm>
              <a:off x="3154238" y="-1361450"/>
              <a:ext cx="2812100" cy="2623800"/>
            </a:xfrm>
            <a:custGeom>
              <a:avLst/>
              <a:gdLst/>
              <a:ahLst/>
              <a:cxnLst/>
              <a:rect l="l" t="t" r="r" b="b"/>
              <a:pathLst>
                <a:path w="112484" h="104952" fill="none" extrusionOk="0">
                  <a:moveTo>
                    <a:pt x="112483" y="0"/>
                  </a:moveTo>
                  <a:lnTo>
                    <a:pt x="112483" y="48710"/>
                  </a:lnTo>
                  <a:cubicBezTo>
                    <a:pt x="112483" y="79775"/>
                    <a:pt x="87307" y="104951"/>
                    <a:pt x="56242" y="104951"/>
                  </a:cubicBezTo>
                  <a:lnTo>
                    <a:pt x="56242" y="104951"/>
                  </a:lnTo>
                  <a:cubicBezTo>
                    <a:pt x="25177" y="104951"/>
                    <a:pt x="0" y="79775"/>
                    <a:pt x="0" y="48710"/>
                  </a:cubicBezTo>
                  <a:lnTo>
                    <a:pt x="0"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84" name="Google Shape;1384;p62"/>
            <p:cNvSpPr/>
            <p:nvPr/>
          </p:nvSpPr>
          <p:spPr>
            <a:xfrm>
              <a:off x="3356238" y="-1361450"/>
              <a:ext cx="2408100" cy="2421775"/>
            </a:xfrm>
            <a:custGeom>
              <a:avLst/>
              <a:gdLst/>
              <a:ahLst/>
              <a:cxnLst/>
              <a:rect l="l" t="t" r="r" b="b"/>
              <a:pathLst>
                <a:path w="96324" h="96871" fill="none" extrusionOk="0">
                  <a:moveTo>
                    <a:pt x="1" y="0"/>
                  </a:moveTo>
                  <a:lnTo>
                    <a:pt x="1" y="48710"/>
                  </a:lnTo>
                  <a:cubicBezTo>
                    <a:pt x="1" y="75301"/>
                    <a:pt x="21570" y="96871"/>
                    <a:pt x="48162" y="96871"/>
                  </a:cubicBezTo>
                  <a:lnTo>
                    <a:pt x="48162" y="96871"/>
                  </a:lnTo>
                  <a:cubicBezTo>
                    <a:pt x="74753" y="96871"/>
                    <a:pt x="96323" y="75301"/>
                    <a:pt x="96323" y="48710"/>
                  </a:cubicBezTo>
                  <a:lnTo>
                    <a:pt x="9632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85" name="Google Shape;1385;p62"/>
            <p:cNvSpPr/>
            <p:nvPr/>
          </p:nvSpPr>
          <p:spPr>
            <a:xfrm>
              <a:off x="3255238" y="-1361450"/>
              <a:ext cx="2610100" cy="2522775"/>
            </a:xfrm>
            <a:custGeom>
              <a:avLst/>
              <a:gdLst/>
              <a:ahLst/>
              <a:cxnLst/>
              <a:rect l="l" t="t" r="r" b="b"/>
              <a:pathLst>
                <a:path w="104404" h="100911" fill="none" extrusionOk="0">
                  <a:moveTo>
                    <a:pt x="0" y="0"/>
                  </a:moveTo>
                  <a:lnTo>
                    <a:pt x="0" y="48755"/>
                  </a:lnTo>
                  <a:cubicBezTo>
                    <a:pt x="0" y="77561"/>
                    <a:pt x="23351" y="100911"/>
                    <a:pt x="52156" y="100911"/>
                  </a:cubicBezTo>
                  <a:lnTo>
                    <a:pt x="52156" y="100911"/>
                  </a:lnTo>
                  <a:cubicBezTo>
                    <a:pt x="81007" y="100911"/>
                    <a:pt x="104403" y="77515"/>
                    <a:pt x="104403" y="48664"/>
                  </a:cubicBezTo>
                  <a:lnTo>
                    <a:pt x="10440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386" name="Google Shape;1386;p62"/>
          <p:cNvGrpSpPr/>
          <p:nvPr/>
        </p:nvGrpSpPr>
        <p:grpSpPr>
          <a:xfrm>
            <a:off x="10884406" y="3839517"/>
            <a:ext cx="1308036" cy="4610303"/>
            <a:chOff x="8399475" y="3067251"/>
            <a:chExt cx="755450" cy="2662658"/>
          </a:xfrm>
        </p:grpSpPr>
        <p:sp>
          <p:nvSpPr>
            <p:cNvPr id="1387" name="Google Shape;1387;p62"/>
            <p:cNvSpPr/>
            <p:nvPr/>
          </p:nvSpPr>
          <p:spPr>
            <a:xfrm>
              <a:off x="8400019" y="4388901"/>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88" name="Google Shape;1388;p62"/>
            <p:cNvSpPr/>
            <p:nvPr/>
          </p:nvSpPr>
          <p:spPr>
            <a:xfrm>
              <a:off x="8400019" y="4199783"/>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89" name="Google Shape;1389;p62"/>
            <p:cNvSpPr/>
            <p:nvPr/>
          </p:nvSpPr>
          <p:spPr>
            <a:xfrm>
              <a:off x="8400019" y="401120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0" name="Google Shape;1390;p62"/>
            <p:cNvSpPr/>
            <p:nvPr/>
          </p:nvSpPr>
          <p:spPr>
            <a:xfrm>
              <a:off x="8400019" y="382264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1" name="Google Shape;1391;p62"/>
            <p:cNvSpPr/>
            <p:nvPr/>
          </p:nvSpPr>
          <p:spPr>
            <a:xfrm>
              <a:off x="8400019" y="363350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2" name="Google Shape;1392;p62"/>
            <p:cNvSpPr/>
            <p:nvPr/>
          </p:nvSpPr>
          <p:spPr>
            <a:xfrm>
              <a:off x="8400019" y="344494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3" name="Google Shape;1393;p62"/>
            <p:cNvSpPr/>
            <p:nvPr/>
          </p:nvSpPr>
          <p:spPr>
            <a:xfrm>
              <a:off x="8400019" y="3256358"/>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4" name="Google Shape;1394;p62"/>
            <p:cNvSpPr/>
            <p:nvPr/>
          </p:nvSpPr>
          <p:spPr>
            <a:xfrm>
              <a:off x="8966301"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5" name="Google Shape;1395;p62"/>
            <p:cNvSpPr/>
            <p:nvPr/>
          </p:nvSpPr>
          <p:spPr>
            <a:xfrm>
              <a:off x="8777715"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6" name="Google Shape;1396;p62"/>
            <p:cNvSpPr/>
            <p:nvPr/>
          </p:nvSpPr>
          <p:spPr>
            <a:xfrm>
              <a:off x="8588595"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7" name="Google Shape;1397;p62"/>
            <p:cNvSpPr/>
            <p:nvPr/>
          </p:nvSpPr>
          <p:spPr>
            <a:xfrm>
              <a:off x="8399475"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8" name="Google Shape;1398;p62"/>
            <p:cNvSpPr/>
            <p:nvPr/>
          </p:nvSpPr>
          <p:spPr>
            <a:xfrm>
              <a:off x="8400019" y="3067775"/>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399" name="Google Shape;1399;p62"/>
            <p:cNvSpPr/>
            <p:nvPr/>
          </p:nvSpPr>
          <p:spPr>
            <a:xfrm>
              <a:off x="8400019" y="5710051"/>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00" name="Google Shape;1400;p62"/>
            <p:cNvSpPr/>
            <p:nvPr/>
          </p:nvSpPr>
          <p:spPr>
            <a:xfrm>
              <a:off x="8400019" y="5520933"/>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01" name="Google Shape;1401;p62"/>
            <p:cNvSpPr/>
            <p:nvPr/>
          </p:nvSpPr>
          <p:spPr>
            <a:xfrm>
              <a:off x="8400019" y="533235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02" name="Google Shape;1402;p62"/>
            <p:cNvSpPr/>
            <p:nvPr/>
          </p:nvSpPr>
          <p:spPr>
            <a:xfrm>
              <a:off x="8400019" y="514379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03" name="Google Shape;1403;p62"/>
            <p:cNvSpPr/>
            <p:nvPr/>
          </p:nvSpPr>
          <p:spPr>
            <a:xfrm>
              <a:off x="8400019" y="495465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04" name="Google Shape;1404;p62"/>
            <p:cNvSpPr/>
            <p:nvPr/>
          </p:nvSpPr>
          <p:spPr>
            <a:xfrm>
              <a:off x="8400019" y="476609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05" name="Google Shape;1405;p62"/>
            <p:cNvSpPr/>
            <p:nvPr/>
          </p:nvSpPr>
          <p:spPr>
            <a:xfrm>
              <a:off x="8400019" y="4577508"/>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06" name="Google Shape;1406;p62"/>
            <p:cNvSpPr/>
            <p:nvPr/>
          </p:nvSpPr>
          <p:spPr>
            <a:xfrm>
              <a:off x="9154901"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407" name="Google Shape;1407;p62"/>
          <p:cNvGrpSpPr/>
          <p:nvPr/>
        </p:nvGrpSpPr>
        <p:grpSpPr>
          <a:xfrm>
            <a:off x="10568816" y="2490102"/>
            <a:ext cx="479840" cy="1052871"/>
            <a:chOff x="7332112" y="2515526"/>
            <a:chExt cx="359880" cy="789653"/>
          </a:xfrm>
        </p:grpSpPr>
        <p:sp>
          <p:nvSpPr>
            <p:cNvPr id="1408" name="Google Shape;1408;p62"/>
            <p:cNvSpPr/>
            <p:nvPr/>
          </p:nvSpPr>
          <p:spPr>
            <a:xfrm>
              <a:off x="7511687" y="2515526"/>
              <a:ext cx="180300" cy="359880"/>
            </a:xfrm>
            <a:custGeom>
              <a:avLst/>
              <a:gdLst/>
              <a:ahLst/>
              <a:cxnLst/>
              <a:rect l="l" t="t" r="r" b="b"/>
              <a:pathLst>
                <a:path w="6004" h="11984" extrusionOk="0">
                  <a:moveTo>
                    <a:pt x="1" y="1"/>
                  </a:moveTo>
                  <a:lnTo>
                    <a:pt x="1" y="11984"/>
                  </a:lnTo>
                  <a:cubicBezTo>
                    <a:pt x="3310" y="11984"/>
                    <a:pt x="6004" y="9291"/>
                    <a:pt x="6004" y="5981"/>
                  </a:cubicBezTo>
                  <a:cubicBezTo>
                    <a:pt x="6004" y="2671"/>
                    <a:pt x="3310"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09" name="Google Shape;1409;p62"/>
            <p:cNvSpPr/>
            <p:nvPr/>
          </p:nvSpPr>
          <p:spPr>
            <a:xfrm>
              <a:off x="7332112" y="2515526"/>
              <a:ext cx="179609" cy="359880"/>
            </a:xfrm>
            <a:custGeom>
              <a:avLst/>
              <a:gdLst/>
              <a:ahLst/>
              <a:cxnLst/>
              <a:rect l="l" t="t" r="r" b="b"/>
              <a:pathLst>
                <a:path w="5981" h="11984" extrusionOk="0">
                  <a:moveTo>
                    <a:pt x="5981" y="1"/>
                  </a:moveTo>
                  <a:cubicBezTo>
                    <a:pt x="2671" y="1"/>
                    <a:pt x="1" y="2671"/>
                    <a:pt x="1" y="5981"/>
                  </a:cubicBezTo>
                  <a:cubicBezTo>
                    <a:pt x="1" y="9291"/>
                    <a:pt x="2671" y="11984"/>
                    <a:pt x="5981" y="11984"/>
                  </a:cubicBezTo>
                  <a:lnTo>
                    <a:pt x="5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10" name="Google Shape;1410;p62"/>
            <p:cNvSpPr/>
            <p:nvPr/>
          </p:nvSpPr>
          <p:spPr>
            <a:xfrm>
              <a:off x="7332112" y="3124879"/>
              <a:ext cx="359880" cy="180300"/>
            </a:xfrm>
            <a:custGeom>
              <a:avLst/>
              <a:gdLst/>
              <a:ahLst/>
              <a:cxnLst/>
              <a:rect l="l" t="t" r="r" b="b"/>
              <a:pathLst>
                <a:path w="11984" h="6004" extrusionOk="0">
                  <a:moveTo>
                    <a:pt x="1" y="0"/>
                  </a:moveTo>
                  <a:cubicBezTo>
                    <a:pt x="1" y="3310"/>
                    <a:pt x="2671" y="6003"/>
                    <a:pt x="5981" y="6003"/>
                  </a:cubicBezTo>
                  <a:cubicBezTo>
                    <a:pt x="9290" y="6003"/>
                    <a:pt x="11984" y="3310"/>
                    <a:pt x="11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11" name="Google Shape;1411;p62"/>
            <p:cNvSpPr/>
            <p:nvPr/>
          </p:nvSpPr>
          <p:spPr>
            <a:xfrm>
              <a:off x="7332112" y="2945304"/>
              <a:ext cx="359880" cy="179609"/>
            </a:xfrm>
            <a:custGeom>
              <a:avLst/>
              <a:gdLst/>
              <a:ahLst/>
              <a:cxnLst/>
              <a:rect l="l" t="t" r="r" b="b"/>
              <a:pathLst>
                <a:path w="11984" h="5981" extrusionOk="0">
                  <a:moveTo>
                    <a:pt x="5981" y="0"/>
                  </a:moveTo>
                  <a:cubicBezTo>
                    <a:pt x="2671" y="0"/>
                    <a:pt x="1" y="2671"/>
                    <a:pt x="1" y="5980"/>
                  </a:cubicBezTo>
                  <a:lnTo>
                    <a:pt x="11984" y="5980"/>
                  </a:lnTo>
                  <a:cubicBezTo>
                    <a:pt x="11984" y="2671"/>
                    <a:pt x="9290" y="0"/>
                    <a:pt x="5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12" name="Google Shape;1412;p62"/>
          <p:cNvSpPr/>
          <p:nvPr/>
        </p:nvSpPr>
        <p:spPr>
          <a:xfrm>
            <a:off x="294517" y="3241434"/>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13" name="Google Shape;1413;p62"/>
          <p:cNvSpPr/>
          <p:nvPr/>
        </p:nvSpPr>
        <p:spPr>
          <a:xfrm flipH="1">
            <a:off x="-32" y="0"/>
            <a:ext cx="2960032" cy="2960032"/>
          </a:xfrm>
          <a:custGeom>
            <a:avLst/>
            <a:gdLst/>
            <a:ahLst/>
            <a:cxnLst/>
            <a:rect l="l" t="t" r="r" b="b"/>
            <a:pathLst>
              <a:path w="125107" h="125107" extrusionOk="0">
                <a:moveTo>
                  <a:pt x="1" y="1"/>
                </a:moveTo>
                <a:lnTo>
                  <a:pt x="1" y="21000"/>
                </a:lnTo>
                <a:cubicBezTo>
                  <a:pt x="1" y="26684"/>
                  <a:pt x="4589" y="31271"/>
                  <a:pt x="10272" y="31271"/>
                </a:cubicBezTo>
                <a:lnTo>
                  <a:pt x="21000" y="31271"/>
                </a:lnTo>
                <a:cubicBezTo>
                  <a:pt x="26683" y="31271"/>
                  <a:pt x="31271" y="35882"/>
                  <a:pt x="31271" y="41566"/>
                </a:cubicBezTo>
                <a:lnTo>
                  <a:pt x="31271" y="52271"/>
                </a:lnTo>
                <a:cubicBezTo>
                  <a:pt x="31271" y="57954"/>
                  <a:pt x="35882" y="62565"/>
                  <a:pt x="41543" y="62565"/>
                </a:cubicBezTo>
                <a:lnTo>
                  <a:pt x="52271" y="62565"/>
                </a:lnTo>
                <a:cubicBezTo>
                  <a:pt x="57954" y="62565"/>
                  <a:pt x="62542" y="67153"/>
                  <a:pt x="62542" y="72836"/>
                </a:cubicBezTo>
                <a:lnTo>
                  <a:pt x="62542" y="83564"/>
                </a:lnTo>
                <a:cubicBezTo>
                  <a:pt x="62542" y="89225"/>
                  <a:pt x="67153" y="93835"/>
                  <a:pt x="72836" y="93835"/>
                </a:cubicBezTo>
                <a:lnTo>
                  <a:pt x="83541" y="93835"/>
                </a:lnTo>
                <a:cubicBezTo>
                  <a:pt x="89225" y="93835"/>
                  <a:pt x="93836" y="98423"/>
                  <a:pt x="93836" y="104107"/>
                </a:cubicBezTo>
                <a:lnTo>
                  <a:pt x="93836" y="114835"/>
                </a:lnTo>
                <a:cubicBezTo>
                  <a:pt x="93836" y="120518"/>
                  <a:pt x="98423" y="125106"/>
                  <a:pt x="104107" y="125106"/>
                </a:cubicBezTo>
                <a:lnTo>
                  <a:pt x="114835" y="125106"/>
                </a:lnTo>
                <a:cubicBezTo>
                  <a:pt x="120495" y="125106"/>
                  <a:pt x="125106" y="120518"/>
                  <a:pt x="125106" y="114835"/>
                </a:cubicBezTo>
                <a:lnTo>
                  <a:pt x="12510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14" name="Google Shape;1414;p62"/>
          <p:cNvSpPr/>
          <p:nvPr/>
        </p:nvSpPr>
        <p:spPr>
          <a:xfrm>
            <a:off x="8515134" y="6858000"/>
            <a:ext cx="374367" cy="143067"/>
          </a:xfrm>
          <a:custGeom>
            <a:avLst/>
            <a:gdLst/>
            <a:ahLst/>
            <a:cxnLst/>
            <a:rect l="l" t="t" r="r" b="b"/>
            <a:pathLst>
              <a:path w="11231" h="4292" fill="none" extrusionOk="0">
                <a:moveTo>
                  <a:pt x="9085" y="0"/>
                </a:moveTo>
                <a:lnTo>
                  <a:pt x="2146" y="0"/>
                </a:lnTo>
                <a:cubicBezTo>
                  <a:pt x="959" y="0"/>
                  <a:pt x="0" y="959"/>
                  <a:pt x="0" y="2146"/>
                </a:cubicBezTo>
                <a:lnTo>
                  <a:pt x="0" y="2146"/>
                </a:lnTo>
                <a:cubicBezTo>
                  <a:pt x="0" y="3333"/>
                  <a:pt x="959" y="4291"/>
                  <a:pt x="2146" y="4291"/>
                </a:cubicBezTo>
                <a:lnTo>
                  <a:pt x="9085" y="4291"/>
                </a:lnTo>
                <a:cubicBezTo>
                  <a:pt x="10272" y="4291"/>
                  <a:pt x="11230" y="3333"/>
                  <a:pt x="11230" y="2146"/>
                </a:cubicBezTo>
                <a:lnTo>
                  <a:pt x="11230" y="2146"/>
                </a:lnTo>
                <a:cubicBezTo>
                  <a:pt x="11230" y="959"/>
                  <a:pt x="10272" y="0"/>
                  <a:pt x="9085" y="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220452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415"/>
        <p:cNvGrpSpPr/>
        <p:nvPr/>
      </p:nvGrpSpPr>
      <p:grpSpPr>
        <a:xfrm>
          <a:off x="0" y="0"/>
          <a:ext cx="0" cy="0"/>
          <a:chOff x="0" y="0"/>
          <a:chExt cx="0" cy="0"/>
        </a:xfrm>
      </p:grpSpPr>
      <p:sp>
        <p:nvSpPr>
          <p:cNvPr id="1416" name="Google Shape;1416;p63"/>
          <p:cNvSpPr txBox="1">
            <a:spLocks noGrp="1"/>
          </p:cNvSpPr>
          <p:nvPr>
            <p:ph type="title"/>
          </p:nvPr>
        </p:nvSpPr>
        <p:spPr>
          <a:xfrm>
            <a:off x="5171300" y="2019800"/>
            <a:ext cx="4857600" cy="2068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17" name="Google Shape;1417;p63"/>
          <p:cNvSpPr txBox="1">
            <a:spLocks noGrp="1"/>
          </p:cNvSpPr>
          <p:nvPr>
            <p:ph type="title" idx="2" hasCustomPrompt="1"/>
          </p:nvPr>
        </p:nvSpPr>
        <p:spPr>
          <a:xfrm>
            <a:off x="3473551" y="2499200"/>
            <a:ext cx="155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18" name="Google Shape;1418;p63"/>
          <p:cNvSpPr txBox="1">
            <a:spLocks noGrp="1"/>
          </p:cNvSpPr>
          <p:nvPr>
            <p:ph type="subTitle" idx="1"/>
          </p:nvPr>
        </p:nvSpPr>
        <p:spPr>
          <a:xfrm>
            <a:off x="5171343" y="3934967"/>
            <a:ext cx="4576000" cy="9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19" name="Google Shape;1419;p63"/>
          <p:cNvGrpSpPr/>
          <p:nvPr/>
        </p:nvGrpSpPr>
        <p:grpSpPr>
          <a:xfrm>
            <a:off x="-638766" y="6144667"/>
            <a:ext cx="13469500" cy="1285267"/>
            <a:chOff x="-479062" y="4756525"/>
            <a:chExt cx="10102125" cy="963950"/>
          </a:xfrm>
        </p:grpSpPr>
        <p:sp>
          <p:nvSpPr>
            <p:cNvPr id="1420" name="Google Shape;1420;p63"/>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21" name="Google Shape;1421;p63"/>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22" name="Google Shape;1422;p63"/>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23" name="Google Shape;1423;p63"/>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24" name="Google Shape;1424;p63"/>
          <p:cNvSpPr/>
          <p:nvPr/>
        </p:nvSpPr>
        <p:spPr>
          <a:xfrm rot="-5400000" flipH="1">
            <a:off x="-32" y="3896867"/>
            <a:ext cx="2960032" cy="2960032"/>
          </a:xfrm>
          <a:custGeom>
            <a:avLst/>
            <a:gdLst/>
            <a:ahLst/>
            <a:cxnLst/>
            <a:rect l="l" t="t" r="r" b="b"/>
            <a:pathLst>
              <a:path w="125107" h="125107" extrusionOk="0">
                <a:moveTo>
                  <a:pt x="1" y="1"/>
                </a:moveTo>
                <a:lnTo>
                  <a:pt x="1" y="21000"/>
                </a:lnTo>
                <a:cubicBezTo>
                  <a:pt x="1" y="26684"/>
                  <a:pt x="4589" y="31271"/>
                  <a:pt x="10272" y="31271"/>
                </a:cubicBezTo>
                <a:lnTo>
                  <a:pt x="21000" y="31271"/>
                </a:lnTo>
                <a:cubicBezTo>
                  <a:pt x="26683" y="31271"/>
                  <a:pt x="31271" y="35882"/>
                  <a:pt x="31271" y="41566"/>
                </a:cubicBezTo>
                <a:lnTo>
                  <a:pt x="31271" y="52271"/>
                </a:lnTo>
                <a:cubicBezTo>
                  <a:pt x="31271" y="57954"/>
                  <a:pt x="35882" y="62565"/>
                  <a:pt x="41543" y="62565"/>
                </a:cubicBezTo>
                <a:lnTo>
                  <a:pt x="52271" y="62565"/>
                </a:lnTo>
                <a:cubicBezTo>
                  <a:pt x="57954" y="62565"/>
                  <a:pt x="62542" y="67153"/>
                  <a:pt x="62542" y="72836"/>
                </a:cubicBezTo>
                <a:lnTo>
                  <a:pt x="62542" y="83564"/>
                </a:lnTo>
                <a:cubicBezTo>
                  <a:pt x="62542" y="89225"/>
                  <a:pt x="67153" y="93835"/>
                  <a:pt x="72836" y="93835"/>
                </a:cubicBezTo>
                <a:lnTo>
                  <a:pt x="83541" y="93835"/>
                </a:lnTo>
                <a:cubicBezTo>
                  <a:pt x="89225" y="93835"/>
                  <a:pt x="93836" y="98423"/>
                  <a:pt x="93836" y="104107"/>
                </a:cubicBezTo>
                <a:lnTo>
                  <a:pt x="93836" y="114835"/>
                </a:lnTo>
                <a:cubicBezTo>
                  <a:pt x="93836" y="120518"/>
                  <a:pt x="98423" y="125106"/>
                  <a:pt x="104107" y="125106"/>
                </a:cubicBezTo>
                <a:lnTo>
                  <a:pt x="114835" y="125106"/>
                </a:lnTo>
                <a:cubicBezTo>
                  <a:pt x="120495" y="125106"/>
                  <a:pt x="125106" y="120518"/>
                  <a:pt x="125106" y="114835"/>
                </a:cubicBezTo>
                <a:lnTo>
                  <a:pt x="12510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25" name="Google Shape;1425;p63"/>
          <p:cNvSpPr/>
          <p:nvPr/>
        </p:nvSpPr>
        <p:spPr>
          <a:xfrm flipH="1">
            <a:off x="437614" y="5035633"/>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26" name="Google Shape;1426;p63"/>
          <p:cNvSpPr/>
          <p:nvPr/>
        </p:nvSpPr>
        <p:spPr>
          <a:xfrm flipH="1">
            <a:off x="856080" y="5454867"/>
            <a:ext cx="613267" cy="612500"/>
          </a:xfrm>
          <a:custGeom>
            <a:avLst/>
            <a:gdLst/>
            <a:ahLst/>
            <a:cxnLst/>
            <a:rect l="l" t="t" r="r" b="b"/>
            <a:pathLst>
              <a:path w="18398" h="18375" fill="none" extrusionOk="0">
                <a:moveTo>
                  <a:pt x="18398" y="9199"/>
                </a:moveTo>
                <a:cubicBezTo>
                  <a:pt x="18398" y="14266"/>
                  <a:pt x="14289" y="18375"/>
                  <a:pt x="9199" y="18375"/>
                </a:cubicBezTo>
                <a:cubicBezTo>
                  <a:pt x="4132" y="18375"/>
                  <a:pt x="1" y="14266"/>
                  <a:pt x="1" y="9199"/>
                </a:cubicBezTo>
                <a:cubicBezTo>
                  <a:pt x="1" y="4109"/>
                  <a:pt x="4132" y="0"/>
                  <a:pt x="9199" y="0"/>
                </a:cubicBezTo>
                <a:cubicBezTo>
                  <a:pt x="14289" y="0"/>
                  <a:pt x="18398" y="4109"/>
                  <a:pt x="18398" y="9199"/>
                </a:cubicBezTo>
                <a:close/>
              </a:path>
            </a:pathLst>
          </a:custGeom>
          <a:solidFill>
            <a:schemeClr val="lt1"/>
          </a:solid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27" name="Google Shape;1427;p63"/>
          <p:cNvSpPr/>
          <p:nvPr/>
        </p:nvSpPr>
        <p:spPr>
          <a:xfrm>
            <a:off x="11046133" y="5214475"/>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28" name="Google Shape;1428;p63"/>
          <p:cNvSpPr/>
          <p:nvPr/>
        </p:nvSpPr>
        <p:spPr>
          <a:xfrm>
            <a:off x="11046133" y="5584423"/>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rgbClr val="5CC7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29" name="Google Shape;1429;p63"/>
          <p:cNvSpPr/>
          <p:nvPr/>
        </p:nvSpPr>
        <p:spPr>
          <a:xfrm>
            <a:off x="11046133" y="4844527"/>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rgbClr val="F8A1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218913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30"/>
        <p:cNvGrpSpPr/>
        <p:nvPr/>
      </p:nvGrpSpPr>
      <p:grpSpPr>
        <a:xfrm>
          <a:off x="0" y="0"/>
          <a:ext cx="0" cy="0"/>
          <a:chOff x="0" y="0"/>
          <a:chExt cx="0" cy="0"/>
        </a:xfrm>
      </p:grpSpPr>
      <p:sp>
        <p:nvSpPr>
          <p:cNvPr id="1431" name="Google Shape;1431;p6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32" name="Google Shape;1432;p64"/>
          <p:cNvSpPr txBox="1">
            <a:spLocks noGrp="1"/>
          </p:cNvSpPr>
          <p:nvPr>
            <p:ph type="body" idx="1"/>
          </p:nvPr>
        </p:nvSpPr>
        <p:spPr>
          <a:xfrm>
            <a:off x="2800300" y="1536633"/>
            <a:ext cx="65916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1433" name="Google Shape;1433;p64"/>
          <p:cNvGrpSpPr/>
          <p:nvPr/>
        </p:nvGrpSpPr>
        <p:grpSpPr>
          <a:xfrm>
            <a:off x="-638766" y="6144667"/>
            <a:ext cx="13469500" cy="1285267"/>
            <a:chOff x="-479062" y="4756525"/>
            <a:chExt cx="10102125" cy="963950"/>
          </a:xfrm>
        </p:grpSpPr>
        <p:sp>
          <p:nvSpPr>
            <p:cNvPr id="1434" name="Google Shape;1434;p64"/>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35" name="Google Shape;1435;p64"/>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36" name="Google Shape;1436;p64"/>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37" name="Google Shape;1437;p64"/>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38" name="Google Shape;1438;p64"/>
          <p:cNvSpPr/>
          <p:nvPr/>
        </p:nvSpPr>
        <p:spPr>
          <a:xfrm rot="10800000" flipH="1">
            <a:off x="0" y="-8367"/>
            <a:ext cx="956800" cy="1936800"/>
          </a:xfrm>
          <a:prstGeom prst="round2SameRect">
            <a:avLst>
              <a:gd name="adj1" fmla="val 50000"/>
              <a:gd name="adj2" fmla="val 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39" name="Google Shape;1439;p64"/>
          <p:cNvSpPr/>
          <p:nvPr/>
        </p:nvSpPr>
        <p:spPr>
          <a:xfrm>
            <a:off x="101831" y="37600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40" name="Google Shape;1440;p64"/>
          <p:cNvSpPr/>
          <p:nvPr/>
        </p:nvSpPr>
        <p:spPr>
          <a:xfrm>
            <a:off x="101831" y="4214367"/>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41" name="Google Shape;1441;p64"/>
          <p:cNvSpPr/>
          <p:nvPr/>
        </p:nvSpPr>
        <p:spPr>
          <a:xfrm>
            <a:off x="101831" y="4668699"/>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442" name="Google Shape;1442;p64"/>
          <p:cNvGrpSpPr/>
          <p:nvPr/>
        </p:nvGrpSpPr>
        <p:grpSpPr>
          <a:xfrm>
            <a:off x="11237801" y="2152768"/>
            <a:ext cx="1286367" cy="2892184"/>
            <a:chOff x="8428350" y="1614576"/>
            <a:chExt cx="964775" cy="2169138"/>
          </a:xfrm>
        </p:grpSpPr>
        <p:sp>
          <p:nvSpPr>
            <p:cNvPr id="1443" name="Google Shape;1443;p64"/>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44" name="Google Shape;1444;p64"/>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445" name="Google Shape;1445;p64"/>
            <p:cNvGrpSpPr/>
            <p:nvPr/>
          </p:nvGrpSpPr>
          <p:grpSpPr>
            <a:xfrm>
              <a:off x="8429046" y="1614576"/>
              <a:ext cx="964079" cy="2169138"/>
              <a:chOff x="8429046" y="1614576"/>
              <a:chExt cx="964079" cy="2169138"/>
            </a:xfrm>
          </p:grpSpPr>
          <p:sp>
            <p:nvSpPr>
              <p:cNvPr id="1446" name="Google Shape;1446;p64"/>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47" name="Google Shape;1447;p64"/>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48" name="Google Shape;1448;p64"/>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49" name="Google Shape;1449;p64"/>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50" name="Google Shape;1450;p64"/>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51" name="Google Shape;1451;p64"/>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52" name="Google Shape;1452;p64"/>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53" name="Google Shape;1453;p64"/>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54" name="Google Shape;1454;p64"/>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55" name="Google Shape;1455;p64"/>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56" name="Google Shape;1456;p64"/>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57" name="Google Shape;1457;p64"/>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58" name="Google Shape;1458;p64"/>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1459" name="Google Shape;1459;p64"/>
          <p:cNvGrpSpPr/>
          <p:nvPr/>
        </p:nvGrpSpPr>
        <p:grpSpPr>
          <a:xfrm rot="5400000">
            <a:off x="11112849" y="-172981"/>
            <a:ext cx="479840" cy="1052871"/>
            <a:chOff x="7332112" y="2515526"/>
            <a:chExt cx="359880" cy="789653"/>
          </a:xfrm>
        </p:grpSpPr>
        <p:sp>
          <p:nvSpPr>
            <p:cNvPr id="1460" name="Google Shape;1460;p64"/>
            <p:cNvSpPr/>
            <p:nvPr/>
          </p:nvSpPr>
          <p:spPr>
            <a:xfrm>
              <a:off x="7511687" y="2515526"/>
              <a:ext cx="180300" cy="359880"/>
            </a:xfrm>
            <a:custGeom>
              <a:avLst/>
              <a:gdLst/>
              <a:ahLst/>
              <a:cxnLst/>
              <a:rect l="l" t="t" r="r" b="b"/>
              <a:pathLst>
                <a:path w="6004" h="11984" extrusionOk="0">
                  <a:moveTo>
                    <a:pt x="1" y="1"/>
                  </a:moveTo>
                  <a:lnTo>
                    <a:pt x="1" y="11984"/>
                  </a:lnTo>
                  <a:cubicBezTo>
                    <a:pt x="3310" y="11984"/>
                    <a:pt x="6004" y="9291"/>
                    <a:pt x="6004" y="5981"/>
                  </a:cubicBezTo>
                  <a:cubicBezTo>
                    <a:pt x="6004" y="2671"/>
                    <a:pt x="3310"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61" name="Google Shape;1461;p64"/>
            <p:cNvSpPr/>
            <p:nvPr/>
          </p:nvSpPr>
          <p:spPr>
            <a:xfrm>
              <a:off x="7332112" y="2515526"/>
              <a:ext cx="179609" cy="359880"/>
            </a:xfrm>
            <a:custGeom>
              <a:avLst/>
              <a:gdLst/>
              <a:ahLst/>
              <a:cxnLst/>
              <a:rect l="l" t="t" r="r" b="b"/>
              <a:pathLst>
                <a:path w="5981" h="11984" extrusionOk="0">
                  <a:moveTo>
                    <a:pt x="5981" y="1"/>
                  </a:moveTo>
                  <a:cubicBezTo>
                    <a:pt x="2671" y="1"/>
                    <a:pt x="1" y="2671"/>
                    <a:pt x="1" y="5981"/>
                  </a:cubicBezTo>
                  <a:cubicBezTo>
                    <a:pt x="1" y="9291"/>
                    <a:pt x="2671" y="11984"/>
                    <a:pt x="5981" y="11984"/>
                  </a:cubicBez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62" name="Google Shape;1462;p64"/>
            <p:cNvSpPr/>
            <p:nvPr/>
          </p:nvSpPr>
          <p:spPr>
            <a:xfrm>
              <a:off x="7332112" y="3124879"/>
              <a:ext cx="359880" cy="180300"/>
            </a:xfrm>
            <a:custGeom>
              <a:avLst/>
              <a:gdLst/>
              <a:ahLst/>
              <a:cxnLst/>
              <a:rect l="l" t="t" r="r" b="b"/>
              <a:pathLst>
                <a:path w="11984" h="6004" extrusionOk="0">
                  <a:moveTo>
                    <a:pt x="1" y="0"/>
                  </a:moveTo>
                  <a:cubicBezTo>
                    <a:pt x="1" y="3310"/>
                    <a:pt x="2671" y="6003"/>
                    <a:pt x="5981" y="6003"/>
                  </a:cubicBezTo>
                  <a:cubicBezTo>
                    <a:pt x="9290" y="6003"/>
                    <a:pt x="11984" y="3310"/>
                    <a:pt x="11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63" name="Google Shape;1463;p64"/>
            <p:cNvSpPr/>
            <p:nvPr/>
          </p:nvSpPr>
          <p:spPr>
            <a:xfrm>
              <a:off x="7332112" y="2945304"/>
              <a:ext cx="359880" cy="179609"/>
            </a:xfrm>
            <a:custGeom>
              <a:avLst/>
              <a:gdLst/>
              <a:ahLst/>
              <a:cxnLst/>
              <a:rect l="l" t="t" r="r" b="b"/>
              <a:pathLst>
                <a:path w="11984" h="5981" extrusionOk="0">
                  <a:moveTo>
                    <a:pt x="5981" y="0"/>
                  </a:moveTo>
                  <a:cubicBezTo>
                    <a:pt x="2671" y="0"/>
                    <a:pt x="1" y="2671"/>
                    <a:pt x="1" y="5980"/>
                  </a:cubicBezTo>
                  <a:lnTo>
                    <a:pt x="11984" y="5980"/>
                  </a:lnTo>
                  <a:cubicBezTo>
                    <a:pt x="11984" y="2671"/>
                    <a:pt x="9290" y="0"/>
                    <a:pt x="5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64" name="Google Shape;1464;p64"/>
          <p:cNvSpPr/>
          <p:nvPr/>
        </p:nvSpPr>
        <p:spPr>
          <a:xfrm rot="5400000">
            <a:off x="11662333" y="5505167"/>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184792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65"/>
        <p:cNvGrpSpPr/>
        <p:nvPr/>
      </p:nvGrpSpPr>
      <p:grpSpPr>
        <a:xfrm>
          <a:off x="0" y="0"/>
          <a:ext cx="0" cy="0"/>
          <a:chOff x="0" y="0"/>
          <a:chExt cx="0" cy="0"/>
        </a:xfrm>
      </p:grpSpPr>
      <p:sp>
        <p:nvSpPr>
          <p:cNvPr id="1466" name="Google Shape;1466;p65"/>
          <p:cNvSpPr txBox="1">
            <a:spLocks noGrp="1"/>
          </p:cNvSpPr>
          <p:nvPr>
            <p:ph type="subTitle" idx="1"/>
          </p:nvPr>
        </p:nvSpPr>
        <p:spPr>
          <a:xfrm>
            <a:off x="2044867" y="3307933"/>
            <a:ext cx="3876800" cy="72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9pPr>
          </a:lstStyle>
          <a:p>
            <a:endParaRPr/>
          </a:p>
        </p:txBody>
      </p:sp>
      <p:sp>
        <p:nvSpPr>
          <p:cNvPr id="1467" name="Google Shape;1467;p65"/>
          <p:cNvSpPr txBox="1">
            <a:spLocks noGrp="1"/>
          </p:cNvSpPr>
          <p:nvPr>
            <p:ph type="subTitle" idx="2"/>
          </p:nvPr>
        </p:nvSpPr>
        <p:spPr>
          <a:xfrm>
            <a:off x="6270333" y="3307933"/>
            <a:ext cx="3876800" cy="72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400"/>
              <a:buFont typeface="Red Hat Display"/>
              <a:buNone/>
              <a:defRPr sz="3200" b="1">
                <a:solidFill>
                  <a:schemeClr val="accent5"/>
                </a:solidFill>
                <a:latin typeface="Red Hat Display"/>
                <a:ea typeface="Red Hat Display"/>
                <a:cs typeface="Red Hat Display"/>
                <a:sym typeface="Red Hat Display"/>
              </a:defRPr>
            </a:lvl9pPr>
          </a:lstStyle>
          <a:p>
            <a:endParaRPr/>
          </a:p>
        </p:txBody>
      </p:sp>
      <p:sp>
        <p:nvSpPr>
          <p:cNvPr id="1468" name="Google Shape;1468;p65"/>
          <p:cNvSpPr txBox="1">
            <a:spLocks noGrp="1"/>
          </p:cNvSpPr>
          <p:nvPr>
            <p:ph type="subTitle" idx="3"/>
          </p:nvPr>
        </p:nvSpPr>
        <p:spPr>
          <a:xfrm>
            <a:off x="2044867" y="38076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9" name="Google Shape;1469;p65"/>
          <p:cNvSpPr txBox="1">
            <a:spLocks noGrp="1"/>
          </p:cNvSpPr>
          <p:nvPr>
            <p:ph type="subTitle" idx="4"/>
          </p:nvPr>
        </p:nvSpPr>
        <p:spPr>
          <a:xfrm>
            <a:off x="6270333" y="38076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0" name="Google Shape;1470;p6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71" name="Google Shape;1471;p65"/>
          <p:cNvGrpSpPr/>
          <p:nvPr/>
        </p:nvGrpSpPr>
        <p:grpSpPr>
          <a:xfrm>
            <a:off x="-325438" y="1325368"/>
            <a:ext cx="1285439" cy="2892184"/>
            <a:chOff x="-248979" y="1614576"/>
            <a:chExt cx="964079" cy="2169138"/>
          </a:xfrm>
        </p:grpSpPr>
        <p:grpSp>
          <p:nvGrpSpPr>
            <p:cNvPr id="1472" name="Google Shape;1472;p65"/>
            <p:cNvGrpSpPr/>
            <p:nvPr/>
          </p:nvGrpSpPr>
          <p:grpSpPr>
            <a:xfrm>
              <a:off x="-248979" y="1614576"/>
              <a:ext cx="964079" cy="2169138"/>
              <a:chOff x="8429046" y="1614576"/>
              <a:chExt cx="964079" cy="2169138"/>
            </a:xfrm>
          </p:grpSpPr>
          <p:sp>
            <p:nvSpPr>
              <p:cNvPr id="1473" name="Google Shape;1473;p65"/>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74" name="Google Shape;1474;p65"/>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75" name="Google Shape;1475;p65"/>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76" name="Google Shape;1476;p65"/>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77" name="Google Shape;1477;p65"/>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78" name="Google Shape;1478;p65"/>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79" name="Google Shape;1479;p65"/>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80" name="Google Shape;1480;p65"/>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81" name="Google Shape;1481;p65"/>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82" name="Google Shape;1482;p65"/>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83" name="Google Shape;1483;p65"/>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84" name="Google Shape;1484;p65"/>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85" name="Google Shape;1485;p65"/>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86" name="Google Shape;1486;p65"/>
            <p:cNvSpPr/>
            <p:nvPr/>
          </p:nvSpPr>
          <p:spPr>
            <a:xfrm>
              <a:off x="-248979" y="1615249"/>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487" name="Google Shape;1487;p65"/>
          <p:cNvGrpSpPr/>
          <p:nvPr/>
        </p:nvGrpSpPr>
        <p:grpSpPr>
          <a:xfrm>
            <a:off x="-638766" y="6144667"/>
            <a:ext cx="13469500" cy="1285267"/>
            <a:chOff x="-479062" y="4756525"/>
            <a:chExt cx="10102125" cy="963950"/>
          </a:xfrm>
        </p:grpSpPr>
        <p:sp>
          <p:nvSpPr>
            <p:cNvPr id="1488" name="Google Shape;1488;p65"/>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89" name="Google Shape;1489;p65"/>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90" name="Google Shape;1490;p65"/>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91" name="Google Shape;1491;p65"/>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92" name="Google Shape;1492;p65"/>
          <p:cNvSpPr/>
          <p:nvPr/>
        </p:nvSpPr>
        <p:spPr>
          <a:xfrm>
            <a:off x="11329582" y="48669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93" name="Google Shape;1493;p65"/>
          <p:cNvSpPr/>
          <p:nvPr/>
        </p:nvSpPr>
        <p:spPr>
          <a:xfrm rot="10800000" flipH="1">
            <a:off x="11235267" y="-1651100"/>
            <a:ext cx="956800" cy="28412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94" name="Google Shape;1494;p65"/>
          <p:cNvSpPr/>
          <p:nvPr/>
        </p:nvSpPr>
        <p:spPr>
          <a:xfrm>
            <a:off x="11329582" y="5324934"/>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495" name="Google Shape;1495;p65"/>
          <p:cNvSpPr/>
          <p:nvPr/>
        </p:nvSpPr>
        <p:spPr>
          <a:xfrm>
            <a:off x="8718334" y="7061200"/>
            <a:ext cx="374367" cy="143067"/>
          </a:xfrm>
          <a:custGeom>
            <a:avLst/>
            <a:gdLst/>
            <a:ahLst/>
            <a:cxnLst/>
            <a:rect l="l" t="t" r="r" b="b"/>
            <a:pathLst>
              <a:path w="11231" h="4292" fill="none" extrusionOk="0">
                <a:moveTo>
                  <a:pt x="9085" y="0"/>
                </a:moveTo>
                <a:lnTo>
                  <a:pt x="2146" y="0"/>
                </a:lnTo>
                <a:cubicBezTo>
                  <a:pt x="959" y="0"/>
                  <a:pt x="0" y="959"/>
                  <a:pt x="0" y="2146"/>
                </a:cubicBezTo>
                <a:lnTo>
                  <a:pt x="0" y="2146"/>
                </a:lnTo>
                <a:cubicBezTo>
                  <a:pt x="0" y="3333"/>
                  <a:pt x="959" y="4291"/>
                  <a:pt x="2146" y="4291"/>
                </a:cubicBezTo>
                <a:lnTo>
                  <a:pt x="9085" y="4291"/>
                </a:lnTo>
                <a:cubicBezTo>
                  <a:pt x="10272" y="4291"/>
                  <a:pt x="11230" y="3333"/>
                  <a:pt x="11230" y="2146"/>
                </a:cubicBezTo>
                <a:lnTo>
                  <a:pt x="11230" y="2146"/>
                </a:lnTo>
                <a:cubicBezTo>
                  <a:pt x="11230" y="959"/>
                  <a:pt x="10272" y="0"/>
                  <a:pt x="9085" y="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413024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96"/>
        <p:cNvGrpSpPr/>
        <p:nvPr/>
      </p:nvGrpSpPr>
      <p:grpSpPr>
        <a:xfrm>
          <a:off x="0" y="0"/>
          <a:ext cx="0" cy="0"/>
          <a:chOff x="0" y="0"/>
          <a:chExt cx="0" cy="0"/>
        </a:xfrm>
      </p:grpSpPr>
      <p:sp>
        <p:nvSpPr>
          <p:cNvPr id="1497" name="Google Shape;1497;p6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98" name="Google Shape;1498;p66"/>
          <p:cNvGrpSpPr/>
          <p:nvPr/>
        </p:nvGrpSpPr>
        <p:grpSpPr>
          <a:xfrm>
            <a:off x="-638766" y="6144667"/>
            <a:ext cx="13469500" cy="1285267"/>
            <a:chOff x="-479062" y="4756525"/>
            <a:chExt cx="10102125" cy="963950"/>
          </a:xfrm>
        </p:grpSpPr>
        <p:sp>
          <p:nvSpPr>
            <p:cNvPr id="1499" name="Google Shape;1499;p66"/>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00" name="Google Shape;1500;p66"/>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01" name="Google Shape;1501;p66"/>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02" name="Google Shape;1502;p66"/>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503" name="Google Shape;1503;p66"/>
          <p:cNvSpPr/>
          <p:nvPr/>
        </p:nvSpPr>
        <p:spPr>
          <a:xfrm rot="10800000" flipH="1">
            <a:off x="0" y="-8367"/>
            <a:ext cx="956800" cy="1936800"/>
          </a:xfrm>
          <a:prstGeom prst="round2SameRect">
            <a:avLst>
              <a:gd name="adj1" fmla="val 50000"/>
              <a:gd name="adj2" fmla="val 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504" name="Google Shape;1504;p66"/>
          <p:cNvSpPr/>
          <p:nvPr/>
        </p:nvSpPr>
        <p:spPr>
          <a:xfrm>
            <a:off x="101831" y="37600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505" name="Google Shape;1505;p66"/>
          <p:cNvSpPr/>
          <p:nvPr/>
        </p:nvSpPr>
        <p:spPr>
          <a:xfrm>
            <a:off x="101831" y="4214367"/>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506" name="Google Shape;1506;p66"/>
          <p:cNvSpPr/>
          <p:nvPr/>
        </p:nvSpPr>
        <p:spPr>
          <a:xfrm>
            <a:off x="101831" y="4668699"/>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507" name="Google Shape;1507;p66"/>
          <p:cNvGrpSpPr/>
          <p:nvPr/>
        </p:nvGrpSpPr>
        <p:grpSpPr>
          <a:xfrm>
            <a:off x="11237801" y="2152768"/>
            <a:ext cx="1286367" cy="2892184"/>
            <a:chOff x="8428350" y="1614576"/>
            <a:chExt cx="964775" cy="2169138"/>
          </a:xfrm>
        </p:grpSpPr>
        <p:sp>
          <p:nvSpPr>
            <p:cNvPr id="1508" name="Google Shape;1508;p66"/>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09" name="Google Shape;1509;p66"/>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510" name="Google Shape;1510;p66"/>
            <p:cNvGrpSpPr/>
            <p:nvPr/>
          </p:nvGrpSpPr>
          <p:grpSpPr>
            <a:xfrm>
              <a:off x="8429046" y="1614576"/>
              <a:ext cx="964079" cy="2169138"/>
              <a:chOff x="8429046" y="1614576"/>
              <a:chExt cx="964079" cy="2169138"/>
            </a:xfrm>
          </p:grpSpPr>
          <p:sp>
            <p:nvSpPr>
              <p:cNvPr id="1511" name="Google Shape;1511;p66"/>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12" name="Google Shape;1512;p66"/>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13" name="Google Shape;1513;p66"/>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14" name="Google Shape;1514;p66"/>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15" name="Google Shape;1515;p66"/>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16" name="Google Shape;1516;p66"/>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17" name="Google Shape;1517;p66"/>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18" name="Google Shape;1518;p66"/>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19" name="Google Shape;1519;p66"/>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20" name="Google Shape;1520;p66"/>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21" name="Google Shape;1521;p66"/>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22" name="Google Shape;1522;p66"/>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23" name="Google Shape;1523;p66"/>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1524" name="Google Shape;1524;p66"/>
          <p:cNvGrpSpPr/>
          <p:nvPr/>
        </p:nvGrpSpPr>
        <p:grpSpPr>
          <a:xfrm rot="5400000">
            <a:off x="11112849" y="-172981"/>
            <a:ext cx="479840" cy="1052871"/>
            <a:chOff x="7332112" y="2515526"/>
            <a:chExt cx="359880" cy="789653"/>
          </a:xfrm>
        </p:grpSpPr>
        <p:sp>
          <p:nvSpPr>
            <p:cNvPr id="1525" name="Google Shape;1525;p66"/>
            <p:cNvSpPr/>
            <p:nvPr/>
          </p:nvSpPr>
          <p:spPr>
            <a:xfrm>
              <a:off x="7511687" y="2515526"/>
              <a:ext cx="180300" cy="359880"/>
            </a:xfrm>
            <a:custGeom>
              <a:avLst/>
              <a:gdLst/>
              <a:ahLst/>
              <a:cxnLst/>
              <a:rect l="l" t="t" r="r" b="b"/>
              <a:pathLst>
                <a:path w="6004" h="11984" extrusionOk="0">
                  <a:moveTo>
                    <a:pt x="1" y="1"/>
                  </a:moveTo>
                  <a:lnTo>
                    <a:pt x="1" y="11984"/>
                  </a:lnTo>
                  <a:cubicBezTo>
                    <a:pt x="3310" y="11984"/>
                    <a:pt x="6004" y="9291"/>
                    <a:pt x="6004" y="5981"/>
                  </a:cubicBezTo>
                  <a:cubicBezTo>
                    <a:pt x="6004" y="2671"/>
                    <a:pt x="3310"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26" name="Google Shape;1526;p66"/>
            <p:cNvSpPr/>
            <p:nvPr/>
          </p:nvSpPr>
          <p:spPr>
            <a:xfrm>
              <a:off x="7332112" y="2515526"/>
              <a:ext cx="179609" cy="359880"/>
            </a:xfrm>
            <a:custGeom>
              <a:avLst/>
              <a:gdLst/>
              <a:ahLst/>
              <a:cxnLst/>
              <a:rect l="l" t="t" r="r" b="b"/>
              <a:pathLst>
                <a:path w="5981" h="11984" extrusionOk="0">
                  <a:moveTo>
                    <a:pt x="5981" y="1"/>
                  </a:moveTo>
                  <a:cubicBezTo>
                    <a:pt x="2671" y="1"/>
                    <a:pt x="1" y="2671"/>
                    <a:pt x="1" y="5981"/>
                  </a:cubicBezTo>
                  <a:cubicBezTo>
                    <a:pt x="1" y="9291"/>
                    <a:pt x="2671" y="11984"/>
                    <a:pt x="5981" y="11984"/>
                  </a:cubicBez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27" name="Google Shape;1527;p66"/>
            <p:cNvSpPr/>
            <p:nvPr/>
          </p:nvSpPr>
          <p:spPr>
            <a:xfrm>
              <a:off x="7332112" y="3124879"/>
              <a:ext cx="359880" cy="180300"/>
            </a:xfrm>
            <a:custGeom>
              <a:avLst/>
              <a:gdLst/>
              <a:ahLst/>
              <a:cxnLst/>
              <a:rect l="l" t="t" r="r" b="b"/>
              <a:pathLst>
                <a:path w="11984" h="6004" extrusionOk="0">
                  <a:moveTo>
                    <a:pt x="1" y="0"/>
                  </a:moveTo>
                  <a:cubicBezTo>
                    <a:pt x="1" y="3310"/>
                    <a:pt x="2671" y="6003"/>
                    <a:pt x="5981" y="6003"/>
                  </a:cubicBezTo>
                  <a:cubicBezTo>
                    <a:pt x="9290" y="6003"/>
                    <a:pt x="11984" y="3310"/>
                    <a:pt x="11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28" name="Google Shape;1528;p66"/>
            <p:cNvSpPr/>
            <p:nvPr/>
          </p:nvSpPr>
          <p:spPr>
            <a:xfrm>
              <a:off x="7332112" y="2945304"/>
              <a:ext cx="359880" cy="179609"/>
            </a:xfrm>
            <a:custGeom>
              <a:avLst/>
              <a:gdLst/>
              <a:ahLst/>
              <a:cxnLst/>
              <a:rect l="l" t="t" r="r" b="b"/>
              <a:pathLst>
                <a:path w="11984" h="5981" extrusionOk="0">
                  <a:moveTo>
                    <a:pt x="5981" y="0"/>
                  </a:moveTo>
                  <a:cubicBezTo>
                    <a:pt x="2671" y="0"/>
                    <a:pt x="1" y="2671"/>
                    <a:pt x="1" y="5980"/>
                  </a:cubicBezTo>
                  <a:lnTo>
                    <a:pt x="11984" y="5980"/>
                  </a:lnTo>
                  <a:cubicBezTo>
                    <a:pt x="11984" y="2671"/>
                    <a:pt x="9290" y="0"/>
                    <a:pt x="5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529" name="Google Shape;1529;p66"/>
          <p:cNvSpPr/>
          <p:nvPr/>
        </p:nvSpPr>
        <p:spPr>
          <a:xfrm rot="5400000">
            <a:off x="11662333" y="5505167"/>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698286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30"/>
        <p:cNvGrpSpPr/>
        <p:nvPr/>
      </p:nvGrpSpPr>
      <p:grpSpPr>
        <a:xfrm>
          <a:off x="0" y="0"/>
          <a:ext cx="0" cy="0"/>
          <a:chOff x="0" y="0"/>
          <a:chExt cx="0" cy="0"/>
        </a:xfrm>
      </p:grpSpPr>
      <p:sp>
        <p:nvSpPr>
          <p:cNvPr id="1531" name="Google Shape;1531;p6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2" name="Google Shape;1532;p67"/>
          <p:cNvSpPr txBox="1">
            <a:spLocks noGrp="1"/>
          </p:cNvSpPr>
          <p:nvPr>
            <p:ph type="body" idx="1"/>
          </p:nvPr>
        </p:nvSpPr>
        <p:spPr>
          <a:xfrm>
            <a:off x="2852800" y="2049800"/>
            <a:ext cx="6486400" cy="2854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1533" name="Google Shape;1533;p67"/>
          <p:cNvGrpSpPr/>
          <p:nvPr/>
        </p:nvGrpSpPr>
        <p:grpSpPr>
          <a:xfrm flipH="1">
            <a:off x="-638766" y="6144667"/>
            <a:ext cx="13469500" cy="1285267"/>
            <a:chOff x="-479062" y="4756525"/>
            <a:chExt cx="10102125" cy="963950"/>
          </a:xfrm>
        </p:grpSpPr>
        <p:sp>
          <p:nvSpPr>
            <p:cNvPr id="1534" name="Google Shape;1534;p67"/>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35" name="Google Shape;1535;p67"/>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36" name="Google Shape;1536;p67"/>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37" name="Google Shape;1537;p67"/>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538" name="Google Shape;1538;p67"/>
          <p:cNvGrpSpPr/>
          <p:nvPr/>
        </p:nvGrpSpPr>
        <p:grpSpPr>
          <a:xfrm flipH="1">
            <a:off x="-332200" y="2152768"/>
            <a:ext cx="1286367" cy="2892184"/>
            <a:chOff x="8428350" y="1614576"/>
            <a:chExt cx="964775" cy="2169138"/>
          </a:xfrm>
        </p:grpSpPr>
        <p:sp>
          <p:nvSpPr>
            <p:cNvPr id="1539" name="Google Shape;1539;p67"/>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40" name="Google Shape;1540;p67"/>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541" name="Google Shape;1541;p67"/>
            <p:cNvGrpSpPr/>
            <p:nvPr/>
          </p:nvGrpSpPr>
          <p:grpSpPr>
            <a:xfrm>
              <a:off x="8429046" y="1614576"/>
              <a:ext cx="964079" cy="2169138"/>
              <a:chOff x="8429046" y="1614576"/>
              <a:chExt cx="964079" cy="2169138"/>
            </a:xfrm>
          </p:grpSpPr>
          <p:sp>
            <p:nvSpPr>
              <p:cNvPr id="1542" name="Google Shape;1542;p67"/>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43" name="Google Shape;1543;p67"/>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44" name="Google Shape;1544;p67"/>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45" name="Google Shape;1545;p67"/>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46" name="Google Shape;1546;p67"/>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47" name="Google Shape;1547;p67"/>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48" name="Google Shape;1548;p67"/>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49" name="Google Shape;1549;p67"/>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0" name="Google Shape;1550;p67"/>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1" name="Google Shape;1551;p67"/>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2" name="Google Shape;1552;p67"/>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3" name="Google Shape;1553;p67"/>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4" name="Google Shape;1554;p67"/>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1555" name="Google Shape;1555;p67"/>
          <p:cNvGrpSpPr/>
          <p:nvPr/>
        </p:nvGrpSpPr>
        <p:grpSpPr>
          <a:xfrm rot="-5400000" flipH="1">
            <a:off x="599279" y="5068553"/>
            <a:ext cx="479840" cy="1052871"/>
            <a:chOff x="7332112" y="2515526"/>
            <a:chExt cx="359880" cy="789653"/>
          </a:xfrm>
        </p:grpSpPr>
        <p:sp>
          <p:nvSpPr>
            <p:cNvPr id="1556" name="Google Shape;1556;p67"/>
            <p:cNvSpPr/>
            <p:nvPr/>
          </p:nvSpPr>
          <p:spPr>
            <a:xfrm>
              <a:off x="7511687" y="2515526"/>
              <a:ext cx="180300" cy="359880"/>
            </a:xfrm>
            <a:custGeom>
              <a:avLst/>
              <a:gdLst/>
              <a:ahLst/>
              <a:cxnLst/>
              <a:rect l="l" t="t" r="r" b="b"/>
              <a:pathLst>
                <a:path w="6004" h="11984" extrusionOk="0">
                  <a:moveTo>
                    <a:pt x="1" y="1"/>
                  </a:moveTo>
                  <a:lnTo>
                    <a:pt x="1" y="11984"/>
                  </a:lnTo>
                  <a:cubicBezTo>
                    <a:pt x="3310" y="11984"/>
                    <a:pt x="6004" y="9291"/>
                    <a:pt x="6004" y="5981"/>
                  </a:cubicBezTo>
                  <a:cubicBezTo>
                    <a:pt x="6004" y="2671"/>
                    <a:pt x="3310"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7" name="Google Shape;1557;p67"/>
            <p:cNvSpPr/>
            <p:nvPr/>
          </p:nvSpPr>
          <p:spPr>
            <a:xfrm>
              <a:off x="7332112" y="2515526"/>
              <a:ext cx="179609" cy="359880"/>
            </a:xfrm>
            <a:custGeom>
              <a:avLst/>
              <a:gdLst/>
              <a:ahLst/>
              <a:cxnLst/>
              <a:rect l="l" t="t" r="r" b="b"/>
              <a:pathLst>
                <a:path w="5981" h="11984" extrusionOk="0">
                  <a:moveTo>
                    <a:pt x="5981" y="1"/>
                  </a:moveTo>
                  <a:cubicBezTo>
                    <a:pt x="2671" y="1"/>
                    <a:pt x="1" y="2671"/>
                    <a:pt x="1" y="5981"/>
                  </a:cubicBezTo>
                  <a:cubicBezTo>
                    <a:pt x="1" y="9291"/>
                    <a:pt x="2671" y="11984"/>
                    <a:pt x="5981" y="11984"/>
                  </a:cubicBez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8" name="Google Shape;1558;p67"/>
            <p:cNvSpPr/>
            <p:nvPr/>
          </p:nvSpPr>
          <p:spPr>
            <a:xfrm>
              <a:off x="7332112" y="3124879"/>
              <a:ext cx="359880" cy="180300"/>
            </a:xfrm>
            <a:custGeom>
              <a:avLst/>
              <a:gdLst/>
              <a:ahLst/>
              <a:cxnLst/>
              <a:rect l="l" t="t" r="r" b="b"/>
              <a:pathLst>
                <a:path w="11984" h="6004" extrusionOk="0">
                  <a:moveTo>
                    <a:pt x="1" y="0"/>
                  </a:moveTo>
                  <a:cubicBezTo>
                    <a:pt x="1" y="3310"/>
                    <a:pt x="2671" y="6003"/>
                    <a:pt x="5981" y="6003"/>
                  </a:cubicBezTo>
                  <a:cubicBezTo>
                    <a:pt x="9290" y="6003"/>
                    <a:pt x="11984" y="3310"/>
                    <a:pt x="11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9" name="Google Shape;1559;p67"/>
            <p:cNvSpPr/>
            <p:nvPr/>
          </p:nvSpPr>
          <p:spPr>
            <a:xfrm>
              <a:off x="7332112" y="2945304"/>
              <a:ext cx="359880" cy="179609"/>
            </a:xfrm>
            <a:custGeom>
              <a:avLst/>
              <a:gdLst/>
              <a:ahLst/>
              <a:cxnLst/>
              <a:rect l="l" t="t" r="r" b="b"/>
              <a:pathLst>
                <a:path w="11984" h="5981" extrusionOk="0">
                  <a:moveTo>
                    <a:pt x="5981" y="0"/>
                  </a:moveTo>
                  <a:cubicBezTo>
                    <a:pt x="2671" y="0"/>
                    <a:pt x="1" y="2671"/>
                    <a:pt x="1" y="5980"/>
                  </a:cubicBezTo>
                  <a:lnTo>
                    <a:pt x="11984" y="5980"/>
                  </a:lnTo>
                  <a:cubicBezTo>
                    <a:pt x="11984" y="2671"/>
                    <a:pt x="9290" y="0"/>
                    <a:pt x="5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560" name="Google Shape;1560;p67"/>
          <p:cNvSpPr/>
          <p:nvPr/>
        </p:nvSpPr>
        <p:spPr>
          <a:xfrm rot="10800000">
            <a:off x="11235167" y="-8367"/>
            <a:ext cx="956800" cy="1936800"/>
          </a:xfrm>
          <a:prstGeom prst="round2SameRect">
            <a:avLst>
              <a:gd name="adj1" fmla="val 50000"/>
              <a:gd name="adj2" fmla="val 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561" name="Google Shape;1561;p67"/>
          <p:cNvSpPr/>
          <p:nvPr/>
        </p:nvSpPr>
        <p:spPr>
          <a:xfrm flipH="1">
            <a:off x="11336989" y="37600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562" name="Google Shape;1562;p67"/>
          <p:cNvSpPr/>
          <p:nvPr/>
        </p:nvSpPr>
        <p:spPr>
          <a:xfrm flipH="1">
            <a:off x="11336989" y="4214367"/>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563" name="Google Shape;1563;p67"/>
          <p:cNvSpPr/>
          <p:nvPr/>
        </p:nvSpPr>
        <p:spPr>
          <a:xfrm flipH="1">
            <a:off x="11336989" y="4668699"/>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565439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64"/>
        <p:cNvGrpSpPr/>
        <p:nvPr/>
      </p:nvGrpSpPr>
      <p:grpSpPr>
        <a:xfrm>
          <a:off x="0" y="0"/>
          <a:ext cx="0" cy="0"/>
          <a:chOff x="0" y="0"/>
          <a:chExt cx="0" cy="0"/>
        </a:xfrm>
      </p:grpSpPr>
      <p:sp>
        <p:nvSpPr>
          <p:cNvPr id="1565" name="Google Shape;1565;p6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566" name="Google Shape;1566;p68"/>
          <p:cNvGrpSpPr/>
          <p:nvPr/>
        </p:nvGrpSpPr>
        <p:grpSpPr>
          <a:xfrm flipH="1">
            <a:off x="-638766" y="6144667"/>
            <a:ext cx="13469500" cy="1285267"/>
            <a:chOff x="-479062" y="4756525"/>
            <a:chExt cx="10102125" cy="963950"/>
          </a:xfrm>
        </p:grpSpPr>
        <p:sp>
          <p:nvSpPr>
            <p:cNvPr id="1567" name="Google Shape;1567;p68"/>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68" name="Google Shape;1568;p68"/>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69" name="Google Shape;1569;p68"/>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70" name="Google Shape;1570;p68"/>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571" name="Google Shape;1571;p68"/>
          <p:cNvSpPr/>
          <p:nvPr/>
        </p:nvSpPr>
        <p:spPr>
          <a:xfrm rot="-5400000" flipH="1">
            <a:off x="-33" y="3896867"/>
            <a:ext cx="2960032" cy="2960032"/>
          </a:xfrm>
          <a:custGeom>
            <a:avLst/>
            <a:gdLst/>
            <a:ahLst/>
            <a:cxnLst/>
            <a:rect l="l" t="t" r="r" b="b"/>
            <a:pathLst>
              <a:path w="125107" h="125107" extrusionOk="0">
                <a:moveTo>
                  <a:pt x="1" y="1"/>
                </a:moveTo>
                <a:lnTo>
                  <a:pt x="1" y="21000"/>
                </a:lnTo>
                <a:cubicBezTo>
                  <a:pt x="1" y="26684"/>
                  <a:pt x="4589" y="31271"/>
                  <a:pt x="10272" y="31271"/>
                </a:cubicBezTo>
                <a:lnTo>
                  <a:pt x="21000" y="31271"/>
                </a:lnTo>
                <a:cubicBezTo>
                  <a:pt x="26683" y="31271"/>
                  <a:pt x="31271" y="35882"/>
                  <a:pt x="31271" y="41566"/>
                </a:cubicBezTo>
                <a:lnTo>
                  <a:pt x="31271" y="52271"/>
                </a:lnTo>
                <a:cubicBezTo>
                  <a:pt x="31271" y="57954"/>
                  <a:pt x="35882" y="62565"/>
                  <a:pt x="41543" y="62565"/>
                </a:cubicBezTo>
                <a:lnTo>
                  <a:pt x="52271" y="62565"/>
                </a:lnTo>
                <a:cubicBezTo>
                  <a:pt x="57954" y="62565"/>
                  <a:pt x="62542" y="67153"/>
                  <a:pt x="62542" y="72836"/>
                </a:cubicBezTo>
                <a:lnTo>
                  <a:pt x="62542" y="83564"/>
                </a:lnTo>
                <a:cubicBezTo>
                  <a:pt x="62542" y="89225"/>
                  <a:pt x="67153" y="93835"/>
                  <a:pt x="72836" y="93835"/>
                </a:cubicBezTo>
                <a:lnTo>
                  <a:pt x="83541" y="93835"/>
                </a:lnTo>
                <a:cubicBezTo>
                  <a:pt x="89225" y="93835"/>
                  <a:pt x="93836" y="98423"/>
                  <a:pt x="93836" y="104107"/>
                </a:cubicBezTo>
                <a:lnTo>
                  <a:pt x="93836" y="114835"/>
                </a:lnTo>
                <a:cubicBezTo>
                  <a:pt x="93836" y="120518"/>
                  <a:pt x="98423" y="125106"/>
                  <a:pt x="104107" y="125106"/>
                </a:cubicBezTo>
                <a:lnTo>
                  <a:pt x="114835" y="125106"/>
                </a:lnTo>
                <a:cubicBezTo>
                  <a:pt x="120495" y="125106"/>
                  <a:pt x="125106" y="120518"/>
                  <a:pt x="125106" y="114835"/>
                </a:cubicBezTo>
                <a:lnTo>
                  <a:pt x="12510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572" name="Google Shape;1572;p68"/>
          <p:cNvGrpSpPr/>
          <p:nvPr/>
        </p:nvGrpSpPr>
        <p:grpSpPr>
          <a:xfrm flipH="1">
            <a:off x="4525279" y="-1937265"/>
            <a:ext cx="3172424" cy="2959996"/>
            <a:chOff x="3154238" y="-1361450"/>
            <a:chExt cx="2812100" cy="2623800"/>
          </a:xfrm>
        </p:grpSpPr>
        <p:sp>
          <p:nvSpPr>
            <p:cNvPr id="1573" name="Google Shape;1573;p68"/>
            <p:cNvSpPr/>
            <p:nvPr/>
          </p:nvSpPr>
          <p:spPr>
            <a:xfrm>
              <a:off x="3154238" y="-1361450"/>
              <a:ext cx="2812100" cy="2623800"/>
            </a:xfrm>
            <a:custGeom>
              <a:avLst/>
              <a:gdLst/>
              <a:ahLst/>
              <a:cxnLst/>
              <a:rect l="l" t="t" r="r" b="b"/>
              <a:pathLst>
                <a:path w="112484" h="104952" fill="none" extrusionOk="0">
                  <a:moveTo>
                    <a:pt x="112483" y="0"/>
                  </a:moveTo>
                  <a:lnTo>
                    <a:pt x="112483" y="48710"/>
                  </a:lnTo>
                  <a:cubicBezTo>
                    <a:pt x="112483" y="79775"/>
                    <a:pt x="87307" y="104951"/>
                    <a:pt x="56242" y="104951"/>
                  </a:cubicBezTo>
                  <a:lnTo>
                    <a:pt x="56242" y="104951"/>
                  </a:lnTo>
                  <a:cubicBezTo>
                    <a:pt x="25177" y="104951"/>
                    <a:pt x="0" y="79775"/>
                    <a:pt x="0" y="48710"/>
                  </a:cubicBezTo>
                  <a:lnTo>
                    <a:pt x="0"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74" name="Google Shape;1574;p68"/>
            <p:cNvSpPr/>
            <p:nvPr/>
          </p:nvSpPr>
          <p:spPr>
            <a:xfrm>
              <a:off x="3356238" y="-1361450"/>
              <a:ext cx="2408100" cy="2421775"/>
            </a:xfrm>
            <a:custGeom>
              <a:avLst/>
              <a:gdLst/>
              <a:ahLst/>
              <a:cxnLst/>
              <a:rect l="l" t="t" r="r" b="b"/>
              <a:pathLst>
                <a:path w="96324" h="96871" fill="none" extrusionOk="0">
                  <a:moveTo>
                    <a:pt x="1" y="0"/>
                  </a:moveTo>
                  <a:lnTo>
                    <a:pt x="1" y="48710"/>
                  </a:lnTo>
                  <a:cubicBezTo>
                    <a:pt x="1" y="75301"/>
                    <a:pt x="21570" y="96871"/>
                    <a:pt x="48162" y="96871"/>
                  </a:cubicBezTo>
                  <a:lnTo>
                    <a:pt x="48162" y="96871"/>
                  </a:lnTo>
                  <a:cubicBezTo>
                    <a:pt x="74753" y="96871"/>
                    <a:pt x="96323" y="75301"/>
                    <a:pt x="96323" y="48710"/>
                  </a:cubicBezTo>
                  <a:lnTo>
                    <a:pt x="9632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75" name="Google Shape;1575;p68"/>
            <p:cNvSpPr/>
            <p:nvPr/>
          </p:nvSpPr>
          <p:spPr>
            <a:xfrm>
              <a:off x="3255238" y="-1361450"/>
              <a:ext cx="2610100" cy="2522775"/>
            </a:xfrm>
            <a:custGeom>
              <a:avLst/>
              <a:gdLst/>
              <a:ahLst/>
              <a:cxnLst/>
              <a:rect l="l" t="t" r="r" b="b"/>
              <a:pathLst>
                <a:path w="104404" h="100911" fill="none" extrusionOk="0">
                  <a:moveTo>
                    <a:pt x="0" y="0"/>
                  </a:moveTo>
                  <a:lnTo>
                    <a:pt x="0" y="48755"/>
                  </a:lnTo>
                  <a:cubicBezTo>
                    <a:pt x="0" y="77561"/>
                    <a:pt x="23351" y="100911"/>
                    <a:pt x="52156" y="100911"/>
                  </a:cubicBezTo>
                  <a:lnTo>
                    <a:pt x="52156" y="100911"/>
                  </a:lnTo>
                  <a:cubicBezTo>
                    <a:pt x="81007" y="100911"/>
                    <a:pt x="104403" y="77515"/>
                    <a:pt x="104403" y="48664"/>
                  </a:cubicBezTo>
                  <a:lnTo>
                    <a:pt x="10440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576" name="Google Shape;1576;p68"/>
          <p:cNvSpPr/>
          <p:nvPr/>
        </p:nvSpPr>
        <p:spPr>
          <a:xfrm>
            <a:off x="315234" y="3004433"/>
            <a:ext cx="374367" cy="143067"/>
          </a:xfrm>
          <a:custGeom>
            <a:avLst/>
            <a:gdLst/>
            <a:ahLst/>
            <a:cxnLst/>
            <a:rect l="l" t="t" r="r" b="b"/>
            <a:pathLst>
              <a:path w="11231" h="4292" fill="none" extrusionOk="0">
                <a:moveTo>
                  <a:pt x="9085" y="0"/>
                </a:moveTo>
                <a:lnTo>
                  <a:pt x="2146" y="0"/>
                </a:lnTo>
                <a:cubicBezTo>
                  <a:pt x="959" y="0"/>
                  <a:pt x="0" y="959"/>
                  <a:pt x="0" y="2146"/>
                </a:cubicBezTo>
                <a:lnTo>
                  <a:pt x="0" y="2146"/>
                </a:lnTo>
                <a:cubicBezTo>
                  <a:pt x="0" y="3333"/>
                  <a:pt x="959" y="4291"/>
                  <a:pt x="2146" y="4291"/>
                </a:cubicBezTo>
                <a:lnTo>
                  <a:pt x="9085" y="4291"/>
                </a:lnTo>
                <a:cubicBezTo>
                  <a:pt x="10272" y="4291"/>
                  <a:pt x="11230" y="3333"/>
                  <a:pt x="11230" y="2146"/>
                </a:cubicBezTo>
                <a:lnTo>
                  <a:pt x="11230" y="2146"/>
                </a:lnTo>
                <a:cubicBezTo>
                  <a:pt x="11230" y="959"/>
                  <a:pt x="10272" y="0"/>
                  <a:pt x="9085" y="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577" name="Google Shape;1577;p68"/>
          <p:cNvSpPr/>
          <p:nvPr/>
        </p:nvSpPr>
        <p:spPr>
          <a:xfrm>
            <a:off x="8515134" y="6858000"/>
            <a:ext cx="374367" cy="143067"/>
          </a:xfrm>
          <a:custGeom>
            <a:avLst/>
            <a:gdLst/>
            <a:ahLst/>
            <a:cxnLst/>
            <a:rect l="l" t="t" r="r" b="b"/>
            <a:pathLst>
              <a:path w="11231" h="4292" fill="none" extrusionOk="0">
                <a:moveTo>
                  <a:pt x="9085" y="0"/>
                </a:moveTo>
                <a:lnTo>
                  <a:pt x="2146" y="0"/>
                </a:lnTo>
                <a:cubicBezTo>
                  <a:pt x="959" y="0"/>
                  <a:pt x="0" y="959"/>
                  <a:pt x="0" y="2146"/>
                </a:cubicBezTo>
                <a:lnTo>
                  <a:pt x="0" y="2146"/>
                </a:lnTo>
                <a:cubicBezTo>
                  <a:pt x="0" y="3333"/>
                  <a:pt x="959" y="4291"/>
                  <a:pt x="2146" y="4291"/>
                </a:cubicBezTo>
                <a:lnTo>
                  <a:pt x="9085" y="4291"/>
                </a:lnTo>
                <a:cubicBezTo>
                  <a:pt x="10272" y="4291"/>
                  <a:pt x="11230" y="3333"/>
                  <a:pt x="11230" y="2146"/>
                </a:cubicBezTo>
                <a:lnTo>
                  <a:pt x="11230" y="2146"/>
                </a:lnTo>
                <a:cubicBezTo>
                  <a:pt x="11230" y="959"/>
                  <a:pt x="10272" y="0"/>
                  <a:pt x="9085" y="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829927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78"/>
        <p:cNvGrpSpPr/>
        <p:nvPr/>
      </p:nvGrpSpPr>
      <p:grpSpPr>
        <a:xfrm>
          <a:off x="0" y="0"/>
          <a:ext cx="0" cy="0"/>
          <a:chOff x="0" y="0"/>
          <a:chExt cx="0" cy="0"/>
        </a:xfrm>
      </p:grpSpPr>
      <p:sp>
        <p:nvSpPr>
          <p:cNvPr id="1579" name="Google Shape;1579;p6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80" name="Google Shape;1580;p69"/>
          <p:cNvSpPr txBox="1">
            <a:spLocks noGrp="1"/>
          </p:cNvSpPr>
          <p:nvPr>
            <p:ph type="subTitle" idx="1"/>
          </p:nvPr>
        </p:nvSpPr>
        <p:spPr>
          <a:xfrm>
            <a:off x="1362733" y="2074333"/>
            <a:ext cx="4666800" cy="283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sp>
        <p:nvSpPr>
          <p:cNvPr id="1581" name="Google Shape;1581;p69"/>
          <p:cNvSpPr txBox="1">
            <a:spLocks noGrp="1"/>
          </p:cNvSpPr>
          <p:nvPr>
            <p:ph type="subTitle" idx="2"/>
          </p:nvPr>
        </p:nvSpPr>
        <p:spPr>
          <a:xfrm>
            <a:off x="6162472" y="2074333"/>
            <a:ext cx="4666800" cy="283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2133"/>
              </a:spcBef>
              <a:spcAft>
                <a:spcPts val="0"/>
              </a:spcAft>
              <a:buClr>
                <a:schemeClr val="dk1"/>
              </a:buClr>
              <a:buSzPts val="1400"/>
              <a:buNone/>
              <a:defRPr>
                <a:solidFill>
                  <a:schemeClr val="dk1"/>
                </a:solidFill>
              </a:defRPr>
            </a:lvl3pPr>
            <a:lvl4pPr lvl="3" algn="ctr" rtl="0">
              <a:lnSpc>
                <a:spcPct val="100000"/>
              </a:lnSpc>
              <a:spcBef>
                <a:spcPts val="2133"/>
              </a:spcBef>
              <a:spcAft>
                <a:spcPts val="0"/>
              </a:spcAft>
              <a:buClr>
                <a:schemeClr val="dk1"/>
              </a:buClr>
              <a:buSzPts val="1400"/>
              <a:buNone/>
              <a:defRPr>
                <a:solidFill>
                  <a:schemeClr val="dk1"/>
                </a:solidFill>
              </a:defRPr>
            </a:lvl4pPr>
            <a:lvl5pPr lvl="4" algn="ctr" rtl="0">
              <a:lnSpc>
                <a:spcPct val="100000"/>
              </a:lnSpc>
              <a:spcBef>
                <a:spcPts val="2133"/>
              </a:spcBef>
              <a:spcAft>
                <a:spcPts val="0"/>
              </a:spcAft>
              <a:buClr>
                <a:schemeClr val="dk1"/>
              </a:buClr>
              <a:buSzPts val="1400"/>
              <a:buNone/>
              <a:defRPr>
                <a:solidFill>
                  <a:schemeClr val="dk1"/>
                </a:solidFill>
              </a:defRPr>
            </a:lvl5pPr>
            <a:lvl6pPr lvl="5" algn="ctr" rtl="0">
              <a:lnSpc>
                <a:spcPct val="100000"/>
              </a:lnSpc>
              <a:spcBef>
                <a:spcPts val="2133"/>
              </a:spcBef>
              <a:spcAft>
                <a:spcPts val="0"/>
              </a:spcAft>
              <a:buClr>
                <a:schemeClr val="dk1"/>
              </a:buClr>
              <a:buSzPts val="1400"/>
              <a:buNone/>
              <a:defRPr>
                <a:solidFill>
                  <a:schemeClr val="dk1"/>
                </a:solidFill>
              </a:defRPr>
            </a:lvl6pPr>
            <a:lvl7pPr lvl="6" algn="ctr" rtl="0">
              <a:lnSpc>
                <a:spcPct val="100000"/>
              </a:lnSpc>
              <a:spcBef>
                <a:spcPts val="2133"/>
              </a:spcBef>
              <a:spcAft>
                <a:spcPts val="0"/>
              </a:spcAft>
              <a:buClr>
                <a:schemeClr val="dk1"/>
              </a:buClr>
              <a:buSzPts val="1400"/>
              <a:buNone/>
              <a:defRPr>
                <a:solidFill>
                  <a:schemeClr val="dk1"/>
                </a:solidFill>
              </a:defRPr>
            </a:lvl7pPr>
            <a:lvl8pPr lvl="7" algn="ctr" rtl="0">
              <a:lnSpc>
                <a:spcPct val="100000"/>
              </a:lnSpc>
              <a:spcBef>
                <a:spcPts val="2133"/>
              </a:spcBef>
              <a:spcAft>
                <a:spcPts val="0"/>
              </a:spcAft>
              <a:buClr>
                <a:schemeClr val="dk1"/>
              </a:buClr>
              <a:buSzPts val="1400"/>
              <a:buNone/>
              <a:defRPr>
                <a:solidFill>
                  <a:schemeClr val="dk1"/>
                </a:solidFill>
              </a:defRPr>
            </a:lvl8pPr>
            <a:lvl9pPr lvl="8" algn="ctr" rtl="0">
              <a:lnSpc>
                <a:spcPct val="100000"/>
              </a:lnSpc>
              <a:spcBef>
                <a:spcPts val="2133"/>
              </a:spcBef>
              <a:spcAft>
                <a:spcPts val="2133"/>
              </a:spcAft>
              <a:buClr>
                <a:schemeClr val="dk1"/>
              </a:buClr>
              <a:buSzPts val="1400"/>
              <a:buNone/>
              <a:defRPr>
                <a:solidFill>
                  <a:schemeClr val="dk1"/>
                </a:solidFill>
              </a:defRPr>
            </a:lvl9pPr>
          </a:lstStyle>
          <a:p>
            <a:endParaRPr/>
          </a:p>
        </p:txBody>
      </p:sp>
      <p:grpSp>
        <p:nvGrpSpPr>
          <p:cNvPr id="1582" name="Google Shape;1582;p69"/>
          <p:cNvGrpSpPr/>
          <p:nvPr/>
        </p:nvGrpSpPr>
        <p:grpSpPr>
          <a:xfrm>
            <a:off x="11237801" y="2660768"/>
            <a:ext cx="1286367" cy="2892184"/>
            <a:chOff x="8428350" y="1614576"/>
            <a:chExt cx="964775" cy="2169138"/>
          </a:xfrm>
        </p:grpSpPr>
        <p:sp>
          <p:nvSpPr>
            <p:cNvPr id="1583" name="Google Shape;1583;p69"/>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84" name="Google Shape;1584;p69"/>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585" name="Google Shape;1585;p69"/>
            <p:cNvGrpSpPr/>
            <p:nvPr/>
          </p:nvGrpSpPr>
          <p:grpSpPr>
            <a:xfrm>
              <a:off x="8429046" y="1614576"/>
              <a:ext cx="964079" cy="2169138"/>
              <a:chOff x="8429046" y="1614576"/>
              <a:chExt cx="964079" cy="2169138"/>
            </a:xfrm>
          </p:grpSpPr>
          <p:sp>
            <p:nvSpPr>
              <p:cNvPr id="1586" name="Google Shape;1586;p69"/>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87" name="Google Shape;1587;p69"/>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88" name="Google Shape;1588;p69"/>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89" name="Google Shape;1589;p69"/>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0" name="Google Shape;1590;p69"/>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1" name="Google Shape;1591;p69"/>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2" name="Google Shape;1592;p69"/>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3" name="Google Shape;1593;p69"/>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4" name="Google Shape;1594;p69"/>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5" name="Google Shape;1595;p69"/>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6" name="Google Shape;1596;p69"/>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7" name="Google Shape;1597;p69"/>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98" name="Google Shape;1598;p69"/>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1599" name="Google Shape;1599;p69"/>
          <p:cNvGrpSpPr/>
          <p:nvPr/>
        </p:nvGrpSpPr>
        <p:grpSpPr>
          <a:xfrm flipH="1">
            <a:off x="-638766" y="6144667"/>
            <a:ext cx="13469500" cy="1285267"/>
            <a:chOff x="-479062" y="4756525"/>
            <a:chExt cx="10102125" cy="963950"/>
          </a:xfrm>
        </p:grpSpPr>
        <p:sp>
          <p:nvSpPr>
            <p:cNvPr id="1600" name="Google Shape;1600;p69"/>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01" name="Google Shape;1601;p69"/>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02" name="Google Shape;1602;p69"/>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03" name="Google Shape;1603;p69"/>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604" name="Google Shape;1604;p69"/>
          <p:cNvSpPr/>
          <p:nvPr/>
        </p:nvSpPr>
        <p:spPr>
          <a:xfrm>
            <a:off x="406833" y="1841700"/>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05" name="Google Shape;1605;p69"/>
          <p:cNvSpPr/>
          <p:nvPr/>
        </p:nvSpPr>
        <p:spPr>
          <a:xfrm>
            <a:off x="171733" y="3970393"/>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06" name="Google Shape;1606;p69"/>
          <p:cNvSpPr/>
          <p:nvPr/>
        </p:nvSpPr>
        <p:spPr>
          <a:xfrm>
            <a:off x="171733" y="4340342"/>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07" name="Google Shape;1607;p69"/>
          <p:cNvSpPr/>
          <p:nvPr/>
        </p:nvSpPr>
        <p:spPr>
          <a:xfrm>
            <a:off x="171733" y="4710290"/>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230113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08"/>
        <p:cNvGrpSpPr/>
        <p:nvPr/>
      </p:nvGrpSpPr>
      <p:grpSpPr>
        <a:xfrm>
          <a:off x="0" y="0"/>
          <a:ext cx="0" cy="0"/>
          <a:chOff x="0" y="0"/>
          <a:chExt cx="0" cy="0"/>
        </a:xfrm>
      </p:grpSpPr>
      <p:sp>
        <p:nvSpPr>
          <p:cNvPr id="1609" name="Google Shape;1609;p70"/>
          <p:cNvSpPr txBox="1">
            <a:spLocks noGrp="1"/>
          </p:cNvSpPr>
          <p:nvPr>
            <p:ph type="title"/>
          </p:nvPr>
        </p:nvSpPr>
        <p:spPr>
          <a:xfrm>
            <a:off x="3153833" y="4568933"/>
            <a:ext cx="5884400" cy="14072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610" name="Google Shape;1610;p70"/>
          <p:cNvGrpSpPr/>
          <p:nvPr/>
        </p:nvGrpSpPr>
        <p:grpSpPr>
          <a:xfrm>
            <a:off x="-638766" y="6144667"/>
            <a:ext cx="13469500" cy="1285267"/>
            <a:chOff x="-479062" y="4756525"/>
            <a:chExt cx="10102125" cy="963950"/>
          </a:xfrm>
        </p:grpSpPr>
        <p:sp>
          <p:nvSpPr>
            <p:cNvPr id="1611" name="Google Shape;1611;p70"/>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12" name="Google Shape;1612;p70"/>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13" name="Google Shape;1613;p70"/>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14" name="Google Shape;1614;p70"/>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615" name="Google Shape;1615;p70"/>
          <p:cNvSpPr/>
          <p:nvPr/>
        </p:nvSpPr>
        <p:spPr>
          <a:xfrm rot="-5400000" flipH="1">
            <a:off x="-32" y="3896867"/>
            <a:ext cx="2960032" cy="2960032"/>
          </a:xfrm>
          <a:custGeom>
            <a:avLst/>
            <a:gdLst/>
            <a:ahLst/>
            <a:cxnLst/>
            <a:rect l="l" t="t" r="r" b="b"/>
            <a:pathLst>
              <a:path w="125107" h="125107" extrusionOk="0">
                <a:moveTo>
                  <a:pt x="1" y="1"/>
                </a:moveTo>
                <a:lnTo>
                  <a:pt x="1" y="21000"/>
                </a:lnTo>
                <a:cubicBezTo>
                  <a:pt x="1" y="26684"/>
                  <a:pt x="4589" y="31271"/>
                  <a:pt x="10272" y="31271"/>
                </a:cubicBezTo>
                <a:lnTo>
                  <a:pt x="21000" y="31271"/>
                </a:lnTo>
                <a:cubicBezTo>
                  <a:pt x="26683" y="31271"/>
                  <a:pt x="31271" y="35882"/>
                  <a:pt x="31271" y="41566"/>
                </a:cubicBezTo>
                <a:lnTo>
                  <a:pt x="31271" y="52271"/>
                </a:lnTo>
                <a:cubicBezTo>
                  <a:pt x="31271" y="57954"/>
                  <a:pt x="35882" y="62565"/>
                  <a:pt x="41543" y="62565"/>
                </a:cubicBezTo>
                <a:lnTo>
                  <a:pt x="52271" y="62565"/>
                </a:lnTo>
                <a:cubicBezTo>
                  <a:pt x="57954" y="62565"/>
                  <a:pt x="62542" y="67153"/>
                  <a:pt x="62542" y="72836"/>
                </a:cubicBezTo>
                <a:lnTo>
                  <a:pt x="62542" y="83564"/>
                </a:lnTo>
                <a:cubicBezTo>
                  <a:pt x="62542" y="89225"/>
                  <a:pt x="67153" y="93835"/>
                  <a:pt x="72836" y="93835"/>
                </a:cubicBezTo>
                <a:lnTo>
                  <a:pt x="83541" y="93835"/>
                </a:lnTo>
                <a:cubicBezTo>
                  <a:pt x="89225" y="93835"/>
                  <a:pt x="93836" y="98423"/>
                  <a:pt x="93836" y="104107"/>
                </a:cubicBezTo>
                <a:lnTo>
                  <a:pt x="93836" y="114835"/>
                </a:lnTo>
                <a:cubicBezTo>
                  <a:pt x="93836" y="120518"/>
                  <a:pt x="98423" y="125106"/>
                  <a:pt x="104107" y="125106"/>
                </a:cubicBezTo>
                <a:lnTo>
                  <a:pt x="114835" y="125106"/>
                </a:lnTo>
                <a:cubicBezTo>
                  <a:pt x="120495" y="125106"/>
                  <a:pt x="125106" y="120518"/>
                  <a:pt x="125106" y="114835"/>
                </a:cubicBezTo>
                <a:lnTo>
                  <a:pt x="12510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16" name="Google Shape;1616;p70"/>
          <p:cNvSpPr/>
          <p:nvPr/>
        </p:nvSpPr>
        <p:spPr>
          <a:xfrm>
            <a:off x="11046133" y="4844527"/>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rgbClr val="F8A1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17" name="Google Shape;1617;p70"/>
          <p:cNvSpPr/>
          <p:nvPr/>
        </p:nvSpPr>
        <p:spPr>
          <a:xfrm>
            <a:off x="11046133" y="5214475"/>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18" name="Google Shape;1618;p70"/>
          <p:cNvSpPr/>
          <p:nvPr/>
        </p:nvSpPr>
        <p:spPr>
          <a:xfrm>
            <a:off x="11046133" y="5584423"/>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rgbClr val="5CC7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48688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19"/>
        <p:cNvGrpSpPr/>
        <p:nvPr/>
      </p:nvGrpSpPr>
      <p:grpSpPr>
        <a:xfrm>
          <a:off x="0" y="0"/>
          <a:ext cx="0" cy="0"/>
          <a:chOff x="0" y="0"/>
          <a:chExt cx="0" cy="0"/>
        </a:xfrm>
      </p:grpSpPr>
      <p:sp>
        <p:nvSpPr>
          <p:cNvPr id="1620" name="Google Shape;1620;p71"/>
          <p:cNvSpPr txBox="1">
            <a:spLocks noGrp="1"/>
          </p:cNvSpPr>
          <p:nvPr>
            <p:ph type="title" hasCustomPrompt="1"/>
          </p:nvPr>
        </p:nvSpPr>
        <p:spPr>
          <a:xfrm>
            <a:off x="1712000" y="2135367"/>
            <a:ext cx="8768000" cy="20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621" name="Google Shape;1621;p71"/>
          <p:cNvSpPr txBox="1">
            <a:spLocks noGrp="1"/>
          </p:cNvSpPr>
          <p:nvPr>
            <p:ph type="subTitle" idx="1"/>
          </p:nvPr>
        </p:nvSpPr>
        <p:spPr>
          <a:xfrm>
            <a:off x="1712000" y="4150233"/>
            <a:ext cx="87680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622" name="Google Shape;1622;p71"/>
          <p:cNvGrpSpPr/>
          <p:nvPr/>
        </p:nvGrpSpPr>
        <p:grpSpPr>
          <a:xfrm>
            <a:off x="-638766" y="6144667"/>
            <a:ext cx="13469500" cy="1285267"/>
            <a:chOff x="-479062" y="4756525"/>
            <a:chExt cx="10102125" cy="963950"/>
          </a:xfrm>
        </p:grpSpPr>
        <p:sp>
          <p:nvSpPr>
            <p:cNvPr id="1623" name="Google Shape;1623;p71"/>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24" name="Google Shape;1624;p71"/>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25" name="Google Shape;1625;p71"/>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26" name="Google Shape;1626;p71"/>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627" name="Google Shape;1627;p71"/>
          <p:cNvSpPr/>
          <p:nvPr/>
        </p:nvSpPr>
        <p:spPr>
          <a:xfrm rot="10800000">
            <a:off x="19" y="0"/>
            <a:ext cx="932067" cy="2593000"/>
          </a:xfrm>
          <a:custGeom>
            <a:avLst/>
            <a:gdLst/>
            <a:ahLst/>
            <a:cxnLst/>
            <a:rect l="l" t="t" r="r" b="b"/>
            <a:pathLst>
              <a:path w="27962" h="77790" extrusionOk="0">
                <a:moveTo>
                  <a:pt x="27962" y="1"/>
                </a:moveTo>
                <a:cubicBezTo>
                  <a:pt x="24287" y="663"/>
                  <a:pt x="20475" y="1028"/>
                  <a:pt x="16595" y="1028"/>
                </a:cubicBezTo>
                <a:lnTo>
                  <a:pt x="1" y="1028"/>
                </a:lnTo>
                <a:lnTo>
                  <a:pt x="1" y="70029"/>
                </a:lnTo>
                <a:cubicBezTo>
                  <a:pt x="1" y="74320"/>
                  <a:pt x="3470" y="77789"/>
                  <a:pt x="7762" y="77789"/>
                </a:cubicBezTo>
                <a:lnTo>
                  <a:pt x="20201" y="77789"/>
                </a:lnTo>
                <a:cubicBezTo>
                  <a:pt x="24493" y="77789"/>
                  <a:pt x="27962" y="74320"/>
                  <a:pt x="27962" y="70029"/>
                </a:cubicBezTo>
                <a:lnTo>
                  <a:pt x="2796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28" name="Google Shape;1628;p71"/>
          <p:cNvSpPr/>
          <p:nvPr/>
        </p:nvSpPr>
        <p:spPr>
          <a:xfrm rot="10800000">
            <a:off x="2" y="2558734"/>
            <a:ext cx="932067" cy="2088533"/>
          </a:xfrm>
          <a:custGeom>
            <a:avLst/>
            <a:gdLst/>
            <a:ahLst/>
            <a:cxnLst/>
            <a:rect l="l" t="t" r="r" b="b"/>
            <a:pathLst>
              <a:path w="27962" h="62656" extrusionOk="0">
                <a:moveTo>
                  <a:pt x="6780" y="1"/>
                </a:moveTo>
                <a:cubicBezTo>
                  <a:pt x="2945" y="503"/>
                  <a:pt x="1" y="3767"/>
                  <a:pt x="1" y="7716"/>
                </a:cubicBezTo>
                <a:lnTo>
                  <a:pt x="1" y="62656"/>
                </a:lnTo>
                <a:lnTo>
                  <a:pt x="16595" y="62656"/>
                </a:lnTo>
                <a:cubicBezTo>
                  <a:pt x="20475" y="62656"/>
                  <a:pt x="24287" y="62291"/>
                  <a:pt x="27962" y="61629"/>
                </a:cubicBezTo>
                <a:lnTo>
                  <a:pt x="27962" y="7716"/>
                </a:lnTo>
                <a:cubicBezTo>
                  <a:pt x="27962" y="3767"/>
                  <a:pt x="25017" y="503"/>
                  <a:pt x="211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29" name="Google Shape;1629;p71"/>
          <p:cNvSpPr/>
          <p:nvPr/>
        </p:nvSpPr>
        <p:spPr>
          <a:xfrm rot="5400000">
            <a:off x="9231968" y="3896867"/>
            <a:ext cx="2960032" cy="2960032"/>
          </a:xfrm>
          <a:custGeom>
            <a:avLst/>
            <a:gdLst/>
            <a:ahLst/>
            <a:cxnLst/>
            <a:rect l="l" t="t" r="r" b="b"/>
            <a:pathLst>
              <a:path w="125107" h="125107" extrusionOk="0">
                <a:moveTo>
                  <a:pt x="1" y="1"/>
                </a:moveTo>
                <a:lnTo>
                  <a:pt x="1" y="21000"/>
                </a:lnTo>
                <a:cubicBezTo>
                  <a:pt x="1" y="26684"/>
                  <a:pt x="4589" y="31271"/>
                  <a:pt x="10272" y="31271"/>
                </a:cubicBezTo>
                <a:lnTo>
                  <a:pt x="21000" y="31271"/>
                </a:lnTo>
                <a:cubicBezTo>
                  <a:pt x="26683" y="31271"/>
                  <a:pt x="31271" y="35882"/>
                  <a:pt x="31271" y="41566"/>
                </a:cubicBezTo>
                <a:lnTo>
                  <a:pt x="31271" y="52271"/>
                </a:lnTo>
                <a:cubicBezTo>
                  <a:pt x="31271" y="57954"/>
                  <a:pt x="35882" y="62565"/>
                  <a:pt x="41543" y="62565"/>
                </a:cubicBezTo>
                <a:lnTo>
                  <a:pt x="52271" y="62565"/>
                </a:lnTo>
                <a:cubicBezTo>
                  <a:pt x="57954" y="62565"/>
                  <a:pt x="62542" y="67153"/>
                  <a:pt x="62542" y="72836"/>
                </a:cubicBezTo>
                <a:lnTo>
                  <a:pt x="62542" y="83564"/>
                </a:lnTo>
                <a:cubicBezTo>
                  <a:pt x="62542" y="89225"/>
                  <a:pt x="67153" y="93835"/>
                  <a:pt x="72836" y="93835"/>
                </a:cubicBezTo>
                <a:lnTo>
                  <a:pt x="83541" y="93835"/>
                </a:lnTo>
                <a:cubicBezTo>
                  <a:pt x="89225" y="93835"/>
                  <a:pt x="93836" y="98423"/>
                  <a:pt x="93836" y="104107"/>
                </a:cubicBezTo>
                <a:lnTo>
                  <a:pt x="93836" y="114835"/>
                </a:lnTo>
                <a:cubicBezTo>
                  <a:pt x="93836" y="120518"/>
                  <a:pt x="98423" y="125106"/>
                  <a:pt x="104107" y="125106"/>
                </a:cubicBezTo>
                <a:lnTo>
                  <a:pt x="114835" y="125106"/>
                </a:lnTo>
                <a:cubicBezTo>
                  <a:pt x="120495" y="125106"/>
                  <a:pt x="125106" y="120518"/>
                  <a:pt x="125106" y="114835"/>
                </a:cubicBezTo>
                <a:lnTo>
                  <a:pt x="12510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630" name="Google Shape;1630;p71"/>
          <p:cNvGrpSpPr/>
          <p:nvPr/>
        </p:nvGrpSpPr>
        <p:grpSpPr>
          <a:xfrm>
            <a:off x="4494264" y="-1937265"/>
            <a:ext cx="3172424" cy="2959996"/>
            <a:chOff x="3154238" y="-1361450"/>
            <a:chExt cx="2812100" cy="2623800"/>
          </a:xfrm>
        </p:grpSpPr>
        <p:sp>
          <p:nvSpPr>
            <p:cNvPr id="1631" name="Google Shape;1631;p71"/>
            <p:cNvSpPr/>
            <p:nvPr/>
          </p:nvSpPr>
          <p:spPr>
            <a:xfrm>
              <a:off x="3154238" y="-1361450"/>
              <a:ext cx="2812100" cy="2623800"/>
            </a:xfrm>
            <a:custGeom>
              <a:avLst/>
              <a:gdLst/>
              <a:ahLst/>
              <a:cxnLst/>
              <a:rect l="l" t="t" r="r" b="b"/>
              <a:pathLst>
                <a:path w="112484" h="104952" fill="none" extrusionOk="0">
                  <a:moveTo>
                    <a:pt x="112483" y="0"/>
                  </a:moveTo>
                  <a:lnTo>
                    <a:pt x="112483" y="48710"/>
                  </a:lnTo>
                  <a:cubicBezTo>
                    <a:pt x="112483" y="79775"/>
                    <a:pt x="87307" y="104951"/>
                    <a:pt x="56242" y="104951"/>
                  </a:cubicBezTo>
                  <a:lnTo>
                    <a:pt x="56242" y="104951"/>
                  </a:lnTo>
                  <a:cubicBezTo>
                    <a:pt x="25177" y="104951"/>
                    <a:pt x="0" y="79775"/>
                    <a:pt x="0" y="48710"/>
                  </a:cubicBezTo>
                  <a:lnTo>
                    <a:pt x="0"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32" name="Google Shape;1632;p71"/>
            <p:cNvSpPr/>
            <p:nvPr/>
          </p:nvSpPr>
          <p:spPr>
            <a:xfrm>
              <a:off x="3356238" y="-1361450"/>
              <a:ext cx="2408100" cy="2421775"/>
            </a:xfrm>
            <a:custGeom>
              <a:avLst/>
              <a:gdLst/>
              <a:ahLst/>
              <a:cxnLst/>
              <a:rect l="l" t="t" r="r" b="b"/>
              <a:pathLst>
                <a:path w="96324" h="96871" fill="none" extrusionOk="0">
                  <a:moveTo>
                    <a:pt x="1" y="0"/>
                  </a:moveTo>
                  <a:lnTo>
                    <a:pt x="1" y="48710"/>
                  </a:lnTo>
                  <a:cubicBezTo>
                    <a:pt x="1" y="75301"/>
                    <a:pt x="21570" y="96871"/>
                    <a:pt x="48162" y="96871"/>
                  </a:cubicBezTo>
                  <a:lnTo>
                    <a:pt x="48162" y="96871"/>
                  </a:lnTo>
                  <a:cubicBezTo>
                    <a:pt x="74753" y="96871"/>
                    <a:pt x="96323" y="75301"/>
                    <a:pt x="96323" y="48710"/>
                  </a:cubicBezTo>
                  <a:lnTo>
                    <a:pt x="9632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33" name="Google Shape;1633;p71"/>
            <p:cNvSpPr/>
            <p:nvPr/>
          </p:nvSpPr>
          <p:spPr>
            <a:xfrm>
              <a:off x="3255238" y="-1361450"/>
              <a:ext cx="2610100" cy="2522775"/>
            </a:xfrm>
            <a:custGeom>
              <a:avLst/>
              <a:gdLst/>
              <a:ahLst/>
              <a:cxnLst/>
              <a:rect l="l" t="t" r="r" b="b"/>
              <a:pathLst>
                <a:path w="104404" h="100911" fill="none" extrusionOk="0">
                  <a:moveTo>
                    <a:pt x="0" y="0"/>
                  </a:moveTo>
                  <a:lnTo>
                    <a:pt x="0" y="48755"/>
                  </a:lnTo>
                  <a:cubicBezTo>
                    <a:pt x="0" y="77561"/>
                    <a:pt x="23351" y="100911"/>
                    <a:pt x="52156" y="100911"/>
                  </a:cubicBezTo>
                  <a:lnTo>
                    <a:pt x="52156" y="100911"/>
                  </a:lnTo>
                  <a:cubicBezTo>
                    <a:pt x="81007" y="100911"/>
                    <a:pt x="104403" y="77515"/>
                    <a:pt x="104403" y="48664"/>
                  </a:cubicBezTo>
                  <a:lnTo>
                    <a:pt x="10440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2110853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34"/>
        <p:cNvGrpSpPr/>
        <p:nvPr/>
      </p:nvGrpSpPr>
      <p:grpSpPr>
        <a:xfrm>
          <a:off x="0" y="0"/>
          <a:ext cx="0" cy="0"/>
          <a:chOff x="0" y="0"/>
          <a:chExt cx="0" cy="0"/>
        </a:xfrm>
      </p:grpSpPr>
    </p:spTree>
    <p:extLst>
      <p:ext uri="{BB962C8B-B14F-4D97-AF65-F5344CB8AC3E}">
        <p14:creationId xmlns:p14="http://schemas.microsoft.com/office/powerpoint/2010/main" val="2668339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35"/>
        <p:cNvGrpSpPr/>
        <p:nvPr/>
      </p:nvGrpSpPr>
      <p:grpSpPr>
        <a:xfrm>
          <a:off x="0" y="0"/>
          <a:ext cx="0" cy="0"/>
          <a:chOff x="0" y="0"/>
          <a:chExt cx="0" cy="0"/>
        </a:xfrm>
      </p:grpSpPr>
      <p:sp>
        <p:nvSpPr>
          <p:cNvPr id="1636" name="Google Shape;1636;p73"/>
          <p:cNvSpPr txBox="1">
            <a:spLocks noGrp="1"/>
          </p:cNvSpPr>
          <p:nvPr>
            <p:ph type="title" hasCustomPrompt="1"/>
          </p:nvPr>
        </p:nvSpPr>
        <p:spPr>
          <a:xfrm>
            <a:off x="1766503" y="2715384"/>
            <a:ext cx="870800" cy="5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637" name="Google Shape;1637;p73"/>
          <p:cNvSpPr txBox="1">
            <a:spLocks noGrp="1"/>
          </p:cNvSpPr>
          <p:nvPr>
            <p:ph type="subTitle" idx="1"/>
          </p:nvPr>
        </p:nvSpPr>
        <p:spPr>
          <a:xfrm>
            <a:off x="2668503" y="2832983"/>
            <a:ext cx="3284800" cy="763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38" name="Google Shape;1638;p73"/>
          <p:cNvSpPr txBox="1">
            <a:spLocks noGrp="1"/>
          </p:cNvSpPr>
          <p:nvPr>
            <p:ph type="title" idx="2" hasCustomPrompt="1"/>
          </p:nvPr>
        </p:nvSpPr>
        <p:spPr>
          <a:xfrm>
            <a:off x="6254436" y="2715384"/>
            <a:ext cx="870800" cy="5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639" name="Google Shape;1639;p73"/>
          <p:cNvSpPr txBox="1">
            <a:spLocks noGrp="1"/>
          </p:cNvSpPr>
          <p:nvPr>
            <p:ph type="subTitle" idx="3"/>
          </p:nvPr>
        </p:nvSpPr>
        <p:spPr>
          <a:xfrm>
            <a:off x="7156087" y="2833000"/>
            <a:ext cx="3284800" cy="763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40" name="Google Shape;1640;p73"/>
          <p:cNvSpPr txBox="1">
            <a:spLocks noGrp="1"/>
          </p:cNvSpPr>
          <p:nvPr>
            <p:ph type="title" idx="4" hasCustomPrompt="1"/>
          </p:nvPr>
        </p:nvSpPr>
        <p:spPr>
          <a:xfrm>
            <a:off x="1766503" y="4288133"/>
            <a:ext cx="870800" cy="5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641" name="Google Shape;1641;p73"/>
          <p:cNvSpPr txBox="1">
            <a:spLocks noGrp="1"/>
          </p:cNvSpPr>
          <p:nvPr>
            <p:ph type="subTitle" idx="5"/>
          </p:nvPr>
        </p:nvSpPr>
        <p:spPr>
          <a:xfrm>
            <a:off x="2668503" y="4388851"/>
            <a:ext cx="3284800" cy="763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42" name="Google Shape;1642;p73"/>
          <p:cNvSpPr txBox="1">
            <a:spLocks noGrp="1"/>
          </p:cNvSpPr>
          <p:nvPr>
            <p:ph type="title" idx="6" hasCustomPrompt="1"/>
          </p:nvPr>
        </p:nvSpPr>
        <p:spPr>
          <a:xfrm>
            <a:off x="6254436" y="4288133"/>
            <a:ext cx="870800" cy="5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643" name="Google Shape;1643;p73"/>
          <p:cNvSpPr txBox="1">
            <a:spLocks noGrp="1"/>
          </p:cNvSpPr>
          <p:nvPr>
            <p:ph type="subTitle" idx="7"/>
          </p:nvPr>
        </p:nvSpPr>
        <p:spPr>
          <a:xfrm>
            <a:off x="7156087" y="4388867"/>
            <a:ext cx="3284800" cy="763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44" name="Google Shape;1644;p73"/>
          <p:cNvSpPr txBox="1">
            <a:spLocks noGrp="1"/>
          </p:cNvSpPr>
          <p:nvPr>
            <p:ph type="title" idx="8"/>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b="1">
                <a:latin typeface="Fredoka"/>
                <a:ea typeface="Fredoka"/>
                <a:cs typeface="Fredoka"/>
                <a:sym typeface="Fredoka"/>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45" name="Google Shape;1645;p73"/>
          <p:cNvSpPr txBox="1">
            <a:spLocks noGrp="1"/>
          </p:cNvSpPr>
          <p:nvPr>
            <p:ph type="subTitle" idx="9"/>
          </p:nvPr>
        </p:nvSpPr>
        <p:spPr>
          <a:xfrm>
            <a:off x="2661620" y="2319351"/>
            <a:ext cx="3284800" cy="720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1646" name="Google Shape;1646;p73"/>
          <p:cNvSpPr txBox="1">
            <a:spLocks noGrp="1"/>
          </p:cNvSpPr>
          <p:nvPr>
            <p:ph type="subTitle" idx="13"/>
          </p:nvPr>
        </p:nvSpPr>
        <p:spPr>
          <a:xfrm>
            <a:off x="7156100" y="2319367"/>
            <a:ext cx="3284800" cy="720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1647" name="Google Shape;1647;p73"/>
          <p:cNvSpPr txBox="1">
            <a:spLocks noGrp="1"/>
          </p:cNvSpPr>
          <p:nvPr>
            <p:ph type="subTitle" idx="14"/>
          </p:nvPr>
        </p:nvSpPr>
        <p:spPr>
          <a:xfrm>
            <a:off x="2661620" y="3869249"/>
            <a:ext cx="3284800" cy="720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1648" name="Google Shape;1648;p73"/>
          <p:cNvSpPr txBox="1">
            <a:spLocks noGrp="1"/>
          </p:cNvSpPr>
          <p:nvPr>
            <p:ph type="subTitle" idx="15"/>
          </p:nvPr>
        </p:nvSpPr>
        <p:spPr>
          <a:xfrm>
            <a:off x="7156100" y="3869267"/>
            <a:ext cx="3284800" cy="720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grpSp>
        <p:nvGrpSpPr>
          <p:cNvPr id="1649" name="Google Shape;1649;p73"/>
          <p:cNvGrpSpPr/>
          <p:nvPr/>
        </p:nvGrpSpPr>
        <p:grpSpPr>
          <a:xfrm>
            <a:off x="-331972" y="3596568"/>
            <a:ext cx="1285439" cy="2892184"/>
            <a:chOff x="-248979" y="1614576"/>
            <a:chExt cx="964079" cy="2169138"/>
          </a:xfrm>
        </p:grpSpPr>
        <p:grpSp>
          <p:nvGrpSpPr>
            <p:cNvPr id="1650" name="Google Shape;1650;p73"/>
            <p:cNvGrpSpPr/>
            <p:nvPr/>
          </p:nvGrpSpPr>
          <p:grpSpPr>
            <a:xfrm>
              <a:off x="-248979" y="1614576"/>
              <a:ext cx="964079" cy="2169138"/>
              <a:chOff x="8429046" y="1614576"/>
              <a:chExt cx="964079" cy="2169138"/>
            </a:xfrm>
          </p:grpSpPr>
          <p:sp>
            <p:nvSpPr>
              <p:cNvPr id="1651" name="Google Shape;1651;p73"/>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52" name="Google Shape;1652;p73"/>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53" name="Google Shape;1653;p73"/>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54" name="Google Shape;1654;p73"/>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55" name="Google Shape;1655;p73"/>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56" name="Google Shape;1656;p73"/>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57" name="Google Shape;1657;p73"/>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58" name="Google Shape;1658;p73"/>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59" name="Google Shape;1659;p73"/>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60" name="Google Shape;1660;p73"/>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61" name="Google Shape;1661;p73"/>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62" name="Google Shape;1662;p73"/>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sp>
            <p:nvSpPr>
              <p:cNvPr id="1663" name="Google Shape;1663;p73"/>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grpSp>
        <p:sp>
          <p:nvSpPr>
            <p:cNvPr id="1664" name="Google Shape;1664;p73"/>
            <p:cNvSpPr/>
            <p:nvPr/>
          </p:nvSpPr>
          <p:spPr>
            <a:xfrm>
              <a:off x="-248979" y="1615249"/>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highlight>
                  <a:schemeClr val="lt1"/>
                </a:highlight>
              </a:endParaRPr>
            </a:p>
          </p:txBody>
        </p:sp>
      </p:grpSp>
      <p:grpSp>
        <p:nvGrpSpPr>
          <p:cNvPr id="1665" name="Google Shape;1665;p73"/>
          <p:cNvGrpSpPr/>
          <p:nvPr/>
        </p:nvGrpSpPr>
        <p:grpSpPr>
          <a:xfrm>
            <a:off x="-638766" y="6144667"/>
            <a:ext cx="13469500" cy="1285267"/>
            <a:chOff x="-479062" y="4756525"/>
            <a:chExt cx="10102125" cy="963950"/>
          </a:xfrm>
        </p:grpSpPr>
        <p:sp>
          <p:nvSpPr>
            <p:cNvPr id="1666" name="Google Shape;1666;p73"/>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67" name="Google Shape;1667;p73"/>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68" name="Google Shape;1668;p73"/>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69" name="Google Shape;1669;p73"/>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670" name="Google Shape;1670;p73"/>
          <p:cNvSpPr/>
          <p:nvPr/>
        </p:nvSpPr>
        <p:spPr>
          <a:xfrm>
            <a:off x="11329582" y="48669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71" name="Google Shape;1671;p73"/>
          <p:cNvSpPr/>
          <p:nvPr/>
        </p:nvSpPr>
        <p:spPr>
          <a:xfrm>
            <a:off x="11329582" y="5324934"/>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72" name="Google Shape;1672;p73"/>
          <p:cNvSpPr/>
          <p:nvPr/>
        </p:nvSpPr>
        <p:spPr>
          <a:xfrm>
            <a:off x="11329582" y="5782933"/>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673" name="Google Shape;1673;p73"/>
          <p:cNvSpPr/>
          <p:nvPr/>
        </p:nvSpPr>
        <p:spPr>
          <a:xfrm rot="10800000" flipH="1">
            <a:off x="11235267" y="-38267"/>
            <a:ext cx="956800" cy="28412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806333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674"/>
        <p:cNvGrpSpPr/>
        <p:nvPr/>
      </p:nvGrpSpPr>
      <p:grpSpPr>
        <a:xfrm>
          <a:off x="0" y="0"/>
          <a:ext cx="0" cy="0"/>
          <a:chOff x="0" y="0"/>
          <a:chExt cx="0" cy="0"/>
        </a:xfrm>
      </p:grpSpPr>
      <p:sp>
        <p:nvSpPr>
          <p:cNvPr id="1675" name="Google Shape;1675;p74"/>
          <p:cNvSpPr txBox="1">
            <a:spLocks noGrp="1"/>
          </p:cNvSpPr>
          <p:nvPr>
            <p:ph type="title"/>
          </p:nvPr>
        </p:nvSpPr>
        <p:spPr>
          <a:xfrm>
            <a:off x="2992567" y="3495167"/>
            <a:ext cx="62068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76" name="Google Shape;1676;p74"/>
          <p:cNvSpPr txBox="1">
            <a:spLocks noGrp="1"/>
          </p:cNvSpPr>
          <p:nvPr>
            <p:ph type="title" idx="2" hasCustomPrompt="1"/>
          </p:nvPr>
        </p:nvSpPr>
        <p:spPr>
          <a:xfrm>
            <a:off x="5317017" y="2054933"/>
            <a:ext cx="155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77" name="Google Shape;1677;p74"/>
          <p:cNvSpPr txBox="1">
            <a:spLocks noGrp="1"/>
          </p:cNvSpPr>
          <p:nvPr>
            <p:ph type="subTitle" idx="1"/>
          </p:nvPr>
        </p:nvSpPr>
        <p:spPr>
          <a:xfrm>
            <a:off x="2992633" y="4463933"/>
            <a:ext cx="6206800" cy="5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78" name="Google Shape;1678;p74"/>
          <p:cNvGrpSpPr/>
          <p:nvPr/>
        </p:nvGrpSpPr>
        <p:grpSpPr>
          <a:xfrm>
            <a:off x="-638766" y="6144667"/>
            <a:ext cx="13469500" cy="1285267"/>
            <a:chOff x="-479062" y="4756525"/>
            <a:chExt cx="10102125" cy="963950"/>
          </a:xfrm>
        </p:grpSpPr>
        <p:sp>
          <p:nvSpPr>
            <p:cNvPr id="1679" name="Google Shape;1679;p74"/>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80" name="Google Shape;1680;p74"/>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81" name="Google Shape;1681;p74"/>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82" name="Google Shape;1682;p74"/>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683" name="Google Shape;1683;p74"/>
          <p:cNvSpPr/>
          <p:nvPr/>
        </p:nvSpPr>
        <p:spPr>
          <a:xfrm rot="10800000" flipH="1">
            <a:off x="11235267" y="-38267"/>
            <a:ext cx="956800" cy="28412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684" name="Google Shape;1684;p74"/>
          <p:cNvGrpSpPr/>
          <p:nvPr/>
        </p:nvGrpSpPr>
        <p:grpSpPr>
          <a:xfrm flipH="1">
            <a:off x="11412147" y="1313201"/>
            <a:ext cx="604167" cy="660433"/>
            <a:chOff x="4291875" y="1071125"/>
            <a:chExt cx="453125" cy="495325"/>
          </a:xfrm>
        </p:grpSpPr>
        <p:sp>
          <p:nvSpPr>
            <p:cNvPr id="1685" name="Google Shape;1685;p74"/>
            <p:cNvSpPr/>
            <p:nvPr/>
          </p:nvSpPr>
          <p:spPr>
            <a:xfrm>
              <a:off x="4702750"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86" name="Google Shape;1686;p74"/>
            <p:cNvSpPr/>
            <p:nvPr/>
          </p:nvSpPr>
          <p:spPr>
            <a:xfrm>
              <a:off x="4702750"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87" name="Google Shape;1687;p74"/>
            <p:cNvSpPr/>
            <p:nvPr/>
          </p:nvSpPr>
          <p:spPr>
            <a:xfrm>
              <a:off x="4702750"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88" name="Google Shape;1688;p74"/>
            <p:cNvSpPr/>
            <p:nvPr/>
          </p:nvSpPr>
          <p:spPr>
            <a:xfrm>
              <a:off x="4497325"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89" name="Google Shape;1689;p74"/>
            <p:cNvSpPr/>
            <p:nvPr/>
          </p:nvSpPr>
          <p:spPr>
            <a:xfrm>
              <a:off x="4497325"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90" name="Google Shape;1690;p74"/>
            <p:cNvSpPr/>
            <p:nvPr/>
          </p:nvSpPr>
          <p:spPr>
            <a:xfrm>
              <a:off x="4497325"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91" name="Google Shape;1691;p74"/>
            <p:cNvSpPr/>
            <p:nvPr/>
          </p:nvSpPr>
          <p:spPr>
            <a:xfrm>
              <a:off x="4291875" y="1297675"/>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92" name="Google Shape;1692;p74"/>
            <p:cNvSpPr/>
            <p:nvPr/>
          </p:nvSpPr>
          <p:spPr>
            <a:xfrm>
              <a:off x="4291875" y="1524200"/>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693" name="Google Shape;1693;p74"/>
          <p:cNvGrpSpPr/>
          <p:nvPr/>
        </p:nvGrpSpPr>
        <p:grpSpPr>
          <a:xfrm flipH="1">
            <a:off x="11411014" y="709101"/>
            <a:ext cx="605300" cy="660433"/>
            <a:chOff x="4291875" y="618050"/>
            <a:chExt cx="453975" cy="495325"/>
          </a:xfrm>
        </p:grpSpPr>
        <p:sp>
          <p:nvSpPr>
            <p:cNvPr id="1694" name="Google Shape;1694;p74"/>
            <p:cNvSpPr/>
            <p:nvPr/>
          </p:nvSpPr>
          <p:spPr>
            <a:xfrm>
              <a:off x="4497325"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95" name="Google Shape;1695;p74"/>
            <p:cNvSpPr/>
            <p:nvPr/>
          </p:nvSpPr>
          <p:spPr>
            <a:xfrm>
              <a:off x="4497325"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96" name="Google Shape;1696;p74"/>
            <p:cNvSpPr/>
            <p:nvPr/>
          </p:nvSpPr>
          <p:spPr>
            <a:xfrm>
              <a:off x="4291875" y="618050"/>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97" name="Google Shape;1697;p74"/>
            <p:cNvSpPr/>
            <p:nvPr/>
          </p:nvSpPr>
          <p:spPr>
            <a:xfrm>
              <a:off x="4291875" y="84457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98" name="Google Shape;1698;p74"/>
            <p:cNvSpPr/>
            <p:nvPr/>
          </p:nvSpPr>
          <p:spPr>
            <a:xfrm>
              <a:off x="4291875" y="107112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699" name="Google Shape;1699;p74"/>
            <p:cNvSpPr/>
            <p:nvPr/>
          </p:nvSpPr>
          <p:spPr>
            <a:xfrm>
              <a:off x="4703600"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00" name="Google Shape;1700;p74"/>
            <p:cNvSpPr/>
            <p:nvPr/>
          </p:nvSpPr>
          <p:spPr>
            <a:xfrm>
              <a:off x="4703600"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701" name="Google Shape;1701;p74"/>
          <p:cNvSpPr/>
          <p:nvPr/>
        </p:nvSpPr>
        <p:spPr>
          <a:xfrm>
            <a:off x="-1421867" y="5424401"/>
            <a:ext cx="2843153" cy="2843153"/>
          </a:xfrm>
          <a:custGeom>
            <a:avLst/>
            <a:gdLst/>
            <a:ahLst/>
            <a:cxnLst/>
            <a:rect l="l" t="t" r="r" b="b"/>
            <a:pathLst>
              <a:path w="121226" h="121226" extrusionOk="0">
                <a:moveTo>
                  <a:pt x="60624" y="20133"/>
                </a:moveTo>
                <a:cubicBezTo>
                  <a:pt x="82970" y="20133"/>
                  <a:pt x="101116" y="38256"/>
                  <a:pt x="101116" y="60625"/>
                </a:cubicBezTo>
                <a:cubicBezTo>
                  <a:pt x="101116" y="82993"/>
                  <a:pt x="82970" y="101117"/>
                  <a:pt x="60624" y="101117"/>
                </a:cubicBezTo>
                <a:cubicBezTo>
                  <a:pt x="38255" y="101117"/>
                  <a:pt x="20109" y="82993"/>
                  <a:pt x="20109" y="60625"/>
                </a:cubicBezTo>
                <a:cubicBezTo>
                  <a:pt x="20109" y="38256"/>
                  <a:pt x="38255" y="20133"/>
                  <a:pt x="60624" y="20133"/>
                </a:cubicBezTo>
                <a:close/>
                <a:moveTo>
                  <a:pt x="60624" y="1"/>
                </a:moveTo>
                <a:cubicBezTo>
                  <a:pt x="27139" y="1"/>
                  <a:pt x="0" y="27140"/>
                  <a:pt x="0" y="60625"/>
                </a:cubicBezTo>
                <a:cubicBezTo>
                  <a:pt x="0" y="94086"/>
                  <a:pt x="27139" y="121226"/>
                  <a:pt x="60624" y="121226"/>
                </a:cubicBezTo>
                <a:cubicBezTo>
                  <a:pt x="94086" y="121226"/>
                  <a:pt x="121225" y="94086"/>
                  <a:pt x="121225" y="60625"/>
                </a:cubicBezTo>
                <a:cubicBezTo>
                  <a:pt x="121225" y="27140"/>
                  <a:pt x="94086" y="1"/>
                  <a:pt x="6062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702" name="Google Shape;1702;p74"/>
          <p:cNvGrpSpPr/>
          <p:nvPr/>
        </p:nvGrpSpPr>
        <p:grpSpPr>
          <a:xfrm>
            <a:off x="4494264" y="-1937265"/>
            <a:ext cx="3172424" cy="2959996"/>
            <a:chOff x="3154238" y="-1361450"/>
            <a:chExt cx="2812100" cy="2623800"/>
          </a:xfrm>
        </p:grpSpPr>
        <p:sp>
          <p:nvSpPr>
            <p:cNvPr id="1703" name="Google Shape;1703;p74"/>
            <p:cNvSpPr/>
            <p:nvPr/>
          </p:nvSpPr>
          <p:spPr>
            <a:xfrm>
              <a:off x="3154238" y="-1361450"/>
              <a:ext cx="2812100" cy="2623800"/>
            </a:xfrm>
            <a:custGeom>
              <a:avLst/>
              <a:gdLst/>
              <a:ahLst/>
              <a:cxnLst/>
              <a:rect l="l" t="t" r="r" b="b"/>
              <a:pathLst>
                <a:path w="112484" h="104952" fill="none" extrusionOk="0">
                  <a:moveTo>
                    <a:pt x="112483" y="0"/>
                  </a:moveTo>
                  <a:lnTo>
                    <a:pt x="112483" y="48710"/>
                  </a:lnTo>
                  <a:cubicBezTo>
                    <a:pt x="112483" y="79775"/>
                    <a:pt x="87307" y="104951"/>
                    <a:pt x="56242" y="104951"/>
                  </a:cubicBezTo>
                  <a:lnTo>
                    <a:pt x="56242" y="104951"/>
                  </a:lnTo>
                  <a:cubicBezTo>
                    <a:pt x="25177" y="104951"/>
                    <a:pt x="0" y="79775"/>
                    <a:pt x="0" y="48710"/>
                  </a:cubicBezTo>
                  <a:lnTo>
                    <a:pt x="0"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04" name="Google Shape;1704;p74"/>
            <p:cNvSpPr/>
            <p:nvPr/>
          </p:nvSpPr>
          <p:spPr>
            <a:xfrm>
              <a:off x="3356238" y="-1361450"/>
              <a:ext cx="2408100" cy="2421775"/>
            </a:xfrm>
            <a:custGeom>
              <a:avLst/>
              <a:gdLst/>
              <a:ahLst/>
              <a:cxnLst/>
              <a:rect l="l" t="t" r="r" b="b"/>
              <a:pathLst>
                <a:path w="96324" h="96871" fill="none" extrusionOk="0">
                  <a:moveTo>
                    <a:pt x="1" y="0"/>
                  </a:moveTo>
                  <a:lnTo>
                    <a:pt x="1" y="48710"/>
                  </a:lnTo>
                  <a:cubicBezTo>
                    <a:pt x="1" y="75301"/>
                    <a:pt x="21570" y="96871"/>
                    <a:pt x="48162" y="96871"/>
                  </a:cubicBezTo>
                  <a:lnTo>
                    <a:pt x="48162" y="96871"/>
                  </a:lnTo>
                  <a:cubicBezTo>
                    <a:pt x="74753" y="96871"/>
                    <a:pt x="96323" y="75301"/>
                    <a:pt x="96323" y="48710"/>
                  </a:cubicBezTo>
                  <a:lnTo>
                    <a:pt x="9632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05" name="Google Shape;1705;p74"/>
            <p:cNvSpPr/>
            <p:nvPr/>
          </p:nvSpPr>
          <p:spPr>
            <a:xfrm>
              <a:off x="3255238" y="-1361450"/>
              <a:ext cx="2610100" cy="2522775"/>
            </a:xfrm>
            <a:custGeom>
              <a:avLst/>
              <a:gdLst/>
              <a:ahLst/>
              <a:cxnLst/>
              <a:rect l="l" t="t" r="r" b="b"/>
              <a:pathLst>
                <a:path w="104404" h="100911" fill="none" extrusionOk="0">
                  <a:moveTo>
                    <a:pt x="0" y="0"/>
                  </a:moveTo>
                  <a:lnTo>
                    <a:pt x="0" y="48755"/>
                  </a:lnTo>
                  <a:cubicBezTo>
                    <a:pt x="0" y="77561"/>
                    <a:pt x="23351" y="100911"/>
                    <a:pt x="52156" y="100911"/>
                  </a:cubicBezTo>
                  <a:lnTo>
                    <a:pt x="52156" y="100911"/>
                  </a:lnTo>
                  <a:cubicBezTo>
                    <a:pt x="81007" y="100911"/>
                    <a:pt x="104403" y="77515"/>
                    <a:pt x="104403" y="48664"/>
                  </a:cubicBezTo>
                  <a:lnTo>
                    <a:pt x="10440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706" name="Google Shape;1706;p74"/>
          <p:cNvGrpSpPr/>
          <p:nvPr/>
        </p:nvGrpSpPr>
        <p:grpSpPr>
          <a:xfrm>
            <a:off x="10884406" y="3839517"/>
            <a:ext cx="1308036" cy="4610303"/>
            <a:chOff x="8399475" y="3067251"/>
            <a:chExt cx="755450" cy="2662658"/>
          </a:xfrm>
        </p:grpSpPr>
        <p:sp>
          <p:nvSpPr>
            <p:cNvPr id="1707" name="Google Shape;1707;p74"/>
            <p:cNvSpPr/>
            <p:nvPr/>
          </p:nvSpPr>
          <p:spPr>
            <a:xfrm>
              <a:off x="8400019" y="4388901"/>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08" name="Google Shape;1708;p74"/>
            <p:cNvSpPr/>
            <p:nvPr/>
          </p:nvSpPr>
          <p:spPr>
            <a:xfrm>
              <a:off x="8400019" y="4199783"/>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09" name="Google Shape;1709;p74"/>
            <p:cNvSpPr/>
            <p:nvPr/>
          </p:nvSpPr>
          <p:spPr>
            <a:xfrm>
              <a:off x="8400019" y="401120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0" name="Google Shape;1710;p74"/>
            <p:cNvSpPr/>
            <p:nvPr/>
          </p:nvSpPr>
          <p:spPr>
            <a:xfrm>
              <a:off x="8400019" y="382264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1" name="Google Shape;1711;p74"/>
            <p:cNvSpPr/>
            <p:nvPr/>
          </p:nvSpPr>
          <p:spPr>
            <a:xfrm>
              <a:off x="8400019" y="363350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2" name="Google Shape;1712;p74"/>
            <p:cNvSpPr/>
            <p:nvPr/>
          </p:nvSpPr>
          <p:spPr>
            <a:xfrm>
              <a:off x="8400019" y="344494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3" name="Google Shape;1713;p74"/>
            <p:cNvSpPr/>
            <p:nvPr/>
          </p:nvSpPr>
          <p:spPr>
            <a:xfrm>
              <a:off x="8400019" y="3256358"/>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4" name="Google Shape;1714;p74"/>
            <p:cNvSpPr/>
            <p:nvPr/>
          </p:nvSpPr>
          <p:spPr>
            <a:xfrm>
              <a:off x="8966301"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5" name="Google Shape;1715;p74"/>
            <p:cNvSpPr/>
            <p:nvPr/>
          </p:nvSpPr>
          <p:spPr>
            <a:xfrm>
              <a:off x="8777715"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6" name="Google Shape;1716;p74"/>
            <p:cNvSpPr/>
            <p:nvPr/>
          </p:nvSpPr>
          <p:spPr>
            <a:xfrm>
              <a:off x="8588595"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7" name="Google Shape;1717;p74"/>
            <p:cNvSpPr/>
            <p:nvPr/>
          </p:nvSpPr>
          <p:spPr>
            <a:xfrm>
              <a:off x="8399475"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8" name="Google Shape;1718;p74"/>
            <p:cNvSpPr/>
            <p:nvPr/>
          </p:nvSpPr>
          <p:spPr>
            <a:xfrm>
              <a:off x="8400019" y="3067775"/>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19" name="Google Shape;1719;p74"/>
            <p:cNvSpPr/>
            <p:nvPr/>
          </p:nvSpPr>
          <p:spPr>
            <a:xfrm>
              <a:off x="8400019" y="5710051"/>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20" name="Google Shape;1720;p74"/>
            <p:cNvSpPr/>
            <p:nvPr/>
          </p:nvSpPr>
          <p:spPr>
            <a:xfrm>
              <a:off x="8400019" y="5520933"/>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21" name="Google Shape;1721;p74"/>
            <p:cNvSpPr/>
            <p:nvPr/>
          </p:nvSpPr>
          <p:spPr>
            <a:xfrm>
              <a:off x="8400019" y="533235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22" name="Google Shape;1722;p74"/>
            <p:cNvSpPr/>
            <p:nvPr/>
          </p:nvSpPr>
          <p:spPr>
            <a:xfrm>
              <a:off x="8400019" y="514379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23" name="Google Shape;1723;p74"/>
            <p:cNvSpPr/>
            <p:nvPr/>
          </p:nvSpPr>
          <p:spPr>
            <a:xfrm>
              <a:off x="8400019" y="495465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24" name="Google Shape;1724;p74"/>
            <p:cNvSpPr/>
            <p:nvPr/>
          </p:nvSpPr>
          <p:spPr>
            <a:xfrm>
              <a:off x="8400019" y="476609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25" name="Google Shape;1725;p74"/>
            <p:cNvSpPr/>
            <p:nvPr/>
          </p:nvSpPr>
          <p:spPr>
            <a:xfrm>
              <a:off x="8400019" y="4577508"/>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26" name="Google Shape;1726;p74"/>
            <p:cNvSpPr/>
            <p:nvPr/>
          </p:nvSpPr>
          <p:spPr>
            <a:xfrm>
              <a:off x="9154901"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727" name="Google Shape;1727;p74"/>
          <p:cNvSpPr/>
          <p:nvPr/>
        </p:nvSpPr>
        <p:spPr>
          <a:xfrm>
            <a:off x="8515134" y="6858000"/>
            <a:ext cx="374367" cy="143067"/>
          </a:xfrm>
          <a:custGeom>
            <a:avLst/>
            <a:gdLst/>
            <a:ahLst/>
            <a:cxnLst/>
            <a:rect l="l" t="t" r="r" b="b"/>
            <a:pathLst>
              <a:path w="11231" h="4292" fill="none" extrusionOk="0">
                <a:moveTo>
                  <a:pt x="9085" y="0"/>
                </a:moveTo>
                <a:lnTo>
                  <a:pt x="2146" y="0"/>
                </a:lnTo>
                <a:cubicBezTo>
                  <a:pt x="959" y="0"/>
                  <a:pt x="0" y="959"/>
                  <a:pt x="0" y="2146"/>
                </a:cubicBezTo>
                <a:lnTo>
                  <a:pt x="0" y="2146"/>
                </a:lnTo>
                <a:cubicBezTo>
                  <a:pt x="0" y="3333"/>
                  <a:pt x="959" y="4291"/>
                  <a:pt x="2146" y="4291"/>
                </a:cubicBezTo>
                <a:lnTo>
                  <a:pt x="9085" y="4291"/>
                </a:lnTo>
                <a:cubicBezTo>
                  <a:pt x="10272" y="4291"/>
                  <a:pt x="11230" y="3333"/>
                  <a:pt x="11230" y="2146"/>
                </a:cubicBezTo>
                <a:lnTo>
                  <a:pt x="11230" y="2146"/>
                </a:lnTo>
                <a:cubicBezTo>
                  <a:pt x="11230" y="959"/>
                  <a:pt x="10272" y="0"/>
                  <a:pt x="9085" y="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728" name="Google Shape;1728;p74"/>
          <p:cNvSpPr/>
          <p:nvPr/>
        </p:nvSpPr>
        <p:spPr>
          <a:xfrm>
            <a:off x="294517" y="3241434"/>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601585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729"/>
        <p:cNvGrpSpPr/>
        <p:nvPr/>
      </p:nvGrpSpPr>
      <p:grpSpPr>
        <a:xfrm>
          <a:off x="0" y="0"/>
          <a:ext cx="0" cy="0"/>
          <a:chOff x="0" y="0"/>
          <a:chExt cx="0" cy="0"/>
        </a:xfrm>
      </p:grpSpPr>
      <p:sp>
        <p:nvSpPr>
          <p:cNvPr id="1730" name="Google Shape;1730;p75"/>
          <p:cNvSpPr txBox="1">
            <a:spLocks noGrp="1"/>
          </p:cNvSpPr>
          <p:nvPr>
            <p:ph type="title"/>
          </p:nvPr>
        </p:nvSpPr>
        <p:spPr>
          <a:xfrm>
            <a:off x="3868080" y="2774051"/>
            <a:ext cx="61300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31" name="Google Shape;1731;p75"/>
          <p:cNvSpPr txBox="1">
            <a:spLocks noGrp="1"/>
          </p:cNvSpPr>
          <p:nvPr>
            <p:ph type="title" idx="2" hasCustomPrompt="1"/>
          </p:nvPr>
        </p:nvSpPr>
        <p:spPr>
          <a:xfrm>
            <a:off x="2170329" y="2774051"/>
            <a:ext cx="155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32" name="Google Shape;1732;p75"/>
          <p:cNvSpPr txBox="1">
            <a:spLocks noGrp="1"/>
          </p:cNvSpPr>
          <p:nvPr>
            <p:ph type="subTitle" idx="1"/>
          </p:nvPr>
        </p:nvSpPr>
        <p:spPr>
          <a:xfrm>
            <a:off x="3868080" y="3768017"/>
            <a:ext cx="6130000" cy="5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33" name="Google Shape;1733;p75"/>
          <p:cNvGrpSpPr/>
          <p:nvPr/>
        </p:nvGrpSpPr>
        <p:grpSpPr>
          <a:xfrm flipH="1">
            <a:off x="-650523" y="6144667"/>
            <a:ext cx="13469500" cy="1285267"/>
            <a:chOff x="-479062" y="4756525"/>
            <a:chExt cx="10102125" cy="963950"/>
          </a:xfrm>
        </p:grpSpPr>
        <p:sp>
          <p:nvSpPr>
            <p:cNvPr id="1734" name="Google Shape;1734;p75"/>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35" name="Google Shape;1735;p75"/>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36" name="Google Shape;1736;p75"/>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37" name="Google Shape;1737;p75"/>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738" name="Google Shape;1738;p75"/>
          <p:cNvSpPr/>
          <p:nvPr/>
        </p:nvSpPr>
        <p:spPr>
          <a:xfrm rot="10800000">
            <a:off x="-11857" y="-38267"/>
            <a:ext cx="956800" cy="28412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739" name="Google Shape;1739;p75"/>
          <p:cNvSpPr/>
          <p:nvPr/>
        </p:nvSpPr>
        <p:spPr>
          <a:xfrm>
            <a:off x="9220209" y="0"/>
            <a:ext cx="2960032" cy="2960032"/>
          </a:xfrm>
          <a:custGeom>
            <a:avLst/>
            <a:gdLst/>
            <a:ahLst/>
            <a:cxnLst/>
            <a:rect l="l" t="t" r="r" b="b"/>
            <a:pathLst>
              <a:path w="125107" h="125107" extrusionOk="0">
                <a:moveTo>
                  <a:pt x="1" y="1"/>
                </a:moveTo>
                <a:lnTo>
                  <a:pt x="1" y="21000"/>
                </a:lnTo>
                <a:cubicBezTo>
                  <a:pt x="1" y="26684"/>
                  <a:pt x="4589" y="31271"/>
                  <a:pt x="10272" y="31271"/>
                </a:cubicBezTo>
                <a:lnTo>
                  <a:pt x="21000" y="31271"/>
                </a:lnTo>
                <a:cubicBezTo>
                  <a:pt x="26683" y="31271"/>
                  <a:pt x="31271" y="35882"/>
                  <a:pt x="31271" y="41566"/>
                </a:cubicBezTo>
                <a:lnTo>
                  <a:pt x="31271" y="52271"/>
                </a:lnTo>
                <a:cubicBezTo>
                  <a:pt x="31271" y="57954"/>
                  <a:pt x="35882" y="62565"/>
                  <a:pt x="41543" y="62565"/>
                </a:cubicBezTo>
                <a:lnTo>
                  <a:pt x="52271" y="62565"/>
                </a:lnTo>
                <a:cubicBezTo>
                  <a:pt x="57954" y="62565"/>
                  <a:pt x="62542" y="67153"/>
                  <a:pt x="62542" y="72836"/>
                </a:cubicBezTo>
                <a:lnTo>
                  <a:pt x="62542" y="83564"/>
                </a:lnTo>
                <a:cubicBezTo>
                  <a:pt x="62542" y="89225"/>
                  <a:pt x="67153" y="93835"/>
                  <a:pt x="72836" y="93835"/>
                </a:cubicBezTo>
                <a:lnTo>
                  <a:pt x="83541" y="93835"/>
                </a:lnTo>
                <a:cubicBezTo>
                  <a:pt x="89225" y="93835"/>
                  <a:pt x="93836" y="98423"/>
                  <a:pt x="93836" y="104107"/>
                </a:cubicBezTo>
                <a:lnTo>
                  <a:pt x="93836" y="114835"/>
                </a:lnTo>
                <a:cubicBezTo>
                  <a:pt x="93836" y="120518"/>
                  <a:pt x="98423" y="125106"/>
                  <a:pt x="104107" y="125106"/>
                </a:cubicBezTo>
                <a:lnTo>
                  <a:pt x="114835" y="125106"/>
                </a:lnTo>
                <a:cubicBezTo>
                  <a:pt x="120495" y="125106"/>
                  <a:pt x="125106" y="120518"/>
                  <a:pt x="125106" y="114835"/>
                </a:cubicBezTo>
                <a:lnTo>
                  <a:pt x="12510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740" name="Google Shape;1740;p75"/>
          <p:cNvGrpSpPr/>
          <p:nvPr/>
        </p:nvGrpSpPr>
        <p:grpSpPr>
          <a:xfrm>
            <a:off x="163897" y="1313201"/>
            <a:ext cx="604167" cy="660433"/>
            <a:chOff x="4291875" y="1071125"/>
            <a:chExt cx="453125" cy="495325"/>
          </a:xfrm>
        </p:grpSpPr>
        <p:sp>
          <p:nvSpPr>
            <p:cNvPr id="1741" name="Google Shape;1741;p75"/>
            <p:cNvSpPr/>
            <p:nvPr/>
          </p:nvSpPr>
          <p:spPr>
            <a:xfrm>
              <a:off x="4702750"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42" name="Google Shape;1742;p75"/>
            <p:cNvSpPr/>
            <p:nvPr/>
          </p:nvSpPr>
          <p:spPr>
            <a:xfrm>
              <a:off x="4702750"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43" name="Google Shape;1743;p75"/>
            <p:cNvSpPr/>
            <p:nvPr/>
          </p:nvSpPr>
          <p:spPr>
            <a:xfrm>
              <a:off x="4702750"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44" name="Google Shape;1744;p75"/>
            <p:cNvSpPr/>
            <p:nvPr/>
          </p:nvSpPr>
          <p:spPr>
            <a:xfrm>
              <a:off x="4497325"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45" name="Google Shape;1745;p75"/>
            <p:cNvSpPr/>
            <p:nvPr/>
          </p:nvSpPr>
          <p:spPr>
            <a:xfrm>
              <a:off x="4497325"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46" name="Google Shape;1746;p75"/>
            <p:cNvSpPr/>
            <p:nvPr/>
          </p:nvSpPr>
          <p:spPr>
            <a:xfrm>
              <a:off x="4497325"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47" name="Google Shape;1747;p75"/>
            <p:cNvSpPr/>
            <p:nvPr/>
          </p:nvSpPr>
          <p:spPr>
            <a:xfrm>
              <a:off x="4291875" y="1297675"/>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48" name="Google Shape;1748;p75"/>
            <p:cNvSpPr/>
            <p:nvPr/>
          </p:nvSpPr>
          <p:spPr>
            <a:xfrm>
              <a:off x="4291875" y="1524200"/>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749" name="Google Shape;1749;p75"/>
          <p:cNvGrpSpPr/>
          <p:nvPr/>
        </p:nvGrpSpPr>
        <p:grpSpPr>
          <a:xfrm>
            <a:off x="163897" y="709101"/>
            <a:ext cx="605300" cy="660433"/>
            <a:chOff x="4291875" y="618050"/>
            <a:chExt cx="453975" cy="495325"/>
          </a:xfrm>
        </p:grpSpPr>
        <p:sp>
          <p:nvSpPr>
            <p:cNvPr id="1750" name="Google Shape;1750;p75"/>
            <p:cNvSpPr/>
            <p:nvPr/>
          </p:nvSpPr>
          <p:spPr>
            <a:xfrm>
              <a:off x="4497325"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51" name="Google Shape;1751;p75"/>
            <p:cNvSpPr/>
            <p:nvPr/>
          </p:nvSpPr>
          <p:spPr>
            <a:xfrm>
              <a:off x="4497325"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52" name="Google Shape;1752;p75"/>
            <p:cNvSpPr/>
            <p:nvPr/>
          </p:nvSpPr>
          <p:spPr>
            <a:xfrm>
              <a:off x="4291875" y="618050"/>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53" name="Google Shape;1753;p75"/>
            <p:cNvSpPr/>
            <p:nvPr/>
          </p:nvSpPr>
          <p:spPr>
            <a:xfrm>
              <a:off x="4291875" y="84457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54" name="Google Shape;1754;p75"/>
            <p:cNvSpPr/>
            <p:nvPr/>
          </p:nvSpPr>
          <p:spPr>
            <a:xfrm>
              <a:off x="4291875" y="107112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55" name="Google Shape;1755;p75"/>
            <p:cNvSpPr/>
            <p:nvPr/>
          </p:nvSpPr>
          <p:spPr>
            <a:xfrm>
              <a:off x="4703600"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56" name="Google Shape;1756;p75"/>
            <p:cNvSpPr/>
            <p:nvPr/>
          </p:nvSpPr>
          <p:spPr>
            <a:xfrm>
              <a:off x="4703600"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757" name="Google Shape;1757;p75"/>
          <p:cNvGrpSpPr/>
          <p:nvPr/>
        </p:nvGrpSpPr>
        <p:grpSpPr>
          <a:xfrm flipH="1">
            <a:off x="-12233" y="3839517"/>
            <a:ext cx="1308036" cy="4610303"/>
            <a:chOff x="8399475" y="3067251"/>
            <a:chExt cx="755450" cy="2662658"/>
          </a:xfrm>
        </p:grpSpPr>
        <p:sp>
          <p:nvSpPr>
            <p:cNvPr id="1758" name="Google Shape;1758;p75"/>
            <p:cNvSpPr/>
            <p:nvPr/>
          </p:nvSpPr>
          <p:spPr>
            <a:xfrm>
              <a:off x="8400019" y="4388901"/>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59" name="Google Shape;1759;p75"/>
            <p:cNvSpPr/>
            <p:nvPr/>
          </p:nvSpPr>
          <p:spPr>
            <a:xfrm>
              <a:off x="8400019" y="4199783"/>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0" name="Google Shape;1760;p75"/>
            <p:cNvSpPr/>
            <p:nvPr/>
          </p:nvSpPr>
          <p:spPr>
            <a:xfrm>
              <a:off x="8400019" y="4011200"/>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1" name="Google Shape;1761;p75"/>
            <p:cNvSpPr/>
            <p:nvPr/>
          </p:nvSpPr>
          <p:spPr>
            <a:xfrm>
              <a:off x="8400019" y="3822641"/>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2" name="Google Shape;1762;p75"/>
            <p:cNvSpPr/>
            <p:nvPr/>
          </p:nvSpPr>
          <p:spPr>
            <a:xfrm>
              <a:off x="8400019" y="3633500"/>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3" name="Google Shape;1763;p75"/>
            <p:cNvSpPr/>
            <p:nvPr/>
          </p:nvSpPr>
          <p:spPr>
            <a:xfrm>
              <a:off x="8400019" y="3444941"/>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4" name="Google Shape;1764;p75"/>
            <p:cNvSpPr/>
            <p:nvPr/>
          </p:nvSpPr>
          <p:spPr>
            <a:xfrm>
              <a:off x="8400019" y="3256358"/>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5" name="Google Shape;1765;p75"/>
            <p:cNvSpPr/>
            <p:nvPr/>
          </p:nvSpPr>
          <p:spPr>
            <a:xfrm>
              <a:off x="8966301" y="3067251"/>
              <a:ext cx="24" cy="266265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6" name="Google Shape;1766;p75"/>
            <p:cNvSpPr/>
            <p:nvPr/>
          </p:nvSpPr>
          <p:spPr>
            <a:xfrm>
              <a:off x="8777715" y="3067251"/>
              <a:ext cx="24" cy="266265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7" name="Google Shape;1767;p75"/>
            <p:cNvSpPr/>
            <p:nvPr/>
          </p:nvSpPr>
          <p:spPr>
            <a:xfrm>
              <a:off x="8588595" y="3067251"/>
              <a:ext cx="24" cy="266265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8" name="Google Shape;1768;p75"/>
            <p:cNvSpPr/>
            <p:nvPr/>
          </p:nvSpPr>
          <p:spPr>
            <a:xfrm>
              <a:off x="8399475" y="3067251"/>
              <a:ext cx="24" cy="266265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69" name="Google Shape;1769;p75"/>
            <p:cNvSpPr/>
            <p:nvPr/>
          </p:nvSpPr>
          <p:spPr>
            <a:xfrm>
              <a:off x="8400019" y="3067775"/>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70" name="Google Shape;1770;p75"/>
            <p:cNvSpPr/>
            <p:nvPr/>
          </p:nvSpPr>
          <p:spPr>
            <a:xfrm>
              <a:off x="8400019" y="5710051"/>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71" name="Google Shape;1771;p75"/>
            <p:cNvSpPr/>
            <p:nvPr/>
          </p:nvSpPr>
          <p:spPr>
            <a:xfrm>
              <a:off x="8400019" y="5520933"/>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72" name="Google Shape;1772;p75"/>
            <p:cNvSpPr/>
            <p:nvPr/>
          </p:nvSpPr>
          <p:spPr>
            <a:xfrm>
              <a:off x="8400019" y="5332350"/>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73" name="Google Shape;1773;p75"/>
            <p:cNvSpPr/>
            <p:nvPr/>
          </p:nvSpPr>
          <p:spPr>
            <a:xfrm>
              <a:off x="8400019" y="5143791"/>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74" name="Google Shape;1774;p75"/>
            <p:cNvSpPr/>
            <p:nvPr/>
          </p:nvSpPr>
          <p:spPr>
            <a:xfrm>
              <a:off x="8400019" y="4954650"/>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75" name="Google Shape;1775;p75"/>
            <p:cNvSpPr/>
            <p:nvPr/>
          </p:nvSpPr>
          <p:spPr>
            <a:xfrm>
              <a:off x="8400019" y="4766091"/>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76" name="Google Shape;1776;p75"/>
            <p:cNvSpPr/>
            <p:nvPr/>
          </p:nvSpPr>
          <p:spPr>
            <a:xfrm>
              <a:off x="8400019" y="4577508"/>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77" name="Google Shape;1777;p75"/>
            <p:cNvSpPr/>
            <p:nvPr/>
          </p:nvSpPr>
          <p:spPr>
            <a:xfrm>
              <a:off x="9154901" y="3067251"/>
              <a:ext cx="24" cy="266265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778" name="Google Shape;1778;p75"/>
          <p:cNvSpPr/>
          <p:nvPr/>
        </p:nvSpPr>
        <p:spPr>
          <a:xfrm flipH="1">
            <a:off x="11742627" y="3241434"/>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779" name="Google Shape;1779;p75"/>
          <p:cNvGrpSpPr/>
          <p:nvPr/>
        </p:nvGrpSpPr>
        <p:grpSpPr>
          <a:xfrm flipH="1">
            <a:off x="4513521" y="-1937265"/>
            <a:ext cx="3172424" cy="2959996"/>
            <a:chOff x="3154238" y="-1361450"/>
            <a:chExt cx="2812100" cy="2623800"/>
          </a:xfrm>
        </p:grpSpPr>
        <p:sp>
          <p:nvSpPr>
            <p:cNvPr id="1780" name="Google Shape;1780;p75"/>
            <p:cNvSpPr/>
            <p:nvPr/>
          </p:nvSpPr>
          <p:spPr>
            <a:xfrm>
              <a:off x="3154238" y="-1361450"/>
              <a:ext cx="2812100" cy="2623800"/>
            </a:xfrm>
            <a:custGeom>
              <a:avLst/>
              <a:gdLst/>
              <a:ahLst/>
              <a:cxnLst/>
              <a:rect l="l" t="t" r="r" b="b"/>
              <a:pathLst>
                <a:path w="112484" h="104952" fill="none" extrusionOk="0">
                  <a:moveTo>
                    <a:pt x="112483" y="0"/>
                  </a:moveTo>
                  <a:lnTo>
                    <a:pt x="112483" y="48710"/>
                  </a:lnTo>
                  <a:cubicBezTo>
                    <a:pt x="112483" y="79775"/>
                    <a:pt x="87307" y="104951"/>
                    <a:pt x="56242" y="104951"/>
                  </a:cubicBezTo>
                  <a:lnTo>
                    <a:pt x="56242" y="104951"/>
                  </a:lnTo>
                  <a:cubicBezTo>
                    <a:pt x="25177" y="104951"/>
                    <a:pt x="0" y="79775"/>
                    <a:pt x="0" y="48710"/>
                  </a:cubicBezTo>
                  <a:lnTo>
                    <a:pt x="0"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81" name="Google Shape;1781;p75"/>
            <p:cNvSpPr/>
            <p:nvPr/>
          </p:nvSpPr>
          <p:spPr>
            <a:xfrm>
              <a:off x="3356238" y="-1361450"/>
              <a:ext cx="2408100" cy="2421775"/>
            </a:xfrm>
            <a:custGeom>
              <a:avLst/>
              <a:gdLst/>
              <a:ahLst/>
              <a:cxnLst/>
              <a:rect l="l" t="t" r="r" b="b"/>
              <a:pathLst>
                <a:path w="96324" h="96871" fill="none" extrusionOk="0">
                  <a:moveTo>
                    <a:pt x="1" y="0"/>
                  </a:moveTo>
                  <a:lnTo>
                    <a:pt x="1" y="48710"/>
                  </a:lnTo>
                  <a:cubicBezTo>
                    <a:pt x="1" y="75301"/>
                    <a:pt x="21570" y="96871"/>
                    <a:pt x="48162" y="96871"/>
                  </a:cubicBezTo>
                  <a:lnTo>
                    <a:pt x="48162" y="96871"/>
                  </a:lnTo>
                  <a:cubicBezTo>
                    <a:pt x="74753" y="96871"/>
                    <a:pt x="96323" y="75301"/>
                    <a:pt x="96323" y="48710"/>
                  </a:cubicBezTo>
                  <a:lnTo>
                    <a:pt x="9632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82" name="Google Shape;1782;p75"/>
            <p:cNvSpPr/>
            <p:nvPr/>
          </p:nvSpPr>
          <p:spPr>
            <a:xfrm>
              <a:off x="3255238" y="-1361450"/>
              <a:ext cx="2610100" cy="2522775"/>
            </a:xfrm>
            <a:custGeom>
              <a:avLst/>
              <a:gdLst/>
              <a:ahLst/>
              <a:cxnLst/>
              <a:rect l="l" t="t" r="r" b="b"/>
              <a:pathLst>
                <a:path w="104404" h="100911" fill="none" extrusionOk="0">
                  <a:moveTo>
                    <a:pt x="0" y="0"/>
                  </a:moveTo>
                  <a:lnTo>
                    <a:pt x="0" y="48755"/>
                  </a:lnTo>
                  <a:cubicBezTo>
                    <a:pt x="0" y="77561"/>
                    <a:pt x="23351" y="100911"/>
                    <a:pt x="52156" y="100911"/>
                  </a:cubicBezTo>
                  <a:lnTo>
                    <a:pt x="52156" y="100911"/>
                  </a:lnTo>
                  <a:cubicBezTo>
                    <a:pt x="81007" y="100911"/>
                    <a:pt x="104403" y="77515"/>
                    <a:pt x="104403" y="48664"/>
                  </a:cubicBezTo>
                  <a:lnTo>
                    <a:pt x="10440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259752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83"/>
        <p:cNvGrpSpPr/>
        <p:nvPr/>
      </p:nvGrpSpPr>
      <p:grpSpPr>
        <a:xfrm>
          <a:off x="0" y="0"/>
          <a:ext cx="0" cy="0"/>
          <a:chOff x="0" y="0"/>
          <a:chExt cx="0" cy="0"/>
        </a:xfrm>
      </p:grpSpPr>
      <p:sp>
        <p:nvSpPr>
          <p:cNvPr id="1784" name="Google Shape;1784;p76"/>
          <p:cNvSpPr txBox="1">
            <a:spLocks noGrp="1"/>
          </p:cNvSpPr>
          <p:nvPr>
            <p:ph type="title"/>
          </p:nvPr>
        </p:nvSpPr>
        <p:spPr>
          <a:xfrm>
            <a:off x="3053367" y="4046651"/>
            <a:ext cx="6085200" cy="7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933">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85" name="Google Shape;1785;p76"/>
          <p:cNvSpPr txBox="1">
            <a:spLocks noGrp="1"/>
          </p:cNvSpPr>
          <p:nvPr>
            <p:ph type="subTitle" idx="1"/>
          </p:nvPr>
        </p:nvSpPr>
        <p:spPr>
          <a:xfrm>
            <a:off x="1944167" y="2102151"/>
            <a:ext cx="8303600" cy="19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1786" name="Google Shape;1786;p76"/>
          <p:cNvGrpSpPr/>
          <p:nvPr/>
        </p:nvGrpSpPr>
        <p:grpSpPr>
          <a:xfrm>
            <a:off x="-331972" y="3596568"/>
            <a:ext cx="1285439" cy="2892184"/>
            <a:chOff x="-248979" y="1614576"/>
            <a:chExt cx="964079" cy="2169138"/>
          </a:xfrm>
        </p:grpSpPr>
        <p:grpSp>
          <p:nvGrpSpPr>
            <p:cNvPr id="1787" name="Google Shape;1787;p76"/>
            <p:cNvGrpSpPr/>
            <p:nvPr/>
          </p:nvGrpSpPr>
          <p:grpSpPr>
            <a:xfrm>
              <a:off x="-248979" y="1614576"/>
              <a:ext cx="964079" cy="2169138"/>
              <a:chOff x="8429046" y="1614576"/>
              <a:chExt cx="964079" cy="2169138"/>
            </a:xfrm>
          </p:grpSpPr>
          <p:sp>
            <p:nvSpPr>
              <p:cNvPr id="1788" name="Google Shape;1788;p76"/>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89" name="Google Shape;1789;p76"/>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90" name="Google Shape;1790;p76"/>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91" name="Google Shape;1791;p76"/>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92" name="Google Shape;1792;p76"/>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93" name="Google Shape;1793;p76"/>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94" name="Google Shape;1794;p76"/>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95" name="Google Shape;1795;p76"/>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96" name="Google Shape;1796;p76"/>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97" name="Google Shape;1797;p76"/>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98" name="Google Shape;1798;p76"/>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799" name="Google Shape;1799;p76"/>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00" name="Google Shape;1800;p76"/>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801" name="Google Shape;1801;p76"/>
            <p:cNvSpPr/>
            <p:nvPr/>
          </p:nvSpPr>
          <p:spPr>
            <a:xfrm>
              <a:off x="-248979" y="1615249"/>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802" name="Google Shape;1802;p76"/>
          <p:cNvGrpSpPr/>
          <p:nvPr/>
        </p:nvGrpSpPr>
        <p:grpSpPr>
          <a:xfrm>
            <a:off x="-638766" y="6144667"/>
            <a:ext cx="13469500" cy="1285267"/>
            <a:chOff x="-479062" y="4756525"/>
            <a:chExt cx="10102125" cy="963950"/>
          </a:xfrm>
        </p:grpSpPr>
        <p:sp>
          <p:nvSpPr>
            <p:cNvPr id="1803" name="Google Shape;1803;p76"/>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04" name="Google Shape;1804;p76"/>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05" name="Google Shape;1805;p76"/>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06" name="Google Shape;1806;p76"/>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807" name="Google Shape;1807;p76"/>
          <p:cNvSpPr/>
          <p:nvPr/>
        </p:nvSpPr>
        <p:spPr>
          <a:xfrm>
            <a:off x="11329582" y="48669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08" name="Google Shape;1808;p76"/>
          <p:cNvSpPr/>
          <p:nvPr/>
        </p:nvSpPr>
        <p:spPr>
          <a:xfrm>
            <a:off x="11329582" y="5324934"/>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09" name="Google Shape;1809;p76"/>
          <p:cNvSpPr/>
          <p:nvPr/>
        </p:nvSpPr>
        <p:spPr>
          <a:xfrm rot="10800000" flipH="1">
            <a:off x="11235267" y="-38267"/>
            <a:ext cx="956800" cy="28412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10" name="Google Shape;1810;p76"/>
          <p:cNvSpPr/>
          <p:nvPr/>
        </p:nvSpPr>
        <p:spPr>
          <a:xfrm>
            <a:off x="5908785" y="318600"/>
            <a:ext cx="374367" cy="143067"/>
          </a:xfrm>
          <a:custGeom>
            <a:avLst/>
            <a:gdLst/>
            <a:ahLst/>
            <a:cxnLst/>
            <a:rect l="l" t="t" r="r" b="b"/>
            <a:pathLst>
              <a:path w="11231" h="4292" fill="none" extrusionOk="0">
                <a:moveTo>
                  <a:pt x="9085" y="0"/>
                </a:moveTo>
                <a:lnTo>
                  <a:pt x="2146" y="0"/>
                </a:lnTo>
                <a:cubicBezTo>
                  <a:pt x="959" y="0"/>
                  <a:pt x="0" y="959"/>
                  <a:pt x="0" y="2146"/>
                </a:cubicBezTo>
                <a:lnTo>
                  <a:pt x="0" y="2146"/>
                </a:lnTo>
                <a:cubicBezTo>
                  <a:pt x="0" y="3333"/>
                  <a:pt x="959" y="4291"/>
                  <a:pt x="2146" y="4291"/>
                </a:cubicBezTo>
                <a:lnTo>
                  <a:pt x="9085" y="4291"/>
                </a:lnTo>
                <a:cubicBezTo>
                  <a:pt x="10272" y="4291"/>
                  <a:pt x="11230" y="3333"/>
                  <a:pt x="11230" y="2146"/>
                </a:cubicBezTo>
                <a:lnTo>
                  <a:pt x="11230" y="2146"/>
                </a:lnTo>
                <a:cubicBezTo>
                  <a:pt x="11230" y="959"/>
                  <a:pt x="10272" y="0"/>
                  <a:pt x="9085" y="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11" name="Google Shape;1811;p76"/>
          <p:cNvSpPr/>
          <p:nvPr/>
        </p:nvSpPr>
        <p:spPr>
          <a:xfrm>
            <a:off x="8515134" y="6858000"/>
            <a:ext cx="374367" cy="143067"/>
          </a:xfrm>
          <a:custGeom>
            <a:avLst/>
            <a:gdLst/>
            <a:ahLst/>
            <a:cxnLst/>
            <a:rect l="l" t="t" r="r" b="b"/>
            <a:pathLst>
              <a:path w="11231" h="4292" fill="none" extrusionOk="0">
                <a:moveTo>
                  <a:pt x="9085" y="0"/>
                </a:moveTo>
                <a:lnTo>
                  <a:pt x="2146" y="0"/>
                </a:lnTo>
                <a:cubicBezTo>
                  <a:pt x="959" y="0"/>
                  <a:pt x="0" y="959"/>
                  <a:pt x="0" y="2146"/>
                </a:cubicBezTo>
                <a:lnTo>
                  <a:pt x="0" y="2146"/>
                </a:lnTo>
                <a:cubicBezTo>
                  <a:pt x="0" y="3333"/>
                  <a:pt x="959" y="4291"/>
                  <a:pt x="2146" y="4291"/>
                </a:cubicBezTo>
                <a:lnTo>
                  <a:pt x="9085" y="4291"/>
                </a:lnTo>
                <a:cubicBezTo>
                  <a:pt x="10272" y="4291"/>
                  <a:pt x="11230" y="3333"/>
                  <a:pt x="11230" y="2146"/>
                </a:cubicBezTo>
                <a:lnTo>
                  <a:pt x="11230" y="2146"/>
                </a:lnTo>
                <a:cubicBezTo>
                  <a:pt x="11230" y="959"/>
                  <a:pt x="10272" y="0"/>
                  <a:pt x="9085" y="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80606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2"/>
        </a:solidFill>
        <a:effectLst/>
      </p:bgPr>
    </p:bg>
    <p:spTree>
      <p:nvGrpSpPr>
        <p:cNvPr id="1" name="Shape 1812"/>
        <p:cNvGrpSpPr/>
        <p:nvPr/>
      </p:nvGrpSpPr>
      <p:grpSpPr>
        <a:xfrm>
          <a:off x="0" y="0"/>
          <a:ext cx="0" cy="0"/>
          <a:chOff x="0" y="0"/>
          <a:chExt cx="0" cy="0"/>
        </a:xfrm>
      </p:grpSpPr>
      <p:sp>
        <p:nvSpPr>
          <p:cNvPr id="1813" name="Google Shape;1813;p77"/>
          <p:cNvSpPr txBox="1">
            <a:spLocks noGrp="1"/>
          </p:cNvSpPr>
          <p:nvPr>
            <p:ph type="subTitle" idx="1"/>
          </p:nvPr>
        </p:nvSpPr>
        <p:spPr>
          <a:xfrm>
            <a:off x="2772700" y="3714367"/>
            <a:ext cx="6646400" cy="9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4" name="Google Shape;1814;p77"/>
          <p:cNvSpPr txBox="1">
            <a:spLocks noGrp="1"/>
          </p:cNvSpPr>
          <p:nvPr>
            <p:ph type="title"/>
          </p:nvPr>
        </p:nvSpPr>
        <p:spPr>
          <a:xfrm>
            <a:off x="2772700" y="2241600"/>
            <a:ext cx="6646400" cy="14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2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15" name="Google Shape;1815;p77"/>
          <p:cNvGrpSpPr/>
          <p:nvPr/>
        </p:nvGrpSpPr>
        <p:grpSpPr>
          <a:xfrm>
            <a:off x="-638766" y="6144667"/>
            <a:ext cx="13469500" cy="1285267"/>
            <a:chOff x="-479062" y="4756525"/>
            <a:chExt cx="10102125" cy="963950"/>
          </a:xfrm>
        </p:grpSpPr>
        <p:sp>
          <p:nvSpPr>
            <p:cNvPr id="1816" name="Google Shape;1816;p77"/>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17" name="Google Shape;1817;p77"/>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18" name="Google Shape;1818;p77"/>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19" name="Google Shape;1819;p77"/>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820" name="Google Shape;1820;p77"/>
          <p:cNvSpPr/>
          <p:nvPr/>
        </p:nvSpPr>
        <p:spPr>
          <a:xfrm rot="5400000">
            <a:off x="9231968" y="3896867"/>
            <a:ext cx="2960032" cy="2960032"/>
          </a:xfrm>
          <a:custGeom>
            <a:avLst/>
            <a:gdLst/>
            <a:ahLst/>
            <a:cxnLst/>
            <a:rect l="l" t="t" r="r" b="b"/>
            <a:pathLst>
              <a:path w="125107" h="125107" extrusionOk="0">
                <a:moveTo>
                  <a:pt x="1" y="1"/>
                </a:moveTo>
                <a:lnTo>
                  <a:pt x="1" y="21000"/>
                </a:lnTo>
                <a:cubicBezTo>
                  <a:pt x="1" y="26684"/>
                  <a:pt x="4589" y="31271"/>
                  <a:pt x="10272" y="31271"/>
                </a:cubicBezTo>
                <a:lnTo>
                  <a:pt x="21000" y="31271"/>
                </a:lnTo>
                <a:cubicBezTo>
                  <a:pt x="26683" y="31271"/>
                  <a:pt x="31271" y="35882"/>
                  <a:pt x="31271" y="41566"/>
                </a:cubicBezTo>
                <a:lnTo>
                  <a:pt x="31271" y="52271"/>
                </a:lnTo>
                <a:cubicBezTo>
                  <a:pt x="31271" y="57954"/>
                  <a:pt x="35882" y="62565"/>
                  <a:pt x="41543" y="62565"/>
                </a:cubicBezTo>
                <a:lnTo>
                  <a:pt x="52271" y="62565"/>
                </a:lnTo>
                <a:cubicBezTo>
                  <a:pt x="57954" y="62565"/>
                  <a:pt x="62542" y="67153"/>
                  <a:pt x="62542" y="72836"/>
                </a:cubicBezTo>
                <a:lnTo>
                  <a:pt x="62542" y="83564"/>
                </a:lnTo>
                <a:cubicBezTo>
                  <a:pt x="62542" y="89225"/>
                  <a:pt x="67153" y="93835"/>
                  <a:pt x="72836" y="93835"/>
                </a:cubicBezTo>
                <a:lnTo>
                  <a:pt x="83541" y="93835"/>
                </a:lnTo>
                <a:cubicBezTo>
                  <a:pt x="89225" y="93835"/>
                  <a:pt x="93836" y="98423"/>
                  <a:pt x="93836" y="104107"/>
                </a:cubicBezTo>
                <a:lnTo>
                  <a:pt x="93836" y="114835"/>
                </a:lnTo>
                <a:cubicBezTo>
                  <a:pt x="93836" y="120518"/>
                  <a:pt x="98423" y="125106"/>
                  <a:pt x="104107" y="125106"/>
                </a:cubicBezTo>
                <a:lnTo>
                  <a:pt x="114835" y="125106"/>
                </a:lnTo>
                <a:cubicBezTo>
                  <a:pt x="120495" y="125106"/>
                  <a:pt x="125106" y="120518"/>
                  <a:pt x="125106" y="114835"/>
                </a:cubicBezTo>
                <a:lnTo>
                  <a:pt x="12510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821" name="Google Shape;1821;p77"/>
          <p:cNvGrpSpPr/>
          <p:nvPr/>
        </p:nvGrpSpPr>
        <p:grpSpPr>
          <a:xfrm>
            <a:off x="4494264" y="-1937265"/>
            <a:ext cx="3172424" cy="2959996"/>
            <a:chOff x="3154238" y="-1361450"/>
            <a:chExt cx="2812100" cy="2623800"/>
          </a:xfrm>
        </p:grpSpPr>
        <p:sp>
          <p:nvSpPr>
            <p:cNvPr id="1822" name="Google Shape;1822;p77"/>
            <p:cNvSpPr/>
            <p:nvPr/>
          </p:nvSpPr>
          <p:spPr>
            <a:xfrm>
              <a:off x="3154238" y="-1361450"/>
              <a:ext cx="2812100" cy="2623800"/>
            </a:xfrm>
            <a:custGeom>
              <a:avLst/>
              <a:gdLst/>
              <a:ahLst/>
              <a:cxnLst/>
              <a:rect l="l" t="t" r="r" b="b"/>
              <a:pathLst>
                <a:path w="112484" h="104952" fill="none" extrusionOk="0">
                  <a:moveTo>
                    <a:pt x="112483" y="0"/>
                  </a:moveTo>
                  <a:lnTo>
                    <a:pt x="112483" y="48710"/>
                  </a:lnTo>
                  <a:cubicBezTo>
                    <a:pt x="112483" y="79775"/>
                    <a:pt x="87307" y="104951"/>
                    <a:pt x="56242" y="104951"/>
                  </a:cubicBezTo>
                  <a:lnTo>
                    <a:pt x="56242" y="104951"/>
                  </a:lnTo>
                  <a:cubicBezTo>
                    <a:pt x="25177" y="104951"/>
                    <a:pt x="0" y="79775"/>
                    <a:pt x="0" y="48710"/>
                  </a:cubicBezTo>
                  <a:lnTo>
                    <a:pt x="0"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23" name="Google Shape;1823;p77"/>
            <p:cNvSpPr/>
            <p:nvPr/>
          </p:nvSpPr>
          <p:spPr>
            <a:xfrm>
              <a:off x="3356238" y="-1361450"/>
              <a:ext cx="2408100" cy="2421775"/>
            </a:xfrm>
            <a:custGeom>
              <a:avLst/>
              <a:gdLst/>
              <a:ahLst/>
              <a:cxnLst/>
              <a:rect l="l" t="t" r="r" b="b"/>
              <a:pathLst>
                <a:path w="96324" h="96871" fill="none" extrusionOk="0">
                  <a:moveTo>
                    <a:pt x="1" y="0"/>
                  </a:moveTo>
                  <a:lnTo>
                    <a:pt x="1" y="48710"/>
                  </a:lnTo>
                  <a:cubicBezTo>
                    <a:pt x="1" y="75301"/>
                    <a:pt x="21570" y="96871"/>
                    <a:pt x="48162" y="96871"/>
                  </a:cubicBezTo>
                  <a:lnTo>
                    <a:pt x="48162" y="96871"/>
                  </a:lnTo>
                  <a:cubicBezTo>
                    <a:pt x="74753" y="96871"/>
                    <a:pt x="96323" y="75301"/>
                    <a:pt x="96323" y="48710"/>
                  </a:cubicBezTo>
                  <a:lnTo>
                    <a:pt x="9632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24" name="Google Shape;1824;p77"/>
            <p:cNvSpPr/>
            <p:nvPr/>
          </p:nvSpPr>
          <p:spPr>
            <a:xfrm>
              <a:off x="3255238" y="-1361450"/>
              <a:ext cx="2610100" cy="2522775"/>
            </a:xfrm>
            <a:custGeom>
              <a:avLst/>
              <a:gdLst/>
              <a:ahLst/>
              <a:cxnLst/>
              <a:rect l="l" t="t" r="r" b="b"/>
              <a:pathLst>
                <a:path w="104404" h="100911" fill="none" extrusionOk="0">
                  <a:moveTo>
                    <a:pt x="0" y="0"/>
                  </a:moveTo>
                  <a:lnTo>
                    <a:pt x="0" y="48755"/>
                  </a:lnTo>
                  <a:cubicBezTo>
                    <a:pt x="0" y="77561"/>
                    <a:pt x="23351" y="100911"/>
                    <a:pt x="52156" y="100911"/>
                  </a:cubicBezTo>
                  <a:lnTo>
                    <a:pt x="52156" y="100911"/>
                  </a:lnTo>
                  <a:cubicBezTo>
                    <a:pt x="81007" y="100911"/>
                    <a:pt x="104403" y="77515"/>
                    <a:pt x="104403" y="48664"/>
                  </a:cubicBezTo>
                  <a:lnTo>
                    <a:pt x="10440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137477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825"/>
        <p:cNvGrpSpPr/>
        <p:nvPr/>
      </p:nvGrpSpPr>
      <p:grpSpPr>
        <a:xfrm>
          <a:off x="0" y="0"/>
          <a:ext cx="0" cy="0"/>
          <a:chOff x="0" y="0"/>
          <a:chExt cx="0" cy="0"/>
        </a:xfrm>
      </p:grpSpPr>
      <p:sp>
        <p:nvSpPr>
          <p:cNvPr id="1826" name="Google Shape;1826;p78"/>
          <p:cNvSpPr/>
          <p:nvPr/>
        </p:nvSpPr>
        <p:spPr>
          <a:xfrm rot="-5400000">
            <a:off x="10496867" y="4779500"/>
            <a:ext cx="956800" cy="24636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27" name="Google Shape;1827;p78"/>
          <p:cNvSpPr txBox="1">
            <a:spLocks noGrp="1"/>
          </p:cNvSpPr>
          <p:nvPr>
            <p:ph type="subTitle" idx="1"/>
          </p:nvPr>
        </p:nvSpPr>
        <p:spPr>
          <a:xfrm>
            <a:off x="953467" y="3917567"/>
            <a:ext cx="4595600" cy="130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8" name="Google Shape;1828;p78"/>
          <p:cNvSpPr txBox="1">
            <a:spLocks noGrp="1"/>
          </p:cNvSpPr>
          <p:nvPr>
            <p:ph type="title"/>
          </p:nvPr>
        </p:nvSpPr>
        <p:spPr>
          <a:xfrm>
            <a:off x="953499" y="1286933"/>
            <a:ext cx="4595600" cy="2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29" name="Google Shape;1829;p78"/>
          <p:cNvSpPr>
            <a:spLocks noGrp="1"/>
          </p:cNvSpPr>
          <p:nvPr>
            <p:ph type="pic" idx="2"/>
          </p:nvPr>
        </p:nvSpPr>
        <p:spPr>
          <a:xfrm>
            <a:off x="6198533" y="909000"/>
            <a:ext cx="5040000" cy="5040000"/>
          </a:xfrm>
          <a:prstGeom prst="ellipse">
            <a:avLst/>
          </a:prstGeom>
          <a:noFill/>
          <a:ln>
            <a:noFill/>
          </a:ln>
        </p:spPr>
      </p:sp>
      <p:grpSp>
        <p:nvGrpSpPr>
          <p:cNvPr id="1830" name="Google Shape;1830;p78"/>
          <p:cNvGrpSpPr/>
          <p:nvPr/>
        </p:nvGrpSpPr>
        <p:grpSpPr>
          <a:xfrm>
            <a:off x="11237801" y="2660768"/>
            <a:ext cx="1286367" cy="2892184"/>
            <a:chOff x="8428350" y="1614576"/>
            <a:chExt cx="964775" cy="2169138"/>
          </a:xfrm>
        </p:grpSpPr>
        <p:sp>
          <p:nvSpPr>
            <p:cNvPr id="1831" name="Google Shape;1831;p78"/>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32" name="Google Shape;1832;p78"/>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833" name="Google Shape;1833;p78"/>
            <p:cNvGrpSpPr/>
            <p:nvPr/>
          </p:nvGrpSpPr>
          <p:grpSpPr>
            <a:xfrm>
              <a:off x="8429046" y="1614576"/>
              <a:ext cx="964079" cy="2169138"/>
              <a:chOff x="8429046" y="1614576"/>
              <a:chExt cx="964079" cy="2169138"/>
            </a:xfrm>
          </p:grpSpPr>
          <p:sp>
            <p:nvSpPr>
              <p:cNvPr id="1834" name="Google Shape;1834;p78"/>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35" name="Google Shape;1835;p78"/>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36" name="Google Shape;1836;p78"/>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37" name="Google Shape;1837;p78"/>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38" name="Google Shape;1838;p78"/>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39" name="Google Shape;1839;p78"/>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40" name="Google Shape;1840;p78"/>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41" name="Google Shape;1841;p78"/>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42" name="Google Shape;1842;p78"/>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43" name="Google Shape;1843;p78"/>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44" name="Google Shape;1844;p78"/>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45" name="Google Shape;1845;p78"/>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46" name="Google Shape;1846;p78"/>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1847" name="Google Shape;1847;p78"/>
          <p:cNvGrpSpPr/>
          <p:nvPr/>
        </p:nvGrpSpPr>
        <p:grpSpPr>
          <a:xfrm flipH="1">
            <a:off x="-638766" y="6144667"/>
            <a:ext cx="13469500" cy="1285267"/>
            <a:chOff x="-479062" y="4756525"/>
            <a:chExt cx="10102125" cy="963950"/>
          </a:xfrm>
        </p:grpSpPr>
        <p:sp>
          <p:nvSpPr>
            <p:cNvPr id="1848" name="Google Shape;1848;p78"/>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49" name="Google Shape;1849;p78"/>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50" name="Google Shape;1850;p78"/>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51" name="Google Shape;1851;p78"/>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852" name="Google Shape;1852;p78"/>
          <p:cNvSpPr/>
          <p:nvPr/>
        </p:nvSpPr>
        <p:spPr>
          <a:xfrm>
            <a:off x="406833" y="1841700"/>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53" name="Google Shape;1853;p78"/>
          <p:cNvSpPr/>
          <p:nvPr/>
        </p:nvSpPr>
        <p:spPr>
          <a:xfrm>
            <a:off x="171733" y="3970393"/>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54" name="Google Shape;1854;p78"/>
          <p:cNvSpPr/>
          <p:nvPr/>
        </p:nvSpPr>
        <p:spPr>
          <a:xfrm>
            <a:off x="171733" y="4340342"/>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55" name="Google Shape;1855;p78"/>
          <p:cNvSpPr/>
          <p:nvPr/>
        </p:nvSpPr>
        <p:spPr>
          <a:xfrm>
            <a:off x="171733" y="4710290"/>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856" name="Google Shape;1856;p78"/>
          <p:cNvGrpSpPr/>
          <p:nvPr/>
        </p:nvGrpSpPr>
        <p:grpSpPr>
          <a:xfrm rot="5400000">
            <a:off x="348181" y="342917"/>
            <a:ext cx="605300" cy="1264533"/>
            <a:chOff x="7520035" y="2360625"/>
            <a:chExt cx="453975" cy="948400"/>
          </a:xfrm>
        </p:grpSpPr>
        <p:grpSp>
          <p:nvGrpSpPr>
            <p:cNvPr id="1857" name="Google Shape;1857;p78"/>
            <p:cNvGrpSpPr/>
            <p:nvPr/>
          </p:nvGrpSpPr>
          <p:grpSpPr>
            <a:xfrm flipH="1">
              <a:off x="7520885" y="2813700"/>
              <a:ext cx="453125" cy="495325"/>
              <a:chOff x="4291875" y="1071125"/>
              <a:chExt cx="453125" cy="495325"/>
            </a:xfrm>
          </p:grpSpPr>
          <p:sp>
            <p:nvSpPr>
              <p:cNvPr id="1858" name="Google Shape;1858;p78"/>
              <p:cNvSpPr/>
              <p:nvPr/>
            </p:nvSpPr>
            <p:spPr>
              <a:xfrm>
                <a:off x="4702750"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59" name="Google Shape;1859;p78"/>
              <p:cNvSpPr/>
              <p:nvPr/>
            </p:nvSpPr>
            <p:spPr>
              <a:xfrm>
                <a:off x="4702750"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60" name="Google Shape;1860;p78"/>
              <p:cNvSpPr/>
              <p:nvPr/>
            </p:nvSpPr>
            <p:spPr>
              <a:xfrm>
                <a:off x="4702750"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61" name="Google Shape;1861;p78"/>
              <p:cNvSpPr/>
              <p:nvPr/>
            </p:nvSpPr>
            <p:spPr>
              <a:xfrm>
                <a:off x="4497325"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62" name="Google Shape;1862;p78"/>
              <p:cNvSpPr/>
              <p:nvPr/>
            </p:nvSpPr>
            <p:spPr>
              <a:xfrm>
                <a:off x="4497325"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63" name="Google Shape;1863;p78"/>
              <p:cNvSpPr/>
              <p:nvPr/>
            </p:nvSpPr>
            <p:spPr>
              <a:xfrm>
                <a:off x="4497325"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64" name="Google Shape;1864;p78"/>
              <p:cNvSpPr/>
              <p:nvPr/>
            </p:nvSpPr>
            <p:spPr>
              <a:xfrm>
                <a:off x="4291875" y="1297675"/>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65" name="Google Shape;1865;p78"/>
              <p:cNvSpPr/>
              <p:nvPr/>
            </p:nvSpPr>
            <p:spPr>
              <a:xfrm>
                <a:off x="4291875" y="1524200"/>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866" name="Google Shape;1866;p78"/>
            <p:cNvGrpSpPr/>
            <p:nvPr/>
          </p:nvGrpSpPr>
          <p:grpSpPr>
            <a:xfrm flipH="1">
              <a:off x="7520035" y="2360625"/>
              <a:ext cx="453975" cy="495325"/>
              <a:chOff x="4291875" y="618050"/>
              <a:chExt cx="453975" cy="495325"/>
            </a:xfrm>
          </p:grpSpPr>
          <p:sp>
            <p:nvSpPr>
              <p:cNvPr id="1867" name="Google Shape;1867;p78"/>
              <p:cNvSpPr/>
              <p:nvPr/>
            </p:nvSpPr>
            <p:spPr>
              <a:xfrm>
                <a:off x="4497325"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68" name="Google Shape;1868;p78"/>
              <p:cNvSpPr/>
              <p:nvPr/>
            </p:nvSpPr>
            <p:spPr>
              <a:xfrm>
                <a:off x="4497325"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69" name="Google Shape;1869;p78"/>
              <p:cNvSpPr/>
              <p:nvPr/>
            </p:nvSpPr>
            <p:spPr>
              <a:xfrm>
                <a:off x="4291875" y="618050"/>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70" name="Google Shape;1870;p78"/>
              <p:cNvSpPr/>
              <p:nvPr/>
            </p:nvSpPr>
            <p:spPr>
              <a:xfrm>
                <a:off x="4291875" y="84457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71" name="Google Shape;1871;p78"/>
              <p:cNvSpPr/>
              <p:nvPr/>
            </p:nvSpPr>
            <p:spPr>
              <a:xfrm>
                <a:off x="4291875" y="107112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72" name="Google Shape;1872;p78"/>
              <p:cNvSpPr/>
              <p:nvPr/>
            </p:nvSpPr>
            <p:spPr>
              <a:xfrm>
                <a:off x="4703600"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73" name="Google Shape;1873;p78"/>
              <p:cNvSpPr/>
              <p:nvPr/>
            </p:nvSpPr>
            <p:spPr>
              <a:xfrm>
                <a:off x="4703600"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1434530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dk2"/>
        </a:solidFill>
        <a:effectLst/>
      </p:bgPr>
    </p:bg>
    <p:spTree>
      <p:nvGrpSpPr>
        <p:cNvPr id="1" name="Shape 1874"/>
        <p:cNvGrpSpPr/>
        <p:nvPr/>
      </p:nvGrpSpPr>
      <p:grpSpPr>
        <a:xfrm>
          <a:off x="0" y="0"/>
          <a:ext cx="0" cy="0"/>
          <a:chOff x="0" y="0"/>
          <a:chExt cx="0" cy="0"/>
        </a:xfrm>
      </p:grpSpPr>
      <p:sp>
        <p:nvSpPr>
          <p:cNvPr id="1875" name="Google Shape;1875;p79"/>
          <p:cNvSpPr txBox="1">
            <a:spLocks noGrp="1"/>
          </p:cNvSpPr>
          <p:nvPr>
            <p:ph type="subTitle" idx="1"/>
          </p:nvPr>
        </p:nvSpPr>
        <p:spPr>
          <a:xfrm>
            <a:off x="953467" y="3321067"/>
            <a:ext cx="3662800" cy="13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6" name="Google Shape;1876;p79"/>
          <p:cNvSpPr txBox="1">
            <a:spLocks noGrp="1"/>
          </p:cNvSpPr>
          <p:nvPr>
            <p:ph type="title"/>
          </p:nvPr>
        </p:nvSpPr>
        <p:spPr>
          <a:xfrm>
            <a:off x="953511" y="2225333"/>
            <a:ext cx="36628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7" name="Google Shape;1877;p79"/>
          <p:cNvGrpSpPr/>
          <p:nvPr/>
        </p:nvGrpSpPr>
        <p:grpSpPr>
          <a:xfrm>
            <a:off x="-638766" y="6144667"/>
            <a:ext cx="13469500" cy="1285267"/>
            <a:chOff x="-479062" y="4756525"/>
            <a:chExt cx="10102125" cy="963950"/>
          </a:xfrm>
        </p:grpSpPr>
        <p:sp>
          <p:nvSpPr>
            <p:cNvPr id="1878" name="Google Shape;1878;p79"/>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79" name="Google Shape;1879;p79"/>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80" name="Google Shape;1880;p79"/>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81" name="Google Shape;1881;p79"/>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882" name="Google Shape;1882;p79"/>
          <p:cNvSpPr/>
          <p:nvPr/>
        </p:nvSpPr>
        <p:spPr>
          <a:xfrm rot="10800000" flipH="1">
            <a:off x="0" y="-8367"/>
            <a:ext cx="956800" cy="1936800"/>
          </a:xfrm>
          <a:prstGeom prst="round2SameRect">
            <a:avLst>
              <a:gd name="adj1" fmla="val 50000"/>
              <a:gd name="adj2" fmla="val 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83" name="Google Shape;1883;p79"/>
          <p:cNvSpPr/>
          <p:nvPr/>
        </p:nvSpPr>
        <p:spPr>
          <a:xfrm>
            <a:off x="101831" y="37600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84" name="Google Shape;1884;p79"/>
          <p:cNvSpPr/>
          <p:nvPr/>
        </p:nvSpPr>
        <p:spPr>
          <a:xfrm>
            <a:off x="101831" y="4214367"/>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885" name="Google Shape;1885;p79"/>
          <p:cNvSpPr/>
          <p:nvPr/>
        </p:nvSpPr>
        <p:spPr>
          <a:xfrm>
            <a:off x="101831" y="4668699"/>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886" name="Google Shape;1886;p79"/>
          <p:cNvGrpSpPr/>
          <p:nvPr/>
        </p:nvGrpSpPr>
        <p:grpSpPr>
          <a:xfrm>
            <a:off x="11237801" y="1695772"/>
            <a:ext cx="1286367" cy="3532833"/>
            <a:chOff x="8428350" y="1134178"/>
            <a:chExt cx="964775" cy="2649625"/>
          </a:xfrm>
        </p:grpSpPr>
        <p:sp>
          <p:nvSpPr>
            <p:cNvPr id="1887" name="Google Shape;1887;p79"/>
            <p:cNvSpPr/>
            <p:nvPr/>
          </p:nvSpPr>
          <p:spPr>
            <a:xfrm>
              <a:off x="8428350" y="1134178"/>
              <a:ext cx="31" cy="2649625"/>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88" name="Google Shape;1888;p79"/>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889" name="Google Shape;1889;p79"/>
            <p:cNvGrpSpPr/>
            <p:nvPr/>
          </p:nvGrpSpPr>
          <p:grpSpPr>
            <a:xfrm>
              <a:off x="8429046" y="1134178"/>
              <a:ext cx="964079" cy="2649625"/>
              <a:chOff x="8429046" y="1134178"/>
              <a:chExt cx="964079" cy="2649625"/>
            </a:xfrm>
          </p:grpSpPr>
          <p:sp>
            <p:nvSpPr>
              <p:cNvPr id="1890" name="Google Shape;1890;p79"/>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91" name="Google Shape;1891;p79"/>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92" name="Google Shape;1892;p79"/>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93" name="Google Shape;1893;p79"/>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94" name="Google Shape;1894;p79"/>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95" name="Google Shape;1895;p79"/>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96" name="Google Shape;1896;p79"/>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97" name="Google Shape;1897;p79"/>
              <p:cNvSpPr/>
              <p:nvPr/>
            </p:nvSpPr>
            <p:spPr>
              <a:xfrm>
                <a:off x="9152244" y="1134178"/>
                <a:ext cx="31" cy="2649625"/>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98" name="Google Shape;1898;p79"/>
              <p:cNvSpPr/>
              <p:nvPr/>
            </p:nvSpPr>
            <p:spPr>
              <a:xfrm>
                <a:off x="8911401" y="1134178"/>
                <a:ext cx="31" cy="2649625"/>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899" name="Google Shape;1899;p79"/>
              <p:cNvSpPr/>
              <p:nvPr/>
            </p:nvSpPr>
            <p:spPr>
              <a:xfrm>
                <a:off x="8669876" y="1134178"/>
                <a:ext cx="31" cy="2649625"/>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00" name="Google Shape;1900;p79"/>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01" name="Google Shape;1901;p79"/>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02" name="Google Shape;1902;p79"/>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1903" name="Google Shape;1903;p79"/>
          <p:cNvSpPr/>
          <p:nvPr/>
        </p:nvSpPr>
        <p:spPr>
          <a:xfrm>
            <a:off x="11237795" y="2016028"/>
            <a:ext cx="1266787" cy="4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04" name="Google Shape;1904;p79"/>
          <p:cNvSpPr/>
          <p:nvPr/>
        </p:nvSpPr>
        <p:spPr>
          <a:xfrm>
            <a:off x="11237795" y="1695761"/>
            <a:ext cx="1266787" cy="4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401299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2"/>
        </a:solidFill>
        <a:effectLst/>
      </p:bgPr>
    </p:bg>
    <p:spTree>
      <p:nvGrpSpPr>
        <p:cNvPr id="1" name="Shape 1905"/>
        <p:cNvGrpSpPr/>
        <p:nvPr/>
      </p:nvGrpSpPr>
      <p:grpSpPr>
        <a:xfrm>
          <a:off x="0" y="0"/>
          <a:ext cx="0" cy="0"/>
          <a:chOff x="0" y="0"/>
          <a:chExt cx="0" cy="0"/>
        </a:xfrm>
      </p:grpSpPr>
      <p:sp>
        <p:nvSpPr>
          <p:cNvPr id="1906" name="Google Shape;1906;p80"/>
          <p:cNvSpPr txBox="1">
            <a:spLocks noGrp="1"/>
          </p:cNvSpPr>
          <p:nvPr>
            <p:ph type="subTitle" idx="1"/>
          </p:nvPr>
        </p:nvSpPr>
        <p:spPr>
          <a:xfrm>
            <a:off x="7575700" y="3321067"/>
            <a:ext cx="3662800" cy="13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7" name="Google Shape;1907;p80"/>
          <p:cNvSpPr txBox="1">
            <a:spLocks noGrp="1"/>
          </p:cNvSpPr>
          <p:nvPr>
            <p:ph type="title"/>
          </p:nvPr>
        </p:nvSpPr>
        <p:spPr>
          <a:xfrm>
            <a:off x="7807600" y="2225333"/>
            <a:ext cx="31992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08" name="Google Shape;1908;p80"/>
          <p:cNvGrpSpPr/>
          <p:nvPr/>
        </p:nvGrpSpPr>
        <p:grpSpPr>
          <a:xfrm flipH="1">
            <a:off x="-638766" y="6144667"/>
            <a:ext cx="13469500" cy="1285267"/>
            <a:chOff x="-479062" y="4756525"/>
            <a:chExt cx="10102125" cy="963950"/>
          </a:xfrm>
        </p:grpSpPr>
        <p:sp>
          <p:nvSpPr>
            <p:cNvPr id="1909" name="Google Shape;1909;p80"/>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0" name="Google Shape;1910;p80"/>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1" name="Google Shape;1911;p80"/>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2" name="Google Shape;1912;p80"/>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13" name="Google Shape;1913;p80"/>
          <p:cNvSpPr/>
          <p:nvPr/>
        </p:nvSpPr>
        <p:spPr>
          <a:xfrm flipH="1">
            <a:off x="101722" y="48669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14" name="Google Shape;1914;p80"/>
          <p:cNvSpPr/>
          <p:nvPr/>
        </p:nvSpPr>
        <p:spPr>
          <a:xfrm flipH="1">
            <a:off x="101722" y="5324934"/>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15" name="Google Shape;1915;p80"/>
          <p:cNvSpPr/>
          <p:nvPr/>
        </p:nvSpPr>
        <p:spPr>
          <a:xfrm flipH="1">
            <a:off x="109239" y="5782933"/>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16" name="Google Shape;1916;p80"/>
          <p:cNvSpPr/>
          <p:nvPr/>
        </p:nvSpPr>
        <p:spPr>
          <a:xfrm rot="5400000">
            <a:off x="926867" y="-954900"/>
            <a:ext cx="956800" cy="28412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917" name="Google Shape;1917;p80"/>
          <p:cNvGrpSpPr/>
          <p:nvPr/>
        </p:nvGrpSpPr>
        <p:grpSpPr>
          <a:xfrm flipH="1">
            <a:off x="11238501" y="3596568"/>
            <a:ext cx="1285439" cy="2892184"/>
            <a:chOff x="-248979" y="1614576"/>
            <a:chExt cx="964079" cy="2169138"/>
          </a:xfrm>
        </p:grpSpPr>
        <p:grpSp>
          <p:nvGrpSpPr>
            <p:cNvPr id="1918" name="Google Shape;1918;p80"/>
            <p:cNvGrpSpPr/>
            <p:nvPr/>
          </p:nvGrpSpPr>
          <p:grpSpPr>
            <a:xfrm>
              <a:off x="-248979" y="1614576"/>
              <a:ext cx="964079" cy="2169138"/>
              <a:chOff x="8429046" y="1614576"/>
              <a:chExt cx="964079" cy="2169138"/>
            </a:xfrm>
          </p:grpSpPr>
          <p:sp>
            <p:nvSpPr>
              <p:cNvPr id="1919" name="Google Shape;1919;p80"/>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0" name="Google Shape;1920;p80"/>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1" name="Google Shape;1921;p80"/>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2" name="Google Shape;1922;p80"/>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3" name="Google Shape;1923;p80"/>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4" name="Google Shape;1924;p80"/>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5" name="Google Shape;1925;p80"/>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6" name="Google Shape;1926;p80"/>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7" name="Google Shape;1927;p80"/>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8" name="Google Shape;1928;p80"/>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9" name="Google Shape;1929;p80"/>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0" name="Google Shape;1930;p80"/>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1" name="Google Shape;1931;p80"/>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32" name="Google Shape;1932;p80"/>
            <p:cNvSpPr/>
            <p:nvPr/>
          </p:nvSpPr>
          <p:spPr>
            <a:xfrm>
              <a:off x="-248979" y="1615249"/>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extLst>
      <p:ext uri="{BB962C8B-B14F-4D97-AF65-F5344CB8AC3E}">
        <p14:creationId xmlns:p14="http://schemas.microsoft.com/office/powerpoint/2010/main" val="3434491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2"/>
        </a:solidFill>
        <a:effectLst/>
      </p:bgPr>
    </p:bg>
    <p:spTree>
      <p:nvGrpSpPr>
        <p:cNvPr id="1" name="Shape 1933"/>
        <p:cNvGrpSpPr/>
        <p:nvPr/>
      </p:nvGrpSpPr>
      <p:grpSpPr>
        <a:xfrm>
          <a:off x="0" y="0"/>
          <a:ext cx="0" cy="0"/>
          <a:chOff x="0" y="0"/>
          <a:chExt cx="0" cy="0"/>
        </a:xfrm>
      </p:grpSpPr>
      <p:sp>
        <p:nvSpPr>
          <p:cNvPr id="1934" name="Google Shape;1934;p81"/>
          <p:cNvSpPr txBox="1">
            <a:spLocks noGrp="1"/>
          </p:cNvSpPr>
          <p:nvPr>
            <p:ph type="subTitle" idx="1"/>
          </p:nvPr>
        </p:nvSpPr>
        <p:spPr>
          <a:xfrm>
            <a:off x="953467" y="3321067"/>
            <a:ext cx="3662800" cy="13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5" name="Google Shape;1935;p81"/>
          <p:cNvSpPr txBox="1">
            <a:spLocks noGrp="1"/>
          </p:cNvSpPr>
          <p:nvPr>
            <p:ph type="title"/>
          </p:nvPr>
        </p:nvSpPr>
        <p:spPr>
          <a:xfrm>
            <a:off x="1129733" y="2225333"/>
            <a:ext cx="33104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36" name="Google Shape;1936;p81"/>
          <p:cNvGrpSpPr/>
          <p:nvPr/>
        </p:nvGrpSpPr>
        <p:grpSpPr>
          <a:xfrm>
            <a:off x="11237801" y="2660768"/>
            <a:ext cx="1286367" cy="2892184"/>
            <a:chOff x="8428350" y="1614576"/>
            <a:chExt cx="964775" cy="2169138"/>
          </a:xfrm>
        </p:grpSpPr>
        <p:sp>
          <p:nvSpPr>
            <p:cNvPr id="1937" name="Google Shape;1937;p81"/>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8" name="Google Shape;1938;p81"/>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939" name="Google Shape;1939;p81"/>
            <p:cNvGrpSpPr/>
            <p:nvPr/>
          </p:nvGrpSpPr>
          <p:grpSpPr>
            <a:xfrm>
              <a:off x="8429046" y="1614576"/>
              <a:ext cx="964079" cy="2169138"/>
              <a:chOff x="8429046" y="1614576"/>
              <a:chExt cx="964079" cy="2169138"/>
            </a:xfrm>
          </p:grpSpPr>
          <p:sp>
            <p:nvSpPr>
              <p:cNvPr id="1940" name="Google Shape;1940;p81"/>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1" name="Google Shape;1941;p81"/>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2" name="Google Shape;1942;p81"/>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3" name="Google Shape;1943;p81"/>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4" name="Google Shape;1944;p81"/>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5" name="Google Shape;1945;p81"/>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6" name="Google Shape;1946;p81"/>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7" name="Google Shape;1947;p81"/>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8" name="Google Shape;1948;p81"/>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9" name="Google Shape;1949;p81"/>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0" name="Google Shape;1950;p81"/>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1" name="Google Shape;1951;p81"/>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2" name="Google Shape;1952;p81"/>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1953" name="Google Shape;1953;p81"/>
          <p:cNvSpPr/>
          <p:nvPr/>
        </p:nvSpPr>
        <p:spPr>
          <a:xfrm rot="-5400000">
            <a:off x="10496867" y="4779500"/>
            <a:ext cx="956800" cy="24636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1954" name="Google Shape;1954;p81"/>
          <p:cNvGrpSpPr/>
          <p:nvPr/>
        </p:nvGrpSpPr>
        <p:grpSpPr>
          <a:xfrm flipH="1">
            <a:off x="-638766" y="6144667"/>
            <a:ext cx="13469500" cy="1285267"/>
            <a:chOff x="-479062" y="4756525"/>
            <a:chExt cx="10102125" cy="963950"/>
          </a:xfrm>
        </p:grpSpPr>
        <p:sp>
          <p:nvSpPr>
            <p:cNvPr id="1955" name="Google Shape;1955;p81"/>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6" name="Google Shape;1956;p81"/>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7" name="Google Shape;1957;p81"/>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8" name="Google Shape;1958;p81"/>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59" name="Google Shape;1959;p81"/>
          <p:cNvSpPr/>
          <p:nvPr/>
        </p:nvSpPr>
        <p:spPr>
          <a:xfrm>
            <a:off x="171733" y="3970393"/>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60" name="Google Shape;1960;p81"/>
          <p:cNvSpPr/>
          <p:nvPr/>
        </p:nvSpPr>
        <p:spPr>
          <a:xfrm>
            <a:off x="171733" y="4340342"/>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61" name="Google Shape;1961;p81"/>
          <p:cNvSpPr/>
          <p:nvPr/>
        </p:nvSpPr>
        <p:spPr>
          <a:xfrm>
            <a:off x="171733" y="4710290"/>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783483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1962"/>
        <p:cNvGrpSpPr/>
        <p:nvPr/>
      </p:nvGrpSpPr>
      <p:grpSpPr>
        <a:xfrm>
          <a:off x="0" y="0"/>
          <a:ext cx="0" cy="0"/>
          <a:chOff x="0" y="0"/>
          <a:chExt cx="0" cy="0"/>
        </a:xfrm>
      </p:grpSpPr>
      <p:sp>
        <p:nvSpPr>
          <p:cNvPr id="1963" name="Google Shape;1963;p82"/>
          <p:cNvSpPr txBox="1">
            <a:spLocks noGrp="1"/>
          </p:cNvSpPr>
          <p:nvPr>
            <p:ph type="subTitle" idx="1"/>
          </p:nvPr>
        </p:nvSpPr>
        <p:spPr>
          <a:xfrm>
            <a:off x="2694933" y="3194867"/>
            <a:ext cx="6802000" cy="15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4" name="Google Shape;1964;p82"/>
          <p:cNvSpPr txBox="1">
            <a:spLocks noGrp="1"/>
          </p:cNvSpPr>
          <p:nvPr>
            <p:ph type="title"/>
          </p:nvPr>
        </p:nvSpPr>
        <p:spPr>
          <a:xfrm>
            <a:off x="2695057" y="2099133"/>
            <a:ext cx="68020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65" name="Google Shape;1965;p82"/>
          <p:cNvGrpSpPr/>
          <p:nvPr/>
        </p:nvGrpSpPr>
        <p:grpSpPr>
          <a:xfrm>
            <a:off x="-331972" y="3596568"/>
            <a:ext cx="1285439" cy="2892184"/>
            <a:chOff x="-248979" y="1614576"/>
            <a:chExt cx="964079" cy="2169138"/>
          </a:xfrm>
        </p:grpSpPr>
        <p:grpSp>
          <p:nvGrpSpPr>
            <p:cNvPr id="1966" name="Google Shape;1966;p82"/>
            <p:cNvGrpSpPr/>
            <p:nvPr/>
          </p:nvGrpSpPr>
          <p:grpSpPr>
            <a:xfrm>
              <a:off x="-248979" y="1614576"/>
              <a:ext cx="964079" cy="2169138"/>
              <a:chOff x="8429046" y="1614576"/>
              <a:chExt cx="964079" cy="2169138"/>
            </a:xfrm>
          </p:grpSpPr>
          <p:sp>
            <p:nvSpPr>
              <p:cNvPr id="1967" name="Google Shape;1967;p82"/>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68" name="Google Shape;1968;p82"/>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69" name="Google Shape;1969;p82"/>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70" name="Google Shape;1970;p82"/>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71" name="Google Shape;1971;p82"/>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72" name="Google Shape;1972;p82"/>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73" name="Google Shape;1973;p82"/>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74" name="Google Shape;1974;p82"/>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75" name="Google Shape;1975;p82"/>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76" name="Google Shape;1976;p82"/>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77" name="Google Shape;1977;p82"/>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78" name="Google Shape;1978;p82"/>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79" name="Google Shape;1979;p82"/>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80" name="Google Shape;1980;p82"/>
            <p:cNvSpPr/>
            <p:nvPr/>
          </p:nvSpPr>
          <p:spPr>
            <a:xfrm>
              <a:off x="-248979" y="1615249"/>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981" name="Google Shape;1981;p82"/>
          <p:cNvGrpSpPr/>
          <p:nvPr/>
        </p:nvGrpSpPr>
        <p:grpSpPr>
          <a:xfrm>
            <a:off x="-638766" y="6144667"/>
            <a:ext cx="13469500" cy="1285267"/>
            <a:chOff x="-479062" y="4756525"/>
            <a:chExt cx="10102125" cy="963950"/>
          </a:xfrm>
        </p:grpSpPr>
        <p:sp>
          <p:nvSpPr>
            <p:cNvPr id="1982" name="Google Shape;1982;p82"/>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83" name="Google Shape;1983;p82"/>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84" name="Google Shape;1984;p82"/>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85" name="Google Shape;1985;p82"/>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86" name="Google Shape;1986;p82"/>
          <p:cNvSpPr/>
          <p:nvPr/>
        </p:nvSpPr>
        <p:spPr>
          <a:xfrm>
            <a:off x="11329582" y="48669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87" name="Google Shape;1987;p82"/>
          <p:cNvSpPr/>
          <p:nvPr/>
        </p:nvSpPr>
        <p:spPr>
          <a:xfrm>
            <a:off x="11329582" y="5324934"/>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988" name="Google Shape;1988;p82"/>
          <p:cNvSpPr/>
          <p:nvPr/>
        </p:nvSpPr>
        <p:spPr>
          <a:xfrm rot="10800000" flipH="1">
            <a:off x="11235267" y="-38267"/>
            <a:ext cx="956800" cy="28412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967992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89"/>
        <p:cNvGrpSpPr/>
        <p:nvPr/>
      </p:nvGrpSpPr>
      <p:grpSpPr>
        <a:xfrm>
          <a:off x="0" y="0"/>
          <a:ext cx="0" cy="0"/>
          <a:chOff x="0" y="0"/>
          <a:chExt cx="0" cy="0"/>
        </a:xfrm>
      </p:grpSpPr>
      <p:sp>
        <p:nvSpPr>
          <p:cNvPr id="1990" name="Google Shape;1990;p8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Font typeface="Red Hat Display"/>
              <a:buNone/>
              <a:defRPr sz="4000" b="1">
                <a:latin typeface="Red Hat Display"/>
                <a:ea typeface="Red Hat Display"/>
                <a:cs typeface="Red Hat Display"/>
                <a:sym typeface="Red Hat Display"/>
              </a:defRPr>
            </a:lvl2pPr>
            <a:lvl3pPr lvl="2" algn="ctr" rtl="0">
              <a:spcBef>
                <a:spcPts val="0"/>
              </a:spcBef>
              <a:spcAft>
                <a:spcPts val="0"/>
              </a:spcAft>
              <a:buSzPts val="3000"/>
              <a:buFont typeface="Red Hat Display"/>
              <a:buNone/>
              <a:defRPr sz="4000" b="1">
                <a:latin typeface="Red Hat Display"/>
                <a:ea typeface="Red Hat Display"/>
                <a:cs typeface="Red Hat Display"/>
                <a:sym typeface="Red Hat Display"/>
              </a:defRPr>
            </a:lvl3pPr>
            <a:lvl4pPr lvl="3" algn="ctr" rtl="0">
              <a:spcBef>
                <a:spcPts val="0"/>
              </a:spcBef>
              <a:spcAft>
                <a:spcPts val="0"/>
              </a:spcAft>
              <a:buSzPts val="3000"/>
              <a:buFont typeface="Red Hat Display"/>
              <a:buNone/>
              <a:defRPr sz="4000" b="1">
                <a:latin typeface="Red Hat Display"/>
                <a:ea typeface="Red Hat Display"/>
                <a:cs typeface="Red Hat Display"/>
                <a:sym typeface="Red Hat Display"/>
              </a:defRPr>
            </a:lvl4pPr>
            <a:lvl5pPr lvl="4" algn="ctr" rtl="0">
              <a:spcBef>
                <a:spcPts val="0"/>
              </a:spcBef>
              <a:spcAft>
                <a:spcPts val="0"/>
              </a:spcAft>
              <a:buSzPts val="3000"/>
              <a:buFont typeface="Red Hat Display"/>
              <a:buNone/>
              <a:defRPr sz="4000" b="1">
                <a:latin typeface="Red Hat Display"/>
                <a:ea typeface="Red Hat Display"/>
                <a:cs typeface="Red Hat Display"/>
                <a:sym typeface="Red Hat Display"/>
              </a:defRPr>
            </a:lvl5pPr>
            <a:lvl6pPr lvl="5" algn="ctr" rtl="0">
              <a:spcBef>
                <a:spcPts val="0"/>
              </a:spcBef>
              <a:spcAft>
                <a:spcPts val="0"/>
              </a:spcAft>
              <a:buSzPts val="3000"/>
              <a:buFont typeface="Red Hat Display"/>
              <a:buNone/>
              <a:defRPr sz="4000" b="1">
                <a:latin typeface="Red Hat Display"/>
                <a:ea typeface="Red Hat Display"/>
                <a:cs typeface="Red Hat Display"/>
                <a:sym typeface="Red Hat Display"/>
              </a:defRPr>
            </a:lvl6pPr>
            <a:lvl7pPr lvl="6" algn="ctr" rtl="0">
              <a:spcBef>
                <a:spcPts val="0"/>
              </a:spcBef>
              <a:spcAft>
                <a:spcPts val="0"/>
              </a:spcAft>
              <a:buSzPts val="3000"/>
              <a:buFont typeface="Red Hat Display"/>
              <a:buNone/>
              <a:defRPr sz="4000" b="1">
                <a:latin typeface="Red Hat Display"/>
                <a:ea typeface="Red Hat Display"/>
                <a:cs typeface="Red Hat Display"/>
                <a:sym typeface="Red Hat Display"/>
              </a:defRPr>
            </a:lvl7pPr>
            <a:lvl8pPr lvl="7" algn="ctr" rtl="0">
              <a:spcBef>
                <a:spcPts val="0"/>
              </a:spcBef>
              <a:spcAft>
                <a:spcPts val="0"/>
              </a:spcAft>
              <a:buSzPts val="3000"/>
              <a:buFont typeface="Red Hat Display"/>
              <a:buNone/>
              <a:defRPr sz="4000" b="1">
                <a:latin typeface="Red Hat Display"/>
                <a:ea typeface="Red Hat Display"/>
                <a:cs typeface="Red Hat Display"/>
                <a:sym typeface="Red Hat Display"/>
              </a:defRPr>
            </a:lvl8pPr>
            <a:lvl9pPr lvl="8" algn="ctr" rtl="0">
              <a:spcBef>
                <a:spcPts val="0"/>
              </a:spcBef>
              <a:spcAft>
                <a:spcPts val="0"/>
              </a:spcAft>
              <a:buSzPts val="3000"/>
              <a:buFont typeface="Red Hat Display"/>
              <a:buNone/>
              <a:defRPr sz="4000" b="1">
                <a:latin typeface="Red Hat Display"/>
                <a:ea typeface="Red Hat Display"/>
                <a:cs typeface="Red Hat Display"/>
                <a:sym typeface="Red Hat Display"/>
              </a:defRPr>
            </a:lvl9pPr>
          </a:lstStyle>
          <a:p>
            <a:endParaRPr/>
          </a:p>
        </p:txBody>
      </p:sp>
      <p:grpSp>
        <p:nvGrpSpPr>
          <p:cNvPr id="1991" name="Google Shape;1991;p83"/>
          <p:cNvGrpSpPr/>
          <p:nvPr/>
        </p:nvGrpSpPr>
        <p:grpSpPr>
          <a:xfrm>
            <a:off x="11237801" y="2660768"/>
            <a:ext cx="1286367" cy="2892184"/>
            <a:chOff x="8428350" y="1614576"/>
            <a:chExt cx="964775" cy="2169138"/>
          </a:xfrm>
        </p:grpSpPr>
        <p:sp>
          <p:nvSpPr>
            <p:cNvPr id="1992" name="Google Shape;1992;p83"/>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93" name="Google Shape;1993;p83"/>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994" name="Google Shape;1994;p83"/>
            <p:cNvGrpSpPr/>
            <p:nvPr/>
          </p:nvGrpSpPr>
          <p:grpSpPr>
            <a:xfrm>
              <a:off x="8429046" y="1614576"/>
              <a:ext cx="964079" cy="2169138"/>
              <a:chOff x="8429046" y="1614576"/>
              <a:chExt cx="964079" cy="2169138"/>
            </a:xfrm>
          </p:grpSpPr>
          <p:sp>
            <p:nvSpPr>
              <p:cNvPr id="1995" name="Google Shape;1995;p83"/>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96" name="Google Shape;1996;p83"/>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97" name="Google Shape;1997;p83"/>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98" name="Google Shape;1998;p83"/>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99" name="Google Shape;1999;p83"/>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0" name="Google Shape;2000;p83"/>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1" name="Google Shape;2001;p83"/>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2" name="Google Shape;2002;p83"/>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3" name="Google Shape;2003;p83"/>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4" name="Google Shape;2004;p83"/>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5" name="Google Shape;2005;p83"/>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6" name="Google Shape;2006;p83"/>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7" name="Google Shape;2007;p83"/>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2008" name="Google Shape;2008;p83"/>
          <p:cNvGrpSpPr/>
          <p:nvPr/>
        </p:nvGrpSpPr>
        <p:grpSpPr>
          <a:xfrm flipH="1">
            <a:off x="-638766" y="6144667"/>
            <a:ext cx="13469500" cy="1285267"/>
            <a:chOff x="-479062" y="4756525"/>
            <a:chExt cx="10102125" cy="963950"/>
          </a:xfrm>
        </p:grpSpPr>
        <p:sp>
          <p:nvSpPr>
            <p:cNvPr id="2009" name="Google Shape;2009;p83"/>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10" name="Google Shape;2010;p83"/>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11" name="Google Shape;2011;p83"/>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12" name="Google Shape;2012;p83"/>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013" name="Google Shape;2013;p83"/>
          <p:cNvSpPr/>
          <p:nvPr/>
        </p:nvSpPr>
        <p:spPr>
          <a:xfrm>
            <a:off x="406833" y="1841700"/>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014" name="Google Shape;2014;p83"/>
          <p:cNvGrpSpPr/>
          <p:nvPr/>
        </p:nvGrpSpPr>
        <p:grpSpPr>
          <a:xfrm>
            <a:off x="10712114" y="-12699"/>
            <a:ext cx="1653485" cy="1513444"/>
            <a:chOff x="8034085" y="-9525"/>
            <a:chExt cx="1240114" cy="1135083"/>
          </a:xfrm>
        </p:grpSpPr>
        <p:sp>
          <p:nvSpPr>
            <p:cNvPr id="2015" name="Google Shape;2015;p83"/>
            <p:cNvSpPr/>
            <p:nvPr/>
          </p:nvSpPr>
          <p:spPr>
            <a:xfrm flipH="1">
              <a:off x="8510882" y="-9525"/>
              <a:ext cx="763317" cy="810113"/>
            </a:xfrm>
            <a:custGeom>
              <a:avLst/>
              <a:gdLst/>
              <a:ahLst/>
              <a:cxnLst/>
              <a:rect l="l" t="t" r="r" b="b"/>
              <a:pathLst>
                <a:path w="58069" h="61629" extrusionOk="0">
                  <a:moveTo>
                    <a:pt x="1" y="1"/>
                  </a:moveTo>
                  <a:cubicBezTo>
                    <a:pt x="3835" y="503"/>
                    <a:pt x="6780" y="3767"/>
                    <a:pt x="6780" y="7716"/>
                  </a:cubicBezTo>
                  <a:lnTo>
                    <a:pt x="6780" y="61629"/>
                  </a:lnTo>
                  <a:cubicBezTo>
                    <a:pt x="12258" y="60624"/>
                    <a:pt x="17485" y="58913"/>
                    <a:pt x="22370" y="56584"/>
                  </a:cubicBezTo>
                  <a:cubicBezTo>
                    <a:pt x="21982" y="54462"/>
                    <a:pt x="21799" y="52293"/>
                    <a:pt x="21799" y="50079"/>
                  </a:cubicBezTo>
                  <a:cubicBezTo>
                    <a:pt x="21799" y="30564"/>
                    <a:pt x="37206" y="14632"/>
                    <a:pt x="56539" y="13833"/>
                  </a:cubicBezTo>
                  <a:cubicBezTo>
                    <a:pt x="57543" y="9382"/>
                    <a:pt x="58068" y="4771"/>
                    <a:pt x="58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16" name="Google Shape;2016;p83"/>
            <p:cNvSpPr/>
            <p:nvPr/>
          </p:nvSpPr>
          <p:spPr>
            <a:xfrm flipH="1">
              <a:off x="8034085" y="172019"/>
              <a:ext cx="946033" cy="953538"/>
            </a:xfrm>
            <a:custGeom>
              <a:avLst/>
              <a:gdLst/>
              <a:ahLst/>
              <a:cxnLst/>
              <a:rect l="l" t="t" r="r" b="b"/>
              <a:pathLst>
                <a:path w="71969" h="72540" extrusionOk="0">
                  <a:moveTo>
                    <a:pt x="35699" y="1"/>
                  </a:moveTo>
                  <a:cubicBezTo>
                    <a:pt x="35174" y="1"/>
                    <a:pt x="34672" y="1"/>
                    <a:pt x="34170" y="24"/>
                  </a:cubicBezTo>
                  <a:cubicBezTo>
                    <a:pt x="29902" y="18946"/>
                    <a:pt x="17097" y="34604"/>
                    <a:pt x="1" y="42775"/>
                  </a:cubicBezTo>
                  <a:cubicBezTo>
                    <a:pt x="3059" y="59712"/>
                    <a:pt x="17873" y="72540"/>
                    <a:pt x="35699" y="72540"/>
                  </a:cubicBezTo>
                  <a:cubicBezTo>
                    <a:pt x="55740" y="72540"/>
                    <a:pt x="71969" y="56311"/>
                    <a:pt x="71969" y="36270"/>
                  </a:cubicBezTo>
                  <a:cubicBezTo>
                    <a:pt x="71969" y="16230"/>
                    <a:pt x="55740" y="1"/>
                    <a:pt x="35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17" name="Google Shape;2017;p83"/>
            <p:cNvSpPr/>
            <p:nvPr/>
          </p:nvSpPr>
          <p:spPr>
            <a:xfrm flipH="1">
              <a:off x="8530941" y="172322"/>
              <a:ext cx="456670" cy="561988"/>
            </a:xfrm>
            <a:custGeom>
              <a:avLst/>
              <a:gdLst/>
              <a:ahLst/>
              <a:cxnLst/>
              <a:rect l="l" t="t" r="r" b="b"/>
              <a:pathLst>
                <a:path w="34741" h="42753" extrusionOk="0">
                  <a:moveTo>
                    <a:pt x="34740" y="1"/>
                  </a:moveTo>
                  <a:lnTo>
                    <a:pt x="34740" y="1"/>
                  </a:lnTo>
                  <a:cubicBezTo>
                    <a:pt x="15407" y="800"/>
                    <a:pt x="0" y="16732"/>
                    <a:pt x="0" y="36247"/>
                  </a:cubicBezTo>
                  <a:cubicBezTo>
                    <a:pt x="0" y="38461"/>
                    <a:pt x="183" y="40630"/>
                    <a:pt x="571" y="42752"/>
                  </a:cubicBezTo>
                  <a:cubicBezTo>
                    <a:pt x="17667" y="34581"/>
                    <a:pt x="30472" y="18923"/>
                    <a:pt x="34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018" name="Google Shape;2018;p83"/>
          <p:cNvSpPr/>
          <p:nvPr/>
        </p:nvSpPr>
        <p:spPr>
          <a:xfrm>
            <a:off x="171733" y="3970393"/>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19" name="Google Shape;2019;p83"/>
          <p:cNvSpPr/>
          <p:nvPr/>
        </p:nvSpPr>
        <p:spPr>
          <a:xfrm>
            <a:off x="171733" y="4340342"/>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20" name="Google Shape;2020;p83"/>
          <p:cNvSpPr/>
          <p:nvPr/>
        </p:nvSpPr>
        <p:spPr>
          <a:xfrm>
            <a:off x="171733" y="4710290"/>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21" name="Google Shape;2021;p83"/>
          <p:cNvSpPr/>
          <p:nvPr/>
        </p:nvSpPr>
        <p:spPr>
          <a:xfrm rot="5400000">
            <a:off x="887400" y="-887400"/>
            <a:ext cx="688800" cy="24636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809177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22"/>
        <p:cNvGrpSpPr/>
        <p:nvPr/>
      </p:nvGrpSpPr>
      <p:grpSpPr>
        <a:xfrm>
          <a:off x="0" y="0"/>
          <a:ext cx="0" cy="0"/>
          <a:chOff x="0" y="0"/>
          <a:chExt cx="0" cy="0"/>
        </a:xfrm>
      </p:grpSpPr>
      <p:sp>
        <p:nvSpPr>
          <p:cNvPr id="2023" name="Google Shape;2023;p84"/>
          <p:cNvSpPr txBox="1">
            <a:spLocks noGrp="1"/>
          </p:cNvSpPr>
          <p:nvPr>
            <p:ph type="subTitle" idx="1"/>
          </p:nvPr>
        </p:nvSpPr>
        <p:spPr>
          <a:xfrm>
            <a:off x="960000" y="3389833"/>
            <a:ext cx="3115200" cy="724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024" name="Google Shape;2024;p84"/>
          <p:cNvSpPr txBox="1">
            <a:spLocks noGrp="1"/>
          </p:cNvSpPr>
          <p:nvPr>
            <p:ph type="subTitle" idx="2"/>
          </p:nvPr>
        </p:nvSpPr>
        <p:spPr>
          <a:xfrm>
            <a:off x="960000" y="3889544"/>
            <a:ext cx="3115200" cy="108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84"/>
          <p:cNvSpPr txBox="1">
            <a:spLocks noGrp="1"/>
          </p:cNvSpPr>
          <p:nvPr>
            <p:ph type="subTitle" idx="3"/>
          </p:nvPr>
        </p:nvSpPr>
        <p:spPr>
          <a:xfrm>
            <a:off x="4538400" y="3889544"/>
            <a:ext cx="3115200" cy="108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6" name="Google Shape;2026;p84"/>
          <p:cNvSpPr txBox="1">
            <a:spLocks noGrp="1"/>
          </p:cNvSpPr>
          <p:nvPr>
            <p:ph type="subTitle" idx="4"/>
          </p:nvPr>
        </p:nvSpPr>
        <p:spPr>
          <a:xfrm>
            <a:off x="8116800" y="3889544"/>
            <a:ext cx="3115200" cy="108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8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8" name="Google Shape;2028;p84"/>
          <p:cNvSpPr txBox="1">
            <a:spLocks noGrp="1"/>
          </p:cNvSpPr>
          <p:nvPr>
            <p:ph type="subTitle" idx="5"/>
          </p:nvPr>
        </p:nvSpPr>
        <p:spPr>
          <a:xfrm>
            <a:off x="4538400" y="3389833"/>
            <a:ext cx="3115200" cy="724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029" name="Google Shape;2029;p84"/>
          <p:cNvSpPr txBox="1">
            <a:spLocks noGrp="1"/>
          </p:cNvSpPr>
          <p:nvPr>
            <p:ph type="subTitle" idx="6"/>
          </p:nvPr>
        </p:nvSpPr>
        <p:spPr>
          <a:xfrm>
            <a:off x="8116800" y="3389833"/>
            <a:ext cx="3115200" cy="724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grpSp>
        <p:nvGrpSpPr>
          <p:cNvPr id="2030" name="Google Shape;2030;p84"/>
          <p:cNvGrpSpPr/>
          <p:nvPr/>
        </p:nvGrpSpPr>
        <p:grpSpPr>
          <a:xfrm flipH="1">
            <a:off x="-638766" y="6144667"/>
            <a:ext cx="13469500" cy="1285267"/>
            <a:chOff x="-479062" y="4756525"/>
            <a:chExt cx="10102125" cy="963950"/>
          </a:xfrm>
        </p:grpSpPr>
        <p:sp>
          <p:nvSpPr>
            <p:cNvPr id="2031" name="Google Shape;2031;p84"/>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32" name="Google Shape;2032;p84"/>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33" name="Google Shape;2033;p84"/>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34" name="Google Shape;2034;p84"/>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035" name="Google Shape;2035;p84"/>
          <p:cNvSpPr/>
          <p:nvPr/>
        </p:nvSpPr>
        <p:spPr>
          <a:xfrm>
            <a:off x="406833" y="1841700"/>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36" name="Google Shape;2036;p84"/>
          <p:cNvSpPr/>
          <p:nvPr/>
        </p:nvSpPr>
        <p:spPr>
          <a:xfrm>
            <a:off x="171733" y="3970393"/>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37" name="Google Shape;2037;p84"/>
          <p:cNvSpPr/>
          <p:nvPr/>
        </p:nvSpPr>
        <p:spPr>
          <a:xfrm>
            <a:off x="171733" y="4340342"/>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38" name="Google Shape;2038;p84"/>
          <p:cNvSpPr/>
          <p:nvPr/>
        </p:nvSpPr>
        <p:spPr>
          <a:xfrm>
            <a:off x="171733" y="4710290"/>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039" name="Google Shape;2039;p84"/>
          <p:cNvGrpSpPr/>
          <p:nvPr/>
        </p:nvGrpSpPr>
        <p:grpSpPr>
          <a:xfrm>
            <a:off x="11237801" y="2660768"/>
            <a:ext cx="1286367" cy="2892184"/>
            <a:chOff x="8428350" y="1614576"/>
            <a:chExt cx="964775" cy="2169138"/>
          </a:xfrm>
        </p:grpSpPr>
        <p:sp>
          <p:nvSpPr>
            <p:cNvPr id="2040" name="Google Shape;2040;p84"/>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41" name="Google Shape;2041;p84"/>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042" name="Google Shape;2042;p84"/>
            <p:cNvGrpSpPr/>
            <p:nvPr/>
          </p:nvGrpSpPr>
          <p:grpSpPr>
            <a:xfrm>
              <a:off x="8429046" y="1614576"/>
              <a:ext cx="964079" cy="2169138"/>
              <a:chOff x="8429046" y="1614576"/>
              <a:chExt cx="964079" cy="2169138"/>
            </a:xfrm>
          </p:grpSpPr>
          <p:sp>
            <p:nvSpPr>
              <p:cNvPr id="2043" name="Google Shape;2043;p84"/>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44" name="Google Shape;2044;p84"/>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45" name="Google Shape;2045;p84"/>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46" name="Google Shape;2046;p84"/>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47" name="Google Shape;2047;p84"/>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48" name="Google Shape;2048;p84"/>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49" name="Google Shape;2049;p84"/>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50" name="Google Shape;2050;p84"/>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51" name="Google Shape;2051;p84"/>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52" name="Google Shape;2052;p84"/>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53" name="Google Shape;2053;p84"/>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54" name="Google Shape;2054;p84"/>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55" name="Google Shape;2055;p84"/>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873725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056"/>
        <p:cNvGrpSpPr/>
        <p:nvPr/>
      </p:nvGrpSpPr>
      <p:grpSpPr>
        <a:xfrm>
          <a:off x="0" y="0"/>
          <a:ext cx="0" cy="0"/>
          <a:chOff x="0" y="0"/>
          <a:chExt cx="0" cy="0"/>
        </a:xfrm>
      </p:grpSpPr>
      <p:sp>
        <p:nvSpPr>
          <p:cNvPr id="2057" name="Google Shape;2057;p8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58" name="Google Shape;2058;p85"/>
          <p:cNvSpPr txBox="1">
            <a:spLocks noGrp="1"/>
          </p:cNvSpPr>
          <p:nvPr>
            <p:ph type="subTitle" idx="1"/>
          </p:nvPr>
        </p:nvSpPr>
        <p:spPr>
          <a:xfrm>
            <a:off x="956733" y="4306000"/>
            <a:ext cx="3115200" cy="95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059" name="Google Shape;2059;p85"/>
          <p:cNvSpPr txBox="1">
            <a:spLocks noGrp="1"/>
          </p:cNvSpPr>
          <p:nvPr>
            <p:ph type="subTitle" idx="2"/>
          </p:nvPr>
        </p:nvSpPr>
        <p:spPr>
          <a:xfrm>
            <a:off x="956733" y="5057571"/>
            <a:ext cx="3115200" cy="7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0" name="Google Shape;2060;p85"/>
          <p:cNvSpPr txBox="1">
            <a:spLocks noGrp="1"/>
          </p:cNvSpPr>
          <p:nvPr>
            <p:ph type="subTitle" idx="3"/>
          </p:nvPr>
        </p:nvSpPr>
        <p:spPr>
          <a:xfrm>
            <a:off x="4538400" y="5057571"/>
            <a:ext cx="3115200" cy="7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1" name="Google Shape;2061;p85"/>
          <p:cNvSpPr txBox="1">
            <a:spLocks noGrp="1"/>
          </p:cNvSpPr>
          <p:nvPr>
            <p:ph type="subTitle" idx="4"/>
          </p:nvPr>
        </p:nvSpPr>
        <p:spPr>
          <a:xfrm>
            <a:off x="8116800" y="5057571"/>
            <a:ext cx="3115200" cy="7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2" name="Google Shape;2062;p85"/>
          <p:cNvSpPr txBox="1">
            <a:spLocks noGrp="1"/>
          </p:cNvSpPr>
          <p:nvPr>
            <p:ph type="subTitle" idx="5"/>
          </p:nvPr>
        </p:nvSpPr>
        <p:spPr>
          <a:xfrm>
            <a:off x="4538400" y="4306000"/>
            <a:ext cx="3115200" cy="95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063" name="Google Shape;2063;p85"/>
          <p:cNvSpPr txBox="1">
            <a:spLocks noGrp="1"/>
          </p:cNvSpPr>
          <p:nvPr>
            <p:ph type="subTitle" idx="6"/>
          </p:nvPr>
        </p:nvSpPr>
        <p:spPr>
          <a:xfrm>
            <a:off x="8116800" y="4306000"/>
            <a:ext cx="3115200" cy="95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064" name="Google Shape;2064;p85"/>
          <p:cNvSpPr>
            <a:spLocks noGrp="1"/>
          </p:cNvSpPr>
          <p:nvPr>
            <p:ph type="pic" idx="7"/>
          </p:nvPr>
        </p:nvSpPr>
        <p:spPr>
          <a:xfrm>
            <a:off x="1210133" y="1958951"/>
            <a:ext cx="2608400" cy="2608400"/>
          </a:xfrm>
          <a:prstGeom prst="ellipse">
            <a:avLst/>
          </a:prstGeom>
          <a:noFill/>
          <a:ln>
            <a:noFill/>
          </a:ln>
        </p:spPr>
      </p:sp>
      <p:sp>
        <p:nvSpPr>
          <p:cNvPr id="2065" name="Google Shape;2065;p85"/>
          <p:cNvSpPr>
            <a:spLocks noGrp="1"/>
          </p:cNvSpPr>
          <p:nvPr>
            <p:ph type="pic" idx="8"/>
          </p:nvPr>
        </p:nvSpPr>
        <p:spPr>
          <a:xfrm>
            <a:off x="4791800" y="1958951"/>
            <a:ext cx="2608400" cy="2608400"/>
          </a:xfrm>
          <a:prstGeom prst="ellipse">
            <a:avLst/>
          </a:prstGeom>
          <a:noFill/>
          <a:ln>
            <a:noFill/>
          </a:ln>
        </p:spPr>
      </p:sp>
      <p:sp>
        <p:nvSpPr>
          <p:cNvPr id="2066" name="Google Shape;2066;p85"/>
          <p:cNvSpPr>
            <a:spLocks noGrp="1"/>
          </p:cNvSpPr>
          <p:nvPr>
            <p:ph type="pic" idx="9"/>
          </p:nvPr>
        </p:nvSpPr>
        <p:spPr>
          <a:xfrm flipH="1">
            <a:off x="8370200" y="1958951"/>
            <a:ext cx="2608400" cy="2608400"/>
          </a:xfrm>
          <a:prstGeom prst="ellipse">
            <a:avLst/>
          </a:prstGeom>
          <a:noFill/>
          <a:ln>
            <a:noFill/>
          </a:ln>
        </p:spPr>
      </p:sp>
      <p:grpSp>
        <p:nvGrpSpPr>
          <p:cNvPr id="2067" name="Google Shape;2067;p85"/>
          <p:cNvGrpSpPr/>
          <p:nvPr/>
        </p:nvGrpSpPr>
        <p:grpSpPr>
          <a:xfrm flipH="1">
            <a:off x="-638766" y="6144667"/>
            <a:ext cx="13469500" cy="1285267"/>
            <a:chOff x="-479062" y="4756525"/>
            <a:chExt cx="10102125" cy="963950"/>
          </a:xfrm>
        </p:grpSpPr>
        <p:sp>
          <p:nvSpPr>
            <p:cNvPr id="2068" name="Google Shape;2068;p85"/>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69" name="Google Shape;2069;p85"/>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70" name="Google Shape;2070;p85"/>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71" name="Google Shape;2071;p85"/>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072" name="Google Shape;2072;p85"/>
          <p:cNvSpPr/>
          <p:nvPr/>
        </p:nvSpPr>
        <p:spPr>
          <a:xfrm>
            <a:off x="406833" y="1841700"/>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73" name="Google Shape;2073;p85"/>
          <p:cNvSpPr/>
          <p:nvPr/>
        </p:nvSpPr>
        <p:spPr>
          <a:xfrm>
            <a:off x="171733" y="3970393"/>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rgbClr val="F8A1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74" name="Google Shape;2074;p85"/>
          <p:cNvSpPr/>
          <p:nvPr/>
        </p:nvSpPr>
        <p:spPr>
          <a:xfrm>
            <a:off x="171733" y="4340342"/>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075" name="Google Shape;2075;p85"/>
          <p:cNvSpPr/>
          <p:nvPr/>
        </p:nvSpPr>
        <p:spPr>
          <a:xfrm>
            <a:off x="171733" y="4710290"/>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rgbClr val="5CC7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076" name="Google Shape;2076;p85"/>
          <p:cNvGrpSpPr/>
          <p:nvPr/>
        </p:nvGrpSpPr>
        <p:grpSpPr>
          <a:xfrm>
            <a:off x="11237801" y="2660768"/>
            <a:ext cx="1286367" cy="2892184"/>
            <a:chOff x="8428350" y="1614576"/>
            <a:chExt cx="964775" cy="2169138"/>
          </a:xfrm>
        </p:grpSpPr>
        <p:sp>
          <p:nvSpPr>
            <p:cNvPr id="2077" name="Google Shape;2077;p85"/>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78" name="Google Shape;2078;p85"/>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079" name="Google Shape;2079;p85"/>
            <p:cNvGrpSpPr/>
            <p:nvPr/>
          </p:nvGrpSpPr>
          <p:grpSpPr>
            <a:xfrm>
              <a:off x="8429046" y="1614576"/>
              <a:ext cx="964079" cy="2169138"/>
              <a:chOff x="8429046" y="1614576"/>
              <a:chExt cx="964079" cy="2169138"/>
            </a:xfrm>
          </p:grpSpPr>
          <p:sp>
            <p:nvSpPr>
              <p:cNvPr id="2080" name="Google Shape;2080;p85"/>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1" name="Google Shape;2081;p85"/>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2" name="Google Shape;2082;p85"/>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3" name="Google Shape;2083;p85"/>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4" name="Google Shape;2084;p85"/>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5" name="Google Shape;2085;p85"/>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6" name="Google Shape;2086;p85"/>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7" name="Google Shape;2087;p85"/>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8" name="Google Shape;2088;p85"/>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9" name="Google Shape;2089;p85"/>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90" name="Google Shape;2090;p85"/>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91" name="Google Shape;2091;p85"/>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92" name="Google Shape;2092;p85"/>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733412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093"/>
        <p:cNvGrpSpPr/>
        <p:nvPr/>
      </p:nvGrpSpPr>
      <p:grpSpPr>
        <a:xfrm>
          <a:off x="0" y="0"/>
          <a:ext cx="0" cy="0"/>
          <a:chOff x="0" y="0"/>
          <a:chExt cx="0" cy="0"/>
        </a:xfrm>
      </p:grpSpPr>
      <p:sp>
        <p:nvSpPr>
          <p:cNvPr id="2094" name="Google Shape;2094;p8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5" name="Google Shape;2095;p86"/>
          <p:cNvSpPr txBox="1">
            <a:spLocks noGrp="1"/>
          </p:cNvSpPr>
          <p:nvPr>
            <p:ph type="subTitle" idx="1"/>
          </p:nvPr>
        </p:nvSpPr>
        <p:spPr>
          <a:xfrm>
            <a:off x="2295200" y="1712300"/>
            <a:ext cx="7601600" cy="763600"/>
          </a:xfrm>
          <a:prstGeom prst="rect">
            <a:avLst/>
          </a:prstGeom>
          <a:ln>
            <a:noFill/>
          </a:ln>
        </p:spPr>
        <p:txBody>
          <a:bodyPr spcFirstLastPara="1" wrap="square" lIns="91425" tIns="91425" rIns="91425" bIns="91425" anchor="b" anchorCtr="0">
            <a:noAutofit/>
          </a:bodyPr>
          <a:lstStyle>
            <a:lvl1pPr lvl="0" algn="ctr" rtl="0">
              <a:spcBef>
                <a:spcPts val="1067"/>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267"/>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096" name="Google Shape;2096;p86"/>
          <p:cNvSpPr txBox="1">
            <a:spLocks noGrp="1"/>
          </p:cNvSpPr>
          <p:nvPr>
            <p:ph type="subTitle" idx="2"/>
          </p:nvPr>
        </p:nvSpPr>
        <p:spPr>
          <a:xfrm>
            <a:off x="2295200" y="2292781"/>
            <a:ext cx="7601600" cy="7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7" name="Google Shape;2097;p86"/>
          <p:cNvSpPr txBox="1">
            <a:spLocks noGrp="1"/>
          </p:cNvSpPr>
          <p:nvPr>
            <p:ph type="subTitle" idx="3"/>
          </p:nvPr>
        </p:nvSpPr>
        <p:spPr>
          <a:xfrm>
            <a:off x="2295200" y="3118735"/>
            <a:ext cx="7601600" cy="763600"/>
          </a:xfrm>
          <a:prstGeom prst="rect">
            <a:avLst/>
          </a:prstGeom>
          <a:ln>
            <a:noFill/>
          </a:ln>
        </p:spPr>
        <p:txBody>
          <a:bodyPr spcFirstLastPara="1" wrap="square" lIns="91425" tIns="91425" rIns="91425" bIns="91425" anchor="b" anchorCtr="0">
            <a:noAutofit/>
          </a:bodyPr>
          <a:lstStyle>
            <a:lvl1pPr lvl="0" algn="ctr" rtl="0">
              <a:spcBef>
                <a:spcPts val="1067"/>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267"/>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098" name="Google Shape;2098;p86"/>
          <p:cNvSpPr txBox="1">
            <a:spLocks noGrp="1"/>
          </p:cNvSpPr>
          <p:nvPr>
            <p:ph type="subTitle" idx="4"/>
          </p:nvPr>
        </p:nvSpPr>
        <p:spPr>
          <a:xfrm>
            <a:off x="2295200" y="3699224"/>
            <a:ext cx="7601600" cy="7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9" name="Google Shape;2099;p86"/>
          <p:cNvSpPr txBox="1">
            <a:spLocks noGrp="1"/>
          </p:cNvSpPr>
          <p:nvPr>
            <p:ph type="subTitle" idx="5"/>
          </p:nvPr>
        </p:nvSpPr>
        <p:spPr>
          <a:xfrm>
            <a:off x="2295200" y="4525199"/>
            <a:ext cx="7601600" cy="763600"/>
          </a:xfrm>
          <a:prstGeom prst="rect">
            <a:avLst/>
          </a:prstGeom>
          <a:ln>
            <a:noFill/>
          </a:ln>
        </p:spPr>
        <p:txBody>
          <a:bodyPr spcFirstLastPara="1" wrap="square" lIns="91425" tIns="91425" rIns="91425" bIns="91425" anchor="b" anchorCtr="0">
            <a:noAutofit/>
          </a:bodyPr>
          <a:lstStyle>
            <a:lvl1pPr lvl="0" algn="ctr" rtl="0">
              <a:spcBef>
                <a:spcPts val="1067"/>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267"/>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100" name="Google Shape;2100;p86"/>
          <p:cNvSpPr txBox="1">
            <a:spLocks noGrp="1"/>
          </p:cNvSpPr>
          <p:nvPr>
            <p:ph type="subTitle" idx="6"/>
          </p:nvPr>
        </p:nvSpPr>
        <p:spPr>
          <a:xfrm>
            <a:off x="2295200" y="5105667"/>
            <a:ext cx="7601600" cy="7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01" name="Google Shape;2101;p86"/>
          <p:cNvGrpSpPr/>
          <p:nvPr/>
        </p:nvGrpSpPr>
        <p:grpSpPr>
          <a:xfrm flipH="1">
            <a:off x="-638766" y="6144667"/>
            <a:ext cx="13469500" cy="1285267"/>
            <a:chOff x="-479062" y="4756525"/>
            <a:chExt cx="10102125" cy="963950"/>
          </a:xfrm>
        </p:grpSpPr>
        <p:sp>
          <p:nvSpPr>
            <p:cNvPr id="2102" name="Google Shape;2102;p86"/>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03" name="Google Shape;2103;p86"/>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04" name="Google Shape;2104;p86"/>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05" name="Google Shape;2105;p86"/>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106" name="Google Shape;2106;p86"/>
          <p:cNvSpPr/>
          <p:nvPr/>
        </p:nvSpPr>
        <p:spPr>
          <a:xfrm>
            <a:off x="406833" y="1841700"/>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107" name="Google Shape;2107;p86"/>
          <p:cNvSpPr/>
          <p:nvPr/>
        </p:nvSpPr>
        <p:spPr>
          <a:xfrm>
            <a:off x="171733" y="3970393"/>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rgbClr val="F8A1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108" name="Google Shape;2108;p86"/>
          <p:cNvSpPr/>
          <p:nvPr/>
        </p:nvSpPr>
        <p:spPr>
          <a:xfrm>
            <a:off x="171733" y="4340342"/>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109" name="Google Shape;2109;p86"/>
          <p:cNvSpPr/>
          <p:nvPr/>
        </p:nvSpPr>
        <p:spPr>
          <a:xfrm>
            <a:off x="171733" y="4710290"/>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rgbClr val="5CC7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110" name="Google Shape;2110;p86"/>
          <p:cNvSpPr/>
          <p:nvPr/>
        </p:nvSpPr>
        <p:spPr>
          <a:xfrm rot="5400000">
            <a:off x="887400" y="-887400"/>
            <a:ext cx="688800" cy="24636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111" name="Google Shape;2111;p86"/>
          <p:cNvGrpSpPr/>
          <p:nvPr/>
        </p:nvGrpSpPr>
        <p:grpSpPr>
          <a:xfrm>
            <a:off x="11237801" y="2660768"/>
            <a:ext cx="1286367" cy="2892184"/>
            <a:chOff x="8428350" y="1614576"/>
            <a:chExt cx="964775" cy="2169138"/>
          </a:xfrm>
        </p:grpSpPr>
        <p:sp>
          <p:nvSpPr>
            <p:cNvPr id="2112" name="Google Shape;2112;p86"/>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13" name="Google Shape;2113;p86"/>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114" name="Google Shape;2114;p86"/>
            <p:cNvGrpSpPr/>
            <p:nvPr/>
          </p:nvGrpSpPr>
          <p:grpSpPr>
            <a:xfrm>
              <a:off x="8429046" y="1614576"/>
              <a:ext cx="964079" cy="2169138"/>
              <a:chOff x="8429046" y="1614576"/>
              <a:chExt cx="964079" cy="2169138"/>
            </a:xfrm>
          </p:grpSpPr>
          <p:sp>
            <p:nvSpPr>
              <p:cNvPr id="2115" name="Google Shape;2115;p86"/>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16" name="Google Shape;2116;p86"/>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17" name="Google Shape;2117;p86"/>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18" name="Google Shape;2118;p86"/>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19" name="Google Shape;2119;p86"/>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20" name="Google Shape;2120;p86"/>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21" name="Google Shape;2121;p86"/>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22" name="Google Shape;2122;p86"/>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23" name="Google Shape;2123;p86"/>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24" name="Google Shape;2124;p86"/>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25" name="Google Shape;2125;p86"/>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26" name="Google Shape;2126;p86"/>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27" name="Google Shape;2127;p86"/>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Tree>
    <p:extLst>
      <p:ext uri="{BB962C8B-B14F-4D97-AF65-F5344CB8AC3E}">
        <p14:creationId xmlns:p14="http://schemas.microsoft.com/office/powerpoint/2010/main" val="1299434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28"/>
        <p:cNvGrpSpPr/>
        <p:nvPr/>
      </p:nvGrpSpPr>
      <p:grpSpPr>
        <a:xfrm>
          <a:off x="0" y="0"/>
          <a:ext cx="0" cy="0"/>
          <a:chOff x="0" y="0"/>
          <a:chExt cx="0" cy="0"/>
        </a:xfrm>
      </p:grpSpPr>
      <p:sp>
        <p:nvSpPr>
          <p:cNvPr id="2129" name="Google Shape;2129;p87"/>
          <p:cNvSpPr txBox="1">
            <a:spLocks noGrp="1"/>
          </p:cNvSpPr>
          <p:nvPr>
            <p:ph type="subTitle" idx="1"/>
          </p:nvPr>
        </p:nvSpPr>
        <p:spPr>
          <a:xfrm>
            <a:off x="2571764" y="2227733"/>
            <a:ext cx="3316000" cy="709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130" name="Google Shape;2130;p87"/>
          <p:cNvSpPr txBox="1">
            <a:spLocks noGrp="1"/>
          </p:cNvSpPr>
          <p:nvPr>
            <p:ph type="subTitle" idx="2"/>
          </p:nvPr>
        </p:nvSpPr>
        <p:spPr>
          <a:xfrm>
            <a:off x="2571751" y="2746433"/>
            <a:ext cx="3316000" cy="86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1" name="Google Shape;2131;p87"/>
          <p:cNvSpPr txBox="1">
            <a:spLocks noGrp="1"/>
          </p:cNvSpPr>
          <p:nvPr>
            <p:ph type="subTitle" idx="3"/>
          </p:nvPr>
        </p:nvSpPr>
        <p:spPr>
          <a:xfrm>
            <a:off x="7205883" y="2746433"/>
            <a:ext cx="3316000" cy="86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2" name="Google Shape;2132;p87"/>
          <p:cNvSpPr txBox="1">
            <a:spLocks noGrp="1"/>
          </p:cNvSpPr>
          <p:nvPr>
            <p:ph type="subTitle" idx="4"/>
          </p:nvPr>
        </p:nvSpPr>
        <p:spPr>
          <a:xfrm>
            <a:off x="2571751" y="4625067"/>
            <a:ext cx="3316000" cy="86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3" name="Google Shape;2133;p87"/>
          <p:cNvSpPr txBox="1">
            <a:spLocks noGrp="1"/>
          </p:cNvSpPr>
          <p:nvPr>
            <p:ph type="subTitle" idx="5"/>
          </p:nvPr>
        </p:nvSpPr>
        <p:spPr>
          <a:xfrm>
            <a:off x="7205883" y="4625067"/>
            <a:ext cx="3316000" cy="86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4" name="Google Shape;2134;p8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35" name="Google Shape;2135;p87"/>
          <p:cNvSpPr txBox="1">
            <a:spLocks noGrp="1"/>
          </p:cNvSpPr>
          <p:nvPr>
            <p:ph type="subTitle" idx="6"/>
          </p:nvPr>
        </p:nvSpPr>
        <p:spPr>
          <a:xfrm>
            <a:off x="2571764" y="4106333"/>
            <a:ext cx="3316000" cy="709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136" name="Google Shape;2136;p87"/>
          <p:cNvSpPr txBox="1">
            <a:spLocks noGrp="1"/>
          </p:cNvSpPr>
          <p:nvPr>
            <p:ph type="subTitle" idx="7"/>
          </p:nvPr>
        </p:nvSpPr>
        <p:spPr>
          <a:xfrm>
            <a:off x="7205891" y="2227733"/>
            <a:ext cx="3316000" cy="709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137" name="Google Shape;2137;p87"/>
          <p:cNvSpPr txBox="1">
            <a:spLocks noGrp="1"/>
          </p:cNvSpPr>
          <p:nvPr>
            <p:ph type="subTitle" idx="8"/>
          </p:nvPr>
        </p:nvSpPr>
        <p:spPr>
          <a:xfrm>
            <a:off x="7205891" y="4106333"/>
            <a:ext cx="3316000" cy="709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138" name="Google Shape;2138;p87"/>
          <p:cNvSpPr/>
          <p:nvPr/>
        </p:nvSpPr>
        <p:spPr>
          <a:xfrm>
            <a:off x="-100" y="3839500"/>
            <a:ext cx="956800" cy="28412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139" name="Google Shape;2139;p87"/>
          <p:cNvGrpSpPr/>
          <p:nvPr/>
        </p:nvGrpSpPr>
        <p:grpSpPr>
          <a:xfrm flipH="1">
            <a:off x="-638766" y="6144667"/>
            <a:ext cx="13469500" cy="1285267"/>
            <a:chOff x="-479062" y="4756525"/>
            <a:chExt cx="10102125" cy="963950"/>
          </a:xfrm>
        </p:grpSpPr>
        <p:sp>
          <p:nvSpPr>
            <p:cNvPr id="2140" name="Google Shape;2140;p87"/>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41" name="Google Shape;2141;p87"/>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42" name="Google Shape;2142;p87"/>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43" name="Google Shape;2143;p87"/>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144" name="Google Shape;2144;p87"/>
          <p:cNvSpPr/>
          <p:nvPr/>
        </p:nvSpPr>
        <p:spPr>
          <a:xfrm rot="10800000" flipH="1">
            <a:off x="109239" y="1289983"/>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145" name="Google Shape;2145;p87"/>
          <p:cNvSpPr/>
          <p:nvPr/>
        </p:nvSpPr>
        <p:spPr>
          <a:xfrm rot="10800000" flipH="1">
            <a:off x="109239" y="831983"/>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146" name="Google Shape;2146;p87"/>
          <p:cNvGrpSpPr/>
          <p:nvPr/>
        </p:nvGrpSpPr>
        <p:grpSpPr>
          <a:xfrm flipH="1">
            <a:off x="11238501" y="3596568"/>
            <a:ext cx="1285439" cy="2892184"/>
            <a:chOff x="-248979" y="1614576"/>
            <a:chExt cx="964079" cy="2169138"/>
          </a:xfrm>
        </p:grpSpPr>
        <p:grpSp>
          <p:nvGrpSpPr>
            <p:cNvPr id="2147" name="Google Shape;2147;p87"/>
            <p:cNvGrpSpPr/>
            <p:nvPr/>
          </p:nvGrpSpPr>
          <p:grpSpPr>
            <a:xfrm>
              <a:off x="-248979" y="1614576"/>
              <a:ext cx="964079" cy="2169138"/>
              <a:chOff x="8429046" y="1614576"/>
              <a:chExt cx="964079" cy="2169138"/>
            </a:xfrm>
          </p:grpSpPr>
          <p:sp>
            <p:nvSpPr>
              <p:cNvPr id="2148" name="Google Shape;2148;p87"/>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49" name="Google Shape;2149;p87"/>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0" name="Google Shape;2150;p87"/>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1" name="Google Shape;2151;p87"/>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2" name="Google Shape;2152;p87"/>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3" name="Google Shape;2153;p87"/>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4" name="Google Shape;2154;p87"/>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5" name="Google Shape;2155;p87"/>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6" name="Google Shape;2156;p87"/>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7" name="Google Shape;2157;p87"/>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8" name="Google Shape;2158;p87"/>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9" name="Google Shape;2159;p87"/>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60" name="Google Shape;2160;p87"/>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161" name="Google Shape;2161;p87"/>
            <p:cNvSpPr/>
            <p:nvPr/>
          </p:nvSpPr>
          <p:spPr>
            <a:xfrm>
              <a:off x="-248979" y="1615249"/>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162" name="Google Shape;2162;p87"/>
          <p:cNvSpPr/>
          <p:nvPr/>
        </p:nvSpPr>
        <p:spPr>
          <a:xfrm>
            <a:off x="11405400" y="831960"/>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163" name="Google Shape;2163;p87"/>
          <p:cNvSpPr/>
          <p:nvPr/>
        </p:nvSpPr>
        <p:spPr>
          <a:xfrm>
            <a:off x="11405400" y="1201908"/>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164" name="Google Shape;2164;p87"/>
          <p:cNvSpPr/>
          <p:nvPr/>
        </p:nvSpPr>
        <p:spPr>
          <a:xfrm>
            <a:off x="11405400" y="1571856"/>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507130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65"/>
        <p:cNvGrpSpPr/>
        <p:nvPr/>
      </p:nvGrpSpPr>
      <p:grpSpPr>
        <a:xfrm>
          <a:off x="0" y="0"/>
          <a:ext cx="0" cy="0"/>
          <a:chOff x="0" y="0"/>
          <a:chExt cx="0" cy="0"/>
        </a:xfrm>
      </p:grpSpPr>
      <p:sp>
        <p:nvSpPr>
          <p:cNvPr id="2166" name="Google Shape;2166;p8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7" name="Google Shape;2167;p88"/>
          <p:cNvSpPr txBox="1">
            <a:spLocks noGrp="1"/>
          </p:cNvSpPr>
          <p:nvPr>
            <p:ph type="subTitle" idx="1"/>
          </p:nvPr>
        </p:nvSpPr>
        <p:spPr>
          <a:xfrm>
            <a:off x="960000" y="2928631"/>
            <a:ext cx="3115200" cy="76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8" name="Google Shape;2168;p88"/>
          <p:cNvSpPr txBox="1">
            <a:spLocks noGrp="1"/>
          </p:cNvSpPr>
          <p:nvPr>
            <p:ph type="subTitle" idx="2"/>
          </p:nvPr>
        </p:nvSpPr>
        <p:spPr>
          <a:xfrm>
            <a:off x="4538400" y="2928631"/>
            <a:ext cx="3115200" cy="76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9" name="Google Shape;2169;p88"/>
          <p:cNvSpPr txBox="1">
            <a:spLocks noGrp="1"/>
          </p:cNvSpPr>
          <p:nvPr>
            <p:ph type="subTitle" idx="3"/>
          </p:nvPr>
        </p:nvSpPr>
        <p:spPr>
          <a:xfrm>
            <a:off x="8116800" y="2928631"/>
            <a:ext cx="3115200" cy="76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0" name="Google Shape;2170;p88"/>
          <p:cNvSpPr txBox="1">
            <a:spLocks noGrp="1"/>
          </p:cNvSpPr>
          <p:nvPr>
            <p:ph type="subTitle" idx="4"/>
          </p:nvPr>
        </p:nvSpPr>
        <p:spPr>
          <a:xfrm>
            <a:off x="960000" y="5274699"/>
            <a:ext cx="3115200" cy="76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1" name="Google Shape;2171;p88"/>
          <p:cNvSpPr txBox="1">
            <a:spLocks noGrp="1"/>
          </p:cNvSpPr>
          <p:nvPr>
            <p:ph type="subTitle" idx="5"/>
          </p:nvPr>
        </p:nvSpPr>
        <p:spPr>
          <a:xfrm>
            <a:off x="4538400" y="5274699"/>
            <a:ext cx="3115200" cy="76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2" name="Google Shape;2172;p88"/>
          <p:cNvSpPr txBox="1">
            <a:spLocks noGrp="1"/>
          </p:cNvSpPr>
          <p:nvPr>
            <p:ph type="subTitle" idx="6"/>
          </p:nvPr>
        </p:nvSpPr>
        <p:spPr>
          <a:xfrm>
            <a:off x="8116800" y="5274699"/>
            <a:ext cx="3115200" cy="76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3" name="Google Shape;2173;p88"/>
          <p:cNvSpPr txBox="1">
            <a:spLocks noGrp="1"/>
          </p:cNvSpPr>
          <p:nvPr>
            <p:ph type="subTitle" idx="7"/>
          </p:nvPr>
        </p:nvSpPr>
        <p:spPr>
          <a:xfrm>
            <a:off x="953467" y="2400800"/>
            <a:ext cx="3115200" cy="721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174" name="Google Shape;2174;p88"/>
          <p:cNvSpPr txBox="1">
            <a:spLocks noGrp="1"/>
          </p:cNvSpPr>
          <p:nvPr>
            <p:ph type="subTitle" idx="8"/>
          </p:nvPr>
        </p:nvSpPr>
        <p:spPr>
          <a:xfrm>
            <a:off x="4538400" y="2400800"/>
            <a:ext cx="3115200" cy="721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175" name="Google Shape;2175;p88"/>
          <p:cNvSpPr txBox="1">
            <a:spLocks noGrp="1"/>
          </p:cNvSpPr>
          <p:nvPr>
            <p:ph type="subTitle" idx="9"/>
          </p:nvPr>
        </p:nvSpPr>
        <p:spPr>
          <a:xfrm>
            <a:off x="8123333" y="2400800"/>
            <a:ext cx="3115200" cy="721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176" name="Google Shape;2176;p88"/>
          <p:cNvSpPr txBox="1">
            <a:spLocks noGrp="1"/>
          </p:cNvSpPr>
          <p:nvPr>
            <p:ph type="subTitle" idx="13"/>
          </p:nvPr>
        </p:nvSpPr>
        <p:spPr>
          <a:xfrm>
            <a:off x="953467" y="4740833"/>
            <a:ext cx="3115200" cy="721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177" name="Google Shape;2177;p88"/>
          <p:cNvSpPr txBox="1">
            <a:spLocks noGrp="1"/>
          </p:cNvSpPr>
          <p:nvPr>
            <p:ph type="subTitle" idx="14"/>
          </p:nvPr>
        </p:nvSpPr>
        <p:spPr>
          <a:xfrm>
            <a:off x="4538400" y="4740833"/>
            <a:ext cx="3115200" cy="721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178" name="Google Shape;2178;p88"/>
          <p:cNvSpPr txBox="1">
            <a:spLocks noGrp="1"/>
          </p:cNvSpPr>
          <p:nvPr>
            <p:ph type="subTitle" idx="15"/>
          </p:nvPr>
        </p:nvSpPr>
        <p:spPr>
          <a:xfrm>
            <a:off x="8123333" y="4740833"/>
            <a:ext cx="3115200" cy="721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grpSp>
        <p:nvGrpSpPr>
          <p:cNvPr id="2179" name="Google Shape;2179;p88"/>
          <p:cNvGrpSpPr/>
          <p:nvPr/>
        </p:nvGrpSpPr>
        <p:grpSpPr>
          <a:xfrm flipH="1">
            <a:off x="-332200" y="2660768"/>
            <a:ext cx="1286367" cy="2892184"/>
            <a:chOff x="8428350" y="1614576"/>
            <a:chExt cx="964775" cy="2169138"/>
          </a:xfrm>
        </p:grpSpPr>
        <p:sp>
          <p:nvSpPr>
            <p:cNvPr id="2180" name="Google Shape;2180;p88"/>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81" name="Google Shape;2181;p88"/>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182" name="Google Shape;2182;p88"/>
            <p:cNvGrpSpPr/>
            <p:nvPr/>
          </p:nvGrpSpPr>
          <p:grpSpPr>
            <a:xfrm>
              <a:off x="8429046" y="1614576"/>
              <a:ext cx="964079" cy="2169138"/>
              <a:chOff x="8429046" y="1614576"/>
              <a:chExt cx="964079" cy="2169138"/>
            </a:xfrm>
          </p:grpSpPr>
          <p:sp>
            <p:nvSpPr>
              <p:cNvPr id="2183" name="Google Shape;2183;p88"/>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84" name="Google Shape;2184;p88"/>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85" name="Google Shape;2185;p88"/>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86" name="Google Shape;2186;p88"/>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87" name="Google Shape;2187;p88"/>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88" name="Google Shape;2188;p88"/>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89" name="Google Shape;2189;p88"/>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90" name="Google Shape;2190;p88"/>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91" name="Google Shape;2191;p88"/>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92" name="Google Shape;2192;p88"/>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93" name="Google Shape;2193;p88"/>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94" name="Google Shape;2194;p88"/>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95" name="Google Shape;2195;p88"/>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2196" name="Google Shape;2196;p88"/>
          <p:cNvSpPr/>
          <p:nvPr/>
        </p:nvSpPr>
        <p:spPr>
          <a:xfrm rot="10800000" flipH="1">
            <a:off x="-1698867" y="-2041699"/>
            <a:ext cx="2652333" cy="3229033"/>
          </a:xfrm>
          <a:custGeom>
            <a:avLst/>
            <a:gdLst/>
            <a:ahLst/>
            <a:cxnLst/>
            <a:rect l="l" t="t" r="r" b="b"/>
            <a:pathLst>
              <a:path w="79570" h="96871" fill="none" extrusionOk="0">
                <a:moveTo>
                  <a:pt x="1" y="0"/>
                </a:moveTo>
                <a:lnTo>
                  <a:pt x="69435" y="0"/>
                </a:lnTo>
                <a:cubicBezTo>
                  <a:pt x="75050" y="0"/>
                  <a:pt x="79570" y="4542"/>
                  <a:pt x="79570" y="10135"/>
                </a:cubicBezTo>
                <a:lnTo>
                  <a:pt x="79570" y="96871"/>
                </a:lnTo>
              </a:path>
            </a:pathLst>
          </a:custGeom>
          <a:no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197" name="Google Shape;2197;p88"/>
          <p:cNvGrpSpPr/>
          <p:nvPr/>
        </p:nvGrpSpPr>
        <p:grpSpPr>
          <a:xfrm>
            <a:off x="-638766" y="6144667"/>
            <a:ext cx="13469500" cy="1285267"/>
            <a:chOff x="-479062" y="4756525"/>
            <a:chExt cx="10102125" cy="963950"/>
          </a:xfrm>
        </p:grpSpPr>
        <p:sp>
          <p:nvSpPr>
            <p:cNvPr id="2198" name="Google Shape;2198;p88"/>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99" name="Google Shape;2199;p88"/>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00" name="Google Shape;2200;p88"/>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01" name="Google Shape;2201;p88"/>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202" name="Google Shape;2202;p88"/>
          <p:cNvSpPr/>
          <p:nvPr/>
        </p:nvSpPr>
        <p:spPr>
          <a:xfrm flipH="1">
            <a:off x="11406983" y="3970393"/>
            <a:ext cx="613251" cy="306645"/>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203" name="Google Shape;2203;p88"/>
          <p:cNvSpPr/>
          <p:nvPr/>
        </p:nvSpPr>
        <p:spPr>
          <a:xfrm flipH="1">
            <a:off x="11406983" y="4340342"/>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204" name="Google Shape;2204;p88"/>
          <p:cNvSpPr/>
          <p:nvPr/>
        </p:nvSpPr>
        <p:spPr>
          <a:xfrm flipH="1">
            <a:off x="11406983" y="4710290"/>
            <a:ext cx="613251" cy="306645"/>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205" name="Google Shape;2205;p88"/>
          <p:cNvGrpSpPr/>
          <p:nvPr/>
        </p:nvGrpSpPr>
        <p:grpSpPr>
          <a:xfrm flipH="1">
            <a:off x="11410937" y="342917"/>
            <a:ext cx="605300" cy="1264533"/>
            <a:chOff x="7520035" y="2360625"/>
            <a:chExt cx="453975" cy="948400"/>
          </a:xfrm>
        </p:grpSpPr>
        <p:grpSp>
          <p:nvGrpSpPr>
            <p:cNvPr id="2206" name="Google Shape;2206;p88"/>
            <p:cNvGrpSpPr/>
            <p:nvPr/>
          </p:nvGrpSpPr>
          <p:grpSpPr>
            <a:xfrm flipH="1">
              <a:off x="7520885" y="2813700"/>
              <a:ext cx="453125" cy="495325"/>
              <a:chOff x="4291875" y="1071125"/>
              <a:chExt cx="453125" cy="495325"/>
            </a:xfrm>
          </p:grpSpPr>
          <p:sp>
            <p:nvSpPr>
              <p:cNvPr id="2207" name="Google Shape;2207;p88"/>
              <p:cNvSpPr/>
              <p:nvPr/>
            </p:nvSpPr>
            <p:spPr>
              <a:xfrm>
                <a:off x="4702750"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08" name="Google Shape;2208;p88"/>
              <p:cNvSpPr/>
              <p:nvPr/>
            </p:nvSpPr>
            <p:spPr>
              <a:xfrm>
                <a:off x="4702750"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09" name="Google Shape;2209;p88"/>
              <p:cNvSpPr/>
              <p:nvPr/>
            </p:nvSpPr>
            <p:spPr>
              <a:xfrm>
                <a:off x="4702750"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0" name="Google Shape;2210;p88"/>
              <p:cNvSpPr/>
              <p:nvPr/>
            </p:nvSpPr>
            <p:spPr>
              <a:xfrm>
                <a:off x="4497325"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1" name="Google Shape;2211;p88"/>
              <p:cNvSpPr/>
              <p:nvPr/>
            </p:nvSpPr>
            <p:spPr>
              <a:xfrm>
                <a:off x="4497325"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2" name="Google Shape;2212;p88"/>
              <p:cNvSpPr/>
              <p:nvPr/>
            </p:nvSpPr>
            <p:spPr>
              <a:xfrm>
                <a:off x="4497325"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3" name="Google Shape;2213;p88"/>
              <p:cNvSpPr/>
              <p:nvPr/>
            </p:nvSpPr>
            <p:spPr>
              <a:xfrm>
                <a:off x="4291875" y="1297675"/>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4" name="Google Shape;2214;p88"/>
              <p:cNvSpPr/>
              <p:nvPr/>
            </p:nvSpPr>
            <p:spPr>
              <a:xfrm>
                <a:off x="4291875" y="1524200"/>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215" name="Google Shape;2215;p88"/>
            <p:cNvGrpSpPr/>
            <p:nvPr/>
          </p:nvGrpSpPr>
          <p:grpSpPr>
            <a:xfrm flipH="1">
              <a:off x="7520035" y="2360625"/>
              <a:ext cx="453975" cy="495325"/>
              <a:chOff x="4291875" y="618050"/>
              <a:chExt cx="453975" cy="495325"/>
            </a:xfrm>
          </p:grpSpPr>
          <p:sp>
            <p:nvSpPr>
              <p:cNvPr id="2216" name="Google Shape;2216;p88"/>
              <p:cNvSpPr/>
              <p:nvPr/>
            </p:nvSpPr>
            <p:spPr>
              <a:xfrm>
                <a:off x="4497325"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7" name="Google Shape;2217;p88"/>
              <p:cNvSpPr/>
              <p:nvPr/>
            </p:nvSpPr>
            <p:spPr>
              <a:xfrm>
                <a:off x="4497325"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8" name="Google Shape;2218;p88"/>
              <p:cNvSpPr/>
              <p:nvPr/>
            </p:nvSpPr>
            <p:spPr>
              <a:xfrm>
                <a:off x="4291875" y="618050"/>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9" name="Google Shape;2219;p88"/>
              <p:cNvSpPr/>
              <p:nvPr/>
            </p:nvSpPr>
            <p:spPr>
              <a:xfrm>
                <a:off x="4291875" y="84457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20" name="Google Shape;2220;p88"/>
              <p:cNvSpPr/>
              <p:nvPr/>
            </p:nvSpPr>
            <p:spPr>
              <a:xfrm>
                <a:off x="4291875" y="107112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21" name="Google Shape;2221;p88"/>
              <p:cNvSpPr/>
              <p:nvPr/>
            </p:nvSpPr>
            <p:spPr>
              <a:xfrm>
                <a:off x="4703600"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22" name="Google Shape;2222;p88"/>
              <p:cNvSpPr/>
              <p:nvPr/>
            </p:nvSpPr>
            <p:spPr>
              <a:xfrm>
                <a:off x="4703600"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2223" name="Google Shape;2223;p88"/>
          <p:cNvSpPr/>
          <p:nvPr/>
        </p:nvSpPr>
        <p:spPr>
          <a:xfrm flipH="1">
            <a:off x="394367" y="1841700"/>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286876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224"/>
        <p:cNvGrpSpPr/>
        <p:nvPr/>
      </p:nvGrpSpPr>
      <p:grpSpPr>
        <a:xfrm>
          <a:off x="0" y="0"/>
          <a:ext cx="0" cy="0"/>
          <a:chOff x="0" y="0"/>
          <a:chExt cx="0" cy="0"/>
        </a:xfrm>
      </p:grpSpPr>
      <p:sp>
        <p:nvSpPr>
          <p:cNvPr id="2225" name="Google Shape;2225;p89"/>
          <p:cNvSpPr txBox="1">
            <a:spLocks noGrp="1"/>
          </p:cNvSpPr>
          <p:nvPr>
            <p:ph type="title" hasCustomPrompt="1"/>
          </p:nvPr>
        </p:nvSpPr>
        <p:spPr>
          <a:xfrm>
            <a:off x="6316133" y="2661500"/>
            <a:ext cx="492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333">
                <a:solidFill>
                  <a:schemeClr val="accent5"/>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26" name="Google Shape;2226;p89"/>
          <p:cNvSpPr txBox="1">
            <a:spLocks noGrp="1"/>
          </p:cNvSpPr>
          <p:nvPr>
            <p:ph type="subTitle" idx="1"/>
          </p:nvPr>
        </p:nvSpPr>
        <p:spPr>
          <a:xfrm>
            <a:off x="6316133" y="3602861"/>
            <a:ext cx="4922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7" name="Google Shape;2227;p89"/>
          <p:cNvSpPr txBox="1">
            <a:spLocks noGrp="1"/>
          </p:cNvSpPr>
          <p:nvPr>
            <p:ph type="title" idx="2" hasCustomPrompt="1"/>
          </p:nvPr>
        </p:nvSpPr>
        <p:spPr>
          <a:xfrm>
            <a:off x="6316133" y="4603007"/>
            <a:ext cx="492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333">
                <a:solidFill>
                  <a:schemeClr val="accent5"/>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28" name="Google Shape;2228;p89"/>
          <p:cNvSpPr txBox="1">
            <a:spLocks noGrp="1"/>
          </p:cNvSpPr>
          <p:nvPr>
            <p:ph type="subTitle" idx="3"/>
          </p:nvPr>
        </p:nvSpPr>
        <p:spPr>
          <a:xfrm>
            <a:off x="6316133" y="5544368"/>
            <a:ext cx="4922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9" name="Google Shape;2229;p89"/>
          <p:cNvSpPr txBox="1">
            <a:spLocks noGrp="1"/>
          </p:cNvSpPr>
          <p:nvPr>
            <p:ph type="title" idx="4" hasCustomPrompt="1"/>
          </p:nvPr>
        </p:nvSpPr>
        <p:spPr>
          <a:xfrm>
            <a:off x="6316133" y="720000"/>
            <a:ext cx="492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solidFill>
                  <a:schemeClr val="accent5"/>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30" name="Google Shape;2230;p89"/>
          <p:cNvSpPr txBox="1">
            <a:spLocks noGrp="1"/>
          </p:cNvSpPr>
          <p:nvPr>
            <p:ph type="subTitle" idx="5"/>
          </p:nvPr>
        </p:nvSpPr>
        <p:spPr>
          <a:xfrm>
            <a:off x="6316133" y="1661367"/>
            <a:ext cx="4922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1" name="Google Shape;2231;p89"/>
          <p:cNvSpPr>
            <a:spLocks noGrp="1"/>
          </p:cNvSpPr>
          <p:nvPr>
            <p:ph type="pic" idx="6"/>
          </p:nvPr>
        </p:nvSpPr>
        <p:spPr>
          <a:xfrm>
            <a:off x="953467" y="909000"/>
            <a:ext cx="5040000" cy="5040000"/>
          </a:xfrm>
          <a:prstGeom prst="ellipse">
            <a:avLst/>
          </a:prstGeom>
          <a:noFill/>
          <a:ln>
            <a:noFill/>
          </a:ln>
        </p:spPr>
      </p:sp>
      <p:grpSp>
        <p:nvGrpSpPr>
          <p:cNvPr id="2232" name="Google Shape;2232;p89"/>
          <p:cNvGrpSpPr/>
          <p:nvPr/>
        </p:nvGrpSpPr>
        <p:grpSpPr>
          <a:xfrm>
            <a:off x="-331972" y="3596568"/>
            <a:ext cx="1285439" cy="2892184"/>
            <a:chOff x="-248979" y="1614576"/>
            <a:chExt cx="964079" cy="2169138"/>
          </a:xfrm>
        </p:grpSpPr>
        <p:grpSp>
          <p:nvGrpSpPr>
            <p:cNvPr id="2233" name="Google Shape;2233;p89"/>
            <p:cNvGrpSpPr/>
            <p:nvPr/>
          </p:nvGrpSpPr>
          <p:grpSpPr>
            <a:xfrm>
              <a:off x="-248979" y="1614576"/>
              <a:ext cx="964079" cy="2169138"/>
              <a:chOff x="8429046" y="1614576"/>
              <a:chExt cx="964079" cy="2169138"/>
            </a:xfrm>
          </p:grpSpPr>
          <p:sp>
            <p:nvSpPr>
              <p:cNvPr id="2234" name="Google Shape;2234;p89"/>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35" name="Google Shape;2235;p89"/>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36" name="Google Shape;2236;p89"/>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37" name="Google Shape;2237;p89"/>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38" name="Google Shape;2238;p89"/>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39" name="Google Shape;2239;p89"/>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40" name="Google Shape;2240;p89"/>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41" name="Google Shape;2241;p89"/>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42" name="Google Shape;2242;p89"/>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43" name="Google Shape;2243;p89"/>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44" name="Google Shape;2244;p89"/>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45" name="Google Shape;2245;p89"/>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46" name="Google Shape;2246;p89"/>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247" name="Google Shape;2247;p89"/>
            <p:cNvSpPr/>
            <p:nvPr/>
          </p:nvSpPr>
          <p:spPr>
            <a:xfrm>
              <a:off x="-248979" y="1615249"/>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248" name="Google Shape;2248;p89"/>
          <p:cNvGrpSpPr/>
          <p:nvPr/>
        </p:nvGrpSpPr>
        <p:grpSpPr>
          <a:xfrm>
            <a:off x="-638766" y="6144667"/>
            <a:ext cx="13469500" cy="1285267"/>
            <a:chOff x="-479062" y="4756525"/>
            <a:chExt cx="10102125" cy="963950"/>
          </a:xfrm>
        </p:grpSpPr>
        <p:sp>
          <p:nvSpPr>
            <p:cNvPr id="2249" name="Google Shape;2249;p89"/>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50" name="Google Shape;2250;p89"/>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51" name="Google Shape;2251;p89"/>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52" name="Google Shape;2252;p89"/>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253" name="Google Shape;2253;p89"/>
          <p:cNvSpPr/>
          <p:nvPr/>
        </p:nvSpPr>
        <p:spPr>
          <a:xfrm>
            <a:off x="11329582" y="48669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254" name="Google Shape;2254;p89"/>
          <p:cNvSpPr/>
          <p:nvPr/>
        </p:nvSpPr>
        <p:spPr>
          <a:xfrm>
            <a:off x="11329582" y="5324934"/>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255" name="Google Shape;2255;p89"/>
          <p:cNvSpPr/>
          <p:nvPr/>
        </p:nvSpPr>
        <p:spPr>
          <a:xfrm rot="10800000" flipH="1">
            <a:off x="11235267" y="-38267"/>
            <a:ext cx="956800" cy="28412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4033098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256"/>
        <p:cNvGrpSpPr/>
        <p:nvPr/>
      </p:nvGrpSpPr>
      <p:grpSpPr>
        <a:xfrm>
          <a:off x="0" y="0"/>
          <a:ext cx="0" cy="0"/>
          <a:chOff x="0" y="0"/>
          <a:chExt cx="0" cy="0"/>
        </a:xfrm>
      </p:grpSpPr>
      <p:sp>
        <p:nvSpPr>
          <p:cNvPr id="2257" name="Google Shape;2257;p90"/>
          <p:cNvSpPr txBox="1">
            <a:spLocks noGrp="1"/>
          </p:cNvSpPr>
          <p:nvPr>
            <p:ph type="title" hasCustomPrompt="1"/>
          </p:nvPr>
        </p:nvSpPr>
        <p:spPr>
          <a:xfrm>
            <a:off x="3881967" y="2669567"/>
            <a:ext cx="1994000" cy="72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6000">
                <a:solidFill>
                  <a:schemeClr val="accen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58" name="Google Shape;2258;p90"/>
          <p:cNvSpPr txBox="1">
            <a:spLocks noGrp="1"/>
          </p:cNvSpPr>
          <p:nvPr>
            <p:ph type="subTitle" idx="1"/>
          </p:nvPr>
        </p:nvSpPr>
        <p:spPr>
          <a:xfrm>
            <a:off x="953467" y="3391235"/>
            <a:ext cx="49224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9" name="Google Shape;2259;p90"/>
          <p:cNvSpPr txBox="1">
            <a:spLocks noGrp="1"/>
          </p:cNvSpPr>
          <p:nvPr>
            <p:ph type="title" idx="2" hasCustomPrompt="1"/>
          </p:nvPr>
        </p:nvSpPr>
        <p:spPr>
          <a:xfrm>
            <a:off x="3881967" y="4512617"/>
            <a:ext cx="1994000" cy="72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6000">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60" name="Google Shape;2260;p90"/>
          <p:cNvSpPr txBox="1">
            <a:spLocks noGrp="1"/>
          </p:cNvSpPr>
          <p:nvPr>
            <p:ph type="subTitle" idx="3"/>
          </p:nvPr>
        </p:nvSpPr>
        <p:spPr>
          <a:xfrm>
            <a:off x="953467" y="5234283"/>
            <a:ext cx="49224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1" name="Google Shape;2261;p90"/>
          <p:cNvSpPr txBox="1">
            <a:spLocks noGrp="1"/>
          </p:cNvSpPr>
          <p:nvPr>
            <p:ph type="title" idx="4" hasCustomPrompt="1"/>
          </p:nvPr>
        </p:nvSpPr>
        <p:spPr>
          <a:xfrm>
            <a:off x="3881967" y="826517"/>
            <a:ext cx="1994000" cy="72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6000">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62" name="Google Shape;2262;p90"/>
          <p:cNvSpPr txBox="1">
            <a:spLocks noGrp="1"/>
          </p:cNvSpPr>
          <p:nvPr>
            <p:ph type="subTitle" idx="5"/>
          </p:nvPr>
        </p:nvSpPr>
        <p:spPr>
          <a:xfrm>
            <a:off x="953467" y="1548184"/>
            <a:ext cx="49224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3" name="Google Shape;2263;p90"/>
          <p:cNvSpPr txBox="1">
            <a:spLocks noGrp="1"/>
          </p:cNvSpPr>
          <p:nvPr>
            <p:ph type="subTitle" idx="6"/>
          </p:nvPr>
        </p:nvSpPr>
        <p:spPr>
          <a:xfrm>
            <a:off x="953467" y="826517"/>
            <a:ext cx="2928400" cy="721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264" name="Google Shape;2264;p90"/>
          <p:cNvSpPr txBox="1">
            <a:spLocks noGrp="1"/>
          </p:cNvSpPr>
          <p:nvPr>
            <p:ph type="subTitle" idx="7"/>
          </p:nvPr>
        </p:nvSpPr>
        <p:spPr>
          <a:xfrm>
            <a:off x="953467" y="2669567"/>
            <a:ext cx="2928400" cy="721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sp>
        <p:nvSpPr>
          <p:cNvPr id="2265" name="Google Shape;2265;p90"/>
          <p:cNvSpPr txBox="1">
            <a:spLocks noGrp="1"/>
          </p:cNvSpPr>
          <p:nvPr>
            <p:ph type="subTitle" idx="8"/>
          </p:nvPr>
        </p:nvSpPr>
        <p:spPr>
          <a:xfrm>
            <a:off x="953467" y="4512617"/>
            <a:ext cx="2928400" cy="721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1pPr>
            <a:lvl2pPr lvl="1"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2pPr>
            <a:lvl3pPr lvl="2"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3pPr>
            <a:lvl4pPr lvl="3"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4pPr>
            <a:lvl5pPr lvl="4"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5pPr>
            <a:lvl6pPr lvl="5"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6pPr>
            <a:lvl7pPr lvl="6"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7pPr>
            <a:lvl8pPr lvl="7"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8pPr>
            <a:lvl9pPr lvl="8" algn="ctr" rtl="0">
              <a:lnSpc>
                <a:spcPct val="100000"/>
              </a:lnSpc>
              <a:spcBef>
                <a:spcPts val="0"/>
              </a:spcBef>
              <a:spcAft>
                <a:spcPts val="0"/>
              </a:spcAft>
              <a:buClr>
                <a:schemeClr val="accent5"/>
              </a:buClr>
              <a:buSzPts val="2200"/>
              <a:buFont typeface="Red Hat Display"/>
              <a:buNone/>
              <a:defRPr sz="2933" b="1">
                <a:solidFill>
                  <a:schemeClr val="accent5"/>
                </a:solidFill>
                <a:latin typeface="Red Hat Display"/>
                <a:ea typeface="Red Hat Display"/>
                <a:cs typeface="Red Hat Display"/>
                <a:sym typeface="Red Hat Display"/>
              </a:defRPr>
            </a:lvl9pPr>
          </a:lstStyle>
          <a:p>
            <a:endParaRPr/>
          </a:p>
        </p:txBody>
      </p:sp>
      <p:grpSp>
        <p:nvGrpSpPr>
          <p:cNvPr id="2266" name="Google Shape;2266;p90"/>
          <p:cNvGrpSpPr/>
          <p:nvPr/>
        </p:nvGrpSpPr>
        <p:grpSpPr>
          <a:xfrm flipH="1">
            <a:off x="-638766" y="6144667"/>
            <a:ext cx="13469500" cy="1285267"/>
            <a:chOff x="-479062" y="4756525"/>
            <a:chExt cx="10102125" cy="963950"/>
          </a:xfrm>
        </p:grpSpPr>
        <p:sp>
          <p:nvSpPr>
            <p:cNvPr id="2267" name="Google Shape;2267;p90"/>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68" name="Google Shape;2268;p90"/>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69" name="Google Shape;2269;p90"/>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70" name="Google Shape;2270;p90"/>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271" name="Google Shape;2271;p90"/>
          <p:cNvGrpSpPr/>
          <p:nvPr/>
        </p:nvGrpSpPr>
        <p:grpSpPr>
          <a:xfrm flipH="1">
            <a:off x="-640746" y="2896068"/>
            <a:ext cx="1286367" cy="2892184"/>
            <a:chOff x="8428350" y="1614576"/>
            <a:chExt cx="964775" cy="2169138"/>
          </a:xfrm>
        </p:grpSpPr>
        <p:sp>
          <p:nvSpPr>
            <p:cNvPr id="2272" name="Google Shape;2272;p90"/>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73" name="Google Shape;2273;p90"/>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274" name="Google Shape;2274;p90"/>
            <p:cNvGrpSpPr/>
            <p:nvPr/>
          </p:nvGrpSpPr>
          <p:grpSpPr>
            <a:xfrm>
              <a:off x="8429046" y="1614576"/>
              <a:ext cx="964079" cy="2169138"/>
              <a:chOff x="8429046" y="1614576"/>
              <a:chExt cx="964079" cy="2169138"/>
            </a:xfrm>
          </p:grpSpPr>
          <p:sp>
            <p:nvSpPr>
              <p:cNvPr id="2275" name="Google Shape;2275;p90"/>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76" name="Google Shape;2276;p90"/>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77" name="Google Shape;2277;p90"/>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78" name="Google Shape;2278;p90"/>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79" name="Google Shape;2279;p90"/>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80" name="Google Shape;2280;p90"/>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81" name="Google Shape;2281;p90"/>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82" name="Google Shape;2282;p90"/>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83" name="Google Shape;2283;p90"/>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84" name="Google Shape;2284;p90"/>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85" name="Google Shape;2285;p90"/>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86" name="Google Shape;2286;p90"/>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87" name="Google Shape;2287;p90"/>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2288" name="Google Shape;2288;p90"/>
          <p:cNvGrpSpPr/>
          <p:nvPr/>
        </p:nvGrpSpPr>
        <p:grpSpPr>
          <a:xfrm rot="-5400000" flipH="1">
            <a:off x="599279" y="-162614"/>
            <a:ext cx="479840" cy="1052871"/>
            <a:chOff x="7332112" y="2515526"/>
            <a:chExt cx="359880" cy="789653"/>
          </a:xfrm>
        </p:grpSpPr>
        <p:sp>
          <p:nvSpPr>
            <p:cNvPr id="2289" name="Google Shape;2289;p90"/>
            <p:cNvSpPr/>
            <p:nvPr/>
          </p:nvSpPr>
          <p:spPr>
            <a:xfrm>
              <a:off x="7511687" y="2515526"/>
              <a:ext cx="180300" cy="359880"/>
            </a:xfrm>
            <a:custGeom>
              <a:avLst/>
              <a:gdLst/>
              <a:ahLst/>
              <a:cxnLst/>
              <a:rect l="l" t="t" r="r" b="b"/>
              <a:pathLst>
                <a:path w="6004" h="11984" extrusionOk="0">
                  <a:moveTo>
                    <a:pt x="1" y="1"/>
                  </a:moveTo>
                  <a:lnTo>
                    <a:pt x="1" y="11984"/>
                  </a:lnTo>
                  <a:cubicBezTo>
                    <a:pt x="3310" y="11984"/>
                    <a:pt x="6004" y="9291"/>
                    <a:pt x="6004" y="5981"/>
                  </a:cubicBezTo>
                  <a:cubicBezTo>
                    <a:pt x="6004" y="2671"/>
                    <a:pt x="3310"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90" name="Google Shape;2290;p90"/>
            <p:cNvSpPr/>
            <p:nvPr/>
          </p:nvSpPr>
          <p:spPr>
            <a:xfrm>
              <a:off x="7332112" y="2515526"/>
              <a:ext cx="179609" cy="359880"/>
            </a:xfrm>
            <a:custGeom>
              <a:avLst/>
              <a:gdLst/>
              <a:ahLst/>
              <a:cxnLst/>
              <a:rect l="l" t="t" r="r" b="b"/>
              <a:pathLst>
                <a:path w="5981" h="11984" extrusionOk="0">
                  <a:moveTo>
                    <a:pt x="5981" y="1"/>
                  </a:moveTo>
                  <a:cubicBezTo>
                    <a:pt x="2671" y="1"/>
                    <a:pt x="1" y="2671"/>
                    <a:pt x="1" y="5981"/>
                  </a:cubicBezTo>
                  <a:cubicBezTo>
                    <a:pt x="1" y="9291"/>
                    <a:pt x="2671" y="11984"/>
                    <a:pt x="5981" y="11984"/>
                  </a:cubicBez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91" name="Google Shape;2291;p90"/>
            <p:cNvSpPr/>
            <p:nvPr/>
          </p:nvSpPr>
          <p:spPr>
            <a:xfrm>
              <a:off x="7332112" y="3124879"/>
              <a:ext cx="359880" cy="180300"/>
            </a:xfrm>
            <a:custGeom>
              <a:avLst/>
              <a:gdLst/>
              <a:ahLst/>
              <a:cxnLst/>
              <a:rect l="l" t="t" r="r" b="b"/>
              <a:pathLst>
                <a:path w="11984" h="6004" extrusionOk="0">
                  <a:moveTo>
                    <a:pt x="1" y="0"/>
                  </a:moveTo>
                  <a:cubicBezTo>
                    <a:pt x="1" y="3310"/>
                    <a:pt x="2671" y="6003"/>
                    <a:pt x="5981" y="6003"/>
                  </a:cubicBezTo>
                  <a:cubicBezTo>
                    <a:pt x="9290" y="6003"/>
                    <a:pt x="11984" y="3310"/>
                    <a:pt x="11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92" name="Google Shape;2292;p90"/>
            <p:cNvSpPr/>
            <p:nvPr/>
          </p:nvSpPr>
          <p:spPr>
            <a:xfrm>
              <a:off x="7332112" y="2945304"/>
              <a:ext cx="359880" cy="179609"/>
            </a:xfrm>
            <a:custGeom>
              <a:avLst/>
              <a:gdLst/>
              <a:ahLst/>
              <a:cxnLst/>
              <a:rect l="l" t="t" r="r" b="b"/>
              <a:pathLst>
                <a:path w="11984" h="5981" extrusionOk="0">
                  <a:moveTo>
                    <a:pt x="5981" y="0"/>
                  </a:moveTo>
                  <a:cubicBezTo>
                    <a:pt x="2671" y="0"/>
                    <a:pt x="1" y="2671"/>
                    <a:pt x="1" y="5980"/>
                  </a:cubicBezTo>
                  <a:lnTo>
                    <a:pt x="11984" y="5980"/>
                  </a:lnTo>
                  <a:cubicBezTo>
                    <a:pt x="11984" y="2671"/>
                    <a:pt x="9290" y="0"/>
                    <a:pt x="5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293" name="Google Shape;2293;p90"/>
          <p:cNvSpPr/>
          <p:nvPr/>
        </p:nvSpPr>
        <p:spPr>
          <a:xfrm rot="10800000">
            <a:off x="11235167" y="-8367"/>
            <a:ext cx="956800" cy="1936800"/>
          </a:xfrm>
          <a:prstGeom prst="round2SameRect">
            <a:avLst>
              <a:gd name="adj1" fmla="val 50000"/>
              <a:gd name="adj2" fmla="val 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294" name="Google Shape;2294;p90"/>
          <p:cNvSpPr/>
          <p:nvPr/>
        </p:nvSpPr>
        <p:spPr>
          <a:xfrm flipH="1">
            <a:off x="11336989" y="37600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295" name="Google Shape;2295;p90"/>
          <p:cNvSpPr/>
          <p:nvPr/>
        </p:nvSpPr>
        <p:spPr>
          <a:xfrm flipH="1">
            <a:off x="11336989" y="4214367"/>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296" name="Google Shape;2296;p90"/>
          <p:cNvSpPr/>
          <p:nvPr/>
        </p:nvSpPr>
        <p:spPr>
          <a:xfrm flipH="1">
            <a:off x="11336989" y="4668699"/>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10642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97"/>
        <p:cNvGrpSpPr/>
        <p:nvPr/>
      </p:nvGrpSpPr>
      <p:grpSpPr>
        <a:xfrm>
          <a:off x="0" y="0"/>
          <a:ext cx="0" cy="0"/>
          <a:chOff x="0" y="0"/>
          <a:chExt cx="0" cy="0"/>
        </a:xfrm>
      </p:grpSpPr>
      <p:sp>
        <p:nvSpPr>
          <p:cNvPr id="2298" name="Google Shape;2298;p91"/>
          <p:cNvSpPr txBox="1">
            <a:spLocks noGrp="1"/>
          </p:cNvSpPr>
          <p:nvPr>
            <p:ph type="ctrTitle"/>
          </p:nvPr>
        </p:nvSpPr>
        <p:spPr>
          <a:xfrm>
            <a:off x="3239933" y="411961"/>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299" name="Google Shape;2299;p91"/>
          <p:cNvSpPr txBox="1">
            <a:spLocks noGrp="1"/>
          </p:cNvSpPr>
          <p:nvPr>
            <p:ph type="subTitle" idx="1"/>
          </p:nvPr>
        </p:nvSpPr>
        <p:spPr>
          <a:xfrm>
            <a:off x="3964333" y="2718183"/>
            <a:ext cx="4263600" cy="21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300" name="Google Shape;2300;p91"/>
          <p:cNvSpPr txBox="1"/>
          <p:nvPr/>
        </p:nvSpPr>
        <p:spPr>
          <a:xfrm>
            <a:off x="3580933" y="5323867"/>
            <a:ext cx="5030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lt1"/>
                </a:solidFill>
                <a:latin typeface="Montserrat"/>
                <a:ea typeface="Montserrat"/>
                <a:cs typeface="Montserrat"/>
                <a:sym typeface="Montserrat"/>
              </a:rPr>
              <a:t>CREDITS: This presentation template was created by </a:t>
            </a:r>
            <a:r>
              <a:rPr lang="en" sz="1600" b="1">
                <a:solidFill>
                  <a:schemeClr val="lt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600">
                <a:solidFill>
                  <a:schemeClr val="lt1"/>
                </a:solidFill>
                <a:latin typeface="Montserrat"/>
                <a:ea typeface="Montserrat"/>
                <a:cs typeface="Montserrat"/>
                <a:sym typeface="Montserrat"/>
              </a:rPr>
              <a:t>, and includes icons by </a:t>
            </a:r>
            <a:r>
              <a:rPr lang="en" sz="1600" b="1">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600" b="1">
                <a:solidFill>
                  <a:schemeClr val="lt1"/>
                </a:solidFill>
                <a:latin typeface="Montserrat"/>
                <a:ea typeface="Montserrat"/>
                <a:cs typeface="Montserrat"/>
                <a:sym typeface="Montserrat"/>
              </a:rPr>
              <a:t> </a:t>
            </a:r>
            <a:r>
              <a:rPr lang="en" sz="1600">
                <a:solidFill>
                  <a:schemeClr val="lt1"/>
                </a:solidFill>
                <a:latin typeface="Montserrat"/>
                <a:ea typeface="Montserrat"/>
                <a:cs typeface="Montserrat"/>
                <a:sym typeface="Montserrat"/>
              </a:rPr>
              <a:t>and infographics &amp; images by </a:t>
            </a:r>
            <a:r>
              <a:rPr lang="en" sz="1600" b="1">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endParaRPr sz="1600" b="1">
              <a:solidFill>
                <a:schemeClr val="lt1"/>
              </a:solidFill>
              <a:latin typeface="Montserrat"/>
              <a:ea typeface="Montserrat"/>
              <a:cs typeface="Montserrat"/>
              <a:sym typeface="Montserrat"/>
            </a:endParaRPr>
          </a:p>
        </p:txBody>
      </p:sp>
      <p:grpSp>
        <p:nvGrpSpPr>
          <p:cNvPr id="2301" name="Google Shape;2301;p91"/>
          <p:cNvGrpSpPr/>
          <p:nvPr/>
        </p:nvGrpSpPr>
        <p:grpSpPr>
          <a:xfrm>
            <a:off x="-638766" y="6144667"/>
            <a:ext cx="13469500" cy="1285267"/>
            <a:chOff x="-479062" y="4756525"/>
            <a:chExt cx="10102125" cy="963950"/>
          </a:xfrm>
        </p:grpSpPr>
        <p:sp>
          <p:nvSpPr>
            <p:cNvPr id="2302" name="Google Shape;2302;p91"/>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03" name="Google Shape;2303;p91"/>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04" name="Google Shape;2304;p91"/>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05" name="Google Shape;2305;p91"/>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306" name="Google Shape;2306;p91"/>
          <p:cNvSpPr/>
          <p:nvPr/>
        </p:nvSpPr>
        <p:spPr>
          <a:xfrm rot="10800000">
            <a:off x="-32" y="-38267"/>
            <a:ext cx="956800" cy="28412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307" name="Google Shape;2307;p91"/>
          <p:cNvSpPr/>
          <p:nvPr/>
        </p:nvSpPr>
        <p:spPr>
          <a:xfrm>
            <a:off x="-1421867" y="5424401"/>
            <a:ext cx="2843153" cy="2843153"/>
          </a:xfrm>
          <a:custGeom>
            <a:avLst/>
            <a:gdLst/>
            <a:ahLst/>
            <a:cxnLst/>
            <a:rect l="l" t="t" r="r" b="b"/>
            <a:pathLst>
              <a:path w="121226" h="121226" extrusionOk="0">
                <a:moveTo>
                  <a:pt x="60624" y="20133"/>
                </a:moveTo>
                <a:cubicBezTo>
                  <a:pt x="82970" y="20133"/>
                  <a:pt x="101116" y="38256"/>
                  <a:pt x="101116" y="60625"/>
                </a:cubicBezTo>
                <a:cubicBezTo>
                  <a:pt x="101116" y="82993"/>
                  <a:pt x="82970" y="101117"/>
                  <a:pt x="60624" y="101117"/>
                </a:cubicBezTo>
                <a:cubicBezTo>
                  <a:pt x="38255" y="101117"/>
                  <a:pt x="20109" y="82993"/>
                  <a:pt x="20109" y="60625"/>
                </a:cubicBezTo>
                <a:cubicBezTo>
                  <a:pt x="20109" y="38256"/>
                  <a:pt x="38255" y="20133"/>
                  <a:pt x="60624" y="20133"/>
                </a:cubicBezTo>
                <a:close/>
                <a:moveTo>
                  <a:pt x="60624" y="1"/>
                </a:moveTo>
                <a:cubicBezTo>
                  <a:pt x="27139" y="1"/>
                  <a:pt x="0" y="27140"/>
                  <a:pt x="0" y="60625"/>
                </a:cubicBezTo>
                <a:cubicBezTo>
                  <a:pt x="0" y="94086"/>
                  <a:pt x="27139" y="121226"/>
                  <a:pt x="60624" y="121226"/>
                </a:cubicBezTo>
                <a:cubicBezTo>
                  <a:pt x="94086" y="121226"/>
                  <a:pt x="121225" y="94086"/>
                  <a:pt x="121225" y="60625"/>
                </a:cubicBezTo>
                <a:cubicBezTo>
                  <a:pt x="121225" y="27140"/>
                  <a:pt x="94086" y="1"/>
                  <a:pt x="6062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308" name="Google Shape;2308;p91"/>
          <p:cNvGrpSpPr/>
          <p:nvPr/>
        </p:nvGrpSpPr>
        <p:grpSpPr>
          <a:xfrm>
            <a:off x="10884406" y="3839517"/>
            <a:ext cx="1308036" cy="4610303"/>
            <a:chOff x="8399475" y="3067251"/>
            <a:chExt cx="755450" cy="2662658"/>
          </a:xfrm>
        </p:grpSpPr>
        <p:sp>
          <p:nvSpPr>
            <p:cNvPr id="2309" name="Google Shape;2309;p91"/>
            <p:cNvSpPr/>
            <p:nvPr/>
          </p:nvSpPr>
          <p:spPr>
            <a:xfrm>
              <a:off x="8400019" y="4388901"/>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0" name="Google Shape;2310;p91"/>
            <p:cNvSpPr/>
            <p:nvPr/>
          </p:nvSpPr>
          <p:spPr>
            <a:xfrm>
              <a:off x="8400019" y="4199783"/>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1" name="Google Shape;2311;p91"/>
            <p:cNvSpPr/>
            <p:nvPr/>
          </p:nvSpPr>
          <p:spPr>
            <a:xfrm>
              <a:off x="8400019" y="401120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2" name="Google Shape;2312;p91"/>
            <p:cNvSpPr/>
            <p:nvPr/>
          </p:nvSpPr>
          <p:spPr>
            <a:xfrm>
              <a:off x="8400019" y="382264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3" name="Google Shape;2313;p91"/>
            <p:cNvSpPr/>
            <p:nvPr/>
          </p:nvSpPr>
          <p:spPr>
            <a:xfrm>
              <a:off x="8400019" y="363350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4" name="Google Shape;2314;p91"/>
            <p:cNvSpPr/>
            <p:nvPr/>
          </p:nvSpPr>
          <p:spPr>
            <a:xfrm>
              <a:off x="8400019" y="344494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5" name="Google Shape;2315;p91"/>
            <p:cNvSpPr/>
            <p:nvPr/>
          </p:nvSpPr>
          <p:spPr>
            <a:xfrm>
              <a:off x="8400019" y="3256358"/>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6" name="Google Shape;2316;p91"/>
            <p:cNvSpPr/>
            <p:nvPr/>
          </p:nvSpPr>
          <p:spPr>
            <a:xfrm>
              <a:off x="8966301"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7" name="Google Shape;2317;p91"/>
            <p:cNvSpPr/>
            <p:nvPr/>
          </p:nvSpPr>
          <p:spPr>
            <a:xfrm>
              <a:off x="8777715"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8" name="Google Shape;2318;p91"/>
            <p:cNvSpPr/>
            <p:nvPr/>
          </p:nvSpPr>
          <p:spPr>
            <a:xfrm>
              <a:off x="8588595"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19" name="Google Shape;2319;p91"/>
            <p:cNvSpPr/>
            <p:nvPr/>
          </p:nvSpPr>
          <p:spPr>
            <a:xfrm>
              <a:off x="8399475"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0" name="Google Shape;2320;p91"/>
            <p:cNvSpPr/>
            <p:nvPr/>
          </p:nvSpPr>
          <p:spPr>
            <a:xfrm>
              <a:off x="8400019" y="3067775"/>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1" name="Google Shape;2321;p91"/>
            <p:cNvSpPr/>
            <p:nvPr/>
          </p:nvSpPr>
          <p:spPr>
            <a:xfrm>
              <a:off x="8400019" y="5710051"/>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2" name="Google Shape;2322;p91"/>
            <p:cNvSpPr/>
            <p:nvPr/>
          </p:nvSpPr>
          <p:spPr>
            <a:xfrm>
              <a:off x="8400019" y="5520933"/>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3" name="Google Shape;2323;p91"/>
            <p:cNvSpPr/>
            <p:nvPr/>
          </p:nvSpPr>
          <p:spPr>
            <a:xfrm>
              <a:off x="8400019" y="533235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4" name="Google Shape;2324;p91"/>
            <p:cNvSpPr/>
            <p:nvPr/>
          </p:nvSpPr>
          <p:spPr>
            <a:xfrm>
              <a:off x="8400019" y="514379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5" name="Google Shape;2325;p91"/>
            <p:cNvSpPr/>
            <p:nvPr/>
          </p:nvSpPr>
          <p:spPr>
            <a:xfrm>
              <a:off x="8400019" y="4954650"/>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6" name="Google Shape;2326;p91"/>
            <p:cNvSpPr/>
            <p:nvPr/>
          </p:nvSpPr>
          <p:spPr>
            <a:xfrm>
              <a:off x="8400019" y="4766091"/>
              <a:ext cx="743921" cy="24"/>
            </a:xfrm>
            <a:custGeom>
              <a:avLst/>
              <a:gdLst/>
              <a:ahLst/>
              <a:cxnLst/>
              <a:rect l="l" t="t" r="r" b="b"/>
              <a:pathLst>
                <a:path w="85459" h="1" fill="none" extrusionOk="0">
                  <a:moveTo>
                    <a:pt x="0" y="0"/>
                  </a:moveTo>
                  <a:lnTo>
                    <a:pt x="85458"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7" name="Google Shape;2327;p91"/>
            <p:cNvSpPr/>
            <p:nvPr/>
          </p:nvSpPr>
          <p:spPr>
            <a:xfrm>
              <a:off x="8400019" y="4577508"/>
              <a:ext cx="743921" cy="24"/>
            </a:xfrm>
            <a:custGeom>
              <a:avLst/>
              <a:gdLst/>
              <a:ahLst/>
              <a:cxnLst/>
              <a:rect l="l" t="t" r="r" b="b"/>
              <a:pathLst>
                <a:path w="85459" h="1" fill="none" extrusionOk="0">
                  <a:moveTo>
                    <a:pt x="0" y="1"/>
                  </a:moveTo>
                  <a:lnTo>
                    <a:pt x="85458" y="1"/>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28" name="Google Shape;2328;p91"/>
            <p:cNvSpPr/>
            <p:nvPr/>
          </p:nvSpPr>
          <p:spPr>
            <a:xfrm>
              <a:off x="9154901" y="3067251"/>
              <a:ext cx="24" cy="2662658"/>
            </a:xfrm>
            <a:custGeom>
              <a:avLst/>
              <a:gdLst/>
              <a:ahLst/>
              <a:cxnLst/>
              <a:rect l="l" t="t" r="r" b="b"/>
              <a:pathLst>
                <a:path w="1" h="85458" fill="none" extrusionOk="0">
                  <a:moveTo>
                    <a:pt x="0" y="0"/>
                  </a:moveTo>
                  <a:lnTo>
                    <a:pt x="0" y="85458"/>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329" name="Google Shape;2329;p91"/>
          <p:cNvSpPr/>
          <p:nvPr/>
        </p:nvSpPr>
        <p:spPr>
          <a:xfrm>
            <a:off x="294517" y="4219267"/>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330" name="Google Shape;2330;p91"/>
          <p:cNvSpPr/>
          <p:nvPr/>
        </p:nvSpPr>
        <p:spPr>
          <a:xfrm>
            <a:off x="8515134" y="6858000"/>
            <a:ext cx="374367" cy="143067"/>
          </a:xfrm>
          <a:custGeom>
            <a:avLst/>
            <a:gdLst/>
            <a:ahLst/>
            <a:cxnLst/>
            <a:rect l="l" t="t" r="r" b="b"/>
            <a:pathLst>
              <a:path w="11231" h="4292" fill="none" extrusionOk="0">
                <a:moveTo>
                  <a:pt x="9085" y="0"/>
                </a:moveTo>
                <a:lnTo>
                  <a:pt x="2146" y="0"/>
                </a:lnTo>
                <a:cubicBezTo>
                  <a:pt x="959" y="0"/>
                  <a:pt x="0" y="959"/>
                  <a:pt x="0" y="2146"/>
                </a:cubicBezTo>
                <a:lnTo>
                  <a:pt x="0" y="2146"/>
                </a:lnTo>
                <a:cubicBezTo>
                  <a:pt x="0" y="3333"/>
                  <a:pt x="959" y="4291"/>
                  <a:pt x="2146" y="4291"/>
                </a:cubicBezTo>
                <a:lnTo>
                  <a:pt x="9085" y="4291"/>
                </a:lnTo>
                <a:cubicBezTo>
                  <a:pt x="10272" y="4291"/>
                  <a:pt x="11230" y="3333"/>
                  <a:pt x="11230" y="2146"/>
                </a:cubicBezTo>
                <a:lnTo>
                  <a:pt x="11230" y="2146"/>
                </a:lnTo>
                <a:cubicBezTo>
                  <a:pt x="11230" y="959"/>
                  <a:pt x="10272" y="0"/>
                  <a:pt x="9085" y="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994971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31"/>
        <p:cNvGrpSpPr/>
        <p:nvPr/>
      </p:nvGrpSpPr>
      <p:grpSpPr>
        <a:xfrm>
          <a:off x="0" y="0"/>
          <a:ext cx="0" cy="0"/>
          <a:chOff x="0" y="0"/>
          <a:chExt cx="0" cy="0"/>
        </a:xfrm>
      </p:grpSpPr>
      <p:grpSp>
        <p:nvGrpSpPr>
          <p:cNvPr id="2332" name="Google Shape;2332;p92"/>
          <p:cNvGrpSpPr/>
          <p:nvPr/>
        </p:nvGrpSpPr>
        <p:grpSpPr>
          <a:xfrm>
            <a:off x="-638766" y="6144667"/>
            <a:ext cx="13469500" cy="1285267"/>
            <a:chOff x="-479062" y="4756525"/>
            <a:chExt cx="10102125" cy="963950"/>
          </a:xfrm>
        </p:grpSpPr>
        <p:sp>
          <p:nvSpPr>
            <p:cNvPr id="2333" name="Google Shape;2333;p92"/>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34" name="Google Shape;2334;p92"/>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35" name="Google Shape;2335;p92"/>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36" name="Google Shape;2336;p92"/>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337" name="Google Shape;2337;p92"/>
          <p:cNvSpPr/>
          <p:nvPr/>
        </p:nvSpPr>
        <p:spPr>
          <a:xfrm rot="10800000" flipH="1">
            <a:off x="11235267" y="-38267"/>
            <a:ext cx="956800" cy="28412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338" name="Google Shape;2338;p92"/>
          <p:cNvGrpSpPr/>
          <p:nvPr/>
        </p:nvGrpSpPr>
        <p:grpSpPr>
          <a:xfrm flipH="1">
            <a:off x="9500214" y="453600"/>
            <a:ext cx="1230333" cy="1229533"/>
            <a:chOff x="715100" y="1540725"/>
            <a:chExt cx="922750" cy="922150"/>
          </a:xfrm>
        </p:grpSpPr>
        <p:sp>
          <p:nvSpPr>
            <p:cNvPr id="2339" name="Google Shape;2339;p92"/>
            <p:cNvSpPr/>
            <p:nvPr/>
          </p:nvSpPr>
          <p:spPr>
            <a:xfrm>
              <a:off x="715100" y="1540725"/>
              <a:ext cx="922750" cy="922150"/>
            </a:xfrm>
            <a:custGeom>
              <a:avLst/>
              <a:gdLst/>
              <a:ahLst/>
              <a:cxnLst/>
              <a:rect l="l" t="t" r="r" b="b"/>
              <a:pathLst>
                <a:path w="36910" h="36886" fill="none" extrusionOk="0">
                  <a:moveTo>
                    <a:pt x="36909" y="18443"/>
                  </a:moveTo>
                  <a:cubicBezTo>
                    <a:pt x="36909" y="28646"/>
                    <a:pt x="28646" y="36886"/>
                    <a:pt x="18443" y="36886"/>
                  </a:cubicBezTo>
                  <a:cubicBezTo>
                    <a:pt x="8263" y="36886"/>
                    <a:pt x="1" y="28646"/>
                    <a:pt x="1" y="18443"/>
                  </a:cubicBezTo>
                  <a:cubicBezTo>
                    <a:pt x="1" y="8263"/>
                    <a:pt x="8263" y="0"/>
                    <a:pt x="18443" y="0"/>
                  </a:cubicBezTo>
                  <a:cubicBezTo>
                    <a:pt x="28646" y="0"/>
                    <a:pt x="36909" y="8263"/>
                    <a:pt x="36909" y="18443"/>
                  </a:cubicBezTo>
                  <a:close/>
                </a:path>
              </a:pathLst>
            </a:custGeom>
            <a:no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40" name="Google Shape;2340;p92"/>
            <p:cNvSpPr/>
            <p:nvPr/>
          </p:nvSpPr>
          <p:spPr>
            <a:xfrm>
              <a:off x="798975" y="1624600"/>
              <a:ext cx="754975" cy="754400"/>
            </a:xfrm>
            <a:custGeom>
              <a:avLst/>
              <a:gdLst/>
              <a:ahLst/>
              <a:cxnLst/>
              <a:rect l="l" t="t" r="r" b="b"/>
              <a:pathLst>
                <a:path w="30199" h="30176" fill="none" extrusionOk="0">
                  <a:moveTo>
                    <a:pt x="30199" y="15088"/>
                  </a:moveTo>
                  <a:cubicBezTo>
                    <a:pt x="30199" y="23419"/>
                    <a:pt x="23420" y="30175"/>
                    <a:pt x="15088" y="30175"/>
                  </a:cubicBezTo>
                  <a:cubicBezTo>
                    <a:pt x="6757" y="30175"/>
                    <a:pt x="1" y="23419"/>
                    <a:pt x="1" y="15088"/>
                  </a:cubicBezTo>
                  <a:cubicBezTo>
                    <a:pt x="1" y="6757"/>
                    <a:pt x="6757" y="1"/>
                    <a:pt x="15088" y="1"/>
                  </a:cubicBezTo>
                  <a:cubicBezTo>
                    <a:pt x="23420" y="1"/>
                    <a:pt x="30199" y="6757"/>
                    <a:pt x="30199" y="15088"/>
                  </a:cubicBezTo>
                  <a:close/>
                </a:path>
              </a:pathLst>
            </a:custGeom>
            <a:no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41" name="Google Shape;2341;p92"/>
            <p:cNvSpPr/>
            <p:nvPr/>
          </p:nvSpPr>
          <p:spPr>
            <a:xfrm>
              <a:off x="877150" y="1702775"/>
              <a:ext cx="598050" cy="598050"/>
            </a:xfrm>
            <a:custGeom>
              <a:avLst/>
              <a:gdLst/>
              <a:ahLst/>
              <a:cxnLst/>
              <a:rect l="l" t="t" r="r" b="b"/>
              <a:pathLst>
                <a:path w="23922" h="23922" fill="none" extrusionOk="0">
                  <a:moveTo>
                    <a:pt x="23922" y="11961"/>
                  </a:moveTo>
                  <a:cubicBezTo>
                    <a:pt x="23922" y="18558"/>
                    <a:pt x="18558" y="23921"/>
                    <a:pt x="11961" y="23921"/>
                  </a:cubicBezTo>
                  <a:cubicBezTo>
                    <a:pt x="5365" y="23921"/>
                    <a:pt x="1" y="18558"/>
                    <a:pt x="1" y="11961"/>
                  </a:cubicBezTo>
                  <a:cubicBezTo>
                    <a:pt x="1" y="5365"/>
                    <a:pt x="5365" y="1"/>
                    <a:pt x="11961" y="1"/>
                  </a:cubicBezTo>
                  <a:cubicBezTo>
                    <a:pt x="18558" y="1"/>
                    <a:pt x="23922" y="5365"/>
                    <a:pt x="23922" y="11961"/>
                  </a:cubicBezTo>
                  <a:close/>
                </a:path>
              </a:pathLst>
            </a:custGeom>
            <a:no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42" name="Google Shape;2342;p92"/>
            <p:cNvSpPr/>
            <p:nvPr/>
          </p:nvSpPr>
          <p:spPr>
            <a:xfrm>
              <a:off x="954200" y="1779800"/>
              <a:ext cx="443975" cy="444000"/>
            </a:xfrm>
            <a:custGeom>
              <a:avLst/>
              <a:gdLst/>
              <a:ahLst/>
              <a:cxnLst/>
              <a:rect l="l" t="t" r="r" b="b"/>
              <a:pathLst>
                <a:path w="17759" h="17760" fill="none" extrusionOk="0">
                  <a:moveTo>
                    <a:pt x="17758" y="8880"/>
                  </a:moveTo>
                  <a:cubicBezTo>
                    <a:pt x="17758" y="13787"/>
                    <a:pt x="13787" y="17759"/>
                    <a:pt x="8879" y="17759"/>
                  </a:cubicBezTo>
                  <a:cubicBezTo>
                    <a:pt x="3972" y="17759"/>
                    <a:pt x="0" y="13787"/>
                    <a:pt x="0" y="8880"/>
                  </a:cubicBezTo>
                  <a:cubicBezTo>
                    <a:pt x="0" y="3973"/>
                    <a:pt x="3972" y="1"/>
                    <a:pt x="8879" y="1"/>
                  </a:cubicBezTo>
                  <a:cubicBezTo>
                    <a:pt x="13787" y="1"/>
                    <a:pt x="17758" y="3973"/>
                    <a:pt x="17758" y="8880"/>
                  </a:cubicBezTo>
                  <a:close/>
                </a:path>
              </a:pathLst>
            </a:custGeom>
            <a:no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43" name="Google Shape;2343;p92"/>
            <p:cNvSpPr/>
            <p:nvPr/>
          </p:nvSpPr>
          <p:spPr>
            <a:xfrm>
              <a:off x="1023250" y="1848850"/>
              <a:ext cx="305875" cy="305900"/>
            </a:xfrm>
            <a:custGeom>
              <a:avLst/>
              <a:gdLst/>
              <a:ahLst/>
              <a:cxnLst/>
              <a:rect l="l" t="t" r="r" b="b"/>
              <a:pathLst>
                <a:path w="12235" h="12236" fill="none" extrusionOk="0">
                  <a:moveTo>
                    <a:pt x="12235" y="6118"/>
                  </a:moveTo>
                  <a:cubicBezTo>
                    <a:pt x="12235" y="9496"/>
                    <a:pt x="9496" y="12235"/>
                    <a:pt x="6117" y="12235"/>
                  </a:cubicBezTo>
                  <a:cubicBezTo>
                    <a:pt x="2739" y="12235"/>
                    <a:pt x="0" y="9496"/>
                    <a:pt x="0" y="6118"/>
                  </a:cubicBezTo>
                  <a:cubicBezTo>
                    <a:pt x="0" y="2740"/>
                    <a:pt x="2739" y="1"/>
                    <a:pt x="6117" y="1"/>
                  </a:cubicBezTo>
                  <a:cubicBezTo>
                    <a:pt x="9496" y="1"/>
                    <a:pt x="12235" y="2740"/>
                    <a:pt x="12235" y="6118"/>
                  </a:cubicBezTo>
                  <a:close/>
                </a:path>
              </a:pathLst>
            </a:custGeom>
            <a:no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44" name="Google Shape;2344;p92"/>
            <p:cNvSpPr/>
            <p:nvPr/>
          </p:nvSpPr>
          <p:spPr>
            <a:xfrm>
              <a:off x="1094000" y="1919625"/>
              <a:ext cx="164375" cy="164350"/>
            </a:xfrm>
            <a:custGeom>
              <a:avLst/>
              <a:gdLst/>
              <a:ahLst/>
              <a:cxnLst/>
              <a:rect l="l" t="t" r="r" b="b"/>
              <a:pathLst>
                <a:path w="6575" h="6574" fill="none" extrusionOk="0">
                  <a:moveTo>
                    <a:pt x="6574" y="3287"/>
                  </a:moveTo>
                  <a:cubicBezTo>
                    <a:pt x="6574" y="5090"/>
                    <a:pt x="5113" y="6574"/>
                    <a:pt x="3287" y="6574"/>
                  </a:cubicBezTo>
                  <a:cubicBezTo>
                    <a:pt x="1484" y="6574"/>
                    <a:pt x="1" y="5090"/>
                    <a:pt x="1" y="3287"/>
                  </a:cubicBezTo>
                  <a:cubicBezTo>
                    <a:pt x="1" y="1484"/>
                    <a:pt x="1484" y="0"/>
                    <a:pt x="3287" y="0"/>
                  </a:cubicBezTo>
                  <a:cubicBezTo>
                    <a:pt x="5113" y="0"/>
                    <a:pt x="6574" y="1484"/>
                    <a:pt x="6574" y="3287"/>
                  </a:cubicBezTo>
                  <a:close/>
                </a:path>
              </a:pathLst>
            </a:custGeom>
            <a:no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345" name="Google Shape;2345;p92"/>
          <p:cNvSpPr/>
          <p:nvPr/>
        </p:nvSpPr>
        <p:spPr>
          <a:xfrm flipH="1">
            <a:off x="-32" y="0"/>
            <a:ext cx="2960032" cy="2960032"/>
          </a:xfrm>
          <a:custGeom>
            <a:avLst/>
            <a:gdLst/>
            <a:ahLst/>
            <a:cxnLst/>
            <a:rect l="l" t="t" r="r" b="b"/>
            <a:pathLst>
              <a:path w="125107" h="125107" extrusionOk="0">
                <a:moveTo>
                  <a:pt x="1" y="1"/>
                </a:moveTo>
                <a:lnTo>
                  <a:pt x="1" y="21000"/>
                </a:lnTo>
                <a:cubicBezTo>
                  <a:pt x="1" y="26684"/>
                  <a:pt x="4589" y="31271"/>
                  <a:pt x="10272" y="31271"/>
                </a:cubicBezTo>
                <a:lnTo>
                  <a:pt x="21000" y="31271"/>
                </a:lnTo>
                <a:cubicBezTo>
                  <a:pt x="26683" y="31271"/>
                  <a:pt x="31271" y="35882"/>
                  <a:pt x="31271" y="41566"/>
                </a:cubicBezTo>
                <a:lnTo>
                  <a:pt x="31271" y="52271"/>
                </a:lnTo>
                <a:cubicBezTo>
                  <a:pt x="31271" y="57954"/>
                  <a:pt x="35882" y="62565"/>
                  <a:pt x="41543" y="62565"/>
                </a:cubicBezTo>
                <a:lnTo>
                  <a:pt x="52271" y="62565"/>
                </a:lnTo>
                <a:cubicBezTo>
                  <a:pt x="57954" y="62565"/>
                  <a:pt x="62542" y="67153"/>
                  <a:pt x="62542" y="72836"/>
                </a:cubicBezTo>
                <a:lnTo>
                  <a:pt x="62542" y="83564"/>
                </a:lnTo>
                <a:cubicBezTo>
                  <a:pt x="62542" y="89225"/>
                  <a:pt x="67153" y="93835"/>
                  <a:pt x="72836" y="93835"/>
                </a:cubicBezTo>
                <a:lnTo>
                  <a:pt x="83541" y="93835"/>
                </a:lnTo>
                <a:cubicBezTo>
                  <a:pt x="89225" y="93835"/>
                  <a:pt x="93836" y="98423"/>
                  <a:pt x="93836" y="104107"/>
                </a:cubicBezTo>
                <a:lnTo>
                  <a:pt x="93836" y="114835"/>
                </a:lnTo>
                <a:cubicBezTo>
                  <a:pt x="93836" y="120518"/>
                  <a:pt x="98423" y="125106"/>
                  <a:pt x="104107" y="125106"/>
                </a:cubicBezTo>
                <a:lnTo>
                  <a:pt x="114835" y="125106"/>
                </a:lnTo>
                <a:cubicBezTo>
                  <a:pt x="120495" y="125106"/>
                  <a:pt x="125106" y="120518"/>
                  <a:pt x="125106" y="114835"/>
                </a:cubicBezTo>
                <a:lnTo>
                  <a:pt x="12510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346" name="Google Shape;2346;p92"/>
          <p:cNvGrpSpPr/>
          <p:nvPr/>
        </p:nvGrpSpPr>
        <p:grpSpPr>
          <a:xfrm flipH="1">
            <a:off x="11412147" y="1313201"/>
            <a:ext cx="604167" cy="660433"/>
            <a:chOff x="4291875" y="1071125"/>
            <a:chExt cx="453125" cy="495325"/>
          </a:xfrm>
        </p:grpSpPr>
        <p:sp>
          <p:nvSpPr>
            <p:cNvPr id="2347" name="Google Shape;2347;p92"/>
            <p:cNvSpPr/>
            <p:nvPr/>
          </p:nvSpPr>
          <p:spPr>
            <a:xfrm>
              <a:off x="4702750"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48" name="Google Shape;2348;p92"/>
            <p:cNvSpPr/>
            <p:nvPr/>
          </p:nvSpPr>
          <p:spPr>
            <a:xfrm>
              <a:off x="4702750"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49" name="Google Shape;2349;p92"/>
            <p:cNvSpPr/>
            <p:nvPr/>
          </p:nvSpPr>
          <p:spPr>
            <a:xfrm>
              <a:off x="4702750"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50" name="Google Shape;2350;p92"/>
            <p:cNvSpPr/>
            <p:nvPr/>
          </p:nvSpPr>
          <p:spPr>
            <a:xfrm>
              <a:off x="4497325"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51" name="Google Shape;2351;p92"/>
            <p:cNvSpPr/>
            <p:nvPr/>
          </p:nvSpPr>
          <p:spPr>
            <a:xfrm>
              <a:off x="4497325"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52" name="Google Shape;2352;p92"/>
            <p:cNvSpPr/>
            <p:nvPr/>
          </p:nvSpPr>
          <p:spPr>
            <a:xfrm>
              <a:off x="4497325"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53" name="Google Shape;2353;p92"/>
            <p:cNvSpPr/>
            <p:nvPr/>
          </p:nvSpPr>
          <p:spPr>
            <a:xfrm>
              <a:off x="4291875" y="1297675"/>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54" name="Google Shape;2354;p92"/>
            <p:cNvSpPr/>
            <p:nvPr/>
          </p:nvSpPr>
          <p:spPr>
            <a:xfrm>
              <a:off x="4291875" y="1524200"/>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355" name="Google Shape;2355;p92"/>
          <p:cNvGrpSpPr/>
          <p:nvPr/>
        </p:nvGrpSpPr>
        <p:grpSpPr>
          <a:xfrm flipH="1">
            <a:off x="11411014" y="709101"/>
            <a:ext cx="605300" cy="660433"/>
            <a:chOff x="4291875" y="618050"/>
            <a:chExt cx="453975" cy="495325"/>
          </a:xfrm>
        </p:grpSpPr>
        <p:sp>
          <p:nvSpPr>
            <p:cNvPr id="2356" name="Google Shape;2356;p92"/>
            <p:cNvSpPr/>
            <p:nvPr/>
          </p:nvSpPr>
          <p:spPr>
            <a:xfrm>
              <a:off x="4497325"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57" name="Google Shape;2357;p92"/>
            <p:cNvSpPr/>
            <p:nvPr/>
          </p:nvSpPr>
          <p:spPr>
            <a:xfrm>
              <a:off x="4497325"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58" name="Google Shape;2358;p92"/>
            <p:cNvSpPr/>
            <p:nvPr/>
          </p:nvSpPr>
          <p:spPr>
            <a:xfrm>
              <a:off x="4291875" y="618050"/>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59" name="Google Shape;2359;p92"/>
            <p:cNvSpPr/>
            <p:nvPr/>
          </p:nvSpPr>
          <p:spPr>
            <a:xfrm>
              <a:off x="4291875" y="84457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60" name="Google Shape;2360;p92"/>
            <p:cNvSpPr/>
            <p:nvPr/>
          </p:nvSpPr>
          <p:spPr>
            <a:xfrm>
              <a:off x="4291875" y="107112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61" name="Google Shape;2361;p92"/>
            <p:cNvSpPr/>
            <p:nvPr/>
          </p:nvSpPr>
          <p:spPr>
            <a:xfrm>
              <a:off x="4703600"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62" name="Google Shape;2362;p92"/>
            <p:cNvSpPr/>
            <p:nvPr/>
          </p:nvSpPr>
          <p:spPr>
            <a:xfrm>
              <a:off x="4703600"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363" name="Google Shape;2363;p92"/>
          <p:cNvSpPr/>
          <p:nvPr/>
        </p:nvSpPr>
        <p:spPr>
          <a:xfrm flipH="1">
            <a:off x="437614" y="197467"/>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364" name="Google Shape;2364;p92"/>
          <p:cNvSpPr/>
          <p:nvPr/>
        </p:nvSpPr>
        <p:spPr>
          <a:xfrm flipH="1">
            <a:off x="856080" y="616701"/>
            <a:ext cx="613267" cy="612500"/>
          </a:xfrm>
          <a:custGeom>
            <a:avLst/>
            <a:gdLst/>
            <a:ahLst/>
            <a:cxnLst/>
            <a:rect l="l" t="t" r="r" b="b"/>
            <a:pathLst>
              <a:path w="18398" h="18375" fill="none" extrusionOk="0">
                <a:moveTo>
                  <a:pt x="18398" y="9199"/>
                </a:moveTo>
                <a:cubicBezTo>
                  <a:pt x="18398" y="14266"/>
                  <a:pt x="14289" y="18375"/>
                  <a:pt x="9199" y="18375"/>
                </a:cubicBezTo>
                <a:cubicBezTo>
                  <a:pt x="4132" y="18375"/>
                  <a:pt x="1" y="14266"/>
                  <a:pt x="1" y="9199"/>
                </a:cubicBezTo>
                <a:cubicBezTo>
                  <a:pt x="1" y="4109"/>
                  <a:pt x="4132" y="0"/>
                  <a:pt x="9199" y="0"/>
                </a:cubicBezTo>
                <a:cubicBezTo>
                  <a:pt x="14289" y="0"/>
                  <a:pt x="18398" y="4109"/>
                  <a:pt x="18398" y="9199"/>
                </a:cubicBezTo>
                <a:close/>
              </a:path>
            </a:pathLst>
          </a:custGeom>
          <a:solidFill>
            <a:schemeClr val="lt1"/>
          </a:solidFill>
          <a:ln w="9700" cap="flat" cmpd="sng">
            <a:solidFill>
              <a:srgbClr val="FFFFFF"/>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365" name="Google Shape;2365;p92"/>
          <p:cNvSpPr/>
          <p:nvPr/>
        </p:nvSpPr>
        <p:spPr>
          <a:xfrm>
            <a:off x="-1421867" y="5424401"/>
            <a:ext cx="2843153" cy="2843153"/>
          </a:xfrm>
          <a:custGeom>
            <a:avLst/>
            <a:gdLst/>
            <a:ahLst/>
            <a:cxnLst/>
            <a:rect l="l" t="t" r="r" b="b"/>
            <a:pathLst>
              <a:path w="121226" h="121226" extrusionOk="0">
                <a:moveTo>
                  <a:pt x="60624" y="20133"/>
                </a:moveTo>
                <a:cubicBezTo>
                  <a:pt x="82970" y="20133"/>
                  <a:pt x="101116" y="38256"/>
                  <a:pt x="101116" y="60625"/>
                </a:cubicBezTo>
                <a:cubicBezTo>
                  <a:pt x="101116" y="82993"/>
                  <a:pt x="82970" y="101117"/>
                  <a:pt x="60624" y="101117"/>
                </a:cubicBezTo>
                <a:cubicBezTo>
                  <a:pt x="38255" y="101117"/>
                  <a:pt x="20109" y="82993"/>
                  <a:pt x="20109" y="60625"/>
                </a:cubicBezTo>
                <a:cubicBezTo>
                  <a:pt x="20109" y="38256"/>
                  <a:pt x="38255" y="20133"/>
                  <a:pt x="60624" y="20133"/>
                </a:cubicBezTo>
                <a:close/>
                <a:moveTo>
                  <a:pt x="60624" y="1"/>
                </a:moveTo>
                <a:cubicBezTo>
                  <a:pt x="27139" y="1"/>
                  <a:pt x="0" y="27140"/>
                  <a:pt x="0" y="60625"/>
                </a:cubicBezTo>
                <a:cubicBezTo>
                  <a:pt x="0" y="94086"/>
                  <a:pt x="27139" y="121226"/>
                  <a:pt x="60624" y="121226"/>
                </a:cubicBezTo>
                <a:cubicBezTo>
                  <a:pt x="94086" y="121226"/>
                  <a:pt x="121225" y="94086"/>
                  <a:pt x="121225" y="60625"/>
                </a:cubicBezTo>
                <a:cubicBezTo>
                  <a:pt x="121225" y="27140"/>
                  <a:pt x="94086" y="1"/>
                  <a:pt x="6062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366" name="Google Shape;2366;p92"/>
          <p:cNvGrpSpPr/>
          <p:nvPr/>
        </p:nvGrpSpPr>
        <p:grpSpPr>
          <a:xfrm>
            <a:off x="4494264" y="-1937265"/>
            <a:ext cx="3172424" cy="2959996"/>
            <a:chOff x="3154238" y="-1361450"/>
            <a:chExt cx="2812100" cy="2623800"/>
          </a:xfrm>
        </p:grpSpPr>
        <p:sp>
          <p:nvSpPr>
            <p:cNvPr id="2367" name="Google Shape;2367;p92"/>
            <p:cNvSpPr/>
            <p:nvPr/>
          </p:nvSpPr>
          <p:spPr>
            <a:xfrm>
              <a:off x="3154238" y="-1361450"/>
              <a:ext cx="2812100" cy="2623800"/>
            </a:xfrm>
            <a:custGeom>
              <a:avLst/>
              <a:gdLst/>
              <a:ahLst/>
              <a:cxnLst/>
              <a:rect l="l" t="t" r="r" b="b"/>
              <a:pathLst>
                <a:path w="112484" h="104952" fill="none" extrusionOk="0">
                  <a:moveTo>
                    <a:pt x="112483" y="0"/>
                  </a:moveTo>
                  <a:lnTo>
                    <a:pt x="112483" y="48710"/>
                  </a:lnTo>
                  <a:cubicBezTo>
                    <a:pt x="112483" y="79775"/>
                    <a:pt x="87307" y="104951"/>
                    <a:pt x="56242" y="104951"/>
                  </a:cubicBezTo>
                  <a:lnTo>
                    <a:pt x="56242" y="104951"/>
                  </a:lnTo>
                  <a:cubicBezTo>
                    <a:pt x="25177" y="104951"/>
                    <a:pt x="0" y="79775"/>
                    <a:pt x="0" y="48710"/>
                  </a:cubicBezTo>
                  <a:lnTo>
                    <a:pt x="0"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68" name="Google Shape;2368;p92"/>
            <p:cNvSpPr/>
            <p:nvPr/>
          </p:nvSpPr>
          <p:spPr>
            <a:xfrm>
              <a:off x="3356238" y="-1361450"/>
              <a:ext cx="2408100" cy="2421775"/>
            </a:xfrm>
            <a:custGeom>
              <a:avLst/>
              <a:gdLst/>
              <a:ahLst/>
              <a:cxnLst/>
              <a:rect l="l" t="t" r="r" b="b"/>
              <a:pathLst>
                <a:path w="96324" h="96871" fill="none" extrusionOk="0">
                  <a:moveTo>
                    <a:pt x="1" y="0"/>
                  </a:moveTo>
                  <a:lnTo>
                    <a:pt x="1" y="48710"/>
                  </a:lnTo>
                  <a:cubicBezTo>
                    <a:pt x="1" y="75301"/>
                    <a:pt x="21570" y="96871"/>
                    <a:pt x="48162" y="96871"/>
                  </a:cubicBezTo>
                  <a:lnTo>
                    <a:pt x="48162" y="96871"/>
                  </a:lnTo>
                  <a:cubicBezTo>
                    <a:pt x="74753" y="96871"/>
                    <a:pt x="96323" y="75301"/>
                    <a:pt x="96323" y="48710"/>
                  </a:cubicBezTo>
                  <a:lnTo>
                    <a:pt x="9632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69" name="Google Shape;2369;p92"/>
            <p:cNvSpPr/>
            <p:nvPr/>
          </p:nvSpPr>
          <p:spPr>
            <a:xfrm>
              <a:off x="3255238" y="-1361450"/>
              <a:ext cx="2610100" cy="2522775"/>
            </a:xfrm>
            <a:custGeom>
              <a:avLst/>
              <a:gdLst/>
              <a:ahLst/>
              <a:cxnLst/>
              <a:rect l="l" t="t" r="r" b="b"/>
              <a:pathLst>
                <a:path w="104404" h="100911" fill="none" extrusionOk="0">
                  <a:moveTo>
                    <a:pt x="0" y="0"/>
                  </a:moveTo>
                  <a:lnTo>
                    <a:pt x="0" y="48755"/>
                  </a:lnTo>
                  <a:cubicBezTo>
                    <a:pt x="0" y="77561"/>
                    <a:pt x="23351" y="100911"/>
                    <a:pt x="52156" y="100911"/>
                  </a:cubicBezTo>
                  <a:lnTo>
                    <a:pt x="52156" y="100911"/>
                  </a:lnTo>
                  <a:cubicBezTo>
                    <a:pt x="81007" y="100911"/>
                    <a:pt x="104403" y="77515"/>
                    <a:pt x="104403" y="48664"/>
                  </a:cubicBezTo>
                  <a:lnTo>
                    <a:pt x="104403" y="0"/>
                  </a:lnTo>
                </a:path>
              </a:pathLst>
            </a:custGeom>
            <a:noFill/>
            <a:ln w="9700" cap="flat" cmpd="sng">
              <a:solidFill>
                <a:schemeClr val="l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370" name="Google Shape;2370;p92"/>
          <p:cNvSpPr/>
          <p:nvPr/>
        </p:nvSpPr>
        <p:spPr>
          <a:xfrm>
            <a:off x="1042215" y="42185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371" name="Google Shape;2371;p92"/>
          <p:cNvSpPr/>
          <p:nvPr/>
        </p:nvSpPr>
        <p:spPr>
          <a:xfrm>
            <a:off x="1042215" y="4672867"/>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372" name="Google Shape;2372;p92"/>
          <p:cNvSpPr/>
          <p:nvPr/>
        </p:nvSpPr>
        <p:spPr>
          <a:xfrm>
            <a:off x="1042215" y="5127199"/>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373" name="Google Shape;2373;p92"/>
          <p:cNvGrpSpPr/>
          <p:nvPr/>
        </p:nvGrpSpPr>
        <p:grpSpPr>
          <a:xfrm>
            <a:off x="10884406" y="3839517"/>
            <a:ext cx="1308036" cy="4610303"/>
            <a:chOff x="8399475" y="3067251"/>
            <a:chExt cx="755450" cy="2662658"/>
          </a:xfrm>
        </p:grpSpPr>
        <p:sp>
          <p:nvSpPr>
            <p:cNvPr id="2374" name="Google Shape;2374;p92"/>
            <p:cNvSpPr/>
            <p:nvPr/>
          </p:nvSpPr>
          <p:spPr>
            <a:xfrm>
              <a:off x="8400019" y="4388901"/>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75" name="Google Shape;2375;p92"/>
            <p:cNvSpPr/>
            <p:nvPr/>
          </p:nvSpPr>
          <p:spPr>
            <a:xfrm>
              <a:off x="8400019" y="4199783"/>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76" name="Google Shape;2376;p92"/>
            <p:cNvSpPr/>
            <p:nvPr/>
          </p:nvSpPr>
          <p:spPr>
            <a:xfrm>
              <a:off x="8400019" y="4011200"/>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77" name="Google Shape;2377;p92"/>
            <p:cNvSpPr/>
            <p:nvPr/>
          </p:nvSpPr>
          <p:spPr>
            <a:xfrm>
              <a:off x="8400019" y="3822641"/>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78" name="Google Shape;2378;p92"/>
            <p:cNvSpPr/>
            <p:nvPr/>
          </p:nvSpPr>
          <p:spPr>
            <a:xfrm>
              <a:off x="8400019" y="3633500"/>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79" name="Google Shape;2379;p92"/>
            <p:cNvSpPr/>
            <p:nvPr/>
          </p:nvSpPr>
          <p:spPr>
            <a:xfrm>
              <a:off x="8400019" y="3444941"/>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0" name="Google Shape;2380;p92"/>
            <p:cNvSpPr/>
            <p:nvPr/>
          </p:nvSpPr>
          <p:spPr>
            <a:xfrm>
              <a:off x="8400019" y="3256358"/>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1" name="Google Shape;2381;p92"/>
            <p:cNvSpPr/>
            <p:nvPr/>
          </p:nvSpPr>
          <p:spPr>
            <a:xfrm>
              <a:off x="8966301" y="3067251"/>
              <a:ext cx="24" cy="266265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2" name="Google Shape;2382;p92"/>
            <p:cNvSpPr/>
            <p:nvPr/>
          </p:nvSpPr>
          <p:spPr>
            <a:xfrm>
              <a:off x="8777715" y="3067251"/>
              <a:ext cx="24" cy="266265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3" name="Google Shape;2383;p92"/>
            <p:cNvSpPr/>
            <p:nvPr/>
          </p:nvSpPr>
          <p:spPr>
            <a:xfrm>
              <a:off x="8588595" y="3067251"/>
              <a:ext cx="24" cy="266265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4" name="Google Shape;2384;p92"/>
            <p:cNvSpPr/>
            <p:nvPr/>
          </p:nvSpPr>
          <p:spPr>
            <a:xfrm>
              <a:off x="8399475" y="3067251"/>
              <a:ext cx="24" cy="266265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5" name="Google Shape;2385;p92"/>
            <p:cNvSpPr/>
            <p:nvPr/>
          </p:nvSpPr>
          <p:spPr>
            <a:xfrm>
              <a:off x="8400019" y="3067775"/>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6" name="Google Shape;2386;p92"/>
            <p:cNvSpPr/>
            <p:nvPr/>
          </p:nvSpPr>
          <p:spPr>
            <a:xfrm>
              <a:off x="8400019" y="5710051"/>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7" name="Google Shape;2387;p92"/>
            <p:cNvSpPr/>
            <p:nvPr/>
          </p:nvSpPr>
          <p:spPr>
            <a:xfrm>
              <a:off x="8400019" y="5520933"/>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8" name="Google Shape;2388;p92"/>
            <p:cNvSpPr/>
            <p:nvPr/>
          </p:nvSpPr>
          <p:spPr>
            <a:xfrm>
              <a:off x="8400019" y="5332350"/>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9" name="Google Shape;2389;p92"/>
            <p:cNvSpPr/>
            <p:nvPr/>
          </p:nvSpPr>
          <p:spPr>
            <a:xfrm>
              <a:off x="8400019" y="5143791"/>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0" name="Google Shape;2390;p92"/>
            <p:cNvSpPr/>
            <p:nvPr/>
          </p:nvSpPr>
          <p:spPr>
            <a:xfrm>
              <a:off x="8400019" y="4954650"/>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1" name="Google Shape;2391;p92"/>
            <p:cNvSpPr/>
            <p:nvPr/>
          </p:nvSpPr>
          <p:spPr>
            <a:xfrm>
              <a:off x="8400019" y="4766091"/>
              <a:ext cx="743921" cy="24"/>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2" name="Google Shape;2392;p92"/>
            <p:cNvSpPr/>
            <p:nvPr/>
          </p:nvSpPr>
          <p:spPr>
            <a:xfrm>
              <a:off x="8400019" y="4577508"/>
              <a:ext cx="743921" cy="24"/>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3" name="Google Shape;2393;p92"/>
            <p:cNvSpPr/>
            <p:nvPr/>
          </p:nvSpPr>
          <p:spPr>
            <a:xfrm>
              <a:off x="9154901" y="3067251"/>
              <a:ext cx="24" cy="266265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394" name="Google Shape;2394;p92"/>
          <p:cNvSpPr/>
          <p:nvPr/>
        </p:nvSpPr>
        <p:spPr>
          <a:xfrm>
            <a:off x="-736733" y="4493685"/>
            <a:ext cx="2652333" cy="3229033"/>
          </a:xfrm>
          <a:custGeom>
            <a:avLst/>
            <a:gdLst/>
            <a:ahLst/>
            <a:cxnLst/>
            <a:rect l="l" t="t" r="r" b="b"/>
            <a:pathLst>
              <a:path w="79570" h="96871" fill="none" extrusionOk="0">
                <a:moveTo>
                  <a:pt x="1" y="0"/>
                </a:moveTo>
                <a:lnTo>
                  <a:pt x="69435" y="0"/>
                </a:lnTo>
                <a:cubicBezTo>
                  <a:pt x="75050" y="0"/>
                  <a:pt x="79570" y="4542"/>
                  <a:pt x="79570" y="10135"/>
                </a:cubicBezTo>
                <a:lnTo>
                  <a:pt x="79570" y="96871"/>
                </a:lnTo>
              </a:path>
            </a:pathLst>
          </a:custGeom>
          <a:noFill/>
          <a:ln w="9700" cap="flat" cmpd="sng">
            <a:solidFill>
              <a:srgbClr val="FFFFFF"/>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395" name="Google Shape;2395;p92"/>
          <p:cNvGrpSpPr/>
          <p:nvPr/>
        </p:nvGrpSpPr>
        <p:grpSpPr>
          <a:xfrm>
            <a:off x="10568816" y="2490102"/>
            <a:ext cx="479840" cy="1052871"/>
            <a:chOff x="7332112" y="2515526"/>
            <a:chExt cx="359880" cy="789653"/>
          </a:xfrm>
        </p:grpSpPr>
        <p:sp>
          <p:nvSpPr>
            <p:cNvPr id="2396" name="Google Shape;2396;p92"/>
            <p:cNvSpPr/>
            <p:nvPr/>
          </p:nvSpPr>
          <p:spPr>
            <a:xfrm>
              <a:off x="7511687" y="2515526"/>
              <a:ext cx="180300" cy="359880"/>
            </a:xfrm>
            <a:custGeom>
              <a:avLst/>
              <a:gdLst/>
              <a:ahLst/>
              <a:cxnLst/>
              <a:rect l="l" t="t" r="r" b="b"/>
              <a:pathLst>
                <a:path w="6004" h="11984" extrusionOk="0">
                  <a:moveTo>
                    <a:pt x="1" y="1"/>
                  </a:moveTo>
                  <a:lnTo>
                    <a:pt x="1" y="11984"/>
                  </a:lnTo>
                  <a:cubicBezTo>
                    <a:pt x="3310" y="11984"/>
                    <a:pt x="6004" y="9291"/>
                    <a:pt x="6004" y="5981"/>
                  </a:cubicBezTo>
                  <a:cubicBezTo>
                    <a:pt x="6004" y="2671"/>
                    <a:pt x="3310"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7" name="Google Shape;2397;p92"/>
            <p:cNvSpPr/>
            <p:nvPr/>
          </p:nvSpPr>
          <p:spPr>
            <a:xfrm>
              <a:off x="7332112" y="2515526"/>
              <a:ext cx="179609" cy="359880"/>
            </a:xfrm>
            <a:custGeom>
              <a:avLst/>
              <a:gdLst/>
              <a:ahLst/>
              <a:cxnLst/>
              <a:rect l="l" t="t" r="r" b="b"/>
              <a:pathLst>
                <a:path w="5981" h="11984" extrusionOk="0">
                  <a:moveTo>
                    <a:pt x="5981" y="1"/>
                  </a:moveTo>
                  <a:cubicBezTo>
                    <a:pt x="2671" y="1"/>
                    <a:pt x="1" y="2671"/>
                    <a:pt x="1" y="5981"/>
                  </a:cubicBezTo>
                  <a:cubicBezTo>
                    <a:pt x="1" y="9291"/>
                    <a:pt x="2671" y="11984"/>
                    <a:pt x="5981" y="11984"/>
                  </a:cubicBezTo>
                  <a:lnTo>
                    <a:pt x="5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8" name="Google Shape;2398;p92"/>
            <p:cNvSpPr/>
            <p:nvPr/>
          </p:nvSpPr>
          <p:spPr>
            <a:xfrm>
              <a:off x="7332112" y="3124879"/>
              <a:ext cx="359880" cy="180300"/>
            </a:xfrm>
            <a:custGeom>
              <a:avLst/>
              <a:gdLst/>
              <a:ahLst/>
              <a:cxnLst/>
              <a:rect l="l" t="t" r="r" b="b"/>
              <a:pathLst>
                <a:path w="11984" h="6004" extrusionOk="0">
                  <a:moveTo>
                    <a:pt x="1" y="0"/>
                  </a:moveTo>
                  <a:cubicBezTo>
                    <a:pt x="1" y="3310"/>
                    <a:pt x="2671" y="6003"/>
                    <a:pt x="5981" y="6003"/>
                  </a:cubicBezTo>
                  <a:cubicBezTo>
                    <a:pt x="9290" y="6003"/>
                    <a:pt x="11984" y="3310"/>
                    <a:pt x="11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9" name="Google Shape;2399;p92"/>
            <p:cNvSpPr/>
            <p:nvPr/>
          </p:nvSpPr>
          <p:spPr>
            <a:xfrm>
              <a:off x="7332112" y="2945304"/>
              <a:ext cx="359880" cy="179609"/>
            </a:xfrm>
            <a:custGeom>
              <a:avLst/>
              <a:gdLst/>
              <a:ahLst/>
              <a:cxnLst/>
              <a:rect l="l" t="t" r="r" b="b"/>
              <a:pathLst>
                <a:path w="11984" h="5981" extrusionOk="0">
                  <a:moveTo>
                    <a:pt x="5981" y="0"/>
                  </a:moveTo>
                  <a:cubicBezTo>
                    <a:pt x="2671" y="0"/>
                    <a:pt x="1" y="2671"/>
                    <a:pt x="1" y="5980"/>
                  </a:cubicBezTo>
                  <a:lnTo>
                    <a:pt x="11984" y="5980"/>
                  </a:lnTo>
                  <a:cubicBezTo>
                    <a:pt x="11984" y="2671"/>
                    <a:pt x="9290" y="0"/>
                    <a:pt x="5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400" name="Google Shape;2400;p92"/>
          <p:cNvSpPr/>
          <p:nvPr/>
        </p:nvSpPr>
        <p:spPr>
          <a:xfrm>
            <a:off x="294517" y="3241434"/>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212328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01"/>
        <p:cNvGrpSpPr/>
        <p:nvPr/>
      </p:nvGrpSpPr>
      <p:grpSpPr>
        <a:xfrm>
          <a:off x="0" y="0"/>
          <a:ext cx="0" cy="0"/>
          <a:chOff x="0" y="0"/>
          <a:chExt cx="0" cy="0"/>
        </a:xfrm>
      </p:grpSpPr>
      <p:grpSp>
        <p:nvGrpSpPr>
          <p:cNvPr id="2402" name="Google Shape;2402;p93"/>
          <p:cNvGrpSpPr/>
          <p:nvPr/>
        </p:nvGrpSpPr>
        <p:grpSpPr>
          <a:xfrm>
            <a:off x="-329566" y="2152768"/>
            <a:ext cx="1286367" cy="2892184"/>
            <a:chOff x="8428350" y="1614576"/>
            <a:chExt cx="964775" cy="2169138"/>
          </a:xfrm>
        </p:grpSpPr>
        <p:sp>
          <p:nvSpPr>
            <p:cNvPr id="2403" name="Google Shape;2403;p93"/>
            <p:cNvSpPr/>
            <p:nvPr/>
          </p:nvSpPr>
          <p:spPr>
            <a:xfrm>
              <a:off x="8428350"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04" name="Google Shape;2404;p93"/>
            <p:cNvSpPr/>
            <p:nvPr/>
          </p:nvSpPr>
          <p:spPr>
            <a:xfrm>
              <a:off x="8429046" y="1615245"/>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405" name="Google Shape;2405;p93"/>
            <p:cNvGrpSpPr/>
            <p:nvPr/>
          </p:nvGrpSpPr>
          <p:grpSpPr>
            <a:xfrm>
              <a:off x="8429046" y="1614576"/>
              <a:ext cx="964079" cy="2169138"/>
              <a:chOff x="8429046" y="1614576"/>
              <a:chExt cx="964079" cy="2169138"/>
            </a:xfrm>
          </p:grpSpPr>
          <p:sp>
            <p:nvSpPr>
              <p:cNvPr id="2406" name="Google Shape;2406;p93"/>
              <p:cNvSpPr/>
              <p:nvPr/>
            </p:nvSpPr>
            <p:spPr>
              <a:xfrm>
                <a:off x="8429046" y="329783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07" name="Google Shape;2407;p93"/>
              <p:cNvSpPr/>
              <p:nvPr/>
            </p:nvSpPr>
            <p:spPr>
              <a:xfrm>
                <a:off x="8429046" y="3056970"/>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08" name="Google Shape;2408;p93"/>
              <p:cNvSpPr/>
              <p:nvPr/>
            </p:nvSpPr>
            <p:spPr>
              <a:xfrm>
                <a:off x="8429046" y="281679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09" name="Google Shape;2409;p93"/>
              <p:cNvSpPr/>
              <p:nvPr/>
            </p:nvSpPr>
            <p:spPr>
              <a:xfrm>
                <a:off x="8429046" y="2576643"/>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10" name="Google Shape;2410;p93"/>
              <p:cNvSpPr/>
              <p:nvPr/>
            </p:nvSpPr>
            <p:spPr>
              <a:xfrm>
                <a:off x="8429046" y="2335752"/>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11" name="Google Shape;2411;p93"/>
              <p:cNvSpPr/>
              <p:nvPr/>
            </p:nvSpPr>
            <p:spPr>
              <a:xfrm>
                <a:off x="8429046" y="2095603"/>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12" name="Google Shape;2412;p93"/>
              <p:cNvSpPr/>
              <p:nvPr/>
            </p:nvSpPr>
            <p:spPr>
              <a:xfrm>
                <a:off x="8429046" y="1855424"/>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13" name="Google Shape;2413;p93"/>
              <p:cNvSpPr/>
              <p:nvPr/>
            </p:nvSpPr>
            <p:spPr>
              <a:xfrm>
                <a:off x="9152235"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14" name="Google Shape;2414;p93"/>
              <p:cNvSpPr/>
              <p:nvPr/>
            </p:nvSpPr>
            <p:spPr>
              <a:xfrm>
                <a:off x="8911395"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15" name="Google Shape;2415;p93"/>
              <p:cNvSpPr/>
              <p:nvPr/>
            </p:nvSpPr>
            <p:spPr>
              <a:xfrm>
                <a:off x="8669873"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16" name="Google Shape;2416;p93"/>
              <p:cNvSpPr/>
              <p:nvPr/>
            </p:nvSpPr>
            <p:spPr>
              <a:xfrm>
                <a:off x="8429046" y="3778220"/>
                <a:ext cx="950090" cy="31"/>
              </a:xfrm>
              <a:custGeom>
                <a:avLst/>
                <a:gdLst/>
                <a:ahLst/>
                <a:cxnLst/>
                <a:rect l="l" t="t" r="r" b="b"/>
                <a:pathLst>
                  <a:path w="85459" h="1" fill="none" extrusionOk="0">
                    <a:moveTo>
                      <a:pt x="0" y="0"/>
                    </a:moveTo>
                    <a:lnTo>
                      <a:pt x="85458" y="0"/>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17" name="Google Shape;2417;p93"/>
              <p:cNvSpPr/>
              <p:nvPr/>
            </p:nvSpPr>
            <p:spPr>
              <a:xfrm>
                <a:off x="8429046" y="3538041"/>
                <a:ext cx="950090" cy="31"/>
              </a:xfrm>
              <a:custGeom>
                <a:avLst/>
                <a:gdLst/>
                <a:ahLst/>
                <a:cxnLst/>
                <a:rect l="l" t="t" r="r" b="b"/>
                <a:pathLst>
                  <a:path w="85459" h="1" fill="none" extrusionOk="0">
                    <a:moveTo>
                      <a:pt x="0" y="1"/>
                    </a:moveTo>
                    <a:lnTo>
                      <a:pt x="85458" y="1"/>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18" name="Google Shape;2418;p93"/>
              <p:cNvSpPr/>
              <p:nvPr/>
            </p:nvSpPr>
            <p:spPr>
              <a:xfrm>
                <a:off x="9393094" y="1614576"/>
                <a:ext cx="31" cy="2169138"/>
              </a:xfrm>
              <a:custGeom>
                <a:avLst/>
                <a:gdLst/>
                <a:ahLst/>
                <a:cxnLst/>
                <a:rect l="l" t="t" r="r" b="b"/>
                <a:pathLst>
                  <a:path w="1" h="85458" fill="none" extrusionOk="0">
                    <a:moveTo>
                      <a:pt x="0" y="0"/>
                    </a:moveTo>
                    <a:lnTo>
                      <a:pt x="0" y="85458"/>
                    </a:lnTo>
                  </a:path>
                </a:pathLst>
              </a:custGeom>
              <a:noFill/>
              <a:ln w="9700" cap="flat"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grpSp>
        <p:nvGrpSpPr>
          <p:cNvPr id="2419" name="Google Shape;2419;p93"/>
          <p:cNvGrpSpPr/>
          <p:nvPr/>
        </p:nvGrpSpPr>
        <p:grpSpPr>
          <a:xfrm>
            <a:off x="-638766" y="6144667"/>
            <a:ext cx="13469500" cy="1285267"/>
            <a:chOff x="-479062" y="4756525"/>
            <a:chExt cx="10102125" cy="963950"/>
          </a:xfrm>
        </p:grpSpPr>
        <p:sp>
          <p:nvSpPr>
            <p:cNvPr id="2420" name="Google Shape;2420;p93"/>
            <p:cNvSpPr/>
            <p:nvPr/>
          </p:nvSpPr>
          <p:spPr>
            <a:xfrm>
              <a:off x="20545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21" name="Google Shape;2421;p93"/>
            <p:cNvSpPr/>
            <p:nvPr/>
          </p:nvSpPr>
          <p:spPr>
            <a:xfrm>
              <a:off x="-479062"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22" name="Google Shape;2422;p93"/>
            <p:cNvSpPr/>
            <p:nvPr/>
          </p:nvSpPr>
          <p:spPr>
            <a:xfrm>
              <a:off x="4567813"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23" name="Google Shape;2423;p93"/>
            <p:cNvSpPr/>
            <p:nvPr/>
          </p:nvSpPr>
          <p:spPr>
            <a:xfrm>
              <a:off x="6252888" y="4756525"/>
              <a:ext cx="3370175" cy="963950"/>
            </a:xfrm>
            <a:custGeom>
              <a:avLst/>
              <a:gdLst/>
              <a:ahLst/>
              <a:cxnLst/>
              <a:rect l="l" t="t" r="r" b="b"/>
              <a:pathLst>
                <a:path w="134807" h="38558" extrusionOk="0">
                  <a:moveTo>
                    <a:pt x="16854" y="0"/>
                  </a:moveTo>
                  <a:cubicBezTo>
                    <a:pt x="14837" y="0"/>
                    <a:pt x="12817" y="771"/>
                    <a:pt x="11276" y="2311"/>
                  </a:cubicBezTo>
                  <a:lnTo>
                    <a:pt x="2306" y="11282"/>
                  </a:lnTo>
                  <a:cubicBezTo>
                    <a:pt x="845" y="12765"/>
                    <a:pt x="0" y="14774"/>
                    <a:pt x="0" y="16851"/>
                  </a:cubicBezTo>
                  <a:lnTo>
                    <a:pt x="0" y="30683"/>
                  </a:lnTo>
                  <a:cubicBezTo>
                    <a:pt x="0" y="35043"/>
                    <a:pt x="3538" y="38558"/>
                    <a:pt x="7875" y="38558"/>
                  </a:cubicBezTo>
                  <a:lnTo>
                    <a:pt x="126932" y="38558"/>
                  </a:lnTo>
                  <a:cubicBezTo>
                    <a:pt x="131269" y="38558"/>
                    <a:pt x="134807" y="35043"/>
                    <a:pt x="134807" y="30683"/>
                  </a:cubicBezTo>
                  <a:lnTo>
                    <a:pt x="134807" y="16851"/>
                  </a:lnTo>
                  <a:cubicBezTo>
                    <a:pt x="134807" y="14774"/>
                    <a:pt x="133962" y="12765"/>
                    <a:pt x="132501" y="11282"/>
                  </a:cubicBezTo>
                  <a:lnTo>
                    <a:pt x="123508" y="2311"/>
                  </a:lnTo>
                  <a:cubicBezTo>
                    <a:pt x="121979" y="771"/>
                    <a:pt x="119964" y="0"/>
                    <a:pt x="117947" y="0"/>
                  </a:cubicBezTo>
                  <a:cubicBezTo>
                    <a:pt x="115930" y="0"/>
                    <a:pt x="113910" y="771"/>
                    <a:pt x="112369" y="2311"/>
                  </a:cubicBezTo>
                  <a:lnTo>
                    <a:pt x="106663" y="8018"/>
                  </a:lnTo>
                  <a:cubicBezTo>
                    <a:pt x="105122" y="9558"/>
                    <a:pt x="103108" y="10329"/>
                    <a:pt x="101094" y="10329"/>
                  </a:cubicBezTo>
                  <a:cubicBezTo>
                    <a:pt x="99079" y="10329"/>
                    <a:pt x="97065" y="9558"/>
                    <a:pt x="95524" y="8018"/>
                  </a:cubicBezTo>
                  <a:lnTo>
                    <a:pt x="89818" y="2311"/>
                  </a:lnTo>
                  <a:cubicBezTo>
                    <a:pt x="88277" y="771"/>
                    <a:pt x="86263" y="0"/>
                    <a:pt x="84249" y="0"/>
                  </a:cubicBezTo>
                  <a:cubicBezTo>
                    <a:pt x="82234" y="0"/>
                    <a:pt x="80220" y="771"/>
                    <a:pt x="78679" y="2311"/>
                  </a:cubicBezTo>
                  <a:lnTo>
                    <a:pt x="72973" y="8018"/>
                  </a:lnTo>
                  <a:cubicBezTo>
                    <a:pt x="71432" y="9558"/>
                    <a:pt x="69418" y="10329"/>
                    <a:pt x="67403" y="10329"/>
                  </a:cubicBezTo>
                  <a:cubicBezTo>
                    <a:pt x="65389" y="10329"/>
                    <a:pt x="63375" y="9558"/>
                    <a:pt x="61834" y="8018"/>
                  </a:cubicBezTo>
                  <a:lnTo>
                    <a:pt x="56128" y="2311"/>
                  </a:lnTo>
                  <a:cubicBezTo>
                    <a:pt x="54587" y="771"/>
                    <a:pt x="52567" y="0"/>
                    <a:pt x="50550" y="0"/>
                  </a:cubicBezTo>
                  <a:cubicBezTo>
                    <a:pt x="48533" y="0"/>
                    <a:pt x="46518" y="771"/>
                    <a:pt x="44989" y="2311"/>
                  </a:cubicBezTo>
                  <a:lnTo>
                    <a:pt x="39283" y="8018"/>
                  </a:lnTo>
                  <a:cubicBezTo>
                    <a:pt x="37742" y="9558"/>
                    <a:pt x="35722" y="10329"/>
                    <a:pt x="33705" y="10329"/>
                  </a:cubicBezTo>
                  <a:cubicBezTo>
                    <a:pt x="31688" y="10329"/>
                    <a:pt x="29673" y="9558"/>
                    <a:pt x="28144" y="8018"/>
                  </a:cubicBezTo>
                  <a:lnTo>
                    <a:pt x="22415" y="2311"/>
                  </a:lnTo>
                  <a:cubicBezTo>
                    <a:pt x="20886" y="771"/>
                    <a:pt x="18871" y="0"/>
                    <a:pt x="16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424" name="Google Shape;2424;p93"/>
          <p:cNvSpPr/>
          <p:nvPr/>
        </p:nvSpPr>
        <p:spPr>
          <a:xfrm rot="10800000" flipH="1">
            <a:off x="0" y="-8367"/>
            <a:ext cx="956800" cy="19368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grpSp>
        <p:nvGrpSpPr>
          <p:cNvPr id="2425" name="Google Shape;2425;p93"/>
          <p:cNvGrpSpPr/>
          <p:nvPr/>
        </p:nvGrpSpPr>
        <p:grpSpPr>
          <a:xfrm rot="5400000">
            <a:off x="11112849" y="-172981"/>
            <a:ext cx="479840" cy="1052871"/>
            <a:chOff x="7332112" y="2515526"/>
            <a:chExt cx="359880" cy="789653"/>
          </a:xfrm>
        </p:grpSpPr>
        <p:sp>
          <p:nvSpPr>
            <p:cNvPr id="2426" name="Google Shape;2426;p93"/>
            <p:cNvSpPr/>
            <p:nvPr/>
          </p:nvSpPr>
          <p:spPr>
            <a:xfrm>
              <a:off x="7511687" y="2515526"/>
              <a:ext cx="180300" cy="359880"/>
            </a:xfrm>
            <a:custGeom>
              <a:avLst/>
              <a:gdLst/>
              <a:ahLst/>
              <a:cxnLst/>
              <a:rect l="l" t="t" r="r" b="b"/>
              <a:pathLst>
                <a:path w="6004" h="11984" extrusionOk="0">
                  <a:moveTo>
                    <a:pt x="1" y="1"/>
                  </a:moveTo>
                  <a:lnTo>
                    <a:pt x="1" y="11984"/>
                  </a:lnTo>
                  <a:cubicBezTo>
                    <a:pt x="3310" y="11984"/>
                    <a:pt x="6004" y="9291"/>
                    <a:pt x="6004" y="5981"/>
                  </a:cubicBezTo>
                  <a:cubicBezTo>
                    <a:pt x="6004" y="2671"/>
                    <a:pt x="3310"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27" name="Google Shape;2427;p93"/>
            <p:cNvSpPr/>
            <p:nvPr/>
          </p:nvSpPr>
          <p:spPr>
            <a:xfrm>
              <a:off x="7332112" y="2515526"/>
              <a:ext cx="179609" cy="359880"/>
            </a:xfrm>
            <a:custGeom>
              <a:avLst/>
              <a:gdLst/>
              <a:ahLst/>
              <a:cxnLst/>
              <a:rect l="l" t="t" r="r" b="b"/>
              <a:pathLst>
                <a:path w="5981" h="11984" extrusionOk="0">
                  <a:moveTo>
                    <a:pt x="5981" y="1"/>
                  </a:moveTo>
                  <a:cubicBezTo>
                    <a:pt x="2671" y="1"/>
                    <a:pt x="1" y="2671"/>
                    <a:pt x="1" y="5981"/>
                  </a:cubicBezTo>
                  <a:cubicBezTo>
                    <a:pt x="1" y="9291"/>
                    <a:pt x="2671" y="11984"/>
                    <a:pt x="5981" y="11984"/>
                  </a:cubicBez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28" name="Google Shape;2428;p93"/>
            <p:cNvSpPr/>
            <p:nvPr/>
          </p:nvSpPr>
          <p:spPr>
            <a:xfrm>
              <a:off x="7332112" y="3124879"/>
              <a:ext cx="359880" cy="180300"/>
            </a:xfrm>
            <a:custGeom>
              <a:avLst/>
              <a:gdLst/>
              <a:ahLst/>
              <a:cxnLst/>
              <a:rect l="l" t="t" r="r" b="b"/>
              <a:pathLst>
                <a:path w="11984" h="6004" extrusionOk="0">
                  <a:moveTo>
                    <a:pt x="1" y="0"/>
                  </a:moveTo>
                  <a:cubicBezTo>
                    <a:pt x="1" y="3310"/>
                    <a:pt x="2671" y="6003"/>
                    <a:pt x="5981" y="6003"/>
                  </a:cubicBezTo>
                  <a:cubicBezTo>
                    <a:pt x="9290" y="6003"/>
                    <a:pt x="11984" y="3310"/>
                    <a:pt x="11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29" name="Google Shape;2429;p93"/>
            <p:cNvSpPr/>
            <p:nvPr/>
          </p:nvSpPr>
          <p:spPr>
            <a:xfrm>
              <a:off x="7332112" y="2945304"/>
              <a:ext cx="359880" cy="179609"/>
            </a:xfrm>
            <a:custGeom>
              <a:avLst/>
              <a:gdLst/>
              <a:ahLst/>
              <a:cxnLst/>
              <a:rect l="l" t="t" r="r" b="b"/>
              <a:pathLst>
                <a:path w="11984" h="5981" extrusionOk="0">
                  <a:moveTo>
                    <a:pt x="5981" y="0"/>
                  </a:moveTo>
                  <a:cubicBezTo>
                    <a:pt x="2671" y="0"/>
                    <a:pt x="1" y="2671"/>
                    <a:pt x="1" y="5980"/>
                  </a:cubicBezTo>
                  <a:lnTo>
                    <a:pt x="11984" y="5980"/>
                  </a:lnTo>
                  <a:cubicBezTo>
                    <a:pt x="11984" y="2671"/>
                    <a:pt x="9290" y="0"/>
                    <a:pt x="5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430" name="Google Shape;2430;p93"/>
          <p:cNvSpPr/>
          <p:nvPr/>
        </p:nvSpPr>
        <p:spPr>
          <a:xfrm>
            <a:off x="11335465" y="37600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31" name="Google Shape;2431;p93"/>
          <p:cNvSpPr/>
          <p:nvPr/>
        </p:nvSpPr>
        <p:spPr>
          <a:xfrm>
            <a:off x="11335465" y="4214367"/>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2432" name="Google Shape;2432;p93"/>
          <p:cNvSpPr/>
          <p:nvPr/>
        </p:nvSpPr>
        <p:spPr>
          <a:xfrm>
            <a:off x="11335465" y="4668699"/>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428571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9668538"/>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2" r:id="rId6"/>
    <p:sldLayoutId id="2147483773" r:id="rId7"/>
    <p:sldLayoutId id="2147483774" r:id="rId8"/>
    <p:sldLayoutId id="2147483775" r:id="rId9"/>
    <p:sldLayoutId id="214748377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50"/>
        <p:cNvGrpSpPr/>
        <p:nvPr/>
      </p:nvGrpSpPr>
      <p:grpSpPr>
        <a:xfrm>
          <a:off x="0" y="0"/>
          <a:ext cx="0" cy="0"/>
          <a:chOff x="0" y="0"/>
          <a:chExt cx="0" cy="0"/>
        </a:xfrm>
      </p:grpSpPr>
      <p:sp>
        <p:nvSpPr>
          <p:cNvPr id="1351" name="Google Shape;1351;p6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Red Hat Display"/>
              <a:buNone/>
              <a:defRPr sz="3000" b="1">
                <a:solidFill>
                  <a:schemeClr val="lt1"/>
                </a:solidFill>
                <a:latin typeface="Red Hat Display"/>
                <a:ea typeface="Red Hat Display"/>
                <a:cs typeface="Red Hat Display"/>
                <a:sym typeface="Red Hat Display"/>
              </a:defRPr>
            </a:lvl1pPr>
            <a:lvl2pPr lvl="1"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2pPr>
            <a:lvl3pPr lvl="2"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3pPr>
            <a:lvl4pPr lvl="3"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4pPr>
            <a:lvl5pPr lvl="4"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5pPr>
            <a:lvl6pPr lvl="5"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6pPr>
            <a:lvl7pPr lvl="6"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7pPr>
            <a:lvl8pPr lvl="7"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8pPr>
            <a:lvl9pPr lvl="8"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9pPr>
          </a:lstStyle>
          <a:p>
            <a:endParaRPr/>
          </a:p>
        </p:txBody>
      </p:sp>
      <p:sp>
        <p:nvSpPr>
          <p:cNvPr id="1352" name="Google Shape;1352;p6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1pPr>
            <a:lvl2pPr marL="914400" lvl="1" indent="-317500" rtl="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2pPr>
            <a:lvl3pPr marL="1371600" lvl="2" indent="-317500" rtl="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3pPr>
            <a:lvl4pPr marL="1828800" lvl="3" indent="-317500" rtl="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4pPr>
            <a:lvl5pPr marL="2286000" lvl="4" indent="-317500" rtl="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5pPr>
            <a:lvl6pPr marL="2743200" lvl="5" indent="-317500" rtl="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6pPr>
            <a:lvl7pPr marL="3200400" lvl="6" indent="-317500" rtl="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7pPr>
            <a:lvl8pPr marL="3657600" lvl="7" indent="-317500" rtl="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8pPr>
            <a:lvl9pPr marL="4114800" lvl="8" indent="-317500" rtl="0">
              <a:lnSpc>
                <a:spcPct val="100000"/>
              </a:lnSpc>
              <a:spcBef>
                <a:spcPts val="1600"/>
              </a:spcBef>
              <a:spcAft>
                <a:spcPts val="1600"/>
              </a:spcAft>
              <a:buClr>
                <a:schemeClr val="lt1"/>
              </a:buClr>
              <a:buSzPts val="1400"/>
              <a:buFont typeface="Montserrat"/>
              <a:buChar char="■"/>
              <a:defRPr>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022368469"/>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sunpride.hk/wp-content/uploads/2021/05/07.jpg"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sunpride.hk/wp-content/uploads/2021/05/08.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www.bangarra.com.au/media/k5nhfpqm/brolga_5-6.pdf"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www.youtube.com/watch?v=zxnra4q1El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broelman.com.au/2015/07/29/racism-at-afl-game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iwm.org.uk/collections/item/object/27750"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education.nsw.gov.au/teaching-and-learning/curriculum/department-approved-courses/performing-arts#Teaching2"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RRcFPr1rVnU"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apt.org.au/perusal-view/?partner_cd=PL&amp;product_cd=182&amp;pdftype=PDF_extract"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apt.org.au/product/black-diggers-2/"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hyperlink" Target="http://drive.google.com/file/d/1h2m4H9S-PI3GNuUqmMSo5FpPWgO89bTj/view" TargetMode="External"/><Relationship Id="rId2" Type="http://schemas.openxmlformats.org/officeDocument/2006/relationships/notesSlide" Target="../notesSlides/notesSlide35.xml"/><Relationship Id="rId1" Type="http://schemas.openxmlformats.org/officeDocument/2006/relationships/slideLayout" Target="../slideLayouts/slideLayout38.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hyperlink" Target="http://drive.google.com/file/d/1iXlKTfhKVQJWU7jdfL6pB04B8wbxB3BW/view" TargetMode="External"/><Relationship Id="rId7"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hyperlink" Target="http://drive.google.com/file/d/1GErE3moSPvHJTQPQs6Sm-5W4hVoAP55q/view" TargetMode="External"/><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http://drive.google.com/file/d/1Xm-0n1ifgdKkobOdsRjQ7sfU_RTeb-7H/view" TargetMode="External"/><Relationship Id="rId2" Type="http://schemas.openxmlformats.org/officeDocument/2006/relationships/notesSlide" Target="../notesSlides/notesSlide39.xm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30BA0-540B-B886-E8E0-8798E662DC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4C1A04-3035-F20B-D07B-388FC9426051}"/>
              </a:ext>
            </a:extLst>
          </p:cNvPr>
          <p:cNvSpPr>
            <a:spLocks noGrp="1"/>
          </p:cNvSpPr>
          <p:nvPr>
            <p:ph type="ctrTitle"/>
          </p:nvPr>
        </p:nvSpPr>
        <p:spPr/>
        <p:txBody>
          <a:bodyPr>
            <a:normAutofit fontScale="90000"/>
          </a:bodyPr>
          <a:lstStyle/>
          <a:p>
            <a:r>
              <a:rPr lang="en-AU" dirty="0">
                <a:latin typeface="Arial"/>
                <a:cs typeface="Arial"/>
              </a:rPr>
              <a:t>Term 1 Performing arts Essentials learning resources</a:t>
            </a:r>
          </a:p>
        </p:txBody>
      </p:sp>
      <p:sp>
        <p:nvSpPr>
          <p:cNvPr id="5" name="Subtitle 4">
            <a:extLst>
              <a:ext uri="{FF2B5EF4-FFF2-40B4-BE49-F238E27FC236}">
                <a16:creationId xmlns:a16="http://schemas.microsoft.com/office/drawing/2014/main" id="{F23FADE9-2E18-43E2-4180-B65A4581D080}"/>
              </a:ext>
            </a:extLst>
          </p:cNvPr>
          <p:cNvSpPr>
            <a:spLocks noGrp="1"/>
          </p:cNvSpPr>
          <p:nvPr>
            <p:ph type="body" sz="quarter" idx="10"/>
          </p:nvPr>
        </p:nvSpPr>
        <p:spPr/>
        <p:txBody>
          <a:bodyPr/>
          <a:lstStyle/>
          <a:p>
            <a:r>
              <a:rPr lang="en-AU" dirty="0"/>
              <a:t>Performing arts – illustration of practice</a:t>
            </a:r>
          </a:p>
        </p:txBody>
      </p:sp>
      <p:pic>
        <p:nvPicPr>
          <p:cNvPr id="3" name="Picture 2">
            <a:extLst>
              <a:ext uri="{FF2B5EF4-FFF2-40B4-BE49-F238E27FC236}">
                <a16:creationId xmlns:a16="http://schemas.microsoft.com/office/drawing/2014/main" id="{3D189289-B97E-48E7-C736-8C2CB6D01CC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39270" r="11065"/>
          <a:stretch>
            <a:fillRect/>
          </a:stretch>
        </p:blipFill>
        <p:spPr>
          <a:xfrm>
            <a:off x="7089289" y="0"/>
            <a:ext cx="5102711" cy="6858000"/>
          </a:xfrm>
          <a:prstGeom prst="rect">
            <a:avLst/>
          </a:prstGeom>
        </p:spPr>
      </p:pic>
    </p:spTree>
    <p:extLst>
      <p:ext uri="{BB962C8B-B14F-4D97-AF65-F5344CB8AC3E}">
        <p14:creationId xmlns:p14="http://schemas.microsoft.com/office/powerpoint/2010/main" val="426808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BE8E8"/>
        </a:solidFill>
        <a:effectLst/>
      </p:bgPr>
    </p:bg>
    <p:spTree>
      <p:nvGrpSpPr>
        <p:cNvPr id="1" name="Shape 7246"/>
        <p:cNvGrpSpPr/>
        <p:nvPr/>
      </p:nvGrpSpPr>
      <p:grpSpPr>
        <a:xfrm>
          <a:off x="0" y="0"/>
          <a:ext cx="0" cy="0"/>
          <a:chOff x="0" y="0"/>
          <a:chExt cx="0" cy="0"/>
        </a:xfrm>
      </p:grpSpPr>
      <p:sp>
        <p:nvSpPr>
          <p:cNvPr id="7247" name="Google Shape;7247;p291"/>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chemeClr val="bg1"/>
                </a:solidFill>
                <a:effectLst/>
                <a:uLnTx/>
                <a:uFillTx/>
                <a:latin typeface="Josefin Sans SemiBold"/>
                <a:ea typeface="Josefin Sans SemiBold"/>
                <a:cs typeface="Josefin Sans SemiBold"/>
                <a:sym typeface="Josefin Sans SemiBold"/>
              </a:rPr>
              <a:t>WEEK 4 - Australian Stories </a:t>
            </a:r>
            <a:r>
              <a:rPr kumimoji="0" lang="en-US" sz="3733" b="0" i="0" u="none" strike="noStrike" kern="0" cap="none" spc="0" normalizeH="0" baseline="0" noProof="0" dirty="0">
                <a:ln>
                  <a:noFill/>
                </a:ln>
                <a:solidFill>
                  <a:schemeClr val="bg1">
                    <a:alpha val="0"/>
                  </a:schemeClr>
                </a:solidFill>
                <a:effectLst/>
                <a:uLnTx/>
                <a:uFillTx/>
                <a:latin typeface="Josefin Sans SemiBold"/>
                <a:ea typeface="Josefin Sans SemiBold"/>
                <a:cs typeface="Josefin Sans SemiBold"/>
                <a:sym typeface="Josefin Sans SemiBold"/>
              </a:rPr>
              <a:t>(2)</a:t>
            </a:r>
          </a:p>
        </p:txBody>
      </p:sp>
      <p:sp>
        <p:nvSpPr>
          <p:cNvPr id="7248" name="Google Shape;7248;p291"/>
          <p:cNvSpPr txBox="1"/>
          <p:nvPr/>
        </p:nvSpPr>
        <p:spPr>
          <a:xfrm>
            <a:off x="1163640" y="1379200"/>
            <a:ext cx="2802400" cy="5218400"/>
          </a:xfrm>
          <a:prstGeom prst="rect">
            <a:avLst/>
          </a:prstGeom>
          <a:solidFill>
            <a:schemeClr val="lt1"/>
          </a:solidFill>
          <a:ln>
            <a:noFill/>
          </a:ln>
        </p:spPr>
        <p:txBody>
          <a:bodyPr spcFirstLastPara="1" wrap="square" lIns="121900" tIns="121900" rIns="121900" bIns="121900" anchor="t" anchorCtr="0">
            <a:normAutofit/>
          </a:bodyPr>
          <a:lstStyle/>
          <a:p>
            <a:pPr algn="ctr" defTabSz="1219170">
              <a:buClr>
                <a:srgbClr val="000000"/>
              </a:buClr>
            </a:pPr>
            <a:r>
              <a:rPr lang="en" sz="1467" b="1" kern="0" dirty="0">
                <a:solidFill>
                  <a:srgbClr val="674EA7"/>
                </a:solidFill>
                <a:latin typeface="Arial"/>
                <a:cs typeface="Arial"/>
                <a:sym typeface="Arial"/>
              </a:rPr>
              <a:t>STATION 5 </a:t>
            </a:r>
            <a:endParaRPr sz="1467" b="1" kern="0" dirty="0">
              <a:solidFill>
                <a:srgbClr val="674EA7"/>
              </a:solidFill>
              <a:latin typeface="Arial"/>
              <a:cs typeface="Arial"/>
              <a:sym typeface="Arial"/>
            </a:endParaRPr>
          </a:p>
          <a:p>
            <a:pPr algn="ctr" defTabSz="1219170">
              <a:buClr>
                <a:srgbClr val="000000"/>
              </a:buClr>
            </a:pPr>
            <a:r>
              <a:rPr lang="en" sz="1467" i="1" kern="0" dirty="0">
                <a:solidFill>
                  <a:srgbClr val="674EA7"/>
                </a:solidFill>
                <a:latin typeface="Arial"/>
                <a:cs typeface="Arial"/>
                <a:sym typeface="Arial"/>
              </a:rPr>
              <a:t>(Bangara clip)</a:t>
            </a:r>
            <a:endParaRPr sz="1467" i="1" kern="0" dirty="0">
              <a:solidFill>
                <a:srgbClr val="674EA7"/>
              </a:solidFill>
              <a:latin typeface="Arial"/>
              <a:cs typeface="Arial"/>
              <a:sym typeface="Arial"/>
            </a:endParaRPr>
          </a:p>
          <a:p>
            <a:pPr defTabSz="1219170">
              <a:buClr>
                <a:srgbClr val="000000"/>
              </a:buClr>
            </a:pPr>
            <a:endParaRPr sz="1467"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What is the story?</a:t>
            </a:r>
            <a:endParaRPr sz="1600" kern="0" dirty="0">
              <a:solidFill>
                <a:srgbClr val="000000"/>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WHY is the story significant?</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HOW is the story being told?</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333" i="1" kern="0" dirty="0">
              <a:solidFill>
                <a:srgbClr val="A64D79"/>
              </a:solidFill>
              <a:latin typeface="Arial"/>
              <a:cs typeface="Arial"/>
              <a:sym typeface="Arial"/>
            </a:endParaRPr>
          </a:p>
        </p:txBody>
      </p:sp>
      <p:sp>
        <p:nvSpPr>
          <p:cNvPr id="7249" name="Google Shape;7249;p291"/>
          <p:cNvSpPr txBox="1"/>
          <p:nvPr/>
        </p:nvSpPr>
        <p:spPr>
          <a:xfrm>
            <a:off x="4694800" y="1379200"/>
            <a:ext cx="2802400" cy="5218400"/>
          </a:xfrm>
          <a:prstGeom prst="rect">
            <a:avLst/>
          </a:prstGeom>
          <a:solidFill>
            <a:schemeClr val="lt1"/>
          </a:solidFill>
          <a:ln>
            <a:noFill/>
          </a:ln>
        </p:spPr>
        <p:txBody>
          <a:bodyPr spcFirstLastPara="1" wrap="square" lIns="121900" tIns="121900" rIns="121900" bIns="121900" anchor="t" anchorCtr="0">
            <a:normAutofit/>
          </a:bodyPr>
          <a:lstStyle/>
          <a:p>
            <a:pPr algn="ctr" defTabSz="1219170">
              <a:buClr>
                <a:srgbClr val="000000"/>
              </a:buClr>
            </a:pPr>
            <a:r>
              <a:rPr lang="en" sz="1467" b="1" kern="0" dirty="0">
                <a:latin typeface="Arial"/>
                <a:cs typeface="Arial"/>
                <a:sym typeface="Arial"/>
              </a:rPr>
              <a:t>STATION 6 </a:t>
            </a:r>
            <a:endParaRPr sz="1467" b="1" kern="0" dirty="0">
              <a:latin typeface="Arial"/>
              <a:cs typeface="Arial"/>
              <a:sym typeface="Arial"/>
            </a:endParaRPr>
          </a:p>
          <a:p>
            <a:pPr algn="ctr" defTabSz="1219170">
              <a:buClr>
                <a:srgbClr val="000000"/>
              </a:buClr>
            </a:pPr>
            <a:r>
              <a:rPr lang="en" sz="1467" i="1" kern="0" dirty="0">
                <a:latin typeface="Arial"/>
                <a:cs typeface="Arial"/>
                <a:sym typeface="Arial"/>
              </a:rPr>
              <a:t>(Cartoon)</a:t>
            </a:r>
            <a:endParaRPr sz="1467" i="1" kern="0" dirty="0">
              <a:latin typeface="Arial"/>
              <a:cs typeface="Arial"/>
              <a:sym typeface="Arial"/>
            </a:endParaRPr>
          </a:p>
          <a:p>
            <a:pPr algn="ctr" defTabSz="1219170">
              <a:buClr>
                <a:srgbClr val="000000"/>
              </a:buClr>
            </a:pPr>
            <a:endParaRPr sz="1467" i="1" kern="0" dirty="0">
              <a:solidFill>
                <a:srgbClr val="CC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What is the story?</a:t>
            </a:r>
            <a:endParaRPr sz="1600" kern="0" dirty="0">
              <a:solidFill>
                <a:srgbClr val="000000"/>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WHY is the story significant?</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HOW is the story being told?</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333" i="1" kern="0" dirty="0">
              <a:solidFill>
                <a:srgbClr val="A64D79"/>
              </a:solidFill>
              <a:latin typeface="Arial"/>
              <a:cs typeface="Arial"/>
              <a:sym typeface="Arial"/>
            </a:endParaRPr>
          </a:p>
        </p:txBody>
      </p:sp>
      <p:sp>
        <p:nvSpPr>
          <p:cNvPr id="7250" name="Google Shape;7250;p291"/>
          <p:cNvSpPr txBox="1"/>
          <p:nvPr/>
        </p:nvSpPr>
        <p:spPr>
          <a:xfrm>
            <a:off x="8136751" y="1379200"/>
            <a:ext cx="2802400" cy="5218400"/>
          </a:xfrm>
          <a:prstGeom prst="rect">
            <a:avLst/>
          </a:prstGeom>
          <a:solidFill>
            <a:schemeClr val="lt1"/>
          </a:solidFill>
          <a:ln>
            <a:noFill/>
          </a:ln>
        </p:spPr>
        <p:txBody>
          <a:bodyPr spcFirstLastPara="1" wrap="square" lIns="121900" tIns="121900" rIns="121900" bIns="121900" anchor="t" anchorCtr="0">
            <a:normAutofit/>
          </a:bodyPr>
          <a:lstStyle/>
          <a:p>
            <a:pPr algn="ctr" defTabSz="1219170">
              <a:buClr>
                <a:srgbClr val="000000"/>
              </a:buClr>
            </a:pPr>
            <a:r>
              <a:rPr lang="en" sz="1467" b="1" kern="0" dirty="0">
                <a:solidFill>
                  <a:srgbClr val="005E00"/>
                </a:solidFill>
                <a:latin typeface="Arial"/>
                <a:cs typeface="Arial"/>
                <a:sym typeface="Arial"/>
              </a:rPr>
              <a:t>STATION 7 </a:t>
            </a:r>
            <a:endParaRPr sz="1467" b="1" kern="0" dirty="0">
              <a:solidFill>
                <a:srgbClr val="005E00"/>
              </a:solidFill>
              <a:latin typeface="Arial"/>
              <a:cs typeface="Arial"/>
              <a:sym typeface="Arial"/>
            </a:endParaRPr>
          </a:p>
          <a:p>
            <a:pPr algn="ctr" defTabSz="1219170">
              <a:buClr>
                <a:srgbClr val="000000"/>
              </a:buClr>
            </a:pPr>
            <a:r>
              <a:rPr lang="en" sz="1467" i="1" kern="0" dirty="0">
                <a:solidFill>
                  <a:srgbClr val="005E00"/>
                </a:solidFill>
                <a:latin typeface="Arial"/>
                <a:cs typeface="Arial"/>
                <a:sym typeface="Arial"/>
              </a:rPr>
              <a:t>(Bindi)</a:t>
            </a:r>
            <a:endParaRPr sz="1467" i="1" kern="0" dirty="0">
              <a:solidFill>
                <a:srgbClr val="005E00"/>
              </a:solidFill>
              <a:latin typeface="Arial"/>
              <a:cs typeface="Arial"/>
              <a:sym typeface="Arial"/>
            </a:endParaRPr>
          </a:p>
          <a:p>
            <a:pPr defTabSz="1219170">
              <a:buClr>
                <a:srgbClr val="000000"/>
              </a:buClr>
            </a:pPr>
            <a:endParaRPr sz="1467"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What is the story?</a:t>
            </a:r>
            <a:endParaRPr sz="1600" kern="0" dirty="0">
              <a:solidFill>
                <a:srgbClr val="000000"/>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WHY is the story significant?</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HOW is the story being told?</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333" i="1" kern="0" dirty="0">
              <a:solidFill>
                <a:srgbClr val="A64D79"/>
              </a:solidFill>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Shape 7256"/>
        <p:cNvGrpSpPr/>
        <p:nvPr/>
      </p:nvGrpSpPr>
      <p:grpSpPr>
        <a:xfrm>
          <a:off x="0" y="0"/>
          <a:ext cx="0" cy="0"/>
          <a:chOff x="0" y="0"/>
          <a:chExt cx="0" cy="0"/>
        </a:xfrm>
      </p:grpSpPr>
      <p:sp>
        <p:nvSpPr>
          <p:cNvPr id="7257" name="Google Shape;7257;p292"/>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1 - Aboriginal Art</a:t>
            </a:r>
          </a:p>
        </p:txBody>
      </p:sp>
      <p:sp>
        <p:nvSpPr>
          <p:cNvPr id="2" name="Rectangle 1">
            <a:extLst>
              <a:ext uri="{FF2B5EF4-FFF2-40B4-BE49-F238E27FC236}">
                <a16:creationId xmlns:a16="http://schemas.microsoft.com/office/drawing/2014/main" id="{E52B1A7D-BF8E-EE8F-A454-6B64B4349549}"/>
              </a:ext>
            </a:extLst>
          </p:cNvPr>
          <p:cNvSpPr/>
          <p:nvPr/>
        </p:nvSpPr>
        <p:spPr>
          <a:xfrm>
            <a:off x="415600" y="1170003"/>
            <a:ext cx="3672469" cy="54275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AU" sz="1867" kern="0">
                <a:solidFill>
                  <a:srgbClr val="000000"/>
                </a:solidFill>
                <a:latin typeface="Fira Sans" panose="020F0502020204030204" pitchFamily="34" charset="0"/>
                <a:sym typeface="Arial"/>
              </a:rPr>
              <a:t>Tony Albert, </a:t>
            </a:r>
            <a:r>
              <a:rPr lang="en-AU" sz="1867" kern="0">
                <a:solidFill>
                  <a:srgbClr val="000000"/>
                </a:solidFill>
                <a:latin typeface="Fira Sans" panose="020F0502020204030204" pitchFamily="34" charset="0"/>
                <a:sym typeface="Arial"/>
                <a:hlinkClick r:id="rId3"/>
              </a:rPr>
              <a:t>“Brothers (New York Dreaming)”, </a:t>
            </a:r>
            <a:r>
              <a:rPr lang="en-AU" sz="1867" kern="0">
                <a:solidFill>
                  <a:srgbClr val="000000"/>
                </a:solidFill>
                <a:latin typeface="Fira Sans" panose="020F0502020204030204" pitchFamily="34" charset="0"/>
                <a:sym typeface="Arial"/>
              </a:rPr>
              <a:t>2016 </a:t>
            </a:r>
            <a:endParaRPr lang="en-AU" sz="1867" kern="0">
              <a:solidFill>
                <a:srgbClr val="FFFFFF"/>
              </a:solidFill>
              <a:latin typeface="Arial"/>
              <a:sym typeface="Arial"/>
            </a:endParaRPr>
          </a:p>
        </p:txBody>
      </p:sp>
      <p:sp>
        <p:nvSpPr>
          <p:cNvPr id="3" name="Rectangle 2">
            <a:extLst>
              <a:ext uri="{FF2B5EF4-FFF2-40B4-BE49-F238E27FC236}">
                <a16:creationId xmlns:a16="http://schemas.microsoft.com/office/drawing/2014/main" id="{5FD8FCC6-EEE9-4519-94DD-3DDFC827D289}"/>
              </a:ext>
            </a:extLst>
          </p:cNvPr>
          <p:cNvSpPr/>
          <p:nvPr/>
        </p:nvSpPr>
        <p:spPr>
          <a:xfrm>
            <a:off x="4426571" y="1170001"/>
            <a:ext cx="3672469" cy="54275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AU" sz="1867" kern="0">
                <a:solidFill>
                  <a:srgbClr val="000000"/>
                </a:solidFill>
                <a:latin typeface="Fira Sans" panose="020F0502020204030204" pitchFamily="34" charset="0"/>
                <a:sym typeface="Arial"/>
              </a:rPr>
              <a:t>Tony Albert, </a:t>
            </a:r>
            <a:r>
              <a:rPr lang="en-AU" sz="1867" kern="0">
                <a:solidFill>
                  <a:srgbClr val="000000"/>
                </a:solidFill>
                <a:latin typeface="Fira Sans" panose="020F0502020204030204" pitchFamily="34" charset="0"/>
                <a:sym typeface="Arial"/>
                <a:hlinkClick r:id="rId4"/>
              </a:rPr>
              <a:t>“Brothers (Unalienable)”, </a:t>
            </a:r>
            <a:r>
              <a:rPr lang="en-AU" sz="1867" kern="0">
                <a:solidFill>
                  <a:srgbClr val="000000"/>
                </a:solidFill>
                <a:latin typeface="Fira Sans" panose="020F0502020204030204" pitchFamily="34" charset="0"/>
                <a:sym typeface="Arial"/>
              </a:rPr>
              <a:t>2016 </a:t>
            </a:r>
            <a:endParaRPr lang="en-AU" sz="1867" kern="0">
              <a:solidFill>
                <a:srgbClr val="FFFFFF"/>
              </a:solidFill>
              <a:latin typeface="Arial"/>
              <a:sym typeface="Arial"/>
            </a:endParaRPr>
          </a:p>
        </p:txBody>
      </p:sp>
      <p:sp>
        <p:nvSpPr>
          <p:cNvPr id="7259" name="Google Shape;7259;p292"/>
          <p:cNvSpPr txBox="1"/>
          <p:nvPr/>
        </p:nvSpPr>
        <p:spPr>
          <a:xfrm>
            <a:off x="8627200" y="1170001"/>
            <a:ext cx="3149200" cy="4965486"/>
          </a:xfrm>
          <a:prstGeom prst="rect">
            <a:avLst/>
          </a:prstGeom>
          <a:solidFill>
            <a:schemeClr val="lt1"/>
          </a:solidFill>
          <a:ln w="19050" cap="flat" cmpd="sng">
            <a:solidFill>
              <a:srgbClr val="222222"/>
            </a:solidFill>
            <a:prstDash val="solid"/>
            <a:round/>
            <a:headEnd type="none" w="sm" len="sm"/>
            <a:tailEnd type="none" w="sm" len="sm"/>
          </a:ln>
        </p:spPr>
        <p:txBody>
          <a:bodyPr spcFirstLastPara="1" wrap="square" lIns="121900" tIns="121900" rIns="121900" bIns="121900" anchor="t" anchorCtr="0">
            <a:spAutoFit/>
          </a:bodyPr>
          <a:lstStyle/>
          <a:p>
            <a:pPr defTabSz="1219170">
              <a:buClr>
                <a:srgbClr val="000000"/>
              </a:buClr>
              <a:buSzPts val="1100"/>
            </a:pPr>
            <a:r>
              <a:rPr lang="en" sz="1600" b="1" kern="0" dirty="0">
                <a:solidFill>
                  <a:srgbClr val="1D2327"/>
                </a:solidFill>
                <a:latin typeface="Arial"/>
                <a:cs typeface="Arial"/>
                <a:sym typeface="Arial"/>
              </a:rPr>
              <a:t>Tony Albert</a:t>
            </a:r>
            <a:br>
              <a:rPr lang="en" sz="1600" kern="0" dirty="0">
                <a:solidFill>
                  <a:srgbClr val="1D2327"/>
                </a:solidFill>
                <a:latin typeface="Arial"/>
                <a:cs typeface="Arial"/>
                <a:sym typeface="Arial"/>
              </a:rPr>
            </a:br>
            <a:br>
              <a:rPr lang="en" sz="1600" kern="0" dirty="0">
                <a:solidFill>
                  <a:srgbClr val="1D2327"/>
                </a:solidFill>
                <a:latin typeface="Arial"/>
                <a:cs typeface="Arial"/>
                <a:sym typeface="Arial"/>
              </a:rPr>
            </a:br>
            <a:r>
              <a:rPr lang="en" sz="1600" kern="0" dirty="0">
                <a:solidFill>
                  <a:srgbClr val="1D2327"/>
                </a:solidFill>
                <a:latin typeface="Arial"/>
                <a:cs typeface="Arial"/>
                <a:sym typeface="Arial"/>
              </a:rPr>
              <a:t>Other Materials</a:t>
            </a:r>
            <a:endParaRPr sz="1600" kern="0" dirty="0">
              <a:solidFill>
                <a:srgbClr val="1D2327"/>
              </a:solidFill>
              <a:latin typeface="Arial"/>
              <a:cs typeface="Arial"/>
              <a:sym typeface="Arial"/>
            </a:endParaRPr>
          </a:p>
          <a:p>
            <a:pPr defTabSz="1219170">
              <a:buClr>
                <a:srgbClr val="000000"/>
              </a:buClr>
              <a:buSzPts val="1100"/>
            </a:pPr>
            <a:r>
              <a:rPr lang="en" sz="1600" kern="0" dirty="0">
                <a:solidFill>
                  <a:srgbClr val="1D2327"/>
                </a:solidFill>
                <a:latin typeface="Arial"/>
                <a:cs typeface="Arial"/>
                <a:sym typeface="Arial"/>
              </a:rPr>
              <a:t>pigment print on paper with hand embellishment</a:t>
            </a:r>
            <a:endParaRPr sz="1600" kern="0" dirty="0">
              <a:solidFill>
                <a:srgbClr val="1D2327"/>
              </a:solidFill>
              <a:latin typeface="Arial"/>
              <a:cs typeface="Arial"/>
              <a:sym typeface="Arial"/>
            </a:endParaRPr>
          </a:p>
          <a:p>
            <a:pPr defTabSz="1219170">
              <a:buClr>
                <a:srgbClr val="000000"/>
              </a:buClr>
              <a:buSzPts val="1100"/>
            </a:pPr>
            <a:r>
              <a:rPr lang="en" sz="1600" kern="0" dirty="0">
                <a:solidFill>
                  <a:srgbClr val="1D2327"/>
                </a:solidFill>
                <a:latin typeface="Arial"/>
                <a:cs typeface="Arial"/>
                <a:sym typeface="Arial"/>
              </a:rPr>
              <a:t>Artwork size</a:t>
            </a:r>
            <a:endParaRPr sz="1600" kern="0" dirty="0">
              <a:solidFill>
                <a:srgbClr val="1D2327"/>
              </a:solidFill>
              <a:latin typeface="Arial"/>
              <a:cs typeface="Arial"/>
              <a:sym typeface="Arial"/>
            </a:endParaRPr>
          </a:p>
          <a:p>
            <a:pPr defTabSz="1219170">
              <a:buClr>
                <a:srgbClr val="000000"/>
              </a:buClr>
              <a:buSzPts val="1100"/>
            </a:pPr>
            <a:r>
              <a:rPr lang="en" sz="1600" kern="0" dirty="0">
                <a:solidFill>
                  <a:srgbClr val="1D2327"/>
                </a:solidFill>
                <a:latin typeface="Arial"/>
                <a:cs typeface="Arial"/>
                <a:sym typeface="Arial"/>
              </a:rPr>
              <a:t>100.0 x 66.0 (cm)</a:t>
            </a:r>
            <a:endParaRPr sz="1600" kern="0" dirty="0">
              <a:solidFill>
                <a:srgbClr val="1D2327"/>
              </a:solidFill>
              <a:latin typeface="Arial"/>
              <a:cs typeface="Arial"/>
              <a:sym typeface="Arial"/>
            </a:endParaRPr>
          </a:p>
          <a:p>
            <a:pPr defTabSz="1219170">
              <a:buClr>
                <a:srgbClr val="000000"/>
              </a:buClr>
              <a:buSzPts val="1100"/>
            </a:pPr>
            <a:r>
              <a:rPr lang="en" sz="1600" kern="0" dirty="0">
                <a:solidFill>
                  <a:srgbClr val="1D2327"/>
                </a:solidFill>
                <a:latin typeface="Arial"/>
                <a:cs typeface="Arial"/>
                <a:sym typeface="Arial"/>
              </a:rPr>
              <a:t>39.4 x 26.0 (inch)</a:t>
            </a:r>
            <a:br>
              <a:rPr lang="en" sz="1600" kern="0" dirty="0">
                <a:solidFill>
                  <a:srgbClr val="1D2327"/>
                </a:solidFill>
                <a:latin typeface="Arial"/>
                <a:cs typeface="Arial"/>
                <a:sym typeface="Arial"/>
              </a:rPr>
            </a:br>
            <a:br>
              <a:rPr lang="en" sz="1600" kern="0" dirty="0">
                <a:solidFill>
                  <a:srgbClr val="1D2327"/>
                </a:solidFill>
                <a:latin typeface="Arial"/>
                <a:cs typeface="Arial"/>
                <a:sym typeface="Arial"/>
              </a:rPr>
            </a:br>
            <a:r>
              <a:rPr lang="en" sz="1600" kern="0" dirty="0">
                <a:solidFill>
                  <a:srgbClr val="1D2327"/>
                </a:solidFill>
                <a:latin typeface="Arial"/>
                <a:cs typeface="Arial"/>
                <a:sym typeface="Arial"/>
              </a:rPr>
              <a:t>---</a:t>
            </a:r>
            <a:br>
              <a:rPr lang="en" sz="1600" kern="0" dirty="0">
                <a:solidFill>
                  <a:srgbClr val="1D2327"/>
                </a:solidFill>
                <a:latin typeface="Arial"/>
                <a:cs typeface="Arial"/>
                <a:sym typeface="Arial"/>
              </a:rPr>
            </a:br>
            <a:br>
              <a:rPr lang="en" sz="1600" kern="0" dirty="0">
                <a:solidFill>
                  <a:srgbClr val="1D2327"/>
                </a:solidFill>
                <a:latin typeface="Arial"/>
                <a:cs typeface="Arial"/>
                <a:sym typeface="Arial"/>
              </a:rPr>
            </a:br>
            <a:r>
              <a:rPr lang="en" sz="1600" kern="0" dirty="0">
                <a:solidFill>
                  <a:srgbClr val="222222"/>
                </a:solidFill>
                <a:latin typeface="Arial"/>
                <a:cs typeface="Arial"/>
                <a:sym typeface="Arial"/>
              </a:rPr>
              <a:t>Tony Albert is a politically-minded artist provoked by stereotypical representations of Aboriginal people and the colonial history that attempts to define him, and what Aboriginality is, in the present.</a:t>
            </a:r>
            <a:endParaRPr sz="1600" kern="0" dirty="0">
              <a:solidFill>
                <a:srgbClr val="1D2327"/>
              </a:solidFill>
              <a:latin typeface="Arial"/>
              <a:cs typeface="Arial"/>
              <a:sym typeface="Arial"/>
            </a:endParaRPr>
          </a:p>
          <a:p>
            <a:pPr defTabSz="1219170">
              <a:buClr>
                <a:srgbClr val="000000"/>
              </a:buClr>
            </a:pPr>
            <a:endParaRPr sz="1867" kern="0" dirty="0">
              <a:solidFill>
                <a:srgbClr val="000000"/>
              </a:solidFill>
              <a:latin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B00"/>
        </a:solidFill>
        <a:effectLst/>
      </p:bgPr>
    </p:bg>
    <p:spTree>
      <p:nvGrpSpPr>
        <p:cNvPr id="1" name="Shape 7264"/>
        <p:cNvGrpSpPr/>
        <p:nvPr/>
      </p:nvGrpSpPr>
      <p:grpSpPr>
        <a:xfrm>
          <a:off x="0" y="0"/>
          <a:ext cx="0" cy="0"/>
          <a:chOff x="0" y="0"/>
          <a:chExt cx="0" cy="0"/>
        </a:xfrm>
      </p:grpSpPr>
      <p:sp>
        <p:nvSpPr>
          <p:cNvPr id="7265" name="Google Shape;7265;p293"/>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2 - 7 Stages of Grieving Extracts</a:t>
            </a:r>
          </a:p>
        </p:txBody>
      </p:sp>
      <p:pic>
        <p:nvPicPr>
          <p:cNvPr id="5" name="Picture 4" descr="The following extracts have been removed due to copyright.&#10;&#10;1. 2 Sobbing&#10;2. 21 Wreck/ con/ silly/ nation Poem&#10;3. 12 Murri gets a dress">
            <a:extLst>
              <a:ext uri="{FF2B5EF4-FFF2-40B4-BE49-F238E27FC236}">
                <a16:creationId xmlns:a16="http://schemas.microsoft.com/office/drawing/2014/main" id="{7C4A7581-6B66-4064-A0B1-A9638286F713}"/>
              </a:ext>
            </a:extLst>
          </p:cNvPr>
          <p:cNvPicPr>
            <a:picLocks noChangeAspect="1"/>
          </p:cNvPicPr>
          <p:nvPr/>
        </p:nvPicPr>
        <p:blipFill>
          <a:blip r:embed="rId3"/>
          <a:stretch>
            <a:fillRect/>
          </a:stretch>
        </p:blipFill>
        <p:spPr>
          <a:xfrm>
            <a:off x="142740" y="1257281"/>
            <a:ext cx="11906520" cy="543200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7272"/>
        <p:cNvGrpSpPr/>
        <p:nvPr/>
      </p:nvGrpSpPr>
      <p:grpSpPr>
        <a:xfrm>
          <a:off x="0" y="0"/>
          <a:ext cx="0" cy="0"/>
          <a:chOff x="0" y="0"/>
          <a:chExt cx="0" cy="0"/>
        </a:xfrm>
      </p:grpSpPr>
      <p:sp>
        <p:nvSpPr>
          <p:cNvPr id="7273" name="Google Shape;7273;p294"/>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3 - Aboriginal Countries Map</a:t>
            </a:r>
          </a:p>
        </p:txBody>
      </p:sp>
      <p:sp>
        <p:nvSpPr>
          <p:cNvPr id="2" name="Rectangle 1">
            <a:extLst>
              <a:ext uri="{FF2B5EF4-FFF2-40B4-BE49-F238E27FC236}">
                <a16:creationId xmlns:a16="http://schemas.microsoft.com/office/drawing/2014/main" id="{0FE93829-C2BB-3305-F6E8-7B0DB8FEAEDA}"/>
              </a:ext>
            </a:extLst>
          </p:cNvPr>
          <p:cNvSpPr/>
          <p:nvPr/>
        </p:nvSpPr>
        <p:spPr>
          <a:xfrm>
            <a:off x="4529874" y="1754459"/>
            <a:ext cx="2676293" cy="43861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AU" sz="1867" kern="0">
                <a:solidFill>
                  <a:srgbClr val="FFFFFF"/>
                </a:solidFill>
                <a:latin typeface="Arial"/>
                <a:sym typeface="Arial"/>
              </a:rPr>
              <a:t>Image removed due to copyright.</a:t>
            </a:r>
          </a:p>
          <a:p>
            <a:pPr algn="ctr" defTabSz="1219170">
              <a:buClr>
                <a:srgbClr val="000000"/>
              </a:buClr>
            </a:pPr>
            <a:endParaRPr lang="en-AU" sz="1867" kern="0">
              <a:solidFill>
                <a:srgbClr val="FFFFFF"/>
              </a:solidFill>
              <a:latin typeface="Arial"/>
              <a:sym typeface="Arial"/>
            </a:endParaRPr>
          </a:p>
          <a:p>
            <a:pPr algn="ctr" defTabSz="1219170">
              <a:buClr>
                <a:srgbClr val="000000"/>
              </a:buClr>
            </a:pPr>
            <a:r>
              <a:rPr lang="en-AU" sz="1867" kern="0">
                <a:solidFill>
                  <a:srgbClr val="FFFFFF"/>
                </a:solidFill>
                <a:latin typeface="Arial"/>
                <a:sym typeface="Arial"/>
              </a:rPr>
              <a:t>Image of Aboriginal and/or Torres Strait Islander Countries map</a:t>
            </a:r>
            <a:br>
              <a:rPr lang="en-AU" sz="1867" kern="0">
                <a:solidFill>
                  <a:srgbClr val="FFFFFF"/>
                </a:solidFill>
                <a:latin typeface="Arial"/>
                <a:sym typeface="Arial"/>
              </a:rPr>
            </a:br>
            <a:endParaRPr lang="en-AU" sz="1867" kern="0">
              <a:solidFill>
                <a:srgbClr val="FFFFFF"/>
              </a:solidFill>
              <a:latin typeface="Arial"/>
              <a:sym typeface="Arial"/>
            </a:endParaRPr>
          </a:p>
          <a:p>
            <a:pPr algn="ctr" defTabSz="1219170">
              <a:buClr>
                <a:srgbClr val="000000"/>
              </a:buClr>
            </a:pPr>
            <a:endParaRPr lang="en-AU" sz="1867" kern="0">
              <a:solidFill>
                <a:srgbClr val="FFFFFF"/>
              </a:solidFill>
              <a:latin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7278"/>
        <p:cNvGrpSpPr/>
        <p:nvPr/>
      </p:nvGrpSpPr>
      <p:grpSpPr>
        <a:xfrm>
          <a:off x="0" y="0"/>
          <a:ext cx="0" cy="0"/>
          <a:chOff x="0" y="0"/>
          <a:chExt cx="0" cy="0"/>
        </a:xfrm>
      </p:grpSpPr>
      <p:sp>
        <p:nvSpPr>
          <p:cNvPr id="7279" name="Google Shape;7279;p295"/>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4 - Ziggy Ramo + Paul Kelly</a:t>
            </a:r>
          </a:p>
        </p:txBody>
      </p:sp>
      <p:sp>
        <p:nvSpPr>
          <p:cNvPr id="2" name="Rectangle 1">
            <a:extLst>
              <a:ext uri="{FF2B5EF4-FFF2-40B4-BE49-F238E27FC236}">
                <a16:creationId xmlns:a16="http://schemas.microsoft.com/office/drawing/2014/main" id="{D1C460C6-9EA1-63FA-5696-09E2341DC204}"/>
              </a:ext>
            </a:extLst>
          </p:cNvPr>
          <p:cNvSpPr/>
          <p:nvPr/>
        </p:nvSpPr>
        <p:spPr>
          <a:xfrm>
            <a:off x="4529874" y="1754459"/>
            <a:ext cx="2676293" cy="43861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AU" sz="1867" kern="0">
                <a:solidFill>
                  <a:srgbClr val="FFFFFF"/>
                </a:solidFill>
                <a:latin typeface="Arial"/>
                <a:sym typeface="Arial"/>
              </a:rPr>
              <a:t>Image removed due to copyright.</a:t>
            </a:r>
          </a:p>
          <a:p>
            <a:pPr algn="ctr" defTabSz="1219170">
              <a:buClr>
                <a:srgbClr val="000000"/>
              </a:buClr>
            </a:pPr>
            <a:endParaRPr lang="en-AU" sz="1867" kern="0">
              <a:solidFill>
                <a:srgbClr val="FFFFFF"/>
              </a:solidFill>
              <a:latin typeface="Arial"/>
              <a:sym typeface="Arial"/>
            </a:endParaRPr>
          </a:p>
          <a:p>
            <a:pPr algn="ctr" defTabSz="1219170">
              <a:buClr>
                <a:srgbClr val="000000"/>
              </a:buClr>
            </a:pPr>
            <a:r>
              <a:rPr lang="en-AU" sz="1867" kern="0">
                <a:solidFill>
                  <a:srgbClr val="FFFFFF"/>
                </a:solidFill>
                <a:latin typeface="Arial"/>
                <a:sym typeface="Arial"/>
              </a:rPr>
              <a:t>Image of Ziggy Ramo and Paul Kelly performing together on stage.</a:t>
            </a:r>
            <a:br>
              <a:rPr lang="en-AU" sz="1867" kern="0">
                <a:solidFill>
                  <a:srgbClr val="FFFFFF"/>
                </a:solidFill>
                <a:latin typeface="Arial"/>
                <a:sym typeface="Arial"/>
              </a:rPr>
            </a:br>
            <a:endParaRPr lang="en-AU" sz="1867" kern="0">
              <a:solidFill>
                <a:srgbClr val="FFFFFF"/>
              </a:solidFill>
              <a:latin typeface="Arial"/>
              <a:sym typeface="Arial"/>
            </a:endParaRPr>
          </a:p>
          <a:p>
            <a:pPr algn="ctr" defTabSz="1219170">
              <a:buClr>
                <a:srgbClr val="000000"/>
              </a:buClr>
            </a:pPr>
            <a:endParaRPr lang="en-AU" sz="1867" kern="0">
              <a:solidFill>
                <a:srgbClr val="FFFFFF"/>
              </a:solidFill>
              <a:latin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7284"/>
        <p:cNvGrpSpPr/>
        <p:nvPr/>
      </p:nvGrpSpPr>
      <p:grpSpPr>
        <a:xfrm>
          <a:off x="0" y="0"/>
          <a:ext cx="0" cy="0"/>
          <a:chOff x="0" y="0"/>
          <a:chExt cx="0" cy="0"/>
        </a:xfrm>
      </p:grpSpPr>
      <p:sp>
        <p:nvSpPr>
          <p:cNvPr id="7285" name="Google Shape;7285;p296"/>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5 - </a:t>
            </a:r>
            <a:r>
              <a:rPr kumimoji="0" lang="en-US" sz="3733" b="0" i="0" u="none" strike="noStrike" kern="0" cap="none" spc="0" normalizeH="0" baseline="0" noProof="0" dirty="0" err="1">
                <a:ln>
                  <a:noFill/>
                </a:ln>
                <a:solidFill>
                  <a:srgbClr val="FFFFFF"/>
                </a:solidFill>
                <a:effectLst/>
                <a:uLnTx/>
                <a:uFillTx/>
                <a:latin typeface="Josefin Sans SemiBold"/>
                <a:ea typeface="Josefin Sans SemiBold"/>
                <a:cs typeface="Josefin Sans SemiBold"/>
                <a:sym typeface="Josefin Sans SemiBold"/>
              </a:rPr>
              <a:t>Bangara</a:t>
            </a: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 Clip</a:t>
            </a:r>
          </a:p>
        </p:txBody>
      </p:sp>
      <p:sp>
        <p:nvSpPr>
          <p:cNvPr id="7287" name="Google Shape;7287;p296"/>
          <p:cNvSpPr txBox="1"/>
          <p:nvPr/>
        </p:nvSpPr>
        <p:spPr>
          <a:xfrm>
            <a:off x="3203300" y="6225800"/>
            <a:ext cx="54008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u="sng" kern="0" dirty="0">
                <a:solidFill>
                  <a:srgbClr val="0097A7"/>
                </a:solidFill>
                <a:latin typeface="Arial"/>
                <a:cs typeface="Arial"/>
                <a:sym typeface="Arial"/>
                <a:hlinkClick r:id="rId3"/>
              </a:rPr>
              <a:t>Additional information on Bangara and Brolga </a:t>
            </a:r>
            <a:endParaRPr sz="1867" kern="0" dirty="0">
              <a:solidFill>
                <a:srgbClr val="000000"/>
              </a:solidFill>
              <a:latin typeface="Arial"/>
              <a:cs typeface="Arial"/>
              <a:sym typeface="Arial"/>
            </a:endParaRPr>
          </a:p>
        </p:txBody>
      </p:sp>
      <p:sp>
        <p:nvSpPr>
          <p:cNvPr id="8" name="Rectangle 7">
            <a:extLst>
              <a:ext uri="{FF2B5EF4-FFF2-40B4-BE49-F238E27FC236}">
                <a16:creationId xmlns:a16="http://schemas.microsoft.com/office/drawing/2014/main" id="{D69695F4-8EF0-22C6-3122-22526121A9D7}"/>
              </a:ext>
            </a:extLst>
          </p:cNvPr>
          <p:cNvSpPr/>
          <p:nvPr/>
        </p:nvSpPr>
        <p:spPr>
          <a:xfrm>
            <a:off x="4529874" y="1754459"/>
            <a:ext cx="2676293" cy="43861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AU" sz="1867" b="1" kern="0" dirty="0">
                <a:solidFill>
                  <a:srgbClr val="0F0F0F"/>
                </a:solidFill>
                <a:latin typeface="Roboto" panose="02000000000000000000" pitchFamily="2" charset="0"/>
                <a:sym typeface="Arial"/>
                <a:hlinkClick r:id="rId4"/>
              </a:rPr>
              <a:t>BROLGA Bangarra Dance Theatre Education Resource </a:t>
            </a:r>
            <a:r>
              <a:rPr lang="en-AU" sz="1867" b="1" kern="0" dirty="0">
                <a:solidFill>
                  <a:srgbClr val="0F0F0F"/>
                </a:solidFill>
                <a:latin typeface="Roboto" panose="02000000000000000000" pitchFamily="2" charset="0"/>
                <a:sym typeface="Arial"/>
              </a:rPr>
              <a:t>4:25 minutes</a:t>
            </a:r>
            <a:br>
              <a:rPr lang="en-AU" sz="1867" kern="0" dirty="0">
                <a:solidFill>
                  <a:srgbClr val="FFFFFF"/>
                </a:solidFill>
                <a:latin typeface="Arial"/>
                <a:sym typeface="Arial"/>
              </a:rPr>
            </a:br>
            <a:endParaRPr lang="en-AU" sz="1867" kern="0" dirty="0">
              <a:solidFill>
                <a:srgbClr val="FFFFFF"/>
              </a:solidFill>
              <a:latin typeface="Arial"/>
              <a:sym typeface="Arial"/>
            </a:endParaRPr>
          </a:p>
          <a:p>
            <a:pPr algn="ctr" defTabSz="1219170">
              <a:buClr>
                <a:srgbClr val="000000"/>
              </a:buClr>
            </a:pPr>
            <a:endParaRPr lang="en-AU" sz="1867" kern="0" dirty="0">
              <a:solidFill>
                <a:srgbClr val="FFFFFF"/>
              </a:solidFill>
              <a:latin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7291"/>
        <p:cNvGrpSpPr/>
        <p:nvPr/>
      </p:nvGrpSpPr>
      <p:grpSpPr>
        <a:xfrm>
          <a:off x="0" y="0"/>
          <a:ext cx="0" cy="0"/>
          <a:chOff x="0" y="0"/>
          <a:chExt cx="0" cy="0"/>
        </a:xfrm>
      </p:grpSpPr>
      <p:sp>
        <p:nvSpPr>
          <p:cNvPr id="7292" name="Google Shape;7292;p297"/>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6 - Cartoon</a:t>
            </a:r>
          </a:p>
        </p:txBody>
      </p:sp>
      <p:pic>
        <p:nvPicPr>
          <p:cNvPr id="7293" name="Google Shape;7293;p29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87973" y="1185986"/>
            <a:ext cx="8016053" cy="5200826"/>
          </a:xfrm>
          <a:prstGeom prst="rect">
            <a:avLst/>
          </a:prstGeom>
          <a:noFill/>
          <a:ln>
            <a:noFill/>
          </a:ln>
        </p:spPr>
      </p:pic>
      <p:sp>
        <p:nvSpPr>
          <p:cNvPr id="4" name="TextBox 3">
            <a:extLst>
              <a:ext uri="{FF2B5EF4-FFF2-40B4-BE49-F238E27FC236}">
                <a16:creationId xmlns:a16="http://schemas.microsoft.com/office/drawing/2014/main" id="{23DA6CDB-F370-038E-4BCB-7E1986E1044E}"/>
              </a:ext>
            </a:extLst>
          </p:cNvPr>
          <p:cNvSpPr txBox="1"/>
          <p:nvPr/>
        </p:nvSpPr>
        <p:spPr>
          <a:xfrm>
            <a:off x="2087973" y="6454205"/>
            <a:ext cx="6724834" cy="276999"/>
          </a:xfrm>
          <a:prstGeom prst="rect">
            <a:avLst/>
          </a:prstGeom>
          <a:noFill/>
        </p:spPr>
        <p:txBody>
          <a:bodyPr wrap="square">
            <a:spAutoFit/>
          </a:bodyPr>
          <a:lstStyle/>
          <a:p>
            <a:r>
              <a:rPr lang="da-DK" sz="1200" dirty="0">
                <a:solidFill>
                  <a:schemeClr val="bg1"/>
                </a:solidFill>
                <a:hlinkClick r:id="rId4">
                  <a:extLst>
                    <a:ext uri="{A12FA001-AC4F-418D-AE19-62706E023703}">
                      <ahyp:hlinkClr xmlns:ahyp="http://schemas.microsoft.com/office/drawing/2018/hyperlinkcolor" val="tx"/>
                    </a:ext>
                  </a:extLst>
                </a:hlinkClick>
              </a:rPr>
              <a:t>Racism at AFL games… – Peter Broelman</a:t>
            </a:r>
            <a:endParaRPr lang="en-US" sz="1200"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7297"/>
        <p:cNvGrpSpPr/>
        <p:nvPr/>
      </p:nvGrpSpPr>
      <p:grpSpPr>
        <a:xfrm>
          <a:off x="0" y="0"/>
          <a:ext cx="0" cy="0"/>
          <a:chOff x="0" y="0"/>
          <a:chExt cx="0" cy="0"/>
        </a:xfrm>
      </p:grpSpPr>
      <p:sp>
        <p:nvSpPr>
          <p:cNvPr id="7298" name="Google Shape;7298;p298"/>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7 - Bindi: </a:t>
            </a:r>
            <a:r>
              <a:rPr kumimoji="0" lang="en-US" sz="3733" b="0" i="0" u="none" strike="noStrike" kern="0" cap="none" spc="0" normalizeH="0" baseline="0" noProof="0" dirty="0" err="1">
                <a:ln>
                  <a:noFill/>
                </a:ln>
                <a:solidFill>
                  <a:srgbClr val="FFFFFF"/>
                </a:solidFill>
                <a:effectLst/>
                <a:uLnTx/>
                <a:uFillTx/>
                <a:latin typeface="Josefin Sans SemiBold"/>
                <a:ea typeface="Josefin Sans SemiBold"/>
                <a:cs typeface="Josefin Sans SemiBold"/>
                <a:sym typeface="Josefin Sans SemiBold"/>
              </a:rPr>
              <a:t>Kirli</a:t>
            </a: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 Saunders</a:t>
            </a:r>
          </a:p>
        </p:txBody>
      </p:sp>
      <p:sp>
        <p:nvSpPr>
          <p:cNvPr id="2" name="Rectangle 1">
            <a:extLst>
              <a:ext uri="{FF2B5EF4-FFF2-40B4-BE49-F238E27FC236}">
                <a16:creationId xmlns:a16="http://schemas.microsoft.com/office/drawing/2014/main" id="{4E5DB544-4F22-BDB3-BADB-9F307550AD6B}"/>
              </a:ext>
            </a:extLst>
          </p:cNvPr>
          <p:cNvSpPr/>
          <p:nvPr/>
        </p:nvSpPr>
        <p:spPr>
          <a:xfrm>
            <a:off x="4529874" y="1754459"/>
            <a:ext cx="2676293" cy="43861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AU" sz="1867" kern="0">
                <a:solidFill>
                  <a:srgbClr val="FFFFFF"/>
                </a:solidFill>
                <a:latin typeface="Arial"/>
                <a:sym typeface="Arial"/>
              </a:rPr>
              <a:t>Image removed due to copyright.</a:t>
            </a:r>
          </a:p>
          <a:p>
            <a:pPr algn="ctr" defTabSz="1219170">
              <a:buClr>
                <a:srgbClr val="000000"/>
              </a:buClr>
            </a:pPr>
            <a:endParaRPr lang="en-AU" sz="1867" kern="0">
              <a:solidFill>
                <a:srgbClr val="FFFFFF"/>
              </a:solidFill>
              <a:latin typeface="Arial"/>
              <a:sym typeface="Arial"/>
            </a:endParaRPr>
          </a:p>
          <a:p>
            <a:pPr algn="ctr" defTabSz="1219170">
              <a:buClr>
                <a:srgbClr val="000000"/>
              </a:buClr>
            </a:pPr>
            <a:r>
              <a:rPr lang="en-AU" sz="1867" kern="0">
                <a:solidFill>
                  <a:srgbClr val="FFFFFF"/>
                </a:solidFill>
                <a:latin typeface="Arial"/>
                <a:sym typeface="Arial"/>
              </a:rPr>
              <a:t>Image of Bindi by Kirli Saunders book cover.</a:t>
            </a:r>
            <a:br>
              <a:rPr lang="en-AU" sz="1867" kern="0">
                <a:solidFill>
                  <a:srgbClr val="FFFFFF"/>
                </a:solidFill>
                <a:latin typeface="Arial"/>
                <a:sym typeface="Arial"/>
              </a:rPr>
            </a:br>
            <a:endParaRPr lang="en-AU" sz="1867" kern="0">
              <a:solidFill>
                <a:srgbClr val="FFFFFF"/>
              </a:solidFill>
              <a:latin typeface="Arial"/>
              <a:sym typeface="Arial"/>
            </a:endParaRPr>
          </a:p>
          <a:p>
            <a:pPr algn="ctr" defTabSz="1219170">
              <a:buClr>
                <a:srgbClr val="000000"/>
              </a:buClr>
            </a:pPr>
            <a:endParaRPr lang="en-AU" sz="1867" kern="0">
              <a:solidFill>
                <a:srgbClr val="FFFFFF"/>
              </a:solidFill>
              <a:latin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03"/>
        <p:cNvGrpSpPr/>
        <p:nvPr/>
      </p:nvGrpSpPr>
      <p:grpSpPr>
        <a:xfrm>
          <a:off x="0" y="0"/>
          <a:ext cx="0" cy="0"/>
          <a:chOff x="0" y="0"/>
          <a:chExt cx="0" cy="0"/>
        </a:xfrm>
      </p:grpSpPr>
      <p:sp>
        <p:nvSpPr>
          <p:cNvPr id="7304" name="Google Shape;7304;p299"/>
          <p:cNvSpPr txBox="1">
            <a:spLocks noGrp="1"/>
          </p:cNvSpPr>
          <p:nvPr>
            <p:ph type="title" idx="4294967295"/>
          </p:nvPr>
        </p:nvSpPr>
        <p:spPr>
          <a:xfrm>
            <a:off x="384633" y="273767"/>
            <a:ext cx="11422734" cy="800179"/>
          </a:xfrm>
          <a:prstGeom prst="rect">
            <a:avLst/>
          </a:prstGeom>
          <a:solidFill>
            <a:schemeClr val="dk1"/>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Arial"/>
                <a:ea typeface="+mn-ea"/>
                <a:cs typeface="Arial"/>
                <a:sym typeface="Arial"/>
              </a:rPr>
              <a:t>Week 4 Monday - Becoming an Ensemble</a:t>
            </a:r>
          </a:p>
        </p:txBody>
      </p:sp>
      <p:sp>
        <p:nvSpPr>
          <p:cNvPr id="7305" name="Google Shape;7305;p299"/>
          <p:cNvSpPr txBox="1"/>
          <p:nvPr/>
        </p:nvSpPr>
        <p:spPr>
          <a:xfrm>
            <a:off x="384633" y="1234234"/>
            <a:ext cx="4610400" cy="1108148"/>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defTabSz="1219170">
              <a:buClr>
                <a:srgbClr val="000000"/>
              </a:buClr>
            </a:pPr>
            <a:r>
              <a:rPr lang="en" sz="1867" kern="0" dirty="0">
                <a:solidFill>
                  <a:srgbClr val="000000"/>
                </a:solidFill>
                <a:latin typeface="Arial"/>
                <a:cs typeface="Arial"/>
                <a:sym typeface="Arial"/>
              </a:rPr>
              <a:t>What did you really enjoy about today’s ‘Becoming an Ensemble’ lesson and why?</a:t>
            </a:r>
            <a:endParaRPr sz="1867" kern="0" dirty="0">
              <a:solidFill>
                <a:srgbClr val="000000"/>
              </a:solidFill>
              <a:latin typeface="Arial"/>
              <a:cs typeface="Arial"/>
              <a:sym typeface="Arial"/>
            </a:endParaRPr>
          </a:p>
        </p:txBody>
      </p:sp>
      <p:sp>
        <p:nvSpPr>
          <p:cNvPr id="7306" name="Google Shape;7306;p299"/>
          <p:cNvSpPr txBox="1"/>
          <p:nvPr/>
        </p:nvSpPr>
        <p:spPr>
          <a:xfrm>
            <a:off x="7196967" y="1234115"/>
            <a:ext cx="4610400" cy="1108148"/>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defTabSz="1219170">
              <a:buClr>
                <a:srgbClr val="000000"/>
              </a:buClr>
            </a:pPr>
            <a:r>
              <a:rPr lang="en" sz="1867" kern="0" dirty="0">
                <a:solidFill>
                  <a:srgbClr val="000000"/>
                </a:solidFill>
                <a:latin typeface="Arial"/>
                <a:cs typeface="Arial"/>
                <a:sym typeface="Arial"/>
              </a:rPr>
              <a:t>What did you find challenging about today’s ‘Becoming an Ensemble’ lesson and why?</a:t>
            </a:r>
            <a:endParaRPr sz="1867" kern="0" dirty="0">
              <a:solidFill>
                <a:srgbClr val="000000"/>
              </a:solidFill>
              <a:latin typeface="Arial"/>
              <a:cs typeface="Arial"/>
              <a:sym typeface="Arial"/>
            </a:endParaRPr>
          </a:p>
        </p:txBody>
      </p:sp>
      <p:sp>
        <p:nvSpPr>
          <p:cNvPr id="7307" name="Google Shape;7307;p299"/>
          <p:cNvSpPr txBox="1"/>
          <p:nvPr/>
        </p:nvSpPr>
        <p:spPr>
          <a:xfrm>
            <a:off x="485367" y="3973167"/>
            <a:ext cx="4610400" cy="1108148"/>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Arial"/>
                <a:cs typeface="Arial"/>
                <a:sym typeface="Arial"/>
              </a:rPr>
              <a:t>Suggest some protocols for our ensemble to ensure that you will be successful as a learner in PA.</a:t>
            </a:r>
            <a:endParaRPr sz="1867" kern="0">
              <a:solidFill>
                <a:srgbClr val="000000"/>
              </a:solidFill>
              <a:latin typeface="Arial"/>
              <a:cs typeface="Arial"/>
              <a:sym typeface="Arial"/>
            </a:endParaRPr>
          </a:p>
        </p:txBody>
      </p:sp>
      <p:sp>
        <p:nvSpPr>
          <p:cNvPr id="7308" name="Google Shape;7308;p299"/>
          <p:cNvSpPr txBox="1"/>
          <p:nvPr/>
        </p:nvSpPr>
        <p:spPr>
          <a:xfrm>
            <a:off x="7118434" y="3973048"/>
            <a:ext cx="4610400" cy="1108148"/>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Arial"/>
                <a:cs typeface="Arial"/>
                <a:sym typeface="Arial"/>
              </a:rPr>
              <a:t>Provide an image and analysis of your most significant insight from today’s lesson.</a:t>
            </a:r>
            <a:endParaRPr sz="1867" kern="0">
              <a:solidFill>
                <a:srgbClr val="000000"/>
              </a:solidFill>
              <a:latin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Shape 7312"/>
        <p:cNvGrpSpPr/>
        <p:nvPr/>
      </p:nvGrpSpPr>
      <p:grpSpPr>
        <a:xfrm>
          <a:off x="0" y="0"/>
          <a:ext cx="0" cy="0"/>
          <a:chOff x="0" y="0"/>
          <a:chExt cx="0" cy="0"/>
        </a:xfrm>
      </p:grpSpPr>
      <p:sp>
        <p:nvSpPr>
          <p:cNvPr id="7313" name="Google Shape;7313;p300"/>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1 -Enlistment Propaganda Poster </a:t>
            </a:r>
          </a:p>
        </p:txBody>
      </p:sp>
      <p:sp>
        <p:nvSpPr>
          <p:cNvPr id="2" name="Rectangle 1">
            <a:extLst>
              <a:ext uri="{FF2B5EF4-FFF2-40B4-BE49-F238E27FC236}">
                <a16:creationId xmlns:a16="http://schemas.microsoft.com/office/drawing/2014/main" id="{1DB00628-7C5B-5386-D7BF-F22550AAA8B1}"/>
              </a:ext>
            </a:extLst>
          </p:cNvPr>
          <p:cNvSpPr/>
          <p:nvPr/>
        </p:nvSpPr>
        <p:spPr>
          <a:xfrm>
            <a:off x="415599" y="1227201"/>
            <a:ext cx="11360800" cy="54275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AU" sz="1867" kern="0">
                <a:solidFill>
                  <a:srgbClr val="000000"/>
                </a:solidFill>
                <a:latin typeface="Fira Sans" panose="020F0502020204030204" pitchFamily="34" charset="0"/>
                <a:sym typeface="Arial"/>
              </a:rPr>
              <a:t>Parliamentary recruitment committee, </a:t>
            </a:r>
            <a:r>
              <a:rPr lang="en-AU" sz="1867" kern="0">
                <a:solidFill>
                  <a:srgbClr val="000000"/>
                </a:solidFill>
                <a:latin typeface="Fira Sans" panose="020F0502020204030204" pitchFamily="34" charset="0"/>
                <a:sym typeface="Arial"/>
                <a:hlinkClick r:id="rId3"/>
              </a:rPr>
              <a:t>Step into your place poster</a:t>
            </a:r>
            <a:r>
              <a:rPr lang="en-AU" sz="1867" kern="0">
                <a:solidFill>
                  <a:srgbClr val="000000"/>
                </a:solidFill>
                <a:latin typeface="Fira Sans" panose="020F0502020204030204" pitchFamily="34" charset="0"/>
                <a:sym typeface="Arial"/>
              </a:rPr>
              <a:t>, 1915</a:t>
            </a:r>
            <a:endParaRPr lang="en-AU" sz="1867" kern="0">
              <a:solidFill>
                <a:srgbClr val="FFFFFF"/>
              </a:solidFill>
              <a:latin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a:xfrm>
            <a:off x="359998" y="360000"/>
            <a:ext cx="10260002" cy="522000"/>
          </a:xfrm>
        </p:spPr>
        <p:txBody>
          <a:bodyPr/>
          <a:lstStyle/>
          <a:p>
            <a:r>
              <a:rPr lang="en-AU">
                <a:latin typeface="+mj-lt"/>
              </a:rPr>
              <a:t>Contents</a:t>
            </a:r>
            <a:endParaRPr lang="en-AU" dirty="0">
              <a:latin typeface="+mj-lt"/>
            </a:endParaRP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
        <p:nvSpPr>
          <p:cNvPr id="10" name="Text Placeholder 3">
            <a:extLst>
              <a:ext uri="{FF2B5EF4-FFF2-40B4-BE49-F238E27FC236}">
                <a16:creationId xmlns:a16="http://schemas.microsoft.com/office/drawing/2014/main" id="{117BD23A-0A64-6836-6C67-A3CE35DF8798}"/>
              </a:ext>
            </a:extLst>
          </p:cNvPr>
          <p:cNvSpPr txBox="1">
            <a:spLocks/>
          </p:cNvSpPr>
          <p:nvPr/>
        </p:nvSpPr>
        <p:spPr>
          <a:xfrm>
            <a:off x="359998" y="1937593"/>
            <a:ext cx="4788910" cy="171729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Slides 3 to 34 – Essentials learning resources </a:t>
            </a:r>
          </a:p>
          <a:p>
            <a:r>
              <a:rPr lang="en-US" dirty="0"/>
              <a:t>Slides 35 to 50 – </a:t>
            </a:r>
            <a:r>
              <a:rPr lang="en-AU" dirty="0"/>
              <a:t>Student folio example</a:t>
            </a:r>
          </a:p>
          <a:p>
            <a:endParaRPr lang="en-US" dirty="0"/>
          </a:p>
        </p:txBody>
      </p:sp>
      <p:sp>
        <p:nvSpPr>
          <p:cNvPr id="4" name="TextBox 10">
            <a:extLst>
              <a:ext uri="{FF2B5EF4-FFF2-40B4-BE49-F238E27FC236}">
                <a16:creationId xmlns:a16="http://schemas.microsoft.com/office/drawing/2014/main" id="{E3F7B5B1-4465-670B-5508-E94918072AEC}"/>
              </a:ext>
            </a:extLst>
          </p:cNvPr>
          <p:cNvSpPr txBox="1"/>
          <p:nvPr/>
        </p:nvSpPr>
        <p:spPr>
          <a:xfrm>
            <a:off x="5962192" y="2079431"/>
            <a:ext cx="5521808" cy="4352415"/>
          </a:xfrm>
          <a:prstGeom prst="roundRect">
            <a:avLst>
              <a:gd name="adj" fmla="val 6805"/>
            </a:avLst>
          </a:prstGeom>
          <a:solidFill>
            <a:schemeClr val="bg1"/>
          </a:solidFill>
        </p:spPr>
        <p:txBody>
          <a:bodyPr wrap="square" lIns="91440" tIns="45720" rIns="91440" bIns="45720" anchor="ctr" anchorCtr="1">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defTabSz="914377">
              <a:lnSpc>
                <a:spcPct val="150000"/>
              </a:lnSpc>
              <a:spcAft>
                <a:spcPts val="1200"/>
              </a:spcAft>
              <a:defRPr/>
            </a:pPr>
            <a:r>
              <a:rPr lang="en-US" sz="2000" dirty="0">
                <a:solidFill>
                  <a:srgbClr val="22272B"/>
                </a:solidFill>
                <a:cs typeface="Arial"/>
              </a:rPr>
              <a:t>The content in the Microsoft PowerPoint has been generated by the teachers of Lindfield Learning Village during the delivery of the Stage 5 Department approved elective – Performing arts, </a:t>
            </a:r>
            <a:r>
              <a:rPr lang="en-AU" sz="2000" dirty="0">
                <a:solidFill>
                  <a:srgbClr val="22272B"/>
                </a:solidFill>
                <a:cs typeface="Arial"/>
                <a:hlinkClick r:id="rId3"/>
              </a:rPr>
              <a:t>Core 1 – learning sequence – performing arts essentials</a:t>
            </a:r>
            <a:r>
              <a:rPr lang="en-AU" sz="2000" dirty="0">
                <a:solidFill>
                  <a:srgbClr val="22272B"/>
                </a:solidFill>
                <a:cs typeface="Arial"/>
              </a:rPr>
              <a:t>.</a:t>
            </a:r>
            <a:br>
              <a:rPr lang="en-US" sz="2000" dirty="0">
                <a:latin typeface="Arial" panose="020B0604020202020204" pitchFamily="34" charset="0"/>
                <a:cs typeface="Arial" panose="020B0604020202020204" pitchFamily="34" charset="0"/>
              </a:rPr>
            </a:br>
            <a:r>
              <a:rPr lang="en-US" sz="2000" dirty="0">
                <a:solidFill>
                  <a:srgbClr val="22272B"/>
                </a:solidFill>
                <a:cs typeface="Arial"/>
              </a:rPr>
              <a:t>The department would like to acknowledge the teachers and students involved in sharing their work as an illustration of practice.</a:t>
            </a:r>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BB00"/>
        </a:solidFill>
        <a:effectLst/>
      </p:bgPr>
    </p:bg>
    <p:spTree>
      <p:nvGrpSpPr>
        <p:cNvPr id="1" name="Shape 7318"/>
        <p:cNvGrpSpPr/>
        <p:nvPr/>
      </p:nvGrpSpPr>
      <p:grpSpPr>
        <a:xfrm>
          <a:off x="0" y="0"/>
          <a:ext cx="0" cy="0"/>
          <a:chOff x="0" y="0"/>
          <a:chExt cx="0" cy="0"/>
        </a:xfrm>
      </p:grpSpPr>
      <p:sp>
        <p:nvSpPr>
          <p:cNvPr id="7319" name="Google Shape;7319;p301"/>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2 - </a:t>
            </a:r>
            <a:r>
              <a:rPr kumimoji="0" lang="en-US" sz="1600" b="1" i="0" u="none" strike="noStrike" kern="0" cap="none" spc="0" normalizeH="0" baseline="0" noProof="0" dirty="0">
                <a:ln>
                  <a:noFill/>
                </a:ln>
                <a:solidFill>
                  <a:srgbClr val="FFFFFF"/>
                </a:solidFill>
                <a:effectLst/>
                <a:uLnTx/>
                <a:uFillTx/>
                <a:latin typeface="Calibri"/>
                <a:ea typeface="Calibri"/>
                <a:cs typeface="Calibri"/>
                <a:sym typeface="Calibri"/>
              </a:rPr>
              <a:t>2019 Podcast Transcript (available through the ANZAC Portal (Department of Veterans’ Affair)</a:t>
            </a: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 </a:t>
            </a:r>
          </a:p>
        </p:txBody>
      </p:sp>
      <p:sp>
        <p:nvSpPr>
          <p:cNvPr id="7320" name="Google Shape;7320;p301"/>
          <p:cNvSpPr txBox="1"/>
          <p:nvPr/>
        </p:nvSpPr>
        <p:spPr>
          <a:xfrm>
            <a:off x="481700" y="1371600"/>
            <a:ext cx="11360800" cy="5147587"/>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algn="ctr" defTabSz="1219170">
              <a:lnSpc>
                <a:spcPct val="150000"/>
              </a:lnSpc>
              <a:buClr>
                <a:srgbClr val="000000"/>
              </a:buClr>
              <a:buSzPts val="1100"/>
            </a:pPr>
            <a:r>
              <a:rPr lang="en" sz="1600" b="1" kern="0" dirty="0">
                <a:solidFill>
                  <a:srgbClr val="000000"/>
                </a:solidFill>
                <a:latin typeface="Calibri"/>
                <a:ea typeface="Calibri"/>
                <a:cs typeface="Calibri"/>
                <a:sym typeface="Calibri"/>
              </a:rPr>
              <a:t>Wendy James - child evacuee | Second World War </a:t>
            </a:r>
            <a:endParaRPr sz="1600" b="1" kern="0" dirty="0">
              <a:solidFill>
                <a:srgbClr val="000000"/>
              </a:solidFill>
              <a:latin typeface="Calibri"/>
              <a:ea typeface="Calibri"/>
              <a:cs typeface="Calibri"/>
              <a:sym typeface="Calibri"/>
            </a:endParaRPr>
          </a:p>
          <a:p>
            <a:pPr defTabSz="1219170">
              <a:lnSpc>
                <a:spcPct val="150000"/>
              </a:lnSpc>
              <a:spcBef>
                <a:spcPts val="1067"/>
              </a:spcBef>
              <a:buClr>
                <a:srgbClr val="000000"/>
              </a:buClr>
              <a:buSzPts val="1100"/>
            </a:pPr>
            <a:r>
              <a:rPr lang="en" sz="1600" b="1" i="1" kern="0" dirty="0">
                <a:solidFill>
                  <a:srgbClr val="000000"/>
                </a:solidFill>
                <a:latin typeface="Calibri"/>
                <a:ea typeface="Calibri"/>
                <a:cs typeface="Calibri"/>
                <a:sym typeface="Calibri"/>
              </a:rPr>
              <a:t>Wendy James was just six years old when her mother and siblings were evacuated from their home in Darwin, just before the bombing of Darwin. Wendy revisits the challenges her family faced during the war.</a:t>
            </a:r>
            <a:endParaRPr sz="1333" b="1" i="1" kern="0" dirty="0">
              <a:solidFill>
                <a:srgbClr val="000000"/>
              </a:solidFill>
              <a:latin typeface="Calibri"/>
              <a:ea typeface="Calibri"/>
              <a:cs typeface="Calibri"/>
              <a:sym typeface="Calibri"/>
            </a:endParaRPr>
          </a:p>
          <a:p>
            <a:pPr defTabSz="1219170">
              <a:lnSpc>
                <a:spcPct val="150000"/>
              </a:lnSpc>
              <a:spcBef>
                <a:spcPts val="1600"/>
              </a:spcBef>
              <a:buClr>
                <a:srgbClr val="000000"/>
              </a:buClr>
              <a:buSzPts val="1100"/>
            </a:pPr>
            <a:r>
              <a:rPr lang="en" sz="1600" i="1" kern="0" dirty="0">
                <a:solidFill>
                  <a:srgbClr val="000000"/>
                </a:solidFill>
                <a:latin typeface="Calibri"/>
                <a:ea typeface="Calibri"/>
                <a:cs typeface="Calibri"/>
                <a:sym typeface="Calibri"/>
              </a:rPr>
              <a:t>Being a refugee in the wartime was probably one of the most unpleasant memories of my life. We lived in peoples’ back rooms and we had no money. And my father's letters would arrive and they would fall out of an envelope like confetti because of the censorship. They would just be snipped all the way through, so we'd sit in the kitchen table trying to put all these lines of writing together to say — well, we know he's alive, but umm, yes, we don't know what's going on.</a:t>
            </a:r>
            <a:endParaRPr sz="1600" i="1" kern="0" dirty="0">
              <a:solidFill>
                <a:srgbClr val="000000"/>
              </a:solidFill>
              <a:latin typeface="Calibri"/>
              <a:ea typeface="Calibri"/>
              <a:cs typeface="Calibri"/>
              <a:sym typeface="Calibri"/>
            </a:endParaRPr>
          </a:p>
          <a:p>
            <a:pPr defTabSz="1219170">
              <a:lnSpc>
                <a:spcPct val="150000"/>
              </a:lnSpc>
              <a:spcBef>
                <a:spcPts val="1600"/>
              </a:spcBef>
              <a:buClr>
                <a:srgbClr val="000000"/>
              </a:buClr>
              <a:buSzPts val="1100"/>
            </a:pPr>
            <a:r>
              <a:rPr lang="en" sz="1600" i="1" kern="0" dirty="0">
                <a:solidFill>
                  <a:srgbClr val="000000"/>
                </a:solidFill>
                <a:latin typeface="Calibri"/>
                <a:ea typeface="Calibri"/>
                <a:cs typeface="Calibri"/>
                <a:sym typeface="Calibri"/>
              </a:rPr>
              <a:t>I believe we were refugees; economically and physically, because although we had a lot of family in Western Australia, they had their own terrible problems. Their sons and their husbands were all away at war. In fact, it wasn't that long after the Depression, really, and people had only just started to gather themselves together when this happened. So they really didn't want a family of three and four people landed on their doorstep, much as they loved us.</a:t>
            </a:r>
            <a:endParaRPr sz="1733" kern="0" dirty="0">
              <a:solidFill>
                <a:srgbClr val="000000"/>
              </a:solidFill>
              <a:latin typeface="Arial"/>
              <a:cs typeface="Arial"/>
              <a:sym typeface="Arial"/>
            </a:endParaRPr>
          </a:p>
          <a:p>
            <a:pPr defTabSz="1219170">
              <a:buClr>
                <a:srgbClr val="000000"/>
              </a:buClr>
            </a:pPr>
            <a:endParaRPr sz="1867" kern="0" dirty="0">
              <a:solidFill>
                <a:srgbClr val="000000"/>
              </a:solidFill>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7324"/>
        <p:cNvGrpSpPr/>
        <p:nvPr/>
      </p:nvGrpSpPr>
      <p:grpSpPr>
        <a:xfrm>
          <a:off x="0" y="0"/>
          <a:ext cx="0" cy="0"/>
          <a:chOff x="0" y="0"/>
          <a:chExt cx="0" cy="0"/>
        </a:xfrm>
      </p:grpSpPr>
      <p:sp>
        <p:nvSpPr>
          <p:cNvPr id="7325" name="Google Shape;7325;p302"/>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3 - </a:t>
            </a:r>
            <a:r>
              <a:rPr kumimoji="0" lang="en-US" sz="3733" b="0" i="0" u="none" strike="noStrike" kern="0" cap="none" spc="0" normalizeH="0" baseline="0" noProof="0" dirty="0">
                <a:ln>
                  <a:noFill/>
                </a:ln>
                <a:solidFill>
                  <a:srgbClr val="FFFFFF"/>
                </a:solidFill>
                <a:effectLst/>
                <a:uLnTx/>
                <a:uFillTx/>
                <a:latin typeface="Josefin Sans"/>
                <a:ea typeface="Josefin Sans"/>
                <a:cs typeface="Josefin Sans"/>
                <a:sym typeface="Josefin Sans"/>
              </a:rPr>
              <a:t>Letter from a soldier.</a:t>
            </a: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 </a:t>
            </a:r>
          </a:p>
        </p:txBody>
      </p:sp>
      <p:sp>
        <p:nvSpPr>
          <p:cNvPr id="7326" name="Google Shape;7326;p302"/>
          <p:cNvSpPr txBox="1"/>
          <p:nvPr/>
        </p:nvSpPr>
        <p:spPr>
          <a:xfrm>
            <a:off x="375200" y="1114167"/>
            <a:ext cx="11441600" cy="5650737"/>
          </a:xfrm>
          <a:prstGeom prst="rect">
            <a:avLst/>
          </a:prstGeom>
          <a:solidFill>
            <a:schemeClr val="lt1"/>
          </a:solidFill>
          <a:ln>
            <a:noFill/>
          </a:ln>
        </p:spPr>
        <p:txBody>
          <a:bodyPr spcFirstLastPara="1" wrap="square" lIns="121900" tIns="121900" rIns="121900" bIns="121900" anchor="t" anchorCtr="0">
            <a:spAutoFit/>
          </a:bodyPr>
          <a:lstStyle/>
          <a:p>
            <a:pPr defTabSz="1219170">
              <a:lnSpc>
                <a:spcPct val="115000"/>
              </a:lnSpc>
              <a:spcAft>
                <a:spcPts val="600"/>
              </a:spcAft>
              <a:buClr>
                <a:srgbClr val="000000"/>
              </a:buClr>
              <a:buSzPts val="1100"/>
            </a:pPr>
            <a:r>
              <a:rPr lang="en" sz="1600" i="1" kern="0" dirty="0">
                <a:solidFill>
                  <a:srgbClr val="000000"/>
                </a:solidFill>
                <a:latin typeface="Times New Roman"/>
                <a:ea typeface="Times New Roman"/>
                <a:cs typeface="Times New Roman"/>
                <a:sym typeface="Times New Roman"/>
              </a:rPr>
              <a:t>Letter From Hugh Anderson to his parents, 6</a:t>
            </a:r>
            <a:r>
              <a:rPr lang="en" sz="1600" i="1" kern="0" baseline="30000" dirty="0">
                <a:solidFill>
                  <a:srgbClr val="000000"/>
                </a:solidFill>
                <a:latin typeface="Times New Roman"/>
                <a:ea typeface="Times New Roman"/>
                <a:cs typeface="Times New Roman"/>
                <a:sym typeface="Times New Roman"/>
              </a:rPr>
              <a:t>th</a:t>
            </a:r>
            <a:r>
              <a:rPr lang="en" sz="1600" i="1" kern="0" dirty="0">
                <a:solidFill>
                  <a:srgbClr val="000000"/>
                </a:solidFill>
                <a:latin typeface="Times New Roman"/>
                <a:ea typeface="Times New Roman"/>
                <a:cs typeface="Times New Roman"/>
                <a:sym typeface="Times New Roman"/>
              </a:rPr>
              <a:t> January 1916. He wrote this letter from his hospital bed at Heliopolis as he was badly wounded during the attacks</a:t>
            </a:r>
            <a:r>
              <a:rPr lang="en" sz="1267" i="1" kern="0" dirty="0">
                <a:solidFill>
                  <a:srgbClr val="000000"/>
                </a:solidFill>
                <a:latin typeface="Arial"/>
                <a:cs typeface="Arial"/>
                <a:sym typeface="Arial"/>
              </a:rPr>
              <a:t>.</a:t>
            </a:r>
            <a:endParaRPr sz="1600" kern="0" dirty="0">
              <a:solidFill>
                <a:srgbClr val="000000"/>
              </a:solidFill>
              <a:latin typeface="Times New Roman"/>
              <a:ea typeface="Times New Roman"/>
              <a:cs typeface="Times New Roman"/>
              <a:sym typeface="Times New Roman"/>
            </a:endParaRPr>
          </a:p>
          <a:p>
            <a:pPr defTabSz="1219170">
              <a:lnSpc>
                <a:spcPct val="115000"/>
              </a:lnSpc>
              <a:spcAft>
                <a:spcPts val="600"/>
              </a:spcAft>
              <a:buClr>
                <a:srgbClr val="000000"/>
              </a:buClr>
              <a:buSzPts val="1100"/>
            </a:pPr>
            <a:r>
              <a:rPr lang="en" sz="1600" kern="0" dirty="0">
                <a:solidFill>
                  <a:srgbClr val="000000"/>
                </a:solidFill>
                <a:latin typeface="Times New Roman"/>
                <a:ea typeface="Times New Roman"/>
                <a:cs typeface="Times New Roman"/>
                <a:sym typeface="Times New Roman"/>
              </a:rPr>
              <a:t>“We were issued with a white strip of calico to sew on to each arm and a big patch for the back, this was for the artillery to show where our men were, and also made a good mark for </a:t>
            </a:r>
            <a:r>
              <a:rPr lang="en" sz="1600" b="1" kern="0" dirty="0">
                <a:solidFill>
                  <a:srgbClr val="000000"/>
                </a:solidFill>
                <a:latin typeface="Times New Roman"/>
                <a:ea typeface="Times New Roman"/>
                <a:cs typeface="Times New Roman"/>
                <a:sym typeface="Times New Roman"/>
              </a:rPr>
              <a:t>Johnie</a:t>
            </a:r>
            <a:r>
              <a:rPr lang="en" sz="1600" kern="0" dirty="0">
                <a:solidFill>
                  <a:srgbClr val="000000"/>
                </a:solidFill>
                <a:latin typeface="Times New Roman"/>
                <a:ea typeface="Times New Roman"/>
                <a:cs typeface="Times New Roman"/>
                <a:sym typeface="Times New Roman"/>
              </a:rPr>
              <a:t> (Turkish soldier) as we soon found to our cost. We were then told what we were to take over with us and our officer gave us a rough sketch of the trenches and told us what was expected of us, and what we had to do.</a:t>
            </a:r>
            <a:endParaRPr sz="1600" kern="0" dirty="0">
              <a:solidFill>
                <a:srgbClr val="000000"/>
              </a:solidFill>
              <a:latin typeface="Times New Roman"/>
              <a:ea typeface="Times New Roman"/>
              <a:cs typeface="Times New Roman"/>
              <a:sym typeface="Times New Roman"/>
            </a:endParaRPr>
          </a:p>
          <a:p>
            <a:pPr defTabSz="1219170">
              <a:lnSpc>
                <a:spcPct val="115000"/>
              </a:lnSpc>
              <a:spcAft>
                <a:spcPts val="600"/>
              </a:spcAft>
              <a:buClr>
                <a:srgbClr val="000000"/>
              </a:buClr>
              <a:buSzPts val="1100"/>
            </a:pPr>
            <a:r>
              <a:rPr lang="en" sz="1600" kern="0" dirty="0">
                <a:solidFill>
                  <a:srgbClr val="000000"/>
                </a:solidFill>
                <a:latin typeface="Times New Roman"/>
                <a:ea typeface="Times New Roman"/>
                <a:cs typeface="Times New Roman"/>
                <a:sym typeface="Times New Roman"/>
              </a:rPr>
              <a:t>On August 6th we paraded just after 3 o'clock in battle order and marched round to our trenches opposite the Lone Pine. The whole of the first division was to do the job, the 1st Battalion formed the first line and were in our advanced firing line, the 2nd Battalion were in the main firing line in the firing positions, and the 4th Battalion were in the bottom of the trench just behind them. The 3rd Battalion were the reserves and came over twenty minutes after we started. The brigade went in a little over 3000 strong and came out something over 400, so the casualties were very heavy.</a:t>
            </a:r>
            <a:endParaRPr sz="1600" kern="0" dirty="0">
              <a:solidFill>
                <a:srgbClr val="000000"/>
              </a:solidFill>
              <a:latin typeface="Times New Roman"/>
              <a:ea typeface="Times New Roman"/>
              <a:cs typeface="Times New Roman"/>
              <a:sym typeface="Times New Roman"/>
            </a:endParaRPr>
          </a:p>
          <a:p>
            <a:pPr defTabSz="1219170">
              <a:lnSpc>
                <a:spcPct val="115000"/>
              </a:lnSpc>
              <a:spcAft>
                <a:spcPts val="600"/>
              </a:spcAft>
              <a:buClr>
                <a:srgbClr val="000000"/>
              </a:buClr>
              <a:buSzPts val="1100"/>
            </a:pPr>
            <a:r>
              <a:rPr lang="en" sz="1600" kern="0" dirty="0">
                <a:solidFill>
                  <a:srgbClr val="000000"/>
                </a:solidFill>
                <a:latin typeface="Times New Roman"/>
                <a:ea typeface="Times New Roman"/>
                <a:cs typeface="Times New Roman"/>
                <a:sym typeface="Times New Roman"/>
              </a:rPr>
              <a:t>We got to our positions about 4pm and the artillery commenced bombarding the Turkish trenches and they returned the compliment and the crash and scream of shells was deafening for a little over an hour, the smell of explosives was very strong and the suspense of waiting tried our nerves. I was nervous I can tell you and put up many a prayer for courage. I bet others did also. About 5pm the officers were all there with watch in hand calling 3 minutes to go, 2 minutes to go, 1 minute to go half a minute to go and shut his watch and three shrill blasts of a whistle. Out scrambled the boys from advanced line up through holes in the ground, the trench being a tunnel. Over the parapet go the 2nd Battalion and we are close behind. I will never forget that picture, I was well up with the rest racing like mad, all nervousness gone now. The shrapnel falling as thick as hail, many a good man went down here although I never noticed it at the time.”</a:t>
            </a:r>
            <a:endParaRPr sz="1867" kern="0" dirty="0">
              <a:solidFill>
                <a:srgbClr val="000000"/>
              </a:solidFill>
              <a:latin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7330"/>
        <p:cNvGrpSpPr/>
        <p:nvPr/>
      </p:nvGrpSpPr>
      <p:grpSpPr>
        <a:xfrm>
          <a:off x="0" y="0"/>
          <a:ext cx="0" cy="0"/>
          <a:chOff x="0" y="0"/>
          <a:chExt cx="0" cy="0"/>
        </a:xfrm>
      </p:grpSpPr>
      <p:sp>
        <p:nvSpPr>
          <p:cNvPr id="7331" name="Google Shape;7331;p303"/>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4 -</a:t>
            </a:r>
          </a:p>
        </p:txBody>
      </p:sp>
      <p:pic>
        <p:nvPicPr>
          <p:cNvPr id="7332" name="Google Shape;7332;p303" descr="The qualities of egalitarianism, initiative and resourcefulness underpinned much of the immediate post-war... portrayals of the 'digger'... However, the personal post-war struggles of returned soldiers... are at odds with the warrior image of the past and present;... ill-health, permanent incapacity, alcoholism, unemployment and severe depression — sometimes culminating in suicide — were conditions that characterised some of the lives of returned... men. ... Many men and their families would endure the mental and physical debilities that invaded their lives — silently and stoically. In presenting an uncomplaining face to the world they, perhaps unconsciously, supported the quality of endurance advanced through the emerging 'digger' stereotype. It was ironic that the ceremonial tradition of the ANZAC legend, through its powerful and symbolic celebration of the 'digger' and Empire loyalty, effectively muted the voices of dissent and veiled the many individual sufferings and unpleasant memories of returned... soldiers and their families.&#10;&#10;Dale Blair, Dinkum Diggers, Melbourne University Press, 2001 page 194."/>
          <p:cNvPicPr preferRelativeResize="0"/>
          <p:nvPr/>
        </p:nvPicPr>
        <p:blipFill>
          <a:blip r:embed="rId3">
            <a:alphaModFix/>
          </a:blip>
          <a:stretch>
            <a:fillRect/>
          </a:stretch>
        </p:blipFill>
        <p:spPr>
          <a:xfrm>
            <a:off x="2228201" y="1300734"/>
            <a:ext cx="7735599" cy="54276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7336"/>
        <p:cNvGrpSpPr/>
        <p:nvPr/>
      </p:nvGrpSpPr>
      <p:grpSpPr>
        <a:xfrm>
          <a:off x="0" y="0"/>
          <a:ext cx="0" cy="0"/>
          <a:chOff x="0" y="0"/>
          <a:chExt cx="0" cy="0"/>
        </a:xfrm>
      </p:grpSpPr>
      <p:sp>
        <p:nvSpPr>
          <p:cNvPr id="7337" name="Google Shape;7337;p304"/>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STATION 5</a:t>
            </a:r>
            <a:r>
              <a:rPr kumimoji="0" lang="en-US" sz="3200"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 - </a:t>
            </a:r>
            <a:r>
              <a:rPr kumimoji="0" lang="en-US" sz="3200" b="0" i="0" u="none" strike="noStrike" kern="0" cap="none" spc="0" normalizeH="0" baseline="0" noProof="0" dirty="0">
                <a:ln>
                  <a:noFill/>
                </a:ln>
                <a:solidFill>
                  <a:srgbClr val="FFFFFF"/>
                </a:solidFill>
                <a:effectLst/>
                <a:uLnTx/>
                <a:uFillTx/>
                <a:latin typeface="Josefin Sans"/>
                <a:ea typeface="Josefin Sans"/>
                <a:cs typeface="Josefin Sans"/>
                <a:sym typeface="Josefin Sans"/>
              </a:rPr>
              <a:t>The other ANZACS (women) </a:t>
            </a:r>
            <a:endParaRPr kumimoji="0" lang="en-US" sz="3200"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endParaRPr>
          </a:p>
        </p:txBody>
      </p:sp>
      <p:sp>
        <p:nvSpPr>
          <p:cNvPr id="2" name="Rectangle 1">
            <a:extLst>
              <a:ext uri="{FF2B5EF4-FFF2-40B4-BE49-F238E27FC236}">
                <a16:creationId xmlns:a16="http://schemas.microsoft.com/office/drawing/2014/main" id="{7D42CE2D-B225-C0E8-7833-8C1D1F66A1C8}"/>
              </a:ext>
            </a:extLst>
          </p:cNvPr>
          <p:cNvSpPr/>
          <p:nvPr/>
        </p:nvSpPr>
        <p:spPr>
          <a:xfrm>
            <a:off x="3114907" y="1754459"/>
            <a:ext cx="6289287" cy="43861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AU" sz="1867" b="1" kern="0">
                <a:solidFill>
                  <a:srgbClr val="0F0F0F"/>
                </a:solidFill>
                <a:latin typeface="Roboto" panose="02000000000000000000" pitchFamily="2" charset="0"/>
                <a:sym typeface="Arial"/>
                <a:hlinkClick r:id="rId3"/>
              </a:rPr>
              <a:t>The other ANZACs by Peter Rees </a:t>
            </a:r>
            <a:r>
              <a:rPr lang="en-AU" sz="1867" b="1" kern="0">
                <a:solidFill>
                  <a:srgbClr val="0F0F0F"/>
                </a:solidFill>
                <a:latin typeface="Roboto" panose="02000000000000000000" pitchFamily="2" charset="0"/>
                <a:sym typeface="Arial"/>
              </a:rPr>
              <a:t>(2:52  minutes)</a:t>
            </a:r>
            <a:br>
              <a:rPr lang="en-AU" sz="1867" kern="0">
                <a:solidFill>
                  <a:srgbClr val="FFFFFF"/>
                </a:solidFill>
                <a:latin typeface="Arial"/>
                <a:sym typeface="Arial"/>
              </a:rPr>
            </a:br>
            <a:endParaRPr lang="en-AU" sz="1867" kern="0">
              <a:solidFill>
                <a:srgbClr val="FFFFFF"/>
              </a:solidFill>
              <a:latin typeface="Arial"/>
              <a:sym typeface="Arial"/>
            </a:endParaRPr>
          </a:p>
          <a:p>
            <a:pPr algn="ctr" defTabSz="1219170">
              <a:buClr>
                <a:srgbClr val="000000"/>
              </a:buClr>
            </a:pPr>
            <a:endParaRPr lang="en-AU" sz="1867" kern="0">
              <a:solidFill>
                <a:srgbClr val="FFFFFF"/>
              </a:solidFill>
              <a:latin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7342"/>
        <p:cNvGrpSpPr/>
        <p:nvPr/>
      </p:nvGrpSpPr>
      <p:grpSpPr>
        <a:xfrm>
          <a:off x="0" y="0"/>
          <a:ext cx="0" cy="0"/>
          <a:chOff x="0" y="0"/>
          <a:chExt cx="0" cy="0"/>
        </a:xfrm>
      </p:grpSpPr>
      <p:sp>
        <p:nvSpPr>
          <p:cNvPr id="7343" name="Google Shape;7343;p305"/>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chemeClr val="bg1"/>
                </a:solidFill>
                <a:effectLst/>
                <a:uLnTx/>
                <a:uFillTx/>
                <a:latin typeface="Josefin Sans SemiBold"/>
                <a:ea typeface="Josefin Sans SemiBold"/>
                <a:cs typeface="Josefin Sans SemiBold"/>
                <a:sym typeface="Josefin Sans SemiBold"/>
              </a:rPr>
              <a:t>STATION 6 - Monkeys in a Museum (Black Diggers by Tom Wright) </a:t>
            </a:r>
            <a:r>
              <a:rPr kumimoji="0" lang="en-US" sz="2400" b="0" i="0" u="none" strike="noStrike" kern="0" cap="none" spc="0" normalizeH="0" baseline="0" noProof="0" dirty="0">
                <a:ln>
                  <a:noFill/>
                </a:ln>
                <a:solidFill>
                  <a:schemeClr val="bg1">
                    <a:alpha val="0"/>
                  </a:schemeClr>
                </a:solidFill>
                <a:effectLst/>
                <a:uLnTx/>
                <a:uFillTx/>
                <a:latin typeface="Josefin Sans SemiBold"/>
                <a:ea typeface="Josefin Sans SemiBold"/>
                <a:cs typeface="Josefin Sans SemiBold"/>
                <a:sym typeface="Josefin Sans SemiBold"/>
              </a:rPr>
              <a:t>(1)</a:t>
            </a:r>
          </a:p>
        </p:txBody>
      </p:sp>
      <p:sp>
        <p:nvSpPr>
          <p:cNvPr id="3" name="Rectangle 2">
            <a:extLst>
              <a:ext uri="{FF2B5EF4-FFF2-40B4-BE49-F238E27FC236}">
                <a16:creationId xmlns:a16="http://schemas.microsoft.com/office/drawing/2014/main" id="{B85AC2E1-607E-DD05-6F6E-96A5EE9494F1}"/>
              </a:ext>
            </a:extLst>
          </p:cNvPr>
          <p:cNvSpPr/>
          <p:nvPr/>
        </p:nvSpPr>
        <p:spPr>
          <a:xfrm>
            <a:off x="415600" y="1266866"/>
            <a:ext cx="11360800" cy="52507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Script extract pages 19 and 20 from </a:t>
            </a:r>
            <a:r>
              <a:rPr lang="en-AU" dirty="0">
                <a:solidFill>
                  <a:schemeClr val="tx1"/>
                </a:solidFill>
                <a:hlinkClick r:id="rId3">
                  <a:extLst>
                    <a:ext uri="{A12FA001-AC4F-418D-AE19-62706E023703}">
                      <ahyp:hlinkClr xmlns:ahyp="http://schemas.microsoft.com/office/drawing/2018/hyperlinkcolor" val="tx"/>
                    </a:ext>
                  </a:extLst>
                </a:hlinkClick>
              </a:rPr>
              <a:t>Black diggers</a:t>
            </a:r>
            <a:r>
              <a:rPr lang="en-AU" dirty="0">
                <a:solidFill>
                  <a:schemeClr val="tx1"/>
                </a:solidFill>
              </a:rPr>
              <a:t>, 2015, by Tom Wright.</a:t>
            </a:r>
            <a:r>
              <a:rPr lang="en-AU" dirty="0"/>
              <a:t>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7360"/>
        <p:cNvGrpSpPr/>
        <p:nvPr/>
      </p:nvGrpSpPr>
      <p:grpSpPr>
        <a:xfrm>
          <a:off x="0" y="0"/>
          <a:ext cx="0" cy="0"/>
          <a:chOff x="0" y="0"/>
          <a:chExt cx="0" cy="0"/>
        </a:xfrm>
      </p:grpSpPr>
      <p:sp>
        <p:nvSpPr>
          <p:cNvPr id="7361" name="Google Shape;7361;p308"/>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chemeClr val="bg1"/>
                </a:solidFill>
                <a:effectLst/>
                <a:uLnTx/>
                <a:uFillTx/>
                <a:latin typeface="Josefin Sans SemiBold"/>
                <a:ea typeface="Josefin Sans SemiBold"/>
                <a:cs typeface="Josefin Sans SemiBold"/>
                <a:sym typeface="Josefin Sans SemiBold"/>
              </a:rPr>
              <a:t>STATION 7 - Archie Gets Turned Away from RSL (Black Diggers by Tim Wright) </a:t>
            </a:r>
            <a:r>
              <a:rPr kumimoji="0" lang="en-US" sz="2000" b="0" i="0" u="none" strike="noStrike" kern="0" cap="none" spc="0" normalizeH="0" baseline="0" noProof="0" dirty="0">
                <a:ln>
                  <a:noFill/>
                </a:ln>
                <a:solidFill>
                  <a:schemeClr val="bg1">
                    <a:alpha val="0"/>
                  </a:schemeClr>
                </a:solidFill>
                <a:effectLst/>
                <a:uLnTx/>
                <a:uFillTx/>
                <a:latin typeface="Josefin Sans SemiBold"/>
                <a:ea typeface="Josefin Sans SemiBold"/>
                <a:cs typeface="Josefin Sans SemiBold"/>
                <a:sym typeface="Josefin Sans SemiBold"/>
              </a:rPr>
              <a:t>(1)</a:t>
            </a:r>
          </a:p>
        </p:txBody>
      </p:sp>
      <p:sp>
        <p:nvSpPr>
          <p:cNvPr id="2" name="Rectangle 1">
            <a:extLst>
              <a:ext uri="{FF2B5EF4-FFF2-40B4-BE49-F238E27FC236}">
                <a16:creationId xmlns:a16="http://schemas.microsoft.com/office/drawing/2014/main" id="{CE1A6921-BC5C-7934-0F54-7810281C4128}"/>
              </a:ext>
            </a:extLst>
          </p:cNvPr>
          <p:cNvSpPr/>
          <p:nvPr/>
        </p:nvSpPr>
        <p:spPr>
          <a:xfrm>
            <a:off x="415600" y="1266866"/>
            <a:ext cx="11360800" cy="52507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Script extract from </a:t>
            </a:r>
            <a:r>
              <a:rPr lang="en-AU" dirty="0">
                <a:solidFill>
                  <a:schemeClr val="tx1"/>
                </a:solidFill>
                <a:hlinkClick r:id="rId3">
                  <a:extLst>
                    <a:ext uri="{A12FA001-AC4F-418D-AE19-62706E023703}">
                      <ahyp:hlinkClr xmlns:ahyp="http://schemas.microsoft.com/office/drawing/2018/hyperlinkcolor" val="tx"/>
                    </a:ext>
                  </a:extLst>
                </a:hlinkClick>
              </a:rPr>
              <a:t>Black diggers</a:t>
            </a:r>
            <a:r>
              <a:rPr lang="en-AU" dirty="0">
                <a:solidFill>
                  <a:schemeClr val="tx1"/>
                </a:solidFill>
              </a:rPr>
              <a:t>, 2015, by Tom Wright.</a:t>
            </a:r>
            <a:r>
              <a:rPr lang="en-AU" dirty="0"/>
              <a:t>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7378"/>
        <p:cNvGrpSpPr/>
        <p:nvPr/>
      </p:nvGrpSpPr>
      <p:grpSpPr>
        <a:xfrm>
          <a:off x="0" y="0"/>
          <a:ext cx="0" cy="0"/>
          <a:chOff x="0" y="0"/>
          <a:chExt cx="0" cy="0"/>
        </a:xfrm>
      </p:grpSpPr>
      <p:sp>
        <p:nvSpPr>
          <p:cNvPr id="7379" name="Google Shape;7379;p311"/>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WEEK 6 - PROTOCOLS</a:t>
            </a:r>
          </a:p>
        </p:txBody>
      </p:sp>
      <p:sp>
        <p:nvSpPr>
          <p:cNvPr id="7380" name="Google Shape;7380;p311"/>
          <p:cNvSpPr txBox="1"/>
          <p:nvPr/>
        </p:nvSpPr>
        <p:spPr>
          <a:xfrm>
            <a:off x="402667" y="1421934"/>
            <a:ext cx="5549200" cy="1149249"/>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dirty="0">
                <a:solidFill>
                  <a:srgbClr val="000000"/>
                </a:solidFill>
                <a:latin typeface="Arial"/>
                <a:cs typeface="Arial"/>
                <a:sym typeface="Arial"/>
              </a:rPr>
              <a:t>These were the identified protocols that we have established as a class and presented at the beginning of the lesson. Create an infographic, (Canva, Slides, etc) that demonstrate all of the protocols that we use as a class. </a:t>
            </a:r>
            <a:endParaRPr sz="1333" i="1" kern="0" dirty="0">
              <a:solidFill>
                <a:srgbClr val="A64D79"/>
              </a:solidFill>
              <a:latin typeface="Arial"/>
              <a:cs typeface="Arial"/>
              <a:sym typeface="Arial"/>
            </a:endParaRPr>
          </a:p>
        </p:txBody>
      </p:sp>
      <p:pic>
        <p:nvPicPr>
          <p:cNvPr id="7381" name="Google Shape;7381;p311" descr="Our current Class Protocols&#10;&#10;5 mins before our lesson Kim and/or Amy set up the space in The Lyric. The Canvas page for our lesson is displayed on the projector.&#10;Students enter The Lyric and greet one another. A circle is formed.&#10;Acknowledgement of Country&#10;Circle of Safety (psychological and emotional safety)&#10;Kim and/or Amy frame the lesson&#10;Masterclass: focused, engaged, creative risk taking, rigorous collaboration, deep and/or clarifying questions&#10;Independent Flow: focused, self-aware, quiet thinking and reflecting, holding space for others&#10;Collaborative Flow: focused, rigorous collaboration, all offers listened to, holding space for one another, knowing when to step back&#10;Exit Ticket or Critical Reflection/Portfolio: Identification and description of learning and extension of this into analysis&#10;Gratitude for one another as we exit"/>
          <p:cNvPicPr preferRelativeResize="0"/>
          <p:nvPr/>
        </p:nvPicPr>
        <p:blipFill>
          <a:blip r:embed="rId3">
            <a:alphaModFix/>
          </a:blip>
          <a:stretch>
            <a:fillRect/>
          </a:stretch>
        </p:blipFill>
        <p:spPr>
          <a:xfrm>
            <a:off x="203200" y="2774333"/>
            <a:ext cx="7036709" cy="3880467"/>
          </a:xfrm>
          <a:prstGeom prst="rect">
            <a:avLst/>
          </a:prstGeom>
          <a:noFill/>
          <a:ln>
            <a:noFill/>
          </a:ln>
        </p:spPr>
      </p:pic>
      <p:pic>
        <p:nvPicPr>
          <p:cNvPr id="3" name="Picture 2">
            <a:extLst>
              <a:ext uri="{FF2B5EF4-FFF2-40B4-BE49-F238E27FC236}">
                <a16:creationId xmlns:a16="http://schemas.microsoft.com/office/drawing/2014/main" id="{CFD7422C-B634-A611-5ED8-6499729398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56766" y="1565035"/>
            <a:ext cx="1965263" cy="4871120"/>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16888F07-E2E4-CFDE-5754-EEACDD90BB4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594074">
            <a:off x="9369352" y="1597105"/>
            <a:ext cx="2011849" cy="4921376"/>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4D4D4"/>
        </a:solidFill>
        <a:effectLst/>
      </p:bgPr>
    </p:bg>
    <p:spTree>
      <p:nvGrpSpPr>
        <p:cNvPr id="1" name="Shape 7387"/>
        <p:cNvGrpSpPr/>
        <p:nvPr/>
      </p:nvGrpSpPr>
      <p:grpSpPr>
        <a:xfrm>
          <a:off x="0" y="0"/>
          <a:ext cx="0" cy="0"/>
          <a:chOff x="0" y="0"/>
          <a:chExt cx="0" cy="0"/>
        </a:xfrm>
      </p:grpSpPr>
      <p:sp>
        <p:nvSpPr>
          <p:cNvPr id="7388" name="Google Shape;7388;p312"/>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chemeClr val="bg1"/>
                </a:solidFill>
                <a:effectLst/>
                <a:uLnTx/>
                <a:uFillTx/>
                <a:latin typeface="Josefin Sans SemiBold"/>
                <a:ea typeface="Josefin Sans SemiBold"/>
                <a:cs typeface="Josefin Sans SemiBold"/>
                <a:sym typeface="Josefin Sans SemiBold"/>
              </a:rPr>
              <a:t>WEEK 6 - Transforming Space with Lights </a:t>
            </a:r>
            <a:r>
              <a:rPr kumimoji="0" lang="en-US" sz="3733" b="0" i="0" u="none" strike="noStrike" kern="0" cap="none" spc="0" normalizeH="0" baseline="0" noProof="0" dirty="0">
                <a:ln>
                  <a:noFill/>
                </a:ln>
                <a:solidFill>
                  <a:schemeClr val="bg1">
                    <a:alpha val="0"/>
                  </a:schemeClr>
                </a:solidFill>
                <a:effectLst/>
                <a:uLnTx/>
                <a:uFillTx/>
                <a:latin typeface="Josefin Sans SemiBold"/>
                <a:ea typeface="Josefin Sans SemiBold"/>
                <a:cs typeface="Josefin Sans SemiBold"/>
                <a:sym typeface="Josefin Sans SemiBold"/>
              </a:rPr>
              <a:t>(1)</a:t>
            </a:r>
          </a:p>
        </p:txBody>
      </p:sp>
      <p:sp>
        <p:nvSpPr>
          <p:cNvPr id="7389" name="Google Shape;7389;p312"/>
          <p:cNvSpPr txBox="1"/>
          <p:nvPr/>
        </p:nvSpPr>
        <p:spPr>
          <a:xfrm>
            <a:off x="402667" y="1421934"/>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dirty="0">
                <a:solidFill>
                  <a:srgbClr val="000000"/>
                </a:solidFill>
                <a:latin typeface="Arial"/>
                <a:cs typeface="Arial"/>
                <a:sym typeface="Arial"/>
              </a:rPr>
              <a:t>What did you learn today about performance technologies today during your Masterclass?</a:t>
            </a:r>
            <a:endParaRPr sz="1467" b="1" kern="0">
              <a:solidFill>
                <a:srgbClr val="000000"/>
              </a:solidFill>
              <a:latin typeface="Arial"/>
              <a:cs typeface="Arial"/>
              <a:sym typeface="Arial"/>
            </a:endParaRPr>
          </a:p>
          <a:p>
            <a:pPr defTabSz="1219170">
              <a:buClr>
                <a:srgbClr val="000000"/>
              </a:buClr>
            </a:pPr>
            <a:r>
              <a:rPr lang="en" sz="1333" i="1" kern="0" dirty="0">
                <a:solidFill>
                  <a:srgbClr val="A64D79"/>
                </a:solidFill>
                <a:latin typeface="Arial"/>
                <a:cs typeface="Arial"/>
                <a:sym typeface="Arial"/>
              </a:rPr>
              <a:t>Write your answers here…</a:t>
            </a:r>
            <a:endParaRPr sz="1333" i="1" kern="0" dirty="0">
              <a:solidFill>
                <a:srgbClr val="A64D79"/>
              </a:solidFill>
              <a:latin typeface="Arial"/>
              <a:cs typeface="Arial"/>
              <a:sym typeface="Arial"/>
            </a:endParaRPr>
          </a:p>
        </p:txBody>
      </p:sp>
      <p:sp>
        <p:nvSpPr>
          <p:cNvPr id="7391" name="Google Shape;7391;p312"/>
          <p:cNvSpPr txBox="1"/>
          <p:nvPr/>
        </p:nvSpPr>
        <p:spPr>
          <a:xfrm>
            <a:off x="6227267" y="1421934"/>
            <a:ext cx="5549200" cy="882189"/>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dirty="0">
                <a:solidFill>
                  <a:srgbClr val="000000"/>
                </a:solidFill>
                <a:latin typeface="Arial"/>
                <a:cs typeface="Arial"/>
                <a:sym typeface="Arial"/>
              </a:rPr>
              <a:t>How did you work with certain other personality types?</a:t>
            </a:r>
            <a:endParaRPr sz="1467" b="1" kern="0">
              <a:solidFill>
                <a:srgbClr val="000000"/>
              </a:solidFill>
              <a:latin typeface="Arial"/>
              <a:cs typeface="Arial"/>
              <a:sym typeface="Arial"/>
            </a:endParaRPr>
          </a:p>
          <a:p>
            <a:pPr defTabSz="1219170">
              <a:buClr>
                <a:srgbClr val="000000"/>
              </a:buClr>
            </a:pPr>
            <a:r>
              <a:rPr lang="en" sz="1333" i="1" kern="0" dirty="0">
                <a:solidFill>
                  <a:srgbClr val="A64D79"/>
                </a:solidFill>
                <a:latin typeface="Arial"/>
                <a:cs typeface="Arial"/>
                <a:sym typeface="Arial"/>
              </a:rPr>
              <a:t>Write your answers here…</a:t>
            </a:r>
            <a:endParaRPr sz="1333" i="1" kern="0" dirty="0">
              <a:solidFill>
                <a:srgbClr val="A64D79"/>
              </a:solidFill>
              <a:latin typeface="Arial"/>
              <a:cs typeface="Arial"/>
              <a:sym typeface="Arial"/>
            </a:endParaRPr>
          </a:p>
          <a:p>
            <a:pPr defTabSz="1219170">
              <a:buClr>
                <a:srgbClr val="000000"/>
              </a:buClr>
            </a:pPr>
            <a:endParaRPr sz="1333" i="1" kern="0">
              <a:solidFill>
                <a:srgbClr val="A64D79"/>
              </a:solidFill>
              <a:latin typeface="Arial"/>
              <a:cs typeface="Arial"/>
              <a:sym typeface="Arial"/>
            </a:endParaRPr>
          </a:p>
        </p:txBody>
      </p:sp>
      <p:sp>
        <p:nvSpPr>
          <p:cNvPr id="7394" name="Google Shape;7394;p312"/>
          <p:cNvSpPr txBox="1"/>
          <p:nvPr/>
        </p:nvSpPr>
        <p:spPr>
          <a:xfrm>
            <a:off x="402667" y="3225451"/>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dirty="0">
                <a:solidFill>
                  <a:srgbClr val="000000"/>
                </a:solidFill>
                <a:latin typeface="Arial"/>
                <a:cs typeface="Arial"/>
                <a:sym typeface="Arial"/>
              </a:rPr>
              <a:t>How can we use lighting to create diverse performance spaces.</a:t>
            </a:r>
            <a:endParaRPr sz="1467" b="1" kern="0">
              <a:solidFill>
                <a:srgbClr val="000000"/>
              </a:solidFill>
              <a:latin typeface="Arial"/>
              <a:cs typeface="Arial"/>
              <a:sym typeface="Arial"/>
            </a:endParaRPr>
          </a:p>
          <a:p>
            <a:pPr defTabSz="1219170">
              <a:buClr>
                <a:srgbClr val="000000"/>
              </a:buClr>
            </a:pPr>
            <a:r>
              <a:rPr lang="en" sz="1333" i="1" kern="0" dirty="0">
                <a:solidFill>
                  <a:srgbClr val="A64D79"/>
                </a:solidFill>
                <a:latin typeface="Arial"/>
                <a:cs typeface="Arial"/>
                <a:sym typeface="Arial"/>
              </a:rPr>
              <a:t>Write your answers here…</a:t>
            </a:r>
            <a:endParaRPr sz="1333" i="1" kern="0" dirty="0">
              <a:solidFill>
                <a:srgbClr val="A64D79"/>
              </a:solidFill>
              <a:latin typeface="Arial"/>
              <a:cs typeface="Arial"/>
              <a:sym typeface="Arial"/>
            </a:endParaRPr>
          </a:p>
        </p:txBody>
      </p:sp>
      <p:sp>
        <p:nvSpPr>
          <p:cNvPr id="7392" name="Google Shape;7392;p312"/>
          <p:cNvSpPr txBox="1"/>
          <p:nvPr/>
        </p:nvSpPr>
        <p:spPr>
          <a:xfrm>
            <a:off x="6227267" y="3215251"/>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dirty="0">
                <a:solidFill>
                  <a:srgbClr val="000000"/>
                </a:solidFill>
                <a:latin typeface="Arial"/>
                <a:cs typeface="Arial"/>
                <a:sym typeface="Arial"/>
              </a:rPr>
              <a:t>What was the most enjoyable moment for you during today’s activity?</a:t>
            </a:r>
            <a:endParaRPr sz="1467" b="1" kern="0">
              <a:solidFill>
                <a:srgbClr val="000000"/>
              </a:solidFill>
              <a:latin typeface="Arial"/>
              <a:cs typeface="Arial"/>
              <a:sym typeface="Arial"/>
            </a:endParaRPr>
          </a:p>
          <a:p>
            <a:pPr defTabSz="1219170">
              <a:buClr>
                <a:srgbClr val="000000"/>
              </a:buClr>
            </a:pPr>
            <a:r>
              <a:rPr lang="en" sz="1333" i="1" kern="0" dirty="0">
                <a:solidFill>
                  <a:srgbClr val="A64D79"/>
                </a:solidFill>
                <a:latin typeface="Arial"/>
                <a:cs typeface="Arial"/>
                <a:sym typeface="Arial"/>
              </a:rPr>
              <a:t>Write your answers here…</a:t>
            </a:r>
            <a:endParaRPr sz="1867" kern="0" dirty="0">
              <a:solidFill>
                <a:srgbClr val="000000"/>
              </a:solidFill>
              <a:latin typeface="Arial"/>
              <a:cs typeface="Arial"/>
              <a:sym typeface="Arial"/>
            </a:endParaRPr>
          </a:p>
        </p:txBody>
      </p:sp>
      <p:sp>
        <p:nvSpPr>
          <p:cNvPr id="7390" name="Google Shape;7390;p312"/>
          <p:cNvSpPr txBox="1"/>
          <p:nvPr/>
        </p:nvSpPr>
        <p:spPr>
          <a:xfrm>
            <a:off x="402667" y="5028968"/>
            <a:ext cx="5549200" cy="970546"/>
          </a:xfrm>
          <a:prstGeom prst="rect">
            <a:avLst/>
          </a:prstGeom>
          <a:solidFill>
            <a:schemeClr val="lt1"/>
          </a:solidFill>
          <a:ln>
            <a:noFill/>
          </a:ln>
        </p:spPr>
        <p:txBody>
          <a:bodyPr spcFirstLastPara="1" wrap="square" lIns="121900" tIns="121900" rIns="121900" bIns="121900" anchor="t" anchorCtr="0">
            <a:spAutoFit/>
          </a:bodyPr>
          <a:lstStyle/>
          <a:p>
            <a:pPr defTabSz="1219170">
              <a:lnSpc>
                <a:spcPct val="115000"/>
              </a:lnSpc>
              <a:buClr>
                <a:srgbClr val="000000"/>
              </a:buClr>
            </a:pPr>
            <a:r>
              <a:rPr lang="en" sz="1467" b="1" kern="0" dirty="0">
                <a:solidFill>
                  <a:srgbClr val="000000"/>
                </a:solidFill>
                <a:latin typeface="Arial"/>
                <a:cs typeface="Arial"/>
                <a:sym typeface="Arial"/>
              </a:rPr>
              <a:t>What do we need to learn to have more success in a task like today?</a:t>
            </a:r>
            <a:endParaRPr sz="1467" b="1" kern="0" dirty="0">
              <a:solidFill>
                <a:srgbClr val="000000"/>
              </a:solidFill>
              <a:latin typeface="Arial"/>
              <a:cs typeface="Arial"/>
              <a:sym typeface="Arial"/>
            </a:endParaRPr>
          </a:p>
          <a:p>
            <a:pPr defTabSz="1219170">
              <a:buClr>
                <a:srgbClr val="000000"/>
              </a:buClr>
            </a:pPr>
            <a:r>
              <a:rPr lang="en" sz="1333" i="1" kern="0" dirty="0">
                <a:solidFill>
                  <a:srgbClr val="A64D79"/>
                </a:solidFill>
                <a:latin typeface="Arial"/>
                <a:cs typeface="Arial"/>
                <a:sym typeface="Arial"/>
              </a:rPr>
              <a:t>Write your answers here…</a:t>
            </a:r>
            <a:endParaRPr sz="1867" kern="0" dirty="0">
              <a:solidFill>
                <a:srgbClr val="000000"/>
              </a:solidFill>
              <a:latin typeface="Arial"/>
              <a:cs typeface="Arial"/>
              <a:sym typeface="Arial"/>
            </a:endParaRPr>
          </a:p>
        </p:txBody>
      </p:sp>
      <p:sp>
        <p:nvSpPr>
          <p:cNvPr id="7393" name="Google Shape;7393;p312"/>
          <p:cNvSpPr txBox="1"/>
          <p:nvPr/>
        </p:nvSpPr>
        <p:spPr>
          <a:xfrm>
            <a:off x="6227267" y="5062967"/>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dirty="0">
                <a:solidFill>
                  <a:srgbClr val="000000"/>
                </a:solidFill>
                <a:latin typeface="Arial"/>
                <a:cs typeface="Arial"/>
                <a:sym typeface="Arial"/>
              </a:rPr>
              <a:t>How did you create PRESENCE in your making AND rehearsing?</a:t>
            </a:r>
            <a:endParaRPr sz="1467" b="1" kern="0">
              <a:solidFill>
                <a:srgbClr val="000000"/>
              </a:solidFill>
              <a:latin typeface="Arial"/>
              <a:cs typeface="Arial"/>
              <a:sym typeface="Arial"/>
            </a:endParaRPr>
          </a:p>
          <a:p>
            <a:pPr defTabSz="1219170">
              <a:buClr>
                <a:srgbClr val="000000"/>
              </a:buClr>
            </a:pPr>
            <a:r>
              <a:rPr lang="en" sz="1333" i="1" kern="0" dirty="0">
                <a:solidFill>
                  <a:srgbClr val="A64D79"/>
                </a:solidFill>
                <a:latin typeface="Arial"/>
                <a:cs typeface="Arial"/>
                <a:sym typeface="Arial"/>
              </a:rPr>
              <a:t>Write your answers here…</a:t>
            </a:r>
            <a:endParaRPr sz="1867" kern="0" dirty="0">
              <a:solidFill>
                <a:srgbClr val="000000"/>
              </a:solidFill>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4D4D4"/>
        </a:solidFill>
        <a:effectLst/>
      </p:bgPr>
    </p:bg>
    <p:spTree>
      <p:nvGrpSpPr>
        <p:cNvPr id="1" name="Shape 7398"/>
        <p:cNvGrpSpPr/>
        <p:nvPr/>
      </p:nvGrpSpPr>
      <p:grpSpPr>
        <a:xfrm>
          <a:off x="0" y="0"/>
          <a:ext cx="0" cy="0"/>
          <a:chOff x="0" y="0"/>
          <a:chExt cx="0" cy="0"/>
        </a:xfrm>
      </p:grpSpPr>
      <p:sp>
        <p:nvSpPr>
          <p:cNvPr id="7399" name="Google Shape;7399;p313"/>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chemeClr val="bg1"/>
                </a:solidFill>
                <a:effectLst/>
                <a:uLnTx/>
                <a:uFillTx/>
                <a:latin typeface="Josefin Sans SemiBold"/>
                <a:ea typeface="Josefin Sans SemiBold"/>
                <a:cs typeface="Josefin Sans SemiBold"/>
                <a:sym typeface="Josefin Sans SemiBold"/>
              </a:rPr>
              <a:t>WEEK 6 - Transforming Space with Lights </a:t>
            </a:r>
            <a:r>
              <a:rPr kumimoji="0" lang="en-US" sz="3733" b="0" i="0" u="none" strike="noStrike" kern="0" cap="none" spc="0" normalizeH="0" baseline="0" noProof="0" dirty="0">
                <a:ln>
                  <a:noFill/>
                </a:ln>
                <a:solidFill>
                  <a:schemeClr val="bg1">
                    <a:alpha val="0"/>
                  </a:schemeClr>
                </a:solidFill>
                <a:effectLst/>
                <a:uLnTx/>
                <a:uFillTx/>
                <a:latin typeface="Josefin Sans SemiBold"/>
                <a:ea typeface="Josefin Sans SemiBold"/>
                <a:cs typeface="Josefin Sans SemiBold"/>
                <a:sym typeface="Josefin Sans SemiBold"/>
              </a:rPr>
              <a:t>(2)</a:t>
            </a:r>
          </a:p>
        </p:txBody>
      </p:sp>
      <p:sp>
        <p:nvSpPr>
          <p:cNvPr id="7400" name="Google Shape;7400;p313"/>
          <p:cNvSpPr txBox="1"/>
          <p:nvPr/>
        </p:nvSpPr>
        <p:spPr>
          <a:xfrm>
            <a:off x="402667" y="1421934"/>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a:solidFill>
                  <a:srgbClr val="000000"/>
                </a:solidFill>
                <a:latin typeface="Arial"/>
                <a:cs typeface="Arial"/>
                <a:sym typeface="Arial"/>
              </a:rPr>
              <a:t>What did you learn today about performance technologies today during your Masterclass?</a:t>
            </a:r>
            <a:endParaRPr sz="1467" b="1" kern="0">
              <a:solidFill>
                <a:srgbClr val="000000"/>
              </a:solidFill>
              <a:latin typeface="Arial"/>
              <a:cs typeface="Arial"/>
              <a:sym typeface="Arial"/>
            </a:endParaRPr>
          </a:p>
          <a:p>
            <a:pPr defTabSz="1219170">
              <a:buClr>
                <a:srgbClr val="000000"/>
              </a:buClr>
            </a:pPr>
            <a:r>
              <a:rPr lang="en" sz="1333" i="1" kern="0">
                <a:solidFill>
                  <a:srgbClr val="A64D79"/>
                </a:solidFill>
                <a:latin typeface="Arial"/>
                <a:cs typeface="Arial"/>
                <a:sym typeface="Arial"/>
              </a:rPr>
              <a:t>Write your answers here…</a:t>
            </a:r>
            <a:endParaRPr sz="1333" i="1" kern="0">
              <a:solidFill>
                <a:srgbClr val="A64D79"/>
              </a:solidFill>
              <a:latin typeface="Arial"/>
              <a:cs typeface="Arial"/>
              <a:sym typeface="Arial"/>
            </a:endParaRPr>
          </a:p>
        </p:txBody>
      </p:sp>
      <p:sp>
        <p:nvSpPr>
          <p:cNvPr id="7402" name="Google Shape;7402;p313"/>
          <p:cNvSpPr txBox="1"/>
          <p:nvPr/>
        </p:nvSpPr>
        <p:spPr>
          <a:xfrm>
            <a:off x="6227267" y="1421934"/>
            <a:ext cx="5549200" cy="882189"/>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a:solidFill>
                  <a:srgbClr val="000000"/>
                </a:solidFill>
                <a:latin typeface="Arial"/>
                <a:cs typeface="Arial"/>
                <a:sym typeface="Arial"/>
              </a:rPr>
              <a:t>How did you work with certain other personality types?</a:t>
            </a:r>
            <a:endParaRPr sz="1467" b="1" kern="0">
              <a:solidFill>
                <a:srgbClr val="000000"/>
              </a:solidFill>
              <a:latin typeface="Arial"/>
              <a:cs typeface="Arial"/>
              <a:sym typeface="Arial"/>
            </a:endParaRPr>
          </a:p>
          <a:p>
            <a:pPr defTabSz="1219170">
              <a:buClr>
                <a:srgbClr val="000000"/>
              </a:buClr>
            </a:pPr>
            <a:r>
              <a:rPr lang="en" sz="1333" i="1" kern="0">
                <a:solidFill>
                  <a:srgbClr val="A64D79"/>
                </a:solidFill>
                <a:latin typeface="Arial"/>
                <a:cs typeface="Arial"/>
                <a:sym typeface="Arial"/>
              </a:rPr>
              <a:t>Write your answers here…</a:t>
            </a:r>
            <a:endParaRPr sz="1333" i="1" kern="0">
              <a:solidFill>
                <a:srgbClr val="A64D79"/>
              </a:solidFill>
              <a:latin typeface="Arial"/>
              <a:cs typeface="Arial"/>
              <a:sym typeface="Arial"/>
            </a:endParaRPr>
          </a:p>
          <a:p>
            <a:pPr defTabSz="1219170">
              <a:buClr>
                <a:srgbClr val="000000"/>
              </a:buClr>
            </a:pPr>
            <a:endParaRPr sz="1333" i="1" kern="0">
              <a:solidFill>
                <a:srgbClr val="A64D79"/>
              </a:solidFill>
              <a:latin typeface="Arial"/>
              <a:cs typeface="Arial"/>
              <a:sym typeface="Arial"/>
            </a:endParaRPr>
          </a:p>
        </p:txBody>
      </p:sp>
      <p:sp>
        <p:nvSpPr>
          <p:cNvPr id="7405" name="Google Shape;7405;p313"/>
          <p:cNvSpPr txBox="1"/>
          <p:nvPr/>
        </p:nvSpPr>
        <p:spPr>
          <a:xfrm>
            <a:off x="402667" y="3225451"/>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a:solidFill>
                  <a:srgbClr val="000000"/>
                </a:solidFill>
                <a:latin typeface="Arial"/>
                <a:cs typeface="Arial"/>
                <a:sym typeface="Arial"/>
              </a:rPr>
              <a:t>How can we use lighting to create diverse performance spaces.</a:t>
            </a:r>
            <a:endParaRPr sz="1467" b="1" kern="0">
              <a:solidFill>
                <a:srgbClr val="000000"/>
              </a:solidFill>
              <a:latin typeface="Arial"/>
              <a:cs typeface="Arial"/>
              <a:sym typeface="Arial"/>
            </a:endParaRPr>
          </a:p>
          <a:p>
            <a:pPr defTabSz="1219170">
              <a:buClr>
                <a:srgbClr val="000000"/>
              </a:buClr>
            </a:pPr>
            <a:r>
              <a:rPr lang="en" sz="1333" i="1" kern="0">
                <a:solidFill>
                  <a:srgbClr val="A64D79"/>
                </a:solidFill>
                <a:latin typeface="Arial"/>
                <a:cs typeface="Arial"/>
                <a:sym typeface="Arial"/>
              </a:rPr>
              <a:t>Write your answers here…</a:t>
            </a:r>
            <a:endParaRPr sz="1333" i="1" kern="0">
              <a:solidFill>
                <a:srgbClr val="A64D79"/>
              </a:solidFill>
              <a:latin typeface="Arial"/>
              <a:cs typeface="Arial"/>
              <a:sym typeface="Arial"/>
            </a:endParaRPr>
          </a:p>
        </p:txBody>
      </p:sp>
      <p:sp>
        <p:nvSpPr>
          <p:cNvPr id="7403" name="Google Shape;7403;p313"/>
          <p:cNvSpPr txBox="1"/>
          <p:nvPr/>
        </p:nvSpPr>
        <p:spPr>
          <a:xfrm>
            <a:off x="6227267" y="3215251"/>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a:solidFill>
                  <a:srgbClr val="000000"/>
                </a:solidFill>
                <a:latin typeface="Arial"/>
                <a:cs typeface="Arial"/>
                <a:sym typeface="Arial"/>
              </a:rPr>
              <a:t>What was the most enjoyable moment for you during today’s activity?</a:t>
            </a:r>
            <a:endParaRPr sz="1467" b="1" kern="0">
              <a:solidFill>
                <a:srgbClr val="000000"/>
              </a:solidFill>
              <a:latin typeface="Arial"/>
              <a:cs typeface="Arial"/>
              <a:sym typeface="Arial"/>
            </a:endParaRPr>
          </a:p>
          <a:p>
            <a:pPr defTabSz="1219170">
              <a:buClr>
                <a:srgbClr val="000000"/>
              </a:buClr>
            </a:pPr>
            <a:r>
              <a:rPr lang="en" sz="1333" i="1" kern="0">
                <a:solidFill>
                  <a:srgbClr val="A64D79"/>
                </a:solidFill>
                <a:latin typeface="Arial"/>
                <a:cs typeface="Arial"/>
                <a:sym typeface="Arial"/>
              </a:rPr>
              <a:t>Write your answers here…</a:t>
            </a:r>
            <a:endParaRPr sz="1867" kern="0">
              <a:solidFill>
                <a:srgbClr val="000000"/>
              </a:solidFill>
              <a:latin typeface="Arial"/>
              <a:cs typeface="Arial"/>
              <a:sym typeface="Arial"/>
            </a:endParaRPr>
          </a:p>
        </p:txBody>
      </p:sp>
      <p:sp>
        <p:nvSpPr>
          <p:cNvPr id="7401" name="Google Shape;7401;p313"/>
          <p:cNvSpPr txBox="1"/>
          <p:nvPr/>
        </p:nvSpPr>
        <p:spPr>
          <a:xfrm>
            <a:off x="402667" y="5028968"/>
            <a:ext cx="5549200" cy="970546"/>
          </a:xfrm>
          <a:prstGeom prst="rect">
            <a:avLst/>
          </a:prstGeom>
          <a:solidFill>
            <a:schemeClr val="lt1"/>
          </a:solidFill>
          <a:ln>
            <a:noFill/>
          </a:ln>
        </p:spPr>
        <p:txBody>
          <a:bodyPr spcFirstLastPara="1" wrap="square" lIns="121900" tIns="121900" rIns="121900" bIns="121900" anchor="t" anchorCtr="0">
            <a:spAutoFit/>
          </a:bodyPr>
          <a:lstStyle/>
          <a:p>
            <a:pPr defTabSz="1219170">
              <a:lnSpc>
                <a:spcPct val="115000"/>
              </a:lnSpc>
              <a:buClr>
                <a:srgbClr val="000000"/>
              </a:buClr>
            </a:pPr>
            <a:r>
              <a:rPr lang="en" sz="1467" b="1" kern="0">
                <a:solidFill>
                  <a:srgbClr val="000000"/>
                </a:solidFill>
                <a:latin typeface="Arial"/>
                <a:cs typeface="Arial"/>
                <a:sym typeface="Arial"/>
              </a:rPr>
              <a:t>What do we need to learn to have more success in a task like today?</a:t>
            </a:r>
            <a:endParaRPr sz="1467" b="1" kern="0">
              <a:solidFill>
                <a:srgbClr val="000000"/>
              </a:solidFill>
              <a:latin typeface="Arial"/>
              <a:cs typeface="Arial"/>
              <a:sym typeface="Arial"/>
            </a:endParaRPr>
          </a:p>
          <a:p>
            <a:pPr defTabSz="1219170">
              <a:buClr>
                <a:srgbClr val="000000"/>
              </a:buClr>
            </a:pPr>
            <a:r>
              <a:rPr lang="en" sz="1333" i="1" kern="0">
                <a:solidFill>
                  <a:srgbClr val="A64D79"/>
                </a:solidFill>
                <a:latin typeface="Arial"/>
                <a:cs typeface="Arial"/>
                <a:sym typeface="Arial"/>
              </a:rPr>
              <a:t>Write your answers here…</a:t>
            </a:r>
            <a:endParaRPr sz="1867" kern="0">
              <a:solidFill>
                <a:srgbClr val="000000"/>
              </a:solidFill>
              <a:latin typeface="Arial"/>
              <a:cs typeface="Arial"/>
              <a:sym typeface="Arial"/>
            </a:endParaRPr>
          </a:p>
        </p:txBody>
      </p:sp>
      <p:sp>
        <p:nvSpPr>
          <p:cNvPr id="7404" name="Google Shape;7404;p313"/>
          <p:cNvSpPr txBox="1"/>
          <p:nvPr/>
        </p:nvSpPr>
        <p:spPr>
          <a:xfrm>
            <a:off x="6227267" y="5062967"/>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a:solidFill>
                  <a:srgbClr val="000000"/>
                </a:solidFill>
                <a:latin typeface="Arial"/>
                <a:cs typeface="Arial"/>
                <a:sym typeface="Arial"/>
              </a:rPr>
              <a:t>How did you create PRESENCE in your making AND rehearsing?</a:t>
            </a:r>
            <a:endParaRPr sz="1467" b="1" kern="0">
              <a:solidFill>
                <a:srgbClr val="000000"/>
              </a:solidFill>
              <a:latin typeface="Arial"/>
              <a:cs typeface="Arial"/>
              <a:sym typeface="Arial"/>
            </a:endParaRPr>
          </a:p>
          <a:p>
            <a:pPr defTabSz="1219170">
              <a:buClr>
                <a:srgbClr val="000000"/>
              </a:buClr>
            </a:pPr>
            <a:r>
              <a:rPr lang="en" sz="1333" i="1" kern="0">
                <a:solidFill>
                  <a:srgbClr val="A64D79"/>
                </a:solidFill>
                <a:latin typeface="Arial"/>
                <a:cs typeface="Arial"/>
                <a:sym typeface="Arial"/>
              </a:rPr>
              <a:t>Write your answers here…</a:t>
            </a:r>
            <a:endParaRPr sz="1867" kern="0">
              <a:solidFill>
                <a:srgbClr val="000000"/>
              </a:solidFill>
              <a:latin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7409"/>
        <p:cNvGrpSpPr/>
        <p:nvPr/>
      </p:nvGrpSpPr>
      <p:grpSpPr>
        <a:xfrm>
          <a:off x="0" y="0"/>
          <a:ext cx="0" cy="0"/>
          <a:chOff x="0" y="0"/>
          <a:chExt cx="0" cy="0"/>
        </a:xfrm>
      </p:grpSpPr>
      <p:sp>
        <p:nvSpPr>
          <p:cNvPr id="7410" name="Google Shape;7410;p314"/>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WEEK 7 - Transforming Space with Lighting</a:t>
            </a:r>
          </a:p>
        </p:txBody>
      </p:sp>
      <p:sp>
        <p:nvSpPr>
          <p:cNvPr id="7411" name="Google Shape;7411;p314"/>
          <p:cNvSpPr txBox="1"/>
          <p:nvPr/>
        </p:nvSpPr>
        <p:spPr>
          <a:xfrm>
            <a:off x="415600" y="1145067"/>
            <a:ext cx="11360800" cy="2967600"/>
          </a:xfrm>
          <a:prstGeom prst="rect">
            <a:avLst/>
          </a:prstGeom>
          <a:solidFill>
            <a:schemeClr val="lt1"/>
          </a:solidFill>
          <a:ln>
            <a:noFill/>
          </a:ln>
        </p:spPr>
        <p:txBody>
          <a:bodyPr spcFirstLastPara="1" wrap="square" lIns="121900" tIns="121900" rIns="121900" bIns="121900" anchor="t" anchorCtr="0">
            <a:noAutofit/>
          </a:bodyPr>
          <a:lstStyle/>
          <a:p>
            <a:pPr algn="ctr" defTabSz="1219170">
              <a:buClr>
                <a:srgbClr val="000000"/>
              </a:buClr>
            </a:pPr>
            <a:r>
              <a:rPr lang="en" sz="2533" i="1" u="sng" kern="0">
                <a:solidFill>
                  <a:srgbClr val="2B1B9B"/>
                </a:solidFill>
                <a:latin typeface="Josefin Sans Medium"/>
                <a:ea typeface="Josefin Sans Medium"/>
                <a:cs typeface="Josefin Sans Medium"/>
                <a:sym typeface="Josefin Sans Medium"/>
              </a:rPr>
              <a:t>Key takeaways from Auditorium tour and Console Masterclass</a:t>
            </a:r>
            <a:endParaRPr sz="2533" i="1" u="sng" kern="0">
              <a:solidFill>
                <a:srgbClr val="2B1B9B"/>
              </a:solidFill>
              <a:latin typeface="Josefin Sans Medium"/>
              <a:ea typeface="Josefin Sans Medium"/>
              <a:cs typeface="Josefin Sans Medium"/>
              <a:sym typeface="Josefin Sans Medium"/>
            </a:endParaRPr>
          </a:p>
          <a:p>
            <a:pPr defTabSz="1219170">
              <a:buClr>
                <a:srgbClr val="000000"/>
              </a:buClr>
            </a:pPr>
            <a:endParaRPr sz="1600" kern="0">
              <a:solidFill>
                <a:srgbClr val="000000"/>
              </a:solidFill>
              <a:latin typeface="Arial"/>
              <a:cs typeface="Arial"/>
              <a:sym typeface="Arial"/>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p:txBody>
      </p:sp>
      <p:pic>
        <p:nvPicPr>
          <p:cNvPr id="7412" name="Google Shape;7412;p314">
            <a:extLst>
              <a:ext uri="{C183D7F6-B498-43B3-948B-1728B52AA6E4}">
                <adec:decorative xmlns:adec="http://schemas.microsoft.com/office/drawing/2017/decorative" val="1"/>
              </a:ext>
            </a:extLst>
          </p:cNvPr>
          <p:cNvPicPr preferRelativeResize="0"/>
          <p:nvPr/>
        </p:nvPicPr>
        <p:blipFill rotWithShape="1">
          <a:blip r:embed="rId3">
            <a:alphaModFix/>
          </a:blip>
          <a:srcRect t="19949" b="-19949"/>
          <a:stretch/>
        </p:blipFill>
        <p:spPr>
          <a:xfrm>
            <a:off x="415600" y="4233734"/>
            <a:ext cx="11360800" cy="3046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65"/>
        <p:cNvGrpSpPr/>
        <p:nvPr/>
      </p:nvGrpSpPr>
      <p:grpSpPr>
        <a:xfrm>
          <a:off x="0" y="0"/>
          <a:ext cx="0" cy="0"/>
          <a:chOff x="0" y="0"/>
          <a:chExt cx="0" cy="0"/>
        </a:xfrm>
      </p:grpSpPr>
      <p:sp>
        <p:nvSpPr>
          <p:cNvPr id="7166" name="Google Shape;7166;p280"/>
          <p:cNvSpPr txBox="1">
            <a:spLocks noGrp="1"/>
          </p:cNvSpPr>
          <p:nvPr>
            <p:ph type="title"/>
          </p:nvPr>
        </p:nvSpPr>
        <p:spPr>
          <a:xfrm>
            <a:off x="415600" y="263100"/>
            <a:ext cx="11360800" cy="763600"/>
          </a:xfrm>
          <a:prstGeom prst="rect">
            <a:avLst/>
          </a:prstGeom>
          <a:solidFill>
            <a:schemeClr val="dk1"/>
          </a:solidFill>
        </p:spPr>
        <p:txBody>
          <a:bodyPr spcFirstLastPara="1" wrap="square" lIns="121900" tIns="121900" rIns="121900" bIns="121900" anchor="t" anchorCtr="0">
            <a:normAutofit/>
          </a:bodyPr>
          <a:lstStyle/>
          <a:p>
            <a:r>
              <a:rPr lang="en" dirty="0">
                <a:solidFill>
                  <a:schemeClr val="lt1"/>
                </a:solidFill>
              </a:rPr>
              <a:t>CURRICULUM MATERIALS: Teacher Generated Materials</a:t>
            </a:r>
            <a:endParaRPr dirty="0">
              <a:solidFill>
                <a:schemeClr val="lt1"/>
              </a:solidFill>
            </a:endParaRPr>
          </a:p>
        </p:txBody>
      </p:sp>
      <p:sp>
        <p:nvSpPr>
          <p:cNvPr id="7167" name="Google Shape;7167;p280"/>
          <p:cNvSpPr txBox="1"/>
          <p:nvPr/>
        </p:nvSpPr>
        <p:spPr>
          <a:xfrm>
            <a:off x="415600" y="1212300"/>
            <a:ext cx="11360800" cy="15540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b="1" kern="0">
                <a:solidFill>
                  <a:srgbClr val="000000"/>
                </a:solidFill>
                <a:latin typeface="Arial"/>
                <a:cs typeface="Arial"/>
                <a:sym typeface="Arial"/>
              </a:rPr>
              <a:t>Teacher Scaffold for Critical Engagement and Reflection on Lessons and Learning Experiences</a:t>
            </a:r>
            <a:br>
              <a:rPr lang="en" b="1" kern="0">
                <a:solidFill>
                  <a:srgbClr val="000000"/>
                </a:solidFill>
                <a:latin typeface="Arial"/>
                <a:cs typeface="Arial"/>
                <a:sym typeface="Arial"/>
              </a:rPr>
            </a:br>
            <a:r>
              <a:rPr lang="en" b="1" kern="0">
                <a:solidFill>
                  <a:srgbClr val="000000"/>
                </a:solidFill>
                <a:latin typeface="Arial"/>
                <a:cs typeface="Arial"/>
                <a:sym typeface="Arial"/>
              </a:rPr>
              <a:t>Term I - Performing Arts Essentials</a:t>
            </a:r>
            <a:br>
              <a:rPr lang="en" kern="0">
                <a:solidFill>
                  <a:srgbClr val="000000"/>
                </a:solidFill>
                <a:latin typeface="Arial"/>
                <a:cs typeface="Arial"/>
                <a:sym typeface="Arial"/>
              </a:rPr>
            </a:br>
            <a:br>
              <a:rPr lang="en" kern="0">
                <a:solidFill>
                  <a:srgbClr val="595959"/>
                </a:solidFill>
                <a:latin typeface="Arial"/>
                <a:cs typeface="Arial"/>
                <a:sym typeface="Arial"/>
              </a:rPr>
            </a:br>
            <a:endParaRPr kern="0">
              <a:solidFill>
                <a:srgbClr val="595959"/>
              </a:solidFill>
              <a:latin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7416"/>
        <p:cNvGrpSpPr/>
        <p:nvPr/>
      </p:nvGrpSpPr>
      <p:grpSpPr>
        <a:xfrm>
          <a:off x="0" y="0"/>
          <a:ext cx="0" cy="0"/>
          <a:chOff x="0" y="0"/>
          <a:chExt cx="0" cy="0"/>
        </a:xfrm>
      </p:grpSpPr>
      <p:sp>
        <p:nvSpPr>
          <p:cNvPr id="7417" name="Google Shape;7417;p315"/>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WEEK 8 - The preparation begins…</a:t>
            </a:r>
          </a:p>
        </p:txBody>
      </p:sp>
      <p:sp>
        <p:nvSpPr>
          <p:cNvPr id="7418" name="Google Shape;7418;p315"/>
          <p:cNvSpPr txBox="1"/>
          <p:nvPr/>
        </p:nvSpPr>
        <p:spPr>
          <a:xfrm>
            <a:off x="415600" y="1145067"/>
            <a:ext cx="5490000" cy="2967600"/>
          </a:xfrm>
          <a:prstGeom prst="rect">
            <a:avLst/>
          </a:prstGeom>
          <a:solidFill>
            <a:schemeClr val="lt1"/>
          </a:solidFill>
          <a:ln>
            <a:noFill/>
          </a:ln>
        </p:spPr>
        <p:txBody>
          <a:bodyPr spcFirstLastPara="1" wrap="square" lIns="121900" tIns="121900" rIns="121900" bIns="121900" anchor="t" anchorCtr="0">
            <a:noAutofit/>
          </a:bodyPr>
          <a:lstStyle/>
          <a:p>
            <a:pPr defTabSz="1219170">
              <a:buClr>
                <a:srgbClr val="000000"/>
              </a:buClr>
            </a:pPr>
            <a:r>
              <a:rPr lang="en" sz="2533" i="1" u="sng" kern="0">
                <a:solidFill>
                  <a:srgbClr val="2B1B9B"/>
                </a:solidFill>
                <a:latin typeface="Josefin Sans Medium"/>
                <a:ea typeface="Josefin Sans Medium"/>
                <a:cs typeface="Josefin Sans Medium"/>
                <a:sym typeface="Josefin Sans Medium"/>
              </a:rPr>
              <a:t>What were some of the offers that you made today during the Iteration Stations?</a:t>
            </a:r>
            <a:endParaRPr sz="2533" i="1" u="sng" kern="0">
              <a:solidFill>
                <a:srgbClr val="2B1B9B"/>
              </a:solidFill>
              <a:latin typeface="Josefin Sans Medium"/>
              <a:ea typeface="Josefin Sans Medium"/>
              <a:cs typeface="Josefin Sans Medium"/>
              <a:sym typeface="Josefin Sans Medium"/>
            </a:endParaRPr>
          </a:p>
          <a:p>
            <a:pPr defTabSz="1219170">
              <a:buClr>
                <a:srgbClr val="000000"/>
              </a:buClr>
            </a:pPr>
            <a:endParaRPr sz="1600" kern="0">
              <a:solidFill>
                <a:srgbClr val="000000"/>
              </a:solidFill>
              <a:latin typeface="Arial"/>
              <a:cs typeface="Arial"/>
              <a:sym typeface="Arial"/>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defTabSz="1219170">
              <a:lnSpc>
                <a:spcPct val="150000"/>
              </a:lnSpc>
              <a:buClr>
                <a:srgbClr val="000000"/>
              </a:buClr>
            </a:pPr>
            <a:endParaRPr sz="1600" i="1" kern="0">
              <a:solidFill>
                <a:srgbClr val="000000"/>
              </a:solidFill>
              <a:latin typeface="Josefin Sans"/>
              <a:ea typeface="Josefin Sans"/>
              <a:cs typeface="Josefin Sans"/>
              <a:sym typeface="Josefin Sans"/>
            </a:endParaRPr>
          </a:p>
        </p:txBody>
      </p:sp>
      <p:sp>
        <p:nvSpPr>
          <p:cNvPr id="7419" name="Google Shape;7419;p315"/>
          <p:cNvSpPr txBox="1"/>
          <p:nvPr/>
        </p:nvSpPr>
        <p:spPr>
          <a:xfrm>
            <a:off x="6189800" y="1145067"/>
            <a:ext cx="5490000" cy="2967600"/>
          </a:xfrm>
          <a:prstGeom prst="rect">
            <a:avLst/>
          </a:prstGeom>
          <a:solidFill>
            <a:schemeClr val="lt1"/>
          </a:solidFill>
          <a:ln>
            <a:noFill/>
          </a:ln>
        </p:spPr>
        <p:txBody>
          <a:bodyPr spcFirstLastPara="1" wrap="square" lIns="121900" tIns="121900" rIns="121900" bIns="121900" anchor="t" anchorCtr="0">
            <a:noAutofit/>
          </a:bodyPr>
          <a:lstStyle/>
          <a:p>
            <a:pPr defTabSz="1219170">
              <a:buClr>
                <a:srgbClr val="000000"/>
              </a:buClr>
            </a:pPr>
            <a:r>
              <a:rPr lang="en" sz="2533" i="1" u="sng" kern="0">
                <a:solidFill>
                  <a:srgbClr val="2B1B9B"/>
                </a:solidFill>
                <a:latin typeface="Josefin Sans Medium"/>
                <a:ea typeface="Josefin Sans Medium"/>
                <a:cs typeface="Josefin Sans Medium"/>
                <a:sym typeface="Josefin Sans Medium"/>
              </a:rPr>
              <a:t>How did you effectively read the room today?</a:t>
            </a:r>
            <a:endParaRPr sz="2533" i="1" u="sng" kern="0">
              <a:solidFill>
                <a:srgbClr val="2B1B9B"/>
              </a:solidFill>
              <a:latin typeface="Josefin Sans Medium"/>
              <a:ea typeface="Josefin Sans Medium"/>
              <a:cs typeface="Josefin Sans Medium"/>
              <a:sym typeface="Josefin Sans Medium"/>
            </a:endParaRPr>
          </a:p>
          <a:p>
            <a:pPr defTabSz="1219170">
              <a:buClr>
                <a:srgbClr val="000000"/>
              </a:buClr>
            </a:pPr>
            <a:endParaRPr sz="1600" kern="0">
              <a:solidFill>
                <a:srgbClr val="000000"/>
              </a:solidFill>
              <a:latin typeface="Arial"/>
              <a:cs typeface="Arial"/>
              <a:sym typeface="Arial"/>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a:solidFill>
                  <a:srgbClr val="000000"/>
                </a:solidFill>
                <a:latin typeface="Josefin Sans"/>
                <a:ea typeface="Josefin Sans"/>
                <a:cs typeface="Josefin Sans"/>
                <a:sym typeface="Josefin Sans"/>
              </a:rPr>
              <a:t>Write answers here</a:t>
            </a:r>
            <a:endParaRPr sz="1600" i="1" kern="0">
              <a:solidFill>
                <a:srgbClr val="000000"/>
              </a:solidFill>
              <a:latin typeface="Josefin Sans"/>
              <a:ea typeface="Josefin Sans"/>
              <a:cs typeface="Josefin Sans"/>
              <a:sym typeface="Josefin Sans"/>
            </a:endParaRPr>
          </a:p>
        </p:txBody>
      </p:sp>
      <p:sp>
        <p:nvSpPr>
          <p:cNvPr id="7420" name="Google Shape;7420;p315"/>
          <p:cNvSpPr txBox="1"/>
          <p:nvPr/>
        </p:nvSpPr>
        <p:spPr>
          <a:xfrm>
            <a:off x="415600" y="4233733"/>
            <a:ext cx="11264000" cy="2451547"/>
          </a:xfrm>
          <a:prstGeom prst="rect">
            <a:avLst/>
          </a:prstGeom>
          <a:solidFill>
            <a:schemeClr val="lt1"/>
          </a:solidFill>
          <a:ln>
            <a:noFill/>
          </a:ln>
        </p:spPr>
        <p:txBody>
          <a:bodyPr spcFirstLastPara="1" wrap="square" lIns="121900" tIns="121900" rIns="121900" bIns="121900" anchor="t" anchorCtr="0">
            <a:noAutofit/>
          </a:bodyPr>
          <a:lstStyle/>
          <a:p>
            <a:pPr defTabSz="1219170">
              <a:buClr>
                <a:srgbClr val="000000"/>
              </a:buClr>
            </a:pPr>
            <a:r>
              <a:rPr lang="en" sz="2533" i="1" u="sng" kern="0" dirty="0">
                <a:solidFill>
                  <a:srgbClr val="2B1B9B"/>
                </a:solidFill>
                <a:latin typeface="Josefin Sans Medium"/>
                <a:ea typeface="Josefin Sans Medium"/>
                <a:cs typeface="Josefin Sans Medium"/>
                <a:sym typeface="Josefin Sans Medium"/>
              </a:rPr>
              <a:t>What are our next steps to ensure this is a moving ANZAC Day commemoration?</a:t>
            </a:r>
            <a:endParaRPr sz="2533" i="1" u="sng" kern="0" dirty="0">
              <a:solidFill>
                <a:srgbClr val="2B1B9B"/>
              </a:solidFill>
              <a:latin typeface="Josefin Sans Medium"/>
              <a:ea typeface="Josefin Sans Medium"/>
              <a:cs typeface="Josefin Sans Medium"/>
              <a:sym typeface="Josefin Sans Medium"/>
            </a:endParaRPr>
          </a:p>
          <a:p>
            <a:pPr defTabSz="1219170">
              <a:buClr>
                <a:srgbClr val="000000"/>
              </a:buClr>
            </a:pPr>
            <a:endParaRPr sz="1600" kern="0" dirty="0">
              <a:solidFill>
                <a:srgbClr val="000000"/>
              </a:solidFill>
              <a:latin typeface="Arial"/>
              <a:cs typeface="Arial"/>
              <a:sym typeface="Arial"/>
            </a:endParaRPr>
          </a:p>
          <a:p>
            <a:pPr marL="609585" indent="-406390" defTabSz="1219170">
              <a:lnSpc>
                <a:spcPct val="150000"/>
              </a:lnSpc>
              <a:buClr>
                <a:srgbClr val="000000"/>
              </a:buClr>
              <a:buSzPts val="1200"/>
              <a:buFont typeface="Josefin Sans"/>
              <a:buAutoNum type="arabicPeriod"/>
            </a:pPr>
            <a:r>
              <a:rPr lang="en" sz="1600" i="1" kern="0" dirty="0">
                <a:solidFill>
                  <a:srgbClr val="000000"/>
                </a:solidFill>
                <a:latin typeface="Josefin Sans"/>
                <a:ea typeface="Josefin Sans"/>
                <a:cs typeface="Josefin Sans"/>
                <a:sym typeface="Josefin Sans"/>
              </a:rPr>
              <a:t>Write answers here</a:t>
            </a:r>
            <a:endParaRPr sz="1600" i="1" kern="0" dirty="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dirty="0">
                <a:solidFill>
                  <a:srgbClr val="000000"/>
                </a:solidFill>
                <a:latin typeface="Josefin Sans"/>
                <a:ea typeface="Josefin Sans"/>
                <a:cs typeface="Josefin Sans"/>
                <a:sym typeface="Josefin Sans"/>
              </a:rPr>
              <a:t>Write answers here</a:t>
            </a:r>
            <a:endParaRPr sz="1600" i="1" kern="0" dirty="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dirty="0">
                <a:solidFill>
                  <a:srgbClr val="000000"/>
                </a:solidFill>
                <a:latin typeface="Josefin Sans"/>
                <a:ea typeface="Josefin Sans"/>
                <a:cs typeface="Josefin Sans"/>
                <a:sym typeface="Josefin Sans"/>
              </a:rPr>
              <a:t>Write answers here</a:t>
            </a:r>
            <a:endParaRPr sz="1600" i="1" kern="0" dirty="0">
              <a:solidFill>
                <a:srgbClr val="000000"/>
              </a:solidFill>
              <a:latin typeface="Josefin Sans"/>
              <a:ea typeface="Josefin Sans"/>
              <a:cs typeface="Josefin Sans"/>
              <a:sym typeface="Josefin Sans"/>
            </a:endParaRPr>
          </a:p>
          <a:p>
            <a:pPr marL="609585" indent="-406390" defTabSz="1219170">
              <a:lnSpc>
                <a:spcPct val="150000"/>
              </a:lnSpc>
              <a:buClr>
                <a:srgbClr val="000000"/>
              </a:buClr>
              <a:buSzPts val="1200"/>
              <a:buFont typeface="Josefin Sans"/>
              <a:buAutoNum type="arabicPeriod"/>
            </a:pPr>
            <a:r>
              <a:rPr lang="en" sz="1600" i="1" kern="0" dirty="0">
                <a:solidFill>
                  <a:srgbClr val="000000"/>
                </a:solidFill>
                <a:latin typeface="Josefin Sans"/>
                <a:ea typeface="Josefin Sans"/>
                <a:cs typeface="Josefin Sans"/>
                <a:sym typeface="Josefin Sans"/>
              </a:rPr>
              <a:t>Write answers here</a:t>
            </a:r>
            <a:endParaRPr sz="1600" i="1" kern="0" dirty="0">
              <a:solidFill>
                <a:srgbClr val="000000"/>
              </a:solidFill>
              <a:latin typeface="Josefin Sans"/>
              <a:ea typeface="Josefin Sans"/>
              <a:cs typeface="Josefin Sans"/>
              <a:sym typeface="Josefin Sans"/>
            </a:endParaRPr>
          </a:p>
          <a:p>
            <a:pPr defTabSz="1219170">
              <a:lnSpc>
                <a:spcPct val="150000"/>
              </a:lnSpc>
              <a:buClr>
                <a:srgbClr val="000000"/>
              </a:buClr>
            </a:pPr>
            <a:endParaRPr sz="1600" i="1" kern="0" dirty="0">
              <a:solidFill>
                <a:srgbClr val="000000"/>
              </a:solidFill>
              <a:latin typeface="Josefin Sans"/>
              <a:ea typeface="Josefin Sans"/>
              <a:cs typeface="Josefin Sans"/>
              <a:sym typeface="Josefi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70"/>
        <p:cNvGrpSpPr/>
        <p:nvPr/>
      </p:nvGrpSpPr>
      <p:grpSpPr>
        <a:xfrm>
          <a:off x="0" y="0"/>
          <a:ext cx="0" cy="0"/>
          <a:chOff x="0" y="0"/>
          <a:chExt cx="0" cy="0"/>
        </a:xfrm>
      </p:grpSpPr>
      <p:grpSp>
        <p:nvGrpSpPr>
          <p:cNvPr id="4871" name="Google Shape;4871;p180">
            <a:extLst>
              <a:ext uri="{C183D7F6-B498-43B3-948B-1728B52AA6E4}">
                <adec:decorative xmlns:adec="http://schemas.microsoft.com/office/drawing/2017/decorative" val="1"/>
              </a:ext>
            </a:extLst>
          </p:cNvPr>
          <p:cNvGrpSpPr/>
          <p:nvPr/>
        </p:nvGrpSpPr>
        <p:grpSpPr>
          <a:xfrm flipH="1">
            <a:off x="9500214" y="453600"/>
            <a:ext cx="1230333" cy="1229533"/>
            <a:chOff x="715100" y="1540725"/>
            <a:chExt cx="922750" cy="922150"/>
          </a:xfrm>
        </p:grpSpPr>
        <p:sp>
          <p:nvSpPr>
            <p:cNvPr id="4872" name="Google Shape;4872;p180"/>
            <p:cNvSpPr/>
            <p:nvPr/>
          </p:nvSpPr>
          <p:spPr>
            <a:xfrm>
              <a:off x="715100" y="1540725"/>
              <a:ext cx="922750" cy="922150"/>
            </a:xfrm>
            <a:custGeom>
              <a:avLst/>
              <a:gdLst/>
              <a:ahLst/>
              <a:cxnLst/>
              <a:rect l="l" t="t" r="r" b="b"/>
              <a:pathLst>
                <a:path w="36910" h="36886" fill="none" extrusionOk="0">
                  <a:moveTo>
                    <a:pt x="36909" y="18443"/>
                  </a:moveTo>
                  <a:cubicBezTo>
                    <a:pt x="36909" y="28646"/>
                    <a:pt x="28646" y="36886"/>
                    <a:pt x="18443" y="36886"/>
                  </a:cubicBezTo>
                  <a:cubicBezTo>
                    <a:pt x="8263" y="36886"/>
                    <a:pt x="1" y="28646"/>
                    <a:pt x="1" y="18443"/>
                  </a:cubicBezTo>
                  <a:cubicBezTo>
                    <a:pt x="1" y="8263"/>
                    <a:pt x="8263" y="0"/>
                    <a:pt x="18443" y="0"/>
                  </a:cubicBezTo>
                  <a:cubicBezTo>
                    <a:pt x="28646" y="0"/>
                    <a:pt x="36909" y="8263"/>
                    <a:pt x="36909" y="18443"/>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3" name="Google Shape;4873;p180"/>
            <p:cNvSpPr/>
            <p:nvPr/>
          </p:nvSpPr>
          <p:spPr>
            <a:xfrm>
              <a:off x="798975" y="1624600"/>
              <a:ext cx="754975" cy="754400"/>
            </a:xfrm>
            <a:custGeom>
              <a:avLst/>
              <a:gdLst/>
              <a:ahLst/>
              <a:cxnLst/>
              <a:rect l="l" t="t" r="r" b="b"/>
              <a:pathLst>
                <a:path w="30199" h="30176" fill="none" extrusionOk="0">
                  <a:moveTo>
                    <a:pt x="30199" y="15088"/>
                  </a:moveTo>
                  <a:cubicBezTo>
                    <a:pt x="30199" y="23419"/>
                    <a:pt x="23420" y="30175"/>
                    <a:pt x="15088" y="30175"/>
                  </a:cubicBezTo>
                  <a:cubicBezTo>
                    <a:pt x="6757" y="30175"/>
                    <a:pt x="1" y="23419"/>
                    <a:pt x="1" y="15088"/>
                  </a:cubicBezTo>
                  <a:cubicBezTo>
                    <a:pt x="1" y="6757"/>
                    <a:pt x="6757" y="1"/>
                    <a:pt x="15088" y="1"/>
                  </a:cubicBezTo>
                  <a:cubicBezTo>
                    <a:pt x="23420" y="1"/>
                    <a:pt x="30199" y="6757"/>
                    <a:pt x="30199" y="1508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4" name="Google Shape;4874;p180"/>
            <p:cNvSpPr/>
            <p:nvPr/>
          </p:nvSpPr>
          <p:spPr>
            <a:xfrm>
              <a:off x="877150" y="1702775"/>
              <a:ext cx="598050" cy="598050"/>
            </a:xfrm>
            <a:custGeom>
              <a:avLst/>
              <a:gdLst/>
              <a:ahLst/>
              <a:cxnLst/>
              <a:rect l="l" t="t" r="r" b="b"/>
              <a:pathLst>
                <a:path w="23922" h="23922" fill="none" extrusionOk="0">
                  <a:moveTo>
                    <a:pt x="23922" y="11961"/>
                  </a:moveTo>
                  <a:cubicBezTo>
                    <a:pt x="23922" y="18558"/>
                    <a:pt x="18558" y="23921"/>
                    <a:pt x="11961" y="23921"/>
                  </a:cubicBezTo>
                  <a:cubicBezTo>
                    <a:pt x="5365" y="23921"/>
                    <a:pt x="1" y="18558"/>
                    <a:pt x="1" y="11961"/>
                  </a:cubicBezTo>
                  <a:cubicBezTo>
                    <a:pt x="1" y="5365"/>
                    <a:pt x="5365" y="1"/>
                    <a:pt x="11961" y="1"/>
                  </a:cubicBezTo>
                  <a:cubicBezTo>
                    <a:pt x="18558" y="1"/>
                    <a:pt x="23922" y="5365"/>
                    <a:pt x="23922" y="11961"/>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5" name="Google Shape;4875;p180"/>
            <p:cNvSpPr/>
            <p:nvPr/>
          </p:nvSpPr>
          <p:spPr>
            <a:xfrm>
              <a:off x="954200" y="1779800"/>
              <a:ext cx="443975" cy="444000"/>
            </a:xfrm>
            <a:custGeom>
              <a:avLst/>
              <a:gdLst/>
              <a:ahLst/>
              <a:cxnLst/>
              <a:rect l="l" t="t" r="r" b="b"/>
              <a:pathLst>
                <a:path w="17759" h="17760" fill="none" extrusionOk="0">
                  <a:moveTo>
                    <a:pt x="17758" y="8880"/>
                  </a:moveTo>
                  <a:cubicBezTo>
                    <a:pt x="17758" y="13787"/>
                    <a:pt x="13787" y="17759"/>
                    <a:pt x="8879" y="17759"/>
                  </a:cubicBezTo>
                  <a:cubicBezTo>
                    <a:pt x="3972" y="17759"/>
                    <a:pt x="0" y="13787"/>
                    <a:pt x="0" y="8880"/>
                  </a:cubicBezTo>
                  <a:cubicBezTo>
                    <a:pt x="0" y="3973"/>
                    <a:pt x="3972" y="1"/>
                    <a:pt x="8879" y="1"/>
                  </a:cubicBezTo>
                  <a:cubicBezTo>
                    <a:pt x="13787" y="1"/>
                    <a:pt x="17758" y="3973"/>
                    <a:pt x="17758" y="888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6" name="Google Shape;4876;p180"/>
            <p:cNvSpPr/>
            <p:nvPr/>
          </p:nvSpPr>
          <p:spPr>
            <a:xfrm>
              <a:off x="1023250" y="1848850"/>
              <a:ext cx="305875" cy="305900"/>
            </a:xfrm>
            <a:custGeom>
              <a:avLst/>
              <a:gdLst/>
              <a:ahLst/>
              <a:cxnLst/>
              <a:rect l="l" t="t" r="r" b="b"/>
              <a:pathLst>
                <a:path w="12235" h="12236" fill="none" extrusionOk="0">
                  <a:moveTo>
                    <a:pt x="12235" y="6118"/>
                  </a:moveTo>
                  <a:cubicBezTo>
                    <a:pt x="12235" y="9496"/>
                    <a:pt x="9496" y="12235"/>
                    <a:pt x="6117" y="12235"/>
                  </a:cubicBezTo>
                  <a:cubicBezTo>
                    <a:pt x="2739" y="12235"/>
                    <a:pt x="0" y="9496"/>
                    <a:pt x="0" y="6118"/>
                  </a:cubicBezTo>
                  <a:cubicBezTo>
                    <a:pt x="0" y="2740"/>
                    <a:pt x="2739" y="1"/>
                    <a:pt x="6117" y="1"/>
                  </a:cubicBezTo>
                  <a:cubicBezTo>
                    <a:pt x="9496" y="1"/>
                    <a:pt x="12235" y="2740"/>
                    <a:pt x="12235" y="611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7" name="Google Shape;4877;p180"/>
            <p:cNvSpPr/>
            <p:nvPr/>
          </p:nvSpPr>
          <p:spPr>
            <a:xfrm>
              <a:off x="1094000" y="1919625"/>
              <a:ext cx="164375" cy="164350"/>
            </a:xfrm>
            <a:custGeom>
              <a:avLst/>
              <a:gdLst/>
              <a:ahLst/>
              <a:cxnLst/>
              <a:rect l="l" t="t" r="r" b="b"/>
              <a:pathLst>
                <a:path w="6575" h="6574" fill="none" extrusionOk="0">
                  <a:moveTo>
                    <a:pt x="6574" y="3287"/>
                  </a:moveTo>
                  <a:cubicBezTo>
                    <a:pt x="6574" y="5090"/>
                    <a:pt x="5113" y="6574"/>
                    <a:pt x="3287" y="6574"/>
                  </a:cubicBezTo>
                  <a:cubicBezTo>
                    <a:pt x="1484" y="6574"/>
                    <a:pt x="1" y="5090"/>
                    <a:pt x="1" y="3287"/>
                  </a:cubicBezTo>
                  <a:cubicBezTo>
                    <a:pt x="1" y="1484"/>
                    <a:pt x="1484" y="0"/>
                    <a:pt x="3287" y="0"/>
                  </a:cubicBezTo>
                  <a:cubicBezTo>
                    <a:pt x="5113" y="0"/>
                    <a:pt x="6574" y="1484"/>
                    <a:pt x="6574" y="3287"/>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878" name="Google Shape;4878;p180"/>
          <p:cNvSpPr txBox="1">
            <a:spLocks noGrp="1"/>
          </p:cNvSpPr>
          <p:nvPr>
            <p:ph type="ctrTitle"/>
          </p:nvPr>
        </p:nvSpPr>
        <p:spPr>
          <a:xfrm>
            <a:off x="2226400" y="1412092"/>
            <a:ext cx="7739200" cy="3370800"/>
          </a:xfrm>
          <a:prstGeom prst="rect">
            <a:avLst/>
          </a:prstGeom>
        </p:spPr>
        <p:txBody>
          <a:bodyPr spcFirstLastPara="1" wrap="square" lIns="121900" tIns="121900" rIns="121900" bIns="121900" anchor="ctr" anchorCtr="0">
            <a:noAutofit/>
          </a:bodyPr>
          <a:lstStyle/>
          <a:p>
            <a:r>
              <a:rPr lang="en" sz="10133" dirty="0">
                <a:solidFill>
                  <a:schemeClr val="accent5"/>
                </a:solidFill>
              </a:rPr>
              <a:t>Performing</a:t>
            </a:r>
            <a:endParaRPr sz="10133" dirty="0">
              <a:solidFill>
                <a:schemeClr val="accent5"/>
              </a:solidFill>
            </a:endParaRPr>
          </a:p>
          <a:p>
            <a:r>
              <a:rPr lang="en" sz="8000" dirty="0"/>
              <a:t>arts</a:t>
            </a:r>
            <a:endParaRPr sz="8000" dirty="0"/>
          </a:p>
        </p:txBody>
      </p:sp>
      <p:sp>
        <p:nvSpPr>
          <p:cNvPr id="4879" name="Google Shape;4879;p180"/>
          <p:cNvSpPr txBox="1">
            <a:spLocks noGrp="1"/>
          </p:cNvSpPr>
          <p:nvPr>
            <p:ph type="subTitle" idx="1"/>
          </p:nvPr>
        </p:nvSpPr>
        <p:spPr>
          <a:xfrm>
            <a:off x="2226400" y="4899900"/>
            <a:ext cx="7739200" cy="546000"/>
          </a:xfrm>
          <a:prstGeom prst="rect">
            <a:avLst/>
          </a:prstGeom>
        </p:spPr>
        <p:txBody>
          <a:bodyPr spcFirstLastPara="1" wrap="square" lIns="121900" tIns="121900" rIns="121900" bIns="121900" anchor="t" anchorCtr="0">
            <a:noAutofit/>
          </a:bodyPr>
          <a:lstStyle/>
          <a:p>
            <a:pPr marL="0" indent="0"/>
            <a:r>
              <a:rPr lang="en" dirty="0"/>
              <a:t>Essentials explained with student folio examples</a:t>
            </a:r>
            <a:endParaRPr dirty="0"/>
          </a:p>
        </p:txBody>
      </p:sp>
      <p:sp>
        <p:nvSpPr>
          <p:cNvPr id="4880" name="Google Shape;4880;p180">
            <a:extLst>
              <a:ext uri="{C183D7F6-B498-43B3-948B-1728B52AA6E4}">
                <adec:decorative xmlns:adec="http://schemas.microsoft.com/office/drawing/2017/decorative" val="1"/>
              </a:ext>
            </a:extLst>
          </p:cNvPr>
          <p:cNvSpPr/>
          <p:nvPr/>
        </p:nvSpPr>
        <p:spPr>
          <a:xfrm>
            <a:off x="1042215" y="4218534"/>
            <a:ext cx="753148" cy="376599"/>
          </a:xfrm>
          <a:custGeom>
            <a:avLst/>
            <a:gdLst/>
            <a:ahLst/>
            <a:cxnLst/>
            <a:rect l="l" t="t" r="r" b="b"/>
            <a:pathLst>
              <a:path w="30724" h="15363" extrusionOk="0">
                <a:moveTo>
                  <a:pt x="15362" y="1"/>
                </a:moveTo>
                <a:cubicBezTo>
                  <a:pt x="6871" y="1"/>
                  <a:pt x="1" y="6871"/>
                  <a:pt x="1" y="15362"/>
                </a:cubicBezTo>
                <a:lnTo>
                  <a:pt x="30723" y="15362"/>
                </a:lnTo>
                <a:cubicBezTo>
                  <a:pt x="30723" y="6871"/>
                  <a:pt x="23853" y="1"/>
                  <a:pt x="1536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1" name="Google Shape;4881;p180">
            <a:extLst>
              <a:ext uri="{C183D7F6-B498-43B3-948B-1728B52AA6E4}">
                <adec:decorative xmlns:adec="http://schemas.microsoft.com/office/drawing/2017/decorative" val="1"/>
              </a:ext>
            </a:extLst>
          </p:cNvPr>
          <p:cNvSpPr/>
          <p:nvPr/>
        </p:nvSpPr>
        <p:spPr>
          <a:xfrm>
            <a:off x="1042215" y="4672867"/>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2" name="Google Shape;4882;p180">
            <a:extLst>
              <a:ext uri="{C183D7F6-B498-43B3-948B-1728B52AA6E4}">
                <adec:decorative xmlns:adec="http://schemas.microsoft.com/office/drawing/2017/decorative" val="1"/>
              </a:ext>
            </a:extLst>
          </p:cNvPr>
          <p:cNvSpPr/>
          <p:nvPr/>
        </p:nvSpPr>
        <p:spPr>
          <a:xfrm>
            <a:off x="1042215" y="5127199"/>
            <a:ext cx="753148" cy="376599"/>
          </a:xfrm>
          <a:custGeom>
            <a:avLst/>
            <a:gdLst/>
            <a:ahLst/>
            <a:cxnLst/>
            <a:rect l="l" t="t" r="r" b="b"/>
            <a:pathLst>
              <a:path w="30724" h="15363" extrusionOk="0">
                <a:moveTo>
                  <a:pt x="15362" y="1"/>
                </a:moveTo>
                <a:cubicBezTo>
                  <a:pt x="6871" y="1"/>
                  <a:pt x="1" y="6894"/>
                  <a:pt x="1" y="15362"/>
                </a:cubicBezTo>
                <a:lnTo>
                  <a:pt x="30723" y="15362"/>
                </a:lnTo>
                <a:cubicBezTo>
                  <a:pt x="30723" y="6894"/>
                  <a:pt x="23853" y="1"/>
                  <a:pt x="1536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3" name="Google Shape;4883;p180">
            <a:extLst>
              <a:ext uri="{C183D7F6-B498-43B3-948B-1728B52AA6E4}">
                <adec:decorative xmlns:adec="http://schemas.microsoft.com/office/drawing/2017/decorative" val="1"/>
              </a:ext>
            </a:extLst>
          </p:cNvPr>
          <p:cNvSpPr/>
          <p:nvPr/>
        </p:nvSpPr>
        <p:spPr>
          <a:xfrm>
            <a:off x="-736733" y="4493685"/>
            <a:ext cx="2652333" cy="3229033"/>
          </a:xfrm>
          <a:custGeom>
            <a:avLst/>
            <a:gdLst/>
            <a:ahLst/>
            <a:cxnLst/>
            <a:rect l="l" t="t" r="r" b="b"/>
            <a:pathLst>
              <a:path w="79570" h="96871" fill="none" extrusionOk="0">
                <a:moveTo>
                  <a:pt x="1" y="0"/>
                </a:moveTo>
                <a:lnTo>
                  <a:pt x="69435" y="0"/>
                </a:lnTo>
                <a:cubicBezTo>
                  <a:pt x="75050" y="0"/>
                  <a:pt x="79570" y="4542"/>
                  <a:pt x="79570" y="10135"/>
                </a:cubicBezTo>
                <a:lnTo>
                  <a:pt x="79570" y="96871"/>
                </a:lnTo>
              </a:path>
            </a:pathLst>
          </a:custGeom>
          <a:no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908"/>
        <p:cNvGrpSpPr/>
        <p:nvPr/>
      </p:nvGrpSpPr>
      <p:grpSpPr>
        <a:xfrm>
          <a:off x="0" y="0"/>
          <a:ext cx="0" cy="0"/>
          <a:chOff x="0" y="0"/>
          <a:chExt cx="0" cy="0"/>
        </a:xfrm>
      </p:grpSpPr>
      <p:sp>
        <p:nvSpPr>
          <p:cNvPr id="4909" name="Google Shape;4909;p182">
            <a:extLst>
              <a:ext uri="{C183D7F6-B498-43B3-948B-1728B52AA6E4}">
                <adec:decorative xmlns:adec="http://schemas.microsoft.com/office/drawing/2017/decorative" val="1"/>
              </a:ext>
            </a:extLst>
          </p:cNvPr>
          <p:cNvSpPr/>
          <p:nvPr/>
        </p:nvSpPr>
        <p:spPr>
          <a:xfrm flipH="1">
            <a:off x="1751101" y="2553584"/>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8A144"/>
              </a:solidFill>
              <a:latin typeface="Arial"/>
              <a:cs typeface="Arial"/>
              <a:sym typeface="Arial"/>
            </a:endParaRPr>
          </a:p>
        </p:txBody>
      </p:sp>
      <p:sp>
        <p:nvSpPr>
          <p:cNvPr id="4910" name="Google Shape;4910;p182">
            <a:extLst>
              <a:ext uri="{C183D7F6-B498-43B3-948B-1728B52AA6E4}">
                <adec:decorative xmlns:adec="http://schemas.microsoft.com/office/drawing/2017/decorative" val="1"/>
              </a:ext>
            </a:extLst>
          </p:cNvPr>
          <p:cNvSpPr/>
          <p:nvPr/>
        </p:nvSpPr>
        <p:spPr>
          <a:xfrm flipH="1">
            <a:off x="6239017" y="2553584"/>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1" name="Google Shape;4911;p182">
            <a:extLst>
              <a:ext uri="{C183D7F6-B498-43B3-948B-1728B52AA6E4}">
                <adec:decorative xmlns:adec="http://schemas.microsoft.com/office/drawing/2017/decorative" val="1"/>
              </a:ext>
            </a:extLst>
          </p:cNvPr>
          <p:cNvSpPr/>
          <p:nvPr/>
        </p:nvSpPr>
        <p:spPr>
          <a:xfrm flipH="1">
            <a:off x="1751101" y="4126351"/>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2" name="Google Shape;4912;p182">
            <a:extLst>
              <a:ext uri="{C183D7F6-B498-43B3-948B-1728B52AA6E4}">
                <adec:decorative xmlns:adec="http://schemas.microsoft.com/office/drawing/2017/decorative" val="1"/>
              </a:ext>
            </a:extLst>
          </p:cNvPr>
          <p:cNvSpPr/>
          <p:nvPr/>
        </p:nvSpPr>
        <p:spPr>
          <a:xfrm flipH="1">
            <a:off x="6239017" y="4126351"/>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3" name="Google Shape;4913;p182"/>
          <p:cNvSpPr txBox="1">
            <a:spLocks noGrp="1"/>
          </p:cNvSpPr>
          <p:nvPr>
            <p:ph type="title" idx="8"/>
          </p:nvPr>
        </p:nvSpPr>
        <p:spPr>
          <a:xfrm>
            <a:off x="960000" y="593367"/>
            <a:ext cx="10272000" cy="763600"/>
          </a:xfrm>
          <a:prstGeom prst="rect">
            <a:avLst/>
          </a:prstGeom>
        </p:spPr>
        <p:txBody>
          <a:bodyPr spcFirstLastPara="1" wrap="square" lIns="121900" tIns="121900" rIns="121900" bIns="121900" anchor="t" anchorCtr="0">
            <a:noAutofit/>
          </a:bodyPr>
          <a:lstStyle/>
          <a:p>
            <a:pPr algn="ctr"/>
            <a:r>
              <a:rPr lang="en" dirty="0">
                <a:solidFill>
                  <a:schemeClr val="lt1"/>
                </a:solidFill>
                <a:latin typeface="Red Hat Display"/>
                <a:ea typeface="Red Hat Display"/>
                <a:cs typeface="Red Hat Display"/>
                <a:sym typeface="Red Hat Display"/>
              </a:rPr>
              <a:t>TABLE OF CONTENTS</a:t>
            </a:r>
            <a:endParaRPr dirty="0">
              <a:solidFill>
                <a:schemeClr val="lt1"/>
              </a:solidFill>
              <a:latin typeface="Red Hat Display"/>
              <a:ea typeface="Red Hat Display"/>
              <a:cs typeface="Red Hat Display"/>
              <a:sym typeface="Red Hat Display"/>
            </a:endParaRPr>
          </a:p>
        </p:txBody>
      </p:sp>
      <p:sp>
        <p:nvSpPr>
          <p:cNvPr id="4918" name="Google Shape;4918;p182"/>
          <p:cNvSpPr txBox="1">
            <a:spLocks noGrp="1"/>
          </p:cNvSpPr>
          <p:nvPr>
            <p:ph type="subTitle" idx="9"/>
          </p:nvPr>
        </p:nvSpPr>
        <p:spPr>
          <a:xfrm>
            <a:off x="2661620" y="2319351"/>
            <a:ext cx="3284800" cy="720000"/>
          </a:xfrm>
          <a:prstGeom prst="rect">
            <a:avLst/>
          </a:prstGeom>
        </p:spPr>
        <p:txBody>
          <a:bodyPr spcFirstLastPara="1" wrap="square" lIns="121900" tIns="121900" rIns="121900" bIns="121900" anchor="b" anchorCtr="0">
            <a:noAutofit/>
          </a:bodyPr>
          <a:lstStyle/>
          <a:p>
            <a:pPr marL="0" indent="0"/>
            <a:r>
              <a:rPr lang="en"/>
              <a:t>Space</a:t>
            </a:r>
            <a:endParaRPr/>
          </a:p>
        </p:txBody>
      </p:sp>
      <p:sp>
        <p:nvSpPr>
          <p:cNvPr id="4914" name="Google Shape;4914;p182"/>
          <p:cNvSpPr txBox="1">
            <a:spLocks noGrp="1"/>
          </p:cNvSpPr>
          <p:nvPr>
            <p:ph type="subTitle" idx="1"/>
          </p:nvPr>
        </p:nvSpPr>
        <p:spPr>
          <a:xfrm>
            <a:off x="2668503" y="2832983"/>
            <a:ext cx="3284800" cy="763600"/>
          </a:xfrm>
          <a:prstGeom prst="rect">
            <a:avLst/>
          </a:prstGeom>
        </p:spPr>
        <p:txBody>
          <a:bodyPr spcFirstLastPara="1" wrap="square" lIns="121900" tIns="121900" rIns="121900" bIns="121900" anchor="t" anchorCtr="0">
            <a:noAutofit/>
          </a:bodyPr>
          <a:lstStyle/>
          <a:p>
            <a:pPr marL="0" indent="0"/>
            <a:r>
              <a:rPr lang="en"/>
              <a:t>How did we explore space this term?</a:t>
            </a:r>
            <a:endParaRPr/>
          </a:p>
        </p:txBody>
      </p:sp>
      <p:sp>
        <p:nvSpPr>
          <p:cNvPr id="4919" name="Google Shape;4919;p182"/>
          <p:cNvSpPr txBox="1">
            <a:spLocks noGrp="1"/>
          </p:cNvSpPr>
          <p:nvPr>
            <p:ph type="subTitle" idx="13"/>
          </p:nvPr>
        </p:nvSpPr>
        <p:spPr>
          <a:xfrm>
            <a:off x="7156100" y="2319367"/>
            <a:ext cx="3284800" cy="720000"/>
          </a:xfrm>
          <a:prstGeom prst="rect">
            <a:avLst/>
          </a:prstGeom>
        </p:spPr>
        <p:txBody>
          <a:bodyPr spcFirstLastPara="1" wrap="square" lIns="121900" tIns="121900" rIns="121900" bIns="121900" anchor="b" anchorCtr="0">
            <a:noAutofit/>
          </a:bodyPr>
          <a:lstStyle/>
          <a:p>
            <a:pPr marL="0" indent="0"/>
            <a:r>
              <a:rPr lang="en"/>
              <a:t>Presence</a:t>
            </a:r>
            <a:endParaRPr/>
          </a:p>
        </p:txBody>
      </p:sp>
      <p:sp>
        <p:nvSpPr>
          <p:cNvPr id="4915" name="Google Shape;4915;p182"/>
          <p:cNvSpPr txBox="1">
            <a:spLocks noGrp="1"/>
          </p:cNvSpPr>
          <p:nvPr>
            <p:ph type="subTitle" idx="3"/>
          </p:nvPr>
        </p:nvSpPr>
        <p:spPr>
          <a:xfrm>
            <a:off x="7156087" y="2833000"/>
            <a:ext cx="3284800" cy="763600"/>
          </a:xfrm>
          <a:prstGeom prst="rect">
            <a:avLst/>
          </a:prstGeom>
        </p:spPr>
        <p:txBody>
          <a:bodyPr spcFirstLastPara="1" wrap="square" lIns="121900" tIns="121900" rIns="121900" bIns="121900" anchor="t" anchorCtr="0">
            <a:noAutofit/>
          </a:bodyPr>
          <a:lstStyle/>
          <a:p>
            <a:pPr marL="0" indent="0"/>
            <a:r>
              <a:rPr lang="en"/>
              <a:t>Why is presence important?</a:t>
            </a:r>
            <a:endParaRPr/>
          </a:p>
        </p:txBody>
      </p:sp>
      <p:sp>
        <p:nvSpPr>
          <p:cNvPr id="4920" name="Google Shape;4920;p182"/>
          <p:cNvSpPr txBox="1">
            <a:spLocks noGrp="1"/>
          </p:cNvSpPr>
          <p:nvPr>
            <p:ph type="subTitle" idx="14"/>
          </p:nvPr>
        </p:nvSpPr>
        <p:spPr>
          <a:xfrm>
            <a:off x="2661620" y="3869249"/>
            <a:ext cx="3284800" cy="720000"/>
          </a:xfrm>
          <a:prstGeom prst="rect">
            <a:avLst/>
          </a:prstGeom>
        </p:spPr>
        <p:txBody>
          <a:bodyPr spcFirstLastPara="1" wrap="square" lIns="121900" tIns="121900" rIns="121900" bIns="121900" anchor="b" anchorCtr="0">
            <a:noAutofit/>
          </a:bodyPr>
          <a:lstStyle/>
          <a:p>
            <a:pPr marL="0" indent="0"/>
            <a:r>
              <a:rPr lang="en" dirty="0"/>
              <a:t>Protocols</a:t>
            </a:r>
            <a:endParaRPr dirty="0"/>
          </a:p>
        </p:txBody>
      </p:sp>
      <p:sp>
        <p:nvSpPr>
          <p:cNvPr id="4916" name="Google Shape;4916;p182"/>
          <p:cNvSpPr txBox="1">
            <a:spLocks noGrp="1"/>
          </p:cNvSpPr>
          <p:nvPr>
            <p:ph type="subTitle" idx="5"/>
          </p:nvPr>
        </p:nvSpPr>
        <p:spPr>
          <a:xfrm>
            <a:off x="2668503" y="4388851"/>
            <a:ext cx="3284800" cy="763600"/>
          </a:xfrm>
          <a:prstGeom prst="rect">
            <a:avLst/>
          </a:prstGeom>
        </p:spPr>
        <p:txBody>
          <a:bodyPr spcFirstLastPara="1" wrap="square" lIns="121900" tIns="121900" rIns="121900" bIns="121900" anchor="t" anchorCtr="0">
            <a:noAutofit/>
          </a:bodyPr>
          <a:lstStyle/>
          <a:p>
            <a:pPr marL="0" indent="0"/>
            <a:r>
              <a:rPr lang="en"/>
              <a:t>What are our protocols in PA?</a:t>
            </a:r>
            <a:endParaRPr/>
          </a:p>
        </p:txBody>
      </p:sp>
      <p:sp>
        <p:nvSpPr>
          <p:cNvPr id="4921" name="Google Shape;4921;p182"/>
          <p:cNvSpPr txBox="1">
            <a:spLocks noGrp="1"/>
          </p:cNvSpPr>
          <p:nvPr>
            <p:ph type="subTitle" idx="15"/>
          </p:nvPr>
        </p:nvSpPr>
        <p:spPr>
          <a:xfrm>
            <a:off x="7156100" y="3869267"/>
            <a:ext cx="3284800" cy="720000"/>
          </a:xfrm>
          <a:prstGeom prst="rect">
            <a:avLst/>
          </a:prstGeom>
        </p:spPr>
        <p:txBody>
          <a:bodyPr spcFirstLastPara="1" wrap="square" lIns="121900" tIns="121900" rIns="121900" bIns="121900" anchor="b" anchorCtr="0">
            <a:noAutofit/>
          </a:bodyPr>
          <a:lstStyle/>
          <a:p>
            <a:pPr marL="0" indent="0"/>
            <a:r>
              <a:rPr lang="en"/>
              <a:t>Audience</a:t>
            </a:r>
            <a:endParaRPr/>
          </a:p>
        </p:txBody>
      </p:sp>
      <p:sp>
        <p:nvSpPr>
          <p:cNvPr id="4917" name="Google Shape;4917;p182"/>
          <p:cNvSpPr txBox="1">
            <a:spLocks noGrp="1"/>
          </p:cNvSpPr>
          <p:nvPr>
            <p:ph type="subTitle" idx="7"/>
          </p:nvPr>
        </p:nvSpPr>
        <p:spPr>
          <a:xfrm>
            <a:off x="7156087" y="4388867"/>
            <a:ext cx="3284800" cy="763600"/>
          </a:xfrm>
          <a:prstGeom prst="rect">
            <a:avLst/>
          </a:prstGeom>
        </p:spPr>
        <p:txBody>
          <a:bodyPr spcFirstLastPara="1" wrap="square" lIns="121900" tIns="121900" rIns="121900" bIns="121900" anchor="t" anchorCtr="0">
            <a:noAutofit/>
          </a:bodyPr>
          <a:lstStyle/>
          <a:p>
            <a:pPr marL="0" indent="0"/>
            <a:r>
              <a:rPr lang="en"/>
              <a:t>How can we engage the audience?</a:t>
            </a:r>
            <a:endParaRPr/>
          </a:p>
        </p:txBody>
      </p:sp>
      <p:grpSp>
        <p:nvGrpSpPr>
          <p:cNvPr id="4922" name="Google Shape;4922;p182">
            <a:extLst>
              <a:ext uri="{C183D7F6-B498-43B3-948B-1728B52AA6E4}">
                <adec:decorative xmlns:adec="http://schemas.microsoft.com/office/drawing/2017/decorative" val="1"/>
              </a:ext>
            </a:extLst>
          </p:cNvPr>
          <p:cNvGrpSpPr/>
          <p:nvPr/>
        </p:nvGrpSpPr>
        <p:grpSpPr>
          <a:xfrm>
            <a:off x="-171899" y="-12700"/>
            <a:ext cx="2263193" cy="2071528"/>
            <a:chOff x="-128925" y="-9525"/>
            <a:chExt cx="1697395" cy="1553646"/>
          </a:xfrm>
        </p:grpSpPr>
        <p:sp>
          <p:nvSpPr>
            <p:cNvPr id="4923" name="Google Shape;4923;p182"/>
            <p:cNvSpPr/>
            <p:nvPr/>
          </p:nvSpPr>
          <p:spPr>
            <a:xfrm>
              <a:off x="-128925" y="-9525"/>
              <a:ext cx="1044806" cy="1108860"/>
            </a:xfrm>
            <a:custGeom>
              <a:avLst/>
              <a:gdLst/>
              <a:ahLst/>
              <a:cxnLst/>
              <a:rect l="l" t="t" r="r" b="b"/>
              <a:pathLst>
                <a:path w="58069" h="61629" extrusionOk="0">
                  <a:moveTo>
                    <a:pt x="1" y="1"/>
                  </a:moveTo>
                  <a:cubicBezTo>
                    <a:pt x="3835" y="503"/>
                    <a:pt x="6780" y="3767"/>
                    <a:pt x="6780" y="7716"/>
                  </a:cubicBezTo>
                  <a:lnTo>
                    <a:pt x="6780" y="61629"/>
                  </a:lnTo>
                  <a:cubicBezTo>
                    <a:pt x="12258" y="60624"/>
                    <a:pt x="17485" y="58913"/>
                    <a:pt x="22370" y="56584"/>
                  </a:cubicBezTo>
                  <a:cubicBezTo>
                    <a:pt x="21982" y="54462"/>
                    <a:pt x="21799" y="52293"/>
                    <a:pt x="21799" y="50079"/>
                  </a:cubicBezTo>
                  <a:cubicBezTo>
                    <a:pt x="21799" y="30564"/>
                    <a:pt x="37206" y="14632"/>
                    <a:pt x="56539" y="13833"/>
                  </a:cubicBezTo>
                  <a:cubicBezTo>
                    <a:pt x="57543" y="9382"/>
                    <a:pt x="58068" y="4771"/>
                    <a:pt x="580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4" name="Google Shape;4924;p182"/>
            <p:cNvSpPr/>
            <p:nvPr/>
          </p:nvSpPr>
          <p:spPr>
            <a:xfrm>
              <a:off x="273568" y="238945"/>
              <a:ext cx="1294902" cy="1305176"/>
            </a:xfrm>
            <a:custGeom>
              <a:avLst/>
              <a:gdLst/>
              <a:ahLst/>
              <a:cxnLst/>
              <a:rect l="l" t="t" r="r" b="b"/>
              <a:pathLst>
                <a:path w="71969" h="72540" extrusionOk="0">
                  <a:moveTo>
                    <a:pt x="35699" y="1"/>
                  </a:moveTo>
                  <a:cubicBezTo>
                    <a:pt x="35174" y="1"/>
                    <a:pt x="34672" y="1"/>
                    <a:pt x="34170" y="24"/>
                  </a:cubicBezTo>
                  <a:cubicBezTo>
                    <a:pt x="29902" y="18946"/>
                    <a:pt x="17097" y="34604"/>
                    <a:pt x="1" y="42775"/>
                  </a:cubicBezTo>
                  <a:cubicBezTo>
                    <a:pt x="3059" y="59712"/>
                    <a:pt x="17873" y="72540"/>
                    <a:pt x="35699" y="72540"/>
                  </a:cubicBezTo>
                  <a:cubicBezTo>
                    <a:pt x="55740" y="72540"/>
                    <a:pt x="71969" y="56311"/>
                    <a:pt x="71969" y="36270"/>
                  </a:cubicBezTo>
                  <a:cubicBezTo>
                    <a:pt x="71969" y="16230"/>
                    <a:pt x="55740" y="1"/>
                    <a:pt x="3569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5" name="Google Shape;4925;p182"/>
            <p:cNvSpPr/>
            <p:nvPr/>
          </p:nvSpPr>
          <p:spPr>
            <a:xfrm>
              <a:off x="263312" y="239359"/>
              <a:ext cx="625077" cy="769233"/>
            </a:xfrm>
            <a:custGeom>
              <a:avLst/>
              <a:gdLst/>
              <a:ahLst/>
              <a:cxnLst/>
              <a:rect l="l" t="t" r="r" b="b"/>
              <a:pathLst>
                <a:path w="34741" h="42753" extrusionOk="0">
                  <a:moveTo>
                    <a:pt x="34740" y="1"/>
                  </a:moveTo>
                  <a:lnTo>
                    <a:pt x="34740" y="1"/>
                  </a:lnTo>
                  <a:cubicBezTo>
                    <a:pt x="15407" y="800"/>
                    <a:pt x="0" y="16732"/>
                    <a:pt x="0" y="36247"/>
                  </a:cubicBezTo>
                  <a:cubicBezTo>
                    <a:pt x="0" y="38461"/>
                    <a:pt x="183" y="40630"/>
                    <a:pt x="571" y="42752"/>
                  </a:cubicBezTo>
                  <a:cubicBezTo>
                    <a:pt x="17667" y="34581"/>
                    <a:pt x="30472" y="18923"/>
                    <a:pt x="347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926" name="Google Shape;4926;p182">
            <a:extLst>
              <a:ext uri="{C183D7F6-B498-43B3-948B-1728B52AA6E4}">
                <adec:decorative xmlns:adec="http://schemas.microsoft.com/office/drawing/2017/decorative" val="1"/>
              </a:ext>
            </a:extLst>
          </p:cNvPr>
          <p:cNvSpPr/>
          <p:nvPr/>
        </p:nvSpPr>
        <p:spPr>
          <a:xfrm flipH="1">
            <a:off x="10061614" y="1325367"/>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7" name="Google Shape;4927;p182">
            <a:extLst>
              <a:ext uri="{C183D7F6-B498-43B3-948B-1728B52AA6E4}">
                <adec:decorative xmlns:adec="http://schemas.microsoft.com/office/drawing/2017/decorative" val="1"/>
              </a:ext>
            </a:extLst>
          </p:cNvPr>
          <p:cNvSpPr/>
          <p:nvPr/>
        </p:nvSpPr>
        <p:spPr>
          <a:xfrm flipH="1">
            <a:off x="10480080" y="1744601"/>
            <a:ext cx="613267" cy="612500"/>
          </a:xfrm>
          <a:custGeom>
            <a:avLst/>
            <a:gdLst/>
            <a:ahLst/>
            <a:cxnLst/>
            <a:rect l="l" t="t" r="r" b="b"/>
            <a:pathLst>
              <a:path w="18398" h="18375" fill="none" extrusionOk="0">
                <a:moveTo>
                  <a:pt x="18398" y="9199"/>
                </a:moveTo>
                <a:cubicBezTo>
                  <a:pt x="18398" y="14266"/>
                  <a:pt x="14289" y="18375"/>
                  <a:pt x="9199" y="18375"/>
                </a:cubicBezTo>
                <a:cubicBezTo>
                  <a:pt x="4132" y="18375"/>
                  <a:pt x="1" y="14266"/>
                  <a:pt x="1" y="9199"/>
                </a:cubicBezTo>
                <a:cubicBezTo>
                  <a:pt x="1" y="4109"/>
                  <a:pt x="4132" y="0"/>
                  <a:pt x="9199" y="0"/>
                </a:cubicBezTo>
                <a:cubicBezTo>
                  <a:pt x="14289" y="0"/>
                  <a:pt x="18398" y="4109"/>
                  <a:pt x="18398" y="9199"/>
                </a:cubicBezTo>
                <a:close/>
              </a:path>
            </a:pathLst>
          </a:custGeom>
          <a:solidFill>
            <a:schemeClr val="lt1"/>
          </a:solidFill>
          <a:ln w="9700" cap="flat" cmpd="sng">
            <a:solidFill>
              <a:srgbClr val="FFFFFF"/>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FFFFFF"/>
              </a:highlight>
              <a:latin typeface="Arial"/>
              <a:cs typeface="Arial"/>
              <a:sym typeface="Arial"/>
            </a:endParaRPr>
          </a:p>
        </p:txBody>
      </p:sp>
      <p:grpSp>
        <p:nvGrpSpPr>
          <p:cNvPr id="4928" name="Google Shape;4928;p182">
            <a:extLst>
              <a:ext uri="{C183D7F6-B498-43B3-948B-1728B52AA6E4}">
                <adec:decorative xmlns:adec="http://schemas.microsoft.com/office/drawing/2017/decorative" val="1"/>
              </a:ext>
            </a:extLst>
          </p:cNvPr>
          <p:cNvGrpSpPr/>
          <p:nvPr/>
        </p:nvGrpSpPr>
        <p:grpSpPr>
          <a:xfrm>
            <a:off x="1919877" y="2725024"/>
            <a:ext cx="564105" cy="559545"/>
            <a:chOff x="-4475825" y="3612425"/>
            <a:chExt cx="293825" cy="291450"/>
          </a:xfrm>
        </p:grpSpPr>
        <p:sp>
          <p:nvSpPr>
            <p:cNvPr id="4929" name="Google Shape;4929;p182"/>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4930" name="Google Shape;4930;p182"/>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4931" name="Google Shape;4931;p182"/>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grpSp>
      <p:grpSp>
        <p:nvGrpSpPr>
          <p:cNvPr id="4932" name="Google Shape;4932;p182">
            <a:extLst>
              <a:ext uri="{C183D7F6-B498-43B3-948B-1728B52AA6E4}">
                <adec:decorative xmlns:adec="http://schemas.microsoft.com/office/drawing/2017/decorative" val="1"/>
              </a:ext>
            </a:extLst>
          </p:cNvPr>
          <p:cNvGrpSpPr/>
          <p:nvPr/>
        </p:nvGrpSpPr>
        <p:grpSpPr>
          <a:xfrm>
            <a:off x="1963927" y="4340607"/>
            <a:ext cx="476003" cy="473935"/>
            <a:chOff x="-9958475" y="3180025"/>
            <a:chExt cx="354450" cy="352875"/>
          </a:xfrm>
        </p:grpSpPr>
        <p:sp>
          <p:nvSpPr>
            <p:cNvPr id="4933" name="Google Shape;4933;p182"/>
            <p:cNvSpPr/>
            <p:nvPr/>
          </p:nvSpPr>
          <p:spPr>
            <a:xfrm>
              <a:off x="-9958475" y="3491125"/>
              <a:ext cx="354450" cy="41775"/>
            </a:xfrm>
            <a:custGeom>
              <a:avLst/>
              <a:gdLst/>
              <a:ahLst/>
              <a:cxnLst/>
              <a:rect l="l" t="t" r="r" b="b"/>
              <a:pathLst>
                <a:path w="14178" h="1671" extrusionOk="0">
                  <a:moveTo>
                    <a:pt x="1702" y="1"/>
                  </a:moveTo>
                  <a:cubicBezTo>
                    <a:pt x="1387" y="1"/>
                    <a:pt x="1135" y="158"/>
                    <a:pt x="977" y="442"/>
                  </a:cubicBezTo>
                  <a:lnTo>
                    <a:pt x="442" y="442"/>
                  </a:lnTo>
                  <a:cubicBezTo>
                    <a:pt x="190" y="442"/>
                    <a:pt x="1" y="631"/>
                    <a:pt x="1" y="820"/>
                  </a:cubicBezTo>
                  <a:cubicBezTo>
                    <a:pt x="1" y="1072"/>
                    <a:pt x="190" y="1261"/>
                    <a:pt x="442" y="1261"/>
                  </a:cubicBezTo>
                  <a:lnTo>
                    <a:pt x="977" y="1261"/>
                  </a:lnTo>
                  <a:cubicBezTo>
                    <a:pt x="1135" y="1513"/>
                    <a:pt x="1387" y="1670"/>
                    <a:pt x="1702" y="1670"/>
                  </a:cubicBezTo>
                  <a:lnTo>
                    <a:pt x="12477" y="1670"/>
                  </a:lnTo>
                  <a:cubicBezTo>
                    <a:pt x="12792" y="1670"/>
                    <a:pt x="13044" y="1513"/>
                    <a:pt x="13170" y="1261"/>
                  </a:cubicBezTo>
                  <a:lnTo>
                    <a:pt x="13737" y="1261"/>
                  </a:lnTo>
                  <a:cubicBezTo>
                    <a:pt x="13957" y="1261"/>
                    <a:pt x="14178" y="1072"/>
                    <a:pt x="14178" y="820"/>
                  </a:cubicBezTo>
                  <a:cubicBezTo>
                    <a:pt x="14178" y="631"/>
                    <a:pt x="13957" y="442"/>
                    <a:pt x="13737" y="442"/>
                  </a:cubicBezTo>
                  <a:lnTo>
                    <a:pt x="13170" y="442"/>
                  </a:lnTo>
                  <a:cubicBezTo>
                    <a:pt x="13044" y="190"/>
                    <a:pt x="12792" y="1"/>
                    <a:pt x="124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4" name="Google Shape;4934;p182"/>
            <p:cNvSpPr/>
            <p:nvPr/>
          </p:nvSpPr>
          <p:spPr>
            <a:xfrm>
              <a:off x="-9958475" y="3180025"/>
              <a:ext cx="354450" cy="42550"/>
            </a:xfrm>
            <a:custGeom>
              <a:avLst/>
              <a:gdLst/>
              <a:ahLst/>
              <a:cxnLst/>
              <a:rect l="l" t="t" r="r" b="b"/>
              <a:pathLst>
                <a:path w="14178" h="1702" extrusionOk="0">
                  <a:moveTo>
                    <a:pt x="1702" y="0"/>
                  </a:moveTo>
                  <a:cubicBezTo>
                    <a:pt x="1387" y="0"/>
                    <a:pt x="1135" y="158"/>
                    <a:pt x="977" y="441"/>
                  </a:cubicBezTo>
                  <a:lnTo>
                    <a:pt x="442" y="441"/>
                  </a:lnTo>
                  <a:cubicBezTo>
                    <a:pt x="190" y="441"/>
                    <a:pt x="1" y="630"/>
                    <a:pt x="1" y="819"/>
                  </a:cubicBezTo>
                  <a:cubicBezTo>
                    <a:pt x="1" y="1040"/>
                    <a:pt x="190" y="1260"/>
                    <a:pt x="442" y="1260"/>
                  </a:cubicBezTo>
                  <a:lnTo>
                    <a:pt x="977" y="1260"/>
                  </a:lnTo>
                  <a:cubicBezTo>
                    <a:pt x="1135" y="1512"/>
                    <a:pt x="1387" y="1701"/>
                    <a:pt x="1702" y="1701"/>
                  </a:cubicBezTo>
                  <a:lnTo>
                    <a:pt x="12477" y="1701"/>
                  </a:lnTo>
                  <a:cubicBezTo>
                    <a:pt x="12792" y="1701"/>
                    <a:pt x="13044" y="1544"/>
                    <a:pt x="13170" y="1260"/>
                  </a:cubicBezTo>
                  <a:lnTo>
                    <a:pt x="13737" y="1260"/>
                  </a:lnTo>
                  <a:cubicBezTo>
                    <a:pt x="13957" y="1260"/>
                    <a:pt x="14178" y="1071"/>
                    <a:pt x="14178" y="819"/>
                  </a:cubicBezTo>
                  <a:cubicBezTo>
                    <a:pt x="14178" y="599"/>
                    <a:pt x="13957" y="441"/>
                    <a:pt x="13737" y="441"/>
                  </a:cubicBezTo>
                  <a:lnTo>
                    <a:pt x="13170" y="441"/>
                  </a:lnTo>
                  <a:cubicBezTo>
                    <a:pt x="13044" y="189"/>
                    <a:pt x="12792" y="0"/>
                    <a:pt x="1247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5" name="Google Shape;4935;p182"/>
            <p:cNvSpPr/>
            <p:nvPr/>
          </p:nvSpPr>
          <p:spPr>
            <a:xfrm>
              <a:off x="-9916725" y="3243025"/>
              <a:ext cx="270175" cy="228425"/>
            </a:xfrm>
            <a:custGeom>
              <a:avLst/>
              <a:gdLst/>
              <a:ahLst/>
              <a:cxnLst/>
              <a:rect l="l" t="t" r="r" b="b"/>
              <a:pathLst>
                <a:path w="10807" h="9137" extrusionOk="0">
                  <a:moveTo>
                    <a:pt x="7940" y="820"/>
                  </a:moveTo>
                  <a:cubicBezTo>
                    <a:pt x="8160" y="820"/>
                    <a:pt x="8349" y="1040"/>
                    <a:pt x="8349" y="1261"/>
                  </a:cubicBezTo>
                  <a:cubicBezTo>
                    <a:pt x="8349" y="1513"/>
                    <a:pt x="8160" y="1670"/>
                    <a:pt x="7940" y="1670"/>
                  </a:cubicBezTo>
                  <a:lnTo>
                    <a:pt x="2962" y="1670"/>
                  </a:lnTo>
                  <a:cubicBezTo>
                    <a:pt x="2741" y="1670"/>
                    <a:pt x="2521" y="1450"/>
                    <a:pt x="2521" y="1261"/>
                  </a:cubicBezTo>
                  <a:cubicBezTo>
                    <a:pt x="2521" y="1040"/>
                    <a:pt x="2741" y="820"/>
                    <a:pt x="2962" y="820"/>
                  </a:cubicBezTo>
                  <a:close/>
                  <a:moveTo>
                    <a:pt x="6270" y="2489"/>
                  </a:moveTo>
                  <a:cubicBezTo>
                    <a:pt x="6459" y="2489"/>
                    <a:pt x="6680" y="2679"/>
                    <a:pt x="6680" y="2931"/>
                  </a:cubicBezTo>
                  <a:cubicBezTo>
                    <a:pt x="6680" y="3151"/>
                    <a:pt x="6459" y="3340"/>
                    <a:pt x="6270" y="3340"/>
                  </a:cubicBezTo>
                  <a:lnTo>
                    <a:pt x="3781" y="3340"/>
                  </a:lnTo>
                  <a:cubicBezTo>
                    <a:pt x="3561" y="3340"/>
                    <a:pt x="3403" y="3151"/>
                    <a:pt x="3403" y="2931"/>
                  </a:cubicBezTo>
                  <a:cubicBezTo>
                    <a:pt x="3403" y="2679"/>
                    <a:pt x="3592" y="2489"/>
                    <a:pt x="3781" y="2489"/>
                  </a:cubicBezTo>
                  <a:close/>
                  <a:moveTo>
                    <a:pt x="7940" y="4128"/>
                  </a:moveTo>
                  <a:cubicBezTo>
                    <a:pt x="8160" y="4128"/>
                    <a:pt x="8349" y="4348"/>
                    <a:pt x="8349" y="4569"/>
                  </a:cubicBezTo>
                  <a:cubicBezTo>
                    <a:pt x="8349" y="4789"/>
                    <a:pt x="8160" y="5010"/>
                    <a:pt x="7940" y="5010"/>
                  </a:cubicBezTo>
                  <a:lnTo>
                    <a:pt x="2962" y="5010"/>
                  </a:lnTo>
                  <a:cubicBezTo>
                    <a:pt x="2741" y="5010"/>
                    <a:pt x="2521" y="4789"/>
                    <a:pt x="2521" y="4569"/>
                  </a:cubicBezTo>
                  <a:cubicBezTo>
                    <a:pt x="2521" y="4348"/>
                    <a:pt x="2741" y="4128"/>
                    <a:pt x="2962" y="4128"/>
                  </a:cubicBezTo>
                  <a:close/>
                  <a:moveTo>
                    <a:pt x="6312" y="5826"/>
                  </a:moveTo>
                  <a:cubicBezTo>
                    <a:pt x="6490" y="5826"/>
                    <a:pt x="6680" y="6005"/>
                    <a:pt x="6680" y="6239"/>
                  </a:cubicBezTo>
                  <a:cubicBezTo>
                    <a:pt x="6680" y="6459"/>
                    <a:pt x="6459" y="6617"/>
                    <a:pt x="6270" y="6617"/>
                  </a:cubicBezTo>
                  <a:lnTo>
                    <a:pt x="3781" y="6617"/>
                  </a:lnTo>
                  <a:cubicBezTo>
                    <a:pt x="3561" y="6617"/>
                    <a:pt x="3403" y="6428"/>
                    <a:pt x="3403" y="6239"/>
                  </a:cubicBezTo>
                  <a:cubicBezTo>
                    <a:pt x="3403" y="5987"/>
                    <a:pt x="3592" y="5829"/>
                    <a:pt x="3781" y="5829"/>
                  </a:cubicBezTo>
                  <a:lnTo>
                    <a:pt x="6270" y="5829"/>
                  </a:lnTo>
                  <a:cubicBezTo>
                    <a:pt x="6284" y="5827"/>
                    <a:pt x="6298" y="5826"/>
                    <a:pt x="6312" y="5826"/>
                  </a:cubicBezTo>
                  <a:close/>
                  <a:moveTo>
                    <a:pt x="7940" y="7436"/>
                  </a:moveTo>
                  <a:cubicBezTo>
                    <a:pt x="8160" y="7436"/>
                    <a:pt x="8349" y="7656"/>
                    <a:pt x="8349" y="7877"/>
                  </a:cubicBezTo>
                  <a:cubicBezTo>
                    <a:pt x="8349" y="8129"/>
                    <a:pt x="8160" y="8286"/>
                    <a:pt x="7940" y="8286"/>
                  </a:cubicBezTo>
                  <a:lnTo>
                    <a:pt x="2962" y="8286"/>
                  </a:lnTo>
                  <a:cubicBezTo>
                    <a:pt x="2741" y="8286"/>
                    <a:pt x="2521" y="8066"/>
                    <a:pt x="2521" y="7877"/>
                  </a:cubicBezTo>
                  <a:cubicBezTo>
                    <a:pt x="2521" y="7656"/>
                    <a:pt x="2741" y="7436"/>
                    <a:pt x="2962" y="7436"/>
                  </a:cubicBezTo>
                  <a:close/>
                  <a:moveTo>
                    <a:pt x="1" y="1"/>
                  </a:moveTo>
                  <a:lnTo>
                    <a:pt x="1" y="5388"/>
                  </a:lnTo>
                  <a:cubicBezTo>
                    <a:pt x="1" y="5545"/>
                    <a:pt x="95" y="5703"/>
                    <a:pt x="253" y="5766"/>
                  </a:cubicBezTo>
                  <a:lnTo>
                    <a:pt x="1166" y="6239"/>
                  </a:lnTo>
                  <a:lnTo>
                    <a:pt x="253" y="6711"/>
                  </a:lnTo>
                  <a:cubicBezTo>
                    <a:pt x="127" y="6743"/>
                    <a:pt x="1" y="6900"/>
                    <a:pt x="1" y="7058"/>
                  </a:cubicBezTo>
                  <a:lnTo>
                    <a:pt x="1" y="9137"/>
                  </a:lnTo>
                  <a:lnTo>
                    <a:pt x="10807" y="9137"/>
                  </a:lnTo>
                  <a:lnTo>
                    <a:pt x="10807" y="3750"/>
                  </a:lnTo>
                  <a:cubicBezTo>
                    <a:pt x="10807" y="3592"/>
                    <a:pt x="10712" y="3435"/>
                    <a:pt x="10555" y="3403"/>
                  </a:cubicBezTo>
                  <a:lnTo>
                    <a:pt x="9673" y="2931"/>
                  </a:lnTo>
                  <a:lnTo>
                    <a:pt x="10555" y="2458"/>
                  </a:lnTo>
                  <a:cubicBezTo>
                    <a:pt x="10712" y="2363"/>
                    <a:pt x="10807" y="2237"/>
                    <a:pt x="10807" y="2080"/>
                  </a:cubicBezTo>
                  <a:lnTo>
                    <a:pt x="1080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36" name="Google Shape;4936;p182">
            <a:extLst>
              <a:ext uri="{C183D7F6-B498-43B3-948B-1728B52AA6E4}">
                <adec:decorative xmlns:adec="http://schemas.microsoft.com/office/drawing/2017/decorative" val="1"/>
              </a:ext>
            </a:extLst>
          </p:cNvPr>
          <p:cNvGrpSpPr/>
          <p:nvPr/>
        </p:nvGrpSpPr>
        <p:grpSpPr>
          <a:xfrm>
            <a:off x="6441313" y="2768574"/>
            <a:ext cx="497008" cy="472457"/>
            <a:chOff x="-32576675" y="3944600"/>
            <a:chExt cx="307200" cy="292025"/>
          </a:xfrm>
        </p:grpSpPr>
        <p:sp>
          <p:nvSpPr>
            <p:cNvPr id="4937" name="Google Shape;4937;p182"/>
            <p:cNvSpPr/>
            <p:nvPr/>
          </p:nvSpPr>
          <p:spPr>
            <a:xfrm>
              <a:off x="-32482950" y="3944600"/>
              <a:ext cx="213475" cy="214650"/>
            </a:xfrm>
            <a:custGeom>
              <a:avLst/>
              <a:gdLst/>
              <a:ahLst/>
              <a:cxnLst/>
              <a:rect l="l" t="t" r="r" b="b"/>
              <a:pathLst>
                <a:path w="8539" h="8586" extrusionOk="0">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8" name="Google Shape;4938;p182"/>
            <p:cNvSpPr/>
            <p:nvPr/>
          </p:nvSpPr>
          <p:spPr>
            <a:xfrm>
              <a:off x="-32576675" y="4020200"/>
              <a:ext cx="215850" cy="216425"/>
            </a:xfrm>
            <a:custGeom>
              <a:avLst/>
              <a:gdLst/>
              <a:ahLst/>
              <a:cxnLst/>
              <a:rect l="l" t="t" r="r" b="b"/>
              <a:pathLst>
                <a:path w="8634" h="8657" extrusionOk="0">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939" name="Google Shape;4939;p182">
            <a:extLst>
              <a:ext uri="{C183D7F6-B498-43B3-948B-1728B52AA6E4}">
                <adec:decorative xmlns:adec="http://schemas.microsoft.com/office/drawing/2017/decorative" val="1"/>
              </a:ext>
            </a:extLst>
          </p:cNvPr>
          <p:cNvSpPr/>
          <p:nvPr/>
        </p:nvSpPr>
        <p:spPr>
          <a:xfrm>
            <a:off x="6441341" y="4336456"/>
            <a:ext cx="496960" cy="482237"/>
          </a:xfrm>
          <a:custGeom>
            <a:avLst/>
            <a:gdLst/>
            <a:ahLst/>
            <a:cxnLst/>
            <a:rect l="l" t="t" r="r" b="b"/>
            <a:pathLst>
              <a:path w="12760" h="12382" extrusionOk="0">
                <a:moveTo>
                  <a:pt x="2080" y="1"/>
                </a:moveTo>
                <a:cubicBezTo>
                  <a:pt x="946" y="1"/>
                  <a:pt x="32" y="946"/>
                  <a:pt x="1" y="2080"/>
                </a:cubicBezTo>
                <a:lnTo>
                  <a:pt x="1" y="9515"/>
                </a:lnTo>
                <a:cubicBezTo>
                  <a:pt x="1" y="11090"/>
                  <a:pt x="1261" y="12382"/>
                  <a:pt x="2899" y="12382"/>
                </a:cubicBezTo>
                <a:cubicBezTo>
                  <a:pt x="4537" y="12382"/>
                  <a:pt x="5798" y="11090"/>
                  <a:pt x="5829" y="9515"/>
                </a:cubicBezTo>
                <a:cubicBezTo>
                  <a:pt x="5829" y="9295"/>
                  <a:pt x="6144" y="9137"/>
                  <a:pt x="6365" y="9074"/>
                </a:cubicBezTo>
                <a:cubicBezTo>
                  <a:pt x="6617" y="9074"/>
                  <a:pt x="6932" y="9295"/>
                  <a:pt x="6932" y="9515"/>
                </a:cubicBezTo>
                <a:cubicBezTo>
                  <a:pt x="6932" y="11122"/>
                  <a:pt x="8223" y="12382"/>
                  <a:pt x="9830" y="12382"/>
                </a:cubicBezTo>
                <a:cubicBezTo>
                  <a:pt x="11374" y="12382"/>
                  <a:pt x="12760" y="11216"/>
                  <a:pt x="12760" y="9452"/>
                </a:cubicBezTo>
                <a:lnTo>
                  <a:pt x="12760" y="2080"/>
                </a:lnTo>
                <a:cubicBezTo>
                  <a:pt x="12760" y="946"/>
                  <a:pt x="11815" y="32"/>
                  <a:pt x="10681" y="1"/>
                </a:cubicBezTo>
                <a:cubicBezTo>
                  <a:pt x="10114" y="1"/>
                  <a:pt x="9578" y="221"/>
                  <a:pt x="9200" y="568"/>
                </a:cubicBezTo>
                <a:cubicBezTo>
                  <a:pt x="9043" y="725"/>
                  <a:pt x="9043" y="1009"/>
                  <a:pt x="9200" y="1166"/>
                </a:cubicBezTo>
                <a:cubicBezTo>
                  <a:pt x="9279" y="1245"/>
                  <a:pt x="9389" y="1284"/>
                  <a:pt x="9499" y="1284"/>
                </a:cubicBezTo>
                <a:cubicBezTo>
                  <a:pt x="9610" y="1284"/>
                  <a:pt x="9720" y="1245"/>
                  <a:pt x="9799" y="1166"/>
                </a:cubicBezTo>
                <a:cubicBezTo>
                  <a:pt x="10051" y="946"/>
                  <a:pt x="10366" y="820"/>
                  <a:pt x="10681" y="820"/>
                </a:cubicBezTo>
                <a:cubicBezTo>
                  <a:pt x="11342" y="820"/>
                  <a:pt x="11878" y="1355"/>
                  <a:pt x="11878" y="2080"/>
                </a:cubicBezTo>
                <a:lnTo>
                  <a:pt x="11878" y="7499"/>
                </a:lnTo>
                <a:cubicBezTo>
                  <a:pt x="11374" y="6963"/>
                  <a:pt x="10618" y="6648"/>
                  <a:pt x="9799" y="6648"/>
                </a:cubicBezTo>
                <a:cubicBezTo>
                  <a:pt x="8570" y="6648"/>
                  <a:pt x="7562" y="7404"/>
                  <a:pt x="7121" y="8444"/>
                </a:cubicBezTo>
                <a:cubicBezTo>
                  <a:pt x="6932" y="8349"/>
                  <a:pt x="6585" y="8286"/>
                  <a:pt x="6365" y="8286"/>
                </a:cubicBezTo>
                <a:cubicBezTo>
                  <a:pt x="6144" y="8286"/>
                  <a:pt x="5798" y="8381"/>
                  <a:pt x="5640" y="8444"/>
                </a:cubicBezTo>
                <a:cubicBezTo>
                  <a:pt x="5199" y="7404"/>
                  <a:pt x="4191" y="6648"/>
                  <a:pt x="2962" y="6648"/>
                </a:cubicBezTo>
                <a:cubicBezTo>
                  <a:pt x="2111" y="6648"/>
                  <a:pt x="1418" y="6995"/>
                  <a:pt x="851" y="7499"/>
                </a:cubicBezTo>
                <a:lnTo>
                  <a:pt x="851" y="2080"/>
                </a:lnTo>
                <a:cubicBezTo>
                  <a:pt x="851" y="1418"/>
                  <a:pt x="1418" y="851"/>
                  <a:pt x="2080" y="820"/>
                </a:cubicBezTo>
                <a:cubicBezTo>
                  <a:pt x="2426" y="820"/>
                  <a:pt x="2742" y="977"/>
                  <a:pt x="2962" y="1166"/>
                </a:cubicBezTo>
                <a:cubicBezTo>
                  <a:pt x="3041" y="1245"/>
                  <a:pt x="3151" y="1284"/>
                  <a:pt x="3257" y="1284"/>
                </a:cubicBezTo>
                <a:cubicBezTo>
                  <a:pt x="3364" y="1284"/>
                  <a:pt x="3466" y="1245"/>
                  <a:pt x="3529" y="1166"/>
                </a:cubicBezTo>
                <a:cubicBezTo>
                  <a:pt x="3687" y="1009"/>
                  <a:pt x="3687" y="725"/>
                  <a:pt x="3529" y="568"/>
                </a:cubicBezTo>
                <a:cubicBezTo>
                  <a:pt x="3183" y="221"/>
                  <a:pt x="2647" y="1"/>
                  <a:pt x="208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87"/>
        <p:cNvGrpSpPr/>
        <p:nvPr/>
      </p:nvGrpSpPr>
      <p:grpSpPr>
        <a:xfrm>
          <a:off x="0" y="0"/>
          <a:ext cx="0" cy="0"/>
          <a:chOff x="0" y="0"/>
          <a:chExt cx="0" cy="0"/>
        </a:xfrm>
      </p:grpSpPr>
      <p:sp>
        <p:nvSpPr>
          <p:cNvPr id="4888" name="Google Shape;4888;p181"/>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pPr algn="ctr"/>
            <a:r>
              <a:rPr lang="en" sz="3600" dirty="0"/>
              <a:t>WHAT ARE THE PA ESSENTIALS?</a:t>
            </a:r>
            <a:endParaRPr sz="4800" dirty="0"/>
          </a:p>
        </p:txBody>
      </p:sp>
      <p:graphicFrame>
        <p:nvGraphicFramePr>
          <p:cNvPr id="4889" name="Google Shape;4889;p181"/>
          <p:cNvGraphicFramePr/>
          <p:nvPr>
            <p:extLst>
              <p:ext uri="{D42A27DB-BD31-4B8C-83A1-F6EECF244321}">
                <p14:modId xmlns:p14="http://schemas.microsoft.com/office/powerpoint/2010/main" val="1794277123"/>
              </p:ext>
            </p:extLst>
          </p:nvPr>
        </p:nvGraphicFramePr>
        <p:xfrm>
          <a:off x="1263367" y="2153134"/>
          <a:ext cx="9665267" cy="2410165"/>
        </p:xfrm>
        <a:graphic>
          <a:graphicData uri="http://schemas.openxmlformats.org/drawingml/2006/table">
            <a:tbl>
              <a:tblPr firstRow="1">
                <a:noFill/>
              </a:tblPr>
              <a:tblGrid>
                <a:gridCol w="1462067">
                  <a:extLst>
                    <a:ext uri="{9D8B030D-6E8A-4147-A177-3AD203B41FA5}">
                      <a16:colId xmlns:a16="http://schemas.microsoft.com/office/drawing/2014/main" val="20000"/>
                    </a:ext>
                  </a:extLst>
                </a:gridCol>
                <a:gridCol w="8203200">
                  <a:extLst>
                    <a:ext uri="{9D8B030D-6E8A-4147-A177-3AD203B41FA5}">
                      <a16:colId xmlns:a16="http://schemas.microsoft.com/office/drawing/2014/main" val="20001"/>
                    </a:ext>
                  </a:extLst>
                </a:gridCol>
              </a:tblGrid>
              <a:tr h="482033">
                <a:tc>
                  <a:txBody>
                    <a:bodyPr/>
                    <a:lstStyle/>
                    <a:p>
                      <a:pPr marL="0" lvl="0" indent="0" algn="l" rtl="0">
                        <a:spcBef>
                          <a:spcPts val="0"/>
                        </a:spcBef>
                        <a:spcAft>
                          <a:spcPts val="0"/>
                        </a:spcAft>
                        <a:buNone/>
                      </a:pPr>
                      <a:endParaRPr sz="1200" b="1">
                        <a:solidFill>
                          <a:schemeClr val="accent5"/>
                        </a:solidFill>
                        <a:latin typeface="Red Hat Display"/>
                        <a:ea typeface="Red Hat Display"/>
                        <a:cs typeface="Red Hat Display"/>
                        <a:sym typeface="Red Hat Display"/>
                      </a:endParaRPr>
                    </a:p>
                  </a:txBody>
                  <a:tcPr marL="121900" marR="121900" marT="0" marB="0" anchor="ctr">
                    <a:lnL w="9525" cap="flat" cmpd="sng">
                      <a:solidFill>
                        <a:schemeClr val="lt1"/>
                      </a:solidFill>
                      <a:prstDash val="solid"/>
                      <a:round/>
                      <a:headEnd type="none" w="sm" len="sm"/>
                      <a:tailEnd type="none" w="sm" len="sm"/>
                    </a:lnL>
                    <a:lnR w="9525" cap="flat" cmpd="sng" algn="ctr">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1600"/>
                        </a:spcAft>
                        <a:buNone/>
                      </a:pPr>
                      <a:endParaRPr sz="1200">
                        <a:solidFill>
                          <a:schemeClr val="lt1"/>
                        </a:solidFill>
                        <a:latin typeface="Montserrat"/>
                        <a:ea typeface="Montserrat"/>
                        <a:cs typeface="Montserrat"/>
                        <a:sym typeface="Montserrat"/>
                      </a:endParaRPr>
                    </a:p>
                  </a:txBody>
                  <a:tcPr marL="121900" marR="121900" marT="0" marB="0" anchor="ctr">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2953057391"/>
                  </a:ext>
                </a:extLst>
              </a:tr>
              <a:tr h="482033">
                <a:tc>
                  <a:txBody>
                    <a:bodyPr/>
                    <a:lstStyle/>
                    <a:p>
                      <a:pPr marL="0" lvl="0" indent="0" algn="l" rtl="0">
                        <a:spcBef>
                          <a:spcPts val="0"/>
                        </a:spcBef>
                        <a:spcAft>
                          <a:spcPts val="0"/>
                        </a:spcAft>
                        <a:buNone/>
                      </a:pPr>
                      <a:r>
                        <a:rPr lang="en" sz="1200" b="1">
                          <a:solidFill>
                            <a:schemeClr val="accent5"/>
                          </a:solidFill>
                          <a:latin typeface="Red Hat Display"/>
                          <a:ea typeface="Red Hat Display"/>
                          <a:cs typeface="Red Hat Display"/>
                          <a:sym typeface="Red Hat Display"/>
                        </a:rPr>
                        <a:t>Space</a:t>
                      </a:r>
                      <a:endParaRPr sz="1200" b="1">
                        <a:solidFill>
                          <a:schemeClr val="accent5"/>
                        </a:solidFill>
                        <a:latin typeface="Red Hat Display"/>
                        <a:ea typeface="Red Hat Display"/>
                        <a:cs typeface="Red Hat Display"/>
                        <a:sym typeface="Red Hat Display"/>
                      </a:endParaRPr>
                    </a:p>
                  </a:txBody>
                  <a:tcPr marL="121900" marR="12190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lgn="ctr">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1600"/>
                        </a:spcAft>
                        <a:buNone/>
                      </a:pPr>
                      <a:r>
                        <a:rPr lang="en" sz="1200">
                          <a:solidFill>
                            <a:schemeClr val="lt1"/>
                          </a:solidFill>
                          <a:latin typeface="Montserrat"/>
                          <a:ea typeface="Montserrat"/>
                          <a:cs typeface="Montserrat"/>
                          <a:sym typeface="Montserrat"/>
                        </a:rPr>
                        <a:t>Space is a crucial part of performing arts that shapes the audience’s perspective of the narrative, as well as communicating meaning, setting and defining the characters.</a:t>
                      </a:r>
                      <a:endParaRPr sz="1200">
                        <a:solidFill>
                          <a:schemeClr val="lt1"/>
                        </a:solidFill>
                        <a:latin typeface="Montserrat"/>
                        <a:ea typeface="Montserrat"/>
                        <a:cs typeface="Montserrat"/>
                        <a:sym typeface="Montserrat"/>
                      </a:endParaRPr>
                    </a:p>
                  </a:txBody>
                  <a:tcPr marL="121900" marR="12190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lgn="ctr">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482033">
                <a:tc>
                  <a:txBody>
                    <a:bodyPr/>
                    <a:lstStyle/>
                    <a:p>
                      <a:pPr marL="0" lvl="0" indent="0" algn="l" rtl="0">
                        <a:spcBef>
                          <a:spcPts val="0"/>
                        </a:spcBef>
                        <a:spcAft>
                          <a:spcPts val="0"/>
                        </a:spcAft>
                        <a:buNone/>
                      </a:pPr>
                      <a:r>
                        <a:rPr lang="en" sz="1200" b="1">
                          <a:solidFill>
                            <a:schemeClr val="accent5"/>
                          </a:solidFill>
                          <a:latin typeface="Red Hat Display"/>
                          <a:ea typeface="Red Hat Display"/>
                          <a:cs typeface="Red Hat Display"/>
                          <a:sym typeface="Red Hat Display"/>
                        </a:rPr>
                        <a:t>Protocols</a:t>
                      </a:r>
                      <a:endParaRPr sz="1200" b="1">
                        <a:solidFill>
                          <a:schemeClr val="accent5"/>
                        </a:solidFill>
                        <a:latin typeface="Red Hat Display"/>
                        <a:ea typeface="Red Hat Display"/>
                        <a:cs typeface="Red Hat Display"/>
                        <a:sym typeface="Red Hat Display"/>
                      </a:endParaRPr>
                    </a:p>
                  </a:txBody>
                  <a:tcPr marL="121900" marR="12190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1600"/>
                        </a:spcAft>
                        <a:buNone/>
                      </a:pPr>
                      <a:r>
                        <a:rPr lang="en" sz="1200">
                          <a:solidFill>
                            <a:schemeClr val="lt1"/>
                          </a:solidFill>
                          <a:latin typeface="Montserrat"/>
                          <a:ea typeface="Montserrat"/>
                          <a:cs typeface="Montserrat"/>
                          <a:sym typeface="Montserrat"/>
                        </a:rPr>
                        <a:t>Protocols could be loosely defined as rules, but really they are prompts and guidelines to enable a successful performance that is respectful and impactful.</a:t>
                      </a:r>
                      <a:endParaRPr sz="1200">
                        <a:solidFill>
                          <a:schemeClr val="lt1"/>
                        </a:solidFill>
                        <a:latin typeface="Montserrat"/>
                        <a:ea typeface="Montserrat"/>
                        <a:cs typeface="Montserrat"/>
                        <a:sym typeface="Montserrat"/>
                      </a:endParaRPr>
                    </a:p>
                  </a:txBody>
                  <a:tcPr marL="121900" marR="12190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82033">
                <a:tc>
                  <a:txBody>
                    <a:bodyPr/>
                    <a:lstStyle/>
                    <a:p>
                      <a:pPr marL="0" lvl="0" indent="0" algn="l" rtl="0">
                        <a:spcBef>
                          <a:spcPts val="0"/>
                        </a:spcBef>
                        <a:spcAft>
                          <a:spcPts val="0"/>
                        </a:spcAft>
                        <a:buNone/>
                      </a:pPr>
                      <a:r>
                        <a:rPr lang="en" sz="1200" b="1">
                          <a:solidFill>
                            <a:schemeClr val="accent5"/>
                          </a:solidFill>
                          <a:latin typeface="Red Hat Display"/>
                          <a:ea typeface="Red Hat Display"/>
                          <a:cs typeface="Red Hat Display"/>
                          <a:sym typeface="Red Hat Display"/>
                        </a:rPr>
                        <a:t>Presence</a:t>
                      </a:r>
                      <a:endParaRPr sz="1200" b="1">
                        <a:solidFill>
                          <a:schemeClr val="accent5"/>
                        </a:solidFill>
                        <a:latin typeface="Red Hat Display"/>
                        <a:ea typeface="Red Hat Display"/>
                        <a:cs typeface="Red Hat Display"/>
                        <a:sym typeface="Red Hat Display"/>
                      </a:endParaRPr>
                    </a:p>
                  </a:txBody>
                  <a:tcPr marL="121900" marR="12190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1600"/>
                        </a:spcAft>
                        <a:buNone/>
                      </a:pPr>
                      <a:r>
                        <a:rPr lang="en" sz="1200" dirty="0">
                          <a:solidFill>
                            <a:schemeClr val="lt1"/>
                          </a:solidFill>
                          <a:latin typeface="Montserrat"/>
                          <a:ea typeface="Montserrat"/>
                          <a:cs typeface="Montserrat"/>
                          <a:sym typeface="Montserrat"/>
                        </a:rPr>
                        <a:t>Presence refers to how grounded and in character the actors are, utilising techniques to embody their characters. “A chain is only as strong as its weakest link.”</a:t>
                      </a:r>
                      <a:endParaRPr sz="1200" dirty="0">
                        <a:solidFill>
                          <a:schemeClr val="lt1"/>
                        </a:solidFill>
                        <a:latin typeface="Montserrat"/>
                        <a:ea typeface="Montserrat"/>
                        <a:cs typeface="Montserrat"/>
                        <a:sym typeface="Montserrat"/>
                      </a:endParaRPr>
                    </a:p>
                  </a:txBody>
                  <a:tcPr marL="121900" marR="12190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82033">
                <a:tc>
                  <a:txBody>
                    <a:bodyPr/>
                    <a:lstStyle/>
                    <a:p>
                      <a:pPr marL="0" lvl="0" indent="0" algn="l" rtl="0">
                        <a:spcBef>
                          <a:spcPts val="0"/>
                        </a:spcBef>
                        <a:spcAft>
                          <a:spcPts val="0"/>
                        </a:spcAft>
                        <a:buNone/>
                      </a:pPr>
                      <a:r>
                        <a:rPr lang="en" sz="1200" b="1">
                          <a:solidFill>
                            <a:schemeClr val="accent5"/>
                          </a:solidFill>
                          <a:latin typeface="Red Hat Display"/>
                          <a:ea typeface="Red Hat Display"/>
                          <a:cs typeface="Red Hat Display"/>
                          <a:sym typeface="Red Hat Display"/>
                        </a:rPr>
                        <a:t>Audience</a:t>
                      </a:r>
                      <a:endParaRPr sz="1200" b="1">
                        <a:solidFill>
                          <a:schemeClr val="accent5"/>
                        </a:solidFill>
                        <a:latin typeface="Red Hat Display"/>
                        <a:ea typeface="Red Hat Display"/>
                        <a:cs typeface="Red Hat Display"/>
                        <a:sym typeface="Red Hat Display"/>
                      </a:endParaRPr>
                    </a:p>
                  </a:txBody>
                  <a:tcPr marL="121900" marR="12190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1600"/>
                        </a:spcAft>
                        <a:buNone/>
                      </a:pPr>
                      <a:r>
                        <a:rPr lang="en" sz="1200" dirty="0">
                          <a:solidFill>
                            <a:schemeClr val="lt1"/>
                          </a:solidFill>
                          <a:latin typeface="Montserrat"/>
                          <a:ea typeface="Montserrat"/>
                          <a:cs typeface="Montserrat"/>
                          <a:sym typeface="Montserrat"/>
                        </a:rPr>
                        <a:t>The audience interprets all the information, and relates it to their individual experiences. Engaging the audience is vital to carrying a message across.</a:t>
                      </a:r>
                      <a:endParaRPr sz="1200" dirty="0">
                        <a:solidFill>
                          <a:schemeClr val="lt1"/>
                        </a:solidFill>
                        <a:latin typeface="Montserrat"/>
                        <a:ea typeface="Montserrat"/>
                        <a:cs typeface="Montserrat"/>
                        <a:sym typeface="Montserrat"/>
                      </a:endParaRPr>
                    </a:p>
                  </a:txBody>
                  <a:tcPr marL="121900" marR="12190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890" name="Google Shape;4890;p181"/>
          <p:cNvSpPr txBox="1"/>
          <p:nvPr/>
        </p:nvSpPr>
        <p:spPr>
          <a:xfrm>
            <a:off x="960000" y="1637817"/>
            <a:ext cx="10272000" cy="493200"/>
          </a:xfrm>
          <a:prstGeom prst="rect">
            <a:avLst/>
          </a:prstGeom>
          <a:noFill/>
          <a:ln>
            <a:noFill/>
          </a:ln>
        </p:spPr>
        <p:txBody>
          <a:bodyPr spcFirstLastPara="1" wrap="square" lIns="121900" tIns="121900" rIns="0" bIns="121900" anchor="ctr" anchorCtr="0">
            <a:noAutofit/>
          </a:bodyPr>
          <a:lstStyle/>
          <a:p>
            <a:pPr algn="ctr" defTabSz="1219170">
              <a:buClr>
                <a:srgbClr val="000000"/>
              </a:buClr>
            </a:pPr>
            <a:r>
              <a:rPr lang="en" sz="1333" kern="0" dirty="0">
                <a:solidFill>
                  <a:srgbClr val="FFFFFF"/>
                </a:solidFill>
                <a:latin typeface="Montserrat"/>
                <a:ea typeface="Montserrat"/>
                <a:cs typeface="Montserrat"/>
                <a:sym typeface="Montserrat"/>
              </a:rPr>
              <a:t>These four main essential elements of art performances are vital in creating a successful and immersive experience:</a:t>
            </a:r>
            <a:endParaRPr sz="1333" kern="0" dirty="0">
              <a:solidFill>
                <a:srgbClr val="FFFFFF"/>
              </a:solidFill>
              <a:latin typeface="Montserrat"/>
              <a:ea typeface="Montserrat"/>
              <a:cs typeface="Montserrat"/>
              <a:sym typeface="Montserrat"/>
            </a:endParaRPr>
          </a:p>
        </p:txBody>
      </p:sp>
      <p:sp>
        <p:nvSpPr>
          <p:cNvPr id="4891" name="Google Shape;4891;p181">
            <a:extLst>
              <a:ext uri="{C183D7F6-B498-43B3-948B-1728B52AA6E4}">
                <adec:decorative xmlns:adec="http://schemas.microsoft.com/office/drawing/2017/decorative" val="1"/>
              </a:ext>
            </a:extLst>
          </p:cNvPr>
          <p:cNvSpPr/>
          <p:nvPr/>
        </p:nvSpPr>
        <p:spPr>
          <a:xfrm flipH="1">
            <a:off x="10206814" y="713333"/>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2" name="Google Shape;4892;p181">
            <a:extLst>
              <a:ext uri="{C183D7F6-B498-43B3-948B-1728B52AA6E4}">
                <adec:decorative xmlns:adec="http://schemas.microsoft.com/office/drawing/2017/decorative" val="1"/>
              </a:ext>
            </a:extLst>
          </p:cNvPr>
          <p:cNvSpPr/>
          <p:nvPr/>
        </p:nvSpPr>
        <p:spPr>
          <a:xfrm flipH="1">
            <a:off x="10625280" y="1132567"/>
            <a:ext cx="613267" cy="612500"/>
          </a:xfrm>
          <a:custGeom>
            <a:avLst/>
            <a:gdLst/>
            <a:ahLst/>
            <a:cxnLst/>
            <a:rect l="l" t="t" r="r" b="b"/>
            <a:pathLst>
              <a:path w="18398" h="18375" fill="none" extrusionOk="0">
                <a:moveTo>
                  <a:pt x="18398" y="9199"/>
                </a:moveTo>
                <a:cubicBezTo>
                  <a:pt x="18398" y="14266"/>
                  <a:pt x="14289" y="18375"/>
                  <a:pt x="9199" y="18375"/>
                </a:cubicBezTo>
                <a:cubicBezTo>
                  <a:pt x="4132" y="18375"/>
                  <a:pt x="1" y="14266"/>
                  <a:pt x="1" y="9199"/>
                </a:cubicBezTo>
                <a:cubicBezTo>
                  <a:pt x="1" y="4109"/>
                  <a:pt x="4132" y="0"/>
                  <a:pt x="9199" y="0"/>
                </a:cubicBezTo>
                <a:cubicBezTo>
                  <a:pt x="14289" y="0"/>
                  <a:pt x="18398" y="4109"/>
                  <a:pt x="18398" y="9199"/>
                </a:cubicBezTo>
                <a:close/>
              </a:path>
            </a:pathLst>
          </a:custGeom>
          <a:solidFill>
            <a:schemeClr val="lt1"/>
          </a:solid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893" name="Google Shape;4893;p181">
            <a:extLst>
              <a:ext uri="{C183D7F6-B498-43B3-948B-1728B52AA6E4}">
                <adec:decorative xmlns:adec="http://schemas.microsoft.com/office/drawing/2017/decorative" val="1"/>
              </a:ext>
            </a:extLst>
          </p:cNvPr>
          <p:cNvGrpSpPr/>
          <p:nvPr/>
        </p:nvGrpSpPr>
        <p:grpSpPr>
          <a:xfrm>
            <a:off x="4584626" y="4704958"/>
            <a:ext cx="564105" cy="559545"/>
            <a:chOff x="-4475825" y="3612425"/>
            <a:chExt cx="293825" cy="291450"/>
          </a:xfrm>
        </p:grpSpPr>
        <p:sp>
          <p:nvSpPr>
            <p:cNvPr id="4894" name="Google Shape;4894;p181"/>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4895" name="Google Shape;4895;p181"/>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4896" name="Google Shape;4896;p181"/>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grpSp>
      <p:grpSp>
        <p:nvGrpSpPr>
          <p:cNvPr id="4897" name="Google Shape;4897;p181">
            <a:extLst>
              <a:ext uri="{C183D7F6-B498-43B3-948B-1728B52AA6E4}">
                <adec:decorative xmlns:adec="http://schemas.microsoft.com/office/drawing/2017/decorative" val="1"/>
              </a:ext>
            </a:extLst>
          </p:cNvPr>
          <p:cNvGrpSpPr/>
          <p:nvPr/>
        </p:nvGrpSpPr>
        <p:grpSpPr>
          <a:xfrm>
            <a:off x="5530407" y="4697845"/>
            <a:ext cx="476003" cy="473935"/>
            <a:chOff x="-9958475" y="3180025"/>
            <a:chExt cx="354450" cy="352875"/>
          </a:xfrm>
        </p:grpSpPr>
        <p:sp>
          <p:nvSpPr>
            <p:cNvPr id="4898" name="Google Shape;4898;p181"/>
            <p:cNvSpPr/>
            <p:nvPr/>
          </p:nvSpPr>
          <p:spPr>
            <a:xfrm>
              <a:off x="-9958475" y="3491125"/>
              <a:ext cx="354450" cy="41775"/>
            </a:xfrm>
            <a:custGeom>
              <a:avLst/>
              <a:gdLst/>
              <a:ahLst/>
              <a:cxnLst/>
              <a:rect l="l" t="t" r="r" b="b"/>
              <a:pathLst>
                <a:path w="14178" h="1671" extrusionOk="0">
                  <a:moveTo>
                    <a:pt x="1702" y="1"/>
                  </a:moveTo>
                  <a:cubicBezTo>
                    <a:pt x="1387" y="1"/>
                    <a:pt x="1135" y="158"/>
                    <a:pt x="977" y="442"/>
                  </a:cubicBezTo>
                  <a:lnTo>
                    <a:pt x="442" y="442"/>
                  </a:lnTo>
                  <a:cubicBezTo>
                    <a:pt x="190" y="442"/>
                    <a:pt x="1" y="631"/>
                    <a:pt x="1" y="820"/>
                  </a:cubicBezTo>
                  <a:cubicBezTo>
                    <a:pt x="1" y="1072"/>
                    <a:pt x="190" y="1261"/>
                    <a:pt x="442" y="1261"/>
                  </a:cubicBezTo>
                  <a:lnTo>
                    <a:pt x="977" y="1261"/>
                  </a:lnTo>
                  <a:cubicBezTo>
                    <a:pt x="1135" y="1513"/>
                    <a:pt x="1387" y="1670"/>
                    <a:pt x="1702" y="1670"/>
                  </a:cubicBezTo>
                  <a:lnTo>
                    <a:pt x="12477" y="1670"/>
                  </a:lnTo>
                  <a:cubicBezTo>
                    <a:pt x="12792" y="1670"/>
                    <a:pt x="13044" y="1513"/>
                    <a:pt x="13170" y="1261"/>
                  </a:cubicBezTo>
                  <a:lnTo>
                    <a:pt x="13737" y="1261"/>
                  </a:lnTo>
                  <a:cubicBezTo>
                    <a:pt x="13957" y="1261"/>
                    <a:pt x="14178" y="1072"/>
                    <a:pt x="14178" y="820"/>
                  </a:cubicBezTo>
                  <a:cubicBezTo>
                    <a:pt x="14178" y="631"/>
                    <a:pt x="13957" y="442"/>
                    <a:pt x="13737" y="442"/>
                  </a:cubicBezTo>
                  <a:lnTo>
                    <a:pt x="13170" y="442"/>
                  </a:lnTo>
                  <a:cubicBezTo>
                    <a:pt x="13044" y="190"/>
                    <a:pt x="12792" y="1"/>
                    <a:pt x="1247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9" name="Google Shape;4899;p181"/>
            <p:cNvSpPr/>
            <p:nvPr/>
          </p:nvSpPr>
          <p:spPr>
            <a:xfrm>
              <a:off x="-9958475" y="3180025"/>
              <a:ext cx="354450" cy="42550"/>
            </a:xfrm>
            <a:custGeom>
              <a:avLst/>
              <a:gdLst/>
              <a:ahLst/>
              <a:cxnLst/>
              <a:rect l="l" t="t" r="r" b="b"/>
              <a:pathLst>
                <a:path w="14178" h="1702" extrusionOk="0">
                  <a:moveTo>
                    <a:pt x="1702" y="0"/>
                  </a:moveTo>
                  <a:cubicBezTo>
                    <a:pt x="1387" y="0"/>
                    <a:pt x="1135" y="158"/>
                    <a:pt x="977" y="441"/>
                  </a:cubicBezTo>
                  <a:lnTo>
                    <a:pt x="442" y="441"/>
                  </a:lnTo>
                  <a:cubicBezTo>
                    <a:pt x="190" y="441"/>
                    <a:pt x="1" y="630"/>
                    <a:pt x="1" y="819"/>
                  </a:cubicBezTo>
                  <a:cubicBezTo>
                    <a:pt x="1" y="1040"/>
                    <a:pt x="190" y="1260"/>
                    <a:pt x="442" y="1260"/>
                  </a:cubicBezTo>
                  <a:lnTo>
                    <a:pt x="977" y="1260"/>
                  </a:lnTo>
                  <a:cubicBezTo>
                    <a:pt x="1135" y="1512"/>
                    <a:pt x="1387" y="1701"/>
                    <a:pt x="1702" y="1701"/>
                  </a:cubicBezTo>
                  <a:lnTo>
                    <a:pt x="12477" y="1701"/>
                  </a:lnTo>
                  <a:cubicBezTo>
                    <a:pt x="12792" y="1701"/>
                    <a:pt x="13044" y="1544"/>
                    <a:pt x="13170" y="1260"/>
                  </a:cubicBezTo>
                  <a:lnTo>
                    <a:pt x="13737" y="1260"/>
                  </a:lnTo>
                  <a:cubicBezTo>
                    <a:pt x="13957" y="1260"/>
                    <a:pt x="14178" y="1071"/>
                    <a:pt x="14178" y="819"/>
                  </a:cubicBezTo>
                  <a:cubicBezTo>
                    <a:pt x="14178" y="599"/>
                    <a:pt x="13957" y="441"/>
                    <a:pt x="13737" y="441"/>
                  </a:cubicBezTo>
                  <a:lnTo>
                    <a:pt x="13170" y="441"/>
                  </a:lnTo>
                  <a:cubicBezTo>
                    <a:pt x="13044" y="189"/>
                    <a:pt x="12792" y="0"/>
                    <a:pt x="1247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0" name="Google Shape;4900;p181"/>
            <p:cNvSpPr/>
            <p:nvPr/>
          </p:nvSpPr>
          <p:spPr>
            <a:xfrm>
              <a:off x="-9916725" y="3243025"/>
              <a:ext cx="270175" cy="228425"/>
            </a:xfrm>
            <a:custGeom>
              <a:avLst/>
              <a:gdLst/>
              <a:ahLst/>
              <a:cxnLst/>
              <a:rect l="l" t="t" r="r" b="b"/>
              <a:pathLst>
                <a:path w="10807" h="9137" extrusionOk="0">
                  <a:moveTo>
                    <a:pt x="7940" y="820"/>
                  </a:moveTo>
                  <a:cubicBezTo>
                    <a:pt x="8160" y="820"/>
                    <a:pt x="8349" y="1040"/>
                    <a:pt x="8349" y="1261"/>
                  </a:cubicBezTo>
                  <a:cubicBezTo>
                    <a:pt x="8349" y="1513"/>
                    <a:pt x="8160" y="1670"/>
                    <a:pt x="7940" y="1670"/>
                  </a:cubicBezTo>
                  <a:lnTo>
                    <a:pt x="2962" y="1670"/>
                  </a:lnTo>
                  <a:cubicBezTo>
                    <a:pt x="2741" y="1670"/>
                    <a:pt x="2521" y="1450"/>
                    <a:pt x="2521" y="1261"/>
                  </a:cubicBezTo>
                  <a:cubicBezTo>
                    <a:pt x="2521" y="1040"/>
                    <a:pt x="2741" y="820"/>
                    <a:pt x="2962" y="820"/>
                  </a:cubicBezTo>
                  <a:close/>
                  <a:moveTo>
                    <a:pt x="6270" y="2489"/>
                  </a:moveTo>
                  <a:cubicBezTo>
                    <a:pt x="6459" y="2489"/>
                    <a:pt x="6680" y="2679"/>
                    <a:pt x="6680" y="2931"/>
                  </a:cubicBezTo>
                  <a:cubicBezTo>
                    <a:pt x="6680" y="3151"/>
                    <a:pt x="6459" y="3340"/>
                    <a:pt x="6270" y="3340"/>
                  </a:cubicBezTo>
                  <a:lnTo>
                    <a:pt x="3781" y="3340"/>
                  </a:lnTo>
                  <a:cubicBezTo>
                    <a:pt x="3561" y="3340"/>
                    <a:pt x="3403" y="3151"/>
                    <a:pt x="3403" y="2931"/>
                  </a:cubicBezTo>
                  <a:cubicBezTo>
                    <a:pt x="3403" y="2679"/>
                    <a:pt x="3592" y="2489"/>
                    <a:pt x="3781" y="2489"/>
                  </a:cubicBezTo>
                  <a:close/>
                  <a:moveTo>
                    <a:pt x="7940" y="4128"/>
                  </a:moveTo>
                  <a:cubicBezTo>
                    <a:pt x="8160" y="4128"/>
                    <a:pt x="8349" y="4348"/>
                    <a:pt x="8349" y="4569"/>
                  </a:cubicBezTo>
                  <a:cubicBezTo>
                    <a:pt x="8349" y="4789"/>
                    <a:pt x="8160" y="5010"/>
                    <a:pt x="7940" y="5010"/>
                  </a:cubicBezTo>
                  <a:lnTo>
                    <a:pt x="2962" y="5010"/>
                  </a:lnTo>
                  <a:cubicBezTo>
                    <a:pt x="2741" y="5010"/>
                    <a:pt x="2521" y="4789"/>
                    <a:pt x="2521" y="4569"/>
                  </a:cubicBezTo>
                  <a:cubicBezTo>
                    <a:pt x="2521" y="4348"/>
                    <a:pt x="2741" y="4128"/>
                    <a:pt x="2962" y="4128"/>
                  </a:cubicBezTo>
                  <a:close/>
                  <a:moveTo>
                    <a:pt x="6312" y="5826"/>
                  </a:moveTo>
                  <a:cubicBezTo>
                    <a:pt x="6490" y="5826"/>
                    <a:pt x="6680" y="6005"/>
                    <a:pt x="6680" y="6239"/>
                  </a:cubicBezTo>
                  <a:cubicBezTo>
                    <a:pt x="6680" y="6459"/>
                    <a:pt x="6459" y="6617"/>
                    <a:pt x="6270" y="6617"/>
                  </a:cubicBezTo>
                  <a:lnTo>
                    <a:pt x="3781" y="6617"/>
                  </a:lnTo>
                  <a:cubicBezTo>
                    <a:pt x="3561" y="6617"/>
                    <a:pt x="3403" y="6428"/>
                    <a:pt x="3403" y="6239"/>
                  </a:cubicBezTo>
                  <a:cubicBezTo>
                    <a:pt x="3403" y="5987"/>
                    <a:pt x="3592" y="5829"/>
                    <a:pt x="3781" y="5829"/>
                  </a:cubicBezTo>
                  <a:lnTo>
                    <a:pt x="6270" y="5829"/>
                  </a:lnTo>
                  <a:cubicBezTo>
                    <a:pt x="6284" y="5827"/>
                    <a:pt x="6298" y="5826"/>
                    <a:pt x="6312" y="5826"/>
                  </a:cubicBezTo>
                  <a:close/>
                  <a:moveTo>
                    <a:pt x="7940" y="7436"/>
                  </a:moveTo>
                  <a:cubicBezTo>
                    <a:pt x="8160" y="7436"/>
                    <a:pt x="8349" y="7656"/>
                    <a:pt x="8349" y="7877"/>
                  </a:cubicBezTo>
                  <a:cubicBezTo>
                    <a:pt x="8349" y="8129"/>
                    <a:pt x="8160" y="8286"/>
                    <a:pt x="7940" y="8286"/>
                  </a:cubicBezTo>
                  <a:lnTo>
                    <a:pt x="2962" y="8286"/>
                  </a:lnTo>
                  <a:cubicBezTo>
                    <a:pt x="2741" y="8286"/>
                    <a:pt x="2521" y="8066"/>
                    <a:pt x="2521" y="7877"/>
                  </a:cubicBezTo>
                  <a:cubicBezTo>
                    <a:pt x="2521" y="7656"/>
                    <a:pt x="2741" y="7436"/>
                    <a:pt x="2962" y="7436"/>
                  </a:cubicBezTo>
                  <a:close/>
                  <a:moveTo>
                    <a:pt x="1" y="1"/>
                  </a:moveTo>
                  <a:lnTo>
                    <a:pt x="1" y="5388"/>
                  </a:lnTo>
                  <a:cubicBezTo>
                    <a:pt x="1" y="5545"/>
                    <a:pt x="95" y="5703"/>
                    <a:pt x="253" y="5766"/>
                  </a:cubicBezTo>
                  <a:lnTo>
                    <a:pt x="1166" y="6239"/>
                  </a:lnTo>
                  <a:lnTo>
                    <a:pt x="253" y="6711"/>
                  </a:lnTo>
                  <a:cubicBezTo>
                    <a:pt x="127" y="6743"/>
                    <a:pt x="1" y="6900"/>
                    <a:pt x="1" y="7058"/>
                  </a:cubicBezTo>
                  <a:lnTo>
                    <a:pt x="1" y="9137"/>
                  </a:lnTo>
                  <a:lnTo>
                    <a:pt x="10807" y="9137"/>
                  </a:lnTo>
                  <a:lnTo>
                    <a:pt x="10807" y="3750"/>
                  </a:lnTo>
                  <a:cubicBezTo>
                    <a:pt x="10807" y="3592"/>
                    <a:pt x="10712" y="3435"/>
                    <a:pt x="10555" y="3403"/>
                  </a:cubicBezTo>
                  <a:lnTo>
                    <a:pt x="9673" y="2931"/>
                  </a:lnTo>
                  <a:lnTo>
                    <a:pt x="10555" y="2458"/>
                  </a:lnTo>
                  <a:cubicBezTo>
                    <a:pt x="10712" y="2363"/>
                    <a:pt x="10807" y="2237"/>
                    <a:pt x="10807" y="2080"/>
                  </a:cubicBezTo>
                  <a:lnTo>
                    <a:pt x="10807"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01" name="Google Shape;4901;p181">
            <a:extLst>
              <a:ext uri="{C183D7F6-B498-43B3-948B-1728B52AA6E4}">
                <adec:decorative xmlns:adec="http://schemas.microsoft.com/office/drawing/2017/decorative" val="1"/>
              </a:ext>
            </a:extLst>
          </p:cNvPr>
          <p:cNvGrpSpPr/>
          <p:nvPr/>
        </p:nvGrpSpPr>
        <p:grpSpPr>
          <a:xfrm>
            <a:off x="6350468" y="4671269"/>
            <a:ext cx="497008" cy="472457"/>
            <a:chOff x="-32576675" y="3944600"/>
            <a:chExt cx="307200" cy="292025"/>
          </a:xfrm>
        </p:grpSpPr>
        <p:sp>
          <p:nvSpPr>
            <p:cNvPr id="4902" name="Google Shape;4902;p181"/>
            <p:cNvSpPr/>
            <p:nvPr/>
          </p:nvSpPr>
          <p:spPr>
            <a:xfrm>
              <a:off x="-32482950" y="3944600"/>
              <a:ext cx="213475" cy="214650"/>
            </a:xfrm>
            <a:custGeom>
              <a:avLst/>
              <a:gdLst/>
              <a:ahLst/>
              <a:cxnLst/>
              <a:rect l="l" t="t" r="r" b="b"/>
              <a:pathLst>
                <a:path w="8539" h="8586" extrusionOk="0">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3" name="Google Shape;4903;p181"/>
            <p:cNvSpPr/>
            <p:nvPr/>
          </p:nvSpPr>
          <p:spPr>
            <a:xfrm>
              <a:off x="-32576675" y="4020200"/>
              <a:ext cx="215850" cy="216425"/>
            </a:xfrm>
            <a:custGeom>
              <a:avLst/>
              <a:gdLst/>
              <a:ahLst/>
              <a:cxnLst/>
              <a:rect l="l" t="t" r="r" b="b"/>
              <a:pathLst>
                <a:path w="8634" h="8657" extrusionOk="0">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904" name="Google Shape;4904;p181">
            <a:extLst>
              <a:ext uri="{C183D7F6-B498-43B3-948B-1728B52AA6E4}">
                <adec:decorative xmlns:adec="http://schemas.microsoft.com/office/drawing/2017/decorative" val="1"/>
              </a:ext>
            </a:extLst>
          </p:cNvPr>
          <p:cNvSpPr/>
          <p:nvPr/>
        </p:nvSpPr>
        <p:spPr>
          <a:xfrm>
            <a:off x="7111301" y="4660385"/>
            <a:ext cx="496960" cy="482237"/>
          </a:xfrm>
          <a:custGeom>
            <a:avLst/>
            <a:gdLst/>
            <a:ahLst/>
            <a:cxnLst/>
            <a:rect l="l" t="t" r="r" b="b"/>
            <a:pathLst>
              <a:path w="12760" h="12382" extrusionOk="0">
                <a:moveTo>
                  <a:pt x="2080" y="1"/>
                </a:moveTo>
                <a:cubicBezTo>
                  <a:pt x="946" y="1"/>
                  <a:pt x="32" y="946"/>
                  <a:pt x="1" y="2080"/>
                </a:cubicBezTo>
                <a:lnTo>
                  <a:pt x="1" y="9515"/>
                </a:lnTo>
                <a:cubicBezTo>
                  <a:pt x="1" y="11090"/>
                  <a:pt x="1261" y="12382"/>
                  <a:pt x="2899" y="12382"/>
                </a:cubicBezTo>
                <a:cubicBezTo>
                  <a:pt x="4537" y="12382"/>
                  <a:pt x="5798" y="11090"/>
                  <a:pt x="5829" y="9515"/>
                </a:cubicBezTo>
                <a:cubicBezTo>
                  <a:pt x="5829" y="9295"/>
                  <a:pt x="6144" y="9137"/>
                  <a:pt x="6365" y="9074"/>
                </a:cubicBezTo>
                <a:cubicBezTo>
                  <a:pt x="6617" y="9074"/>
                  <a:pt x="6932" y="9295"/>
                  <a:pt x="6932" y="9515"/>
                </a:cubicBezTo>
                <a:cubicBezTo>
                  <a:pt x="6932" y="11122"/>
                  <a:pt x="8223" y="12382"/>
                  <a:pt x="9830" y="12382"/>
                </a:cubicBezTo>
                <a:cubicBezTo>
                  <a:pt x="11374" y="12382"/>
                  <a:pt x="12760" y="11216"/>
                  <a:pt x="12760" y="9452"/>
                </a:cubicBezTo>
                <a:lnTo>
                  <a:pt x="12760" y="2080"/>
                </a:lnTo>
                <a:cubicBezTo>
                  <a:pt x="12760" y="946"/>
                  <a:pt x="11815" y="32"/>
                  <a:pt x="10681" y="1"/>
                </a:cubicBezTo>
                <a:cubicBezTo>
                  <a:pt x="10114" y="1"/>
                  <a:pt x="9578" y="221"/>
                  <a:pt x="9200" y="568"/>
                </a:cubicBezTo>
                <a:cubicBezTo>
                  <a:pt x="9043" y="725"/>
                  <a:pt x="9043" y="1009"/>
                  <a:pt x="9200" y="1166"/>
                </a:cubicBezTo>
                <a:cubicBezTo>
                  <a:pt x="9279" y="1245"/>
                  <a:pt x="9389" y="1284"/>
                  <a:pt x="9499" y="1284"/>
                </a:cubicBezTo>
                <a:cubicBezTo>
                  <a:pt x="9610" y="1284"/>
                  <a:pt x="9720" y="1245"/>
                  <a:pt x="9799" y="1166"/>
                </a:cubicBezTo>
                <a:cubicBezTo>
                  <a:pt x="10051" y="946"/>
                  <a:pt x="10366" y="820"/>
                  <a:pt x="10681" y="820"/>
                </a:cubicBezTo>
                <a:cubicBezTo>
                  <a:pt x="11342" y="820"/>
                  <a:pt x="11878" y="1355"/>
                  <a:pt x="11878" y="2080"/>
                </a:cubicBezTo>
                <a:lnTo>
                  <a:pt x="11878" y="7499"/>
                </a:lnTo>
                <a:cubicBezTo>
                  <a:pt x="11374" y="6963"/>
                  <a:pt x="10618" y="6648"/>
                  <a:pt x="9799" y="6648"/>
                </a:cubicBezTo>
                <a:cubicBezTo>
                  <a:pt x="8570" y="6648"/>
                  <a:pt x="7562" y="7404"/>
                  <a:pt x="7121" y="8444"/>
                </a:cubicBezTo>
                <a:cubicBezTo>
                  <a:pt x="6932" y="8349"/>
                  <a:pt x="6585" y="8286"/>
                  <a:pt x="6365" y="8286"/>
                </a:cubicBezTo>
                <a:cubicBezTo>
                  <a:pt x="6144" y="8286"/>
                  <a:pt x="5798" y="8381"/>
                  <a:pt x="5640" y="8444"/>
                </a:cubicBezTo>
                <a:cubicBezTo>
                  <a:pt x="5199" y="7404"/>
                  <a:pt x="4191" y="6648"/>
                  <a:pt x="2962" y="6648"/>
                </a:cubicBezTo>
                <a:cubicBezTo>
                  <a:pt x="2111" y="6648"/>
                  <a:pt x="1418" y="6995"/>
                  <a:pt x="851" y="7499"/>
                </a:cubicBezTo>
                <a:lnTo>
                  <a:pt x="851" y="2080"/>
                </a:lnTo>
                <a:cubicBezTo>
                  <a:pt x="851" y="1418"/>
                  <a:pt x="1418" y="851"/>
                  <a:pt x="2080" y="820"/>
                </a:cubicBezTo>
                <a:cubicBezTo>
                  <a:pt x="2426" y="820"/>
                  <a:pt x="2742" y="977"/>
                  <a:pt x="2962" y="1166"/>
                </a:cubicBezTo>
                <a:cubicBezTo>
                  <a:pt x="3041" y="1245"/>
                  <a:pt x="3151" y="1284"/>
                  <a:pt x="3257" y="1284"/>
                </a:cubicBezTo>
                <a:cubicBezTo>
                  <a:pt x="3364" y="1284"/>
                  <a:pt x="3466" y="1245"/>
                  <a:pt x="3529" y="1166"/>
                </a:cubicBezTo>
                <a:cubicBezTo>
                  <a:pt x="3687" y="1009"/>
                  <a:pt x="3687" y="725"/>
                  <a:pt x="3529" y="568"/>
                </a:cubicBezTo>
                <a:cubicBezTo>
                  <a:pt x="3183" y="221"/>
                  <a:pt x="2647" y="1"/>
                  <a:pt x="208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43"/>
        <p:cNvGrpSpPr/>
        <p:nvPr/>
      </p:nvGrpSpPr>
      <p:grpSpPr>
        <a:xfrm>
          <a:off x="0" y="0"/>
          <a:ext cx="0" cy="0"/>
          <a:chOff x="0" y="0"/>
          <a:chExt cx="0" cy="0"/>
        </a:xfrm>
      </p:grpSpPr>
      <p:sp>
        <p:nvSpPr>
          <p:cNvPr id="4944" name="Google Shape;4944;p183"/>
          <p:cNvSpPr txBox="1">
            <a:spLocks noGrp="1"/>
          </p:cNvSpPr>
          <p:nvPr>
            <p:ph type="title"/>
          </p:nvPr>
        </p:nvSpPr>
        <p:spPr>
          <a:xfrm>
            <a:off x="2695057" y="2099133"/>
            <a:ext cx="6802000" cy="1311600"/>
          </a:xfrm>
          <a:prstGeom prst="rect">
            <a:avLst/>
          </a:prstGeom>
        </p:spPr>
        <p:txBody>
          <a:bodyPr spcFirstLastPara="1" wrap="square" lIns="121900" tIns="121900" rIns="121900" bIns="121900" anchor="b" anchorCtr="0">
            <a:noAutofit/>
          </a:bodyPr>
          <a:lstStyle/>
          <a:p>
            <a:r>
              <a:rPr lang="en"/>
              <a:t>Space</a:t>
            </a:r>
            <a:endParaRPr/>
          </a:p>
        </p:txBody>
      </p:sp>
      <p:sp>
        <p:nvSpPr>
          <p:cNvPr id="4945" name="Google Shape;4945;p183"/>
          <p:cNvSpPr txBox="1">
            <a:spLocks noGrp="1"/>
          </p:cNvSpPr>
          <p:nvPr>
            <p:ph type="subTitle" idx="1"/>
          </p:nvPr>
        </p:nvSpPr>
        <p:spPr>
          <a:xfrm>
            <a:off x="2694933" y="3194867"/>
            <a:ext cx="6802000" cy="1564000"/>
          </a:xfrm>
          <a:prstGeom prst="rect">
            <a:avLst/>
          </a:prstGeom>
        </p:spPr>
        <p:txBody>
          <a:bodyPr spcFirstLastPara="1" wrap="square" lIns="121900" tIns="121900" rIns="121900" bIns="121900" anchor="t" anchorCtr="0">
            <a:noAutofit/>
          </a:bodyPr>
          <a:lstStyle/>
          <a:p>
            <a:pPr marL="0" indent="0"/>
            <a:r>
              <a:rPr lang="en" dirty="0"/>
              <a:t>This term, we focused on space for Weeks 7 and 8. During this time, we explored the importance of utilising and activating space well, and how we can manage space in our final ANZAC Day performance.</a:t>
            </a:r>
            <a:endParaRPr dirty="0"/>
          </a:p>
        </p:txBody>
      </p:sp>
      <p:sp>
        <p:nvSpPr>
          <p:cNvPr id="4946" name="Google Shape;4946;p183">
            <a:extLst>
              <a:ext uri="{C183D7F6-B498-43B3-948B-1728B52AA6E4}">
                <adec:decorative xmlns:adec="http://schemas.microsoft.com/office/drawing/2017/decorative" val="1"/>
              </a:ext>
            </a:extLst>
          </p:cNvPr>
          <p:cNvSpPr/>
          <p:nvPr/>
        </p:nvSpPr>
        <p:spPr>
          <a:xfrm>
            <a:off x="-171900" y="-12700"/>
            <a:ext cx="1393075" cy="1478480"/>
          </a:xfrm>
          <a:custGeom>
            <a:avLst/>
            <a:gdLst/>
            <a:ahLst/>
            <a:cxnLst/>
            <a:rect l="l" t="t" r="r" b="b"/>
            <a:pathLst>
              <a:path w="58069" h="61629" extrusionOk="0">
                <a:moveTo>
                  <a:pt x="1" y="1"/>
                </a:moveTo>
                <a:cubicBezTo>
                  <a:pt x="3835" y="503"/>
                  <a:pt x="6780" y="3767"/>
                  <a:pt x="6780" y="7716"/>
                </a:cubicBezTo>
                <a:lnTo>
                  <a:pt x="6780" y="61629"/>
                </a:lnTo>
                <a:cubicBezTo>
                  <a:pt x="12258" y="60624"/>
                  <a:pt x="17485" y="58913"/>
                  <a:pt x="22370" y="56584"/>
                </a:cubicBezTo>
                <a:cubicBezTo>
                  <a:pt x="21982" y="54462"/>
                  <a:pt x="21799" y="52293"/>
                  <a:pt x="21799" y="50079"/>
                </a:cubicBezTo>
                <a:cubicBezTo>
                  <a:pt x="21799" y="30564"/>
                  <a:pt x="37206" y="14632"/>
                  <a:pt x="56539" y="13833"/>
                </a:cubicBezTo>
                <a:cubicBezTo>
                  <a:pt x="57543" y="9382"/>
                  <a:pt x="58068" y="4771"/>
                  <a:pt x="580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7" name="Google Shape;4947;p183">
            <a:extLst>
              <a:ext uri="{C183D7F6-B498-43B3-948B-1728B52AA6E4}">
                <adec:decorative xmlns:adec="http://schemas.microsoft.com/office/drawing/2017/decorative" val="1"/>
              </a:ext>
            </a:extLst>
          </p:cNvPr>
          <p:cNvSpPr/>
          <p:nvPr/>
        </p:nvSpPr>
        <p:spPr>
          <a:xfrm>
            <a:off x="364757" y="318593"/>
            <a:ext cx="1726536" cy="1740235"/>
          </a:xfrm>
          <a:custGeom>
            <a:avLst/>
            <a:gdLst/>
            <a:ahLst/>
            <a:cxnLst/>
            <a:rect l="l" t="t" r="r" b="b"/>
            <a:pathLst>
              <a:path w="71969" h="72540" extrusionOk="0">
                <a:moveTo>
                  <a:pt x="35699" y="1"/>
                </a:moveTo>
                <a:cubicBezTo>
                  <a:pt x="35174" y="1"/>
                  <a:pt x="34672" y="1"/>
                  <a:pt x="34170" y="24"/>
                </a:cubicBezTo>
                <a:cubicBezTo>
                  <a:pt x="29902" y="18946"/>
                  <a:pt x="17097" y="34604"/>
                  <a:pt x="1" y="42775"/>
                </a:cubicBezTo>
                <a:cubicBezTo>
                  <a:pt x="3059" y="59712"/>
                  <a:pt x="17873" y="72540"/>
                  <a:pt x="35699" y="72540"/>
                </a:cubicBezTo>
                <a:cubicBezTo>
                  <a:pt x="55740" y="72540"/>
                  <a:pt x="71969" y="56311"/>
                  <a:pt x="71969" y="36270"/>
                </a:cubicBezTo>
                <a:cubicBezTo>
                  <a:pt x="71969" y="16230"/>
                  <a:pt x="55740" y="1"/>
                  <a:pt x="3569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8" name="Google Shape;4948;p183">
            <a:extLst>
              <a:ext uri="{C183D7F6-B498-43B3-948B-1728B52AA6E4}">
                <adec:decorative xmlns:adec="http://schemas.microsoft.com/office/drawing/2017/decorative" val="1"/>
              </a:ext>
            </a:extLst>
          </p:cNvPr>
          <p:cNvSpPr/>
          <p:nvPr/>
        </p:nvSpPr>
        <p:spPr>
          <a:xfrm>
            <a:off x="351083" y="319146"/>
            <a:ext cx="833436" cy="1025644"/>
          </a:xfrm>
          <a:custGeom>
            <a:avLst/>
            <a:gdLst/>
            <a:ahLst/>
            <a:cxnLst/>
            <a:rect l="l" t="t" r="r" b="b"/>
            <a:pathLst>
              <a:path w="34741" h="42753" extrusionOk="0">
                <a:moveTo>
                  <a:pt x="34740" y="1"/>
                </a:moveTo>
                <a:lnTo>
                  <a:pt x="34740" y="1"/>
                </a:lnTo>
                <a:cubicBezTo>
                  <a:pt x="15407" y="800"/>
                  <a:pt x="0" y="16732"/>
                  <a:pt x="0" y="36247"/>
                </a:cubicBezTo>
                <a:cubicBezTo>
                  <a:pt x="0" y="38461"/>
                  <a:pt x="183" y="40630"/>
                  <a:pt x="571" y="42752"/>
                </a:cubicBezTo>
                <a:cubicBezTo>
                  <a:pt x="17667" y="34581"/>
                  <a:pt x="30472" y="18923"/>
                  <a:pt x="347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9" name="Google Shape;4949;p183">
            <a:extLst>
              <a:ext uri="{C183D7F6-B498-43B3-948B-1728B52AA6E4}">
                <adec:decorative xmlns:adec="http://schemas.microsoft.com/office/drawing/2017/decorative" val="1"/>
              </a:ext>
            </a:extLst>
          </p:cNvPr>
          <p:cNvSpPr/>
          <p:nvPr/>
        </p:nvSpPr>
        <p:spPr>
          <a:xfrm flipH="1">
            <a:off x="10061614" y="1325367"/>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0" name="Google Shape;4950;p183">
            <a:extLst>
              <a:ext uri="{C183D7F6-B498-43B3-948B-1728B52AA6E4}">
                <adec:decorative xmlns:adec="http://schemas.microsoft.com/office/drawing/2017/decorative" val="1"/>
              </a:ext>
            </a:extLst>
          </p:cNvPr>
          <p:cNvSpPr/>
          <p:nvPr/>
        </p:nvSpPr>
        <p:spPr>
          <a:xfrm flipH="1">
            <a:off x="10480080" y="1744601"/>
            <a:ext cx="613267" cy="612500"/>
          </a:xfrm>
          <a:custGeom>
            <a:avLst/>
            <a:gdLst/>
            <a:ahLst/>
            <a:cxnLst/>
            <a:rect l="l" t="t" r="r" b="b"/>
            <a:pathLst>
              <a:path w="18398" h="18375" fill="none" extrusionOk="0">
                <a:moveTo>
                  <a:pt x="18398" y="9199"/>
                </a:moveTo>
                <a:cubicBezTo>
                  <a:pt x="18398" y="14266"/>
                  <a:pt x="14289" y="18375"/>
                  <a:pt x="9199" y="18375"/>
                </a:cubicBezTo>
                <a:cubicBezTo>
                  <a:pt x="4132" y="18375"/>
                  <a:pt x="1" y="14266"/>
                  <a:pt x="1" y="9199"/>
                </a:cubicBezTo>
                <a:cubicBezTo>
                  <a:pt x="1" y="4109"/>
                  <a:pt x="4132" y="0"/>
                  <a:pt x="9199" y="0"/>
                </a:cubicBezTo>
                <a:cubicBezTo>
                  <a:pt x="14289" y="0"/>
                  <a:pt x="18398" y="4109"/>
                  <a:pt x="18398" y="9199"/>
                </a:cubicBezTo>
                <a:close/>
              </a:path>
            </a:pathLst>
          </a:custGeom>
          <a:solidFill>
            <a:schemeClr val="lt1"/>
          </a:solid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951" name="Google Shape;4951;p183">
            <a:extLst>
              <a:ext uri="{C183D7F6-B498-43B3-948B-1728B52AA6E4}">
                <adec:decorative xmlns:adec="http://schemas.microsoft.com/office/drawing/2017/decorative" val="1"/>
              </a:ext>
            </a:extLst>
          </p:cNvPr>
          <p:cNvGrpSpPr/>
          <p:nvPr/>
        </p:nvGrpSpPr>
        <p:grpSpPr>
          <a:xfrm flipH="1">
            <a:off x="9497080" y="4758867"/>
            <a:ext cx="1230333" cy="1229533"/>
            <a:chOff x="715100" y="1540725"/>
            <a:chExt cx="922750" cy="922150"/>
          </a:xfrm>
        </p:grpSpPr>
        <p:sp>
          <p:nvSpPr>
            <p:cNvPr id="4952" name="Google Shape;4952;p183"/>
            <p:cNvSpPr/>
            <p:nvPr/>
          </p:nvSpPr>
          <p:spPr>
            <a:xfrm>
              <a:off x="715100" y="1540725"/>
              <a:ext cx="922750" cy="922150"/>
            </a:xfrm>
            <a:custGeom>
              <a:avLst/>
              <a:gdLst/>
              <a:ahLst/>
              <a:cxnLst/>
              <a:rect l="l" t="t" r="r" b="b"/>
              <a:pathLst>
                <a:path w="36910" h="36886" fill="none" extrusionOk="0">
                  <a:moveTo>
                    <a:pt x="36909" y="18443"/>
                  </a:moveTo>
                  <a:cubicBezTo>
                    <a:pt x="36909" y="28646"/>
                    <a:pt x="28646" y="36886"/>
                    <a:pt x="18443" y="36886"/>
                  </a:cubicBezTo>
                  <a:cubicBezTo>
                    <a:pt x="8263" y="36886"/>
                    <a:pt x="1" y="28646"/>
                    <a:pt x="1" y="18443"/>
                  </a:cubicBezTo>
                  <a:cubicBezTo>
                    <a:pt x="1" y="8263"/>
                    <a:pt x="8263" y="0"/>
                    <a:pt x="18443" y="0"/>
                  </a:cubicBezTo>
                  <a:cubicBezTo>
                    <a:pt x="28646" y="0"/>
                    <a:pt x="36909" y="8263"/>
                    <a:pt x="36909" y="18443"/>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3" name="Google Shape;4953;p183"/>
            <p:cNvSpPr/>
            <p:nvPr/>
          </p:nvSpPr>
          <p:spPr>
            <a:xfrm>
              <a:off x="798975" y="1624600"/>
              <a:ext cx="754975" cy="754400"/>
            </a:xfrm>
            <a:custGeom>
              <a:avLst/>
              <a:gdLst/>
              <a:ahLst/>
              <a:cxnLst/>
              <a:rect l="l" t="t" r="r" b="b"/>
              <a:pathLst>
                <a:path w="30199" h="30176" fill="none" extrusionOk="0">
                  <a:moveTo>
                    <a:pt x="30199" y="15088"/>
                  </a:moveTo>
                  <a:cubicBezTo>
                    <a:pt x="30199" y="23419"/>
                    <a:pt x="23420" y="30175"/>
                    <a:pt x="15088" y="30175"/>
                  </a:cubicBezTo>
                  <a:cubicBezTo>
                    <a:pt x="6757" y="30175"/>
                    <a:pt x="1" y="23419"/>
                    <a:pt x="1" y="15088"/>
                  </a:cubicBezTo>
                  <a:cubicBezTo>
                    <a:pt x="1" y="6757"/>
                    <a:pt x="6757" y="1"/>
                    <a:pt x="15088" y="1"/>
                  </a:cubicBezTo>
                  <a:cubicBezTo>
                    <a:pt x="23420" y="1"/>
                    <a:pt x="30199" y="6757"/>
                    <a:pt x="30199" y="1508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4" name="Google Shape;4954;p183"/>
            <p:cNvSpPr/>
            <p:nvPr/>
          </p:nvSpPr>
          <p:spPr>
            <a:xfrm>
              <a:off x="877150" y="1702775"/>
              <a:ext cx="598050" cy="598050"/>
            </a:xfrm>
            <a:custGeom>
              <a:avLst/>
              <a:gdLst/>
              <a:ahLst/>
              <a:cxnLst/>
              <a:rect l="l" t="t" r="r" b="b"/>
              <a:pathLst>
                <a:path w="23922" h="23922" fill="none" extrusionOk="0">
                  <a:moveTo>
                    <a:pt x="23922" y="11961"/>
                  </a:moveTo>
                  <a:cubicBezTo>
                    <a:pt x="23922" y="18558"/>
                    <a:pt x="18558" y="23921"/>
                    <a:pt x="11961" y="23921"/>
                  </a:cubicBezTo>
                  <a:cubicBezTo>
                    <a:pt x="5365" y="23921"/>
                    <a:pt x="1" y="18558"/>
                    <a:pt x="1" y="11961"/>
                  </a:cubicBezTo>
                  <a:cubicBezTo>
                    <a:pt x="1" y="5365"/>
                    <a:pt x="5365" y="1"/>
                    <a:pt x="11961" y="1"/>
                  </a:cubicBezTo>
                  <a:cubicBezTo>
                    <a:pt x="18558" y="1"/>
                    <a:pt x="23922" y="5365"/>
                    <a:pt x="23922" y="11961"/>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5" name="Google Shape;4955;p183"/>
            <p:cNvSpPr/>
            <p:nvPr/>
          </p:nvSpPr>
          <p:spPr>
            <a:xfrm>
              <a:off x="954200" y="1779800"/>
              <a:ext cx="443975" cy="444000"/>
            </a:xfrm>
            <a:custGeom>
              <a:avLst/>
              <a:gdLst/>
              <a:ahLst/>
              <a:cxnLst/>
              <a:rect l="l" t="t" r="r" b="b"/>
              <a:pathLst>
                <a:path w="17759" h="17760" fill="none" extrusionOk="0">
                  <a:moveTo>
                    <a:pt x="17758" y="8880"/>
                  </a:moveTo>
                  <a:cubicBezTo>
                    <a:pt x="17758" y="13787"/>
                    <a:pt x="13787" y="17759"/>
                    <a:pt x="8879" y="17759"/>
                  </a:cubicBezTo>
                  <a:cubicBezTo>
                    <a:pt x="3972" y="17759"/>
                    <a:pt x="0" y="13787"/>
                    <a:pt x="0" y="8880"/>
                  </a:cubicBezTo>
                  <a:cubicBezTo>
                    <a:pt x="0" y="3973"/>
                    <a:pt x="3972" y="1"/>
                    <a:pt x="8879" y="1"/>
                  </a:cubicBezTo>
                  <a:cubicBezTo>
                    <a:pt x="13787" y="1"/>
                    <a:pt x="17758" y="3973"/>
                    <a:pt x="17758" y="888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6" name="Google Shape;4956;p183"/>
            <p:cNvSpPr/>
            <p:nvPr/>
          </p:nvSpPr>
          <p:spPr>
            <a:xfrm>
              <a:off x="1023250" y="1848850"/>
              <a:ext cx="305875" cy="305900"/>
            </a:xfrm>
            <a:custGeom>
              <a:avLst/>
              <a:gdLst/>
              <a:ahLst/>
              <a:cxnLst/>
              <a:rect l="l" t="t" r="r" b="b"/>
              <a:pathLst>
                <a:path w="12235" h="12236" fill="none" extrusionOk="0">
                  <a:moveTo>
                    <a:pt x="12235" y="6118"/>
                  </a:moveTo>
                  <a:cubicBezTo>
                    <a:pt x="12235" y="9496"/>
                    <a:pt x="9496" y="12235"/>
                    <a:pt x="6117" y="12235"/>
                  </a:cubicBezTo>
                  <a:cubicBezTo>
                    <a:pt x="2739" y="12235"/>
                    <a:pt x="0" y="9496"/>
                    <a:pt x="0" y="6118"/>
                  </a:cubicBezTo>
                  <a:cubicBezTo>
                    <a:pt x="0" y="2740"/>
                    <a:pt x="2739" y="1"/>
                    <a:pt x="6117" y="1"/>
                  </a:cubicBezTo>
                  <a:cubicBezTo>
                    <a:pt x="9496" y="1"/>
                    <a:pt x="12235" y="2740"/>
                    <a:pt x="12235" y="611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7" name="Google Shape;4957;p183"/>
            <p:cNvSpPr/>
            <p:nvPr/>
          </p:nvSpPr>
          <p:spPr>
            <a:xfrm>
              <a:off x="1094000" y="1919625"/>
              <a:ext cx="164375" cy="164350"/>
            </a:xfrm>
            <a:custGeom>
              <a:avLst/>
              <a:gdLst/>
              <a:ahLst/>
              <a:cxnLst/>
              <a:rect l="l" t="t" r="r" b="b"/>
              <a:pathLst>
                <a:path w="6575" h="6574" fill="none" extrusionOk="0">
                  <a:moveTo>
                    <a:pt x="6574" y="3287"/>
                  </a:moveTo>
                  <a:cubicBezTo>
                    <a:pt x="6574" y="5090"/>
                    <a:pt x="5113" y="6574"/>
                    <a:pt x="3287" y="6574"/>
                  </a:cubicBezTo>
                  <a:cubicBezTo>
                    <a:pt x="1484" y="6574"/>
                    <a:pt x="1" y="5090"/>
                    <a:pt x="1" y="3287"/>
                  </a:cubicBezTo>
                  <a:cubicBezTo>
                    <a:pt x="1" y="1484"/>
                    <a:pt x="1484" y="0"/>
                    <a:pt x="3287" y="0"/>
                  </a:cubicBezTo>
                  <a:cubicBezTo>
                    <a:pt x="5113" y="0"/>
                    <a:pt x="6574" y="1484"/>
                    <a:pt x="6574" y="3287"/>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58" name="Google Shape;4958;p183">
            <a:extLst>
              <a:ext uri="{C183D7F6-B498-43B3-948B-1728B52AA6E4}">
                <adec:decorative xmlns:adec="http://schemas.microsoft.com/office/drawing/2017/decorative" val="1"/>
              </a:ext>
            </a:extLst>
          </p:cNvPr>
          <p:cNvGrpSpPr/>
          <p:nvPr/>
        </p:nvGrpSpPr>
        <p:grpSpPr>
          <a:xfrm>
            <a:off x="612845" y="608576"/>
            <a:ext cx="1230383" cy="1160281"/>
            <a:chOff x="-4475825" y="3612425"/>
            <a:chExt cx="293825" cy="291450"/>
          </a:xfrm>
        </p:grpSpPr>
        <p:sp>
          <p:nvSpPr>
            <p:cNvPr id="4959" name="Google Shape;4959;p183"/>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4960" name="Google Shape;4960;p183"/>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4961" name="Google Shape;4961;p183"/>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65"/>
        <p:cNvGrpSpPr/>
        <p:nvPr/>
      </p:nvGrpSpPr>
      <p:grpSpPr>
        <a:xfrm>
          <a:off x="0" y="0"/>
          <a:ext cx="0" cy="0"/>
          <a:chOff x="0" y="0"/>
          <a:chExt cx="0" cy="0"/>
        </a:xfrm>
      </p:grpSpPr>
      <p:sp>
        <p:nvSpPr>
          <p:cNvPr id="4966" name="Google Shape;4966;p184">
            <a:extLst>
              <a:ext uri="{C183D7F6-B498-43B3-948B-1728B52AA6E4}">
                <adec:decorative xmlns:adec="http://schemas.microsoft.com/office/drawing/2017/decorative" val="1"/>
              </a:ext>
            </a:extLst>
          </p:cNvPr>
          <p:cNvSpPr/>
          <p:nvPr/>
        </p:nvSpPr>
        <p:spPr>
          <a:xfrm rot="5400000">
            <a:off x="6024467" y="5491134"/>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7" name="Google Shape;4967;p184">
            <a:extLst>
              <a:ext uri="{C183D7F6-B498-43B3-948B-1728B52AA6E4}">
                <adec:decorative xmlns:adec="http://schemas.microsoft.com/office/drawing/2017/decorative" val="1"/>
              </a:ext>
            </a:extLst>
          </p:cNvPr>
          <p:cNvSpPr/>
          <p:nvPr/>
        </p:nvSpPr>
        <p:spPr>
          <a:xfrm>
            <a:off x="-7233" y="5390534"/>
            <a:ext cx="2652333" cy="3229033"/>
          </a:xfrm>
          <a:custGeom>
            <a:avLst/>
            <a:gdLst/>
            <a:ahLst/>
            <a:cxnLst/>
            <a:rect l="l" t="t" r="r" b="b"/>
            <a:pathLst>
              <a:path w="79570" h="96871" fill="none" extrusionOk="0">
                <a:moveTo>
                  <a:pt x="1" y="0"/>
                </a:moveTo>
                <a:lnTo>
                  <a:pt x="69435" y="0"/>
                </a:lnTo>
                <a:cubicBezTo>
                  <a:pt x="75050" y="0"/>
                  <a:pt x="79570" y="4542"/>
                  <a:pt x="79570" y="10135"/>
                </a:cubicBezTo>
                <a:lnTo>
                  <a:pt x="79570" y="96871"/>
                </a:lnTo>
              </a:path>
            </a:pathLst>
          </a:custGeom>
          <a:noFill/>
          <a:ln w="9700" cap="flat" cmpd="sng">
            <a:solidFill>
              <a:srgbClr val="FFFFFF"/>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FFFFFF"/>
              </a:highlight>
              <a:latin typeface="Arial"/>
              <a:cs typeface="Arial"/>
              <a:sym typeface="Arial"/>
            </a:endParaRPr>
          </a:p>
        </p:txBody>
      </p:sp>
      <p:sp>
        <p:nvSpPr>
          <p:cNvPr id="4968" name="Google Shape;4968;p184"/>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sz="3600" dirty="0"/>
              <a:t>Zen Garden</a:t>
            </a:r>
            <a:endParaRPr sz="3600" dirty="0"/>
          </a:p>
        </p:txBody>
      </p:sp>
      <p:sp>
        <p:nvSpPr>
          <p:cNvPr id="4969" name="Google Shape;4969;p184"/>
          <p:cNvSpPr txBox="1">
            <a:spLocks noGrp="1"/>
          </p:cNvSpPr>
          <p:nvPr>
            <p:ph type="subTitle" idx="1"/>
          </p:nvPr>
        </p:nvSpPr>
        <p:spPr>
          <a:xfrm>
            <a:off x="1362733" y="2074333"/>
            <a:ext cx="4666800" cy="2833600"/>
          </a:xfrm>
          <a:prstGeom prst="rect">
            <a:avLst/>
          </a:prstGeom>
        </p:spPr>
        <p:txBody>
          <a:bodyPr spcFirstLastPara="1" wrap="square" lIns="121900" tIns="121900" rIns="121900" bIns="121900" anchor="ctr" anchorCtr="0">
            <a:noAutofit/>
          </a:bodyPr>
          <a:lstStyle/>
          <a:p>
            <a:pPr marL="0" indent="0" algn="l"/>
            <a:r>
              <a:rPr lang="en" dirty="0"/>
              <a:t>One of the warm ups we completed to help us understand space was the Zen Garden. This impromptu hybrid performance incorporated music and acting, and evoked a calm atmosphere. While adjusting the scenery, we were mindful of making the Zen Garden still seem cohesive and not cluttered. The classical music added to our activation of the physical space around us, to change the energetic space to evoke a sense of relaxation.</a:t>
            </a:r>
            <a:endParaRPr dirty="0"/>
          </a:p>
        </p:txBody>
      </p:sp>
      <p:grpSp>
        <p:nvGrpSpPr>
          <p:cNvPr id="4970" name="Google Shape;4970;p184">
            <a:extLst>
              <a:ext uri="{C183D7F6-B498-43B3-948B-1728B52AA6E4}">
                <adec:decorative xmlns:adec="http://schemas.microsoft.com/office/drawing/2017/decorative" val="1"/>
              </a:ext>
            </a:extLst>
          </p:cNvPr>
          <p:cNvGrpSpPr/>
          <p:nvPr/>
        </p:nvGrpSpPr>
        <p:grpSpPr>
          <a:xfrm>
            <a:off x="10712114" y="-12699"/>
            <a:ext cx="1653485" cy="1513444"/>
            <a:chOff x="8034085" y="-9525"/>
            <a:chExt cx="1240114" cy="1135083"/>
          </a:xfrm>
        </p:grpSpPr>
        <p:sp>
          <p:nvSpPr>
            <p:cNvPr id="4971" name="Google Shape;4971;p184"/>
            <p:cNvSpPr/>
            <p:nvPr/>
          </p:nvSpPr>
          <p:spPr>
            <a:xfrm flipH="1">
              <a:off x="8510882" y="-9525"/>
              <a:ext cx="763317" cy="810113"/>
            </a:xfrm>
            <a:custGeom>
              <a:avLst/>
              <a:gdLst/>
              <a:ahLst/>
              <a:cxnLst/>
              <a:rect l="l" t="t" r="r" b="b"/>
              <a:pathLst>
                <a:path w="58069" h="61629" extrusionOk="0">
                  <a:moveTo>
                    <a:pt x="1" y="1"/>
                  </a:moveTo>
                  <a:cubicBezTo>
                    <a:pt x="3835" y="503"/>
                    <a:pt x="6780" y="3767"/>
                    <a:pt x="6780" y="7716"/>
                  </a:cubicBezTo>
                  <a:lnTo>
                    <a:pt x="6780" y="61629"/>
                  </a:lnTo>
                  <a:cubicBezTo>
                    <a:pt x="12258" y="60624"/>
                    <a:pt x="17485" y="58913"/>
                    <a:pt x="22370" y="56584"/>
                  </a:cubicBezTo>
                  <a:cubicBezTo>
                    <a:pt x="21982" y="54462"/>
                    <a:pt x="21799" y="52293"/>
                    <a:pt x="21799" y="50079"/>
                  </a:cubicBezTo>
                  <a:cubicBezTo>
                    <a:pt x="21799" y="30564"/>
                    <a:pt x="37206" y="14632"/>
                    <a:pt x="56539" y="13833"/>
                  </a:cubicBezTo>
                  <a:cubicBezTo>
                    <a:pt x="57543" y="9382"/>
                    <a:pt x="58068" y="4771"/>
                    <a:pt x="5806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2" name="Google Shape;4972;p184"/>
            <p:cNvSpPr/>
            <p:nvPr/>
          </p:nvSpPr>
          <p:spPr>
            <a:xfrm flipH="1">
              <a:off x="8034085" y="172019"/>
              <a:ext cx="946033" cy="953538"/>
            </a:xfrm>
            <a:custGeom>
              <a:avLst/>
              <a:gdLst/>
              <a:ahLst/>
              <a:cxnLst/>
              <a:rect l="l" t="t" r="r" b="b"/>
              <a:pathLst>
                <a:path w="71969" h="72540" extrusionOk="0">
                  <a:moveTo>
                    <a:pt x="35699" y="1"/>
                  </a:moveTo>
                  <a:cubicBezTo>
                    <a:pt x="35174" y="1"/>
                    <a:pt x="34672" y="1"/>
                    <a:pt x="34170" y="24"/>
                  </a:cubicBezTo>
                  <a:cubicBezTo>
                    <a:pt x="29902" y="18946"/>
                    <a:pt x="17097" y="34604"/>
                    <a:pt x="1" y="42775"/>
                  </a:cubicBezTo>
                  <a:cubicBezTo>
                    <a:pt x="3059" y="59712"/>
                    <a:pt x="17873" y="72540"/>
                    <a:pt x="35699" y="72540"/>
                  </a:cubicBezTo>
                  <a:cubicBezTo>
                    <a:pt x="55740" y="72540"/>
                    <a:pt x="71969" y="56311"/>
                    <a:pt x="71969" y="36270"/>
                  </a:cubicBezTo>
                  <a:cubicBezTo>
                    <a:pt x="71969" y="16230"/>
                    <a:pt x="55740" y="1"/>
                    <a:pt x="3569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3" name="Google Shape;4973;p184"/>
            <p:cNvSpPr/>
            <p:nvPr/>
          </p:nvSpPr>
          <p:spPr>
            <a:xfrm flipH="1">
              <a:off x="8530941" y="172322"/>
              <a:ext cx="456670" cy="561988"/>
            </a:xfrm>
            <a:custGeom>
              <a:avLst/>
              <a:gdLst/>
              <a:ahLst/>
              <a:cxnLst/>
              <a:rect l="l" t="t" r="r" b="b"/>
              <a:pathLst>
                <a:path w="34741" h="42753" extrusionOk="0">
                  <a:moveTo>
                    <a:pt x="34740" y="1"/>
                  </a:moveTo>
                  <a:lnTo>
                    <a:pt x="34740" y="1"/>
                  </a:lnTo>
                  <a:cubicBezTo>
                    <a:pt x="15407" y="800"/>
                    <a:pt x="0" y="16732"/>
                    <a:pt x="0" y="36247"/>
                  </a:cubicBezTo>
                  <a:cubicBezTo>
                    <a:pt x="0" y="38461"/>
                    <a:pt x="183" y="40630"/>
                    <a:pt x="571" y="42752"/>
                  </a:cubicBezTo>
                  <a:cubicBezTo>
                    <a:pt x="17667" y="34581"/>
                    <a:pt x="30472" y="18923"/>
                    <a:pt x="3474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74" name="Google Shape;4974;p184">
            <a:extLst>
              <a:ext uri="{C183D7F6-B498-43B3-948B-1728B52AA6E4}">
                <adec:decorative xmlns:adec="http://schemas.microsoft.com/office/drawing/2017/decorative" val="1"/>
              </a:ext>
            </a:extLst>
          </p:cNvPr>
          <p:cNvGrpSpPr/>
          <p:nvPr/>
        </p:nvGrpSpPr>
        <p:grpSpPr>
          <a:xfrm rot="5400000">
            <a:off x="348181" y="342918"/>
            <a:ext cx="605300" cy="1264533"/>
            <a:chOff x="7520035" y="2360625"/>
            <a:chExt cx="453975" cy="948400"/>
          </a:xfrm>
        </p:grpSpPr>
        <p:grpSp>
          <p:nvGrpSpPr>
            <p:cNvPr id="4975" name="Google Shape;4975;p184"/>
            <p:cNvGrpSpPr/>
            <p:nvPr/>
          </p:nvGrpSpPr>
          <p:grpSpPr>
            <a:xfrm flipH="1">
              <a:off x="7520885" y="2813700"/>
              <a:ext cx="453125" cy="495325"/>
              <a:chOff x="4291875" y="1071125"/>
              <a:chExt cx="453125" cy="495325"/>
            </a:xfrm>
          </p:grpSpPr>
          <p:sp>
            <p:nvSpPr>
              <p:cNvPr id="4976" name="Google Shape;4976;p184"/>
              <p:cNvSpPr/>
              <p:nvPr/>
            </p:nvSpPr>
            <p:spPr>
              <a:xfrm>
                <a:off x="4702750"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7" name="Google Shape;4977;p184"/>
              <p:cNvSpPr/>
              <p:nvPr/>
            </p:nvSpPr>
            <p:spPr>
              <a:xfrm>
                <a:off x="4702750"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8" name="Google Shape;4978;p184"/>
              <p:cNvSpPr/>
              <p:nvPr/>
            </p:nvSpPr>
            <p:spPr>
              <a:xfrm>
                <a:off x="4702750"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9" name="Google Shape;4979;p184"/>
              <p:cNvSpPr/>
              <p:nvPr/>
            </p:nvSpPr>
            <p:spPr>
              <a:xfrm>
                <a:off x="4497325"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0" name="Google Shape;4980;p184"/>
              <p:cNvSpPr/>
              <p:nvPr/>
            </p:nvSpPr>
            <p:spPr>
              <a:xfrm>
                <a:off x="4497325"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1" name="Google Shape;4981;p184"/>
              <p:cNvSpPr/>
              <p:nvPr/>
            </p:nvSpPr>
            <p:spPr>
              <a:xfrm>
                <a:off x="4497325"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2" name="Google Shape;4982;p184"/>
              <p:cNvSpPr/>
              <p:nvPr/>
            </p:nvSpPr>
            <p:spPr>
              <a:xfrm>
                <a:off x="4291875" y="1297675"/>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3" name="Google Shape;4983;p184"/>
              <p:cNvSpPr/>
              <p:nvPr/>
            </p:nvSpPr>
            <p:spPr>
              <a:xfrm>
                <a:off x="4291875" y="1524200"/>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84" name="Google Shape;4984;p184"/>
            <p:cNvGrpSpPr/>
            <p:nvPr/>
          </p:nvGrpSpPr>
          <p:grpSpPr>
            <a:xfrm flipH="1">
              <a:off x="7520035" y="2360625"/>
              <a:ext cx="453975" cy="495325"/>
              <a:chOff x="4291875" y="618050"/>
              <a:chExt cx="453975" cy="495325"/>
            </a:xfrm>
          </p:grpSpPr>
          <p:sp>
            <p:nvSpPr>
              <p:cNvPr id="4985" name="Google Shape;4985;p184"/>
              <p:cNvSpPr/>
              <p:nvPr/>
            </p:nvSpPr>
            <p:spPr>
              <a:xfrm>
                <a:off x="4497325"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6" name="Google Shape;4986;p184"/>
              <p:cNvSpPr/>
              <p:nvPr/>
            </p:nvSpPr>
            <p:spPr>
              <a:xfrm>
                <a:off x="4497325"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7" name="Google Shape;4987;p184"/>
              <p:cNvSpPr/>
              <p:nvPr/>
            </p:nvSpPr>
            <p:spPr>
              <a:xfrm>
                <a:off x="4291875" y="618050"/>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8" name="Google Shape;4988;p184"/>
              <p:cNvSpPr/>
              <p:nvPr/>
            </p:nvSpPr>
            <p:spPr>
              <a:xfrm>
                <a:off x="4291875" y="84457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9" name="Google Shape;4989;p184"/>
              <p:cNvSpPr/>
              <p:nvPr/>
            </p:nvSpPr>
            <p:spPr>
              <a:xfrm>
                <a:off x="4291875" y="107112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0" name="Google Shape;4990;p184"/>
              <p:cNvSpPr/>
              <p:nvPr/>
            </p:nvSpPr>
            <p:spPr>
              <a:xfrm>
                <a:off x="4703600"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1" name="Google Shape;4991;p184"/>
              <p:cNvSpPr/>
              <p:nvPr/>
            </p:nvSpPr>
            <p:spPr>
              <a:xfrm>
                <a:off x="4703600"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4992" name="Google Shape;4992;p184">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7173967" y="2306306"/>
            <a:ext cx="3590779" cy="2685940"/>
          </a:xfrm>
          <a:prstGeom prst="rect">
            <a:avLst/>
          </a:prstGeom>
          <a:noFill/>
          <a:ln>
            <a:noFill/>
          </a:ln>
        </p:spPr>
      </p:pic>
      <p:grpSp>
        <p:nvGrpSpPr>
          <p:cNvPr id="4993" name="Google Shape;4993;p184">
            <a:extLst>
              <a:ext uri="{C183D7F6-B498-43B3-948B-1728B52AA6E4}">
                <adec:decorative xmlns:adec="http://schemas.microsoft.com/office/drawing/2017/decorative" val="1"/>
              </a:ext>
            </a:extLst>
          </p:cNvPr>
          <p:cNvGrpSpPr/>
          <p:nvPr/>
        </p:nvGrpSpPr>
        <p:grpSpPr>
          <a:xfrm>
            <a:off x="612867" y="640524"/>
            <a:ext cx="749880" cy="669285"/>
            <a:chOff x="-4475825" y="3612425"/>
            <a:chExt cx="293825" cy="291450"/>
          </a:xfrm>
        </p:grpSpPr>
        <p:sp>
          <p:nvSpPr>
            <p:cNvPr id="4994" name="Google Shape;4994;p184"/>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4995" name="Google Shape;4995;p184"/>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4996" name="Google Shape;4996;p184"/>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00"/>
        <p:cNvGrpSpPr/>
        <p:nvPr/>
      </p:nvGrpSpPr>
      <p:grpSpPr>
        <a:xfrm>
          <a:off x="0" y="0"/>
          <a:ext cx="0" cy="0"/>
          <a:chOff x="0" y="0"/>
          <a:chExt cx="0" cy="0"/>
        </a:xfrm>
      </p:grpSpPr>
      <p:sp>
        <p:nvSpPr>
          <p:cNvPr id="5001" name="Google Shape;5001;p185"/>
          <p:cNvSpPr txBox="1">
            <a:spLocks noGrp="1"/>
          </p:cNvSpPr>
          <p:nvPr>
            <p:ph type="title"/>
          </p:nvPr>
        </p:nvSpPr>
        <p:spPr>
          <a:xfrm>
            <a:off x="960000" y="593367"/>
            <a:ext cx="10272000" cy="763600"/>
          </a:xfrm>
          <a:prstGeom prst="rect">
            <a:avLst/>
          </a:prstGeom>
        </p:spPr>
        <p:txBody>
          <a:bodyPr spcFirstLastPara="1" wrap="square" lIns="121900" tIns="121900" rIns="121900" bIns="121900" anchor="b" anchorCtr="0">
            <a:noAutofit/>
          </a:bodyPr>
          <a:lstStyle/>
          <a:p>
            <a:r>
              <a:rPr lang="en" sz="3600" dirty="0"/>
              <a:t>Building a World of War</a:t>
            </a:r>
            <a:endParaRPr sz="3600" dirty="0"/>
          </a:p>
        </p:txBody>
      </p:sp>
      <p:sp>
        <p:nvSpPr>
          <p:cNvPr id="5002" name="Google Shape;5002;p185"/>
          <p:cNvSpPr txBox="1">
            <a:spLocks noGrp="1"/>
          </p:cNvSpPr>
          <p:nvPr>
            <p:ph type="subTitle" idx="1"/>
          </p:nvPr>
        </p:nvSpPr>
        <p:spPr>
          <a:xfrm>
            <a:off x="1362732" y="1637880"/>
            <a:ext cx="4733267" cy="3848519"/>
          </a:xfrm>
          <a:prstGeom prst="rect">
            <a:avLst/>
          </a:prstGeom>
        </p:spPr>
        <p:txBody>
          <a:bodyPr spcFirstLastPara="1" wrap="square" lIns="121900" tIns="121900" rIns="121900" bIns="121900" anchor="t" anchorCtr="0">
            <a:noAutofit/>
          </a:bodyPr>
          <a:lstStyle/>
          <a:p>
            <a:pPr marL="0" indent="0" algn="l"/>
            <a:r>
              <a:rPr lang="en" sz="1400" dirty="0"/>
              <a:t>In the same style as the Zen Garden exercise, our group was then asked to create a scene on the battlefield. We focused on the struggle of power and weakness, and communicated this by activating levels and gestures. We made every movement deliberate in order to not create a cluttered performance. We thought about how we could</a:t>
            </a:r>
            <a:r>
              <a:rPr lang="en" sz="1400" dirty="0">
                <a:solidFill>
                  <a:schemeClr val="accent6"/>
                </a:solidFill>
              </a:rPr>
              <a:t> utilise the entire space of the theatre, including the aisles and stage to create the performance. This brought the play closer to the audience, who had a different point of view than if we were just on the stage. Like the Zen Garden, there was an element of impromptu in this performance, so we had to constantly try to place ourselves in relation to others to create a visually satisfying composition.</a:t>
            </a:r>
            <a:endParaRPr sz="1400" dirty="0">
              <a:solidFill>
                <a:schemeClr val="accent6"/>
              </a:solidFill>
            </a:endParaRPr>
          </a:p>
        </p:txBody>
      </p:sp>
      <p:grpSp>
        <p:nvGrpSpPr>
          <p:cNvPr id="5003" name="Google Shape;5003;p185">
            <a:extLst>
              <a:ext uri="{C183D7F6-B498-43B3-948B-1728B52AA6E4}">
                <adec:decorative xmlns:adec="http://schemas.microsoft.com/office/drawing/2017/decorative" val="1"/>
              </a:ext>
            </a:extLst>
          </p:cNvPr>
          <p:cNvGrpSpPr/>
          <p:nvPr/>
        </p:nvGrpSpPr>
        <p:grpSpPr>
          <a:xfrm>
            <a:off x="612867" y="640524"/>
            <a:ext cx="749880" cy="669285"/>
            <a:chOff x="-4475825" y="3612425"/>
            <a:chExt cx="293825" cy="291450"/>
          </a:xfrm>
        </p:grpSpPr>
        <p:sp>
          <p:nvSpPr>
            <p:cNvPr id="5004" name="Google Shape;5004;p185"/>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5005" name="Google Shape;5005;p185"/>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5006" name="Google Shape;5006;p185"/>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grpSp>
      <p:pic>
        <p:nvPicPr>
          <p:cNvPr id="5007" name="Google Shape;5007;p185">
            <a:hlinkClick r:id="rId3"/>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6615347" y="2214047"/>
            <a:ext cx="4529137" cy="25541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07"/>
                                        </p:tgtEl>
                                        <p:attrNameLst>
                                          <p:attrName>style.visibility</p:attrName>
                                        </p:attrNameLst>
                                      </p:cBhvr>
                                      <p:to>
                                        <p:strVal val="visible"/>
                                      </p:to>
                                    </p:set>
                                    <p:animEffect transition="in" filter="fade">
                                      <p:cBhvr>
                                        <p:cTn id="7" dur="1000"/>
                                        <p:tgtEl>
                                          <p:spTgt spid="5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11"/>
        <p:cNvGrpSpPr/>
        <p:nvPr/>
      </p:nvGrpSpPr>
      <p:grpSpPr>
        <a:xfrm>
          <a:off x="0" y="0"/>
          <a:ext cx="0" cy="0"/>
          <a:chOff x="0" y="0"/>
          <a:chExt cx="0" cy="0"/>
        </a:xfrm>
      </p:grpSpPr>
      <p:sp>
        <p:nvSpPr>
          <p:cNvPr id="5012" name="Google Shape;5012;p186"/>
          <p:cNvSpPr txBox="1">
            <a:spLocks noGrp="1"/>
          </p:cNvSpPr>
          <p:nvPr>
            <p:ph type="title"/>
          </p:nvPr>
        </p:nvSpPr>
        <p:spPr>
          <a:xfrm>
            <a:off x="960000" y="593367"/>
            <a:ext cx="10272000" cy="763600"/>
          </a:xfrm>
          <a:prstGeom prst="rect">
            <a:avLst/>
          </a:prstGeom>
        </p:spPr>
        <p:txBody>
          <a:bodyPr spcFirstLastPara="1" wrap="square" lIns="121900" tIns="121900" rIns="121900" bIns="121900" anchor="b" anchorCtr="0">
            <a:noAutofit/>
          </a:bodyPr>
          <a:lstStyle/>
          <a:p>
            <a:r>
              <a:rPr lang="en" sz="3600" dirty="0"/>
              <a:t>Transforming Space with Lighting</a:t>
            </a:r>
            <a:endParaRPr sz="3600" dirty="0"/>
          </a:p>
        </p:txBody>
      </p:sp>
      <p:sp>
        <p:nvSpPr>
          <p:cNvPr id="5013" name="Google Shape;5013;p186"/>
          <p:cNvSpPr txBox="1">
            <a:spLocks noGrp="1"/>
          </p:cNvSpPr>
          <p:nvPr>
            <p:ph type="subTitle" idx="1"/>
          </p:nvPr>
        </p:nvSpPr>
        <p:spPr>
          <a:xfrm>
            <a:off x="1362733" y="2074333"/>
            <a:ext cx="4666800" cy="2833600"/>
          </a:xfrm>
          <a:prstGeom prst="rect">
            <a:avLst/>
          </a:prstGeom>
        </p:spPr>
        <p:txBody>
          <a:bodyPr spcFirstLastPara="1" wrap="square" lIns="121900" tIns="121900" rIns="121900" bIns="121900" anchor="t" anchorCtr="0">
            <a:noAutofit/>
          </a:bodyPr>
          <a:lstStyle/>
          <a:p>
            <a:pPr marL="0" indent="0" algn="l"/>
            <a:r>
              <a:rPr lang="en" sz="1467" dirty="0"/>
              <a:t>With Kim, we learnt about how lighting plays a pivotal role in shaping the theatrical environment, enhancing the emotional impact of a performance and guiding the audience's attention. By adjusting the intensity, colour and direction of light, we created distinct spaces within a single stage, emphasised critical moments in the story and changed the mood of the audience. We used lighting to create dynamic scenes to evoke different emotions in the audience. In our quick performance showing the contrast between the inner and outer worlds of an ANZAC soldier, we used a bright red circle of light, around which we all crowded, to evoke claustrophobia, fear and intimidation.</a:t>
            </a:r>
            <a:endParaRPr sz="1733" dirty="0"/>
          </a:p>
        </p:txBody>
      </p:sp>
      <p:grpSp>
        <p:nvGrpSpPr>
          <p:cNvPr id="5014" name="Google Shape;5014;p186">
            <a:extLst>
              <a:ext uri="{C183D7F6-B498-43B3-948B-1728B52AA6E4}">
                <adec:decorative xmlns:adec="http://schemas.microsoft.com/office/drawing/2017/decorative" val="1"/>
              </a:ext>
            </a:extLst>
          </p:cNvPr>
          <p:cNvGrpSpPr/>
          <p:nvPr/>
        </p:nvGrpSpPr>
        <p:grpSpPr>
          <a:xfrm>
            <a:off x="612867" y="640524"/>
            <a:ext cx="749880" cy="669285"/>
            <a:chOff x="-4475825" y="3612425"/>
            <a:chExt cx="293825" cy="291450"/>
          </a:xfrm>
        </p:grpSpPr>
        <p:sp>
          <p:nvSpPr>
            <p:cNvPr id="5015" name="Google Shape;5015;p186"/>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5016" name="Google Shape;5016;p186"/>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5017" name="Google Shape;5017;p186"/>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grpSp>
      <p:pic>
        <p:nvPicPr>
          <p:cNvPr id="5018" name="Google Shape;5018;p186" title="20230221_100911.mp4">
            <a:hlinkClick r:id="rId3"/>
          </p:cNvPr>
          <p:cNvPicPr preferRelativeResize="0"/>
          <p:nvPr/>
        </p:nvPicPr>
        <p:blipFill>
          <a:blip r:embed="rId4">
            <a:alphaModFix/>
          </a:blip>
          <a:stretch>
            <a:fillRect/>
          </a:stretch>
        </p:blipFill>
        <p:spPr>
          <a:xfrm>
            <a:off x="6396900" y="1934167"/>
            <a:ext cx="2309600" cy="1732200"/>
          </a:xfrm>
          <a:prstGeom prst="rect">
            <a:avLst/>
          </a:prstGeom>
          <a:noFill/>
          <a:ln>
            <a:noFill/>
          </a:ln>
        </p:spPr>
      </p:pic>
      <p:pic>
        <p:nvPicPr>
          <p:cNvPr id="5019" name="Google Shape;5019;p186" descr="Stage performance space with warm red and organge lighting."/>
          <p:cNvPicPr preferRelativeResize="0"/>
          <p:nvPr/>
        </p:nvPicPr>
        <p:blipFill>
          <a:blip r:embed="rId5">
            <a:alphaModFix/>
          </a:blip>
          <a:stretch>
            <a:fillRect/>
          </a:stretch>
        </p:blipFill>
        <p:spPr>
          <a:xfrm>
            <a:off x="8920716" y="1934167"/>
            <a:ext cx="2309597" cy="1732208"/>
          </a:xfrm>
          <a:prstGeom prst="rect">
            <a:avLst/>
          </a:prstGeom>
          <a:noFill/>
          <a:ln>
            <a:noFill/>
          </a:ln>
        </p:spPr>
      </p:pic>
      <p:pic>
        <p:nvPicPr>
          <p:cNvPr id="5021" name="Google Shape;5021;p186" descr="Stage performance space with a central spotlight"/>
          <p:cNvPicPr preferRelativeResize="0"/>
          <p:nvPr/>
        </p:nvPicPr>
        <p:blipFill rotWithShape="1">
          <a:blip r:embed="rId6">
            <a:alphaModFix/>
          </a:blip>
          <a:srcRect t="2948" b="2854"/>
          <a:stretch/>
        </p:blipFill>
        <p:spPr>
          <a:xfrm rot="5400000">
            <a:off x="6686934" y="3604334"/>
            <a:ext cx="1729535" cy="2305500"/>
          </a:xfrm>
          <a:prstGeom prst="rect">
            <a:avLst/>
          </a:prstGeom>
          <a:noFill/>
          <a:ln>
            <a:noFill/>
          </a:ln>
        </p:spPr>
      </p:pic>
      <p:pic>
        <p:nvPicPr>
          <p:cNvPr id="5020" name="Google Shape;5020;p186" descr="Stage performance space with cool white and blue lighting."/>
          <p:cNvPicPr preferRelativeResize="0"/>
          <p:nvPr/>
        </p:nvPicPr>
        <p:blipFill rotWithShape="1">
          <a:blip r:embed="rId7">
            <a:alphaModFix/>
          </a:blip>
          <a:srcRect t="2599" b="2864"/>
          <a:stretch/>
        </p:blipFill>
        <p:spPr>
          <a:xfrm rot="5400000">
            <a:off x="9204500" y="3601434"/>
            <a:ext cx="1743699" cy="23113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8"/>
                                        </p:tgtEl>
                                        <p:attrNameLst>
                                          <p:attrName>style.visibility</p:attrName>
                                        </p:attrNameLst>
                                      </p:cBhvr>
                                      <p:to>
                                        <p:strVal val="visible"/>
                                      </p:to>
                                    </p:set>
                                    <p:animEffect transition="in" filter="fade">
                                      <p:cBhvr>
                                        <p:cTn id="7" dur="1000"/>
                                        <p:tgtEl>
                                          <p:spTgt spid="5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25"/>
        <p:cNvGrpSpPr/>
        <p:nvPr/>
      </p:nvGrpSpPr>
      <p:grpSpPr>
        <a:xfrm>
          <a:off x="0" y="0"/>
          <a:ext cx="0" cy="0"/>
          <a:chOff x="0" y="0"/>
          <a:chExt cx="0" cy="0"/>
        </a:xfrm>
      </p:grpSpPr>
      <p:sp>
        <p:nvSpPr>
          <p:cNvPr id="5026" name="Google Shape;5026;p187"/>
          <p:cNvSpPr txBox="1">
            <a:spLocks noGrp="1"/>
          </p:cNvSpPr>
          <p:nvPr>
            <p:ph type="title"/>
          </p:nvPr>
        </p:nvSpPr>
        <p:spPr>
          <a:xfrm>
            <a:off x="1154800" y="593367"/>
            <a:ext cx="10272000" cy="763600"/>
          </a:xfrm>
          <a:prstGeom prst="rect">
            <a:avLst/>
          </a:prstGeom>
        </p:spPr>
        <p:txBody>
          <a:bodyPr spcFirstLastPara="1" wrap="square" lIns="121900" tIns="121900" rIns="121900" bIns="121900" anchor="t" anchorCtr="0">
            <a:noAutofit/>
          </a:bodyPr>
          <a:lstStyle/>
          <a:p>
            <a:pPr algn="ctr"/>
            <a:r>
              <a:rPr lang="en" sz="3600" dirty="0"/>
              <a:t>The Chase</a:t>
            </a:r>
            <a:endParaRPr sz="3600" dirty="0"/>
          </a:p>
        </p:txBody>
      </p:sp>
      <p:sp>
        <p:nvSpPr>
          <p:cNvPr id="5027" name="Google Shape;5027;p187"/>
          <p:cNvSpPr txBox="1">
            <a:spLocks noGrp="1"/>
          </p:cNvSpPr>
          <p:nvPr>
            <p:ph type="subTitle" idx="4"/>
          </p:nvPr>
        </p:nvSpPr>
        <p:spPr>
          <a:xfrm>
            <a:off x="1855233" y="2063400"/>
            <a:ext cx="4666800" cy="2833600"/>
          </a:xfrm>
          <a:prstGeom prst="rect">
            <a:avLst/>
          </a:prstGeom>
        </p:spPr>
        <p:txBody>
          <a:bodyPr spcFirstLastPara="1" wrap="square" lIns="121900" tIns="121900" rIns="121900" bIns="121900" anchor="t" anchorCtr="0">
            <a:noAutofit/>
          </a:bodyPr>
          <a:lstStyle/>
          <a:p>
            <a:pPr marL="0" indent="0"/>
            <a:r>
              <a:rPr lang="en" sz="1467" dirty="0"/>
              <a:t>In our last lesson focusing on space, we developed our understanding of how to manipulate and activate a confined space. Within the confines of a 2 metre by 2 metre square, Finn, Madi and I conveyed the hectic atmosphere of a chase scene. In doing this, we focused on being conscious of how to convey our proxemics and how to use shape to create an impactful performance. Thinking about proxemics allowed us to effectively utilise the limited area by strategically positioning ourselves and manipulating our body language in relation to each other. The exploration of shape allowed us to create visually engaging compositions that evoke emotional responses from the audience. </a:t>
            </a:r>
            <a:endParaRPr sz="1467" dirty="0"/>
          </a:p>
        </p:txBody>
      </p:sp>
      <p:grpSp>
        <p:nvGrpSpPr>
          <p:cNvPr id="5028" name="Google Shape;5028;p187">
            <a:extLst>
              <a:ext uri="{C183D7F6-B498-43B3-948B-1728B52AA6E4}">
                <adec:decorative xmlns:adec="http://schemas.microsoft.com/office/drawing/2017/decorative" val="1"/>
              </a:ext>
            </a:extLst>
          </p:cNvPr>
          <p:cNvGrpSpPr/>
          <p:nvPr/>
        </p:nvGrpSpPr>
        <p:grpSpPr>
          <a:xfrm>
            <a:off x="612867" y="640524"/>
            <a:ext cx="749880" cy="669285"/>
            <a:chOff x="-4475825" y="3612425"/>
            <a:chExt cx="293825" cy="291450"/>
          </a:xfrm>
        </p:grpSpPr>
        <p:sp>
          <p:nvSpPr>
            <p:cNvPr id="5029" name="Google Shape;5029;p187"/>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5030" name="Google Shape;5030;p187"/>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sp>
          <p:nvSpPr>
            <p:cNvPr id="5031" name="Google Shape;5031;p187"/>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6C78C4"/>
                </a:highlight>
                <a:latin typeface="Arial"/>
                <a:cs typeface="Arial"/>
                <a:sym typeface="Arial"/>
              </a:endParaRPr>
            </a:p>
          </p:txBody>
        </p:sp>
      </p:grpSp>
      <p:pic>
        <p:nvPicPr>
          <p:cNvPr id="5032" name="Google Shape;5032;p187">
            <a:hlinkClick r:id="rId3"/>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6707024" y="2659466"/>
            <a:ext cx="4877821" cy="27479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32"/>
                                        </p:tgtEl>
                                        <p:attrNameLst>
                                          <p:attrName>style.visibility</p:attrName>
                                        </p:attrNameLst>
                                      </p:cBhvr>
                                      <p:to>
                                        <p:strVal val="visible"/>
                                      </p:to>
                                    </p:set>
                                    <p:animEffect transition="in" filter="fade">
                                      <p:cBhvr>
                                        <p:cTn id="7" dur="1000"/>
                                        <p:tgtEl>
                                          <p:spTgt spid="5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36"/>
        <p:cNvGrpSpPr/>
        <p:nvPr/>
      </p:nvGrpSpPr>
      <p:grpSpPr>
        <a:xfrm>
          <a:off x="0" y="0"/>
          <a:ext cx="0" cy="0"/>
          <a:chOff x="0" y="0"/>
          <a:chExt cx="0" cy="0"/>
        </a:xfrm>
      </p:grpSpPr>
      <p:sp>
        <p:nvSpPr>
          <p:cNvPr id="5037" name="Google Shape;5037;p188"/>
          <p:cNvSpPr txBox="1">
            <a:spLocks noGrp="1"/>
          </p:cNvSpPr>
          <p:nvPr>
            <p:ph type="title"/>
          </p:nvPr>
        </p:nvSpPr>
        <p:spPr>
          <a:xfrm>
            <a:off x="2695057" y="2099133"/>
            <a:ext cx="6802000" cy="1311600"/>
          </a:xfrm>
          <a:prstGeom prst="rect">
            <a:avLst/>
          </a:prstGeom>
        </p:spPr>
        <p:txBody>
          <a:bodyPr spcFirstLastPara="1" wrap="square" lIns="121900" tIns="121900" rIns="121900" bIns="121900" anchor="b" anchorCtr="0">
            <a:noAutofit/>
          </a:bodyPr>
          <a:lstStyle/>
          <a:p>
            <a:r>
              <a:rPr lang="en" dirty="0"/>
              <a:t>Protocols</a:t>
            </a:r>
            <a:endParaRPr dirty="0"/>
          </a:p>
        </p:txBody>
      </p:sp>
      <p:sp>
        <p:nvSpPr>
          <p:cNvPr id="5038" name="Google Shape;5038;p188"/>
          <p:cNvSpPr txBox="1">
            <a:spLocks noGrp="1"/>
          </p:cNvSpPr>
          <p:nvPr>
            <p:ph type="subTitle" idx="1"/>
          </p:nvPr>
        </p:nvSpPr>
        <p:spPr>
          <a:xfrm>
            <a:off x="2694933" y="3194867"/>
            <a:ext cx="6802000" cy="1564000"/>
          </a:xfrm>
          <a:prstGeom prst="rect">
            <a:avLst/>
          </a:prstGeom>
        </p:spPr>
        <p:txBody>
          <a:bodyPr spcFirstLastPara="1" wrap="square" lIns="121900" tIns="121900" rIns="121900" bIns="121900" anchor="t" anchorCtr="0">
            <a:noAutofit/>
          </a:bodyPr>
          <a:lstStyle/>
          <a:p>
            <a:pPr marL="0" indent="0"/>
            <a:r>
              <a:rPr lang="en" dirty="0"/>
              <a:t>This term, we focused on protocols during Week 6. In this time, we discovered what protocols mean in the context of Performing arts and what our protocols are.</a:t>
            </a:r>
            <a:endParaRPr dirty="0"/>
          </a:p>
        </p:txBody>
      </p:sp>
      <p:sp>
        <p:nvSpPr>
          <p:cNvPr id="5039" name="Google Shape;5039;p188">
            <a:extLst>
              <a:ext uri="{C183D7F6-B498-43B3-948B-1728B52AA6E4}">
                <adec:decorative xmlns:adec="http://schemas.microsoft.com/office/drawing/2017/decorative" val="1"/>
              </a:ext>
            </a:extLst>
          </p:cNvPr>
          <p:cNvSpPr/>
          <p:nvPr/>
        </p:nvSpPr>
        <p:spPr>
          <a:xfrm>
            <a:off x="-171900" y="-12700"/>
            <a:ext cx="1393075" cy="1478480"/>
          </a:xfrm>
          <a:custGeom>
            <a:avLst/>
            <a:gdLst/>
            <a:ahLst/>
            <a:cxnLst/>
            <a:rect l="l" t="t" r="r" b="b"/>
            <a:pathLst>
              <a:path w="58069" h="61629" extrusionOk="0">
                <a:moveTo>
                  <a:pt x="1" y="1"/>
                </a:moveTo>
                <a:cubicBezTo>
                  <a:pt x="3835" y="503"/>
                  <a:pt x="6780" y="3767"/>
                  <a:pt x="6780" y="7716"/>
                </a:cubicBezTo>
                <a:lnTo>
                  <a:pt x="6780" y="61629"/>
                </a:lnTo>
                <a:cubicBezTo>
                  <a:pt x="12258" y="60624"/>
                  <a:pt x="17485" y="58913"/>
                  <a:pt x="22370" y="56584"/>
                </a:cubicBezTo>
                <a:cubicBezTo>
                  <a:pt x="21982" y="54462"/>
                  <a:pt x="21799" y="52293"/>
                  <a:pt x="21799" y="50079"/>
                </a:cubicBezTo>
                <a:cubicBezTo>
                  <a:pt x="21799" y="30564"/>
                  <a:pt x="37206" y="14632"/>
                  <a:pt x="56539" y="13833"/>
                </a:cubicBezTo>
                <a:cubicBezTo>
                  <a:pt x="57543" y="9382"/>
                  <a:pt x="58068" y="4771"/>
                  <a:pt x="5806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0" name="Google Shape;5040;p188">
            <a:extLst>
              <a:ext uri="{C183D7F6-B498-43B3-948B-1728B52AA6E4}">
                <adec:decorative xmlns:adec="http://schemas.microsoft.com/office/drawing/2017/decorative" val="1"/>
              </a:ext>
            </a:extLst>
          </p:cNvPr>
          <p:cNvSpPr/>
          <p:nvPr/>
        </p:nvSpPr>
        <p:spPr>
          <a:xfrm>
            <a:off x="364757" y="318593"/>
            <a:ext cx="1726536" cy="1740235"/>
          </a:xfrm>
          <a:custGeom>
            <a:avLst/>
            <a:gdLst/>
            <a:ahLst/>
            <a:cxnLst/>
            <a:rect l="l" t="t" r="r" b="b"/>
            <a:pathLst>
              <a:path w="71969" h="72540" extrusionOk="0">
                <a:moveTo>
                  <a:pt x="35699" y="1"/>
                </a:moveTo>
                <a:cubicBezTo>
                  <a:pt x="35174" y="1"/>
                  <a:pt x="34672" y="1"/>
                  <a:pt x="34170" y="24"/>
                </a:cubicBezTo>
                <a:cubicBezTo>
                  <a:pt x="29902" y="18946"/>
                  <a:pt x="17097" y="34604"/>
                  <a:pt x="1" y="42775"/>
                </a:cubicBezTo>
                <a:cubicBezTo>
                  <a:pt x="3059" y="59712"/>
                  <a:pt x="17873" y="72540"/>
                  <a:pt x="35699" y="72540"/>
                </a:cubicBezTo>
                <a:cubicBezTo>
                  <a:pt x="55740" y="72540"/>
                  <a:pt x="71969" y="56311"/>
                  <a:pt x="71969" y="36270"/>
                </a:cubicBezTo>
                <a:cubicBezTo>
                  <a:pt x="71969" y="16230"/>
                  <a:pt x="55740" y="1"/>
                  <a:pt x="356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1" name="Google Shape;5041;p188">
            <a:extLst>
              <a:ext uri="{C183D7F6-B498-43B3-948B-1728B52AA6E4}">
                <adec:decorative xmlns:adec="http://schemas.microsoft.com/office/drawing/2017/decorative" val="1"/>
              </a:ext>
            </a:extLst>
          </p:cNvPr>
          <p:cNvSpPr/>
          <p:nvPr/>
        </p:nvSpPr>
        <p:spPr>
          <a:xfrm>
            <a:off x="351083" y="319146"/>
            <a:ext cx="833436" cy="1025644"/>
          </a:xfrm>
          <a:custGeom>
            <a:avLst/>
            <a:gdLst/>
            <a:ahLst/>
            <a:cxnLst/>
            <a:rect l="l" t="t" r="r" b="b"/>
            <a:pathLst>
              <a:path w="34741" h="42753" extrusionOk="0">
                <a:moveTo>
                  <a:pt x="34740" y="1"/>
                </a:moveTo>
                <a:lnTo>
                  <a:pt x="34740" y="1"/>
                </a:lnTo>
                <a:cubicBezTo>
                  <a:pt x="15407" y="800"/>
                  <a:pt x="0" y="16732"/>
                  <a:pt x="0" y="36247"/>
                </a:cubicBezTo>
                <a:cubicBezTo>
                  <a:pt x="0" y="38461"/>
                  <a:pt x="183" y="40630"/>
                  <a:pt x="571" y="42752"/>
                </a:cubicBezTo>
                <a:cubicBezTo>
                  <a:pt x="17667" y="34581"/>
                  <a:pt x="30472" y="18923"/>
                  <a:pt x="347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2" name="Google Shape;5042;p188">
            <a:extLst>
              <a:ext uri="{C183D7F6-B498-43B3-948B-1728B52AA6E4}">
                <adec:decorative xmlns:adec="http://schemas.microsoft.com/office/drawing/2017/decorative" val="1"/>
              </a:ext>
            </a:extLst>
          </p:cNvPr>
          <p:cNvSpPr/>
          <p:nvPr/>
        </p:nvSpPr>
        <p:spPr>
          <a:xfrm flipH="1">
            <a:off x="10061614" y="1325367"/>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3" name="Google Shape;5043;p188">
            <a:extLst>
              <a:ext uri="{C183D7F6-B498-43B3-948B-1728B52AA6E4}">
                <adec:decorative xmlns:adec="http://schemas.microsoft.com/office/drawing/2017/decorative" val="1"/>
              </a:ext>
            </a:extLst>
          </p:cNvPr>
          <p:cNvSpPr/>
          <p:nvPr/>
        </p:nvSpPr>
        <p:spPr>
          <a:xfrm flipH="1">
            <a:off x="10480080" y="1744601"/>
            <a:ext cx="613267" cy="612500"/>
          </a:xfrm>
          <a:custGeom>
            <a:avLst/>
            <a:gdLst/>
            <a:ahLst/>
            <a:cxnLst/>
            <a:rect l="l" t="t" r="r" b="b"/>
            <a:pathLst>
              <a:path w="18398" h="18375" fill="none" extrusionOk="0">
                <a:moveTo>
                  <a:pt x="18398" y="9199"/>
                </a:moveTo>
                <a:cubicBezTo>
                  <a:pt x="18398" y="14266"/>
                  <a:pt x="14289" y="18375"/>
                  <a:pt x="9199" y="18375"/>
                </a:cubicBezTo>
                <a:cubicBezTo>
                  <a:pt x="4132" y="18375"/>
                  <a:pt x="1" y="14266"/>
                  <a:pt x="1" y="9199"/>
                </a:cubicBezTo>
                <a:cubicBezTo>
                  <a:pt x="1" y="4109"/>
                  <a:pt x="4132" y="0"/>
                  <a:pt x="9199" y="0"/>
                </a:cubicBezTo>
                <a:cubicBezTo>
                  <a:pt x="14289" y="0"/>
                  <a:pt x="18398" y="4109"/>
                  <a:pt x="18398" y="9199"/>
                </a:cubicBezTo>
                <a:close/>
              </a:path>
            </a:pathLst>
          </a:custGeom>
          <a:solidFill>
            <a:schemeClr val="lt1"/>
          </a:solid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044" name="Google Shape;5044;p188">
            <a:extLst>
              <a:ext uri="{C183D7F6-B498-43B3-948B-1728B52AA6E4}">
                <adec:decorative xmlns:adec="http://schemas.microsoft.com/office/drawing/2017/decorative" val="1"/>
              </a:ext>
            </a:extLst>
          </p:cNvPr>
          <p:cNvGrpSpPr/>
          <p:nvPr/>
        </p:nvGrpSpPr>
        <p:grpSpPr>
          <a:xfrm flipH="1">
            <a:off x="9497080" y="4758867"/>
            <a:ext cx="1230333" cy="1229533"/>
            <a:chOff x="715100" y="1540725"/>
            <a:chExt cx="922750" cy="922150"/>
          </a:xfrm>
        </p:grpSpPr>
        <p:sp>
          <p:nvSpPr>
            <p:cNvPr id="5045" name="Google Shape;5045;p188"/>
            <p:cNvSpPr/>
            <p:nvPr/>
          </p:nvSpPr>
          <p:spPr>
            <a:xfrm>
              <a:off x="715100" y="1540725"/>
              <a:ext cx="922750" cy="922150"/>
            </a:xfrm>
            <a:custGeom>
              <a:avLst/>
              <a:gdLst/>
              <a:ahLst/>
              <a:cxnLst/>
              <a:rect l="l" t="t" r="r" b="b"/>
              <a:pathLst>
                <a:path w="36910" h="36886" fill="none" extrusionOk="0">
                  <a:moveTo>
                    <a:pt x="36909" y="18443"/>
                  </a:moveTo>
                  <a:cubicBezTo>
                    <a:pt x="36909" y="28646"/>
                    <a:pt x="28646" y="36886"/>
                    <a:pt x="18443" y="36886"/>
                  </a:cubicBezTo>
                  <a:cubicBezTo>
                    <a:pt x="8263" y="36886"/>
                    <a:pt x="1" y="28646"/>
                    <a:pt x="1" y="18443"/>
                  </a:cubicBezTo>
                  <a:cubicBezTo>
                    <a:pt x="1" y="8263"/>
                    <a:pt x="8263" y="0"/>
                    <a:pt x="18443" y="0"/>
                  </a:cubicBezTo>
                  <a:cubicBezTo>
                    <a:pt x="28646" y="0"/>
                    <a:pt x="36909" y="8263"/>
                    <a:pt x="36909" y="18443"/>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6" name="Google Shape;5046;p188"/>
            <p:cNvSpPr/>
            <p:nvPr/>
          </p:nvSpPr>
          <p:spPr>
            <a:xfrm>
              <a:off x="798975" y="1624600"/>
              <a:ext cx="754975" cy="754400"/>
            </a:xfrm>
            <a:custGeom>
              <a:avLst/>
              <a:gdLst/>
              <a:ahLst/>
              <a:cxnLst/>
              <a:rect l="l" t="t" r="r" b="b"/>
              <a:pathLst>
                <a:path w="30199" h="30176" fill="none" extrusionOk="0">
                  <a:moveTo>
                    <a:pt x="30199" y="15088"/>
                  </a:moveTo>
                  <a:cubicBezTo>
                    <a:pt x="30199" y="23419"/>
                    <a:pt x="23420" y="30175"/>
                    <a:pt x="15088" y="30175"/>
                  </a:cubicBezTo>
                  <a:cubicBezTo>
                    <a:pt x="6757" y="30175"/>
                    <a:pt x="1" y="23419"/>
                    <a:pt x="1" y="15088"/>
                  </a:cubicBezTo>
                  <a:cubicBezTo>
                    <a:pt x="1" y="6757"/>
                    <a:pt x="6757" y="1"/>
                    <a:pt x="15088" y="1"/>
                  </a:cubicBezTo>
                  <a:cubicBezTo>
                    <a:pt x="23420" y="1"/>
                    <a:pt x="30199" y="6757"/>
                    <a:pt x="30199" y="1508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7" name="Google Shape;5047;p188"/>
            <p:cNvSpPr/>
            <p:nvPr/>
          </p:nvSpPr>
          <p:spPr>
            <a:xfrm>
              <a:off x="877150" y="1702775"/>
              <a:ext cx="598050" cy="598050"/>
            </a:xfrm>
            <a:custGeom>
              <a:avLst/>
              <a:gdLst/>
              <a:ahLst/>
              <a:cxnLst/>
              <a:rect l="l" t="t" r="r" b="b"/>
              <a:pathLst>
                <a:path w="23922" h="23922" fill="none" extrusionOk="0">
                  <a:moveTo>
                    <a:pt x="23922" y="11961"/>
                  </a:moveTo>
                  <a:cubicBezTo>
                    <a:pt x="23922" y="18558"/>
                    <a:pt x="18558" y="23921"/>
                    <a:pt x="11961" y="23921"/>
                  </a:cubicBezTo>
                  <a:cubicBezTo>
                    <a:pt x="5365" y="23921"/>
                    <a:pt x="1" y="18558"/>
                    <a:pt x="1" y="11961"/>
                  </a:cubicBezTo>
                  <a:cubicBezTo>
                    <a:pt x="1" y="5365"/>
                    <a:pt x="5365" y="1"/>
                    <a:pt x="11961" y="1"/>
                  </a:cubicBezTo>
                  <a:cubicBezTo>
                    <a:pt x="18558" y="1"/>
                    <a:pt x="23922" y="5365"/>
                    <a:pt x="23922" y="11961"/>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8" name="Google Shape;5048;p188"/>
            <p:cNvSpPr/>
            <p:nvPr/>
          </p:nvSpPr>
          <p:spPr>
            <a:xfrm>
              <a:off x="954200" y="1779800"/>
              <a:ext cx="443975" cy="444000"/>
            </a:xfrm>
            <a:custGeom>
              <a:avLst/>
              <a:gdLst/>
              <a:ahLst/>
              <a:cxnLst/>
              <a:rect l="l" t="t" r="r" b="b"/>
              <a:pathLst>
                <a:path w="17759" h="17760" fill="none" extrusionOk="0">
                  <a:moveTo>
                    <a:pt x="17758" y="8880"/>
                  </a:moveTo>
                  <a:cubicBezTo>
                    <a:pt x="17758" y="13787"/>
                    <a:pt x="13787" y="17759"/>
                    <a:pt x="8879" y="17759"/>
                  </a:cubicBezTo>
                  <a:cubicBezTo>
                    <a:pt x="3972" y="17759"/>
                    <a:pt x="0" y="13787"/>
                    <a:pt x="0" y="8880"/>
                  </a:cubicBezTo>
                  <a:cubicBezTo>
                    <a:pt x="0" y="3973"/>
                    <a:pt x="3972" y="1"/>
                    <a:pt x="8879" y="1"/>
                  </a:cubicBezTo>
                  <a:cubicBezTo>
                    <a:pt x="13787" y="1"/>
                    <a:pt x="17758" y="3973"/>
                    <a:pt x="17758" y="888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9" name="Google Shape;5049;p188"/>
            <p:cNvSpPr/>
            <p:nvPr/>
          </p:nvSpPr>
          <p:spPr>
            <a:xfrm>
              <a:off x="1023250" y="1848850"/>
              <a:ext cx="305875" cy="305900"/>
            </a:xfrm>
            <a:custGeom>
              <a:avLst/>
              <a:gdLst/>
              <a:ahLst/>
              <a:cxnLst/>
              <a:rect l="l" t="t" r="r" b="b"/>
              <a:pathLst>
                <a:path w="12235" h="12236" fill="none" extrusionOk="0">
                  <a:moveTo>
                    <a:pt x="12235" y="6118"/>
                  </a:moveTo>
                  <a:cubicBezTo>
                    <a:pt x="12235" y="9496"/>
                    <a:pt x="9496" y="12235"/>
                    <a:pt x="6117" y="12235"/>
                  </a:cubicBezTo>
                  <a:cubicBezTo>
                    <a:pt x="2739" y="12235"/>
                    <a:pt x="0" y="9496"/>
                    <a:pt x="0" y="6118"/>
                  </a:cubicBezTo>
                  <a:cubicBezTo>
                    <a:pt x="0" y="2740"/>
                    <a:pt x="2739" y="1"/>
                    <a:pt x="6117" y="1"/>
                  </a:cubicBezTo>
                  <a:cubicBezTo>
                    <a:pt x="9496" y="1"/>
                    <a:pt x="12235" y="2740"/>
                    <a:pt x="12235" y="611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0" name="Google Shape;5050;p188"/>
            <p:cNvSpPr/>
            <p:nvPr/>
          </p:nvSpPr>
          <p:spPr>
            <a:xfrm>
              <a:off x="1094000" y="1919625"/>
              <a:ext cx="164375" cy="164350"/>
            </a:xfrm>
            <a:custGeom>
              <a:avLst/>
              <a:gdLst/>
              <a:ahLst/>
              <a:cxnLst/>
              <a:rect l="l" t="t" r="r" b="b"/>
              <a:pathLst>
                <a:path w="6575" h="6574" fill="none" extrusionOk="0">
                  <a:moveTo>
                    <a:pt x="6574" y="3287"/>
                  </a:moveTo>
                  <a:cubicBezTo>
                    <a:pt x="6574" y="5090"/>
                    <a:pt x="5113" y="6574"/>
                    <a:pt x="3287" y="6574"/>
                  </a:cubicBezTo>
                  <a:cubicBezTo>
                    <a:pt x="1484" y="6574"/>
                    <a:pt x="1" y="5090"/>
                    <a:pt x="1" y="3287"/>
                  </a:cubicBezTo>
                  <a:cubicBezTo>
                    <a:pt x="1" y="1484"/>
                    <a:pt x="1484" y="0"/>
                    <a:pt x="3287" y="0"/>
                  </a:cubicBezTo>
                  <a:cubicBezTo>
                    <a:pt x="5113" y="0"/>
                    <a:pt x="6574" y="1484"/>
                    <a:pt x="6574" y="3287"/>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51" name="Google Shape;5051;p188">
            <a:extLst>
              <a:ext uri="{C183D7F6-B498-43B3-948B-1728B52AA6E4}">
                <adec:decorative xmlns:adec="http://schemas.microsoft.com/office/drawing/2017/decorative" val="1"/>
              </a:ext>
            </a:extLst>
          </p:cNvPr>
          <p:cNvGrpSpPr/>
          <p:nvPr/>
        </p:nvGrpSpPr>
        <p:grpSpPr>
          <a:xfrm>
            <a:off x="777221" y="737497"/>
            <a:ext cx="901627" cy="902419"/>
            <a:chOff x="-9958475" y="3180025"/>
            <a:chExt cx="354450" cy="352875"/>
          </a:xfrm>
        </p:grpSpPr>
        <p:sp>
          <p:nvSpPr>
            <p:cNvPr id="5052" name="Google Shape;5052;p188"/>
            <p:cNvSpPr/>
            <p:nvPr/>
          </p:nvSpPr>
          <p:spPr>
            <a:xfrm>
              <a:off x="-9958475" y="3491125"/>
              <a:ext cx="354450" cy="41775"/>
            </a:xfrm>
            <a:custGeom>
              <a:avLst/>
              <a:gdLst/>
              <a:ahLst/>
              <a:cxnLst/>
              <a:rect l="l" t="t" r="r" b="b"/>
              <a:pathLst>
                <a:path w="14178" h="1671" extrusionOk="0">
                  <a:moveTo>
                    <a:pt x="1702" y="1"/>
                  </a:moveTo>
                  <a:cubicBezTo>
                    <a:pt x="1387" y="1"/>
                    <a:pt x="1135" y="158"/>
                    <a:pt x="977" y="442"/>
                  </a:cubicBezTo>
                  <a:lnTo>
                    <a:pt x="442" y="442"/>
                  </a:lnTo>
                  <a:cubicBezTo>
                    <a:pt x="190" y="442"/>
                    <a:pt x="1" y="631"/>
                    <a:pt x="1" y="820"/>
                  </a:cubicBezTo>
                  <a:cubicBezTo>
                    <a:pt x="1" y="1072"/>
                    <a:pt x="190" y="1261"/>
                    <a:pt x="442" y="1261"/>
                  </a:cubicBezTo>
                  <a:lnTo>
                    <a:pt x="977" y="1261"/>
                  </a:lnTo>
                  <a:cubicBezTo>
                    <a:pt x="1135" y="1513"/>
                    <a:pt x="1387" y="1670"/>
                    <a:pt x="1702" y="1670"/>
                  </a:cubicBezTo>
                  <a:lnTo>
                    <a:pt x="12477" y="1670"/>
                  </a:lnTo>
                  <a:cubicBezTo>
                    <a:pt x="12792" y="1670"/>
                    <a:pt x="13044" y="1513"/>
                    <a:pt x="13170" y="1261"/>
                  </a:cubicBezTo>
                  <a:lnTo>
                    <a:pt x="13737" y="1261"/>
                  </a:lnTo>
                  <a:cubicBezTo>
                    <a:pt x="13957" y="1261"/>
                    <a:pt x="14178" y="1072"/>
                    <a:pt x="14178" y="820"/>
                  </a:cubicBezTo>
                  <a:cubicBezTo>
                    <a:pt x="14178" y="631"/>
                    <a:pt x="13957" y="442"/>
                    <a:pt x="13737" y="442"/>
                  </a:cubicBezTo>
                  <a:lnTo>
                    <a:pt x="13170" y="442"/>
                  </a:lnTo>
                  <a:cubicBezTo>
                    <a:pt x="13044" y="190"/>
                    <a:pt x="12792" y="1"/>
                    <a:pt x="124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3" name="Google Shape;5053;p188"/>
            <p:cNvSpPr/>
            <p:nvPr/>
          </p:nvSpPr>
          <p:spPr>
            <a:xfrm>
              <a:off x="-9958475" y="3180025"/>
              <a:ext cx="354450" cy="42550"/>
            </a:xfrm>
            <a:custGeom>
              <a:avLst/>
              <a:gdLst/>
              <a:ahLst/>
              <a:cxnLst/>
              <a:rect l="l" t="t" r="r" b="b"/>
              <a:pathLst>
                <a:path w="14178" h="1702" extrusionOk="0">
                  <a:moveTo>
                    <a:pt x="1702" y="0"/>
                  </a:moveTo>
                  <a:cubicBezTo>
                    <a:pt x="1387" y="0"/>
                    <a:pt x="1135" y="158"/>
                    <a:pt x="977" y="441"/>
                  </a:cubicBezTo>
                  <a:lnTo>
                    <a:pt x="442" y="441"/>
                  </a:lnTo>
                  <a:cubicBezTo>
                    <a:pt x="190" y="441"/>
                    <a:pt x="1" y="630"/>
                    <a:pt x="1" y="819"/>
                  </a:cubicBezTo>
                  <a:cubicBezTo>
                    <a:pt x="1" y="1040"/>
                    <a:pt x="190" y="1260"/>
                    <a:pt x="442" y="1260"/>
                  </a:cubicBezTo>
                  <a:lnTo>
                    <a:pt x="977" y="1260"/>
                  </a:lnTo>
                  <a:cubicBezTo>
                    <a:pt x="1135" y="1512"/>
                    <a:pt x="1387" y="1701"/>
                    <a:pt x="1702" y="1701"/>
                  </a:cubicBezTo>
                  <a:lnTo>
                    <a:pt x="12477" y="1701"/>
                  </a:lnTo>
                  <a:cubicBezTo>
                    <a:pt x="12792" y="1701"/>
                    <a:pt x="13044" y="1544"/>
                    <a:pt x="13170" y="1260"/>
                  </a:cubicBezTo>
                  <a:lnTo>
                    <a:pt x="13737" y="1260"/>
                  </a:lnTo>
                  <a:cubicBezTo>
                    <a:pt x="13957" y="1260"/>
                    <a:pt x="14178" y="1071"/>
                    <a:pt x="14178" y="819"/>
                  </a:cubicBezTo>
                  <a:cubicBezTo>
                    <a:pt x="14178" y="599"/>
                    <a:pt x="13957" y="441"/>
                    <a:pt x="13737" y="441"/>
                  </a:cubicBezTo>
                  <a:lnTo>
                    <a:pt x="13170" y="441"/>
                  </a:lnTo>
                  <a:cubicBezTo>
                    <a:pt x="13044" y="189"/>
                    <a:pt x="12792" y="0"/>
                    <a:pt x="1247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4" name="Google Shape;5054;p188"/>
            <p:cNvSpPr/>
            <p:nvPr/>
          </p:nvSpPr>
          <p:spPr>
            <a:xfrm>
              <a:off x="-9916725" y="3243025"/>
              <a:ext cx="270175" cy="228425"/>
            </a:xfrm>
            <a:custGeom>
              <a:avLst/>
              <a:gdLst/>
              <a:ahLst/>
              <a:cxnLst/>
              <a:rect l="l" t="t" r="r" b="b"/>
              <a:pathLst>
                <a:path w="10807" h="9137" extrusionOk="0">
                  <a:moveTo>
                    <a:pt x="7940" y="820"/>
                  </a:moveTo>
                  <a:cubicBezTo>
                    <a:pt x="8160" y="820"/>
                    <a:pt x="8349" y="1040"/>
                    <a:pt x="8349" y="1261"/>
                  </a:cubicBezTo>
                  <a:cubicBezTo>
                    <a:pt x="8349" y="1513"/>
                    <a:pt x="8160" y="1670"/>
                    <a:pt x="7940" y="1670"/>
                  </a:cubicBezTo>
                  <a:lnTo>
                    <a:pt x="2962" y="1670"/>
                  </a:lnTo>
                  <a:cubicBezTo>
                    <a:pt x="2741" y="1670"/>
                    <a:pt x="2521" y="1450"/>
                    <a:pt x="2521" y="1261"/>
                  </a:cubicBezTo>
                  <a:cubicBezTo>
                    <a:pt x="2521" y="1040"/>
                    <a:pt x="2741" y="820"/>
                    <a:pt x="2962" y="820"/>
                  </a:cubicBezTo>
                  <a:close/>
                  <a:moveTo>
                    <a:pt x="6270" y="2489"/>
                  </a:moveTo>
                  <a:cubicBezTo>
                    <a:pt x="6459" y="2489"/>
                    <a:pt x="6680" y="2679"/>
                    <a:pt x="6680" y="2931"/>
                  </a:cubicBezTo>
                  <a:cubicBezTo>
                    <a:pt x="6680" y="3151"/>
                    <a:pt x="6459" y="3340"/>
                    <a:pt x="6270" y="3340"/>
                  </a:cubicBezTo>
                  <a:lnTo>
                    <a:pt x="3781" y="3340"/>
                  </a:lnTo>
                  <a:cubicBezTo>
                    <a:pt x="3561" y="3340"/>
                    <a:pt x="3403" y="3151"/>
                    <a:pt x="3403" y="2931"/>
                  </a:cubicBezTo>
                  <a:cubicBezTo>
                    <a:pt x="3403" y="2679"/>
                    <a:pt x="3592" y="2489"/>
                    <a:pt x="3781" y="2489"/>
                  </a:cubicBezTo>
                  <a:close/>
                  <a:moveTo>
                    <a:pt x="7940" y="4128"/>
                  </a:moveTo>
                  <a:cubicBezTo>
                    <a:pt x="8160" y="4128"/>
                    <a:pt x="8349" y="4348"/>
                    <a:pt x="8349" y="4569"/>
                  </a:cubicBezTo>
                  <a:cubicBezTo>
                    <a:pt x="8349" y="4789"/>
                    <a:pt x="8160" y="5010"/>
                    <a:pt x="7940" y="5010"/>
                  </a:cubicBezTo>
                  <a:lnTo>
                    <a:pt x="2962" y="5010"/>
                  </a:lnTo>
                  <a:cubicBezTo>
                    <a:pt x="2741" y="5010"/>
                    <a:pt x="2521" y="4789"/>
                    <a:pt x="2521" y="4569"/>
                  </a:cubicBezTo>
                  <a:cubicBezTo>
                    <a:pt x="2521" y="4348"/>
                    <a:pt x="2741" y="4128"/>
                    <a:pt x="2962" y="4128"/>
                  </a:cubicBezTo>
                  <a:close/>
                  <a:moveTo>
                    <a:pt x="6312" y="5826"/>
                  </a:moveTo>
                  <a:cubicBezTo>
                    <a:pt x="6490" y="5826"/>
                    <a:pt x="6680" y="6005"/>
                    <a:pt x="6680" y="6239"/>
                  </a:cubicBezTo>
                  <a:cubicBezTo>
                    <a:pt x="6680" y="6459"/>
                    <a:pt x="6459" y="6617"/>
                    <a:pt x="6270" y="6617"/>
                  </a:cubicBezTo>
                  <a:lnTo>
                    <a:pt x="3781" y="6617"/>
                  </a:lnTo>
                  <a:cubicBezTo>
                    <a:pt x="3561" y="6617"/>
                    <a:pt x="3403" y="6428"/>
                    <a:pt x="3403" y="6239"/>
                  </a:cubicBezTo>
                  <a:cubicBezTo>
                    <a:pt x="3403" y="5987"/>
                    <a:pt x="3592" y="5829"/>
                    <a:pt x="3781" y="5829"/>
                  </a:cubicBezTo>
                  <a:lnTo>
                    <a:pt x="6270" y="5829"/>
                  </a:lnTo>
                  <a:cubicBezTo>
                    <a:pt x="6284" y="5827"/>
                    <a:pt x="6298" y="5826"/>
                    <a:pt x="6312" y="5826"/>
                  </a:cubicBezTo>
                  <a:close/>
                  <a:moveTo>
                    <a:pt x="7940" y="7436"/>
                  </a:moveTo>
                  <a:cubicBezTo>
                    <a:pt x="8160" y="7436"/>
                    <a:pt x="8349" y="7656"/>
                    <a:pt x="8349" y="7877"/>
                  </a:cubicBezTo>
                  <a:cubicBezTo>
                    <a:pt x="8349" y="8129"/>
                    <a:pt x="8160" y="8286"/>
                    <a:pt x="7940" y="8286"/>
                  </a:cubicBezTo>
                  <a:lnTo>
                    <a:pt x="2962" y="8286"/>
                  </a:lnTo>
                  <a:cubicBezTo>
                    <a:pt x="2741" y="8286"/>
                    <a:pt x="2521" y="8066"/>
                    <a:pt x="2521" y="7877"/>
                  </a:cubicBezTo>
                  <a:cubicBezTo>
                    <a:pt x="2521" y="7656"/>
                    <a:pt x="2741" y="7436"/>
                    <a:pt x="2962" y="7436"/>
                  </a:cubicBezTo>
                  <a:close/>
                  <a:moveTo>
                    <a:pt x="1" y="1"/>
                  </a:moveTo>
                  <a:lnTo>
                    <a:pt x="1" y="5388"/>
                  </a:lnTo>
                  <a:cubicBezTo>
                    <a:pt x="1" y="5545"/>
                    <a:pt x="95" y="5703"/>
                    <a:pt x="253" y="5766"/>
                  </a:cubicBezTo>
                  <a:lnTo>
                    <a:pt x="1166" y="6239"/>
                  </a:lnTo>
                  <a:lnTo>
                    <a:pt x="253" y="6711"/>
                  </a:lnTo>
                  <a:cubicBezTo>
                    <a:pt x="127" y="6743"/>
                    <a:pt x="1" y="6900"/>
                    <a:pt x="1" y="7058"/>
                  </a:cubicBezTo>
                  <a:lnTo>
                    <a:pt x="1" y="9137"/>
                  </a:lnTo>
                  <a:lnTo>
                    <a:pt x="10807" y="9137"/>
                  </a:lnTo>
                  <a:lnTo>
                    <a:pt x="10807" y="3750"/>
                  </a:lnTo>
                  <a:cubicBezTo>
                    <a:pt x="10807" y="3592"/>
                    <a:pt x="10712" y="3435"/>
                    <a:pt x="10555" y="3403"/>
                  </a:cubicBezTo>
                  <a:lnTo>
                    <a:pt x="9673" y="2931"/>
                  </a:lnTo>
                  <a:lnTo>
                    <a:pt x="10555" y="2458"/>
                  </a:lnTo>
                  <a:cubicBezTo>
                    <a:pt x="10712" y="2363"/>
                    <a:pt x="10807" y="2237"/>
                    <a:pt x="10807" y="2080"/>
                  </a:cubicBezTo>
                  <a:lnTo>
                    <a:pt x="1080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171"/>
        <p:cNvGrpSpPr/>
        <p:nvPr/>
      </p:nvGrpSpPr>
      <p:grpSpPr>
        <a:xfrm>
          <a:off x="0" y="0"/>
          <a:ext cx="0" cy="0"/>
          <a:chOff x="0" y="0"/>
          <a:chExt cx="0" cy="0"/>
        </a:xfrm>
      </p:grpSpPr>
      <p:sp>
        <p:nvSpPr>
          <p:cNvPr id="7172" name="Google Shape;7172;p281"/>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WEEK 3 - Performing Arts </a:t>
            </a:r>
            <a:r>
              <a:rPr kumimoji="0" lang="en-US" sz="3733" b="0" i="0" u="none" strike="noStrike" kern="0" cap="none" spc="0" normalizeH="0" baseline="0" noProof="0" dirty="0">
                <a:ln>
                  <a:noFill/>
                </a:ln>
                <a:solidFill>
                  <a:schemeClr val="bg1"/>
                </a:solidFill>
                <a:effectLst/>
                <a:uLnTx/>
                <a:uFillTx/>
                <a:latin typeface="Josefin Sans SemiBold"/>
                <a:ea typeface="Josefin Sans SemiBold"/>
                <a:cs typeface="Josefin Sans SemiBold"/>
                <a:sym typeface="Josefin Sans SemiBold"/>
              </a:rPr>
              <a:t>Essentials </a:t>
            </a:r>
            <a:r>
              <a:rPr kumimoji="0" lang="en-US" sz="3733" b="0" i="0" u="none" strike="noStrike" kern="0" cap="none" spc="0" normalizeH="0" baseline="0" noProof="0" dirty="0">
                <a:ln>
                  <a:noFill/>
                </a:ln>
                <a:solidFill>
                  <a:schemeClr val="bg1">
                    <a:alpha val="0"/>
                  </a:schemeClr>
                </a:solidFill>
                <a:effectLst/>
                <a:uLnTx/>
                <a:uFillTx/>
                <a:latin typeface="Josefin Sans SemiBold"/>
                <a:ea typeface="Josefin Sans SemiBold"/>
                <a:cs typeface="Josefin Sans SemiBold"/>
                <a:sym typeface="Josefin Sans SemiBold"/>
              </a:rPr>
              <a:t>(1)</a:t>
            </a:r>
          </a:p>
        </p:txBody>
      </p:sp>
      <p:sp>
        <p:nvSpPr>
          <p:cNvPr id="7173" name="Google Shape;7173;p281"/>
          <p:cNvSpPr txBox="1"/>
          <p:nvPr/>
        </p:nvSpPr>
        <p:spPr>
          <a:xfrm>
            <a:off x="1610700" y="1145067"/>
            <a:ext cx="8808400" cy="5412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533" b="1" i="1" kern="0">
                <a:solidFill>
                  <a:srgbClr val="000000"/>
                </a:solidFill>
                <a:latin typeface="Arial"/>
                <a:cs typeface="Arial"/>
                <a:sym typeface="Arial"/>
              </a:rPr>
              <a:t>DOCUMENT / LOG YOUR PROCESS ON THIS SLIDE</a:t>
            </a:r>
            <a:endParaRPr sz="2267" i="1" kern="0">
              <a:solidFill>
                <a:srgbClr val="000000"/>
              </a:solidFill>
              <a:latin typeface="Arial"/>
              <a:cs typeface="Arial"/>
              <a:sym typeface="Arial"/>
            </a:endParaRPr>
          </a:p>
        </p:txBody>
      </p:sp>
      <p:sp>
        <p:nvSpPr>
          <p:cNvPr id="7174" name="Google Shape;7174;p281"/>
          <p:cNvSpPr txBox="1"/>
          <p:nvPr/>
        </p:nvSpPr>
        <p:spPr>
          <a:xfrm>
            <a:off x="1610700" y="1635867"/>
            <a:ext cx="8707600" cy="4719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i="1" kern="0">
                <a:solidFill>
                  <a:srgbClr val="000000"/>
                </a:solidFill>
                <a:latin typeface="Arial"/>
                <a:cs typeface="Arial"/>
                <a:sym typeface="Arial"/>
              </a:rPr>
              <a:t>You might input any notes taken, photos, script ideas, planning docs, collaborative ideas, videos etc…</a:t>
            </a:r>
            <a:endParaRPr sz="1467" i="1" kern="0">
              <a:solidFill>
                <a:srgbClr val="000000"/>
              </a:solidFill>
              <a:latin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58"/>
        <p:cNvGrpSpPr/>
        <p:nvPr/>
      </p:nvGrpSpPr>
      <p:grpSpPr>
        <a:xfrm>
          <a:off x="0" y="0"/>
          <a:ext cx="0" cy="0"/>
          <a:chOff x="0" y="0"/>
          <a:chExt cx="0" cy="0"/>
        </a:xfrm>
      </p:grpSpPr>
      <p:sp>
        <p:nvSpPr>
          <p:cNvPr id="5059" name="Google Shape;5059;p189"/>
          <p:cNvSpPr txBox="1">
            <a:spLocks noGrp="1"/>
          </p:cNvSpPr>
          <p:nvPr>
            <p:ph type="title"/>
          </p:nvPr>
        </p:nvSpPr>
        <p:spPr>
          <a:xfrm>
            <a:off x="960000" y="593367"/>
            <a:ext cx="10272000" cy="763600"/>
          </a:xfrm>
          <a:prstGeom prst="rect">
            <a:avLst/>
          </a:prstGeom>
        </p:spPr>
        <p:txBody>
          <a:bodyPr spcFirstLastPara="1" wrap="square" lIns="121900" tIns="121900" rIns="121900" bIns="121900" anchor="b" anchorCtr="0">
            <a:noAutofit/>
          </a:bodyPr>
          <a:lstStyle/>
          <a:p>
            <a:r>
              <a:rPr lang="en" sz="3600" dirty="0"/>
              <a:t>Protocols Machine</a:t>
            </a:r>
            <a:endParaRPr sz="3600" dirty="0"/>
          </a:p>
        </p:txBody>
      </p:sp>
      <p:sp>
        <p:nvSpPr>
          <p:cNvPr id="5060" name="Google Shape;5060;p189"/>
          <p:cNvSpPr txBox="1">
            <a:spLocks noGrp="1"/>
          </p:cNvSpPr>
          <p:nvPr>
            <p:ph type="subTitle" idx="1"/>
          </p:nvPr>
        </p:nvSpPr>
        <p:spPr>
          <a:xfrm>
            <a:off x="1362733" y="2074333"/>
            <a:ext cx="4666800" cy="2833600"/>
          </a:xfrm>
          <a:prstGeom prst="rect">
            <a:avLst/>
          </a:prstGeom>
        </p:spPr>
        <p:txBody>
          <a:bodyPr spcFirstLastPara="1" wrap="square" lIns="121900" tIns="121900" rIns="121900" bIns="121900" anchor="t" anchorCtr="0">
            <a:noAutofit/>
          </a:bodyPr>
          <a:lstStyle/>
          <a:p>
            <a:pPr marL="0" indent="0" algn="l"/>
            <a:r>
              <a:rPr lang="en" sz="1333" dirty="0"/>
              <a:t>After a quick masterclass and idea generation on what we think protocols are, we decided that protocols in drama were essential guidelines for fostering a safe, supportive and creative learning environment. We then jumped into a Protocols Machine, where we were each a part of a big Performing Arts Class Protocol Machine, and acted as something that was part of our class protocols. Some of us focused on aspects such as our circle of safety, collaboration, greeting the class and learning. I acted out the first protocol on the list Amy had created, which was the teachers setting up our learning space.</a:t>
            </a:r>
            <a:endParaRPr sz="1333" dirty="0"/>
          </a:p>
        </p:txBody>
      </p:sp>
      <p:grpSp>
        <p:nvGrpSpPr>
          <p:cNvPr id="5061" name="Google Shape;5061;p189">
            <a:extLst>
              <a:ext uri="{C183D7F6-B498-43B3-948B-1728B52AA6E4}">
                <adec:decorative xmlns:adec="http://schemas.microsoft.com/office/drawing/2017/decorative" val="1"/>
              </a:ext>
            </a:extLst>
          </p:cNvPr>
          <p:cNvGrpSpPr/>
          <p:nvPr/>
        </p:nvGrpSpPr>
        <p:grpSpPr>
          <a:xfrm>
            <a:off x="749793" y="738207"/>
            <a:ext cx="476003" cy="473935"/>
            <a:chOff x="-9958475" y="3180025"/>
            <a:chExt cx="354450" cy="352875"/>
          </a:xfrm>
        </p:grpSpPr>
        <p:sp>
          <p:nvSpPr>
            <p:cNvPr id="5062" name="Google Shape;5062;p189"/>
            <p:cNvSpPr/>
            <p:nvPr/>
          </p:nvSpPr>
          <p:spPr>
            <a:xfrm>
              <a:off x="-9958475" y="3491125"/>
              <a:ext cx="354450" cy="41775"/>
            </a:xfrm>
            <a:custGeom>
              <a:avLst/>
              <a:gdLst/>
              <a:ahLst/>
              <a:cxnLst/>
              <a:rect l="l" t="t" r="r" b="b"/>
              <a:pathLst>
                <a:path w="14178" h="1671" extrusionOk="0">
                  <a:moveTo>
                    <a:pt x="1702" y="1"/>
                  </a:moveTo>
                  <a:cubicBezTo>
                    <a:pt x="1387" y="1"/>
                    <a:pt x="1135" y="158"/>
                    <a:pt x="977" y="442"/>
                  </a:cubicBezTo>
                  <a:lnTo>
                    <a:pt x="442" y="442"/>
                  </a:lnTo>
                  <a:cubicBezTo>
                    <a:pt x="190" y="442"/>
                    <a:pt x="1" y="631"/>
                    <a:pt x="1" y="820"/>
                  </a:cubicBezTo>
                  <a:cubicBezTo>
                    <a:pt x="1" y="1072"/>
                    <a:pt x="190" y="1261"/>
                    <a:pt x="442" y="1261"/>
                  </a:cubicBezTo>
                  <a:lnTo>
                    <a:pt x="977" y="1261"/>
                  </a:lnTo>
                  <a:cubicBezTo>
                    <a:pt x="1135" y="1513"/>
                    <a:pt x="1387" y="1670"/>
                    <a:pt x="1702" y="1670"/>
                  </a:cubicBezTo>
                  <a:lnTo>
                    <a:pt x="12477" y="1670"/>
                  </a:lnTo>
                  <a:cubicBezTo>
                    <a:pt x="12792" y="1670"/>
                    <a:pt x="13044" y="1513"/>
                    <a:pt x="13170" y="1261"/>
                  </a:cubicBezTo>
                  <a:lnTo>
                    <a:pt x="13737" y="1261"/>
                  </a:lnTo>
                  <a:cubicBezTo>
                    <a:pt x="13957" y="1261"/>
                    <a:pt x="14178" y="1072"/>
                    <a:pt x="14178" y="820"/>
                  </a:cubicBezTo>
                  <a:cubicBezTo>
                    <a:pt x="14178" y="631"/>
                    <a:pt x="13957" y="442"/>
                    <a:pt x="13737" y="442"/>
                  </a:cubicBezTo>
                  <a:lnTo>
                    <a:pt x="13170" y="442"/>
                  </a:lnTo>
                  <a:cubicBezTo>
                    <a:pt x="13044" y="190"/>
                    <a:pt x="12792" y="1"/>
                    <a:pt x="124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3" name="Google Shape;5063;p189"/>
            <p:cNvSpPr/>
            <p:nvPr/>
          </p:nvSpPr>
          <p:spPr>
            <a:xfrm>
              <a:off x="-9958475" y="3180025"/>
              <a:ext cx="354450" cy="42550"/>
            </a:xfrm>
            <a:custGeom>
              <a:avLst/>
              <a:gdLst/>
              <a:ahLst/>
              <a:cxnLst/>
              <a:rect l="l" t="t" r="r" b="b"/>
              <a:pathLst>
                <a:path w="14178" h="1702" extrusionOk="0">
                  <a:moveTo>
                    <a:pt x="1702" y="0"/>
                  </a:moveTo>
                  <a:cubicBezTo>
                    <a:pt x="1387" y="0"/>
                    <a:pt x="1135" y="158"/>
                    <a:pt x="977" y="441"/>
                  </a:cubicBezTo>
                  <a:lnTo>
                    <a:pt x="442" y="441"/>
                  </a:lnTo>
                  <a:cubicBezTo>
                    <a:pt x="190" y="441"/>
                    <a:pt x="1" y="630"/>
                    <a:pt x="1" y="819"/>
                  </a:cubicBezTo>
                  <a:cubicBezTo>
                    <a:pt x="1" y="1040"/>
                    <a:pt x="190" y="1260"/>
                    <a:pt x="442" y="1260"/>
                  </a:cubicBezTo>
                  <a:lnTo>
                    <a:pt x="977" y="1260"/>
                  </a:lnTo>
                  <a:cubicBezTo>
                    <a:pt x="1135" y="1512"/>
                    <a:pt x="1387" y="1701"/>
                    <a:pt x="1702" y="1701"/>
                  </a:cubicBezTo>
                  <a:lnTo>
                    <a:pt x="12477" y="1701"/>
                  </a:lnTo>
                  <a:cubicBezTo>
                    <a:pt x="12792" y="1701"/>
                    <a:pt x="13044" y="1544"/>
                    <a:pt x="13170" y="1260"/>
                  </a:cubicBezTo>
                  <a:lnTo>
                    <a:pt x="13737" y="1260"/>
                  </a:lnTo>
                  <a:cubicBezTo>
                    <a:pt x="13957" y="1260"/>
                    <a:pt x="14178" y="1071"/>
                    <a:pt x="14178" y="819"/>
                  </a:cubicBezTo>
                  <a:cubicBezTo>
                    <a:pt x="14178" y="599"/>
                    <a:pt x="13957" y="441"/>
                    <a:pt x="13737" y="441"/>
                  </a:cubicBezTo>
                  <a:lnTo>
                    <a:pt x="13170" y="441"/>
                  </a:lnTo>
                  <a:cubicBezTo>
                    <a:pt x="13044" y="189"/>
                    <a:pt x="12792" y="0"/>
                    <a:pt x="1247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4" name="Google Shape;5064;p189"/>
            <p:cNvSpPr/>
            <p:nvPr/>
          </p:nvSpPr>
          <p:spPr>
            <a:xfrm>
              <a:off x="-9916725" y="3243025"/>
              <a:ext cx="270175" cy="228425"/>
            </a:xfrm>
            <a:custGeom>
              <a:avLst/>
              <a:gdLst/>
              <a:ahLst/>
              <a:cxnLst/>
              <a:rect l="l" t="t" r="r" b="b"/>
              <a:pathLst>
                <a:path w="10807" h="9137" extrusionOk="0">
                  <a:moveTo>
                    <a:pt x="7940" y="820"/>
                  </a:moveTo>
                  <a:cubicBezTo>
                    <a:pt x="8160" y="820"/>
                    <a:pt x="8349" y="1040"/>
                    <a:pt x="8349" y="1261"/>
                  </a:cubicBezTo>
                  <a:cubicBezTo>
                    <a:pt x="8349" y="1513"/>
                    <a:pt x="8160" y="1670"/>
                    <a:pt x="7940" y="1670"/>
                  </a:cubicBezTo>
                  <a:lnTo>
                    <a:pt x="2962" y="1670"/>
                  </a:lnTo>
                  <a:cubicBezTo>
                    <a:pt x="2741" y="1670"/>
                    <a:pt x="2521" y="1450"/>
                    <a:pt x="2521" y="1261"/>
                  </a:cubicBezTo>
                  <a:cubicBezTo>
                    <a:pt x="2521" y="1040"/>
                    <a:pt x="2741" y="820"/>
                    <a:pt x="2962" y="820"/>
                  </a:cubicBezTo>
                  <a:close/>
                  <a:moveTo>
                    <a:pt x="6270" y="2489"/>
                  </a:moveTo>
                  <a:cubicBezTo>
                    <a:pt x="6459" y="2489"/>
                    <a:pt x="6680" y="2679"/>
                    <a:pt x="6680" y="2931"/>
                  </a:cubicBezTo>
                  <a:cubicBezTo>
                    <a:pt x="6680" y="3151"/>
                    <a:pt x="6459" y="3340"/>
                    <a:pt x="6270" y="3340"/>
                  </a:cubicBezTo>
                  <a:lnTo>
                    <a:pt x="3781" y="3340"/>
                  </a:lnTo>
                  <a:cubicBezTo>
                    <a:pt x="3561" y="3340"/>
                    <a:pt x="3403" y="3151"/>
                    <a:pt x="3403" y="2931"/>
                  </a:cubicBezTo>
                  <a:cubicBezTo>
                    <a:pt x="3403" y="2679"/>
                    <a:pt x="3592" y="2489"/>
                    <a:pt x="3781" y="2489"/>
                  </a:cubicBezTo>
                  <a:close/>
                  <a:moveTo>
                    <a:pt x="7940" y="4128"/>
                  </a:moveTo>
                  <a:cubicBezTo>
                    <a:pt x="8160" y="4128"/>
                    <a:pt x="8349" y="4348"/>
                    <a:pt x="8349" y="4569"/>
                  </a:cubicBezTo>
                  <a:cubicBezTo>
                    <a:pt x="8349" y="4789"/>
                    <a:pt x="8160" y="5010"/>
                    <a:pt x="7940" y="5010"/>
                  </a:cubicBezTo>
                  <a:lnTo>
                    <a:pt x="2962" y="5010"/>
                  </a:lnTo>
                  <a:cubicBezTo>
                    <a:pt x="2741" y="5010"/>
                    <a:pt x="2521" y="4789"/>
                    <a:pt x="2521" y="4569"/>
                  </a:cubicBezTo>
                  <a:cubicBezTo>
                    <a:pt x="2521" y="4348"/>
                    <a:pt x="2741" y="4128"/>
                    <a:pt x="2962" y="4128"/>
                  </a:cubicBezTo>
                  <a:close/>
                  <a:moveTo>
                    <a:pt x="6312" y="5826"/>
                  </a:moveTo>
                  <a:cubicBezTo>
                    <a:pt x="6490" y="5826"/>
                    <a:pt x="6680" y="6005"/>
                    <a:pt x="6680" y="6239"/>
                  </a:cubicBezTo>
                  <a:cubicBezTo>
                    <a:pt x="6680" y="6459"/>
                    <a:pt x="6459" y="6617"/>
                    <a:pt x="6270" y="6617"/>
                  </a:cubicBezTo>
                  <a:lnTo>
                    <a:pt x="3781" y="6617"/>
                  </a:lnTo>
                  <a:cubicBezTo>
                    <a:pt x="3561" y="6617"/>
                    <a:pt x="3403" y="6428"/>
                    <a:pt x="3403" y="6239"/>
                  </a:cubicBezTo>
                  <a:cubicBezTo>
                    <a:pt x="3403" y="5987"/>
                    <a:pt x="3592" y="5829"/>
                    <a:pt x="3781" y="5829"/>
                  </a:cubicBezTo>
                  <a:lnTo>
                    <a:pt x="6270" y="5829"/>
                  </a:lnTo>
                  <a:cubicBezTo>
                    <a:pt x="6284" y="5827"/>
                    <a:pt x="6298" y="5826"/>
                    <a:pt x="6312" y="5826"/>
                  </a:cubicBezTo>
                  <a:close/>
                  <a:moveTo>
                    <a:pt x="7940" y="7436"/>
                  </a:moveTo>
                  <a:cubicBezTo>
                    <a:pt x="8160" y="7436"/>
                    <a:pt x="8349" y="7656"/>
                    <a:pt x="8349" y="7877"/>
                  </a:cubicBezTo>
                  <a:cubicBezTo>
                    <a:pt x="8349" y="8129"/>
                    <a:pt x="8160" y="8286"/>
                    <a:pt x="7940" y="8286"/>
                  </a:cubicBezTo>
                  <a:lnTo>
                    <a:pt x="2962" y="8286"/>
                  </a:lnTo>
                  <a:cubicBezTo>
                    <a:pt x="2741" y="8286"/>
                    <a:pt x="2521" y="8066"/>
                    <a:pt x="2521" y="7877"/>
                  </a:cubicBezTo>
                  <a:cubicBezTo>
                    <a:pt x="2521" y="7656"/>
                    <a:pt x="2741" y="7436"/>
                    <a:pt x="2962" y="7436"/>
                  </a:cubicBezTo>
                  <a:close/>
                  <a:moveTo>
                    <a:pt x="1" y="1"/>
                  </a:moveTo>
                  <a:lnTo>
                    <a:pt x="1" y="5388"/>
                  </a:lnTo>
                  <a:cubicBezTo>
                    <a:pt x="1" y="5545"/>
                    <a:pt x="95" y="5703"/>
                    <a:pt x="253" y="5766"/>
                  </a:cubicBezTo>
                  <a:lnTo>
                    <a:pt x="1166" y="6239"/>
                  </a:lnTo>
                  <a:lnTo>
                    <a:pt x="253" y="6711"/>
                  </a:lnTo>
                  <a:cubicBezTo>
                    <a:pt x="127" y="6743"/>
                    <a:pt x="1" y="6900"/>
                    <a:pt x="1" y="7058"/>
                  </a:cubicBezTo>
                  <a:lnTo>
                    <a:pt x="1" y="9137"/>
                  </a:lnTo>
                  <a:lnTo>
                    <a:pt x="10807" y="9137"/>
                  </a:lnTo>
                  <a:lnTo>
                    <a:pt x="10807" y="3750"/>
                  </a:lnTo>
                  <a:cubicBezTo>
                    <a:pt x="10807" y="3592"/>
                    <a:pt x="10712" y="3435"/>
                    <a:pt x="10555" y="3403"/>
                  </a:cubicBezTo>
                  <a:lnTo>
                    <a:pt x="9673" y="2931"/>
                  </a:lnTo>
                  <a:lnTo>
                    <a:pt x="10555" y="2458"/>
                  </a:lnTo>
                  <a:cubicBezTo>
                    <a:pt x="10712" y="2363"/>
                    <a:pt x="10807" y="2237"/>
                    <a:pt x="10807" y="2080"/>
                  </a:cubicBezTo>
                  <a:lnTo>
                    <a:pt x="1080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065" name="Google Shape;5065;p189">
            <a:hlinkClick r:id="rId3"/>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6234833" y="2250465"/>
            <a:ext cx="4524663" cy="254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65"/>
                                        </p:tgtEl>
                                        <p:attrNameLst>
                                          <p:attrName>style.visibility</p:attrName>
                                        </p:attrNameLst>
                                      </p:cBhvr>
                                      <p:to>
                                        <p:strVal val="visible"/>
                                      </p:to>
                                    </p:set>
                                    <p:animEffect transition="in" filter="fade">
                                      <p:cBhvr>
                                        <p:cTn id="7" dur="1000"/>
                                        <p:tgtEl>
                                          <p:spTgt spid="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69"/>
        <p:cNvGrpSpPr/>
        <p:nvPr/>
      </p:nvGrpSpPr>
      <p:grpSpPr>
        <a:xfrm>
          <a:off x="0" y="0"/>
          <a:ext cx="0" cy="0"/>
          <a:chOff x="0" y="0"/>
          <a:chExt cx="0" cy="0"/>
        </a:xfrm>
      </p:grpSpPr>
      <p:sp>
        <p:nvSpPr>
          <p:cNvPr id="5070" name="Google Shape;5070;p190">
            <a:extLst>
              <a:ext uri="{C183D7F6-B498-43B3-948B-1728B52AA6E4}">
                <adec:decorative xmlns:adec="http://schemas.microsoft.com/office/drawing/2017/decorative" val="1"/>
              </a:ext>
            </a:extLst>
          </p:cNvPr>
          <p:cNvSpPr/>
          <p:nvPr/>
        </p:nvSpPr>
        <p:spPr>
          <a:xfrm rot="5400000">
            <a:off x="6024467" y="5491134"/>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1" name="Google Shape;5071;p190">
            <a:extLst>
              <a:ext uri="{C183D7F6-B498-43B3-948B-1728B52AA6E4}">
                <adec:decorative xmlns:adec="http://schemas.microsoft.com/office/drawing/2017/decorative" val="1"/>
              </a:ext>
            </a:extLst>
          </p:cNvPr>
          <p:cNvSpPr/>
          <p:nvPr/>
        </p:nvSpPr>
        <p:spPr>
          <a:xfrm>
            <a:off x="-7233" y="5390534"/>
            <a:ext cx="2652333" cy="3229033"/>
          </a:xfrm>
          <a:custGeom>
            <a:avLst/>
            <a:gdLst/>
            <a:ahLst/>
            <a:cxnLst/>
            <a:rect l="l" t="t" r="r" b="b"/>
            <a:pathLst>
              <a:path w="79570" h="96871" fill="none" extrusionOk="0">
                <a:moveTo>
                  <a:pt x="1" y="0"/>
                </a:moveTo>
                <a:lnTo>
                  <a:pt x="69435" y="0"/>
                </a:lnTo>
                <a:cubicBezTo>
                  <a:pt x="75050" y="0"/>
                  <a:pt x="79570" y="4542"/>
                  <a:pt x="79570" y="10135"/>
                </a:cubicBezTo>
                <a:lnTo>
                  <a:pt x="79570" y="96871"/>
                </a:lnTo>
              </a:path>
            </a:pathLst>
          </a:custGeom>
          <a:noFill/>
          <a:ln w="9700" cap="flat" cmpd="sng">
            <a:solidFill>
              <a:srgbClr val="FFFFFF"/>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FFFFFF"/>
              </a:highlight>
              <a:latin typeface="Arial"/>
              <a:cs typeface="Arial"/>
              <a:sym typeface="Arial"/>
            </a:endParaRPr>
          </a:p>
        </p:txBody>
      </p:sp>
      <p:sp>
        <p:nvSpPr>
          <p:cNvPr id="5072" name="Google Shape;5072;p190"/>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sz="3600" dirty="0"/>
              <a:t>Infographic</a:t>
            </a:r>
            <a:endParaRPr sz="3600" dirty="0"/>
          </a:p>
        </p:txBody>
      </p:sp>
      <p:sp>
        <p:nvSpPr>
          <p:cNvPr id="5073" name="Google Shape;5073;p190"/>
          <p:cNvSpPr txBox="1">
            <a:spLocks noGrp="1"/>
          </p:cNvSpPr>
          <p:nvPr>
            <p:ph type="subTitle" idx="1"/>
          </p:nvPr>
        </p:nvSpPr>
        <p:spPr>
          <a:xfrm>
            <a:off x="1362733" y="2074333"/>
            <a:ext cx="4666800" cy="2833600"/>
          </a:xfrm>
          <a:prstGeom prst="rect">
            <a:avLst/>
          </a:prstGeom>
        </p:spPr>
        <p:txBody>
          <a:bodyPr spcFirstLastPara="1" wrap="square" lIns="121900" tIns="121900" rIns="121900" bIns="121900" anchor="ctr" anchorCtr="0">
            <a:noAutofit/>
          </a:bodyPr>
          <a:lstStyle/>
          <a:p>
            <a:pPr marL="0" indent="0" algn="l"/>
            <a:r>
              <a:rPr lang="en" dirty="0"/>
              <a:t>We also established what our protocols were in an infographic that helped us understand how to fully engage in the creative process, while respecting the perspectives and contributions of peers. By adhering to these protocols, we can develop essential skills such as teamwork, problem-solving and empathy, that ensure the classroom becomes an inclusive space where we all feel comfortable to share our ideas.</a:t>
            </a:r>
            <a:endParaRPr dirty="0"/>
          </a:p>
          <a:p>
            <a:pPr marL="0" indent="0" algn="l"/>
            <a:endParaRPr dirty="0"/>
          </a:p>
        </p:txBody>
      </p:sp>
      <p:grpSp>
        <p:nvGrpSpPr>
          <p:cNvPr id="5074" name="Google Shape;5074;p190">
            <a:extLst>
              <a:ext uri="{C183D7F6-B498-43B3-948B-1728B52AA6E4}">
                <adec:decorative xmlns:adec="http://schemas.microsoft.com/office/drawing/2017/decorative" val="1"/>
              </a:ext>
            </a:extLst>
          </p:cNvPr>
          <p:cNvGrpSpPr/>
          <p:nvPr/>
        </p:nvGrpSpPr>
        <p:grpSpPr>
          <a:xfrm>
            <a:off x="10712114" y="-12699"/>
            <a:ext cx="1653485" cy="1513444"/>
            <a:chOff x="8034085" y="-9525"/>
            <a:chExt cx="1240114" cy="1135083"/>
          </a:xfrm>
        </p:grpSpPr>
        <p:sp>
          <p:nvSpPr>
            <p:cNvPr id="5075" name="Google Shape;5075;p190"/>
            <p:cNvSpPr/>
            <p:nvPr/>
          </p:nvSpPr>
          <p:spPr>
            <a:xfrm flipH="1">
              <a:off x="8510882" y="-9525"/>
              <a:ext cx="763317" cy="810113"/>
            </a:xfrm>
            <a:custGeom>
              <a:avLst/>
              <a:gdLst/>
              <a:ahLst/>
              <a:cxnLst/>
              <a:rect l="l" t="t" r="r" b="b"/>
              <a:pathLst>
                <a:path w="58069" h="61629" extrusionOk="0">
                  <a:moveTo>
                    <a:pt x="1" y="1"/>
                  </a:moveTo>
                  <a:cubicBezTo>
                    <a:pt x="3835" y="503"/>
                    <a:pt x="6780" y="3767"/>
                    <a:pt x="6780" y="7716"/>
                  </a:cubicBezTo>
                  <a:lnTo>
                    <a:pt x="6780" y="61629"/>
                  </a:lnTo>
                  <a:cubicBezTo>
                    <a:pt x="12258" y="60624"/>
                    <a:pt x="17485" y="58913"/>
                    <a:pt x="22370" y="56584"/>
                  </a:cubicBezTo>
                  <a:cubicBezTo>
                    <a:pt x="21982" y="54462"/>
                    <a:pt x="21799" y="52293"/>
                    <a:pt x="21799" y="50079"/>
                  </a:cubicBezTo>
                  <a:cubicBezTo>
                    <a:pt x="21799" y="30564"/>
                    <a:pt x="37206" y="14632"/>
                    <a:pt x="56539" y="13833"/>
                  </a:cubicBezTo>
                  <a:cubicBezTo>
                    <a:pt x="57543" y="9382"/>
                    <a:pt x="58068" y="4771"/>
                    <a:pt x="5806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6" name="Google Shape;5076;p190"/>
            <p:cNvSpPr/>
            <p:nvPr/>
          </p:nvSpPr>
          <p:spPr>
            <a:xfrm flipH="1">
              <a:off x="8034085" y="172019"/>
              <a:ext cx="946033" cy="953538"/>
            </a:xfrm>
            <a:custGeom>
              <a:avLst/>
              <a:gdLst/>
              <a:ahLst/>
              <a:cxnLst/>
              <a:rect l="l" t="t" r="r" b="b"/>
              <a:pathLst>
                <a:path w="71969" h="72540" extrusionOk="0">
                  <a:moveTo>
                    <a:pt x="35699" y="1"/>
                  </a:moveTo>
                  <a:cubicBezTo>
                    <a:pt x="35174" y="1"/>
                    <a:pt x="34672" y="1"/>
                    <a:pt x="34170" y="24"/>
                  </a:cubicBezTo>
                  <a:cubicBezTo>
                    <a:pt x="29902" y="18946"/>
                    <a:pt x="17097" y="34604"/>
                    <a:pt x="1" y="42775"/>
                  </a:cubicBezTo>
                  <a:cubicBezTo>
                    <a:pt x="3059" y="59712"/>
                    <a:pt x="17873" y="72540"/>
                    <a:pt x="35699" y="72540"/>
                  </a:cubicBezTo>
                  <a:cubicBezTo>
                    <a:pt x="55740" y="72540"/>
                    <a:pt x="71969" y="56311"/>
                    <a:pt x="71969" y="36270"/>
                  </a:cubicBezTo>
                  <a:cubicBezTo>
                    <a:pt x="71969" y="16230"/>
                    <a:pt x="55740" y="1"/>
                    <a:pt x="3569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7" name="Google Shape;5077;p190"/>
            <p:cNvSpPr/>
            <p:nvPr/>
          </p:nvSpPr>
          <p:spPr>
            <a:xfrm flipH="1">
              <a:off x="8530941" y="172322"/>
              <a:ext cx="456670" cy="561988"/>
            </a:xfrm>
            <a:custGeom>
              <a:avLst/>
              <a:gdLst/>
              <a:ahLst/>
              <a:cxnLst/>
              <a:rect l="l" t="t" r="r" b="b"/>
              <a:pathLst>
                <a:path w="34741" h="42753" extrusionOk="0">
                  <a:moveTo>
                    <a:pt x="34740" y="1"/>
                  </a:moveTo>
                  <a:lnTo>
                    <a:pt x="34740" y="1"/>
                  </a:lnTo>
                  <a:cubicBezTo>
                    <a:pt x="15407" y="800"/>
                    <a:pt x="0" y="16732"/>
                    <a:pt x="0" y="36247"/>
                  </a:cubicBezTo>
                  <a:cubicBezTo>
                    <a:pt x="0" y="38461"/>
                    <a:pt x="183" y="40630"/>
                    <a:pt x="571" y="42752"/>
                  </a:cubicBezTo>
                  <a:cubicBezTo>
                    <a:pt x="17667" y="34581"/>
                    <a:pt x="30472" y="18923"/>
                    <a:pt x="3474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78" name="Google Shape;5078;p190">
            <a:extLst>
              <a:ext uri="{C183D7F6-B498-43B3-948B-1728B52AA6E4}">
                <adec:decorative xmlns:adec="http://schemas.microsoft.com/office/drawing/2017/decorative" val="1"/>
              </a:ext>
            </a:extLst>
          </p:cNvPr>
          <p:cNvGrpSpPr/>
          <p:nvPr/>
        </p:nvGrpSpPr>
        <p:grpSpPr>
          <a:xfrm rot="5400000">
            <a:off x="348181" y="342918"/>
            <a:ext cx="605300" cy="1264533"/>
            <a:chOff x="7520035" y="2360625"/>
            <a:chExt cx="453975" cy="948400"/>
          </a:xfrm>
        </p:grpSpPr>
        <p:grpSp>
          <p:nvGrpSpPr>
            <p:cNvPr id="5079" name="Google Shape;5079;p190"/>
            <p:cNvGrpSpPr/>
            <p:nvPr/>
          </p:nvGrpSpPr>
          <p:grpSpPr>
            <a:xfrm flipH="1">
              <a:off x="7520885" y="2813700"/>
              <a:ext cx="453125" cy="495325"/>
              <a:chOff x="4291875" y="1071125"/>
              <a:chExt cx="453125" cy="495325"/>
            </a:xfrm>
          </p:grpSpPr>
          <p:sp>
            <p:nvSpPr>
              <p:cNvPr id="5080" name="Google Shape;5080;p190"/>
              <p:cNvSpPr/>
              <p:nvPr/>
            </p:nvSpPr>
            <p:spPr>
              <a:xfrm>
                <a:off x="4702750"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1" name="Google Shape;5081;p190"/>
              <p:cNvSpPr/>
              <p:nvPr/>
            </p:nvSpPr>
            <p:spPr>
              <a:xfrm>
                <a:off x="4702750"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2" name="Google Shape;5082;p190"/>
              <p:cNvSpPr/>
              <p:nvPr/>
            </p:nvSpPr>
            <p:spPr>
              <a:xfrm>
                <a:off x="4702750"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3" name="Google Shape;5083;p190"/>
              <p:cNvSpPr/>
              <p:nvPr/>
            </p:nvSpPr>
            <p:spPr>
              <a:xfrm>
                <a:off x="4497325"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4" name="Google Shape;5084;p190"/>
              <p:cNvSpPr/>
              <p:nvPr/>
            </p:nvSpPr>
            <p:spPr>
              <a:xfrm>
                <a:off x="4497325"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5" name="Google Shape;5085;p190"/>
              <p:cNvSpPr/>
              <p:nvPr/>
            </p:nvSpPr>
            <p:spPr>
              <a:xfrm>
                <a:off x="4497325"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6" name="Google Shape;5086;p190"/>
              <p:cNvSpPr/>
              <p:nvPr/>
            </p:nvSpPr>
            <p:spPr>
              <a:xfrm>
                <a:off x="4291875" y="1297675"/>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7" name="Google Shape;5087;p190"/>
              <p:cNvSpPr/>
              <p:nvPr/>
            </p:nvSpPr>
            <p:spPr>
              <a:xfrm>
                <a:off x="4291875" y="1524200"/>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88" name="Google Shape;5088;p190"/>
            <p:cNvGrpSpPr/>
            <p:nvPr/>
          </p:nvGrpSpPr>
          <p:grpSpPr>
            <a:xfrm flipH="1">
              <a:off x="7520035" y="2360625"/>
              <a:ext cx="453975" cy="495325"/>
              <a:chOff x="4291875" y="618050"/>
              <a:chExt cx="453975" cy="495325"/>
            </a:xfrm>
          </p:grpSpPr>
          <p:sp>
            <p:nvSpPr>
              <p:cNvPr id="5089" name="Google Shape;5089;p190"/>
              <p:cNvSpPr/>
              <p:nvPr/>
            </p:nvSpPr>
            <p:spPr>
              <a:xfrm>
                <a:off x="4497325"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0" name="Google Shape;5090;p190"/>
              <p:cNvSpPr/>
              <p:nvPr/>
            </p:nvSpPr>
            <p:spPr>
              <a:xfrm>
                <a:off x="4497325"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1" name="Google Shape;5091;p190"/>
              <p:cNvSpPr/>
              <p:nvPr/>
            </p:nvSpPr>
            <p:spPr>
              <a:xfrm>
                <a:off x="4291875" y="618050"/>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2" name="Google Shape;5092;p190"/>
              <p:cNvSpPr/>
              <p:nvPr/>
            </p:nvSpPr>
            <p:spPr>
              <a:xfrm>
                <a:off x="4291875" y="84457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3" name="Google Shape;5093;p190"/>
              <p:cNvSpPr/>
              <p:nvPr/>
            </p:nvSpPr>
            <p:spPr>
              <a:xfrm>
                <a:off x="4291875" y="107112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4" name="Google Shape;5094;p190"/>
              <p:cNvSpPr/>
              <p:nvPr/>
            </p:nvSpPr>
            <p:spPr>
              <a:xfrm>
                <a:off x="4703600"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5" name="Google Shape;5095;p190"/>
              <p:cNvSpPr/>
              <p:nvPr/>
            </p:nvSpPr>
            <p:spPr>
              <a:xfrm>
                <a:off x="4703600"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096" name="Google Shape;5096;p190">
            <a:extLst>
              <a:ext uri="{C183D7F6-B498-43B3-948B-1728B52AA6E4}">
                <adec:decorative xmlns:adec="http://schemas.microsoft.com/office/drawing/2017/decorative" val="1"/>
              </a:ext>
            </a:extLst>
          </p:cNvPr>
          <p:cNvGrpSpPr/>
          <p:nvPr/>
        </p:nvGrpSpPr>
        <p:grpSpPr>
          <a:xfrm>
            <a:off x="749793" y="738207"/>
            <a:ext cx="476003" cy="473935"/>
            <a:chOff x="-9958475" y="3180025"/>
            <a:chExt cx="354450" cy="352875"/>
          </a:xfrm>
        </p:grpSpPr>
        <p:sp>
          <p:nvSpPr>
            <p:cNvPr id="5097" name="Google Shape;5097;p190"/>
            <p:cNvSpPr/>
            <p:nvPr/>
          </p:nvSpPr>
          <p:spPr>
            <a:xfrm>
              <a:off x="-9958475" y="3491125"/>
              <a:ext cx="354450" cy="41775"/>
            </a:xfrm>
            <a:custGeom>
              <a:avLst/>
              <a:gdLst/>
              <a:ahLst/>
              <a:cxnLst/>
              <a:rect l="l" t="t" r="r" b="b"/>
              <a:pathLst>
                <a:path w="14178" h="1671" extrusionOk="0">
                  <a:moveTo>
                    <a:pt x="1702" y="1"/>
                  </a:moveTo>
                  <a:cubicBezTo>
                    <a:pt x="1387" y="1"/>
                    <a:pt x="1135" y="158"/>
                    <a:pt x="977" y="442"/>
                  </a:cubicBezTo>
                  <a:lnTo>
                    <a:pt x="442" y="442"/>
                  </a:lnTo>
                  <a:cubicBezTo>
                    <a:pt x="190" y="442"/>
                    <a:pt x="1" y="631"/>
                    <a:pt x="1" y="820"/>
                  </a:cubicBezTo>
                  <a:cubicBezTo>
                    <a:pt x="1" y="1072"/>
                    <a:pt x="190" y="1261"/>
                    <a:pt x="442" y="1261"/>
                  </a:cubicBezTo>
                  <a:lnTo>
                    <a:pt x="977" y="1261"/>
                  </a:lnTo>
                  <a:cubicBezTo>
                    <a:pt x="1135" y="1513"/>
                    <a:pt x="1387" y="1670"/>
                    <a:pt x="1702" y="1670"/>
                  </a:cubicBezTo>
                  <a:lnTo>
                    <a:pt x="12477" y="1670"/>
                  </a:lnTo>
                  <a:cubicBezTo>
                    <a:pt x="12792" y="1670"/>
                    <a:pt x="13044" y="1513"/>
                    <a:pt x="13170" y="1261"/>
                  </a:cubicBezTo>
                  <a:lnTo>
                    <a:pt x="13737" y="1261"/>
                  </a:lnTo>
                  <a:cubicBezTo>
                    <a:pt x="13957" y="1261"/>
                    <a:pt x="14178" y="1072"/>
                    <a:pt x="14178" y="820"/>
                  </a:cubicBezTo>
                  <a:cubicBezTo>
                    <a:pt x="14178" y="631"/>
                    <a:pt x="13957" y="442"/>
                    <a:pt x="13737" y="442"/>
                  </a:cubicBezTo>
                  <a:lnTo>
                    <a:pt x="13170" y="442"/>
                  </a:lnTo>
                  <a:cubicBezTo>
                    <a:pt x="13044" y="190"/>
                    <a:pt x="12792" y="1"/>
                    <a:pt x="124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8" name="Google Shape;5098;p190"/>
            <p:cNvSpPr/>
            <p:nvPr/>
          </p:nvSpPr>
          <p:spPr>
            <a:xfrm>
              <a:off x="-9958475" y="3180025"/>
              <a:ext cx="354450" cy="42550"/>
            </a:xfrm>
            <a:custGeom>
              <a:avLst/>
              <a:gdLst/>
              <a:ahLst/>
              <a:cxnLst/>
              <a:rect l="l" t="t" r="r" b="b"/>
              <a:pathLst>
                <a:path w="14178" h="1702" extrusionOk="0">
                  <a:moveTo>
                    <a:pt x="1702" y="0"/>
                  </a:moveTo>
                  <a:cubicBezTo>
                    <a:pt x="1387" y="0"/>
                    <a:pt x="1135" y="158"/>
                    <a:pt x="977" y="441"/>
                  </a:cubicBezTo>
                  <a:lnTo>
                    <a:pt x="442" y="441"/>
                  </a:lnTo>
                  <a:cubicBezTo>
                    <a:pt x="190" y="441"/>
                    <a:pt x="1" y="630"/>
                    <a:pt x="1" y="819"/>
                  </a:cubicBezTo>
                  <a:cubicBezTo>
                    <a:pt x="1" y="1040"/>
                    <a:pt x="190" y="1260"/>
                    <a:pt x="442" y="1260"/>
                  </a:cubicBezTo>
                  <a:lnTo>
                    <a:pt x="977" y="1260"/>
                  </a:lnTo>
                  <a:cubicBezTo>
                    <a:pt x="1135" y="1512"/>
                    <a:pt x="1387" y="1701"/>
                    <a:pt x="1702" y="1701"/>
                  </a:cubicBezTo>
                  <a:lnTo>
                    <a:pt x="12477" y="1701"/>
                  </a:lnTo>
                  <a:cubicBezTo>
                    <a:pt x="12792" y="1701"/>
                    <a:pt x="13044" y="1544"/>
                    <a:pt x="13170" y="1260"/>
                  </a:cubicBezTo>
                  <a:lnTo>
                    <a:pt x="13737" y="1260"/>
                  </a:lnTo>
                  <a:cubicBezTo>
                    <a:pt x="13957" y="1260"/>
                    <a:pt x="14178" y="1071"/>
                    <a:pt x="14178" y="819"/>
                  </a:cubicBezTo>
                  <a:cubicBezTo>
                    <a:pt x="14178" y="599"/>
                    <a:pt x="13957" y="441"/>
                    <a:pt x="13737" y="441"/>
                  </a:cubicBezTo>
                  <a:lnTo>
                    <a:pt x="13170" y="441"/>
                  </a:lnTo>
                  <a:cubicBezTo>
                    <a:pt x="13044" y="189"/>
                    <a:pt x="12792" y="0"/>
                    <a:pt x="1247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9" name="Google Shape;5099;p190"/>
            <p:cNvSpPr/>
            <p:nvPr/>
          </p:nvSpPr>
          <p:spPr>
            <a:xfrm>
              <a:off x="-9916725" y="3243025"/>
              <a:ext cx="270175" cy="228425"/>
            </a:xfrm>
            <a:custGeom>
              <a:avLst/>
              <a:gdLst/>
              <a:ahLst/>
              <a:cxnLst/>
              <a:rect l="l" t="t" r="r" b="b"/>
              <a:pathLst>
                <a:path w="10807" h="9137" extrusionOk="0">
                  <a:moveTo>
                    <a:pt x="7940" y="820"/>
                  </a:moveTo>
                  <a:cubicBezTo>
                    <a:pt x="8160" y="820"/>
                    <a:pt x="8349" y="1040"/>
                    <a:pt x="8349" y="1261"/>
                  </a:cubicBezTo>
                  <a:cubicBezTo>
                    <a:pt x="8349" y="1513"/>
                    <a:pt x="8160" y="1670"/>
                    <a:pt x="7940" y="1670"/>
                  </a:cubicBezTo>
                  <a:lnTo>
                    <a:pt x="2962" y="1670"/>
                  </a:lnTo>
                  <a:cubicBezTo>
                    <a:pt x="2741" y="1670"/>
                    <a:pt x="2521" y="1450"/>
                    <a:pt x="2521" y="1261"/>
                  </a:cubicBezTo>
                  <a:cubicBezTo>
                    <a:pt x="2521" y="1040"/>
                    <a:pt x="2741" y="820"/>
                    <a:pt x="2962" y="820"/>
                  </a:cubicBezTo>
                  <a:close/>
                  <a:moveTo>
                    <a:pt x="6270" y="2489"/>
                  </a:moveTo>
                  <a:cubicBezTo>
                    <a:pt x="6459" y="2489"/>
                    <a:pt x="6680" y="2679"/>
                    <a:pt x="6680" y="2931"/>
                  </a:cubicBezTo>
                  <a:cubicBezTo>
                    <a:pt x="6680" y="3151"/>
                    <a:pt x="6459" y="3340"/>
                    <a:pt x="6270" y="3340"/>
                  </a:cubicBezTo>
                  <a:lnTo>
                    <a:pt x="3781" y="3340"/>
                  </a:lnTo>
                  <a:cubicBezTo>
                    <a:pt x="3561" y="3340"/>
                    <a:pt x="3403" y="3151"/>
                    <a:pt x="3403" y="2931"/>
                  </a:cubicBezTo>
                  <a:cubicBezTo>
                    <a:pt x="3403" y="2679"/>
                    <a:pt x="3592" y="2489"/>
                    <a:pt x="3781" y="2489"/>
                  </a:cubicBezTo>
                  <a:close/>
                  <a:moveTo>
                    <a:pt x="7940" y="4128"/>
                  </a:moveTo>
                  <a:cubicBezTo>
                    <a:pt x="8160" y="4128"/>
                    <a:pt x="8349" y="4348"/>
                    <a:pt x="8349" y="4569"/>
                  </a:cubicBezTo>
                  <a:cubicBezTo>
                    <a:pt x="8349" y="4789"/>
                    <a:pt x="8160" y="5010"/>
                    <a:pt x="7940" y="5010"/>
                  </a:cubicBezTo>
                  <a:lnTo>
                    <a:pt x="2962" y="5010"/>
                  </a:lnTo>
                  <a:cubicBezTo>
                    <a:pt x="2741" y="5010"/>
                    <a:pt x="2521" y="4789"/>
                    <a:pt x="2521" y="4569"/>
                  </a:cubicBezTo>
                  <a:cubicBezTo>
                    <a:pt x="2521" y="4348"/>
                    <a:pt x="2741" y="4128"/>
                    <a:pt x="2962" y="4128"/>
                  </a:cubicBezTo>
                  <a:close/>
                  <a:moveTo>
                    <a:pt x="6312" y="5826"/>
                  </a:moveTo>
                  <a:cubicBezTo>
                    <a:pt x="6490" y="5826"/>
                    <a:pt x="6680" y="6005"/>
                    <a:pt x="6680" y="6239"/>
                  </a:cubicBezTo>
                  <a:cubicBezTo>
                    <a:pt x="6680" y="6459"/>
                    <a:pt x="6459" y="6617"/>
                    <a:pt x="6270" y="6617"/>
                  </a:cubicBezTo>
                  <a:lnTo>
                    <a:pt x="3781" y="6617"/>
                  </a:lnTo>
                  <a:cubicBezTo>
                    <a:pt x="3561" y="6617"/>
                    <a:pt x="3403" y="6428"/>
                    <a:pt x="3403" y="6239"/>
                  </a:cubicBezTo>
                  <a:cubicBezTo>
                    <a:pt x="3403" y="5987"/>
                    <a:pt x="3592" y="5829"/>
                    <a:pt x="3781" y="5829"/>
                  </a:cubicBezTo>
                  <a:lnTo>
                    <a:pt x="6270" y="5829"/>
                  </a:lnTo>
                  <a:cubicBezTo>
                    <a:pt x="6284" y="5827"/>
                    <a:pt x="6298" y="5826"/>
                    <a:pt x="6312" y="5826"/>
                  </a:cubicBezTo>
                  <a:close/>
                  <a:moveTo>
                    <a:pt x="7940" y="7436"/>
                  </a:moveTo>
                  <a:cubicBezTo>
                    <a:pt x="8160" y="7436"/>
                    <a:pt x="8349" y="7656"/>
                    <a:pt x="8349" y="7877"/>
                  </a:cubicBezTo>
                  <a:cubicBezTo>
                    <a:pt x="8349" y="8129"/>
                    <a:pt x="8160" y="8286"/>
                    <a:pt x="7940" y="8286"/>
                  </a:cubicBezTo>
                  <a:lnTo>
                    <a:pt x="2962" y="8286"/>
                  </a:lnTo>
                  <a:cubicBezTo>
                    <a:pt x="2741" y="8286"/>
                    <a:pt x="2521" y="8066"/>
                    <a:pt x="2521" y="7877"/>
                  </a:cubicBezTo>
                  <a:cubicBezTo>
                    <a:pt x="2521" y="7656"/>
                    <a:pt x="2741" y="7436"/>
                    <a:pt x="2962" y="7436"/>
                  </a:cubicBezTo>
                  <a:close/>
                  <a:moveTo>
                    <a:pt x="1" y="1"/>
                  </a:moveTo>
                  <a:lnTo>
                    <a:pt x="1" y="5388"/>
                  </a:lnTo>
                  <a:cubicBezTo>
                    <a:pt x="1" y="5545"/>
                    <a:pt x="95" y="5703"/>
                    <a:pt x="253" y="5766"/>
                  </a:cubicBezTo>
                  <a:lnTo>
                    <a:pt x="1166" y="6239"/>
                  </a:lnTo>
                  <a:lnTo>
                    <a:pt x="253" y="6711"/>
                  </a:lnTo>
                  <a:cubicBezTo>
                    <a:pt x="127" y="6743"/>
                    <a:pt x="1" y="6900"/>
                    <a:pt x="1" y="7058"/>
                  </a:cubicBezTo>
                  <a:lnTo>
                    <a:pt x="1" y="9137"/>
                  </a:lnTo>
                  <a:lnTo>
                    <a:pt x="10807" y="9137"/>
                  </a:lnTo>
                  <a:lnTo>
                    <a:pt x="10807" y="3750"/>
                  </a:lnTo>
                  <a:cubicBezTo>
                    <a:pt x="10807" y="3592"/>
                    <a:pt x="10712" y="3435"/>
                    <a:pt x="10555" y="3403"/>
                  </a:cubicBezTo>
                  <a:lnTo>
                    <a:pt x="9673" y="2931"/>
                  </a:lnTo>
                  <a:lnTo>
                    <a:pt x="10555" y="2458"/>
                  </a:lnTo>
                  <a:cubicBezTo>
                    <a:pt x="10712" y="2363"/>
                    <a:pt x="10807" y="2237"/>
                    <a:pt x="10807" y="2080"/>
                  </a:cubicBezTo>
                  <a:lnTo>
                    <a:pt x="1080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100" name="Google Shape;5100;p190" descr="DRAMA PROTOCOLS&#10;&#10;SET UP 5 mins before our lesson Kim and/or Amy set up the space in The Lyric. The Canvas page for our lesson is displayed on the projector.&#10;&#10;GETTING READY Students enter The Lyric and greet one another. A circle is formed. We then say and acknowledgement of country, and Kim and Amy frame the lesson.&#10;&#10;DISCUSSION Group devised, we discuss what we are going to do in the lesson. Often Amy is sitting out and lets us talk. We stand or run hands up and read the room. Using visual cues or hints, we organize wha we should get going and begin our drama.&#10;&#10;COLLABORATION Collaborative Flow: focused, rigorous collaboration, all offers listened to, holding space for one another, knowing when to step back.&#10;&#10;FINISHING Exit Ticket or Critical Reflection/Portfolio: Identification and description of learning and extensions of this into analysi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8280198" y="941967"/>
            <a:ext cx="2145533" cy="5384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04"/>
        <p:cNvGrpSpPr/>
        <p:nvPr/>
      </p:nvGrpSpPr>
      <p:grpSpPr>
        <a:xfrm>
          <a:off x="0" y="0"/>
          <a:ext cx="0" cy="0"/>
          <a:chOff x="0" y="0"/>
          <a:chExt cx="0" cy="0"/>
        </a:xfrm>
      </p:grpSpPr>
      <p:sp>
        <p:nvSpPr>
          <p:cNvPr id="5105" name="Google Shape;5105;p191"/>
          <p:cNvSpPr txBox="1">
            <a:spLocks noGrp="1"/>
          </p:cNvSpPr>
          <p:nvPr>
            <p:ph type="title"/>
          </p:nvPr>
        </p:nvSpPr>
        <p:spPr>
          <a:xfrm>
            <a:off x="3201047" y="2087889"/>
            <a:ext cx="6802000" cy="1311600"/>
          </a:xfrm>
          <a:prstGeom prst="rect">
            <a:avLst/>
          </a:prstGeom>
        </p:spPr>
        <p:txBody>
          <a:bodyPr spcFirstLastPara="1" wrap="square" lIns="121900" tIns="121900" rIns="121900" bIns="121900" anchor="b" anchorCtr="0">
            <a:noAutofit/>
          </a:bodyPr>
          <a:lstStyle/>
          <a:p>
            <a:r>
              <a:rPr lang="en" dirty="0">
                <a:solidFill>
                  <a:schemeClr val="bg1"/>
                </a:solidFill>
              </a:rPr>
              <a:t>Presence </a:t>
            </a:r>
            <a:r>
              <a:rPr lang="en" dirty="0">
                <a:solidFill>
                  <a:schemeClr val="bg1">
                    <a:alpha val="0"/>
                  </a:schemeClr>
                </a:solidFill>
              </a:rPr>
              <a:t>(1)</a:t>
            </a:r>
            <a:endParaRPr dirty="0">
              <a:solidFill>
                <a:schemeClr val="bg1">
                  <a:alpha val="0"/>
                </a:schemeClr>
              </a:solidFill>
            </a:endParaRPr>
          </a:p>
        </p:txBody>
      </p:sp>
      <p:sp>
        <p:nvSpPr>
          <p:cNvPr id="5106" name="Google Shape;5106;p191"/>
          <p:cNvSpPr txBox="1">
            <a:spLocks noGrp="1"/>
          </p:cNvSpPr>
          <p:nvPr>
            <p:ph type="subTitle" idx="1"/>
          </p:nvPr>
        </p:nvSpPr>
        <p:spPr>
          <a:xfrm>
            <a:off x="2694933" y="3194867"/>
            <a:ext cx="6802000" cy="1564000"/>
          </a:xfrm>
          <a:prstGeom prst="rect">
            <a:avLst/>
          </a:prstGeom>
        </p:spPr>
        <p:txBody>
          <a:bodyPr spcFirstLastPara="1" wrap="square" lIns="121900" tIns="121900" rIns="121900" bIns="121900" anchor="t" anchorCtr="0">
            <a:noAutofit/>
          </a:bodyPr>
          <a:lstStyle/>
          <a:p>
            <a:pPr marL="0" indent="0"/>
            <a:r>
              <a:rPr lang="en"/>
              <a:t>This term we discovered the importance of presence in drama, and how this can impact the overall performance.</a:t>
            </a:r>
            <a:endParaRPr/>
          </a:p>
        </p:txBody>
      </p:sp>
      <p:sp>
        <p:nvSpPr>
          <p:cNvPr id="5107" name="Google Shape;5107;p191">
            <a:extLst>
              <a:ext uri="{C183D7F6-B498-43B3-948B-1728B52AA6E4}">
                <adec:decorative xmlns:adec="http://schemas.microsoft.com/office/drawing/2017/decorative" val="1"/>
              </a:ext>
            </a:extLst>
          </p:cNvPr>
          <p:cNvSpPr/>
          <p:nvPr/>
        </p:nvSpPr>
        <p:spPr>
          <a:xfrm>
            <a:off x="-171900" y="-12700"/>
            <a:ext cx="1393075" cy="1478480"/>
          </a:xfrm>
          <a:custGeom>
            <a:avLst/>
            <a:gdLst/>
            <a:ahLst/>
            <a:cxnLst/>
            <a:rect l="l" t="t" r="r" b="b"/>
            <a:pathLst>
              <a:path w="58069" h="61629" extrusionOk="0">
                <a:moveTo>
                  <a:pt x="1" y="1"/>
                </a:moveTo>
                <a:cubicBezTo>
                  <a:pt x="3835" y="503"/>
                  <a:pt x="6780" y="3767"/>
                  <a:pt x="6780" y="7716"/>
                </a:cubicBezTo>
                <a:lnTo>
                  <a:pt x="6780" y="61629"/>
                </a:lnTo>
                <a:cubicBezTo>
                  <a:pt x="12258" y="60624"/>
                  <a:pt x="17485" y="58913"/>
                  <a:pt x="22370" y="56584"/>
                </a:cubicBezTo>
                <a:cubicBezTo>
                  <a:pt x="21982" y="54462"/>
                  <a:pt x="21799" y="52293"/>
                  <a:pt x="21799" y="50079"/>
                </a:cubicBezTo>
                <a:cubicBezTo>
                  <a:pt x="21799" y="30564"/>
                  <a:pt x="37206" y="14632"/>
                  <a:pt x="56539" y="13833"/>
                </a:cubicBezTo>
                <a:cubicBezTo>
                  <a:pt x="57543" y="9382"/>
                  <a:pt x="58068" y="4771"/>
                  <a:pt x="580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8" name="Google Shape;5108;p191">
            <a:extLst>
              <a:ext uri="{C183D7F6-B498-43B3-948B-1728B52AA6E4}">
                <adec:decorative xmlns:adec="http://schemas.microsoft.com/office/drawing/2017/decorative" val="1"/>
              </a:ext>
            </a:extLst>
          </p:cNvPr>
          <p:cNvSpPr/>
          <p:nvPr/>
        </p:nvSpPr>
        <p:spPr>
          <a:xfrm>
            <a:off x="364757" y="318593"/>
            <a:ext cx="1726536" cy="1740235"/>
          </a:xfrm>
          <a:custGeom>
            <a:avLst/>
            <a:gdLst/>
            <a:ahLst/>
            <a:cxnLst/>
            <a:rect l="l" t="t" r="r" b="b"/>
            <a:pathLst>
              <a:path w="71969" h="72540" extrusionOk="0">
                <a:moveTo>
                  <a:pt x="35699" y="1"/>
                </a:moveTo>
                <a:cubicBezTo>
                  <a:pt x="35174" y="1"/>
                  <a:pt x="34672" y="1"/>
                  <a:pt x="34170" y="24"/>
                </a:cubicBezTo>
                <a:cubicBezTo>
                  <a:pt x="29902" y="18946"/>
                  <a:pt x="17097" y="34604"/>
                  <a:pt x="1" y="42775"/>
                </a:cubicBezTo>
                <a:cubicBezTo>
                  <a:pt x="3059" y="59712"/>
                  <a:pt x="17873" y="72540"/>
                  <a:pt x="35699" y="72540"/>
                </a:cubicBezTo>
                <a:cubicBezTo>
                  <a:pt x="55740" y="72540"/>
                  <a:pt x="71969" y="56311"/>
                  <a:pt x="71969" y="36270"/>
                </a:cubicBezTo>
                <a:cubicBezTo>
                  <a:pt x="71969" y="16230"/>
                  <a:pt x="55740" y="1"/>
                  <a:pt x="356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9" name="Google Shape;5109;p191">
            <a:extLst>
              <a:ext uri="{C183D7F6-B498-43B3-948B-1728B52AA6E4}">
                <adec:decorative xmlns:adec="http://schemas.microsoft.com/office/drawing/2017/decorative" val="1"/>
              </a:ext>
            </a:extLst>
          </p:cNvPr>
          <p:cNvSpPr/>
          <p:nvPr/>
        </p:nvSpPr>
        <p:spPr>
          <a:xfrm>
            <a:off x="351083" y="319146"/>
            <a:ext cx="833436" cy="1025644"/>
          </a:xfrm>
          <a:custGeom>
            <a:avLst/>
            <a:gdLst/>
            <a:ahLst/>
            <a:cxnLst/>
            <a:rect l="l" t="t" r="r" b="b"/>
            <a:pathLst>
              <a:path w="34741" h="42753" extrusionOk="0">
                <a:moveTo>
                  <a:pt x="34740" y="1"/>
                </a:moveTo>
                <a:lnTo>
                  <a:pt x="34740" y="1"/>
                </a:lnTo>
                <a:cubicBezTo>
                  <a:pt x="15407" y="800"/>
                  <a:pt x="0" y="16732"/>
                  <a:pt x="0" y="36247"/>
                </a:cubicBezTo>
                <a:cubicBezTo>
                  <a:pt x="0" y="38461"/>
                  <a:pt x="183" y="40630"/>
                  <a:pt x="571" y="42752"/>
                </a:cubicBezTo>
                <a:cubicBezTo>
                  <a:pt x="17667" y="34581"/>
                  <a:pt x="30472" y="18923"/>
                  <a:pt x="347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0" name="Google Shape;5110;p191">
            <a:extLst>
              <a:ext uri="{C183D7F6-B498-43B3-948B-1728B52AA6E4}">
                <adec:decorative xmlns:adec="http://schemas.microsoft.com/office/drawing/2017/decorative" val="1"/>
              </a:ext>
            </a:extLst>
          </p:cNvPr>
          <p:cNvSpPr/>
          <p:nvPr/>
        </p:nvSpPr>
        <p:spPr>
          <a:xfrm flipH="1">
            <a:off x="10061614" y="1325367"/>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1" name="Google Shape;5111;p191">
            <a:extLst>
              <a:ext uri="{C183D7F6-B498-43B3-948B-1728B52AA6E4}">
                <adec:decorative xmlns:adec="http://schemas.microsoft.com/office/drawing/2017/decorative" val="1"/>
              </a:ext>
            </a:extLst>
          </p:cNvPr>
          <p:cNvSpPr/>
          <p:nvPr/>
        </p:nvSpPr>
        <p:spPr>
          <a:xfrm flipH="1">
            <a:off x="10480080" y="1744601"/>
            <a:ext cx="613267" cy="612500"/>
          </a:xfrm>
          <a:custGeom>
            <a:avLst/>
            <a:gdLst/>
            <a:ahLst/>
            <a:cxnLst/>
            <a:rect l="l" t="t" r="r" b="b"/>
            <a:pathLst>
              <a:path w="18398" h="18375" fill="none" extrusionOk="0">
                <a:moveTo>
                  <a:pt x="18398" y="9199"/>
                </a:moveTo>
                <a:cubicBezTo>
                  <a:pt x="18398" y="14266"/>
                  <a:pt x="14289" y="18375"/>
                  <a:pt x="9199" y="18375"/>
                </a:cubicBezTo>
                <a:cubicBezTo>
                  <a:pt x="4132" y="18375"/>
                  <a:pt x="1" y="14266"/>
                  <a:pt x="1" y="9199"/>
                </a:cubicBezTo>
                <a:cubicBezTo>
                  <a:pt x="1" y="4109"/>
                  <a:pt x="4132" y="0"/>
                  <a:pt x="9199" y="0"/>
                </a:cubicBezTo>
                <a:cubicBezTo>
                  <a:pt x="14289" y="0"/>
                  <a:pt x="18398" y="4109"/>
                  <a:pt x="18398" y="9199"/>
                </a:cubicBezTo>
                <a:close/>
              </a:path>
            </a:pathLst>
          </a:custGeom>
          <a:solidFill>
            <a:schemeClr val="lt1"/>
          </a:solid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112" name="Google Shape;5112;p191">
            <a:extLst>
              <a:ext uri="{C183D7F6-B498-43B3-948B-1728B52AA6E4}">
                <adec:decorative xmlns:adec="http://schemas.microsoft.com/office/drawing/2017/decorative" val="1"/>
              </a:ext>
            </a:extLst>
          </p:cNvPr>
          <p:cNvGrpSpPr/>
          <p:nvPr/>
        </p:nvGrpSpPr>
        <p:grpSpPr>
          <a:xfrm flipH="1">
            <a:off x="9497080" y="4758867"/>
            <a:ext cx="1230333" cy="1229533"/>
            <a:chOff x="715100" y="1540725"/>
            <a:chExt cx="922750" cy="922150"/>
          </a:xfrm>
        </p:grpSpPr>
        <p:sp>
          <p:nvSpPr>
            <p:cNvPr id="5113" name="Google Shape;5113;p191"/>
            <p:cNvSpPr/>
            <p:nvPr/>
          </p:nvSpPr>
          <p:spPr>
            <a:xfrm>
              <a:off x="715100" y="1540725"/>
              <a:ext cx="922750" cy="922150"/>
            </a:xfrm>
            <a:custGeom>
              <a:avLst/>
              <a:gdLst/>
              <a:ahLst/>
              <a:cxnLst/>
              <a:rect l="l" t="t" r="r" b="b"/>
              <a:pathLst>
                <a:path w="36910" h="36886" fill="none" extrusionOk="0">
                  <a:moveTo>
                    <a:pt x="36909" y="18443"/>
                  </a:moveTo>
                  <a:cubicBezTo>
                    <a:pt x="36909" y="28646"/>
                    <a:pt x="28646" y="36886"/>
                    <a:pt x="18443" y="36886"/>
                  </a:cubicBezTo>
                  <a:cubicBezTo>
                    <a:pt x="8263" y="36886"/>
                    <a:pt x="1" y="28646"/>
                    <a:pt x="1" y="18443"/>
                  </a:cubicBezTo>
                  <a:cubicBezTo>
                    <a:pt x="1" y="8263"/>
                    <a:pt x="8263" y="0"/>
                    <a:pt x="18443" y="0"/>
                  </a:cubicBezTo>
                  <a:cubicBezTo>
                    <a:pt x="28646" y="0"/>
                    <a:pt x="36909" y="8263"/>
                    <a:pt x="36909" y="18443"/>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4" name="Google Shape;5114;p191"/>
            <p:cNvSpPr/>
            <p:nvPr/>
          </p:nvSpPr>
          <p:spPr>
            <a:xfrm>
              <a:off x="798975" y="1624600"/>
              <a:ext cx="754975" cy="754400"/>
            </a:xfrm>
            <a:custGeom>
              <a:avLst/>
              <a:gdLst/>
              <a:ahLst/>
              <a:cxnLst/>
              <a:rect l="l" t="t" r="r" b="b"/>
              <a:pathLst>
                <a:path w="30199" h="30176" fill="none" extrusionOk="0">
                  <a:moveTo>
                    <a:pt x="30199" y="15088"/>
                  </a:moveTo>
                  <a:cubicBezTo>
                    <a:pt x="30199" y="23419"/>
                    <a:pt x="23420" y="30175"/>
                    <a:pt x="15088" y="30175"/>
                  </a:cubicBezTo>
                  <a:cubicBezTo>
                    <a:pt x="6757" y="30175"/>
                    <a:pt x="1" y="23419"/>
                    <a:pt x="1" y="15088"/>
                  </a:cubicBezTo>
                  <a:cubicBezTo>
                    <a:pt x="1" y="6757"/>
                    <a:pt x="6757" y="1"/>
                    <a:pt x="15088" y="1"/>
                  </a:cubicBezTo>
                  <a:cubicBezTo>
                    <a:pt x="23420" y="1"/>
                    <a:pt x="30199" y="6757"/>
                    <a:pt x="30199" y="1508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5" name="Google Shape;5115;p191"/>
            <p:cNvSpPr/>
            <p:nvPr/>
          </p:nvSpPr>
          <p:spPr>
            <a:xfrm>
              <a:off x="877150" y="1702775"/>
              <a:ext cx="598050" cy="598050"/>
            </a:xfrm>
            <a:custGeom>
              <a:avLst/>
              <a:gdLst/>
              <a:ahLst/>
              <a:cxnLst/>
              <a:rect l="l" t="t" r="r" b="b"/>
              <a:pathLst>
                <a:path w="23922" h="23922" fill="none" extrusionOk="0">
                  <a:moveTo>
                    <a:pt x="23922" y="11961"/>
                  </a:moveTo>
                  <a:cubicBezTo>
                    <a:pt x="23922" y="18558"/>
                    <a:pt x="18558" y="23921"/>
                    <a:pt x="11961" y="23921"/>
                  </a:cubicBezTo>
                  <a:cubicBezTo>
                    <a:pt x="5365" y="23921"/>
                    <a:pt x="1" y="18558"/>
                    <a:pt x="1" y="11961"/>
                  </a:cubicBezTo>
                  <a:cubicBezTo>
                    <a:pt x="1" y="5365"/>
                    <a:pt x="5365" y="1"/>
                    <a:pt x="11961" y="1"/>
                  </a:cubicBezTo>
                  <a:cubicBezTo>
                    <a:pt x="18558" y="1"/>
                    <a:pt x="23922" y="5365"/>
                    <a:pt x="23922" y="11961"/>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6" name="Google Shape;5116;p191"/>
            <p:cNvSpPr/>
            <p:nvPr/>
          </p:nvSpPr>
          <p:spPr>
            <a:xfrm>
              <a:off x="954200" y="1779800"/>
              <a:ext cx="443975" cy="444000"/>
            </a:xfrm>
            <a:custGeom>
              <a:avLst/>
              <a:gdLst/>
              <a:ahLst/>
              <a:cxnLst/>
              <a:rect l="l" t="t" r="r" b="b"/>
              <a:pathLst>
                <a:path w="17759" h="17760" fill="none" extrusionOk="0">
                  <a:moveTo>
                    <a:pt x="17758" y="8880"/>
                  </a:moveTo>
                  <a:cubicBezTo>
                    <a:pt x="17758" y="13787"/>
                    <a:pt x="13787" y="17759"/>
                    <a:pt x="8879" y="17759"/>
                  </a:cubicBezTo>
                  <a:cubicBezTo>
                    <a:pt x="3972" y="17759"/>
                    <a:pt x="0" y="13787"/>
                    <a:pt x="0" y="8880"/>
                  </a:cubicBezTo>
                  <a:cubicBezTo>
                    <a:pt x="0" y="3973"/>
                    <a:pt x="3972" y="1"/>
                    <a:pt x="8879" y="1"/>
                  </a:cubicBezTo>
                  <a:cubicBezTo>
                    <a:pt x="13787" y="1"/>
                    <a:pt x="17758" y="3973"/>
                    <a:pt x="17758" y="888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7" name="Google Shape;5117;p191"/>
            <p:cNvSpPr/>
            <p:nvPr/>
          </p:nvSpPr>
          <p:spPr>
            <a:xfrm>
              <a:off x="1023250" y="1848850"/>
              <a:ext cx="305875" cy="305900"/>
            </a:xfrm>
            <a:custGeom>
              <a:avLst/>
              <a:gdLst/>
              <a:ahLst/>
              <a:cxnLst/>
              <a:rect l="l" t="t" r="r" b="b"/>
              <a:pathLst>
                <a:path w="12235" h="12236" fill="none" extrusionOk="0">
                  <a:moveTo>
                    <a:pt x="12235" y="6118"/>
                  </a:moveTo>
                  <a:cubicBezTo>
                    <a:pt x="12235" y="9496"/>
                    <a:pt x="9496" y="12235"/>
                    <a:pt x="6117" y="12235"/>
                  </a:cubicBezTo>
                  <a:cubicBezTo>
                    <a:pt x="2739" y="12235"/>
                    <a:pt x="0" y="9496"/>
                    <a:pt x="0" y="6118"/>
                  </a:cubicBezTo>
                  <a:cubicBezTo>
                    <a:pt x="0" y="2740"/>
                    <a:pt x="2739" y="1"/>
                    <a:pt x="6117" y="1"/>
                  </a:cubicBezTo>
                  <a:cubicBezTo>
                    <a:pt x="9496" y="1"/>
                    <a:pt x="12235" y="2740"/>
                    <a:pt x="12235" y="611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8" name="Google Shape;5118;p191"/>
            <p:cNvSpPr/>
            <p:nvPr/>
          </p:nvSpPr>
          <p:spPr>
            <a:xfrm>
              <a:off x="1094000" y="1919625"/>
              <a:ext cx="164375" cy="164350"/>
            </a:xfrm>
            <a:custGeom>
              <a:avLst/>
              <a:gdLst/>
              <a:ahLst/>
              <a:cxnLst/>
              <a:rect l="l" t="t" r="r" b="b"/>
              <a:pathLst>
                <a:path w="6575" h="6574" fill="none" extrusionOk="0">
                  <a:moveTo>
                    <a:pt x="6574" y="3287"/>
                  </a:moveTo>
                  <a:cubicBezTo>
                    <a:pt x="6574" y="5090"/>
                    <a:pt x="5113" y="6574"/>
                    <a:pt x="3287" y="6574"/>
                  </a:cubicBezTo>
                  <a:cubicBezTo>
                    <a:pt x="1484" y="6574"/>
                    <a:pt x="1" y="5090"/>
                    <a:pt x="1" y="3287"/>
                  </a:cubicBezTo>
                  <a:cubicBezTo>
                    <a:pt x="1" y="1484"/>
                    <a:pt x="1484" y="0"/>
                    <a:pt x="3287" y="0"/>
                  </a:cubicBezTo>
                  <a:cubicBezTo>
                    <a:pt x="5113" y="0"/>
                    <a:pt x="6574" y="1484"/>
                    <a:pt x="6574" y="3287"/>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19" name="Google Shape;5119;p191">
            <a:extLst>
              <a:ext uri="{C183D7F6-B498-43B3-948B-1728B52AA6E4}">
                <adec:decorative xmlns:adec="http://schemas.microsoft.com/office/drawing/2017/decorative" val="1"/>
              </a:ext>
            </a:extLst>
          </p:cNvPr>
          <p:cNvGrpSpPr/>
          <p:nvPr/>
        </p:nvGrpSpPr>
        <p:grpSpPr>
          <a:xfrm>
            <a:off x="811302" y="737534"/>
            <a:ext cx="833455" cy="902396"/>
            <a:chOff x="-32576675" y="3944600"/>
            <a:chExt cx="307200" cy="292025"/>
          </a:xfrm>
        </p:grpSpPr>
        <p:sp>
          <p:nvSpPr>
            <p:cNvPr id="5120" name="Google Shape;5120;p191"/>
            <p:cNvSpPr/>
            <p:nvPr/>
          </p:nvSpPr>
          <p:spPr>
            <a:xfrm>
              <a:off x="-32482950" y="3944600"/>
              <a:ext cx="213475" cy="214650"/>
            </a:xfrm>
            <a:custGeom>
              <a:avLst/>
              <a:gdLst/>
              <a:ahLst/>
              <a:cxnLst/>
              <a:rect l="l" t="t" r="r" b="b"/>
              <a:pathLst>
                <a:path w="8539" h="8586" extrusionOk="0">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1" name="Google Shape;5121;p191"/>
            <p:cNvSpPr/>
            <p:nvPr/>
          </p:nvSpPr>
          <p:spPr>
            <a:xfrm>
              <a:off x="-32576675" y="4020200"/>
              <a:ext cx="215850" cy="216425"/>
            </a:xfrm>
            <a:custGeom>
              <a:avLst/>
              <a:gdLst/>
              <a:ahLst/>
              <a:cxnLst/>
              <a:rect l="l" t="t" r="r" b="b"/>
              <a:pathLst>
                <a:path w="8634" h="8657" extrusionOk="0">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25"/>
        <p:cNvGrpSpPr/>
        <p:nvPr/>
      </p:nvGrpSpPr>
      <p:grpSpPr>
        <a:xfrm>
          <a:off x="0" y="0"/>
          <a:ext cx="0" cy="0"/>
          <a:chOff x="0" y="0"/>
          <a:chExt cx="0" cy="0"/>
        </a:xfrm>
      </p:grpSpPr>
      <p:sp>
        <p:nvSpPr>
          <p:cNvPr id="5126" name="Google Shape;5126;p192">
            <a:extLst>
              <a:ext uri="{C183D7F6-B498-43B3-948B-1728B52AA6E4}">
                <adec:decorative xmlns:adec="http://schemas.microsoft.com/office/drawing/2017/decorative" val="1"/>
              </a:ext>
            </a:extLst>
          </p:cNvPr>
          <p:cNvSpPr/>
          <p:nvPr/>
        </p:nvSpPr>
        <p:spPr>
          <a:xfrm rot="5400000">
            <a:off x="6024467" y="5491134"/>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7" name="Google Shape;5127;p192">
            <a:extLst>
              <a:ext uri="{C183D7F6-B498-43B3-948B-1728B52AA6E4}">
                <adec:decorative xmlns:adec="http://schemas.microsoft.com/office/drawing/2017/decorative" val="1"/>
              </a:ext>
            </a:extLst>
          </p:cNvPr>
          <p:cNvSpPr/>
          <p:nvPr/>
        </p:nvSpPr>
        <p:spPr>
          <a:xfrm>
            <a:off x="-7233" y="5390534"/>
            <a:ext cx="2652333" cy="3229033"/>
          </a:xfrm>
          <a:custGeom>
            <a:avLst/>
            <a:gdLst/>
            <a:ahLst/>
            <a:cxnLst/>
            <a:rect l="l" t="t" r="r" b="b"/>
            <a:pathLst>
              <a:path w="79570" h="96871" fill="none" extrusionOk="0">
                <a:moveTo>
                  <a:pt x="1" y="0"/>
                </a:moveTo>
                <a:lnTo>
                  <a:pt x="69435" y="0"/>
                </a:lnTo>
                <a:cubicBezTo>
                  <a:pt x="75050" y="0"/>
                  <a:pt x="79570" y="4542"/>
                  <a:pt x="79570" y="10135"/>
                </a:cubicBezTo>
                <a:lnTo>
                  <a:pt x="79570" y="96871"/>
                </a:lnTo>
              </a:path>
            </a:pathLst>
          </a:custGeom>
          <a:noFill/>
          <a:ln w="9700" cap="flat" cmpd="sng">
            <a:solidFill>
              <a:srgbClr val="FFFFFF"/>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FFFFFF"/>
              </a:highlight>
              <a:latin typeface="Arial"/>
              <a:cs typeface="Arial"/>
              <a:sym typeface="Arial"/>
            </a:endParaRPr>
          </a:p>
        </p:txBody>
      </p:sp>
      <p:sp>
        <p:nvSpPr>
          <p:cNvPr id="5128" name="Google Shape;5128;p192"/>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dirty="0">
                <a:solidFill>
                  <a:schemeClr val="bg1"/>
                </a:solidFill>
              </a:rPr>
              <a:t>Presence </a:t>
            </a:r>
            <a:r>
              <a:rPr lang="en" dirty="0">
                <a:solidFill>
                  <a:schemeClr val="bg1">
                    <a:alpha val="0"/>
                  </a:schemeClr>
                </a:solidFill>
              </a:rPr>
              <a:t>(2)</a:t>
            </a:r>
            <a:endParaRPr dirty="0">
              <a:solidFill>
                <a:schemeClr val="bg1">
                  <a:alpha val="0"/>
                </a:schemeClr>
              </a:solidFill>
            </a:endParaRPr>
          </a:p>
        </p:txBody>
      </p:sp>
      <p:sp>
        <p:nvSpPr>
          <p:cNvPr id="5129" name="Google Shape;5129;p192"/>
          <p:cNvSpPr txBox="1">
            <a:spLocks noGrp="1"/>
          </p:cNvSpPr>
          <p:nvPr>
            <p:ph type="subTitle" idx="1"/>
          </p:nvPr>
        </p:nvSpPr>
        <p:spPr>
          <a:xfrm>
            <a:off x="1362733" y="2074333"/>
            <a:ext cx="4666800" cy="2833600"/>
          </a:xfrm>
          <a:prstGeom prst="rect">
            <a:avLst/>
          </a:prstGeom>
        </p:spPr>
        <p:txBody>
          <a:bodyPr spcFirstLastPara="1" wrap="square" lIns="121900" tIns="121900" rIns="121900" bIns="121900" anchor="ctr" anchorCtr="0">
            <a:noAutofit/>
          </a:bodyPr>
          <a:lstStyle/>
          <a:p>
            <a:pPr marL="0" indent="0" algn="l"/>
            <a:r>
              <a:rPr lang="en" sz="1600" dirty="0"/>
              <a:t>During all our performances, we kept in mind that a strong presence enables performers to captivate and engage with their audience, enhancing the emotional impact and depth of the performance. We made sure to incorporate physicality, facial expressions and vocal projection in order to establish a connection with the audience. We used these drama techniques to embody our characters well, and made sure to collaborate with the whole class, as, ‘a chain is only as strong as its weakest link.’</a:t>
            </a:r>
            <a:endParaRPr sz="1600" dirty="0"/>
          </a:p>
          <a:p>
            <a:pPr marL="0" indent="0" algn="l"/>
            <a:endParaRPr sz="1600" dirty="0"/>
          </a:p>
        </p:txBody>
      </p:sp>
      <p:grpSp>
        <p:nvGrpSpPr>
          <p:cNvPr id="5130" name="Google Shape;5130;p192">
            <a:extLst>
              <a:ext uri="{C183D7F6-B498-43B3-948B-1728B52AA6E4}">
                <adec:decorative xmlns:adec="http://schemas.microsoft.com/office/drawing/2017/decorative" val="1"/>
              </a:ext>
            </a:extLst>
          </p:cNvPr>
          <p:cNvGrpSpPr/>
          <p:nvPr/>
        </p:nvGrpSpPr>
        <p:grpSpPr>
          <a:xfrm>
            <a:off x="10712114" y="-12699"/>
            <a:ext cx="1653485" cy="1513444"/>
            <a:chOff x="8034085" y="-9525"/>
            <a:chExt cx="1240114" cy="1135083"/>
          </a:xfrm>
        </p:grpSpPr>
        <p:sp>
          <p:nvSpPr>
            <p:cNvPr id="5131" name="Google Shape;5131;p192"/>
            <p:cNvSpPr/>
            <p:nvPr/>
          </p:nvSpPr>
          <p:spPr>
            <a:xfrm flipH="1">
              <a:off x="8510882" y="-9525"/>
              <a:ext cx="763317" cy="810113"/>
            </a:xfrm>
            <a:custGeom>
              <a:avLst/>
              <a:gdLst/>
              <a:ahLst/>
              <a:cxnLst/>
              <a:rect l="l" t="t" r="r" b="b"/>
              <a:pathLst>
                <a:path w="58069" h="61629" extrusionOk="0">
                  <a:moveTo>
                    <a:pt x="1" y="1"/>
                  </a:moveTo>
                  <a:cubicBezTo>
                    <a:pt x="3835" y="503"/>
                    <a:pt x="6780" y="3767"/>
                    <a:pt x="6780" y="7716"/>
                  </a:cubicBezTo>
                  <a:lnTo>
                    <a:pt x="6780" y="61629"/>
                  </a:lnTo>
                  <a:cubicBezTo>
                    <a:pt x="12258" y="60624"/>
                    <a:pt x="17485" y="58913"/>
                    <a:pt x="22370" y="56584"/>
                  </a:cubicBezTo>
                  <a:cubicBezTo>
                    <a:pt x="21982" y="54462"/>
                    <a:pt x="21799" y="52293"/>
                    <a:pt x="21799" y="50079"/>
                  </a:cubicBezTo>
                  <a:cubicBezTo>
                    <a:pt x="21799" y="30564"/>
                    <a:pt x="37206" y="14632"/>
                    <a:pt x="56539" y="13833"/>
                  </a:cubicBezTo>
                  <a:cubicBezTo>
                    <a:pt x="57543" y="9382"/>
                    <a:pt x="58068" y="4771"/>
                    <a:pt x="5806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2" name="Google Shape;5132;p192"/>
            <p:cNvSpPr/>
            <p:nvPr/>
          </p:nvSpPr>
          <p:spPr>
            <a:xfrm flipH="1">
              <a:off x="8034085" y="172019"/>
              <a:ext cx="946033" cy="953538"/>
            </a:xfrm>
            <a:custGeom>
              <a:avLst/>
              <a:gdLst/>
              <a:ahLst/>
              <a:cxnLst/>
              <a:rect l="l" t="t" r="r" b="b"/>
              <a:pathLst>
                <a:path w="71969" h="72540" extrusionOk="0">
                  <a:moveTo>
                    <a:pt x="35699" y="1"/>
                  </a:moveTo>
                  <a:cubicBezTo>
                    <a:pt x="35174" y="1"/>
                    <a:pt x="34672" y="1"/>
                    <a:pt x="34170" y="24"/>
                  </a:cubicBezTo>
                  <a:cubicBezTo>
                    <a:pt x="29902" y="18946"/>
                    <a:pt x="17097" y="34604"/>
                    <a:pt x="1" y="42775"/>
                  </a:cubicBezTo>
                  <a:cubicBezTo>
                    <a:pt x="3059" y="59712"/>
                    <a:pt x="17873" y="72540"/>
                    <a:pt x="35699" y="72540"/>
                  </a:cubicBezTo>
                  <a:cubicBezTo>
                    <a:pt x="55740" y="72540"/>
                    <a:pt x="71969" y="56311"/>
                    <a:pt x="71969" y="36270"/>
                  </a:cubicBezTo>
                  <a:cubicBezTo>
                    <a:pt x="71969" y="16230"/>
                    <a:pt x="55740" y="1"/>
                    <a:pt x="3569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3" name="Google Shape;5133;p192"/>
            <p:cNvSpPr/>
            <p:nvPr/>
          </p:nvSpPr>
          <p:spPr>
            <a:xfrm flipH="1">
              <a:off x="8530941" y="172322"/>
              <a:ext cx="456670" cy="561988"/>
            </a:xfrm>
            <a:custGeom>
              <a:avLst/>
              <a:gdLst/>
              <a:ahLst/>
              <a:cxnLst/>
              <a:rect l="l" t="t" r="r" b="b"/>
              <a:pathLst>
                <a:path w="34741" h="42753" extrusionOk="0">
                  <a:moveTo>
                    <a:pt x="34740" y="1"/>
                  </a:moveTo>
                  <a:lnTo>
                    <a:pt x="34740" y="1"/>
                  </a:lnTo>
                  <a:cubicBezTo>
                    <a:pt x="15407" y="800"/>
                    <a:pt x="0" y="16732"/>
                    <a:pt x="0" y="36247"/>
                  </a:cubicBezTo>
                  <a:cubicBezTo>
                    <a:pt x="0" y="38461"/>
                    <a:pt x="183" y="40630"/>
                    <a:pt x="571" y="42752"/>
                  </a:cubicBezTo>
                  <a:cubicBezTo>
                    <a:pt x="17667" y="34581"/>
                    <a:pt x="30472" y="18923"/>
                    <a:pt x="3474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34" name="Google Shape;5134;p192">
            <a:extLst>
              <a:ext uri="{C183D7F6-B498-43B3-948B-1728B52AA6E4}">
                <adec:decorative xmlns:adec="http://schemas.microsoft.com/office/drawing/2017/decorative" val="1"/>
              </a:ext>
            </a:extLst>
          </p:cNvPr>
          <p:cNvGrpSpPr/>
          <p:nvPr/>
        </p:nvGrpSpPr>
        <p:grpSpPr>
          <a:xfrm rot="5400000">
            <a:off x="348181" y="342918"/>
            <a:ext cx="605300" cy="1264533"/>
            <a:chOff x="7520035" y="2360625"/>
            <a:chExt cx="453975" cy="948400"/>
          </a:xfrm>
        </p:grpSpPr>
        <p:grpSp>
          <p:nvGrpSpPr>
            <p:cNvPr id="5135" name="Google Shape;5135;p192"/>
            <p:cNvGrpSpPr/>
            <p:nvPr/>
          </p:nvGrpSpPr>
          <p:grpSpPr>
            <a:xfrm flipH="1">
              <a:off x="7520885" y="2813700"/>
              <a:ext cx="453125" cy="495325"/>
              <a:chOff x="4291875" y="1071125"/>
              <a:chExt cx="453125" cy="495325"/>
            </a:xfrm>
          </p:grpSpPr>
          <p:sp>
            <p:nvSpPr>
              <p:cNvPr id="5136" name="Google Shape;5136;p192"/>
              <p:cNvSpPr/>
              <p:nvPr/>
            </p:nvSpPr>
            <p:spPr>
              <a:xfrm>
                <a:off x="4702750"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7" name="Google Shape;5137;p192"/>
              <p:cNvSpPr/>
              <p:nvPr/>
            </p:nvSpPr>
            <p:spPr>
              <a:xfrm>
                <a:off x="4702750"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8" name="Google Shape;5138;p192"/>
              <p:cNvSpPr/>
              <p:nvPr/>
            </p:nvSpPr>
            <p:spPr>
              <a:xfrm>
                <a:off x="4702750"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9" name="Google Shape;5139;p192"/>
              <p:cNvSpPr/>
              <p:nvPr/>
            </p:nvSpPr>
            <p:spPr>
              <a:xfrm>
                <a:off x="4497325"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0" name="Google Shape;5140;p192"/>
              <p:cNvSpPr/>
              <p:nvPr/>
            </p:nvSpPr>
            <p:spPr>
              <a:xfrm>
                <a:off x="4497325"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1" name="Google Shape;5141;p192"/>
              <p:cNvSpPr/>
              <p:nvPr/>
            </p:nvSpPr>
            <p:spPr>
              <a:xfrm>
                <a:off x="4497325"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2" name="Google Shape;5142;p192"/>
              <p:cNvSpPr/>
              <p:nvPr/>
            </p:nvSpPr>
            <p:spPr>
              <a:xfrm>
                <a:off x="4291875" y="1297675"/>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3" name="Google Shape;5143;p192"/>
              <p:cNvSpPr/>
              <p:nvPr/>
            </p:nvSpPr>
            <p:spPr>
              <a:xfrm>
                <a:off x="4291875" y="1524200"/>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44" name="Google Shape;5144;p192"/>
            <p:cNvGrpSpPr/>
            <p:nvPr/>
          </p:nvGrpSpPr>
          <p:grpSpPr>
            <a:xfrm flipH="1">
              <a:off x="7520035" y="2360625"/>
              <a:ext cx="453975" cy="495325"/>
              <a:chOff x="4291875" y="618050"/>
              <a:chExt cx="453975" cy="495325"/>
            </a:xfrm>
          </p:grpSpPr>
          <p:sp>
            <p:nvSpPr>
              <p:cNvPr id="5145" name="Google Shape;5145;p192"/>
              <p:cNvSpPr/>
              <p:nvPr/>
            </p:nvSpPr>
            <p:spPr>
              <a:xfrm>
                <a:off x="4497325"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6" name="Google Shape;5146;p192"/>
              <p:cNvSpPr/>
              <p:nvPr/>
            </p:nvSpPr>
            <p:spPr>
              <a:xfrm>
                <a:off x="4497325"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7" name="Google Shape;5147;p192"/>
              <p:cNvSpPr/>
              <p:nvPr/>
            </p:nvSpPr>
            <p:spPr>
              <a:xfrm>
                <a:off x="4291875" y="618050"/>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8" name="Google Shape;5148;p192"/>
              <p:cNvSpPr/>
              <p:nvPr/>
            </p:nvSpPr>
            <p:spPr>
              <a:xfrm>
                <a:off x="4291875" y="84457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9" name="Google Shape;5149;p192"/>
              <p:cNvSpPr/>
              <p:nvPr/>
            </p:nvSpPr>
            <p:spPr>
              <a:xfrm>
                <a:off x="4291875" y="107112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0" name="Google Shape;5150;p192"/>
              <p:cNvSpPr/>
              <p:nvPr/>
            </p:nvSpPr>
            <p:spPr>
              <a:xfrm>
                <a:off x="4703600"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1" name="Google Shape;5151;p192"/>
              <p:cNvSpPr/>
              <p:nvPr/>
            </p:nvSpPr>
            <p:spPr>
              <a:xfrm>
                <a:off x="4703600"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152" name="Google Shape;5152;p192">
            <a:extLst>
              <a:ext uri="{C183D7F6-B498-43B3-948B-1728B52AA6E4}">
                <adec:decorative xmlns:adec="http://schemas.microsoft.com/office/drawing/2017/decorative" val="1"/>
              </a:ext>
            </a:extLst>
          </p:cNvPr>
          <p:cNvGrpSpPr/>
          <p:nvPr/>
        </p:nvGrpSpPr>
        <p:grpSpPr>
          <a:xfrm>
            <a:off x="739297" y="738957"/>
            <a:ext cx="497008" cy="472457"/>
            <a:chOff x="-32576675" y="3944600"/>
            <a:chExt cx="307200" cy="292025"/>
          </a:xfrm>
        </p:grpSpPr>
        <p:sp>
          <p:nvSpPr>
            <p:cNvPr id="5153" name="Google Shape;5153;p192"/>
            <p:cNvSpPr/>
            <p:nvPr/>
          </p:nvSpPr>
          <p:spPr>
            <a:xfrm>
              <a:off x="-32482950" y="3944600"/>
              <a:ext cx="213475" cy="214650"/>
            </a:xfrm>
            <a:custGeom>
              <a:avLst/>
              <a:gdLst/>
              <a:ahLst/>
              <a:cxnLst/>
              <a:rect l="l" t="t" r="r" b="b"/>
              <a:pathLst>
                <a:path w="8539" h="8586" extrusionOk="0">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4" name="Google Shape;5154;p192"/>
            <p:cNvSpPr/>
            <p:nvPr/>
          </p:nvSpPr>
          <p:spPr>
            <a:xfrm>
              <a:off x="-32576675" y="4020200"/>
              <a:ext cx="215850" cy="216425"/>
            </a:xfrm>
            <a:custGeom>
              <a:avLst/>
              <a:gdLst/>
              <a:ahLst/>
              <a:cxnLst/>
              <a:rect l="l" t="t" r="r" b="b"/>
              <a:pathLst>
                <a:path w="8634" h="8657" extrusionOk="0">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155" name="Google Shape;5155;p192"/>
          <p:cNvSpPr txBox="1">
            <a:spLocks noGrp="1"/>
          </p:cNvSpPr>
          <p:nvPr>
            <p:ph type="subTitle" idx="1"/>
          </p:nvPr>
        </p:nvSpPr>
        <p:spPr>
          <a:xfrm>
            <a:off x="6283567" y="2469233"/>
            <a:ext cx="4666800" cy="2833600"/>
          </a:xfrm>
          <a:prstGeom prst="rect">
            <a:avLst/>
          </a:prstGeom>
        </p:spPr>
        <p:txBody>
          <a:bodyPr spcFirstLastPara="1" wrap="square" lIns="121900" tIns="121900" rIns="121900" bIns="121900" anchor="ctr" anchorCtr="0">
            <a:noAutofit/>
          </a:bodyPr>
          <a:lstStyle/>
          <a:p>
            <a:pPr marL="0" indent="0" algn="l"/>
            <a:r>
              <a:rPr lang="en" sz="1467" dirty="0"/>
              <a:t>The first step to creating a performance in which presence is utilised well is preparation. For our quick performances, we didn’t have much, or any time to prepare, however, we made sure that we collaborated to ensure that everyone felt confident with their role. One of the most difficult elements of presence for the group was focus, as it was sometimes difficult not to break out of character in an amusing situation. By doing warm-ups such as focus walks, yoga, Zen Gardens etc., we built up our knowledge of using expressions, subtle movements and stillness to connect with the audience and other characters on stage. Using these new skills, we are able to manipulate the energy of the scene to create an effective performance.</a:t>
            </a:r>
            <a:endParaRPr sz="1467" dirty="0"/>
          </a:p>
          <a:p>
            <a:pPr marL="0" indent="0" algn="l"/>
            <a:endParaRPr sz="1467" dirty="0"/>
          </a:p>
        </p:txBody>
      </p:sp>
      <p:pic>
        <p:nvPicPr>
          <p:cNvPr id="5156" name="Google Shape;5156;p192">
            <a:extLst>
              <a:ext uri="{C183D7F6-B498-43B3-948B-1728B52AA6E4}">
                <adec:decorative xmlns:adec="http://schemas.microsoft.com/office/drawing/2017/decorative" val="1"/>
              </a:ext>
            </a:extLst>
          </p:cNvPr>
          <p:cNvPicPr preferRelativeResize="0"/>
          <p:nvPr/>
        </p:nvPicPr>
        <p:blipFill rotWithShape="1">
          <a:blip r:embed="rId3">
            <a:alphaModFix/>
          </a:blip>
          <a:srcRect l="2566" t="18742" r="49912" b="26915"/>
          <a:stretch/>
        </p:blipFill>
        <p:spPr>
          <a:xfrm>
            <a:off x="3248000" y="4907937"/>
            <a:ext cx="2057531" cy="1332635"/>
          </a:xfrm>
          <a:prstGeom prst="rect">
            <a:avLst/>
          </a:prstGeom>
          <a:noFill/>
          <a:ln>
            <a:noFill/>
          </a:ln>
        </p:spPr>
      </p:pic>
      <p:pic>
        <p:nvPicPr>
          <p:cNvPr id="5157" name="Google Shape;5157;p19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71234" y="5146901"/>
            <a:ext cx="2444065" cy="854700"/>
          </a:xfrm>
          <a:prstGeom prst="rect">
            <a:avLst/>
          </a:prstGeom>
          <a:noFill/>
          <a:ln>
            <a:noFill/>
          </a:ln>
        </p:spPr>
      </p:pic>
      <p:pic>
        <p:nvPicPr>
          <p:cNvPr id="5158" name="Google Shape;5158;p19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525800" y="5857583"/>
            <a:ext cx="1945333" cy="605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62"/>
        <p:cNvGrpSpPr/>
        <p:nvPr/>
      </p:nvGrpSpPr>
      <p:grpSpPr>
        <a:xfrm>
          <a:off x="0" y="0"/>
          <a:ext cx="0" cy="0"/>
          <a:chOff x="0" y="0"/>
          <a:chExt cx="0" cy="0"/>
        </a:xfrm>
      </p:grpSpPr>
      <p:sp>
        <p:nvSpPr>
          <p:cNvPr id="5163" name="Google Shape;5163;p193"/>
          <p:cNvSpPr txBox="1">
            <a:spLocks noGrp="1"/>
          </p:cNvSpPr>
          <p:nvPr>
            <p:ph type="title"/>
          </p:nvPr>
        </p:nvSpPr>
        <p:spPr>
          <a:xfrm>
            <a:off x="3259614" y="2099133"/>
            <a:ext cx="6802000" cy="1311600"/>
          </a:xfrm>
          <a:prstGeom prst="rect">
            <a:avLst/>
          </a:prstGeom>
        </p:spPr>
        <p:txBody>
          <a:bodyPr spcFirstLastPara="1" wrap="square" lIns="121900" tIns="121900" rIns="121900" bIns="121900" anchor="b" anchorCtr="0">
            <a:noAutofit/>
          </a:bodyPr>
          <a:lstStyle/>
          <a:p>
            <a:r>
              <a:rPr lang="en" dirty="0">
                <a:solidFill>
                  <a:schemeClr val="bg1"/>
                </a:solidFill>
              </a:rPr>
              <a:t>Audience </a:t>
            </a:r>
            <a:r>
              <a:rPr lang="en" dirty="0">
                <a:solidFill>
                  <a:schemeClr val="bg1">
                    <a:alpha val="0"/>
                  </a:schemeClr>
                </a:solidFill>
              </a:rPr>
              <a:t>(1)</a:t>
            </a:r>
            <a:endParaRPr dirty="0">
              <a:solidFill>
                <a:schemeClr val="bg1">
                  <a:alpha val="0"/>
                </a:schemeClr>
              </a:solidFill>
            </a:endParaRPr>
          </a:p>
        </p:txBody>
      </p:sp>
      <p:sp>
        <p:nvSpPr>
          <p:cNvPr id="5164" name="Google Shape;5164;p193"/>
          <p:cNvSpPr txBox="1">
            <a:spLocks noGrp="1"/>
          </p:cNvSpPr>
          <p:nvPr>
            <p:ph type="subTitle" idx="1"/>
          </p:nvPr>
        </p:nvSpPr>
        <p:spPr>
          <a:xfrm>
            <a:off x="2694933" y="3194867"/>
            <a:ext cx="6802000" cy="1564000"/>
          </a:xfrm>
          <a:prstGeom prst="rect">
            <a:avLst/>
          </a:prstGeom>
        </p:spPr>
        <p:txBody>
          <a:bodyPr spcFirstLastPara="1" wrap="square" lIns="121900" tIns="121900" rIns="121900" bIns="121900" anchor="t" anchorCtr="0">
            <a:noAutofit/>
          </a:bodyPr>
          <a:lstStyle/>
          <a:p>
            <a:pPr marL="0" indent="0"/>
            <a:r>
              <a:rPr lang="en" dirty="0"/>
              <a:t>This term, we ideated and learnt how to engage the audience to carry messages across, and how we can catch the attention of the audience in our final performance.</a:t>
            </a:r>
            <a:endParaRPr dirty="0"/>
          </a:p>
        </p:txBody>
      </p:sp>
      <p:sp>
        <p:nvSpPr>
          <p:cNvPr id="5165" name="Google Shape;5165;p193">
            <a:extLst>
              <a:ext uri="{C183D7F6-B498-43B3-948B-1728B52AA6E4}">
                <adec:decorative xmlns:adec="http://schemas.microsoft.com/office/drawing/2017/decorative" val="1"/>
              </a:ext>
            </a:extLst>
          </p:cNvPr>
          <p:cNvSpPr/>
          <p:nvPr/>
        </p:nvSpPr>
        <p:spPr>
          <a:xfrm>
            <a:off x="-171900" y="-12700"/>
            <a:ext cx="1393075" cy="1478480"/>
          </a:xfrm>
          <a:custGeom>
            <a:avLst/>
            <a:gdLst/>
            <a:ahLst/>
            <a:cxnLst/>
            <a:rect l="l" t="t" r="r" b="b"/>
            <a:pathLst>
              <a:path w="58069" h="61629" extrusionOk="0">
                <a:moveTo>
                  <a:pt x="1" y="1"/>
                </a:moveTo>
                <a:cubicBezTo>
                  <a:pt x="3835" y="503"/>
                  <a:pt x="6780" y="3767"/>
                  <a:pt x="6780" y="7716"/>
                </a:cubicBezTo>
                <a:lnTo>
                  <a:pt x="6780" y="61629"/>
                </a:lnTo>
                <a:cubicBezTo>
                  <a:pt x="12258" y="60624"/>
                  <a:pt x="17485" y="58913"/>
                  <a:pt x="22370" y="56584"/>
                </a:cubicBezTo>
                <a:cubicBezTo>
                  <a:pt x="21982" y="54462"/>
                  <a:pt x="21799" y="52293"/>
                  <a:pt x="21799" y="50079"/>
                </a:cubicBezTo>
                <a:cubicBezTo>
                  <a:pt x="21799" y="30564"/>
                  <a:pt x="37206" y="14632"/>
                  <a:pt x="56539" y="13833"/>
                </a:cubicBezTo>
                <a:cubicBezTo>
                  <a:pt x="57543" y="9382"/>
                  <a:pt x="58068" y="4771"/>
                  <a:pt x="580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6" name="Google Shape;5166;p193">
            <a:extLst>
              <a:ext uri="{C183D7F6-B498-43B3-948B-1728B52AA6E4}">
                <adec:decorative xmlns:adec="http://schemas.microsoft.com/office/drawing/2017/decorative" val="1"/>
              </a:ext>
            </a:extLst>
          </p:cNvPr>
          <p:cNvSpPr/>
          <p:nvPr/>
        </p:nvSpPr>
        <p:spPr>
          <a:xfrm>
            <a:off x="364757" y="318593"/>
            <a:ext cx="1726536" cy="1740235"/>
          </a:xfrm>
          <a:custGeom>
            <a:avLst/>
            <a:gdLst/>
            <a:ahLst/>
            <a:cxnLst/>
            <a:rect l="l" t="t" r="r" b="b"/>
            <a:pathLst>
              <a:path w="71969" h="72540" extrusionOk="0">
                <a:moveTo>
                  <a:pt x="35699" y="1"/>
                </a:moveTo>
                <a:cubicBezTo>
                  <a:pt x="35174" y="1"/>
                  <a:pt x="34672" y="1"/>
                  <a:pt x="34170" y="24"/>
                </a:cubicBezTo>
                <a:cubicBezTo>
                  <a:pt x="29902" y="18946"/>
                  <a:pt x="17097" y="34604"/>
                  <a:pt x="1" y="42775"/>
                </a:cubicBezTo>
                <a:cubicBezTo>
                  <a:pt x="3059" y="59712"/>
                  <a:pt x="17873" y="72540"/>
                  <a:pt x="35699" y="72540"/>
                </a:cubicBezTo>
                <a:cubicBezTo>
                  <a:pt x="55740" y="72540"/>
                  <a:pt x="71969" y="56311"/>
                  <a:pt x="71969" y="36270"/>
                </a:cubicBezTo>
                <a:cubicBezTo>
                  <a:pt x="71969" y="16230"/>
                  <a:pt x="55740" y="1"/>
                  <a:pt x="3569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7" name="Google Shape;5167;p193">
            <a:extLst>
              <a:ext uri="{C183D7F6-B498-43B3-948B-1728B52AA6E4}">
                <adec:decorative xmlns:adec="http://schemas.microsoft.com/office/drawing/2017/decorative" val="1"/>
              </a:ext>
            </a:extLst>
          </p:cNvPr>
          <p:cNvSpPr/>
          <p:nvPr/>
        </p:nvSpPr>
        <p:spPr>
          <a:xfrm>
            <a:off x="351083" y="319146"/>
            <a:ext cx="833436" cy="1025644"/>
          </a:xfrm>
          <a:custGeom>
            <a:avLst/>
            <a:gdLst/>
            <a:ahLst/>
            <a:cxnLst/>
            <a:rect l="l" t="t" r="r" b="b"/>
            <a:pathLst>
              <a:path w="34741" h="42753" extrusionOk="0">
                <a:moveTo>
                  <a:pt x="34740" y="1"/>
                </a:moveTo>
                <a:lnTo>
                  <a:pt x="34740" y="1"/>
                </a:lnTo>
                <a:cubicBezTo>
                  <a:pt x="15407" y="800"/>
                  <a:pt x="0" y="16732"/>
                  <a:pt x="0" y="36247"/>
                </a:cubicBezTo>
                <a:cubicBezTo>
                  <a:pt x="0" y="38461"/>
                  <a:pt x="183" y="40630"/>
                  <a:pt x="571" y="42752"/>
                </a:cubicBezTo>
                <a:cubicBezTo>
                  <a:pt x="17667" y="34581"/>
                  <a:pt x="30472" y="18923"/>
                  <a:pt x="347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8" name="Google Shape;5168;p193">
            <a:extLst>
              <a:ext uri="{C183D7F6-B498-43B3-948B-1728B52AA6E4}">
                <adec:decorative xmlns:adec="http://schemas.microsoft.com/office/drawing/2017/decorative" val="1"/>
              </a:ext>
            </a:extLst>
          </p:cNvPr>
          <p:cNvSpPr/>
          <p:nvPr/>
        </p:nvSpPr>
        <p:spPr>
          <a:xfrm flipH="1">
            <a:off x="10061614" y="1325367"/>
            <a:ext cx="901633" cy="902400"/>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9" name="Google Shape;5169;p193">
            <a:extLst>
              <a:ext uri="{C183D7F6-B498-43B3-948B-1728B52AA6E4}">
                <adec:decorative xmlns:adec="http://schemas.microsoft.com/office/drawing/2017/decorative" val="1"/>
              </a:ext>
            </a:extLst>
          </p:cNvPr>
          <p:cNvSpPr/>
          <p:nvPr/>
        </p:nvSpPr>
        <p:spPr>
          <a:xfrm flipH="1">
            <a:off x="10480080" y="1744601"/>
            <a:ext cx="613267" cy="612500"/>
          </a:xfrm>
          <a:custGeom>
            <a:avLst/>
            <a:gdLst/>
            <a:ahLst/>
            <a:cxnLst/>
            <a:rect l="l" t="t" r="r" b="b"/>
            <a:pathLst>
              <a:path w="18398" h="18375" fill="none" extrusionOk="0">
                <a:moveTo>
                  <a:pt x="18398" y="9199"/>
                </a:moveTo>
                <a:cubicBezTo>
                  <a:pt x="18398" y="14266"/>
                  <a:pt x="14289" y="18375"/>
                  <a:pt x="9199" y="18375"/>
                </a:cubicBezTo>
                <a:cubicBezTo>
                  <a:pt x="4132" y="18375"/>
                  <a:pt x="1" y="14266"/>
                  <a:pt x="1" y="9199"/>
                </a:cubicBezTo>
                <a:cubicBezTo>
                  <a:pt x="1" y="4109"/>
                  <a:pt x="4132" y="0"/>
                  <a:pt x="9199" y="0"/>
                </a:cubicBezTo>
                <a:cubicBezTo>
                  <a:pt x="14289" y="0"/>
                  <a:pt x="18398" y="4109"/>
                  <a:pt x="18398" y="9199"/>
                </a:cubicBezTo>
                <a:close/>
              </a:path>
            </a:pathLst>
          </a:custGeom>
          <a:solidFill>
            <a:schemeClr val="lt1"/>
          </a:solidFill>
          <a:ln w="9700"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170" name="Google Shape;5170;p193">
            <a:extLst>
              <a:ext uri="{C183D7F6-B498-43B3-948B-1728B52AA6E4}">
                <adec:decorative xmlns:adec="http://schemas.microsoft.com/office/drawing/2017/decorative" val="1"/>
              </a:ext>
            </a:extLst>
          </p:cNvPr>
          <p:cNvGrpSpPr/>
          <p:nvPr/>
        </p:nvGrpSpPr>
        <p:grpSpPr>
          <a:xfrm flipH="1">
            <a:off x="9497080" y="4758867"/>
            <a:ext cx="1230333" cy="1229533"/>
            <a:chOff x="715100" y="1540725"/>
            <a:chExt cx="922750" cy="922150"/>
          </a:xfrm>
        </p:grpSpPr>
        <p:sp>
          <p:nvSpPr>
            <p:cNvPr id="5171" name="Google Shape;5171;p193"/>
            <p:cNvSpPr/>
            <p:nvPr/>
          </p:nvSpPr>
          <p:spPr>
            <a:xfrm>
              <a:off x="715100" y="1540725"/>
              <a:ext cx="922750" cy="922150"/>
            </a:xfrm>
            <a:custGeom>
              <a:avLst/>
              <a:gdLst/>
              <a:ahLst/>
              <a:cxnLst/>
              <a:rect l="l" t="t" r="r" b="b"/>
              <a:pathLst>
                <a:path w="36910" h="36886" fill="none" extrusionOk="0">
                  <a:moveTo>
                    <a:pt x="36909" y="18443"/>
                  </a:moveTo>
                  <a:cubicBezTo>
                    <a:pt x="36909" y="28646"/>
                    <a:pt x="28646" y="36886"/>
                    <a:pt x="18443" y="36886"/>
                  </a:cubicBezTo>
                  <a:cubicBezTo>
                    <a:pt x="8263" y="36886"/>
                    <a:pt x="1" y="28646"/>
                    <a:pt x="1" y="18443"/>
                  </a:cubicBezTo>
                  <a:cubicBezTo>
                    <a:pt x="1" y="8263"/>
                    <a:pt x="8263" y="0"/>
                    <a:pt x="18443" y="0"/>
                  </a:cubicBezTo>
                  <a:cubicBezTo>
                    <a:pt x="28646" y="0"/>
                    <a:pt x="36909" y="8263"/>
                    <a:pt x="36909" y="18443"/>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2" name="Google Shape;5172;p193"/>
            <p:cNvSpPr/>
            <p:nvPr/>
          </p:nvSpPr>
          <p:spPr>
            <a:xfrm>
              <a:off x="798975" y="1624600"/>
              <a:ext cx="754975" cy="754400"/>
            </a:xfrm>
            <a:custGeom>
              <a:avLst/>
              <a:gdLst/>
              <a:ahLst/>
              <a:cxnLst/>
              <a:rect l="l" t="t" r="r" b="b"/>
              <a:pathLst>
                <a:path w="30199" h="30176" fill="none" extrusionOk="0">
                  <a:moveTo>
                    <a:pt x="30199" y="15088"/>
                  </a:moveTo>
                  <a:cubicBezTo>
                    <a:pt x="30199" y="23419"/>
                    <a:pt x="23420" y="30175"/>
                    <a:pt x="15088" y="30175"/>
                  </a:cubicBezTo>
                  <a:cubicBezTo>
                    <a:pt x="6757" y="30175"/>
                    <a:pt x="1" y="23419"/>
                    <a:pt x="1" y="15088"/>
                  </a:cubicBezTo>
                  <a:cubicBezTo>
                    <a:pt x="1" y="6757"/>
                    <a:pt x="6757" y="1"/>
                    <a:pt x="15088" y="1"/>
                  </a:cubicBezTo>
                  <a:cubicBezTo>
                    <a:pt x="23420" y="1"/>
                    <a:pt x="30199" y="6757"/>
                    <a:pt x="30199" y="1508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3" name="Google Shape;5173;p193"/>
            <p:cNvSpPr/>
            <p:nvPr/>
          </p:nvSpPr>
          <p:spPr>
            <a:xfrm>
              <a:off x="877150" y="1702775"/>
              <a:ext cx="598050" cy="598050"/>
            </a:xfrm>
            <a:custGeom>
              <a:avLst/>
              <a:gdLst/>
              <a:ahLst/>
              <a:cxnLst/>
              <a:rect l="l" t="t" r="r" b="b"/>
              <a:pathLst>
                <a:path w="23922" h="23922" fill="none" extrusionOk="0">
                  <a:moveTo>
                    <a:pt x="23922" y="11961"/>
                  </a:moveTo>
                  <a:cubicBezTo>
                    <a:pt x="23922" y="18558"/>
                    <a:pt x="18558" y="23921"/>
                    <a:pt x="11961" y="23921"/>
                  </a:cubicBezTo>
                  <a:cubicBezTo>
                    <a:pt x="5365" y="23921"/>
                    <a:pt x="1" y="18558"/>
                    <a:pt x="1" y="11961"/>
                  </a:cubicBezTo>
                  <a:cubicBezTo>
                    <a:pt x="1" y="5365"/>
                    <a:pt x="5365" y="1"/>
                    <a:pt x="11961" y="1"/>
                  </a:cubicBezTo>
                  <a:cubicBezTo>
                    <a:pt x="18558" y="1"/>
                    <a:pt x="23922" y="5365"/>
                    <a:pt x="23922" y="11961"/>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4" name="Google Shape;5174;p193"/>
            <p:cNvSpPr/>
            <p:nvPr/>
          </p:nvSpPr>
          <p:spPr>
            <a:xfrm>
              <a:off x="954200" y="1779800"/>
              <a:ext cx="443975" cy="444000"/>
            </a:xfrm>
            <a:custGeom>
              <a:avLst/>
              <a:gdLst/>
              <a:ahLst/>
              <a:cxnLst/>
              <a:rect l="l" t="t" r="r" b="b"/>
              <a:pathLst>
                <a:path w="17759" h="17760" fill="none" extrusionOk="0">
                  <a:moveTo>
                    <a:pt x="17758" y="8880"/>
                  </a:moveTo>
                  <a:cubicBezTo>
                    <a:pt x="17758" y="13787"/>
                    <a:pt x="13787" y="17759"/>
                    <a:pt x="8879" y="17759"/>
                  </a:cubicBezTo>
                  <a:cubicBezTo>
                    <a:pt x="3972" y="17759"/>
                    <a:pt x="0" y="13787"/>
                    <a:pt x="0" y="8880"/>
                  </a:cubicBezTo>
                  <a:cubicBezTo>
                    <a:pt x="0" y="3973"/>
                    <a:pt x="3972" y="1"/>
                    <a:pt x="8879" y="1"/>
                  </a:cubicBezTo>
                  <a:cubicBezTo>
                    <a:pt x="13787" y="1"/>
                    <a:pt x="17758" y="3973"/>
                    <a:pt x="17758" y="8880"/>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5" name="Google Shape;5175;p193"/>
            <p:cNvSpPr/>
            <p:nvPr/>
          </p:nvSpPr>
          <p:spPr>
            <a:xfrm>
              <a:off x="1023250" y="1848850"/>
              <a:ext cx="305875" cy="305900"/>
            </a:xfrm>
            <a:custGeom>
              <a:avLst/>
              <a:gdLst/>
              <a:ahLst/>
              <a:cxnLst/>
              <a:rect l="l" t="t" r="r" b="b"/>
              <a:pathLst>
                <a:path w="12235" h="12236" fill="none" extrusionOk="0">
                  <a:moveTo>
                    <a:pt x="12235" y="6118"/>
                  </a:moveTo>
                  <a:cubicBezTo>
                    <a:pt x="12235" y="9496"/>
                    <a:pt x="9496" y="12235"/>
                    <a:pt x="6117" y="12235"/>
                  </a:cubicBezTo>
                  <a:cubicBezTo>
                    <a:pt x="2739" y="12235"/>
                    <a:pt x="0" y="9496"/>
                    <a:pt x="0" y="6118"/>
                  </a:cubicBezTo>
                  <a:cubicBezTo>
                    <a:pt x="0" y="2740"/>
                    <a:pt x="2739" y="1"/>
                    <a:pt x="6117" y="1"/>
                  </a:cubicBezTo>
                  <a:cubicBezTo>
                    <a:pt x="9496" y="1"/>
                    <a:pt x="12235" y="2740"/>
                    <a:pt x="12235" y="611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6" name="Google Shape;5176;p193"/>
            <p:cNvSpPr/>
            <p:nvPr/>
          </p:nvSpPr>
          <p:spPr>
            <a:xfrm>
              <a:off x="1094000" y="1919625"/>
              <a:ext cx="164375" cy="164350"/>
            </a:xfrm>
            <a:custGeom>
              <a:avLst/>
              <a:gdLst/>
              <a:ahLst/>
              <a:cxnLst/>
              <a:rect l="l" t="t" r="r" b="b"/>
              <a:pathLst>
                <a:path w="6575" h="6574" fill="none" extrusionOk="0">
                  <a:moveTo>
                    <a:pt x="6574" y="3287"/>
                  </a:moveTo>
                  <a:cubicBezTo>
                    <a:pt x="6574" y="5090"/>
                    <a:pt x="5113" y="6574"/>
                    <a:pt x="3287" y="6574"/>
                  </a:cubicBezTo>
                  <a:cubicBezTo>
                    <a:pt x="1484" y="6574"/>
                    <a:pt x="1" y="5090"/>
                    <a:pt x="1" y="3287"/>
                  </a:cubicBezTo>
                  <a:cubicBezTo>
                    <a:pt x="1" y="1484"/>
                    <a:pt x="1484" y="0"/>
                    <a:pt x="3287" y="0"/>
                  </a:cubicBezTo>
                  <a:cubicBezTo>
                    <a:pt x="5113" y="0"/>
                    <a:pt x="6574" y="1484"/>
                    <a:pt x="6574" y="3287"/>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177" name="Google Shape;5177;p193">
            <a:extLst>
              <a:ext uri="{C183D7F6-B498-43B3-948B-1728B52AA6E4}">
                <adec:decorative xmlns:adec="http://schemas.microsoft.com/office/drawing/2017/decorative" val="1"/>
              </a:ext>
            </a:extLst>
          </p:cNvPr>
          <p:cNvSpPr/>
          <p:nvPr/>
        </p:nvSpPr>
        <p:spPr>
          <a:xfrm>
            <a:off x="738559" y="737539"/>
            <a:ext cx="978947" cy="902400"/>
          </a:xfrm>
          <a:custGeom>
            <a:avLst/>
            <a:gdLst/>
            <a:ahLst/>
            <a:cxnLst/>
            <a:rect l="l" t="t" r="r" b="b"/>
            <a:pathLst>
              <a:path w="12760" h="12382" extrusionOk="0">
                <a:moveTo>
                  <a:pt x="2080" y="1"/>
                </a:moveTo>
                <a:cubicBezTo>
                  <a:pt x="946" y="1"/>
                  <a:pt x="32" y="946"/>
                  <a:pt x="1" y="2080"/>
                </a:cubicBezTo>
                <a:lnTo>
                  <a:pt x="1" y="9515"/>
                </a:lnTo>
                <a:cubicBezTo>
                  <a:pt x="1" y="11090"/>
                  <a:pt x="1261" y="12382"/>
                  <a:pt x="2899" y="12382"/>
                </a:cubicBezTo>
                <a:cubicBezTo>
                  <a:pt x="4537" y="12382"/>
                  <a:pt x="5798" y="11090"/>
                  <a:pt x="5829" y="9515"/>
                </a:cubicBezTo>
                <a:cubicBezTo>
                  <a:pt x="5829" y="9295"/>
                  <a:pt x="6144" y="9137"/>
                  <a:pt x="6365" y="9074"/>
                </a:cubicBezTo>
                <a:cubicBezTo>
                  <a:pt x="6617" y="9074"/>
                  <a:pt x="6932" y="9295"/>
                  <a:pt x="6932" y="9515"/>
                </a:cubicBezTo>
                <a:cubicBezTo>
                  <a:pt x="6932" y="11122"/>
                  <a:pt x="8223" y="12382"/>
                  <a:pt x="9830" y="12382"/>
                </a:cubicBezTo>
                <a:cubicBezTo>
                  <a:pt x="11374" y="12382"/>
                  <a:pt x="12760" y="11216"/>
                  <a:pt x="12760" y="9452"/>
                </a:cubicBezTo>
                <a:lnTo>
                  <a:pt x="12760" y="2080"/>
                </a:lnTo>
                <a:cubicBezTo>
                  <a:pt x="12760" y="946"/>
                  <a:pt x="11815" y="32"/>
                  <a:pt x="10681" y="1"/>
                </a:cubicBezTo>
                <a:cubicBezTo>
                  <a:pt x="10114" y="1"/>
                  <a:pt x="9578" y="221"/>
                  <a:pt x="9200" y="568"/>
                </a:cubicBezTo>
                <a:cubicBezTo>
                  <a:pt x="9043" y="725"/>
                  <a:pt x="9043" y="1009"/>
                  <a:pt x="9200" y="1166"/>
                </a:cubicBezTo>
                <a:cubicBezTo>
                  <a:pt x="9279" y="1245"/>
                  <a:pt x="9389" y="1284"/>
                  <a:pt x="9499" y="1284"/>
                </a:cubicBezTo>
                <a:cubicBezTo>
                  <a:pt x="9610" y="1284"/>
                  <a:pt x="9720" y="1245"/>
                  <a:pt x="9799" y="1166"/>
                </a:cubicBezTo>
                <a:cubicBezTo>
                  <a:pt x="10051" y="946"/>
                  <a:pt x="10366" y="820"/>
                  <a:pt x="10681" y="820"/>
                </a:cubicBezTo>
                <a:cubicBezTo>
                  <a:pt x="11342" y="820"/>
                  <a:pt x="11878" y="1355"/>
                  <a:pt x="11878" y="2080"/>
                </a:cubicBezTo>
                <a:lnTo>
                  <a:pt x="11878" y="7499"/>
                </a:lnTo>
                <a:cubicBezTo>
                  <a:pt x="11374" y="6963"/>
                  <a:pt x="10618" y="6648"/>
                  <a:pt x="9799" y="6648"/>
                </a:cubicBezTo>
                <a:cubicBezTo>
                  <a:pt x="8570" y="6648"/>
                  <a:pt x="7562" y="7404"/>
                  <a:pt x="7121" y="8444"/>
                </a:cubicBezTo>
                <a:cubicBezTo>
                  <a:pt x="6932" y="8349"/>
                  <a:pt x="6585" y="8286"/>
                  <a:pt x="6365" y="8286"/>
                </a:cubicBezTo>
                <a:cubicBezTo>
                  <a:pt x="6144" y="8286"/>
                  <a:pt x="5798" y="8381"/>
                  <a:pt x="5640" y="8444"/>
                </a:cubicBezTo>
                <a:cubicBezTo>
                  <a:pt x="5199" y="7404"/>
                  <a:pt x="4191" y="6648"/>
                  <a:pt x="2962" y="6648"/>
                </a:cubicBezTo>
                <a:cubicBezTo>
                  <a:pt x="2111" y="6648"/>
                  <a:pt x="1418" y="6995"/>
                  <a:pt x="851" y="7499"/>
                </a:cubicBezTo>
                <a:lnTo>
                  <a:pt x="851" y="2080"/>
                </a:lnTo>
                <a:cubicBezTo>
                  <a:pt x="851" y="1418"/>
                  <a:pt x="1418" y="851"/>
                  <a:pt x="2080" y="820"/>
                </a:cubicBezTo>
                <a:cubicBezTo>
                  <a:pt x="2426" y="820"/>
                  <a:pt x="2742" y="977"/>
                  <a:pt x="2962" y="1166"/>
                </a:cubicBezTo>
                <a:cubicBezTo>
                  <a:pt x="3041" y="1245"/>
                  <a:pt x="3151" y="1284"/>
                  <a:pt x="3257" y="1284"/>
                </a:cubicBezTo>
                <a:cubicBezTo>
                  <a:pt x="3364" y="1284"/>
                  <a:pt x="3466" y="1245"/>
                  <a:pt x="3529" y="1166"/>
                </a:cubicBezTo>
                <a:cubicBezTo>
                  <a:pt x="3687" y="1009"/>
                  <a:pt x="3687" y="725"/>
                  <a:pt x="3529" y="568"/>
                </a:cubicBezTo>
                <a:cubicBezTo>
                  <a:pt x="3183" y="221"/>
                  <a:pt x="2647" y="1"/>
                  <a:pt x="208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81"/>
        <p:cNvGrpSpPr/>
        <p:nvPr/>
      </p:nvGrpSpPr>
      <p:grpSpPr>
        <a:xfrm>
          <a:off x="0" y="0"/>
          <a:ext cx="0" cy="0"/>
          <a:chOff x="0" y="0"/>
          <a:chExt cx="0" cy="0"/>
        </a:xfrm>
      </p:grpSpPr>
      <p:sp>
        <p:nvSpPr>
          <p:cNvPr id="5182" name="Google Shape;5182;p194">
            <a:extLst>
              <a:ext uri="{C183D7F6-B498-43B3-948B-1728B52AA6E4}">
                <adec:decorative xmlns:adec="http://schemas.microsoft.com/office/drawing/2017/decorative" val="1"/>
              </a:ext>
            </a:extLst>
          </p:cNvPr>
          <p:cNvSpPr/>
          <p:nvPr/>
        </p:nvSpPr>
        <p:spPr>
          <a:xfrm rot="5400000">
            <a:off x="6024467" y="5491134"/>
            <a:ext cx="143067" cy="375133"/>
          </a:xfrm>
          <a:custGeom>
            <a:avLst/>
            <a:gdLst/>
            <a:ahLst/>
            <a:cxnLst/>
            <a:rect l="l" t="t" r="r" b="b"/>
            <a:pathLst>
              <a:path w="4292" h="11254" fill="none" extrusionOk="0">
                <a:moveTo>
                  <a:pt x="4291" y="9108"/>
                </a:moveTo>
                <a:lnTo>
                  <a:pt x="4291" y="2146"/>
                </a:lnTo>
                <a:cubicBezTo>
                  <a:pt x="4291" y="960"/>
                  <a:pt x="3333" y="1"/>
                  <a:pt x="2146" y="1"/>
                </a:cubicBezTo>
                <a:lnTo>
                  <a:pt x="2146" y="1"/>
                </a:lnTo>
                <a:cubicBezTo>
                  <a:pt x="982" y="1"/>
                  <a:pt x="0" y="960"/>
                  <a:pt x="0" y="2146"/>
                </a:cubicBezTo>
                <a:lnTo>
                  <a:pt x="0" y="9108"/>
                </a:lnTo>
                <a:cubicBezTo>
                  <a:pt x="0" y="10272"/>
                  <a:pt x="982" y="11254"/>
                  <a:pt x="2146" y="11254"/>
                </a:cubicBezTo>
                <a:lnTo>
                  <a:pt x="2146" y="11254"/>
                </a:lnTo>
                <a:cubicBezTo>
                  <a:pt x="3333" y="11254"/>
                  <a:pt x="4291" y="10272"/>
                  <a:pt x="4291" y="9108"/>
                </a:cubicBezTo>
                <a:close/>
              </a:path>
            </a:pathLst>
          </a:custGeom>
          <a:noFill/>
          <a:ln w="9700" cap="flat" cmpd="sng">
            <a:solidFill>
              <a:schemeClr val="dk1"/>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3" name="Google Shape;5183;p194">
            <a:extLst>
              <a:ext uri="{C183D7F6-B498-43B3-948B-1728B52AA6E4}">
                <adec:decorative xmlns:adec="http://schemas.microsoft.com/office/drawing/2017/decorative" val="1"/>
              </a:ext>
            </a:extLst>
          </p:cNvPr>
          <p:cNvSpPr/>
          <p:nvPr/>
        </p:nvSpPr>
        <p:spPr>
          <a:xfrm>
            <a:off x="-7233" y="5390534"/>
            <a:ext cx="2652333" cy="3229033"/>
          </a:xfrm>
          <a:custGeom>
            <a:avLst/>
            <a:gdLst/>
            <a:ahLst/>
            <a:cxnLst/>
            <a:rect l="l" t="t" r="r" b="b"/>
            <a:pathLst>
              <a:path w="79570" h="96871" fill="none" extrusionOk="0">
                <a:moveTo>
                  <a:pt x="1" y="0"/>
                </a:moveTo>
                <a:lnTo>
                  <a:pt x="69435" y="0"/>
                </a:lnTo>
                <a:cubicBezTo>
                  <a:pt x="75050" y="0"/>
                  <a:pt x="79570" y="4542"/>
                  <a:pt x="79570" y="10135"/>
                </a:cubicBezTo>
                <a:lnTo>
                  <a:pt x="79570" y="96871"/>
                </a:lnTo>
              </a:path>
            </a:pathLst>
          </a:custGeom>
          <a:noFill/>
          <a:ln w="9700" cap="flat" cmpd="sng">
            <a:solidFill>
              <a:srgbClr val="FFFFFF"/>
            </a:solidFill>
            <a:prstDash val="solid"/>
            <a:miter lim="228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highlight>
                <a:srgbClr val="FFFFFF"/>
              </a:highlight>
              <a:latin typeface="Arial"/>
              <a:cs typeface="Arial"/>
              <a:sym typeface="Arial"/>
            </a:endParaRPr>
          </a:p>
        </p:txBody>
      </p:sp>
      <p:sp>
        <p:nvSpPr>
          <p:cNvPr id="5184" name="Google Shape;5184;p194"/>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sz="3600" dirty="0">
                <a:solidFill>
                  <a:schemeClr val="bg1"/>
                </a:solidFill>
              </a:rPr>
              <a:t>Audience </a:t>
            </a:r>
            <a:r>
              <a:rPr lang="en" sz="3600" dirty="0">
                <a:solidFill>
                  <a:schemeClr val="bg1">
                    <a:alpha val="0"/>
                  </a:schemeClr>
                </a:solidFill>
              </a:rPr>
              <a:t>(2)</a:t>
            </a:r>
            <a:endParaRPr sz="3600" dirty="0">
              <a:solidFill>
                <a:schemeClr val="bg1">
                  <a:alpha val="0"/>
                </a:schemeClr>
              </a:solidFill>
            </a:endParaRPr>
          </a:p>
        </p:txBody>
      </p:sp>
      <p:sp>
        <p:nvSpPr>
          <p:cNvPr id="5185" name="Google Shape;5185;p194"/>
          <p:cNvSpPr txBox="1">
            <a:spLocks noGrp="1"/>
          </p:cNvSpPr>
          <p:nvPr>
            <p:ph type="subTitle" idx="1"/>
          </p:nvPr>
        </p:nvSpPr>
        <p:spPr>
          <a:xfrm>
            <a:off x="1362733" y="2074333"/>
            <a:ext cx="4666800" cy="2833600"/>
          </a:xfrm>
          <a:prstGeom prst="rect">
            <a:avLst/>
          </a:prstGeom>
        </p:spPr>
        <p:txBody>
          <a:bodyPr spcFirstLastPara="1" wrap="square" lIns="121900" tIns="121900" rIns="121900" bIns="121900" anchor="ctr" anchorCtr="0">
            <a:noAutofit/>
          </a:bodyPr>
          <a:lstStyle/>
          <a:p>
            <a:pPr marL="0" indent="0" algn="l"/>
            <a:r>
              <a:rPr lang="en" sz="1600" dirty="0"/>
              <a:t>To captivate the audience, we thoughtfully incorporated our knowledge of space, protocols and presence. Space can be manipulated to create dynamic compositions on stage that draw the audience’s attention to specific moments or emotions. By adhering to protocols such as the expectations of a target audience, we ensured that the performances remained relatable and accessible; something we made sure to think about in relation to our final ANZAC Day performance. Maintaining a powerful presence is crucial, as it fully immerses the audience in the story being told.</a:t>
            </a:r>
            <a:endParaRPr sz="1600" dirty="0"/>
          </a:p>
        </p:txBody>
      </p:sp>
      <p:grpSp>
        <p:nvGrpSpPr>
          <p:cNvPr id="5186" name="Google Shape;5186;p194">
            <a:extLst>
              <a:ext uri="{C183D7F6-B498-43B3-948B-1728B52AA6E4}">
                <adec:decorative xmlns:adec="http://schemas.microsoft.com/office/drawing/2017/decorative" val="1"/>
              </a:ext>
            </a:extLst>
          </p:cNvPr>
          <p:cNvGrpSpPr/>
          <p:nvPr/>
        </p:nvGrpSpPr>
        <p:grpSpPr>
          <a:xfrm>
            <a:off x="10712114" y="-12699"/>
            <a:ext cx="1653485" cy="1513444"/>
            <a:chOff x="8034085" y="-9525"/>
            <a:chExt cx="1240114" cy="1135083"/>
          </a:xfrm>
        </p:grpSpPr>
        <p:sp>
          <p:nvSpPr>
            <p:cNvPr id="5187" name="Google Shape;5187;p194"/>
            <p:cNvSpPr/>
            <p:nvPr/>
          </p:nvSpPr>
          <p:spPr>
            <a:xfrm flipH="1">
              <a:off x="8510882" y="-9525"/>
              <a:ext cx="763317" cy="810113"/>
            </a:xfrm>
            <a:custGeom>
              <a:avLst/>
              <a:gdLst/>
              <a:ahLst/>
              <a:cxnLst/>
              <a:rect l="l" t="t" r="r" b="b"/>
              <a:pathLst>
                <a:path w="58069" h="61629" extrusionOk="0">
                  <a:moveTo>
                    <a:pt x="1" y="1"/>
                  </a:moveTo>
                  <a:cubicBezTo>
                    <a:pt x="3835" y="503"/>
                    <a:pt x="6780" y="3767"/>
                    <a:pt x="6780" y="7716"/>
                  </a:cubicBezTo>
                  <a:lnTo>
                    <a:pt x="6780" y="61629"/>
                  </a:lnTo>
                  <a:cubicBezTo>
                    <a:pt x="12258" y="60624"/>
                    <a:pt x="17485" y="58913"/>
                    <a:pt x="22370" y="56584"/>
                  </a:cubicBezTo>
                  <a:cubicBezTo>
                    <a:pt x="21982" y="54462"/>
                    <a:pt x="21799" y="52293"/>
                    <a:pt x="21799" y="50079"/>
                  </a:cubicBezTo>
                  <a:cubicBezTo>
                    <a:pt x="21799" y="30564"/>
                    <a:pt x="37206" y="14632"/>
                    <a:pt x="56539" y="13833"/>
                  </a:cubicBezTo>
                  <a:cubicBezTo>
                    <a:pt x="57543" y="9382"/>
                    <a:pt x="58068" y="4771"/>
                    <a:pt x="5806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8" name="Google Shape;5188;p194"/>
            <p:cNvSpPr/>
            <p:nvPr/>
          </p:nvSpPr>
          <p:spPr>
            <a:xfrm flipH="1">
              <a:off x="8034085" y="172019"/>
              <a:ext cx="946033" cy="953538"/>
            </a:xfrm>
            <a:custGeom>
              <a:avLst/>
              <a:gdLst/>
              <a:ahLst/>
              <a:cxnLst/>
              <a:rect l="l" t="t" r="r" b="b"/>
              <a:pathLst>
                <a:path w="71969" h="72540" extrusionOk="0">
                  <a:moveTo>
                    <a:pt x="35699" y="1"/>
                  </a:moveTo>
                  <a:cubicBezTo>
                    <a:pt x="35174" y="1"/>
                    <a:pt x="34672" y="1"/>
                    <a:pt x="34170" y="24"/>
                  </a:cubicBezTo>
                  <a:cubicBezTo>
                    <a:pt x="29902" y="18946"/>
                    <a:pt x="17097" y="34604"/>
                    <a:pt x="1" y="42775"/>
                  </a:cubicBezTo>
                  <a:cubicBezTo>
                    <a:pt x="3059" y="59712"/>
                    <a:pt x="17873" y="72540"/>
                    <a:pt x="35699" y="72540"/>
                  </a:cubicBezTo>
                  <a:cubicBezTo>
                    <a:pt x="55740" y="72540"/>
                    <a:pt x="71969" y="56311"/>
                    <a:pt x="71969" y="36270"/>
                  </a:cubicBezTo>
                  <a:cubicBezTo>
                    <a:pt x="71969" y="16230"/>
                    <a:pt x="55740" y="1"/>
                    <a:pt x="3569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9" name="Google Shape;5189;p194"/>
            <p:cNvSpPr/>
            <p:nvPr/>
          </p:nvSpPr>
          <p:spPr>
            <a:xfrm flipH="1">
              <a:off x="8530941" y="172322"/>
              <a:ext cx="456670" cy="561988"/>
            </a:xfrm>
            <a:custGeom>
              <a:avLst/>
              <a:gdLst/>
              <a:ahLst/>
              <a:cxnLst/>
              <a:rect l="l" t="t" r="r" b="b"/>
              <a:pathLst>
                <a:path w="34741" h="42753" extrusionOk="0">
                  <a:moveTo>
                    <a:pt x="34740" y="1"/>
                  </a:moveTo>
                  <a:lnTo>
                    <a:pt x="34740" y="1"/>
                  </a:lnTo>
                  <a:cubicBezTo>
                    <a:pt x="15407" y="800"/>
                    <a:pt x="0" y="16732"/>
                    <a:pt x="0" y="36247"/>
                  </a:cubicBezTo>
                  <a:cubicBezTo>
                    <a:pt x="0" y="38461"/>
                    <a:pt x="183" y="40630"/>
                    <a:pt x="571" y="42752"/>
                  </a:cubicBezTo>
                  <a:cubicBezTo>
                    <a:pt x="17667" y="34581"/>
                    <a:pt x="30472" y="18923"/>
                    <a:pt x="3474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90" name="Google Shape;5190;p194">
            <a:extLst>
              <a:ext uri="{C183D7F6-B498-43B3-948B-1728B52AA6E4}">
                <adec:decorative xmlns:adec="http://schemas.microsoft.com/office/drawing/2017/decorative" val="1"/>
              </a:ext>
            </a:extLst>
          </p:cNvPr>
          <p:cNvGrpSpPr/>
          <p:nvPr/>
        </p:nvGrpSpPr>
        <p:grpSpPr>
          <a:xfrm rot="5400000">
            <a:off x="348181" y="342918"/>
            <a:ext cx="605300" cy="1264533"/>
            <a:chOff x="7520035" y="2360625"/>
            <a:chExt cx="453975" cy="948400"/>
          </a:xfrm>
        </p:grpSpPr>
        <p:grpSp>
          <p:nvGrpSpPr>
            <p:cNvPr id="5191" name="Google Shape;5191;p194"/>
            <p:cNvGrpSpPr/>
            <p:nvPr/>
          </p:nvGrpSpPr>
          <p:grpSpPr>
            <a:xfrm flipH="1">
              <a:off x="7520885" y="2813700"/>
              <a:ext cx="453125" cy="495325"/>
              <a:chOff x="4291875" y="1071125"/>
              <a:chExt cx="453125" cy="495325"/>
            </a:xfrm>
          </p:grpSpPr>
          <p:sp>
            <p:nvSpPr>
              <p:cNvPr id="5192" name="Google Shape;5192;p194"/>
              <p:cNvSpPr/>
              <p:nvPr/>
            </p:nvSpPr>
            <p:spPr>
              <a:xfrm>
                <a:off x="4702750"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3" name="Google Shape;5193;p194"/>
              <p:cNvSpPr/>
              <p:nvPr/>
            </p:nvSpPr>
            <p:spPr>
              <a:xfrm>
                <a:off x="4702750"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4" name="Google Shape;5194;p194"/>
              <p:cNvSpPr/>
              <p:nvPr/>
            </p:nvSpPr>
            <p:spPr>
              <a:xfrm>
                <a:off x="4702750"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5" name="Google Shape;5195;p194"/>
              <p:cNvSpPr/>
              <p:nvPr/>
            </p:nvSpPr>
            <p:spPr>
              <a:xfrm>
                <a:off x="4497325" y="107112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6" name="Google Shape;5196;p194"/>
              <p:cNvSpPr/>
              <p:nvPr/>
            </p:nvSpPr>
            <p:spPr>
              <a:xfrm>
                <a:off x="4497325" y="1297675"/>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7" name="Google Shape;5197;p194"/>
              <p:cNvSpPr/>
              <p:nvPr/>
            </p:nvSpPr>
            <p:spPr>
              <a:xfrm>
                <a:off x="4497325" y="1524200"/>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8" name="Google Shape;5198;p194"/>
              <p:cNvSpPr/>
              <p:nvPr/>
            </p:nvSpPr>
            <p:spPr>
              <a:xfrm>
                <a:off x="4291875" y="1297675"/>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9" name="Google Shape;5199;p194"/>
              <p:cNvSpPr/>
              <p:nvPr/>
            </p:nvSpPr>
            <p:spPr>
              <a:xfrm>
                <a:off x="4291875" y="1524200"/>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00" name="Google Shape;5200;p194"/>
            <p:cNvGrpSpPr/>
            <p:nvPr/>
          </p:nvGrpSpPr>
          <p:grpSpPr>
            <a:xfrm flipH="1">
              <a:off x="7520035" y="2360625"/>
              <a:ext cx="453975" cy="495325"/>
              <a:chOff x="4291875" y="618050"/>
              <a:chExt cx="453975" cy="495325"/>
            </a:xfrm>
          </p:grpSpPr>
          <p:sp>
            <p:nvSpPr>
              <p:cNvPr id="5201" name="Google Shape;5201;p194"/>
              <p:cNvSpPr/>
              <p:nvPr/>
            </p:nvSpPr>
            <p:spPr>
              <a:xfrm>
                <a:off x="4497325"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2" name="Google Shape;5202;p194"/>
              <p:cNvSpPr/>
              <p:nvPr/>
            </p:nvSpPr>
            <p:spPr>
              <a:xfrm>
                <a:off x="4497325"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3" name="Google Shape;5203;p194"/>
              <p:cNvSpPr/>
              <p:nvPr/>
            </p:nvSpPr>
            <p:spPr>
              <a:xfrm>
                <a:off x="4291875" y="618050"/>
                <a:ext cx="42275" cy="42250"/>
              </a:xfrm>
              <a:custGeom>
                <a:avLst/>
                <a:gdLst/>
                <a:ahLst/>
                <a:cxnLst/>
                <a:rect l="l" t="t" r="r" b="b"/>
                <a:pathLst>
                  <a:path w="1691" h="1690" extrusionOk="0">
                    <a:moveTo>
                      <a:pt x="846" y="0"/>
                    </a:moveTo>
                    <a:cubicBezTo>
                      <a:pt x="366" y="0"/>
                      <a:pt x="1" y="365"/>
                      <a:pt x="1" y="845"/>
                    </a:cubicBezTo>
                    <a:cubicBezTo>
                      <a:pt x="1" y="1301"/>
                      <a:pt x="366" y="1689"/>
                      <a:pt x="846" y="1689"/>
                    </a:cubicBezTo>
                    <a:cubicBezTo>
                      <a:pt x="1302" y="1689"/>
                      <a:pt x="1690" y="1301"/>
                      <a:pt x="1690" y="845"/>
                    </a:cubicBezTo>
                    <a:cubicBezTo>
                      <a:pt x="1690" y="365"/>
                      <a:pt x="1302" y="0"/>
                      <a:pt x="8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4" name="Google Shape;5204;p194"/>
              <p:cNvSpPr/>
              <p:nvPr/>
            </p:nvSpPr>
            <p:spPr>
              <a:xfrm>
                <a:off x="4291875" y="84457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5" name="Google Shape;5205;p194"/>
              <p:cNvSpPr/>
              <p:nvPr/>
            </p:nvSpPr>
            <p:spPr>
              <a:xfrm>
                <a:off x="4291875" y="1071125"/>
                <a:ext cx="42275" cy="42250"/>
              </a:xfrm>
              <a:custGeom>
                <a:avLst/>
                <a:gdLst/>
                <a:ahLst/>
                <a:cxnLst/>
                <a:rect l="l" t="t" r="r" b="b"/>
                <a:pathLst>
                  <a:path w="1691" h="1690" extrusionOk="0">
                    <a:moveTo>
                      <a:pt x="846" y="1"/>
                    </a:moveTo>
                    <a:cubicBezTo>
                      <a:pt x="366" y="1"/>
                      <a:pt x="1" y="366"/>
                      <a:pt x="1" y="845"/>
                    </a:cubicBezTo>
                    <a:cubicBezTo>
                      <a:pt x="1" y="1302"/>
                      <a:pt x="366" y="1690"/>
                      <a:pt x="846" y="1690"/>
                    </a:cubicBezTo>
                    <a:cubicBezTo>
                      <a:pt x="1302" y="1690"/>
                      <a:pt x="1690" y="1302"/>
                      <a:pt x="1690" y="845"/>
                    </a:cubicBezTo>
                    <a:cubicBezTo>
                      <a:pt x="1690" y="366"/>
                      <a:pt x="1302"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6" name="Google Shape;5206;p194"/>
              <p:cNvSpPr/>
              <p:nvPr/>
            </p:nvSpPr>
            <p:spPr>
              <a:xfrm>
                <a:off x="4703600" y="618050"/>
                <a:ext cx="42250" cy="42250"/>
              </a:xfrm>
              <a:custGeom>
                <a:avLst/>
                <a:gdLst/>
                <a:ahLst/>
                <a:cxnLst/>
                <a:rect l="l" t="t" r="r" b="b"/>
                <a:pathLst>
                  <a:path w="1690" h="1690" extrusionOk="0">
                    <a:moveTo>
                      <a:pt x="845" y="0"/>
                    </a:moveTo>
                    <a:cubicBezTo>
                      <a:pt x="365" y="0"/>
                      <a:pt x="0" y="365"/>
                      <a:pt x="0" y="845"/>
                    </a:cubicBezTo>
                    <a:cubicBezTo>
                      <a:pt x="0" y="1301"/>
                      <a:pt x="365" y="1689"/>
                      <a:pt x="845" y="1689"/>
                    </a:cubicBezTo>
                    <a:cubicBezTo>
                      <a:pt x="1301" y="1689"/>
                      <a:pt x="1689" y="1301"/>
                      <a:pt x="1689" y="845"/>
                    </a:cubicBezTo>
                    <a:cubicBezTo>
                      <a:pt x="1689" y="365"/>
                      <a:pt x="1301" y="0"/>
                      <a:pt x="8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7" name="Google Shape;5207;p194"/>
              <p:cNvSpPr/>
              <p:nvPr/>
            </p:nvSpPr>
            <p:spPr>
              <a:xfrm>
                <a:off x="4703600" y="844575"/>
                <a:ext cx="42250" cy="42250"/>
              </a:xfrm>
              <a:custGeom>
                <a:avLst/>
                <a:gdLst/>
                <a:ahLst/>
                <a:cxnLst/>
                <a:rect l="l" t="t" r="r" b="b"/>
                <a:pathLst>
                  <a:path w="1690" h="1690" extrusionOk="0">
                    <a:moveTo>
                      <a:pt x="845" y="1"/>
                    </a:moveTo>
                    <a:cubicBezTo>
                      <a:pt x="365" y="1"/>
                      <a:pt x="0" y="366"/>
                      <a:pt x="0" y="845"/>
                    </a:cubicBezTo>
                    <a:cubicBezTo>
                      <a:pt x="0" y="1302"/>
                      <a:pt x="365" y="1690"/>
                      <a:pt x="845" y="1690"/>
                    </a:cubicBezTo>
                    <a:cubicBezTo>
                      <a:pt x="1301" y="1690"/>
                      <a:pt x="1689" y="1302"/>
                      <a:pt x="1689" y="845"/>
                    </a:cubicBezTo>
                    <a:cubicBezTo>
                      <a:pt x="1689" y="366"/>
                      <a:pt x="1301" y="1"/>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208" name="Google Shape;5208;p194">
            <a:extLst>
              <a:ext uri="{C183D7F6-B498-43B3-948B-1728B52AA6E4}">
                <adec:decorative xmlns:adec="http://schemas.microsoft.com/office/drawing/2017/decorative" val="1"/>
              </a:ext>
            </a:extLst>
          </p:cNvPr>
          <p:cNvSpPr txBox="1">
            <a:spLocks noGrp="1"/>
          </p:cNvSpPr>
          <p:nvPr>
            <p:ph type="subTitle" idx="1"/>
          </p:nvPr>
        </p:nvSpPr>
        <p:spPr>
          <a:xfrm>
            <a:off x="6283567" y="2469233"/>
            <a:ext cx="4666800" cy="2833600"/>
          </a:xfrm>
          <a:prstGeom prst="rect">
            <a:avLst/>
          </a:prstGeom>
        </p:spPr>
        <p:txBody>
          <a:bodyPr spcFirstLastPara="1" wrap="square" lIns="121900" tIns="121900" rIns="121900" bIns="121900" anchor="ctr" anchorCtr="0">
            <a:noAutofit/>
          </a:bodyPr>
          <a:lstStyle/>
          <a:p>
            <a:pPr marL="0" indent="0" algn="l"/>
            <a:endParaRPr sz="1200"/>
          </a:p>
          <a:p>
            <a:pPr marL="0" indent="0" algn="l"/>
            <a:endParaRPr sz="1067"/>
          </a:p>
          <a:p>
            <a:pPr marL="0" indent="0" algn="l"/>
            <a:endParaRPr sz="1067"/>
          </a:p>
        </p:txBody>
      </p:sp>
      <p:pic>
        <p:nvPicPr>
          <p:cNvPr id="5209" name="Google Shape;5209;p194">
            <a:extLst>
              <a:ext uri="{C183D7F6-B498-43B3-948B-1728B52AA6E4}">
                <adec:decorative xmlns:adec="http://schemas.microsoft.com/office/drawing/2017/decorative" val="1"/>
              </a:ext>
            </a:extLst>
          </p:cNvPr>
          <p:cNvPicPr preferRelativeResize="0"/>
          <p:nvPr/>
        </p:nvPicPr>
        <p:blipFill rotWithShape="1">
          <a:blip r:embed="rId3">
            <a:alphaModFix/>
          </a:blip>
          <a:srcRect r="50139"/>
          <a:stretch/>
        </p:blipFill>
        <p:spPr>
          <a:xfrm>
            <a:off x="6205032" y="1530001"/>
            <a:ext cx="4328960" cy="1513433"/>
          </a:xfrm>
          <a:prstGeom prst="rect">
            <a:avLst/>
          </a:prstGeom>
          <a:noFill/>
          <a:ln>
            <a:noFill/>
          </a:ln>
        </p:spPr>
      </p:pic>
      <p:pic>
        <p:nvPicPr>
          <p:cNvPr id="5210" name="Google Shape;5210;p194">
            <a:extLst>
              <a:ext uri="{C183D7F6-B498-43B3-948B-1728B52AA6E4}">
                <adec:decorative xmlns:adec="http://schemas.microsoft.com/office/drawing/2017/decorative" val="1"/>
              </a:ext>
            </a:extLst>
          </p:cNvPr>
          <p:cNvPicPr preferRelativeResize="0"/>
          <p:nvPr/>
        </p:nvPicPr>
        <p:blipFill rotWithShape="1">
          <a:blip r:embed="rId3">
            <a:alphaModFix/>
          </a:blip>
          <a:srcRect l="50548"/>
          <a:stretch/>
        </p:blipFill>
        <p:spPr>
          <a:xfrm>
            <a:off x="6473634" y="3216467"/>
            <a:ext cx="4060365" cy="1431333"/>
          </a:xfrm>
          <a:prstGeom prst="rect">
            <a:avLst/>
          </a:prstGeom>
          <a:noFill/>
          <a:ln>
            <a:noFill/>
          </a:ln>
        </p:spPr>
      </p:pic>
      <p:pic>
        <p:nvPicPr>
          <p:cNvPr id="5211" name="Google Shape;5211;p19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043349" y="4820829"/>
            <a:ext cx="2652332" cy="1650672"/>
          </a:xfrm>
          <a:prstGeom prst="rect">
            <a:avLst/>
          </a:prstGeom>
          <a:noFill/>
          <a:ln>
            <a:noFill/>
          </a:ln>
        </p:spPr>
      </p:pic>
      <p:sp>
        <p:nvSpPr>
          <p:cNvPr id="5212" name="Google Shape;5212;p194">
            <a:extLst>
              <a:ext uri="{C183D7F6-B498-43B3-948B-1728B52AA6E4}">
                <adec:decorative xmlns:adec="http://schemas.microsoft.com/office/drawing/2017/decorative" val="1"/>
              </a:ext>
            </a:extLst>
          </p:cNvPr>
          <p:cNvSpPr/>
          <p:nvPr/>
        </p:nvSpPr>
        <p:spPr>
          <a:xfrm>
            <a:off x="786141" y="734039"/>
            <a:ext cx="496960" cy="482237"/>
          </a:xfrm>
          <a:custGeom>
            <a:avLst/>
            <a:gdLst/>
            <a:ahLst/>
            <a:cxnLst/>
            <a:rect l="l" t="t" r="r" b="b"/>
            <a:pathLst>
              <a:path w="12760" h="12382" extrusionOk="0">
                <a:moveTo>
                  <a:pt x="2080" y="1"/>
                </a:moveTo>
                <a:cubicBezTo>
                  <a:pt x="946" y="1"/>
                  <a:pt x="32" y="946"/>
                  <a:pt x="1" y="2080"/>
                </a:cubicBezTo>
                <a:lnTo>
                  <a:pt x="1" y="9515"/>
                </a:lnTo>
                <a:cubicBezTo>
                  <a:pt x="1" y="11090"/>
                  <a:pt x="1261" y="12382"/>
                  <a:pt x="2899" y="12382"/>
                </a:cubicBezTo>
                <a:cubicBezTo>
                  <a:pt x="4537" y="12382"/>
                  <a:pt x="5798" y="11090"/>
                  <a:pt x="5829" y="9515"/>
                </a:cubicBezTo>
                <a:cubicBezTo>
                  <a:pt x="5829" y="9295"/>
                  <a:pt x="6144" y="9137"/>
                  <a:pt x="6365" y="9074"/>
                </a:cubicBezTo>
                <a:cubicBezTo>
                  <a:pt x="6617" y="9074"/>
                  <a:pt x="6932" y="9295"/>
                  <a:pt x="6932" y="9515"/>
                </a:cubicBezTo>
                <a:cubicBezTo>
                  <a:pt x="6932" y="11122"/>
                  <a:pt x="8223" y="12382"/>
                  <a:pt x="9830" y="12382"/>
                </a:cubicBezTo>
                <a:cubicBezTo>
                  <a:pt x="11374" y="12382"/>
                  <a:pt x="12760" y="11216"/>
                  <a:pt x="12760" y="9452"/>
                </a:cubicBezTo>
                <a:lnTo>
                  <a:pt x="12760" y="2080"/>
                </a:lnTo>
                <a:cubicBezTo>
                  <a:pt x="12760" y="946"/>
                  <a:pt x="11815" y="32"/>
                  <a:pt x="10681" y="1"/>
                </a:cubicBezTo>
                <a:cubicBezTo>
                  <a:pt x="10114" y="1"/>
                  <a:pt x="9578" y="221"/>
                  <a:pt x="9200" y="568"/>
                </a:cubicBezTo>
                <a:cubicBezTo>
                  <a:pt x="9043" y="725"/>
                  <a:pt x="9043" y="1009"/>
                  <a:pt x="9200" y="1166"/>
                </a:cubicBezTo>
                <a:cubicBezTo>
                  <a:pt x="9279" y="1245"/>
                  <a:pt x="9389" y="1284"/>
                  <a:pt x="9499" y="1284"/>
                </a:cubicBezTo>
                <a:cubicBezTo>
                  <a:pt x="9610" y="1284"/>
                  <a:pt x="9720" y="1245"/>
                  <a:pt x="9799" y="1166"/>
                </a:cubicBezTo>
                <a:cubicBezTo>
                  <a:pt x="10051" y="946"/>
                  <a:pt x="10366" y="820"/>
                  <a:pt x="10681" y="820"/>
                </a:cubicBezTo>
                <a:cubicBezTo>
                  <a:pt x="11342" y="820"/>
                  <a:pt x="11878" y="1355"/>
                  <a:pt x="11878" y="2080"/>
                </a:cubicBezTo>
                <a:lnTo>
                  <a:pt x="11878" y="7499"/>
                </a:lnTo>
                <a:cubicBezTo>
                  <a:pt x="11374" y="6963"/>
                  <a:pt x="10618" y="6648"/>
                  <a:pt x="9799" y="6648"/>
                </a:cubicBezTo>
                <a:cubicBezTo>
                  <a:pt x="8570" y="6648"/>
                  <a:pt x="7562" y="7404"/>
                  <a:pt x="7121" y="8444"/>
                </a:cubicBezTo>
                <a:cubicBezTo>
                  <a:pt x="6932" y="8349"/>
                  <a:pt x="6585" y="8286"/>
                  <a:pt x="6365" y="8286"/>
                </a:cubicBezTo>
                <a:cubicBezTo>
                  <a:pt x="6144" y="8286"/>
                  <a:pt x="5798" y="8381"/>
                  <a:pt x="5640" y="8444"/>
                </a:cubicBezTo>
                <a:cubicBezTo>
                  <a:pt x="5199" y="7404"/>
                  <a:pt x="4191" y="6648"/>
                  <a:pt x="2962" y="6648"/>
                </a:cubicBezTo>
                <a:cubicBezTo>
                  <a:pt x="2111" y="6648"/>
                  <a:pt x="1418" y="6995"/>
                  <a:pt x="851" y="7499"/>
                </a:cubicBezTo>
                <a:lnTo>
                  <a:pt x="851" y="2080"/>
                </a:lnTo>
                <a:cubicBezTo>
                  <a:pt x="851" y="1418"/>
                  <a:pt x="1418" y="851"/>
                  <a:pt x="2080" y="820"/>
                </a:cubicBezTo>
                <a:cubicBezTo>
                  <a:pt x="2426" y="820"/>
                  <a:pt x="2742" y="977"/>
                  <a:pt x="2962" y="1166"/>
                </a:cubicBezTo>
                <a:cubicBezTo>
                  <a:pt x="3041" y="1245"/>
                  <a:pt x="3151" y="1284"/>
                  <a:pt x="3257" y="1284"/>
                </a:cubicBezTo>
                <a:cubicBezTo>
                  <a:pt x="3364" y="1284"/>
                  <a:pt x="3466" y="1245"/>
                  <a:pt x="3529" y="1166"/>
                </a:cubicBezTo>
                <a:cubicBezTo>
                  <a:pt x="3687" y="1009"/>
                  <a:pt x="3687" y="725"/>
                  <a:pt x="3529" y="568"/>
                </a:cubicBezTo>
                <a:cubicBezTo>
                  <a:pt x="3183" y="221"/>
                  <a:pt x="2647" y="1"/>
                  <a:pt x="208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16"/>
        <p:cNvGrpSpPr/>
        <p:nvPr/>
      </p:nvGrpSpPr>
      <p:grpSpPr>
        <a:xfrm>
          <a:off x="0" y="0"/>
          <a:ext cx="0" cy="0"/>
          <a:chOff x="0" y="0"/>
          <a:chExt cx="0" cy="0"/>
        </a:xfrm>
      </p:grpSpPr>
      <p:sp>
        <p:nvSpPr>
          <p:cNvPr id="5217" name="Google Shape;5217;p195"/>
          <p:cNvSpPr txBox="1">
            <a:spLocks noGrp="1"/>
          </p:cNvSpPr>
          <p:nvPr>
            <p:ph type="title"/>
          </p:nvPr>
        </p:nvSpPr>
        <p:spPr>
          <a:xfrm>
            <a:off x="960000" y="593367"/>
            <a:ext cx="10272000" cy="763600"/>
          </a:xfrm>
          <a:prstGeom prst="rect">
            <a:avLst/>
          </a:prstGeom>
        </p:spPr>
        <p:txBody>
          <a:bodyPr spcFirstLastPara="1" wrap="square" lIns="121900" tIns="121900" rIns="121900" bIns="121900" anchor="b" anchorCtr="0">
            <a:noAutofit/>
          </a:bodyPr>
          <a:lstStyle/>
          <a:p>
            <a:pPr algn="ctr"/>
            <a:r>
              <a:rPr lang="en"/>
              <a:t>ANZAC Day Pre-reflection</a:t>
            </a:r>
            <a:endParaRPr/>
          </a:p>
        </p:txBody>
      </p:sp>
      <p:sp>
        <p:nvSpPr>
          <p:cNvPr id="5218" name="Google Shape;5218;p195"/>
          <p:cNvSpPr txBox="1">
            <a:spLocks noGrp="1"/>
          </p:cNvSpPr>
          <p:nvPr>
            <p:ph type="subTitle" idx="1"/>
          </p:nvPr>
        </p:nvSpPr>
        <p:spPr>
          <a:xfrm>
            <a:off x="1362733" y="2074333"/>
            <a:ext cx="4666800" cy="2833600"/>
          </a:xfrm>
          <a:prstGeom prst="rect">
            <a:avLst/>
          </a:prstGeom>
        </p:spPr>
        <p:txBody>
          <a:bodyPr spcFirstLastPara="1" wrap="square" lIns="121900" tIns="121900" rIns="121900" bIns="121900" anchor="t" anchorCtr="0">
            <a:noAutofit/>
          </a:bodyPr>
          <a:lstStyle/>
          <a:p>
            <a:pPr marL="0" indent="0"/>
            <a:r>
              <a:rPr lang="en" sz="1333" dirty="0"/>
              <a:t>In preparation for the ANZAC Day performance, our class has meticulously planned to incorporate elements of space, protocols, presence and audience engagement. We will have multiple hybrid performances, ranging from a duologue to a dance. We collaborated to create a performance based on the picture book </a:t>
            </a:r>
            <a:r>
              <a:rPr lang="en" sz="1333" i="1" dirty="0"/>
              <a:t>A Soldier's Gift</a:t>
            </a:r>
            <a:r>
              <a:rPr lang="en" sz="1333" dirty="0"/>
              <a:t>. We devised creative use of space to vividly bring the story to life, utilising levels, empty space and various depths to create visually compelling scenes that are both engaging and respectful of the solemn occasion. We utilised different spatial techniques to symbolise emotions, such as empty spaces to signify absence and loss.</a:t>
            </a:r>
            <a:endParaRPr sz="1333" dirty="0"/>
          </a:p>
        </p:txBody>
      </p:sp>
      <p:sp>
        <p:nvSpPr>
          <p:cNvPr id="5219" name="Google Shape;5219;p195"/>
          <p:cNvSpPr txBox="1">
            <a:spLocks noGrp="1"/>
          </p:cNvSpPr>
          <p:nvPr>
            <p:ph type="subTitle" idx="1"/>
          </p:nvPr>
        </p:nvSpPr>
        <p:spPr>
          <a:xfrm>
            <a:off x="6261667" y="2074333"/>
            <a:ext cx="4666800" cy="2833600"/>
          </a:xfrm>
          <a:prstGeom prst="rect">
            <a:avLst/>
          </a:prstGeom>
        </p:spPr>
        <p:txBody>
          <a:bodyPr spcFirstLastPara="1" wrap="square" lIns="121900" tIns="121900" rIns="121900" bIns="121900" anchor="t" anchorCtr="0">
            <a:noAutofit/>
          </a:bodyPr>
          <a:lstStyle/>
          <a:p>
            <a:pPr marL="0" indent="0"/>
            <a:r>
              <a:rPr lang="en" sz="1333" dirty="0"/>
              <a:t>In adhering to protocols, the performance will be sensitive to the expectations of its target audience, consisting of Year 2-12 students. We will ensure that the content is age-appropriate and not overly dark, while still conveying the gravity of the historical event. This balance will allow students to appreciate the sacrifices made by soldiers without being overwhelmed by the complexities of war.</a:t>
            </a:r>
            <a:endParaRPr sz="1333" dirty="0"/>
          </a:p>
          <a:p>
            <a:pPr marL="0" indent="0"/>
            <a:r>
              <a:rPr lang="en" sz="1333" dirty="0"/>
              <a:t>We will maintain a strong presence throughout the performance, employing powerful vocal projection, facial expressions and body language to effectively engage the audience. By staying focused and emotionally connected to the characters we are portraying, we will create an immersive experience that resonates with the audience, fostering a deeper understanding of the significance of ANZAC Day. </a:t>
            </a:r>
            <a:endParaRPr sz="1333" dirty="0"/>
          </a:p>
          <a:p>
            <a:pPr marL="0" indent="0"/>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A5CB"/>
        </a:solidFill>
        <a:effectLst/>
      </p:bgPr>
    </p:bg>
    <p:spTree>
      <p:nvGrpSpPr>
        <p:cNvPr id="1" name="Shape 7178"/>
        <p:cNvGrpSpPr/>
        <p:nvPr/>
      </p:nvGrpSpPr>
      <p:grpSpPr>
        <a:xfrm>
          <a:off x="0" y="0"/>
          <a:ext cx="0" cy="0"/>
          <a:chOff x="0" y="0"/>
          <a:chExt cx="0" cy="0"/>
        </a:xfrm>
      </p:grpSpPr>
      <p:sp>
        <p:nvSpPr>
          <p:cNvPr id="7179" name="Google Shape;7179;p282"/>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chemeClr val="bg1"/>
                </a:solidFill>
                <a:effectLst/>
                <a:uLnTx/>
                <a:uFillTx/>
                <a:latin typeface="Josefin Sans SemiBold"/>
                <a:ea typeface="Josefin Sans SemiBold"/>
                <a:cs typeface="Josefin Sans SemiBold"/>
                <a:sym typeface="Josefin Sans SemiBold"/>
              </a:rPr>
              <a:t>WEEK 3 - Performing Arts Essentials </a:t>
            </a:r>
            <a:r>
              <a:rPr kumimoji="0" lang="en-US" sz="3733" b="0" i="0" u="none" strike="noStrike" kern="0" cap="none" spc="0" normalizeH="0" baseline="0" noProof="0" dirty="0">
                <a:ln>
                  <a:noFill/>
                </a:ln>
                <a:solidFill>
                  <a:schemeClr val="bg1">
                    <a:alpha val="0"/>
                  </a:schemeClr>
                </a:solidFill>
                <a:effectLst/>
                <a:uLnTx/>
                <a:uFillTx/>
                <a:latin typeface="Josefin Sans SemiBold"/>
                <a:ea typeface="Josefin Sans SemiBold"/>
                <a:cs typeface="Josefin Sans SemiBold"/>
                <a:sym typeface="Josefin Sans SemiBold"/>
              </a:rPr>
              <a:t>(2)</a:t>
            </a:r>
          </a:p>
        </p:txBody>
      </p:sp>
      <p:sp>
        <p:nvSpPr>
          <p:cNvPr id="7180" name="Google Shape;7180;p282"/>
          <p:cNvSpPr txBox="1"/>
          <p:nvPr/>
        </p:nvSpPr>
        <p:spPr>
          <a:xfrm>
            <a:off x="402667" y="1421934"/>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dirty="0">
                <a:solidFill>
                  <a:srgbClr val="000000"/>
                </a:solidFill>
                <a:latin typeface="Arial"/>
                <a:cs typeface="Arial"/>
                <a:sym typeface="Arial"/>
              </a:rPr>
              <a:t>What personality type were you in the DO NOW task and how did it help you contribute to the group task?</a:t>
            </a:r>
            <a:endParaRPr sz="1467" b="1" kern="0" dirty="0">
              <a:solidFill>
                <a:srgbClr val="000000"/>
              </a:solidFill>
              <a:latin typeface="Arial"/>
              <a:cs typeface="Arial"/>
              <a:sym typeface="Arial"/>
            </a:endParaRPr>
          </a:p>
          <a:p>
            <a:pPr defTabSz="1219170">
              <a:buClr>
                <a:srgbClr val="000000"/>
              </a:buClr>
            </a:pPr>
            <a:r>
              <a:rPr lang="en" sz="1333" i="1" kern="0" dirty="0">
                <a:solidFill>
                  <a:srgbClr val="A64D79"/>
                </a:solidFill>
                <a:latin typeface="Arial"/>
                <a:cs typeface="Arial"/>
                <a:sym typeface="Arial"/>
              </a:rPr>
              <a:t>Write your answers here…</a:t>
            </a:r>
            <a:endParaRPr sz="1333" i="1" kern="0" dirty="0">
              <a:solidFill>
                <a:srgbClr val="A64D79"/>
              </a:solidFill>
              <a:latin typeface="Arial"/>
              <a:cs typeface="Arial"/>
              <a:sym typeface="Arial"/>
            </a:endParaRPr>
          </a:p>
        </p:txBody>
      </p:sp>
      <p:sp>
        <p:nvSpPr>
          <p:cNvPr id="7182" name="Google Shape;7182;p282"/>
          <p:cNvSpPr txBox="1"/>
          <p:nvPr/>
        </p:nvSpPr>
        <p:spPr>
          <a:xfrm>
            <a:off x="6227267" y="1421934"/>
            <a:ext cx="5549200" cy="882189"/>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a:solidFill>
                  <a:srgbClr val="000000"/>
                </a:solidFill>
                <a:latin typeface="Arial"/>
                <a:cs typeface="Arial"/>
                <a:sym typeface="Arial"/>
              </a:rPr>
              <a:t>How did you work with certain other personality types?</a:t>
            </a:r>
            <a:endParaRPr sz="1467" b="1" kern="0">
              <a:solidFill>
                <a:srgbClr val="000000"/>
              </a:solidFill>
              <a:latin typeface="Arial"/>
              <a:cs typeface="Arial"/>
              <a:sym typeface="Arial"/>
            </a:endParaRPr>
          </a:p>
          <a:p>
            <a:pPr defTabSz="1219170">
              <a:buClr>
                <a:srgbClr val="000000"/>
              </a:buClr>
            </a:pPr>
            <a:r>
              <a:rPr lang="en" sz="1333" i="1" kern="0">
                <a:solidFill>
                  <a:srgbClr val="A64D79"/>
                </a:solidFill>
                <a:latin typeface="Arial"/>
                <a:cs typeface="Arial"/>
                <a:sym typeface="Arial"/>
              </a:rPr>
              <a:t>Write your answers here…</a:t>
            </a:r>
            <a:endParaRPr sz="1333" i="1" kern="0">
              <a:solidFill>
                <a:srgbClr val="A64D79"/>
              </a:solidFill>
              <a:latin typeface="Arial"/>
              <a:cs typeface="Arial"/>
              <a:sym typeface="Arial"/>
            </a:endParaRPr>
          </a:p>
          <a:p>
            <a:pPr defTabSz="1219170">
              <a:buClr>
                <a:srgbClr val="000000"/>
              </a:buClr>
            </a:pPr>
            <a:endParaRPr sz="1333" i="1" kern="0">
              <a:solidFill>
                <a:srgbClr val="A64D79"/>
              </a:solidFill>
              <a:latin typeface="Arial"/>
              <a:cs typeface="Arial"/>
              <a:sym typeface="Arial"/>
            </a:endParaRPr>
          </a:p>
        </p:txBody>
      </p:sp>
      <p:sp>
        <p:nvSpPr>
          <p:cNvPr id="7185" name="Google Shape;7185;p282"/>
          <p:cNvSpPr txBox="1"/>
          <p:nvPr/>
        </p:nvSpPr>
        <p:spPr>
          <a:xfrm>
            <a:off x="402667" y="3225451"/>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a:solidFill>
                  <a:srgbClr val="000000"/>
                </a:solidFill>
                <a:latin typeface="Arial"/>
                <a:cs typeface="Arial"/>
                <a:sym typeface="Arial"/>
              </a:rPr>
              <a:t>What behaviours and mindsets did you need to adopt to take creative risks?</a:t>
            </a:r>
            <a:endParaRPr sz="1467" b="1" kern="0">
              <a:solidFill>
                <a:srgbClr val="000000"/>
              </a:solidFill>
              <a:latin typeface="Arial"/>
              <a:cs typeface="Arial"/>
              <a:sym typeface="Arial"/>
            </a:endParaRPr>
          </a:p>
          <a:p>
            <a:pPr defTabSz="1219170">
              <a:buClr>
                <a:srgbClr val="000000"/>
              </a:buClr>
            </a:pPr>
            <a:r>
              <a:rPr lang="en" sz="1333" i="1" kern="0">
                <a:solidFill>
                  <a:srgbClr val="A64D79"/>
                </a:solidFill>
                <a:latin typeface="Arial"/>
                <a:cs typeface="Arial"/>
                <a:sym typeface="Arial"/>
              </a:rPr>
              <a:t>Write your answers here…</a:t>
            </a:r>
            <a:endParaRPr sz="1333" i="1" kern="0">
              <a:solidFill>
                <a:srgbClr val="A64D79"/>
              </a:solidFill>
              <a:latin typeface="Arial"/>
              <a:cs typeface="Arial"/>
              <a:sym typeface="Arial"/>
            </a:endParaRPr>
          </a:p>
        </p:txBody>
      </p:sp>
      <p:sp>
        <p:nvSpPr>
          <p:cNvPr id="7183" name="Google Shape;7183;p282"/>
          <p:cNvSpPr txBox="1"/>
          <p:nvPr/>
        </p:nvSpPr>
        <p:spPr>
          <a:xfrm>
            <a:off x="6227267" y="3215251"/>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a:solidFill>
                  <a:srgbClr val="000000"/>
                </a:solidFill>
                <a:latin typeface="Arial"/>
                <a:cs typeface="Arial"/>
                <a:sym typeface="Arial"/>
              </a:rPr>
              <a:t>What was the most enjoyable moment for you during today’s activity?</a:t>
            </a:r>
            <a:endParaRPr sz="1467" b="1" kern="0">
              <a:solidFill>
                <a:srgbClr val="000000"/>
              </a:solidFill>
              <a:latin typeface="Arial"/>
              <a:cs typeface="Arial"/>
              <a:sym typeface="Arial"/>
            </a:endParaRPr>
          </a:p>
          <a:p>
            <a:pPr defTabSz="1219170">
              <a:buClr>
                <a:srgbClr val="000000"/>
              </a:buClr>
            </a:pPr>
            <a:r>
              <a:rPr lang="en" sz="1333" i="1" kern="0">
                <a:solidFill>
                  <a:srgbClr val="A64D79"/>
                </a:solidFill>
                <a:latin typeface="Arial"/>
                <a:cs typeface="Arial"/>
                <a:sym typeface="Arial"/>
              </a:rPr>
              <a:t>Write your answers here…</a:t>
            </a:r>
            <a:endParaRPr sz="1867" kern="0">
              <a:solidFill>
                <a:srgbClr val="000000"/>
              </a:solidFill>
              <a:latin typeface="Arial"/>
              <a:cs typeface="Arial"/>
              <a:sym typeface="Arial"/>
            </a:endParaRPr>
          </a:p>
        </p:txBody>
      </p:sp>
      <p:sp>
        <p:nvSpPr>
          <p:cNvPr id="7181" name="Google Shape;7181;p282"/>
          <p:cNvSpPr txBox="1"/>
          <p:nvPr/>
        </p:nvSpPr>
        <p:spPr>
          <a:xfrm>
            <a:off x="402667" y="5028968"/>
            <a:ext cx="5549200" cy="970546"/>
          </a:xfrm>
          <a:prstGeom prst="rect">
            <a:avLst/>
          </a:prstGeom>
          <a:solidFill>
            <a:schemeClr val="lt1"/>
          </a:solidFill>
          <a:ln>
            <a:noFill/>
          </a:ln>
        </p:spPr>
        <p:txBody>
          <a:bodyPr spcFirstLastPara="1" wrap="square" lIns="121900" tIns="121900" rIns="121900" bIns="121900" anchor="t" anchorCtr="0">
            <a:spAutoFit/>
          </a:bodyPr>
          <a:lstStyle/>
          <a:p>
            <a:pPr defTabSz="1219170">
              <a:lnSpc>
                <a:spcPct val="115000"/>
              </a:lnSpc>
              <a:buClr>
                <a:srgbClr val="000000"/>
              </a:buClr>
            </a:pPr>
            <a:r>
              <a:rPr lang="en" sz="1467" b="1" kern="0">
                <a:solidFill>
                  <a:srgbClr val="000000"/>
                </a:solidFill>
                <a:latin typeface="Arial"/>
                <a:cs typeface="Arial"/>
                <a:sym typeface="Arial"/>
              </a:rPr>
              <a:t>What do we need to learn to have more success in a task like today?</a:t>
            </a:r>
            <a:endParaRPr sz="1467" b="1" kern="0">
              <a:solidFill>
                <a:srgbClr val="000000"/>
              </a:solidFill>
              <a:latin typeface="Arial"/>
              <a:cs typeface="Arial"/>
              <a:sym typeface="Arial"/>
            </a:endParaRPr>
          </a:p>
          <a:p>
            <a:pPr defTabSz="1219170">
              <a:buClr>
                <a:srgbClr val="000000"/>
              </a:buClr>
            </a:pPr>
            <a:r>
              <a:rPr lang="en" sz="1333" i="1" kern="0">
                <a:solidFill>
                  <a:srgbClr val="A64D79"/>
                </a:solidFill>
                <a:latin typeface="Arial"/>
                <a:cs typeface="Arial"/>
                <a:sym typeface="Arial"/>
              </a:rPr>
              <a:t>Write your answers here…</a:t>
            </a:r>
            <a:endParaRPr sz="1867" kern="0">
              <a:solidFill>
                <a:srgbClr val="000000"/>
              </a:solidFill>
              <a:latin typeface="Arial"/>
              <a:cs typeface="Arial"/>
              <a:sym typeface="Arial"/>
            </a:endParaRPr>
          </a:p>
        </p:txBody>
      </p:sp>
      <p:sp>
        <p:nvSpPr>
          <p:cNvPr id="7184" name="Google Shape;7184;p282"/>
          <p:cNvSpPr txBox="1"/>
          <p:nvPr/>
        </p:nvSpPr>
        <p:spPr>
          <a:xfrm>
            <a:off x="6227267" y="5062967"/>
            <a:ext cx="5549200" cy="902835"/>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1467" b="1" kern="0" dirty="0">
                <a:solidFill>
                  <a:srgbClr val="000000"/>
                </a:solidFill>
                <a:latin typeface="Arial"/>
                <a:cs typeface="Arial"/>
                <a:sym typeface="Arial"/>
              </a:rPr>
              <a:t>How did you create PRESENCE in your making AND rehearsing?</a:t>
            </a:r>
            <a:endParaRPr sz="1467" b="1" kern="0" dirty="0">
              <a:solidFill>
                <a:srgbClr val="000000"/>
              </a:solidFill>
              <a:latin typeface="Arial"/>
              <a:cs typeface="Arial"/>
              <a:sym typeface="Arial"/>
            </a:endParaRPr>
          </a:p>
          <a:p>
            <a:pPr defTabSz="1219170">
              <a:buClr>
                <a:srgbClr val="000000"/>
              </a:buClr>
            </a:pPr>
            <a:r>
              <a:rPr lang="en" sz="1333" i="1" kern="0" dirty="0">
                <a:solidFill>
                  <a:srgbClr val="A64D79"/>
                </a:solidFill>
                <a:latin typeface="Arial"/>
                <a:cs typeface="Arial"/>
                <a:sym typeface="Arial"/>
              </a:rPr>
              <a:t>Write your answers here…</a:t>
            </a:r>
            <a:endParaRPr sz="1867" kern="0" dirty="0">
              <a:solidFill>
                <a:srgbClr val="000000"/>
              </a:solidFill>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BE8E8"/>
        </a:solidFill>
        <a:effectLst/>
      </p:bgPr>
    </p:bg>
    <p:spTree>
      <p:nvGrpSpPr>
        <p:cNvPr id="1" name="Shape 7189"/>
        <p:cNvGrpSpPr/>
        <p:nvPr/>
      </p:nvGrpSpPr>
      <p:grpSpPr>
        <a:xfrm>
          <a:off x="0" y="0"/>
          <a:ext cx="0" cy="0"/>
          <a:chOff x="0" y="0"/>
          <a:chExt cx="0" cy="0"/>
        </a:xfrm>
      </p:grpSpPr>
      <p:sp>
        <p:nvSpPr>
          <p:cNvPr id="7190" name="Google Shape;7190;p283"/>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chemeClr val="bg1"/>
                </a:solidFill>
                <a:effectLst/>
                <a:uLnTx/>
                <a:uFillTx/>
                <a:latin typeface="Josefin Sans SemiBold"/>
                <a:ea typeface="Josefin Sans SemiBold"/>
                <a:cs typeface="Josefin Sans SemiBold"/>
                <a:sym typeface="Josefin Sans SemiBold"/>
              </a:rPr>
              <a:t>PRESENCE </a:t>
            </a:r>
            <a:r>
              <a:rPr kumimoji="0" lang="en-US" sz="3733" b="0" i="0" u="none" strike="noStrike" kern="0" cap="none" spc="0" normalizeH="0" baseline="0" noProof="0" dirty="0">
                <a:ln>
                  <a:noFill/>
                </a:ln>
                <a:solidFill>
                  <a:schemeClr val="bg1">
                    <a:alpha val="0"/>
                  </a:schemeClr>
                </a:solidFill>
                <a:effectLst/>
                <a:uLnTx/>
                <a:uFillTx/>
                <a:latin typeface="Josefin Sans SemiBold"/>
                <a:ea typeface="Josefin Sans SemiBold"/>
                <a:cs typeface="Josefin Sans SemiBold"/>
                <a:sym typeface="Josefin Sans SemiBold"/>
              </a:rPr>
              <a:t>(3)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7225"/>
        <p:cNvGrpSpPr/>
        <p:nvPr/>
      </p:nvGrpSpPr>
      <p:grpSpPr>
        <a:xfrm>
          <a:off x="0" y="0"/>
          <a:ext cx="0" cy="0"/>
          <a:chOff x="0" y="0"/>
          <a:chExt cx="0" cy="0"/>
        </a:xfrm>
      </p:grpSpPr>
      <p:sp>
        <p:nvSpPr>
          <p:cNvPr id="7226" name="Google Shape;7226;p288"/>
          <p:cNvSpPr txBox="1">
            <a:spLocks noGrp="1"/>
          </p:cNvSpPr>
          <p:nvPr>
            <p:ph type="title" idx="4294967295"/>
          </p:nvPr>
        </p:nvSpPr>
        <p:spPr>
          <a:xfrm>
            <a:off x="415600" y="88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FFFFFF"/>
                </a:solidFill>
                <a:effectLst/>
                <a:uLnTx/>
                <a:uFillTx/>
                <a:latin typeface="Josefin Sans SemiBold"/>
                <a:ea typeface="Josefin Sans SemiBold"/>
                <a:cs typeface="Josefin Sans SemiBold"/>
                <a:sym typeface="Josefin Sans SemiBold"/>
              </a:rPr>
              <a:t>ANZAC DAY PERFORMANCE</a:t>
            </a:r>
          </a:p>
        </p:txBody>
      </p:sp>
      <p:pic>
        <p:nvPicPr>
          <p:cNvPr id="7227" name="Google Shape;7227;p288">
            <a:extLst>
              <a:ext uri="{C183D7F6-B498-43B3-948B-1728B52AA6E4}">
                <adec:decorative xmlns:adec="http://schemas.microsoft.com/office/drawing/2017/decorative" val="1"/>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415600" y="949383"/>
            <a:ext cx="5144252" cy="3860567"/>
          </a:xfrm>
          <a:prstGeom prst="rect">
            <a:avLst/>
          </a:prstGeom>
          <a:noFill/>
          <a:ln>
            <a:noFill/>
          </a:ln>
        </p:spPr>
      </p:pic>
      <p:pic>
        <p:nvPicPr>
          <p:cNvPr id="7228" name="Google Shape;7228;p288">
            <a:extLst>
              <a:ext uri="{C183D7F6-B498-43B3-948B-1728B52AA6E4}">
                <adec:decorative xmlns:adec="http://schemas.microsoft.com/office/drawing/2017/decorative" val="1"/>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6313400" y="2677110"/>
            <a:ext cx="5463000" cy="40924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BE8E8"/>
        </a:solidFill>
        <a:effectLst/>
      </p:bgPr>
    </p:bg>
    <p:spTree>
      <p:nvGrpSpPr>
        <p:cNvPr id="1" name="Shape 7232"/>
        <p:cNvGrpSpPr/>
        <p:nvPr/>
      </p:nvGrpSpPr>
      <p:grpSpPr>
        <a:xfrm>
          <a:off x="0" y="0"/>
          <a:ext cx="0" cy="0"/>
          <a:chOff x="0" y="0"/>
          <a:chExt cx="0" cy="0"/>
        </a:xfrm>
      </p:grpSpPr>
      <p:sp>
        <p:nvSpPr>
          <p:cNvPr id="7233" name="Google Shape;7233;p289"/>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chemeClr val="bg1"/>
                </a:solidFill>
                <a:effectLst/>
                <a:uLnTx/>
                <a:uFillTx/>
                <a:latin typeface="Josefin Sans SemiBold"/>
                <a:ea typeface="Josefin Sans SemiBold"/>
                <a:cs typeface="Josefin Sans SemiBold"/>
                <a:sym typeface="Josefin Sans SemiBold"/>
              </a:rPr>
              <a:t>AUDIENCE </a:t>
            </a:r>
            <a:r>
              <a:rPr kumimoji="0" lang="en-US" sz="3733" b="0" i="0" u="none" strike="noStrike" kern="0" cap="none" spc="0" normalizeH="0" baseline="0" noProof="0" dirty="0">
                <a:ln>
                  <a:noFill/>
                </a:ln>
                <a:solidFill>
                  <a:schemeClr val="bg1">
                    <a:alpha val="0"/>
                  </a:schemeClr>
                </a:solidFill>
                <a:effectLst/>
                <a:uLnTx/>
                <a:uFillTx/>
                <a:latin typeface="Josefin Sans SemiBold"/>
                <a:ea typeface="Josefin Sans SemiBold"/>
                <a:cs typeface="Josefin Sans SemiBold"/>
                <a:sym typeface="Josefin Sans SemiBold"/>
              </a:rPr>
              <a:t>(3)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E8E8"/>
        </a:solidFill>
        <a:effectLst/>
      </p:bgPr>
    </p:bg>
    <p:spTree>
      <p:nvGrpSpPr>
        <p:cNvPr id="1" name="Shape 7237"/>
        <p:cNvGrpSpPr/>
        <p:nvPr/>
      </p:nvGrpSpPr>
      <p:grpSpPr>
        <a:xfrm>
          <a:off x="0" y="0"/>
          <a:ext cx="0" cy="0"/>
          <a:chOff x="0" y="0"/>
          <a:chExt cx="0" cy="0"/>
        </a:xfrm>
      </p:grpSpPr>
      <p:sp>
        <p:nvSpPr>
          <p:cNvPr id="7238" name="Google Shape;7238;p290"/>
          <p:cNvSpPr txBox="1">
            <a:spLocks noGrp="1"/>
          </p:cNvSpPr>
          <p:nvPr>
            <p:ph type="title" idx="4294967295"/>
          </p:nvPr>
        </p:nvSpPr>
        <p:spPr>
          <a:xfrm>
            <a:off x="415600" y="260400"/>
            <a:ext cx="11360800" cy="763600"/>
          </a:xfrm>
          <a:prstGeom prst="rect">
            <a:avLst/>
          </a:prstGeom>
          <a:solidFill>
            <a:srgbClr val="000000"/>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chemeClr val="bg1"/>
                </a:solidFill>
                <a:effectLst/>
                <a:uLnTx/>
                <a:uFillTx/>
                <a:latin typeface="Josefin Sans SemiBold"/>
                <a:ea typeface="Josefin Sans SemiBold"/>
                <a:cs typeface="Josefin Sans SemiBold"/>
                <a:sym typeface="Josefin Sans SemiBold"/>
              </a:rPr>
              <a:t>WEEK 4 - Australian Stories </a:t>
            </a:r>
            <a:r>
              <a:rPr kumimoji="0" lang="en-US" sz="3733" b="0" i="0" u="none" strike="noStrike" kern="0" cap="none" spc="0" normalizeH="0" baseline="0" noProof="0" dirty="0">
                <a:ln>
                  <a:noFill/>
                </a:ln>
                <a:solidFill>
                  <a:schemeClr val="bg1">
                    <a:alpha val="0"/>
                  </a:schemeClr>
                </a:solidFill>
                <a:effectLst/>
                <a:uLnTx/>
                <a:uFillTx/>
                <a:latin typeface="Josefin Sans SemiBold"/>
                <a:ea typeface="Josefin Sans SemiBold"/>
                <a:cs typeface="Josefin Sans SemiBold"/>
                <a:sym typeface="Josefin Sans SemiBold"/>
              </a:rPr>
              <a:t>(1)</a:t>
            </a:r>
          </a:p>
        </p:txBody>
      </p:sp>
      <p:sp>
        <p:nvSpPr>
          <p:cNvPr id="7239" name="Google Shape;7239;p290"/>
          <p:cNvSpPr txBox="1"/>
          <p:nvPr/>
        </p:nvSpPr>
        <p:spPr>
          <a:xfrm>
            <a:off x="185100" y="1336800"/>
            <a:ext cx="2802400" cy="5218400"/>
          </a:xfrm>
          <a:prstGeom prst="rect">
            <a:avLst/>
          </a:prstGeom>
          <a:solidFill>
            <a:schemeClr val="lt1"/>
          </a:solidFill>
          <a:ln>
            <a:noFill/>
          </a:ln>
        </p:spPr>
        <p:txBody>
          <a:bodyPr spcFirstLastPara="1" wrap="square" lIns="121900" tIns="121900" rIns="121900" bIns="121900" anchor="t" anchorCtr="0">
            <a:normAutofit/>
          </a:bodyPr>
          <a:lstStyle/>
          <a:p>
            <a:pPr algn="ctr" defTabSz="1219170">
              <a:buClr>
                <a:srgbClr val="000000"/>
              </a:buClr>
            </a:pPr>
            <a:r>
              <a:rPr lang="en" sz="1467" b="1" kern="0" dirty="0">
                <a:solidFill>
                  <a:srgbClr val="CC0000"/>
                </a:solidFill>
                <a:latin typeface="Arial"/>
                <a:cs typeface="Arial"/>
                <a:sym typeface="Arial"/>
              </a:rPr>
              <a:t>STATION 1 </a:t>
            </a:r>
            <a:endParaRPr sz="1467" b="1" kern="0" dirty="0">
              <a:solidFill>
                <a:srgbClr val="CC0000"/>
              </a:solidFill>
              <a:latin typeface="Arial"/>
              <a:cs typeface="Arial"/>
              <a:sym typeface="Arial"/>
            </a:endParaRPr>
          </a:p>
          <a:p>
            <a:pPr algn="ctr" defTabSz="1219170">
              <a:buClr>
                <a:srgbClr val="000000"/>
              </a:buClr>
            </a:pPr>
            <a:r>
              <a:rPr lang="en" sz="1467" i="1" kern="0" dirty="0">
                <a:solidFill>
                  <a:srgbClr val="CC0000"/>
                </a:solidFill>
                <a:latin typeface="Arial"/>
                <a:cs typeface="Arial"/>
                <a:sym typeface="Arial"/>
              </a:rPr>
              <a:t>(Aboriginal artwork)</a:t>
            </a:r>
            <a:endParaRPr sz="1467" i="1" kern="0" dirty="0">
              <a:solidFill>
                <a:srgbClr val="CC0000"/>
              </a:solidFill>
              <a:latin typeface="Arial"/>
              <a:cs typeface="Arial"/>
              <a:sym typeface="Arial"/>
            </a:endParaRPr>
          </a:p>
          <a:p>
            <a:pPr defTabSz="1219170">
              <a:buClr>
                <a:srgbClr val="000000"/>
              </a:buClr>
            </a:pPr>
            <a:endParaRPr sz="1467" b="1" kern="0" dirty="0">
              <a:solidFill>
                <a:srgbClr val="000000"/>
              </a:solidFill>
              <a:latin typeface="Arial"/>
              <a:cs typeface="Arial"/>
              <a:sym typeface="Arial"/>
            </a:endParaRPr>
          </a:p>
          <a:p>
            <a:pPr defTabSz="1219170">
              <a:buClr>
                <a:srgbClr val="000000"/>
              </a:buClr>
              <a:buSzPts val="1100"/>
            </a:pPr>
            <a:r>
              <a:rPr lang="en" sz="1200" b="1" kern="0" dirty="0">
                <a:solidFill>
                  <a:srgbClr val="000000"/>
                </a:solidFill>
                <a:latin typeface="Arial"/>
                <a:cs typeface="Arial"/>
                <a:sym typeface="Arial"/>
              </a:rPr>
              <a:t>What is the story?</a:t>
            </a:r>
            <a:endParaRPr sz="1600" kern="0" dirty="0">
              <a:solidFill>
                <a:srgbClr val="000000"/>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buSzPts val="1100"/>
            </a:pPr>
            <a:endParaRPr sz="1067" i="1" kern="0" dirty="0">
              <a:solidFill>
                <a:srgbClr val="A64D79"/>
              </a:solidFill>
              <a:latin typeface="Arial"/>
              <a:cs typeface="Arial"/>
              <a:sym typeface="Arial"/>
            </a:endParaRPr>
          </a:p>
          <a:p>
            <a:pPr defTabSz="1219170">
              <a:buClr>
                <a:srgbClr val="000000"/>
              </a:buClr>
              <a:buSzPts val="1100"/>
            </a:pPr>
            <a:r>
              <a:rPr lang="en" sz="1200" b="1" kern="0" dirty="0">
                <a:solidFill>
                  <a:srgbClr val="000000"/>
                </a:solidFill>
                <a:latin typeface="Arial"/>
                <a:cs typeface="Arial"/>
                <a:sym typeface="Arial"/>
              </a:rPr>
              <a:t>WHY is the story significant?</a:t>
            </a:r>
            <a:endParaRPr sz="1067" i="1" kern="0" dirty="0">
              <a:solidFill>
                <a:srgbClr val="A64D79"/>
              </a:solidFill>
              <a:latin typeface="Arial"/>
              <a:cs typeface="Arial"/>
              <a:sym typeface="Arial"/>
            </a:endParaRPr>
          </a:p>
          <a:p>
            <a:pPr defTabSz="1219170">
              <a:buClr>
                <a:srgbClr val="000000"/>
              </a:buClr>
              <a:buSzPts val="1100"/>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HOW is the story being told?</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buSzPts val="1100"/>
            </a:pPr>
            <a:endParaRPr sz="1333" i="1" kern="0" dirty="0">
              <a:solidFill>
                <a:srgbClr val="A64D79"/>
              </a:solidFill>
              <a:latin typeface="Arial"/>
              <a:cs typeface="Arial"/>
              <a:sym typeface="Arial"/>
            </a:endParaRPr>
          </a:p>
        </p:txBody>
      </p:sp>
      <p:sp>
        <p:nvSpPr>
          <p:cNvPr id="7240" name="Google Shape;7240;p290"/>
          <p:cNvSpPr txBox="1"/>
          <p:nvPr/>
        </p:nvSpPr>
        <p:spPr>
          <a:xfrm>
            <a:off x="3166133" y="1336800"/>
            <a:ext cx="2802400" cy="5218400"/>
          </a:xfrm>
          <a:prstGeom prst="rect">
            <a:avLst/>
          </a:prstGeom>
          <a:solidFill>
            <a:schemeClr val="lt1"/>
          </a:solidFill>
          <a:ln>
            <a:noFill/>
          </a:ln>
        </p:spPr>
        <p:txBody>
          <a:bodyPr spcFirstLastPara="1" wrap="square" lIns="121900" tIns="121900" rIns="121900" bIns="121900" anchor="t" anchorCtr="0">
            <a:normAutofit/>
          </a:bodyPr>
          <a:lstStyle/>
          <a:p>
            <a:pPr algn="ctr" defTabSz="1219170">
              <a:buClr>
                <a:srgbClr val="000000"/>
              </a:buClr>
            </a:pPr>
            <a:r>
              <a:rPr lang="en" sz="1467" b="1" kern="0" dirty="0">
                <a:latin typeface="Arial"/>
                <a:cs typeface="Arial"/>
                <a:sym typeface="Arial"/>
              </a:rPr>
              <a:t>STATION 2 </a:t>
            </a:r>
            <a:endParaRPr sz="1467" b="1" kern="0" dirty="0">
              <a:latin typeface="Arial"/>
              <a:cs typeface="Arial"/>
              <a:sym typeface="Arial"/>
            </a:endParaRPr>
          </a:p>
          <a:p>
            <a:pPr algn="ctr" defTabSz="1219170">
              <a:buClr>
                <a:srgbClr val="000000"/>
              </a:buClr>
            </a:pPr>
            <a:r>
              <a:rPr lang="en" sz="1467" i="1" kern="0" dirty="0">
                <a:latin typeface="Arial"/>
                <a:cs typeface="Arial"/>
                <a:sym typeface="Arial"/>
              </a:rPr>
              <a:t>(Deborah Mailman extracts)</a:t>
            </a:r>
            <a:endParaRPr sz="1467" i="1" kern="0" dirty="0">
              <a:latin typeface="Arial"/>
              <a:cs typeface="Arial"/>
              <a:sym typeface="Arial"/>
            </a:endParaRPr>
          </a:p>
          <a:p>
            <a:pPr algn="ctr" defTabSz="1219170">
              <a:buClr>
                <a:srgbClr val="000000"/>
              </a:buClr>
            </a:pPr>
            <a:endParaRPr sz="1467" i="1" kern="0" dirty="0">
              <a:solidFill>
                <a:srgbClr val="CC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What is the story?</a:t>
            </a:r>
            <a:endParaRPr sz="1600" kern="0" dirty="0">
              <a:solidFill>
                <a:srgbClr val="000000"/>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WHY is the story significant?</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HOW is the story being told?</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333" i="1" kern="0" dirty="0">
              <a:solidFill>
                <a:srgbClr val="A64D79"/>
              </a:solidFill>
              <a:latin typeface="Arial"/>
              <a:cs typeface="Arial"/>
              <a:sym typeface="Arial"/>
            </a:endParaRPr>
          </a:p>
        </p:txBody>
      </p:sp>
      <p:sp>
        <p:nvSpPr>
          <p:cNvPr id="7241" name="Google Shape;7241;p290"/>
          <p:cNvSpPr txBox="1"/>
          <p:nvPr/>
        </p:nvSpPr>
        <p:spPr>
          <a:xfrm>
            <a:off x="6147167" y="1336800"/>
            <a:ext cx="2802400" cy="5218400"/>
          </a:xfrm>
          <a:prstGeom prst="rect">
            <a:avLst/>
          </a:prstGeom>
          <a:solidFill>
            <a:schemeClr val="lt1"/>
          </a:solidFill>
          <a:ln>
            <a:noFill/>
          </a:ln>
        </p:spPr>
        <p:txBody>
          <a:bodyPr spcFirstLastPara="1" wrap="square" lIns="121900" tIns="121900" rIns="121900" bIns="121900" anchor="t" anchorCtr="0">
            <a:normAutofit/>
          </a:bodyPr>
          <a:lstStyle/>
          <a:p>
            <a:pPr algn="ctr" defTabSz="1219170">
              <a:buClr>
                <a:srgbClr val="000000"/>
              </a:buClr>
            </a:pPr>
            <a:r>
              <a:rPr lang="en" sz="1467" b="1" kern="0" dirty="0">
                <a:solidFill>
                  <a:srgbClr val="1C4587"/>
                </a:solidFill>
                <a:latin typeface="Arial"/>
                <a:cs typeface="Arial"/>
                <a:sym typeface="Arial"/>
              </a:rPr>
              <a:t>STATION 3 </a:t>
            </a:r>
            <a:endParaRPr sz="1467" b="1" kern="0" dirty="0">
              <a:solidFill>
                <a:srgbClr val="1C4587"/>
              </a:solidFill>
              <a:latin typeface="Arial"/>
              <a:cs typeface="Arial"/>
              <a:sym typeface="Arial"/>
            </a:endParaRPr>
          </a:p>
          <a:p>
            <a:pPr algn="ctr" defTabSz="1219170">
              <a:buClr>
                <a:srgbClr val="000000"/>
              </a:buClr>
            </a:pPr>
            <a:r>
              <a:rPr lang="en" sz="1467" i="1" kern="0" dirty="0">
                <a:solidFill>
                  <a:srgbClr val="1C4587"/>
                </a:solidFill>
                <a:latin typeface="Arial"/>
                <a:cs typeface="Arial"/>
                <a:sym typeface="Arial"/>
              </a:rPr>
              <a:t>(Aboriginal Countries map)</a:t>
            </a:r>
            <a:endParaRPr sz="1467" i="1" kern="0" dirty="0">
              <a:solidFill>
                <a:srgbClr val="1C4587"/>
              </a:solidFill>
              <a:latin typeface="Arial"/>
              <a:cs typeface="Arial"/>
              <a:sym typeface="Arial"/>
            </a:endParaRPr>
          </a:p>
          <a:p>
            <a:pPr defTabSz="1219170">
              <a:buClr>
                <a:srgbClr val="000000"/>
              </a:buClr>
            </a:pPr>
            <a:endParaRPr sz="1467"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What is the story?</a:t>
            </a:r>
            <a:endParaRPr sz="1600" kern="0" dirty="0">
              <a:solidFill>
                <a:srgbClr val="000000"/>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WHY is the story significant?</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HOW is the story being told?</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333" i="1" kern="0" dirty="0">
              <a:solidFill>
                <a:srgbClr val="A64D79"/>
              </a:solidFill>
              <a:latin typeface="Arial"/>
              <a:cs typeface="Arial"/>
              <a:sym typeface="Arial"/>
            </a:endParaRPr>
          </a:p>
        </p:txBody>
      </p:sp>
      <p:sp>
        <p:nvSpPr>
          <p:cNvPr id="7242" name="Google Shape;7242;p290"/>
          <p:cNvSpPr txBox="1"/>
          <p:nvPr/>
        </p:nvSpPr>
        <p:spPr>
          <a:xfrm>
            <a:off x="9128200" y="1336809"/>
            <a:ext cx="2802400" cy="5218400"/>
          </a:xfrm>
          <a:prstGeom prst="rect">
            <a:avLst/>
          </a:prstGeom>
          <a:solidFill>
            <a:schemeClr val="lt1"/>
          </a:solidFill>
          <a:ln>
            <a:noFill/>
          </a:ln>
        </p:spPr>
        <p:txBody>
          <a:bodyPr spcFirstLastPara="1" wrap="square" lIns="121900" tIns="121900" rIns="121900" bIns="121900" anchor="t" anchorCtr="0">
            <a:normAutofit/>
          </a:bodyPr>
          <a:lstStyle/>
          <a:p>
            <a:pPr algn="ctr" defTabSz="1219170">
              <a:buClr>
                <a:srgbClr val="000000"/>
              </a:buClr>
            </a:pPr>
            <a:r>
              <a:rPr lang="en" sz="1467" b="1" kern="0" dirty="0">
                <a:solidFill>
                  <a:srgbClr val="005E00"/>
                </a:solidFill>
                <a:latin typeface="Arial"/>
                <a:cs typeface="Arial"/>
                <a:sym typeface="Arial"/>
              </a:rPr>
              <a:t>STATION 4 </a:t>
            </a:r>
            <a:endParaRPr sz="1467" b="1" kern="0" dirty="0">
              <a:solidFill>
                <a:srgbClr val="005E00"/>
              </a:solidFill>
              <a:latin typeface="Arial"/>
              <a:cs typeface="Arial"/>
              <a:sym typeface="Arial"/>
            </a:endParaRPr>
          </a:p>
          <a:p>
            <a:pPr algn="ctr" defTabSz="1219170">
              <a:buClr>
                <a:srgbClr val="000000"/>
              </a:buClr>
            </a:pPr>
            <a:r>
              <a:rPr lang="en" sz="1467" i="1" kern="0" dirty="0">
                <a:solidFill>
                  <a:srgbClr val="005E00"/>
                </a:solidFill>
                <a:latin typeface="Arial"/>
                <a:cs typeface="Arial"/>
                <a:sym typeface="Arial"/>
              </a:rPr>
              <a:t>(Ziggy Ramo + Paul Kelly)</a:t>
            </a:r>
            <a:endParaRPr sz="1467" i="1" kern="0" dirty="0">
              <a:solidFill>
                <a:srgbClr val="005E00"/>
              </a:solidFill>
              <a:latin typeface="Arial"/>
              <a:cs typeface="Arial"/>
              <a:sym typeface="Arial"/>
            </a:endParaRPr>
          </a:p>
          <a:p>
            <a:pPr defTabSz="1219170">
              <a:buClr>
                <a:srgbClr val="000000"/>
              </a:buClr>
            </a:pPr>
            <a:endParaRPr sz="1467"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What is the story?</a:t>
            </a:r>
            <a:endParaRPr sz="1600" kern="0" dirty="0">
              <a:solidFill>
                <a:srgbClr val="000000"/>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WHY is the story significant?</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r>
              <a:rPr lang="en" sz="1200" b="1" kern="0" dirty="0">
                <a:solidFill>
                  <a:srgbClr val="000000"/>
                </a:solidFill>
                <a:latin typeface="Arial"/>
                <a:cs typeface="Arial"/>
                <a:sym typeface="Arial"/>
              </a:rPr>
              <a:t>HOW is the story being told?</a:t>
            </a:r>
            <a:endParaRPr sz="1067" i="1" kern="0" dirty="0">
              <a:solidFill>
                <a:srgbClr val="A64D79"/>
              </a:solidFill>
              <a:latin typeface="Arial"/>
              <a:cs typeface="Arial"/>
              <a:sym typeface="Arial"/>
            </a:endParaRPr>
          </a:p>
          <a:p>
            <a:pPr defTabSz="1219170">
              <a:buClr>
                <a:srgbClr val="000000"/>
              </a:buClr>
            </a:pPr>
            <a:r>
              <a:rPr lang="en" sz="1067" i="1" kern="0" dirty="0">
                <a:solidFill>
                  <a:srgbClr val="A64D79"/>
                </a:solidFill>
                <a:latin typeface="Arial"/>
                <a:cs typeface="Arial"/>
                <a:sym typeface="Arial"/>
              </a:rPr>
              <a:t>Write your answers here…</a:t>
            </a:r>
            <a:endParaRPr sz="1067" i="1" kern="0" dirty="0">
              <a:solidFill>
                <a:srgbClr val="A64D79"/>
              </a:solidFill>
              <a:latin typeface="Arial"/>
              <a:cs typeface="Arial"/>
              <a:sym typeface="Arial"/>
            </a:endParaRPr>
          </a:p>
          <a:p>
            <a:pPr defTabSz="1219170">
              <a:buClr>
                <a:srgbClr val="000000"/>
              </a:buClr>
            </a:pPr>
            <a:endParaRPr sz="1200" b="1" kern="0" dirty="0">
              <a:solidFill>
                <a:srgbClr val="000000"/>
              </a:solidFill>
              <a:latin typeface="Arial"/>
              <a:cs typeface="Arial"/>
              <a:sym typeface="Arial"/>
            </a:endParaRPr>
          </a:p>
          <a:p>
            <a:pPr defTabSz="1219170">
              <a:buClr>
                <a:srgbClr val="000000"/>
              </a:buClr>
            </a:pPr>
            <a:endParaRPr sz="1333" i="1" kern="0" dirty="0">
              <a:solidFill>
                <a:srgbClr val="A64D79"/>
              </a:solidFill>
              <a:latin typeface="Arial"/>
              <a:cs typeface="Arial"/>
              <a:sym typeface="Arial"/>
            </a:endParaRPr>
          </a:p>
        </p:txBody>
      </p:sp>
    </p:spTree>
  </p:cSld>
  <p:clrMapOvr>
    <a:masterClrMapping/>
  </p:clrMapOvr>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udent-facing-secondary-template-2025-v2" id="{99F003DF-8232-8143-89A4-6040FEB636AB}" vid="{7C8CAE53-5C2F-0E42-AA60-E2459FA83055}"/>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rld Borders by Slidesgo">
  <a:themeElements>
    <a:clrScheme name="Simple Light">
      <a:dk1>
        <a:srgbClr val="15253D"/>
      </a:dk1>
      <a:lt1>
        <a:srgbClr val="FFFFFF"/>
      </a:lt1>
      <a:dk2>
        <a:srgbClr val="4652AD"/>
      </a:dk2>
      <a:lt2>
        <a:srgbClr val="6C78C4"/>
      </a:lt2>
      <a:accent1>
        <a:srgbClr val="5CC7A8"/>
      </a:accent1>
      <a:accent2>
        <a:srgbClr val="F14954"/>
      </a:accent2>
      <a:accent3>
        <a:srgbClr val="F36678"/>
      </a:accent3>
      <a:accent4>
        <a:srgbClr val="F57629"/>
      </a:accent4>
      <a:accent5>
        <a:srgbClr val="F8A144"/>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D74014-7AB4-4CE6-8C39-091D50B2502A}">
  <ds:schemaRefs>
    <ds:schemaRef ds:uri="http://schemas.microsoft.com/office/2006/metadata/properties"/>
    <ds:schemaRef ds:uri="http://purl.org/dc/elements/1.1/"/>
    <ds:schemaRef ds:uri="http://purl.org/dc/terms/"/>
    <ds:schemaRef ds:uri="98740c54-966f-451d-a76c-e38eb7fddd55"/>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94ce8ca-8c20-4eb0-bb23-b47a1c76b753"/>
    <ds:schemaRef ds:uri="http://purl.org/dc/dcmitype/"/>
  </ds:schemaRefs>
</ds:datastoreItem>
</file>

<file path=customXml/itemProps2.xml><?xml version="1.0" encoding="utf-8"?>
<ds:datastoreItem xmlns:ds="http://schemas.openxmlformats.org/officeDocument/2006/customXml" ds:itemID="{5EF10AEE-0823-41BF-A196-9E76EB2AD3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F6F0BB-5EDC-494E-B07D-586BCFCEBD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student-facing-secondary-template-2025-v2</Template>
  <TotalTime>142</TotalTime>
  <Words>3937</Words>
  <Application>Microsoft Office PowerPoint</Application>
  <PresentationFormat>Widescreen</PresentationFormat>
  <Paragraphs>312</Paragraphs>
  <Slides>47</Slides>
  <Notes>46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47</vt:i4>
      </vt:variant>
    </vt:vector>
  </HeadingPairs>
  <TitlesOfParts>
    <vt:vector size="63" baseType="lpstr">
      <vt:lpstr>Fredoka</vt:lpstr>
      <vt:lpstr>Red Hat Display</vt:lpstr>
      <vt:lpstr>Josefin Sans</vt:lpstr>
      <vt:lpstr>Public Sans</vt:lpstr>
      <vt:lpstr>Red Hat Display Black</vt:lpstr>
      <vt:lpstr>Fira Sans</vt:lpstr>
      <vt:lpstr>Roboto</vt:lpstr>
      <vt:lpstr>Montserrat</vt:lpstr>
      <vt:lpstr>Arial</vt:lpstr>
      <vt:lpstr>Josefin Sans Medium</vt:lpstr>
      <vt:lpstr>Calibri</vt:lpstr>
      <vt:lpstr>Josefin Sans SemiBold</vt:lpstr>
      <vt:lpstr>Times New Roman</vt:lpstr>
      <vt:lpstr>NSWG Corporate</vt:lpstr>
      <vt:lpstr>Simple Light</vt:lpstr>
      <vt:lpstr>World Borders by Slidesgo</vt:lpstr>
      <vt:lpstr>Term 1 Performing arts Essentials learning resources</vt:lpstr>
      <vt:lpstr>Contents</vt:lpstr>
      <vt:lpstr>CURRICULUM MATERIALS: Teacher Generated Materials</vt:lpstr>
      <vt:lpstr>WEEK 3 - Performing Arts Essentials (1)</vt:lpstr>
      <vt:lpstr>WEEK 3 - Performing Arts Essentials (2)</vt:lpstr>
      <vt:lpstr>PRESENCE (3)</vt:lpstr>
      <vt:lpstr>ANZAC DAY PERFORMANCE</vt:lpstr>
      <vt:lpstr>AUDIENCE (3)</vt:lpstr>
      <vt:lpstr>WEEK 4 - Australian Stories (1)</vt:lpstr>
      <vt:lpstr>WEEK 4 - Australian Stories (2)</vt:lpstr>
      <vt:lpstr>STATION 1 - Aboriginal Art</vt:lpstr>
      <vt:lpstr>STATION 2 - 7 Stages of Grieving Extracts</vt:lpstr>
      <vt:lpstr>STATION 3 - Aboriginal Countries Map</vt:lpstr>
      <vt:lpstr>STATION 4 - Ziggy Ramo + Paul Kelly</vt:lpstr>
      <vt:lpstr>STATION 5 - Bangara Clip</vt:lpstr>
      <vt:lpstr>STATION 6 - Cartoon</vt:lpstr>
      <vt:lpstr>STATION 7 - Bindi: Kirli Saunders</vt:lpstr>
      <vt:lpstr>Week 4 Monday - Becoming an Ensemble</vt:lpstr>
      <vt:lpstr>STATION 1 -Enlistment Propaganda Poster </vt:lpstr>
      <vt:lpstr>STATION 2 - 2019 Podcast Transcript (available through the ANZAC Portal (Department of Veterans’ Affair) </vt:lpstr>
      <vt:lpstr>STATION 3 - Letter from a soldier. </vt:lpstr>
      <vt:lpstr>STATION 4 -</vt:lpstr>
      <vt:lpstr>STATION 5 - The other ANZACS (women) </vt:lpstr>
      <vt:lpstr>STATION 6 - Monkeys in a Museum (Black Diggers by Tom Wright) (1)</vt:lpstr>
      <vt:lpstr>STATION 7 - Archie Gets Turned Away from RSL (Black Diggers by Tim Wright) (1)</vt:lpstr>
      <vt:lpstr>WEEK 6 - PROTOCOLS</vt:lpstr>
      <vt:lpstr>WEEK 6 - Transforming Space with Lights (1)</vt:lpstr>
      <vt:lpstr>WEEK 6 - Transforming Space with Lights (2)</vt:lpstr>
      <vt:lpstr>WEEK 7 - Transforming Space with Lighting</vt:lpstr>
      <vt:lpstr>WEEK 8 - The preparation begins…</vt:lpstr>
      <vt:lpstr>Performing arts</vt:lpstr>
      <vt:lpstr>TABLE OF CONTENTS</vt:lpstr>
      <vt:lpstr>WHAT ARE THE PA ESSENTIALS?</vt:lpstr>
      <vt:lpstr>Space</vt:lpstr>
      <vt:lpstr>Zen Garden</vt:lpstr>
      <vt:lpstr>Building a World of War</vt:lpstr>
      <vt:lpstr>Transforming Space with Lighting</vt:lpstr>
      <vt:lpstr>The Chase</vt:lpstr>
      <vt:lpstr>Protocols</vt:lpstr>
      <vt:lpstr>Protocols Machine</vt:lpstr>
      <vt:lpstr>Infographic</vt:lpstr>
      <vt:lpstr>Presence (1)</vt:lpstr>
      <vt:lpstr>Presence (2)</vt:lpstr>
      <vt:lpstr>Audience (1)</vt:lpstr>
      <vt:lpstr>Audience (2)</vt:lpstr>
      <vt:lpstr>ANZAC Day Pre-reflection</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IoP learning resources – Performing arts, Stage 5</dc:title>
  <dc:creator>NSW Department of Education</dc:creator>
  <dcterms:created xsi:type="dcterms:W3CDTF">2025-09-09T00:32:01Z</dcterms:created>
  <dcterms:modified xsi:type="dcterms:W3CDTF">2025-12-19T01:09:12Z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2025-09-09T00:32:38Z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228e1fe3-7617-42cc-83f6-13bb1dac45bd</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MediaServiceImageTags">
    <vt:lpwstr/>
  </property>
  <property fmtid="{D5CDD505-2E9C-101B-9397-08002B2CF9AE}" pid="11" name="ContentTypeId">
    <vt:lpwstr>0x010100C6BC20BCFB223D4189F17F47419ECBA2</vt:lpwstr>
  </property>
</Properties>
</file>